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86" r:id="rId11"/>
    <p:sldId id="287" r:id="rId12"/>
    <p:sldId id="288" r:id="rId13"/>
    <p:sldId id="289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0" r:id="rId26"/>
    <p:sldId id="276" r:id="rId27"/>
    <p:sldId id="281" r:id="rId28"/>
    <p:sldId id="277" r:id="rId29"/>
    <p:sldId id="290" r:id="rId30"/>
    <p:sldId id="291" r:id="rId31"/>
    <p:sldId id="292" r:id="rId32"/>
    <p:sldId id="293" r:id="rId33"/>
    <p:sldId id="278" r:id="rId3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38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datoa%20finales%20excel%2097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datoa%20finales%20excel%2097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datoa%20finales%20excel%2097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datoa%20finales%20excel%2097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datoa%20finales%20excel%2097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datoa%20finales%20excel%2097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pH vs. Sabor Cacao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'sabor cacao'!$C$2</c:f>
              <c:strCache>
                <c:ptCount val="1"/>
                <c:pt idx="0">
                  <c:v>Cacao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4.9318460192475939E-2"/>
                  <c:y val="-0.1531944444444444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'sabor cacao'!$B$3:$B$14</c:f>
              <c:numCache>
                <c:formatCode>General</c:formatCode>
                <c:ptCount val="12"/>
                <c:pt idx="0" formatCode="0.00">
                  <c:v>5.83</c:v>
                </c:pt>
                <c:pt idx="1">
                  <c:v>5.73</c:v>
                </c:pt>
                <c:pt idx="2">
                  <c:v>5.75</c:v>
                </c:pt>
                <c:pt idx="3">
                  <c:v>5.81</c:v>
                </c:pt>
                <c:pt idx="4">
                  <c:v>6.14</c:v>
                </c:pt>
                <c:pt idx="5">
                  <c:v>6.32</c:v>
                </c:pt>
                <c:pt idx="6">
                  <c:v>6.24</c:v>
                </c:pt>
                <c:pt idx="7">
                  <c:v>6.41</c:v>
                </c:pt>
                <c:pt idx="8">
                  <c:v>6.31</c:v>
                </c:pt>
                <c:pt idx="9">
                  <c:v>6.33</c:v>
                </c:pt>
                <c:pt idx="10">
                  <c:v>6.43</c:v>
                </c:pt>
                <c:pt idx="11">
                  <c:v>6.46</c:v>
                </c:pt>
              </c:numCache>
            </c:numRef>
          </c:xVal>
          <c:yVal>
            <c:numRef>
              <c:f>'sabor cacao'!$C$3:$C$14</c:f>
              <c:numCache>
                <c:formatCode>General</c:formatCode>
                <c:ptCount val="12"/>
                <c:pt idx="0" formatCode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924248"/>
        <c:axId val="342925816"/>
      </c:scatterChart>
      <c:valAx>
        <c:axId val="342924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5816"/>
        <c:crosses val="autoZero"/>
        <c:crossBetween val="midCat"/>
      </c:valAx>
      <c:valAx>
        <c:axId val="3429258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Sabor</a:t>
                </a:r>
                <a:r>
                  <a:rPr lang="es-EC" baseline="0"/>
                  <a:t> Cacao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4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 vs. Sabor Floral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'sabor floral '!$C$2</c:f>
              <c:strCache>
                <c:ptCount val="1"/>
                <c:pt idx="0">
                  <c:v>Floral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3.9429571303587055E-2"/>
                  <c:y val="-0.16722513852435111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'sabor floral '!$B$3:$B$14</c:f>
              <c:numCache>
                <c:formatCode>General</c:formatCode>
                <c:ptCount val="12"/>
                <c:pt idx="0" formatCode="0.00">
                  <c:v>5.83</c:v>
                </c:pt>
                <c:pt idx="1">
                  <c:v>5.73</c:v>
                </c:pt>
                <c:pt idx="2">
                  <c:v>5.75</c:v>
                </c:pt>
                <c:pt idx="3">
                  <c:v>5.81</c:v>
                </c:pt>
                <c:pt idx="4">
                  <c:v>6.14</c:v>
                </c:pt>
                <c:pt idx="5">
                  <c:v>6.32</c:v>
                </c:pt>
                <c:pt idx="6">
                  <c:v>6.24</c:v>
                </c:pt>
                <c:pt idx="7">
                  <c:v>6.41</c:v>
                </c:pt>
                <c:pt idx="8">
                  <c:v>6.31</c:v>
                </c:pt>
                <c:pt idx="9">
                  <c:v>6.33</c:v>
                </c:pt>
                <c:pt idx="10">
                  <c:v>6.43</c:v>
                </c:pt>
                <c:pt idx="11">
                  <c:v>6.46</c:v>
                </c:pt>
              </c:numCache>
            </c:numRef>
          </c:xVal>
          <c:yVal>
            <c:numRef>
              <c:f>'sabor floral '!$C$3:$C$14</c:f>
              <c:numCache>
                <c:formatCode>General</c:formatCode>
                <c:ptCount val="12"/>
                <c:pt idx="0" formatCode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917976"/>
        <c:axId val="342917192"/>
      </c:scatterChart>
      <c:valAx>
        <c:axId val="342917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17192"/>
        <c:crosses val="autoZero"/>
        <c:crossBetween val="midCat"/>
      </c:valAx>
      <c:valAx>
        <c:axId val="3429171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Sabor</a:t>
                </a:r>
                <a:r>
                  <a:rPr lang="es-EC" baseline="0"/>
                  <a:t> Floral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17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 vs. Sabor Frutal</a:t>
            </a:r>
          </a:p>
        </c:rich>
      </c:tx>
      <c:layout>
        <c:manualLayout>
          <c:xMode val="edge"/>
          <c:yMode val="edge"/>
          <c:x val="0.30200678040244977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'sabor frutal'!$C$2</c:f>
              <c:strCache>
                <c:ptCount val="1"/>
                <c:pt idx="0">
                  <c:v>Frutal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2.0962379702537184E-3"/>
                  <c:y val="-0.4217111402741324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'sabor frutal'!$B$3:$B$14</c:f>
              <c:numCache>
                <c:formatCode>General</c:formatCode>
                <c:ptCount val="12"/>
                <c:pt idx="0" formatCode="0.00">
                  <c:v>5.83</c:v>
                </c:pt>
                <c:pt idx="1">
                  <c:v>5.73</c:v>
                </c:pt>
                <c:pt idx="2">
                  <c:v>5.75</c:v>
                </c:pt>
                <c:pt idx="3">
                  <c:v>5.81</c:v>
                </c:pt>
                <c:pt idx="4">
                  <c:v>6.14</c:v>
                </c:pt>
                <c:pt idx="5">
                  <c:v>6.32</c:v>
                </c:pt>
                <c:pt idx="6">
                  <c:v>6.24</c:v>
                </c:pt>
                <c:pt idx="7">
                  <c:v>6.41</c:v>
                </c:pt>
                <c:pt idx="8">
                  <c:v>6.31</c:v>
                </c:pt>
                <c:pt idx="9">
                  <c:v>6.33</c:v>
                </c:pt>
                <c:pt idx="10">
                  <c:v>6.43</c:v>
                </c:pt>
                <c:pt idx="11">
                  <c:v>6.46</c:v>
                </c:pt>
              </c:numCache>
            </c:numRef>
          </c:xVal>
          <c:yVal>
            <c:numRef>
              <c:f>'sabor frutal'!$C$3:$C$14</c:f>
              <c:numCache>
                <c:formatCode>General</c:formatCode>
                <c:ptCount val="12"/>
                <c:pt idx="0" formatCode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926600"/>
        <c:axId val="342925424"/>
      </c:scatterChart>
      <c:valAx>
        <c:axId val="342926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5424"/>
        <c:crosses val="autoZero"/>
        <c:crossBetween val="midCat"/>
      </c:valAx>
      <c:valAx>
        <c:axId val="3429254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Sabor</a:t>
                </a:r>
                <a:r>
                  <a:rPr lang="es-EC" baseline="0"/>
                  <a:t> frutal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66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</a:t>
            </a:r>
            <a:r>
              <a:rPr lang="en-US" baseline="0"/>
              <a:t> VS. Sabor N</a:t>
            </a:r>
            <a:r>
              <a:rPr lang="en-US"/>
              <a:t>uez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'sabor nuez'!$C$2</c:f>
              <c:strCache>
                <c:ptCount val="1"/>
                <c:pt idx="0">
                  <c:v>Nuez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4.022134733158355E-2"/>
                  <c:y val="-0.2436727179935841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'sabor nuez'!$B$3:$B$14</c:f>
              <c:numCache>
                <c:formatCode>General</c:formatCode>
                <c:ptCount val="12"/>
                <c:pt idx="0" formatCode="0.00">
                  <c:v>5.83</c:v>
                </c:pt>
                <c:pt idx="1">
                  <c:v>5.73</c:v>
                </c:pt>
                <c:pt idx="2">
                  <c:v>5.75</c:v>
                </c:pt>
                <c:pt idx="3">
                  <c:v>5.81</c:v>
                </c:pt>
                <c:pt idx="4">
                  <c:v>6.14</c:v>
                </c:pt>
                <c:pt idx="5">
                  <c:v>6.32</c:v>
                </c:pt>
                <c:pt idx="6">
                  <c:v>6.24</c:v>
                </c:pt>
                <c:pt idx="7">
                  <c:v>6.41</c:v>
                </c:pt>
                <c:pt idx="8">
                  <c:v>6.31</c:v>
                </c:pt>
                <c:pt idx="9">
                  <c:v>6.33</c:v>
                </c:pt>
                <c:pt idx="10">
                  <c:v>6.43</c:v>
                </c:pt>
                <c:pt idx="11">
                  <c:v>6.46</c:v>
                </c:pt>
              </c:numCache>
            </c:numRef>
          </c:xVal>
          <c:yVal>
            <c:numRef>
              <c:f>'sabor nuez'!$C$3:$C$14</c:f>
              <c:numCache>
                <c:formatCode>General</c:formatCode>
                <c:ptCount val="12"/>
                <c:pt idx="0" formatCode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922680"/>
        <c:axId val="342921896"/>
      </c:scatterChart>
      <c:valAx>
        <c:axId val="342922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1896"/>
        <c:crosses val="autoZero"/>
        <c:crossBetween val="midCat"/>
      </c:valAx>
      <c:valAx>
        <c:axId val="342921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Sabor</a:t>
                </a:r>
                <a:r>
                  <a:rPr lang="es-EC" baseline="0"/>
                  <a:t> nuez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26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</a:t>
            </a:r>
            <a:r>
              <a:rPr lang="en-US" baseline="0"/>
              <a:t> vs. Sabor Amargo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'sabor amargo'!$C$2</c:f>
              <c:strCache>
                <c:ptCount val="1"/>
                <c:pt idx="0">
                  <c:v>Amargo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5.898512685914261E-2"/>
                  <c:y val="-0.4078492271799358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'sabor amargo'!$B$3:$B$14</c:f>
              <c:numCache>
                <c:formatCode>General</c:formatCode>
                <c:ptCount val="12"/>
                <c:pt idx="0" formatCode="0.00">
                  <c:v>5.83</c:v>
                </c:pt>
                <c:pt idx="1">
                  <c:v>5.73</c:v>
                </c:pt>
                <c:pt idx="2">
                  <c:v>5.75</c:v>
                </c:pt>
                <c:pt idx="3">
                  <c:v>5.81</c:v>
                </c:pt>
                <c:pt idx="4">
                  <c:v>6.14</c:v>
                </c:pt>
                <c:pt idx="5">
                  <c:v>6.32</c:v>
                </c:pt>
                <c:pt idx="6">
                  <c:v>6.24</c:v>
                </c:pt>
                <c:pt idx="7">
                  <c:v>6.41</c:v>
                </c:pt>
                <c:pt idx="8">
                  <c:v>6.31</c:v>
                </c:pt>
                <c:pt idx="9">
                  <c:v>6.33</c:v>
                </c:pt>
                <c:pt idx="10">
                  <c:v>6.43</c:v>
                </c:pt>
                <c:pt idx="11">
                  <c:v>6.46</c:v>
                </c:pt>
              </c:numCache>
            </c:numRef>
          </c:xVal>
          <c:yVal>
            <c:numRef>
              <c:f>'sabor amargo'!$C$3:$C$14</c:f>
              <c:numCache>
                <c:formatCode>General</c:formatCode>
                <c:ptCount val="12"/>
                <c:pt idx="0" formatCode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928952"/>
        <c:axId val="342929344"/>
      </c:scatterChart>
      <c:valAx>
        <c:axId val="342928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9344"/>
        <c:crosses val="autoZero"/>
        <c:crossBetween val="midCat"/>
      </c:valAx>
      <c:valAx>
        <c:axId val="3429293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Sabor</a:t>
                </a:r>
                <a:r>
                  <a:rPr lang="es-EC" baseline="0"/>
                  <a:t> Amargo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89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</a:t>
            </a:r>
            <a:r>
              <a:rPr lang="en-US" baseline="0"/>
              <a:t> vs. Sabor </a:t>
            </a:r>
            <a:r>
              <a:rPr lang="en-US"/>
              <a:t>Astringente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'sabor astringente'!$C$3</c:f>
              <c:strCache>
                <c:ptCount val="1"/>
                <c:pt idx="0">
                  <c:v>Astringente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6.5179352580927385E-4"/>
                  <c:y val="-0.4050284339457567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</c:trendlineLbl>
          </c:trendline>
          <c:xVal>
            <c:numRef>
              <c:f>'sabor astringente'!$B$4:$B$15</c:f>
              <c:numCache>
                <c:formatCode>General</c:formatCode>
                <c:ptCount val="12"/>
                <c:pt idx="0" formatCode="0.00">
                  <c:v>5.83</c:v>
                </c:pt>
                <c:pt idx="1">
                  <c:v>5.73</c:v>
                </c:pt>
                <c:pt idx="2">
                  <c:v>5.75</c:v>
                </c:pt>
                <c:pt idx="3">
                  <c:v>5.81</c:v>
                </c:pt>
                <c:pt idx="4">
                  <c:v>6.14</c:v>
                </c:pt>
                <c:pt idx="5">
                  <c:v>6.32</c:v>
                </c:pt>
                <c:pt idx="6">
                  <c:v>6.24</c:v>
                </c:pt>
                <c:pt idx="7">
                  <c:v>6.41</c:v>
                </c:pt>
                <c:pt idx="8">
                  <c:v>6.31</c:v>
                </c:pt>
                <c:pt idx="9">
                  <c:v>6.33</c:v>
                </c:pt>
                <c:pt idx="10">
                  <c:v>6.43</c:v>
                </c:pt>
                <c:pt idx="11">
                  <c:v>6.46</c:v>
                </c:pt>
              </c:numCache>
            </c:numRef>
          </c:xVal>
          <c:yVal>
            <c:numRef>
              <c:f>'sabor astringente'!$C$4:$C$15</c:f>
              <c:numCache>
                <c:formatCode>General</c:formatCode>
                <c:ptCount val="12"/>
                <c:pt idx="0" formatCode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921112"/>
        <c:axId val="342920328"/>
      </c:scatterChart>
      <c:valAx>
        <c:axId val="342921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pH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0328"/>
        <c:crosses val="autoZero"/>
        <c:crossBetween val="midCat"/>
      </c:valAx>
      <c:valAx>
        <c:axId val="342920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Sabor</a:t>
                </a:r>
                <a:r>
                  <a:rPr lang="es-EC" baseline="0"/>
                  <a:t> Astringente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2921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152530-5A10-4622-91CB-14F1BD06DCBC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A27825C5-E786-4D5A-B76B-0BE95715A2B4}">
      <dgm:prSet phldrT="[Texto]"/>
      <dgm:spPr/>
      <dgm:t>
        <a:bodyPr/>
        <a:lstStyle/>
        <a:p>
          <a:r>
            <a:rPr lang="es-EC" dirty="0" smtClean="0"/>
            <a:t>ORIGEN Y DISTRUBUCIÓN</a:t>
          </a:r>
          <a:endParaRPr lang="es-EC" dirty="0"/>
        </a:p>
      </dgm:t>
    </dgm:pt>
    <dgm:pt modelId="{1959E082-80D4-4C5D-B7EC-EE4FF7AB334F}" type="parTrans" cxnId="{BAC66AB4-6379-48D7-AE1D-D2A3ABB0D53F}">
      <dgm:prSet/>
      <dgm:spPr/>
      <dgm:t>
        <a:bodyPr/>
        <a:lstStyle/>
        <a:p>
          <a:endParaRPr lang="es-EC"/>
        </a:p>
      </dgm:t>
    </dgm:pt>
    <dgm:pt modelId="{DE14B176-7162-4B58-9AC5-FBB36D97095F}" type="sibTrans" cxnId="{BAC66AB4-6379-48D7-AE1D-D2A3ABB0D53F}">
      <dgm:prSet/>
      <dgm:spPr/>
      <dgm:t>
        <a:bodyPr/>
        <a:lstStyle/>
        <a:p>
          <a:endParaRPr lang="es-EC"/>
        </a:p>
      </dgm:t>
    </dgm:pt>
    <dgm:pt modelId="{FF0E08A0-E094-40D6-AD5A-F8DDB8EE5A34}">
      <dgm:prSet phldrT="[Texto]"/>
      <dgm:spPr/>
      <dgm:t>
        <a:bodyPr/>
        <a:lstStyle/>
        <a:p>
          <a:r>
            <a:rPr lang="es-EC" dirty="0" smtClean="0"/>
            <a:t>PRODUCCIÓN</a:t>
          </a:r>
          <a:endParaRPr lang="es-EC" dirty="0"/>
        </a:p>
      </dgm:t>
    </dgm:pt>
    <dgm:pt modelId="{92E767C2-B0D0-46CC-8C00-D792C1656E06}" type="parTrans" cxnId="{F30D5952-4511-4BA3-A303-0DCF83E916F7}">
      <dgm:prSet/>
      <dgm:spPr/>
      <dgm:t>
        <a:bodyPr/>
        <a:lstStyle/>
        <a:p>
          <a:endParaRPr lang="es-EC"/>
        </a:p>
      </dgm:t>
    </dgm:pt>
    <dgm:pt modelId="{C71C85D8-C553-4BAC-AAA7-A56E51FB0C38}" type="sibTrans" cxnId="{F30D5952-4511-4BA3-A303-0DCF83E916F7}">
      <dgm:prSet/>
      <dgm:spPr/>
      <dgm:t>
        <a:bodyPr/>
        <a:lstStyle/>
        <a:p>
          <a:endParaRPr lang="es-EC"/>
        </a:p>
      </dgm:t>
    </dgm:pt>
    <dgm:pt modelId="{919BD1A3-3118-4104-9F7F-0C6EC7E334C7}">
      <dgm:prSet phldrT="[Texto]"/>
      <dgm:spPr/>
      <dgm:t>
        <a:bodyPr/>
        <a:lstStyle/>
        <a:p>
          <a:r>
            <a:rPr lang="es-EC" dirty="0" smtClean="0"/>
            <a:t>COMERCIALIZACIÓN</a:t>
          </a:r>
          <a:endParaRPr lang="es-EC" dirty="0"/>
        </a:p>
      </dgm:t>
    </dgm:pt>
    <dgm:pt modelId="{DF1F67CE-C0E6-4A5C-9E4B-F7F2A04013A2}" type="parTrans" cxnId="{627B2C76-5AAE-4344-AE8B-D1C9309A68DA}">
      <dgm:prSet/>
      <dgm:spPr/>
      <dgm:t>
        <a:bodyPr/>
        <a:lstStyle/>
        <a:p>
          <a:endParaRPr lang="es-EC"/>
        </a:p>
      </dgm:t>
    </dgm:pt>
    <dgm:pt modelId="{CCEDDF0D-8414-45FB-B26F-91DDBEB15F65}" type="sibTrans" cxnId="{627B2C76-5AAE-4344-AE8B-D1C9309A68DA}">
      <dgm:prSet/>
      <dgm:spPr/>
      <dgm:t>
        <a:bodyPr/>
        <a:lstStyle/>
        <a:p>
          <a:endParaRPr lang="es-EC"/>
        </a:p>
      </dgm:t>
    </dgm:pt>
    <dgm:pt modelId="{5E7C0821-98DE-4C30-BE0F-A745889BB0FC}" type="pres">
      <dgm:prSet presAssocID="{18152530-5A10-4622-91CB-14F1BD06DCBC}" presName="CompostProcess" presStyleCnt="0">
        <dgm:presLayoutVars>
          <dgm:dir/>
          <dgm:resizeHandles val="exact"/>
        </dgm:presLayoutVars>
      </dgm:prSet>
      <dgm:spPr/>
    </dgm:pt>
    <dgm:pt modelId="{C2EF3BBD-539D-4FB7-A488-C32E5D6B9472}" type="pres">
      <dgm:prSet presAssocID="{18152530-5A10-4622-91CB-14F1BD06DCBC}" presName="arrow" presStyleLbl="bgShp" presStyleIdx="0" presStyleCnt="1" custLinFactNeighborY="-5919"/>
      <dgm:spPr/>
    </dgm:pt>
    <dgm:pt modelId="{CB53D98B-D40E-4D53-BB5D-CBA945C3AD5E}" type="pres">
      <dgm:prSet presAssocID="{18152530-5A10-4622-91CB-14F1BD06DCBC}" presName="linearProcess" presStyleCnt="0"/>
      <dgm:spPr/>
    </dgm:pt>
    <dgm:pt modelId="{EF864359-C3EE-4BAC-B55A-3DEFE44794D3}" type="pres">
      <dgm:prSet presAssocID="{A27825C5-E786-4D5A-B76B-0BE95715A2B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629E24-BB72-49B9-B600-93F3562D07A0}" type="pres">
      <dgm:prSet presAssocID="{DE14B176-7162-4B58-9AC5-FBB36D97095F}" presName="sibTrans" presStyleCnt="0"/>
      <dgm:spPr/>
    </dgm:pt>
    <dgm:pt modelId="{38F9FC39-C022-408C-9EC7-B51600B0D249}" type="pres">
      <dgm:prSet presAssocID="{FF0E08A0-E094-40D6-AD5A-F8DDB8EE5A3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2C467F-84AD-4550-8BBF-BA69F2D679F4}" type="pres">
      <dgm:prSet presAssocID="{C71C85D8-C553-4BAC-AAA7-A56E51FB0C38}" presName="sibTrans" presStyleCnt="0"/>
      <dgm:spPr/>
    </dgm:pt>
    <dgm:pt modelId="{34176D67-8025-46FA-823F-06485770F03A}" type="pres">
      <dgm:prSet presAssocID="{919BD1A3-3118-4104-9F7F-0C6EC7E334C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F4A08B9-0962-4C60-9D34-1BA0A1B69BFC}" type="presOf" srcId="{18152530-5A10-4622-91CB-14F1BD06DCBC}" destId="{5E7C0821-98DE-4C30-BE0F-A745889BB0FC}" srcOrd="0" destOrd="0" presId="urn:microsoft.com/office/officeart/2005/8/layout/hProcess9"/>
    <dgm:cxn modelId="{BAC66AB4-6379-48D7-AE1D-D2A3ABB0D53F}" srcId="{18152530-5A10-4622-91CB-14F1BD06DCBC}" destId="{A27825C5-E786-4D5A-B76B-0BE95715A2B4}" srcOrd="0" destOrd="0" parTransId="{1959E082-80D4-4C5D-B7EC-EE4FF7AB334F}" sibTransId="{DE14B176-7162-4B58-9AC5-FBB36D97095F}"/>
    <dgm:cxn modelId="{1233EAEF-733B-4BB7-A7D4-46F818EA74D1}" type="presOf" srcId="{919BD1A3-3118-4104-9F7F-0C6EC7E334C7}" destId="{34176D67-8025-46FA-823F-06485770F03A}" srcOrd="0" destOrd="0" presId="urn:microsoft.com/office/officeart/2005/8/layout/hProcess9"/>
    <dgm:cxn modelId="{9F824375-5102-4438-B0DC-C069749B4D37}" type="presOf" srcId="{A27825C5-E786-4D5A-B76B-0BE95715A2B4}" destId="{EF864359-C3EE-4BAC-B55A-3DEFE44794D3}" srcOrd="0" destOrd="0" presId="urn:microsoft.com/office/officeart/2005/8/layout/hProcess9"/>
    <dgm:cxn modelId="{38083EDE-9AAF-42E4-A8CC-077E8532221B}" type="presOf" srcId="{FF0E08A0-E094-40D6-AD5A-F8DDB8EE5A34}" destId="{38F9FC39-C022-408C-9EC7-B51600B0D249}" srcOrd="0" destOrd="0" presId="urn:microsoft.com/office/officeart/2005/8/layout/hProcess9"/>
    <dgm:cxn modelId="{F30D5952-4511-4BA3-A303-0DCF83E916F7}" srcId="{18152530-5A10-4622-91CB-14F1BD06DCBC}" destId="{FF0E08A0-E094-40D6-AD5A-F8DDB8EE5A34}" srcOrd="1" destOrd="0" parTransId="{92E767C2-B0D0-46CC-8C00-D792C1656E06}" sibTransId="{C71C85D8-C553-4BAC-AAA7-A56E51FB0C38}"/>
    <dgm:cxn modelId="{627B2C76-5AAE-4344-AE8B-D1C9309A68DA}" srcId="{18152530-5A10-4622-91CB-14F1BD06DCBC}" destId="{919BD1A3-3118-4104-9F7F-0C6EC7E334C7}" srcOrd="2" destOrd="0" parTransId="{DF1F67CE-C0E6-4A5C-9E4B-F7F2A04013A2}" sibTransId="{CCEDDF0D-8414-45FB-B26F-91DDBEB15F65}"/>
    <dgm:cxn modelId="{394994AB-B08E-4631-B569-B3A2EEC20208}" type="presParOf" srcId="{5E7C0821-98DE-4C30-BE0F-A745889BB0FC}" destId="{C2EF3BBD-539D-4FB7-A488-C32E5D6B9472}" srcOrd="0" destOrd="0" presId="urn:microsoft.com/office/officeart/2005/8/layout/hProcess9"/>
    <dgm:cxn modelId="{A6993C77-2811-431A-B557-1B13ECCEDA58}" type="presParOf" srcId="{5E7C0821-98DE-4C30-BE0F-A745889BB0FC}" destId="{CB53D98B-D40E-4D53-BB5D-CBA945C3AD5E}" srcOrd="1" destOrd="0" presId="urn:microsoft.com/office/officeart/2005/8/layout/hProcess9"/>
    <dgm:cxn modelId="{2FED9C68-5D9A-4442-8EBB-7147F80186BD}" type="presParOf" srcId="{CB53D98B-D40E-4D53-BB5D-CBA945C3AD5E}" destId="{EF864359-C3EE-4BAC-B55A-3DEFE44794D3}" srcOrd="0" destOrd="0" presId="urn:microsoft.com/office/officeart/2005/8/layout/hProcess9"/>
    <dgm:cxn modelId="{A20E5B7D-32C7-417A-B27D-42CF6994448D}" type="presParOf" srcId="{CB53D98B-D40E-4D53-BB5D-CBA945C3AD5E}" destId="{3F629E24-BB72-49B9-B600-93F3562D07A0}" srcOrd="1" destOrd="0" presId="urn:microsoft.com/office/officeart/2005/8/layout/hProcess9"/>
    <dgm:cxn modelId="{4F09AC36-DC51-4935-A6EA-37CE662330CE}" type="presParOf" srcId="{CB53D98B-D40E-4D53-BB5D-CBA945C3AD5E}" destId="{38F9FC39-C022-408C-9EC7-B51600B0D249}" srcOrd="2" destOrd="0" presId="urn:microsoft.com/office/officeart/2005/8/layout/hProcess9"/>
    <dgm:cxn modelId="{A386FFF0-85DC-41AE-A2F7-F2FA8174D2F8}" type="presParOf" srcId="{CB53D98B-D40E-4D53-BB5D-CBA945C3AD5E}" destId="{5C2C467F-84AD-4550-8BBF-BA69F2D679F4}" srcOrd="3" destOrd="0" presId="urn:microsoft.com/office/officeart/2005/8/layout/hProcess9"/>
    <dgm:cxn modelId="{C88D802B-CC98-4DB9-8B92-4171F8B91ADF}" type="presParOf" srcId="{CB53D98B-D40E-4D53-BB5D-CBA945C3AD5E}" destId="{34176D67-8025-46FA-823F-06485770F03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BE3125-AE9C-4524-95E0-F2EC66319D4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AA2B19C-9F40-4F29-AD1D-C36F27999334}">
      <dgm:prSet phldrT="[Texto]"/>
      <dgm:spPr/>
      <dgm:t>
        <a:bodyPr/>
        <a:lstStyle/>
        <a:p>
          <a:r>
            <a:rPr lang="es-EC" dirty="0" smtClean="0"/>
            <a:t>Secado </a:t>
          </a:r>
          <a:endParaRPr lang="es-EC" dirty="0"/>
        </a:p>
      </dgm:t>
    </dgm:pt>
    <dgm:pt modelId="{1868A518-D026-48E5-9495-4E2E8A815E51}" type="parTrans" cxnId="{5F5A3E50-1851-4B1F-89E0-A7745B21B7B5}">
      <dgm:prSet/>
      <dgm:spPr/>
      <dgm:t>
        <a:bodyPr/>
        <a:lstStyle/>
        <a:p>
          <a:endParaRPr lang="es-EC"/>
        </a:p>
      </dgm:t>
    </dgm:pt>
    <dgm:pt modelId="{79FC3435-F21B-4A58-AA1E-2ADD133CA433}" type="sibTrans" cxnId="{5F5A3E50-1851-4B1F-89E0-A7745B21B7B5}">
      <dgm:prSet/>
      <dgm:spPr/>
      <dgm:t>
        <a:bodyPr/>
        <a:lstStyle/>
        <a:p>
          <a:endParaRPr lang="es-EC"/>
        </a:p>
      </dgm:t>
    </dgm:pt>
    <dgm:pt modelId="{6C870E78-F36E-4383-8E78-BFFE7FB34B48}">
      <dgm:prSet phldrT="[Texto]"/>
      <dgm:spPr/>
      <dgm:t>
        <a:bodyPr/>
        <a:lstStyle/>
        <a:p>
          <a:r>
            <a:rPr lang="es-EC" dirty="0" smtClean="0"/>
            <a:t>Tendal de cemento</a:t>
          </a:r>
          <a:endParaRPr lang="es-EC" dirty="0"/>
        </a:p>
      </dgm:t>
    </dgm:pt>
    <dgm:pt modelId="{16369C75-EC60-47EB-BA10-0F03491A38A0}" type="parTrans" cxnId="{5B238FF1-6F39-4EAD-87DA-7F56E5ABCADA}">
      <dgm:prSet/>
      <dgm:spPr/>
      <dgm:t>
        <a:bodyPr/>
        <a:lstStyle/>
        <a:p>
          <a:endParaRPr lang="es-EC"/>
        </a:p>
      </dgm:t>
    </dgm:pt>
    <dgm:pt modelId="{F8740BC0-7715-4B4A-A64D-172E7A9FBC26}" type="sibTrans" cxnId="{5B238FF1-6F39-4EAD-87DA-7F56E5ABCADA}">
      <dgm:prSet/>
      <dgm:spPr/>
      <dgm:t>
        <a:bodyPr/>
        <a:lstStyle/>
        <a:p>
          <a:endParaRPr lang="es-EC"/>
        </a:p>
      </dgm:t>
    </dgm:pt>
    <dgm:pt modelId="{51E6D986-A15B-40AF-BEA7-78257E9FB841}">
      <dgm:prSet phldrT="[Texto]"/>
      <dgm:spPr/>
      <dgm:t>
        <a:bodyPr/>
        <a:lstStyle/>
        <a:p>
          <a:r>
            <a:rPr lang="es-EC" dirty="0" smtClean="0"/>
            <a:t>Secadora</a:t>
          </a:r>
          <a:endParaRPr lang="es-EC" dirty="0"/>
        </a:p>
      </dgm:t>
    </dgm:pt>
    <dgm:pt modelId="{A7FCC19E-179D-48DF-81F3-ACDE12C69599}" type="parTrans" cxnId="{2285A377-4BB7-4807-B2E9-C04F9F39B77A}">
      <dgm:prSet/>
      <dgm:spPr/>
      <dgm:t>
        <a:bodyPr/>
        <a:lstStyle/>
        <a:p>
          <a:endParaRPr lang="es-EC"/>
        </a:p>
      </dgm:t>
    </dgm:pt>
    <dgm:pt modelId="{2CEA53EF-D7F3-424A-BF2C-19E795FC180B}" type="sibTrans" cxnId="{2285A377-4BB7-4807-B2E9-C04F9F39B77A}">
      <dgm:prSet/>
      <dgm:spPr/>
      <dgm:t>
        <a:bodyPr/>
        <a:lstStyle/>
        <a:p>
          <a:endParaRPr lang="es-EC"/>
        </a:p>
      </dgm:t>
    </dgm:pt>
    <dgm:pt modelId="{4276FEFF-69E4-42F5-867F-03CE11F49EF8}" type="pres">
      <dgm:prSet presAssocID="{30BE3125-AE9C-4524-95E0-F2EC66319D4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D705425-E3EE-4D03-9AD5-09FDA7BFB5E8}" type="pres">
      <dgm:prSet presAssocID="{FAA2B19C-9F40-4F29-AD1D-C36F27999334}" presName="root1" presStyleCnt="0"/>
      <dgm:spPr/>
    </dgm:pt>
    <dgm:pt modelId="{83A029EE-C58D-4F75-9BE9-ECBBB60F3749}" type="pres">
      <dgm:prSet presAssocID="{FAA2B19C-9F40-4F29-AD1D-C36F2799933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BE5DBE3-872C-4620-B916-20B377308FEA}" type="pres">
      <dgm:prSet presAssocID="{FAA2B19C-9F40-4F29-AD1D-C36F27999334}" presName="level2hierChild" presStyleCnt="0"/>
      <dgm:spPr/>
    </dgm:pt>
    <dgm:pt modelId="{1B28974C-E929-463C-A905-644FED2B0043}" type="pres">
      <dgm:prSet presAssocID="{16369C75-EC60-47EB-BA10-0F03491A38A0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58265178-918C-43DB-B7FC-D05628F75A54}" type="pres">
      <dgm:prSet presAssocID="{16369C75-EC60-47EB-BA10-0F03491A38A0}" presName="connTx" presStyleLbl="parChTrans1D2" presStyleIdx="0" presStyleCnt="2"/>
      <dgm:spPr/>
      <dgm:t>
        <a:bodyPr/>
        <a:lstStyle/>
        <a:p>
          <a:endParaRPr lang="es-EC"/>
        </a:p>
      </dgm:t>
    </dgm:pt>
    <dgm:pt modelId="{18A90C9F-3A0F-4309-AEDD-8A84A39E415E}" type="pres">
      <dgm:prSet presAssocID="{6C870E78-F36E-4383-8E78-BFFE7FB34B48}" presName="root2" presStyleCnt="0"/>
      <dgm:spPr/>
    </dgm:pt>
    <dgm:pt modelId="{7D566229-0A7B-4676-8E85-A655BAF57BA0}" type="pres">
      <dgm:prSet presAssocID="{6C870E78-F36E-4383-8E78-BFFE7FB34B48}" presName="LevelTwoTextNode" presStyleLbl="node2" presStyleIdx="0" presStyleCnt="2" custLinFactNeighborX="-1561" custLinFactNeighborY="-4965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4BF227C-B35D-426F-AB58-BFE187845890}" type="pres">
      <dgm:prSet presAssocID="{6C870E78-F36E-4383-8E78-BFFE7FB34B48}" presName="level3hierChild" presStyleCnt="0"/>
      <dgm:spPr/>
    </dgm:pt>
    <dgm:pt modelId="{4BD7E438-1046-44FF-A4D7-A245F244DB8F}" type="pres">
      <dgm:prSet presAssocID="{A7FCC19E-179D-48DF-81F3-ACDE12C69599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9C411B2B-71AE-4262-954E-68A82538427B}" type="pres">
      <dgm:prSet presAssocID="{A7FCC19E-179D-48DF-81F3-ACDE12C69599}" presName="connTx" presStyleLbl="parChTrans1D2" presStyleIdx="1" presStyleCnt="2"/>
      <dgm:spPr/>
      <dgm:t>
        <a:bodyPr/>
        <a:lstStyle/>
        <a:p>
          <a:endParaRPr lang="es-EC"/>
        </a:p>
      </dgm:t>
    </dgm:pt>
    <dgm:pt modelId="{49CB98E1-E533-4609-8ED6-58FFA3D0BA8F}" type="pres">
      <dgm:prSet presAssocID="{51E6D986-A15B-40AF-BEA7-78257E9FB841}" presName="root2" presStyleCnt="0"/>
      <dgm:spPr/>
    </dgm:pt>
    <dgm:pt modelId="{A16CB868-EA7F-441F-AA13-526166A5AA5F}" type="pres">
      <dgm:prSet presAssocID="{51E6D986-A15B-40AF-BEA7-78257E9FB841}" presName="LevelTwoTextNode" presStyleLbl="node2" presStyleIdx="1" presStyleCnt="2" custLinFactNeighborX="-372" custLinFactNeighborY="3560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186EA66-D873-45E3-95B7-8A6B43139B03}" type="pres">
      <dgm:prSet presAssocID="{51E6D986-A15B-40AF-BEA7-78257E9FB841}" presName="level3hierChild" presStyleCnt="0"/>
      <dgm:spPr/>
    </dgm:pt>
  </dgm:ptLst>
  <dgm:cxnLst>
    <dgm:cxn modelId="{5B238FF1-6F39-4EAD-87DA-7F56E5ABCADA}" srcId="{FAA2B19C-9F40-4F29-AD1D-C36F27999334}" destId="{6C870E78-F36E-4383-8E78-BFFE7FB34B48}" srcOrd="0" destOrd="0" parTransId="{16369C75-EC60-47EB-BA10-0F03491A38A0}" sibTransId="{F8740BC0-7715-4B4A-A64D-172E7A9FBC26}"/>
    <dgm:cxn modelId="{2285A377-4BB7-4807-B2E9-C04F9F39B77A}" srcId="{FAA2B19C-9F40-4F29-AD1D-C36F27999334}" destId="{51E6D986-A15B-40AF-BEA7-78257E9FB841}" srcOrd="1" destOrd="0" parTransId="{A7FCC19E-179D-48DF-81F3-ACDE12C69599}" sibTransId="{2CEA53EF-D7F3-424A-BF2C-19E795FC180B}"/>
    <dgm:cxn modelId="{2C7F9D00-9423-4DFE-9C34-8B93846A04B4}" type="presOf" srcId="{16369C75-EC60-47EB-BA10-0F03491A38A0}" destId="{58265178-918C-43DB-B7FC-D05628F75A54}" srcOrd="1" destOrd="0" presId="urn:microsoft.com/office/officeart/2005/8/layout/hierarchy2"/>
    <dgm:cxn modelId="{4EE37BA9-41ED-403D-854E-F2A885D93627}" type="presOf" srcId="{51E6D986-A15B-40AF-BEA7-78257E9FB841}" destId="{A16CB868-EA7F-441F-AA13-526166A5AA5F}" srcOrd="0" destOrd="0" presId="urn:microsoft.com/office/officeart/2005/8/layout/hierarchy2"/>
    <dgm:cxn modelId="{D2A83717-F512-4E9A-9EEF-618865658C19}" type="presOf" srcId="{A7FCC19E-179D-48DF-81F3-ACDE12C69599}" destId="{9C411B2B-71AE-4262-954E-68A82538427B}" srcOrd="1" destOrd="0" presId="urn:microsoft.com/office/officeart/2005/8/layout/hierarchy2"/>
    <dgm:cxn modelId="{4B2970E8-7076-4A5F-AD9E-6A7F0EEE43B3}" type="presOf" srcId="{FAA2B19C-9F40-4F29-AD1D-C36F27999334}" destId="{83A029EE-C58D-4F75-9BE9-ECBBB60F3749}" srcOrd="0" destOrd="0" presId="urn:microsoft.com/office/officeart/2005/8/layout/hierarchy2"/>
    <dgm:cxn modelId="{17FADEBD-05FF-42C9-A587-AEAD0AECCAD2}" type="presOf" srcId="{16369C75-EC60-47EB-BA10-0F03491A38A0}" destId="{1B28974C-E929-463C-A905-644FED2B0043}" srcOrd="0" destOrd="0" presId="urn:microsoft.com/office/officeart/2005/8/layout/hierarchy2"/>
    <dgm:cxn modelId="{555514E8-47D1-4194-8291-FCC9F2B1DD6A}" type="presOf" srcId="{30BE3125-AE9C-4524-95E0-F2EC66319D40}" destId="{4276FEFF-69E4-42F5-867F-03CE11F49EF8}" srcOrd="0" destOrd="0" presId="urn:microsoft.com/office/officeart/2005/8/layout/hierarchy2"/>
    <dgm:cxn modelId="{B34DE991-486B-44C3-927F-E8EFC7E89787}" type="presOf" srcId="{6C870E78-F36E-4383-8E78-BFFE7FB34B48}" destId="{7D566229-0A7B-4676-8E85-A655BAF57BA0}" srcOrd="0" destOrd="0" presId="urn:microsoft.com/office/officeart/2005/8/layout/hierarchy2"/>
    <dgm:cxn modelId="{6F2D1AAB-A56D-4F3D-97FC-B03DBCC17B82}" type="presOf" srcId="{A7FCC19E-179D-48DF-81F3-ACDE12C69599}" destId="{4BD7E438-1046-44FF-A4D7-A245F244DB8F}" srcOrd="0" destOrd="0" presId="urn:microsoft.com/office/officeart/2005/8/layout/hierarchy2"/>
    <dgm:cxn modelId="{5F5A3E50-1851-4B1F-89E0-A7745B21B7B5}" srcId="{30BE3125-AE9C-4524-95E0-F2EC66319D40}" destId="{FAA2B19C-9F40-4F29-AD1D-C36F27999334}" srcOrd="0" destOrd="0" parTransId="{1868A518-D026-48E5-9495-4E2E8A815E51}" sibTransId="{79FC3435-F21B-4A58-AA1E-2ADD133CA433}"/>
    <dgm:cxn modelId="{C5DC29BD-3CDB-4F5B-A764-1641B7069BCF}" type="presParOf" srcId="{4276FEFF-69E4-42F5-867F-03CE11F49EF8}" destId="{ED705425-E3EE-4D03-9AD5-09FDA7BFB5E8}" srcOrd="0" destOrd="0" presId="urn:microsoft.com/office/officeart/2005/8/layout/hierarchy2"/>
    <dgm:cxn modelId="{126DE2D1-5181-482A-A5DA-8134A261CDB1}" type="presParOf" srcId="{ED705425-E3EE-4D03-9AD5-09FDA7BFB5E8}" destId="{83A029EE-C58D-4F75-9BE9-ECBBB60F3749}" srcOrd="0" destOrd="0" presId="urn:microsoft.com/office/officeart/2005/8/layout/hierarchy2"/>
    <dgm:cxn modelId="{4B82F521-ED93-446C-8211-70D13843B584}" type="presParOf" srcId="{ED705425-E3EE-4D03-9AD5-09FDA7BFB5E8}" destId="{0BE5DBE3-872C-4620-B916-20B377308FEA}" srcOrd="1" destOrd="0" presId="urn:microsoft.com/office/officeart/2005/8/layout/hierarchy2"/>
    <dgm:cxn modelId="{7DDEFA48-6668-4051-9580-75AD7B115A55}" type="presParOf" srcId="{0BE5DBE3-872C-4620-B916-20B377308FEA}" destId="{1B28974C-E929-463C-A905-644FED2B0043}" srcOrd="0" destOrd="0" presId="urn:microsoft.com/office/officeart/2005/8/layout/hierarchy2"/>
    <dgm:cxn modelId="{3E7AB85A-F1D9-4884-A23E-88CD1DCB6896}" type="presParOf" srcId="{1B28974C-E929-463C-A905-644FED2B0043}" destId="{58265178-918C-43DB-B7FC-D05628F75A54}" srcOrd="0" destOrd="0" presId="urn:microsoft.com/office/officeart/2005/8/layout/hierarchy2"/>
    <dgm:cxn modelId="{B426FA66-329A-4FE7-B432-80FE9FD7F7FB}" type="presParOf" srcId="{0BE5DBE3-872C-4620-B916-20B377308FEA}" destId="{18A90C9F-3A0F-4309-AEDD-8A84A39E415E}" srcOrd="1" destOrd="0" presId="urn:microsoft.com/office/officeart/2005/8/layout/hierarchy2"/>
    <dgm:cxn modelId="{1406382D-950F-4F47-892E-2D37AFF8E082}" type="presParOf" srcId="{18A90C9F-3A0F-4309-AEDD-8A84A39E415E}" destId="{7D566229-0A7B-4676-8E85-A655BAF57BA0}" srcOrd="0" destOrd="0" presId="urn:microsoft.com/office/officeart/2005/8/layout/hierarchy2"/>
    <dgm:cxn modelId="{46BB0AAC-6962-4DAC-A237-C8A324BCFF2E}" type="presParOf" srcId="{18A90C9F-3A0F-4309-AEDD-8A84A39E415E}" destId="{14BF227C-B35D-426F-AB58-BFE187845890}" srcOrd="1" destOrd="0" presId="urn:microsoft.com/office/officeart/2005/8/layout/hierarchy2"/>
    <dgm:cxn modelId="{E32A0FD1-33FF-4289-9D54-B3D03D5577BA}" type="presParOf" srcId="{0BE5DBE3-872C-4620-B916-20B377308FEA}" destId="{4BD7E438-1046-44FF-A4D7-A245F244DB8F}" srcOrd="2" destOrd="0" presId="urn:microsoft.com/office/officeart/2005/8/layout/hierarchy2"/>
    <dgm:cxn modelId="{65AEB2EB-C85C-48E7-8091-761FBEADBF60}" type="presParOf" srcId="{4BD7E438-1046-44FF-A4D7-A245F244DB8F}" destId="{9C411B2B-71AE-4262-954E-68A82538427B}" srcOrd="0" destOrd="0" presId="urn:microsoft.com/office/officeart/2005/8/layout/hierarchy2"/>
    <dgm:cxn modelId="{52AA38C9-F14D-496D-89FA-2D32BC6878BA}" type="presParOf" srcId="{0BE5DBE3-872C-4620-B916-20B377308FEA}" destId="{49CB98E1-E533-4609-8ED6-58FFA3D0BA8F}" srcOrd="3" destOrd="0" presId="urn:microsoft.com/office/officeart/2005/8/layout/hierarchy2"/>
    <dgm:cxn modelId="{D4AA2110-755B-48EC-8CC3-A465638368D5}" type="presParOf" srcId="{49CB98E1-E533-4609-8ED6-58FFA3D0BA8F}" destId="{A16CB868-EA7F-441F-AA13-526166A5AA5F}" srcOrd="0" destOrd="0" presId="urn:microsoft.com/office/officeart/2005/8/layout/hierarchy2"/>
    <dgm:cxn modelId="{01BEC417-22BC-4599-9760-829D39772F05}" type="presParOf" srcId="{49CB98E1-E533-4609-8ED6-58FFA3D0BA8F}" destId="{D186EA66-D873-45E3-95B7-8A6B43139B0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E881842-B75E-4BCB-A078-E5B219577BB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607E506-55D6-4F75-B104-B8A035BA2F8D}">
      <dgm:prSet phldrT="[Texto]"/>
      <dgm:spPr/>
      <dgm:t>
        <a:bodyPr/>
        <a:lstStyle/>
        <a:p>
          <a:r>
            <a:rPr lang="es-EC" dirty="0" smtClean="0"/>
            <a:t>Pelado </a:t>
          </a:r>
          <a:endParaRPr lang="es-EC" dirty="0"/>
        </a:p>
      </dgm:t>
    </dgm:pt>
    <dgm:pt modelId="{59C8F1CB-62A3-4321-8B61-9B72A052992C}" type="parTrans" cxnId="{5654ED85-0350-41EA-B2AD-30A5C6F6FFDC}">
      <dgm:prSet/>
      <dgm:spPr/>
      <dgm:t>
        <a:bodyPr/>
        <a:lstStyle/>
        <a:p>
          <a:endParaRPr lang="es-EC"/>
        </a:p>
      </dgm:t>
    </dgm:pt>
    <dgm:pt modelId="{8198E0D5-67A7-4724-85D6-E16D93A86602}" type="sibTrans" cxnId="{5654ED85-0350-41EA-B2AD-30A5C6F6FFDC}">
      <dgm:prSet/>
      <dgm:spPr/>
      <dgm:t>
        <a:bodyPr/>
        <a:lstStyle/>
        <a:p>
          <a:endParaRPr lang="es-EC"/>
        </a:p>
      </dgm:t>
    </dgm:pt>
    <dgm:pt modelId="{FB6DAA03-5389-442B-9CFD-A15029F82EBF}">
      <dgm:prSet phldrT="[Texto]"/>
      <dgm:spPr/>
      <dgm:t>
        <a:bodyPr/>
        <a:lstStyle/>
        <a:p>
          <a:r>
            <a:rPr lang="es-EC" dirty="0" smtClean="0"/>
            <a:t>Elaboración del licor de cacao </a:t>
          </a:r>
          <a:endParaRPr lang="es-EC" dirty="0"/>
        </a:p>
      </dgm:t>
    </dgm:pt>
    <dgm:pt modelId="{11CEEBC0-DC95-4299-BA61-61B3A9AAAFD1}" type="parTrans" cxnId="{2BF8951D-C950-40E3-81D2-323C012DDD6A}">
      <dgm:prSet/>
      <dgm:spPr/>
      <dgm:t>
        <a:bodyPr/>
        <a:lstStyle/>
        <a:p>
          <a:endParaRPr lang="es-EC"/>
        </a:p>
      </dgm:t>
    </dgm:pt>
    <dgm:pt modelId="{42DAB7C1-F16F-47FF-A57C-F77D58871EFA}" type="sibTrans" cxnId="{2BF8951D-C950-40E3-81D2-323C012DDD6A}">
      <dgm:prSet/>
      <dgm:spPr/>
      <dgm:t>
        <a:bodyPr/>
        <a:lstStyle/>
        <a:p>
          <a:endParaRPr lang="es-EC"/>
        </a:p>
      </dgm:t>
    </dgm:pt>
    <dgm:pt modelId="{6A13EE3E-4850-47E2-9BEC-01E9C92BDF9D}">
      <dgm:prSet phldrT="[Texto]"/>
      <dgm:spPr/>
      <dgm:t>
        <a:bodyPr/>
        <a:lstStyle/>
        <a:p>
          <a:r>
            <a:rPr lang="es-EC" dirty="0" smtClean="0"/>
            <a:t>Colocación en moldes </a:t>
          </a:r>
          <a:endParaRPr lang="es-EC" dirty="0"/>
        </a:p>
      </dgm:t>
    </dgm:pt>
    <dgm:pt modelId="{BF4209EA-9B76-46C0-887C-27C16A62E976}" type="parTrans" cxnId="{99FC419B-96F7-4A08-B265-9CC547D6CF01}">
      <dgm:prSet/>
      <dgm:spPr/>
      <dgm:t>
        <a:bodyPr/>
        <a:lstStyle/>
        <a:p>
          <a:endParaRPr lang="es-EC"/>
        </a:p>
      </dgm:t>
    </dgm:pt>
    <dgm:pt modelId="{80F41950-03D7-47A3-8E5C-FB899B60C3D2}" type="sibTrans" cxnId="{99FC419B-96F7-4A08-B265-9CC547D6CF01}">
      <dgm:prSet/>
      <dgm:spPr/>
      <dgm:t>
        <a:bodyPr/>
        <a:lstStyle/>
        <a:p>
          <a:endParaRPr lang="es-EC"/>
        </a:p>
      </dgm:t>
    </dgm:pt>
    <dgm:pt modelId="{F90E6FEB-CDE4-4594-BCC3-995177640702}" type="pres">
      <dgm:prSet presAssocID="{EE881842-B75E-4BCB-A078-E5B219577BBC}" presName="CompostProcess" presStyleCnt="0">
        <dgm:presLayoutVars>
          <dgm:dir/>
          <dgm:resizeHandles val="exact"/>
        </dgm:presLayoutVars>
      </dgm:prSet>
      <dgm:spPr/>
    </dgm:pt>
    <dgm:pt modelId="{0781E73C-0A9C-406E-8075-EEC63E494727}" type="pres">
      <dgm:prSet presAssocID="{EE881842-B75E-4BCB-A078-E5B219577BBC}" presName="arrow" presStyleLbl="bgShp" presStyleIdx="0" presStyleCnt="1"/>
      <dgm:spPr/>
    </dgm:pt>
    <dgm:pt modelId="{6BBFD304-9F99-4806-92F6-EDAB77B610EC}" type="pres">
      <dgm:prSet presAssocID="{EE881842-B75E-4BCB-A078-E5B219577BBC}" presName="linearProcess" presStyleCnt="0"/>
      <dgm:spPr/>
    </dgm:pt>
    <dgm:pt modelId="{4396E93B-E312-49A4-A848-66173BFCEC3B}" type="pres">
      <dgm:prSet presAssocID="{6607E506-55D6-4F75-B104-B8A035BA2F8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B56245-C02B-44CC-8625-B65A5FC3139C}" type="pres">
      <dgm:prSet presAssocID="{8198E0D5-67A7-4724-85D6-E16D93A86602}" presName="sibTrans" presStyleCnt="0"/>
      <dgm:spPr/>
    </dgm:pt>
    <dgm:pt modelId="{210AF307-20DC-4B0A-859A-71344FDA4A59}" type="pres">
      <dgm:prSet presAssocID="{FB6DAA03-5389-442B-9CFD-A15029F82EB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87FDAF-8BEC-4495-B953-CD401B976B65}" type="pres">
      <dgm:prSet presAssocID="{42DAB7C1-F16F-47FF-A57C-F77D58871EFA}" presName="sibTrans" presStyleCnt="0"/>
      <dgm:spPr/>
    </dgm:pt>
    <dgm:pt modelId="{28AD691A-795E-4DB8-A5DB-C5D7C8AB7CE0}" type="pres">
      <dgm:prSet presAssocID="{6A13EE3E-4850-47E2-9BEC-01E9C92BDF9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7EC3CA4-4679-43CC-A667-A260FE3026A7}" type="presOf" srcId="{FB6DAA03-5389-442B-9CFD-A15029F82EBF}" destId="{210AF307-20DC-4B0A-859A-71344FDA4A59}" srcOrd="0" destOrd="0" presId="urn:microsoft.com/office/officeart/2005/8/layout/hProcess9"/>
    <dgm:cxn modelId="{5654ED85-0350-41EA-B2AD-30A5C6F6FFDC}" srcId="{EE881842-B75E-4BCB-A078-E5B219577BBC}" destId="{6607E506-55D6-4F75-B104-B8A035BA2F8D}" srcOrd="0" destOrd="0" parTransId="{59C8F1CB-62A3-4321-8B61-9B72A052992C}" sibTransId="{8198E0D5-67A7-4724-85D6-E16D93A86602}"/>
    <dgm:cxn modelId="{F3DF619C-1389-47AF-A102-F2CC2AF1079A}" type="presOf" srcId="{6607E506-55D6-4F75-B104-B8A035BA2F8D}" destId="{4396E93B-E312-49A4-A848-66173BFCEC3B}" srcOrd="0" destOrd="0" presId="urn:microsoft.com/office/officeart/2005/8/layout/hProcess9"/>
    <dgm:cxn modelId="{51463256-7F68-4AB9-AAC1-6E2C693686FE}" type="presOf" srcId="{EE881842-B75E-4BCB-A078-E5B219577BBC}" destId="{F90E6FEB-CDE4-4594-BCC3-995177640702}" srcOrd="0" destOrd="0" presId="urn:microsoft.com/office/officeart/2005/8/layout/hProcess9"/>
    <dgm:cxn modelId="{2BF8951D-C950-40E3-81D2-323C012DDD6A}" srcId="{EE881842-B75E-4BCB-A078-E5B219577BBC}" destId="{FB6DAA03-5389-442B-9CFD-A15029F82EBF}" srcOrd="1" destOrd="0" parTransId="{11CEEBC0-DC95-4299-BA61-61B3A9AAAFD1}" sibTransId="{42DAB7C1-F16F-47FF-A57C-F77D58871EFA}"/>
    <dgm:cxn modelId="{DB85C211-8095-43A4-B034-51AC16CAB4B0}" type="presOf" srcId="{6A13EE3E-4850-47E2-9BEC-01E9C92BDF9D}" destId="{28AD691A-795E-4DB8-A5DB-C5D7C8AB7CE0}" srcOrd="0" destOrd="0" presId="urn:microsoft.com/office/officeart/2005/8/layout/hProcess9"/>
    <dgm:cxn modelId="{99FC419B-96F7-4A08-B265-9CC547D6CF01}" srcId="{EE881842-B75E-4BCB-A078-E5B219577BBC}" destId="{6A13EE3E-4850-47E2-9BEC-01E9C92BDF9D}" srcOrd="2" destOrd="0" parTransId="{BF4209EA-9B76-46C0-887C-27C16A62E976}" sibTransId="{80F41950-03D7-47A3-8E5C-FB899B60C3D2}"/>
    <dgm:cxn modelId="{923622C3-59AE-44B7-9B9F-B8C3276D0A98}" type="presParOf" srcId="{F90E6FEB-CDE4-4594-BCC3-995177640702}" destId="{0781E73C-0A9C-406E-8075-EEC63E494727}" srcOrd="0" destOrd="0" presId="urn:microsoft.com/office/officeart/2005/8/layout/hProcess9"/>
    <dgm:cxn modelId="{062D1922-4693-4565-B44F-A81EC3743A07}" type="presParOf" srcId="{F90E6FEB-CDE4-4594-BCC3-995177640702}" destId="{6BBFD304-9F99-4806-92F6-EDAB77B610EC}" srcOrd="1" destOrd="0" presId="urn:microsoft.com/office/officeart/2005/8/layout/hProcess9"/>
    <dgm:cxn modelId="{5972DF62-919E-489C-8DE9-4BEC6DE07053}" type="presParOf" srcId="{6BBFD304-9F99-4806-92F6-EDAB77B610EC}" destId="{4396E93B-E312-49A4-A848-66173BFCEC3B}" srcOrd="0" destOrd="0" presId="urn:microsoft.com/office/officeart/2005/8/layout/hProcess9"/>
    <dgm:cxn modelId="{4206304E-41F9-4520-BCB4-BEB0ADAFBBC1}" type="presParOf" srcId="{6BBFD304-9F99-4806-92F6-EDAB77B610EC}" destId="{8DB56245-C02B-44CC-8625-B65A5FC3139C}" srcOrd="1" destOrd="0" presId="urn:microsoft.com/office/officeart/2005/8/layout/hProcess9"/>
    <dgm:cxn modelId="{DE1DF460-AFE8-47A8-A190-4F92D253FBDE}" type="presParOf" srcId="{6BBFD304-9F99-4806-92F6-EDAB77B610EC}" destId="{210AF307-20DC-4B0A-859A-71344FDA4A59}" srcOrd="2" destOrd="0" presId="urn:microsoft.com/office/officeart/2005/8/layout/hProcess9"/>
    <dgm:cxn modelId="{2D33CAE2-8DC3-4AAF-B854-BC28D5361A94}" type="presParOf" srcId="{6BBFD304-9F99-4806-92F6-EDAB77B610EC}" destId="{9187FDAF-8BEC-4495-B953-CD401B976B65}" srcOrd="3" destOrd="0" presId="urn:microsoft.com/office/officeart/2005/8/layout/hProcess9"/>
    <dgm:cxn modelId="{887721E2-26F5-46F1-A0C7-6041A50740F3}" type="presParOf" srcId="{6BBFD304-9F99-4806-92F6-EDAB77B610EC}" destId="{28AD691A-795E-4DB8-A5DB-C5D7C8AB7CE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B8FA06-BD71-454B-BEFB-E46A41AFA3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9DBF063-EA7D-43AD-AA08-058D24451EB4}">
      <dgm:prSet phldrT="[Texto]"/>
      <dgm:spPr/>
      <dgm:t>
        <a:bodyPr/>
        <a:lstStyle/>
        <a:p>
          <a:r>
            <a:rPr lang="es-EC" dirty="0" smtClean="0"/>
            <a:t>Métodos Estadísticos</a:t>
          </a:r>
          <a:endParaRPr lang="es-EC" dirty="0"/>
        </a:p>
      </dgm:t>
    </dgm:pt>
    <dgm:pt modelId="{57CB3929-992B-401B-8CAC-C462B49AD6D4}" type="parTrans" cxnId="{812945BC-8FEE-4E30-8A13-BFC70707239E}">
      <dgm:prSet/>
      <dgm:spPr/>
      <dgm:t>
        <a:bodyPr/>
        <a:lstStyle/>
        <a:p>
          <a:endParaRPr lang="es-EC"/>
        </a:p>
      </dgm:t>
    </dgm:pt>
    <dgm:pt modelId="{A17F4AE6-441A-4898-B5C5-355631EBCC66}" type="sibTrans" cxnId="{812945BC-8FEE-4E30-8A13-BFC70707239E}">
      <dgm:prSet/>
      <dgm:spPr/>
      <dgm:t>
        <a:bodyPr/>
        <a:lstStyle/>
        <a:p>
          <a:endParaRPr lang="es-EC"/>
        </a:p>
      </dgm:t>
    </dgm:pt>
    <dgm:pt modelId="{6D42128C-A9FB-4CDE-BD5A-67C432E711F4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EC" b="1" dirty="0" smtClean="0">
              <a:solidFill>
                <a:schemeClr val="tx1"/>
              </a:solidFill>
              <a:latin typeface="Book Antiqua" pitchFamily="18" charset="0"/>
            </a:rPr>
            <a:t>TUKEY (P </a:t>
          </a:r>
          <a:r>
            <a:rPr lang="es-EC" b="1" dirty="0" smtClean="0">
              <a:solidFill>
                <a:schemeClr val="tx1"/>
              </a:solidFill>
              <a:latin typeface="Book Antiqua" pitchFamily="18" charset="0"/>
              <a:sym typeface="Symbol"/>
            </a:rPr>
            <a:t> </a:t>
          </a:r>
          <a:r>
            <a:rPr lang="es-EC" b="1" dirty="0" smtClean="0">
              <a:solidFill>
                <a:schemeClr val="tx1"/>
              </a:solidFill>
              <a:latin typeface="Book Antiqua" pitchFamily="18" charset="0"/>
            </a:rPr>
            <a:t>0.5)</a:t>
          </a:r>
          <a:endParaRPr lang="es-EC" dirty="0"/>
        </a:p>
      </dgm:t>
    </dgm:pt>
    <dgm:pt modelId="{48355F5D-9F1C-4D7C-8E98-82C8CB9D5E01}" type="parTrans" cxnId="{0CE3EB98-7276-40EA-BED6-CD189EBD8390}">
      <dgm:prSet/>
      <dgm:spPr/>
      <dgm:t>
        <a:bodyPr/>
        <a:lstStyle/>
        <a:p>
          <a:endParaRPr lang="es-EC"/>
        </a:p>
      </dgm:t>
    </dgm:pt>
    <dgm:pt modelId="{7E35AA9E-81C7-49A0-B7D1-4E99E79DECC7}" type="sibTrans" cxnId="{0CE3EB98-7276-40EA-BED6-CD189EBD8390}">
      <dgm:prSet/>
      <dgm:spPr/>
      <dgm:t>
        <a:bodyPr/>
        <a:lstStyle/>
        <a:p>
          <a:endParaRPr lang="es-EC"/>
        </a:p>
      </dgm:t>
    </dgm:pt>
    <dgm:pt modelId="{5DF98890-0D10-4278-94E7-F173826D028D}" type="pres">
      <dgm:prSet presAssocID="{FCB8FA06-BD71-454B-BEFB-E46A41AFA3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9425F09-37CF-4CC8-BD7B-2F2C64856C6F}" type="pres">
      <dgm:prSet presAssocID="{29DBF063-EA7D-43AD-AA08-058D24451EB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999215-97D6-4C12-A2FD-2D620D8C45B0}" type="pres">
      <dgm:prSet presAssocID="{A17F4AE6-441A-4898-B5C5-355631EBCC66}" presName="spacer" presStyleCnt="0"/>
      <dgm:spPr/>
    </dgm:pt>
    <dgm:pt modelId="{A508ED98-CB71-4C79-9E18-2538A9C72DD5}" type="pres">
      <dgm:prSet presAssocID="{6D42128C-A9FB-4CDE-BD5A-67C432E711F4}" presName="parentText" presStyleLbl="node1" presStyleIdx="1" presStyleCnt="2" custLinFactNeighborX="-1196" custLinFactNeighborY="2296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12945BC-8FEE-4E30-8A13-BFC70707239E}" srcId="{FCB8FA06-BD71-454B-BEFB-E46A41AFA3A6}" destId="{29DBF063-EA7D-43AD-AA08-058D24451EB4}" srcOrd="0" destOrd="0" parTransId="{57CB3929-992B-401B-8CAC-C462B49AD6D4}" sibTransId="{A17F4AE6-441A-4898-B5C5-355631EBCC66}"/>
    <dgm:cxn modelId="{F3964733-5243-417C-A089-64CF01635FDA}" type="presOf" srcId="{29DBF063-EA7D-43AD-AA08-058D24451EB4}" destId="{A9425F09-37CF-4CC8-BD7B-2F2C64856C6F}" srcOrd="0" destOrd="0" presId="urn:microsoft.com/office/officeart/2005/8/layout/vList2"/>
    <dgm:cxn modelId="{0CE3EB98-7276-40EA-BED6-CD189EBD8390}" srcId="{FCB8FA06-BD71-454B-BEFB-E46A41AFA3A6}" destId="{6D42128C-A9FB-4CDE-BD5A-67C432E711F4}" srcOrd="1" destOrd="0" parTransId="{48355F5D-9F1C-4D7C-8E98-82C8CB9D5E01}" sibTransId="{7E35AA9E-81C7-49A0-B7D1-4E99E79DECC7}"/>
    <dgm:cxn modelId="{7269E8C9-056C-4B3B-873F-12D90ABEEDC9}" type="presOf" srcId="{6D42128C-A9FB-4CDE-BD5A-67C432E711F4}" destId="{A508ED98-CB71-4C79-9E18-2538A9C72DD5}" srcOrd="0" destOrd="0" presId="urn:microsoft.com/office/officeart/2005/8/layout/vList2"/>
    <dgm:cxn modelId="{E8C6D349-48C8-4D08-8E5D-89057D82034C}" type="presOf" srcId="{FCB8FA06-BD71-454B-BEFB-E46A41AFA3A6}" destId="{5DF98890-0D10-4278-94E7-F173826D028D}" srcOrd="0" destOrd="0" presId="urn:microsoft.com/office/officeart/2005/8/layout/vList2"/>
    <dgm:cxn modelId="{2D7353C3-82CF-4724-81B5-AC092FBA0C1F}" type="presParOf" srcId="{5DF98890-0D10-4278-94E7-F173826D028D}" destId="{A9425F09-37CF-4CC8-BD7B-2F2C64856C6F}" srcOrd="0" destOrd="0" presId="urn:microsoft.com/office/officeart/2005/8/layout/vList2"/>
    <dgm:cxn modelId="{0D908239-19BC-40A8-9D95-A7097ABE6F04}" type="presParOf" srcId="{5DF98890-0D10-4278-94E7-F173826D028D}" destId="{3C999215-97D6-4C12-A2FD-2D620D8C45B0}" srcOrd="1" destOrd="0" presId="urn:microsoft.com/office/officeart/2005/8/layout/vList2"/>
    <dgm:cxn modelId="{C2E2DC15-2216-4A18-A6F9-49BB441B8BE3}" type="presParOf" srcId="{5DF98890-0D10-4278-94E7-F173826D028D}" destId="{A508ED98-CB71-4C79-9E18-2538A9C72DD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39AD800-B6AE-4F2A-9FE9-D4B4BD66BE0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2F5161A-AC47-44AC-A9FB-E9BBD2083E8D}">
      <dgm:prSet phldrT="[Texto]"/>
      <dgm:spPr/>
      <dgm:t>
        <a:bodyPr/>
        <a:lstStyle/>
        <a:p>
          <a:r>
            <a:rPr lang="es-EC" dirty="0" smtClean="0"/>
            <a:t>pH</a:t>
          </a:r>
          <a:endParaRPr lang="es-EC" dirty="0"/>
        </a:p>
      </dgm:t>
    </dgm:pt>
    <dgm:pt modelId="{5E0B80B3-7F4C-4ECB-B368-38A063544419}" type="parTrans" cxnId="{520C4D28-F38C-408E-8ABF-497BD459CCB6}">
      <dgm:prSet/>
      <dgm:spPr/>
      <dgm:t>
        <a:bodyPr/>
        <a:lstStyle/>
        <a:p>
          <a:endParaRPr lang="es-EC"/>
        </a:p>
      </dgm:t>
    </dgm:pt>
    <dgm:pt modelId="{9BF6AD77-ADF9-4E49-8A1F-51FB9CF12EB5}" type="sibTrans" cxnId="{520C4D28-F38C-408E-8ABF-497BD459CCB6}">
      <dgm:prSet/>
      <dgm:spPr/>
      <dgm:t>
        <a:bodyPr/>
        <a:lstStyle/>
        <a:p>
          <a:endParaRPr lang="es-EC"/>
        </a:p>
      </dgm:t>
    </dgm:pt>
    <dgm:pt modelId="{7B1D3606-BB0F-412B-A806-A58A0D2801D4}">
      <dgm:prSet phldrT="[Texto]"/>
      <dgm:spPr/>
      <dgm:t>
        <a:bodyPr/>
        <a:lstStyle/>
        <a:p>
          <a:r>
            <a:rPr lang="es-EC" dirty="0" smtClean="0"/>
            <a:t>NTE INEM 389</a:t>
          </a:r>
          <a:endParaRPr lang="es-EC" dirty="0"/>
        </a:p>
      </dgm:t>
    </dgm:pt>
    <dgm:pt modelId="{E1561D1D-9EA8-444E-97FA-E55239AE0C20}" type="parTrans" cxnId="{959D66B2-B077-47EF-A4FA-D115B967566B}">
      <dgm:prSet/>
      <dgm:spPr/>
      <dgm:t>
        <a:bodyPr/>
        <a:lstStyle/>
        <a:p>
          <a:endParaRPr lang="es-EC"/>
        </a:p>
      </dgm:t>
    </dgm:pt>
    <dgm:pt modelId="{0AAC3462-B005-4F6A-B51D-B0149E5ED755}" type="sibTrans" cxnId="{959D66B2-B077-47EF-A4FA-D115B967566B}">
      <dgm:prSet/>
      <dgm:spPr/>
      <dgm:t>
        <a:bodyPr/>
        <a:lstStyle/>
        <a:p>
          <a:endParaRPr lang="es-EC"/>
        </a:p>
      </dgm:t>
    </dgm:pt>
    <dgm:pt modelId="{CBF64338-F67B-4ECA-9D42-E2B1F31F588E}">
      <dgm:prSet phldrT="[Texto]"/>
      <dgm:spPr/>
      <dgm:t>
        <a:bodyPr/>
        <a:lstStyle/>
        <a:p>
          <a:r>
            <a:rPr lang="es-EC" dirty="0" smtClean="0"/>
            <a:t>ACIDEZ</a:t>
          </a:r>
          <a:endParaRPr lang="es-EC" dirty="0"/>
        </a:p>
      </dgm:t>
    </dgm:pt>
    <dgm:pt modelId="{71E6CF82-3A3F-4102-B363-100CD9D6FED8}" type="parTrans" cxnId="{AEAED13B-4884-4810-9B55-6C01D2289B1A}">
      <dgm:prSet/>
      <dgm:spPr/>
      <dgm:t>
        <a:bodyPr/>
        <a:lstStyle/>
        <a:p>
          <a:endParaRPr lang="es-EC"/>
        </a:p>
      </dgm:t>
    </dgm:pt>
    <dgm:pt modelId="{43A089C7-28C2-4D4A-97A2-D5CE703FC404}" type="sibTrans" cxnId="{AEAED13B-4884-4810-9B55-6C01D2289B1A}">
      <dgm:prSet/>
      <dgm:spPr/>
      <dgm:t>
        <a:bodyPr/>
        <a:lstStyle/>
        <a:p>
          <a:endParaRPr lang="es-EC"/>
        </a:p>
      </dgm:t>
    </dgm:pt>
    <dgm:pt modelId="{D93700AC-9BBF-4B2F-A90E-B993F23D93DB}">
      <dgm:prSet phldrT="[Texto]"/>
      <dgm:spPr/>
      <dgm:t>
        <a:bodyPr/>
        <a:lstStyle/>
        <a:p>
          <a:r>
            <a:rPr lang="es-EC" dirty="0" smtClean="0"/>
            <a:t>INEM 381</a:t>
          </a:r>
          <a:endParaRPr lang="es-EC" dirty="0"/>
        </a:p>
      </dgm:t>
    </dgm:pt>
    <dgm:pt modelId="{5F8D956E-4E7A-4499-BAB8-0DCD5A649150}" type="parTrans" cxnId="{FB00C0AE-9F14-46FA-B010-9D8DEAACF402}">
      <dgm:prSet/>
      <dgm:spPr/>
      <dgm:t>
        <a:bodyPr/>
        <a:lstStyle/>
        <a:p>
          <a:endParaRPr lang="es-EC"/>
        </a:p>
      </dgm:t>
    </dgm:pt>
    <dgm:pt modelId="{CC3042CA-F1C3-440D-8A76-C85572BEFBDC}" type="sibTrans" cxnId="{FB00C0AE-9F14-46FA-B010-9D8DEAACF402}">
      <dgm:prSet/>
      <dgm:spPr/>
      <dgm:t>
        <a:bodyPr/>
        <a:lstStyle/>
        <a:p>
          <a:endParaRPr lang="es-EC"/>
        </a:p>
      </dgm:t>
    </dgm:pt>
    <dgm:pt modelId="{5CD1EE71-46A9-4E59-8C0A-6A7CA2C755E7}">
      <dgm:prSet phldrT="[Texto]"/>
      <dgm:spPr/>
      <dgm:t>
        <a:bodyPr/>
        <a:lstStyle/>
        <a:p>
          <a:r>
            <a:rPr lang="es-EC" dirty="0" smtClean="0"/>
            <a:t>PROTEINA</a:t>
          </a:r>
          <a:endParaRPr lang="es-EC" dirty="0"/>
        </a:p>
      </dgm:t>
    </dgm:pt>
    <dgm:pt modelId="{26C88237-0741-4FCA-ACF9-D49124AEAC86}" type="parTrans" cxnId="{CF626523-BA51-4270-84A2-506016639917}">
      <dgm:prSet/>
      <dgm:spPr/>
      <dgm:t>
        <a:bodyPr/>
        <a:lstStyle/>
        <a:p>
          <a:endParaRPr lang="es-EC"/>
        </a:p>
      </dgm:t>
    </dgm:pt>
    <dgm:pt modelId="{FF8C9255-5670-4C0E-BFBB-E0FCE2A386F1}" type="sibTrans" cxnId="{CF626523-BA51-4270-84A2-506016639917}">
      <dgm:prSet/>
      <dgm:spPr/>
      <dgm:t>
        <a:bodyPr/>
        <a:lstStyle/>
        <a:p>
          <a:endParaRPr lang="es-EC"/>
        </a:p>
      </dgm:t>
    </dgm:pt>
    <dgm:pt modelId="{6F2F9F8A-BC6F-4D19-80DE-EEE05FB652DA}">
      <dgm:prSet phldrT="[Texto]"/>
      <dgm:spPr/>
      <dgm:t>
        <a:bodyPr/>
        <a:lstStyle/>
        <a:p>
          <a:r>
            <a:rPr lang="es-EC" dirty="0" smtClean="0"/>
            <a:t>CENIZA</a:t>
          </a:r>
          <a:endParaRPr lang="es-EC" dirty="0"/>
        </a:p>
      </dgm:t>
    </dgm:pt>
    <dgm:pt modelId="{20D02ABA-D362-468E-B176-BDC0804D7006}" type="parTrans" cxnId="{BD9697F5-4516-4215-8A73-CB667ECB831E}">
      <dgm:prSet/>
      <dgm:spPr/>
      <dgm:t>
        <a:bodyPr/>
        <a:lstStyle/>
        <a:p>
          <a:endParaRPr lang="es-EC"/>
        </a:p>
      </dgm:t>
    </dgm:pt>
    <dgm:pt modelId="{BE96F195-CCEB-4305-A7E4-40C59947EF4B}" type="sibTrans" cxnId="{BD9697F5-4516-4215-8A73-CB667ECB831E}">
      <dgm:prSet/>
      <dgm:spPr/>
      <dgm:t>
        <a:bodyPr/>
        <a:lstStyle/>
        <a:p>
          <a:endParaRPr lang="es-EC"/>
        </a:p>
      </dgm:t>
    </dgm:pt>
    <dgm:pt modelId="{B24EEF35-7A3D-47F5-B7AF-EBAA4FAF8B0F}">
      <dgm:prSet phldrT="[Texto]"/>
      <dgm:spPr/>
      <dgm:t>
        <a:bodyPr/>
        <a:lstStyle/>
        <a:p>
          <a:r>
            <a:rPr lang="es-EC" dirty="0" smtClean="0"/>
            <a:t>GRAVIMETRICO INEM 401</a:t>
          </a:r>
          <a:endParaRPr lang="es-EC" dirty="0"/>
        </a:p>
      </dgm:t>
    </dgm:pt>
    <dgm:pt modelId="{36C73638-1C71-445E-922E-98CE8D20760E}" type="parTrans" cxnId="{1BFB5A02-AD12-4780-8A62-7D95F0C5AD86}">
      <dgm:prSet/>
      <dgm:spPr/>
      <dgm:t>
        <a:bodyPr/>
        <a:lstStyle/>
        <a:p>
          <a:endParaRPr lang="es-EC"/>
        </a:p>
      </dgm:t>
    </dgm:pt>
    <dgm:pt modelId="{2C56F9F7-8BFC-49EB-98F0-F0F450D59657}" type="sibTrans" cxnId="{1BFB5A02-AD12-4780-8A62-7D95F0C5AD86}">
      <dgm:prSet/>
      <dgm:spPr/>
      <dgm:t>
        <a:bodyPr/>
        <a:lstStyle/>
        <a:p>
          <a:endParaRPr lang="es-EC"/>
        </a:p>
      </dgm:t>
    </dgm:pt>
    <dgm:pt modelId="{609248D1-6AF5-4531-8459-A8517212B929}">
      <dgm:prSet phldrT="[Texto]"/>
      <dgm:spPr/>
      <dgm:t>
        <a:bodyPr/>
        <a:lstStyle/>
        <a:p>
          <a:r>
            <a:rPr lang="es-EC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AOAC, 928.08</a:t>
          </a:r>
          <a:endParaRPr lang="es-EC" dirty="0"/>
        </a:p>
      </dgm:t>
    </dgm:pt>
    <dgm:pt modelId="{EA28EC50-C685-4E2C-82E2-4014B4B39CE4}" type="parTrans" cxnId="{D458FD64-5326-482C-8F11-C16B2CDC1EDB}">
      <dgm:prSet/>
      <dgm:spPr/>
      <dgm:t>
        <a:bodyPr/>
        <a:lstStyle/>
        <a:p>
          <a:endParaRPr lang="es-EC"/>
        </a:p>
      </dgm:t>
    </dgm:pt>
    <dgm:pt modelId="{5993209E-8639-4E37-9EA0-E33C925F6B1C}" type="sibTrans" cxnId="{D458FD64-5326-482C-8F11-C16B2CDC1EDB}">
      <dgm:prSet/>
      <dgm:spPr/>
      <dgm:t>
        <a:bodyPr/>
        <a:lstStyle/>
        <a:p>
          <a:endParaRPr lang="es-EC"/>
        </a:p>
      </dgm:t>
    </dgm:pt>
    <dgm:pt modelId="{30A7D6DE-6FB0-4ED0-B543-A90ACBC3D98C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2A613BE-3E86-428B-BC6A-0DD30B8F917E}" type="sibTrans" cxnId="{03CEE4CC-6D1A-4384-905F-A35CE0B6BB0C}">
      <dgm:prSet/>
      <dgm:spPr/>
      <dgm:t>
        <a:bodyPr/>
        <a:lstStyle/>
        <a:p>
          <a:endParaRPr lang="es-EC"/>
        </a:p>
      </dgm:t>
    </dgm:pt>
    <dgm:pt modelId="{BBA94FDD-60CA-4567-9FA6-EC0F0FCC43E9}" type="parTrans" cxnId="{03CEE4CC-6D1A-4384-905F-A35CE0B6BB0C}">
      <dgm:prSet/>
      <dgm:spPr/>
      <dgm:t>
        <a:bodyPr/>
        <a:lstStyle/>
        <a:p>
          <a:endParaRPr lang="es-EC"/>
        </a:p>
      </dgm:t>
    </dgm:pt>
    <dgm:pt modelId="{14D820F6-66C1-4FB8-9FF5-447D00459D42}" type="pres">
      <dgm:prSet presAssocID="{339AD800-B6AE-4F2A-9FE9-D4B4BD66BE07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EDEE9886-21F0-4222-ADC5-2F5ABFE6E843}" type="pres">
      <dgm:prSet presAssocID="{C2F5161A-AC47-44AC-A9FB-E9BBD2083E8D}" presName="posSpace" presStyleCnt="0"/>
      <dgm:spPr/>
    </dgm:pt>
    <dgm:pt modelId="{449A8618-A69A-4650-9D05-EA2DD75416D6}" type="pres">
      <dgm:prSet presAssocID="{C2F5161A-AC47-44AC-A9FB-E9BBD2083E8D}" presName="vertFlow" presStyleCnt="0"/>
      <dgm:spPr/>
    </dgm:pt>
    <dgm:pt modelId="{F75689E0-9A19-4B55-897F-66BD610A16D7}" type="pres">
      <dgm:prSet presAssocID="{C2F5161A-AC47-44AC-A9FB-E9BBD2083E8D}" presName="topSpace" presStyleCnt="0"/>
      <dgm:spPr/>
    </dgm:pt>
    <dgm:pt modelId="{227EE14B-5EB6-4317-ABF1-589499A29F2A}" type="pres">
      <dgm:prSet presAssocID="{C2F5161A-AC47-44AC-A9FB-E9BBD2083E8D}" presName="firstComp" presStyleCnt="0"/>
      <dgm:spPr/>
    </dgm:pt>
    <dgm:pt modelId="{C58A08C4-2332-404F-92D9-85561F9CFD4E}" type="pres">
      <dgm:prSet presAssocID="{C2F5161A-AC47-44AC-A9FB-E9BBD2083E8D}" presName="firstChild" presStyleLbl="bgAccFollowNode1" presStyleIdx="0" presStyleCnt="5" custScaleX="73817" custLinFactNeighborX="24261" custLinFactNeighborY="-6344"/>
      <dgm:spPr/>
      <dgm:t>
        <a:bodyPr/>
        <a:lstStyle/>
        <a:p>
          <a:endParaRPr lang="es-EC"/>
        </a:p>
      </dgm:t>
    </dgm:pt>
    <dgm:pt modelId="{A2749B68-57AE-4B4E-B41A-BD7DF1F79AF1}" type="pres">
      <dgm:prSet presAssocID="{C2F5161A-AC47-44AC-A9FB-E9BBD2083E8D}" presName="firstChildTx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9F779F-97E7-4597-B9A2-B116227C8CEC}" type="pres">
      <dgm:prSet presAssocID="{30A7D6DE-6FB0-4ED0-B543-A90ACBC3D98C}" presName="comp" presStyleCnt="0"/>
      <dgm:spPr/>
    </dgm:pt>
    <dgm:pt modelId="{395B2D88-2B59-4A4B-B02B-A1AE561F7B2C}" type="pres">
      <dgm:prSet presAssocID="{30A7D6DE-6FB0-4ED0-B543-A90ACBC3D98C}" presName="child" presStyleLbl="bgAccFollowNode1" presStyleIdx="1" presStyleCnt="5" custScaleX="127414" custScaleY="155894"/>
      <dgm:spPr/>
      <dgm:t>
        <a:bodyPr/>
        <a:lstStyle/>
        <a:p>
          <a:endParaRPr lang="es-EC"/>
        </a:p>
      </dgm:t>
    </dgm:pt>
    <dgm:pt modelId="{0AD760F6-F8AB-48DE-A87D-E04C5753490D}" type="pres">
      <dgm:prSet presAssocID="{30A7D6DE-6FB0-4ED0-B543-A90ACBC3D98C}" presName="childTx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3CAEC4-B808-4FE4-A8B0-5C74AF605860}" type="pres">
      <dgm:prSet presAssocID="{C2F5161A-AC47-44AC-A9FB-E9BBD2083E8D}" presName="negSpace" presStyleCnt="0"/>
      <dgm:spPr/>
    </dgm:pt>
    <dgm:pt modelId="{A537E9D9-0C2C-4FCF-ABFA-547BCF708483}" type="pres">
      <dgm:prSet presAssocID="{C2F5161A-AC47-44AC-A9FB-E9BBD2083E8D}" presName="circle" presStyleLbl="node1" presStyleIdx="0" presStyleCnt="4" custLinFactNeighborX="-872"/>
      <dgm:spPr/>
      <dgm:t>
        <a:bodyPr/>
        <a:lstStyle/>
        <a:p>
          <a:endParaRPr lang="es-EC"/>
        </a:p>
      </dgm:t>
    </dgm:pt>
    <dgm:pt modelId="{1FDB2CD0-01B1-4EE2-B240-CD0F176B0036}" type="pres">
      <dgm:prSet presAssocID="{9BF6AD77-ADF9-4E49-8A1F-51FB9CF12EB5}" presName="transSpace" presStyleCnt="0"/>
      <dgm:spPr/>
    </dgm:pt>
    <dgm:pt modelId="{DCDD1686-1B11-46E0-8741-2A7DCF8CDFB0}" type="pres">
      <dgm:prSet presAssocID="{CBF64338-F67B-4ECA-9D42-E2B1F31F588E}" presName="posSpace" presStyleCnt="0"/>
      <dgm:spPr/>
    </dgm:pt>
    <dgm:pt modelId="{7CCD5F60-54FF-425B-B7D2-66A359F07A64}" type="pres">
      <dgm:prSet presAssocID="{CBF64338-F67B-4ECA-9D42-E2B1F31F588E}" presName="vertFlow" presStyleCnt="0"/>
      <dgm:spPr/>
    </dgm:pt>
    <dgm:pt modelId="{5FE920E9-45DB-4376-AE35-539018B7F5D8}" type="pres">
      <dgm:prSet presAssocID="{CBF64338-F67B-4ECA-9D42-E2B1F31F588E}" presName="topSpace" presStyleCnt="0"/>
      <dgm:spPr/>
    </dgm:pt>
    <dgm:pt modelId="{51C74335-9F71-4420-AB6D-8EE4BE9152E4}" type="pres">
      <dgm:prSet presAssocID="{CBF64338-F67B-4ECA-9D42-E2B1F31F588E}" presName="firstComp" presStyleCnt="0"/>
      <dgm:spPr/>
    </dgm:pt>
    <dgm:pt modelId="{1FF9C628-16D0-4E85-9FD5-C03DFDCC60D2}" type="pres">
      <dgm:prSet presAssocID="{CBF64338-F67B-4ECA-9D42-E2B1F31F588E}" presName="firstChild" presStyleLbl="bgAccFollowNode1" presStyleIdx="2" presStyleCnt="5"/>
      <dgm:spPr/>
      <dgm:t>
        <a:bodyPr/>
        <a:lstStyle/>
        <a:p>
          <a:endParaRPr lang="es-EC"/>
        </a:p>
      </dgm:t>
    </dgm:pt>
    <dgm:pt modelId="{65F76A21-D710-4B03-99BF-237E4CF51064}" type="pres">
      <dgm:prSet presAssocID="{CBF64338-F67B-4ECA-9D42-E2B1F31F588E}" presName="firstChildTx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B7CBA1-9F4A-49B3-9780-0434CAC9E275}" type="pres">
      <dgm:prSet presAssocID="{CBF64338-F67B-4ECA-9D42-E2B1F31F588E}" presName="negSpace" presStyleCnt="0"/>
      <dgm:spPr/>
    </dgm:pt>
    <dgm:pt modelId="{B033FDDE-F04A-4885-A58F-C572B95DC7D0}" type="pres">
      <dgm:prSet presAssocID="{CBF64338-F67B-4ECA-9D42-E2B1F31F588E}" presName="circle" presStyleLbl="node1" presStyleIdx="1" presStyleCnt="4"/>
      <dgm:spPr/>
      <dgm:t>
        <a:bodyPr/>
        <a:lstStyle/>
        <a:p>
          <a:endParaRPr lang="es-EC"/>
        </a:p>
      </dgm:t>
    </dgm:pt>
    <dgm:pt modelId="{360786D9-CC05-4CAE-A996-F085E5F197A7}" type="pres">
      <dgm:prSet presAssocID="{43A089C7-28C2-4D4A-97A2-D5CE703FC404}" presName="transSpace" presStyleCnt="0"/>
      <dgm:spPr/>
    </dgm:pt>
    <dgm:pt modelId="{ABC65258-F545-4F39-A20A-1096CB3DDDEE}" type="pres">
      <dgm:prSet presAssocID="{6F2F9F8A-BC6F-4D19-80DE-EEE05FB652DA}" presName="posSpace" presStyleCnt="0"/>
      <dgm:spPr/>
    </dgm:pt>
    <dgm:pt modelId="{528EE149-F50E-4CAB-9AAC-F56A31388A35}" type="pres">
      <dgm:prSet presAssocID="{6F2F9F8A-BC6F-4D19-80DE-EEE05FB652DA}" presName="vertFlow" presStyleCnt="0"/>
      <dgm:spPr/>
    </dgm:pt>
    <dgm:pt modelId="{7635B13C-A077-4F31-AF65-3BB8B9C3254B}" type="pres">
      <dgm:prSet presAssocID="{6F2F9F8A-BC6F-4D19-80DE-EEE05FB652DA}" presName="topSpace" presStyleCnt="0"/>
      <dgm:spPr/>
    </dgm:pt>
    <dgm:pt modelId="{2B3ECEF8-07F1-44B6-AB87-0C87FF5EAAC4}" type="pres">
      <dgm:prSet presAssocID="{6F2F9F8A-BC6F-4D19-80DE-EEE05FB652DA}" presName="firstComp" presStyleCnt="0"/>
      <dgm:spPr/>
    </dgm:pt>
    <dgm:pt modelId="{A4B55484-A357-4506-8337-B1CE5FF13706}" type="pres">
      <dgm:prSet presAssocID="{6F2F9F8A-BC6F-4D19-80DE-EEE05FB652DA}" presName="firstChild" presStyleLbl="bgAccFollowNode1" presStyleIdx="3" presStyleCnt="5"/>
      <dgm:spPr/>
      <dgm:t>
        <a:bodyPr/>
        <a:lstStyle/>
        <a:p>
          <a:endParaRPr lang="es-EC"/>
        </a:p>
      </dgm:t>
    </dgm:pt>
    <dgm:pt modelId="{213151EB-EB76-44F0-BD4B-A5DF39A8AA66}" type="pres">
      <dgm:prSet presAssocID="{6F2F9F8A-BC6F-4D19-80DE-EEE05FB652DA}" presName="firstChildTx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BA111F-08E5-4FC0-BA01-8A531D03A721}" type="pres">
      <dgm:prSet presAssocID="{6F2F9F8A-BC6F-4D19-80DE-EEE05FB652DA}" presName="negSpace" presStyleCnt="0"/>
      <dgm:spPr/>
    </dgm:pt>
    <dgm:pt modelId="{3134A8AC-03DB-44D0-8928-9FD6A813721C}" type="pres">
      <dgm:prSet presAssocID="{6F2F9F8A-BC6F-4D19-80DE-EEE05FB652DA}" presName="circle" presStyleLbl="node1" presStyleIdx="2" presStyleCnt="4"/>
      <dgm:spPr/>
      <dgm:t>
        <a:bodyPr/>
        <a:lstStyle/>
        <a:p>
          <a:endParaRPr lang="es-EC"/>
        </a:p>
      </dgm:t>
    </dgm:pt>
    <dgm:pt modelId="{0FCA25FF-EB87-492F-8436-F439B131E55F}" type="pres">
      <dgm:prSet presAssocID="{BE96F195-CCEB-4305-A7E4-40C59947EF4B}" presName="transSpace" presStyleCnt="0"/>
      <dgm:spPr/>
    </dgm:pt>
    <dgm:pt modelId="{1078AD51-9FCD-46DC-80F1-E7F5CBEDE118}" type="pres">
      <dgm:prSet presAssocID="{5CD1EE71-46A9-4E59-8C0A-6A7CA2C755E7}" presName="posSpace" presStyleCnt="0"/>
      <dgm:spPr/>
    </dgm:pt>
    <dgm:pt modelId="{F61597E7-8075-4936-9466-2A3CFCF2CECF}" type="pres">
      <dgm:prSet presAssocID="{5CD1EE71-46A9-4E59-8C0A-6A7CA2C755E7}" presName="vertFlow" presStyleCnt="0"/>
      <dgm:spPr/>
    </dgm:pt>
    <dgm:pt modelId="{0F916DBE-46E5-4FCD-B4CA-4159736EC0CC}" type="pres">
      <dgm:prSet presAssocID="{5CD1EE71-46A9-4E59-8C0A-6A7CA2C755E7}" presName="topSpace" presStyleCnt="0"/>
      <dgm:spPr/>
    </dgm:pt>
    <dgm:pt modelId="{9645C2FF-EDD5-4111-9886-3A2D49BF13DF}" type="pres">
      <dgm:prSet presAssocID="{5CD1EE71-46A9-4E59-8C0A-6A7CA2C755E7}" presName="firstComp" presStyleCnt="0"/>
      <dgm:spPr/>
    </dgm:pt>
    <dgm:pt modelId="{FED27AB5-E400-437D-831B-C1F01EA2DE20}" type="pres">
      <dgm:prSet presAssocID="{5CD1EE71-46A9-4E59-8C0A-6A7CA2C755E7}" presName="firstChild" presStyleLbl="bgAccFollowNode1" presStyleIdx="4" presStyleCnt="5"/>
      <dgm:spPr/>
      <dgm:t>
        <a:bodyPr/>
        <a:lstStyle/>
        <a:p>
          <a:endParaRPr lang="es-EC"/>
        </a:p>
      </dgm:t>
    </dgm:pt>
    <dgm:pt modelId="{8B789440-D8A1-4ADD-ABAC-291B7C6D6E17}" type="pres">
      <dgm:prSet presAssocID="{5CD1EE71-46A9-4E59-8C0A-6A7CA2C755E7}" presName="firstChildTx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7CC874-4848-416D-8C95-6820D50BBAEF}" type="pres">
      <dgm:prSet presAssocID="{5CD1EE71-46A9-4E59-8C0A-6A7CA2C755E7}" presName="negSpace" presStyleCnt="0"/>
      <dgm:spPr/>
    </dgm:pt>
    <dgm:pt modelId="{EA11267B-5764-4E98-93F7-F2777AB6EE68}" type="pres">
      <dgm:prSet presAssocID="{5CD1EE71-46A9-4E59-8C0A-6A7CA2C755E7}" presName="circle" presStyleLbl="node1" presStyleIdx="3" presStyleCnt="4"/>
      <dgm:spPr/>
      <dgm:t>
        <a:bodyPr/>
        <a:lstStyle/>
        <a:p>
          <a:endParaRPr lang="es-EC"/>
        </a:p>
      </dgm:t>
    </dgm:pt>
  </dgm:ptLst>
  <dgm:cxnLst>
    <dgm:cxn modelId="{03CEE4CC-6D1A-4384-905F-A35CE0B6BB0C}" srcId="{C2F5161A-AC47-44AC-A9FB-E9BBD2083E8D}" destId="{30A7D6DE-6FB0-4ED0-B543-A90ACBC3D98C}" srcOrd="1" destOrd="0" parTransId="{BBA94FDD-60CA-4567-9FA6-EC0F0FCC43E9}" sibTransId="{D2A613BE-3E86-428B-BC6A-0DD30B8F917E}"/>
    <dgm:cxn modelId="{5F0736FC-FC59-47CD-8B8A-D2204D49A2B4}" type="presOf" srcId="{C2F5161A-AC47-44AC-A9FB-E9BBD2083E8D}" destId="{A537E9D9-0C2C-4FCF-ABFA-547BCF708483}" srcOrd="0" destOrd="0" presId="urn:microsoft.com/office/officeart/2005/8/layout/hList9"/>
    <dgm:cxn modelId="{1BFB5A02-AD12-4780-8A62-7D95F0C5AD86}" srcId="{6F2F9F8A-BC6F-4D19-80DE-EEE05FB652DA}" destId="{B24EEF35-7A3D-47F5-B7AF-EBAA4FAF8B0F}" srcOrd="0" destOrd="0" parTransId="{36C73638-1C71-445E-922E-98CE8D20760E}" sibTransId="{2C56F9F7-8BFC-49EB-98F0-F0F450D59657}"/>
    <dgm:cxn modelId="{415222DC-3AFB-4146-923C-93929D6C1AC7}" type="presOf" srcId="{6F2F9F8A-BC6F-4D19-80DE-EEE05FB652DA}" destId="{3134A8AC-03DB-44D0-8928-9FD6A813721C}" srcOrd="0" destOrd="0" presId="urn:microsoft.com/office/officeart/2005/8/layout/hList9"/>
    <dgm:cxn modelId="{06E5274F-116C-4A31-B85D-F1E259AA4C62}" type="presOf" srcId="{609248D1-6AF5-4531-8459-A8517212B929}" destId="{FED27AB5-E400-437D-831B-C1F01EA2DE20}" srcOrd="0" destOrd="0" presId="urn:microsoft.com/office/officeart/2005/8/layout/hList9"/>
    <dgm:cxn modelId="{593106CF-1C5C-4F9F-B289-F42A3BD675A7}" type="presOf" srcId="{CBF64338-F67B-4ECA-9D42-E2B1F31F588E}" destId="{B033FDDE-F04A-4885-A58F-C572B95DC7D0}" srcOrd="0" destOrd="0" presId="urn:microsoft.com/office/officeart/2005/8/layout/hList9"/>
    <dgm:cxn modelId="{21234BFE-4CD5-412C-8123-C0CA5D5199ED}" type="presOf" srcId="{609248D1-6AF5-4531-8459-A8517212B929}" destId="{8B789440-D8A1-4ADD-ABAC-291B7C6D6E17}" srcOrd="1" destOrd="0" presId="urn:microsoft.com/office/officeart/2005/8/layout/hList9"/>
    <dgm:cxn modelId="{8EBB07EB-B7D1-43E0-ABF0-AB20D4CB03F9}" type="presOf" srcId="{B24EEF35-7A3D-47F5-B7AF-EBAA4FAF8B0F}" destId="{213151EB-EB76-44F0-BD4B-A5DF39A8AA66}" srcOrd="1" destOrd="0" presId="urn:microsoft.com/office/officeart/2005/8/layout/hList9"/>
    <dgm:cxn modelId="{D458FD64-5326-482C-8F11-C16B2CDC1EDB}" srcId="{5CD1EE71-46A9-4E59-8C0A-6A7CA2C755E7}" destId="{609248D1-6AF5-4531-8459-A8517212B929}" srcOrd="0" destOrd="0" parTransId="{EA28EC50-C685-4E2C-82E2-4014B4B39CE4}" sibTransId="{5993209E-8639-4E37-9EA0-E33C925F6B1C}"/>
    <dgm:cxn modelId="{98A02A54-4B09-41D9-86DB-5A1C3BC620E0}" type="presOf" srcId="{7B1D3606-BB0F-412B-A806-A58A0D2801D4}" destId="{C58A08C4-2332-404F-92D9-85561F9CFD4E}" srcOrd="0" destOrd="0" presId="urn:microsoft.com/office/officeart/2005/8/layout/hList9"/>
    <dgm:cxn modelId="{959D66B2-B077-47EF-A4FA-D115B967566B}" srcId="{C2F5161A-AC47-44AC-A9FB-E9BBD2083E8D}" destId="{7B1D3606-BB0F-412B-A806-A58A0D2801D4}" srcOrd="0" destOrd="0" parTransId="{E1561D1D-9EA8-444E-97FA-E55239AE0C20}" sibTransId="{0AAC3462-B005-4F6A-B51D-B0149E5ED755}"/>
    <dgm:cxn modelId="{BD9697F5-4516-4215-8A73-CB667ECB831E}" srcId="{339AD800-B6AE-4F2A-9FE9-D4B4BD66BE07}" destId="{6F2F9F8A-BC6F-4D19-80DE-EEE05FB652DA}" srcOrd="2" destOrd="0" parTransId="{20D02ABA-D362-468E-B176-BDC0804D7006}" sibTransId="{BE96F195-CCEB-4305-A7E4-40C59947EF4B}"/>
    <dgm:cxn modelId="{520C4D28-F38C-408E-8ABF-497BD459CCB6}" srcId="{339AD800-B6AE-4F2A-9FE9-D4B4BD66BE07}" destId="{C2F5161A-AC47-44AC-A9FB-E9BBD2083E8D}" srcOrd="0" destOrd="0" parTransId="{5E0B80B3-7F4C-4ECB-B368-38A063544419}" sibTransId="{9BF6AD77-ADF9-4E49-8A1F-51FB9CF12EB5}"/>
    <dgm:cxn modelId="{538B8903-A20A-4F77-BD31-EECB20463BE1}" type="presOf" srcId="{30A7D6DE-6FB0-4ED0-B543-A90ACBC3D98C}" destId="{0AD760F6-F8AB-48DE-A87D-E04C5753490D}" srcOrd="1" destOrd="0" presId="urn:microsoft.com/office/officeart/2005/8/layout/hList9"/>
    <dgm:cxn modelId="{BC1572E3-F2F5-4B66-9727-2FB413626FF6}" type="presOf" srcId="{7B1D3606-BB0F-412B-A806-A58A0D2801D4}" destId="{A2749B68-57AE-4B4E-B41A-BD7DF1F79AF1}" srcOrd="1" destOrd="0" presId="urn:microsoft.com/office/officeart/2005/8/layout/hList9"/>
    <dgm:cxn modelId="{A8548A1A-18F5-40C1-B64C-705297ED9D82}" type="presOf" srcId="{30A7D6DE-6FB0-4ED0-B543-A90ACBC3D98C}" destId="{395B2D88-2B59-4A4B-B02B-A1AE561F7B2C}" srcOrd="0" destOrd="0" presId="urn:microsoft.com/office/officeart/2005/8/layout/hList9"/>
    <dgm:cxn modelId="{FB00C0AE-9F14-46FA-B010-9D8DEAACF402}" srcId="{CBF64338-F67B-4ECA-9D42-E2B1F31F588E}" destId="{D93700AC-9BBF-4B2F-A90E-B993F23D93DB}" srcOrd="0" destOrd="0" parTransId="{5F8D956E-4E7A-4499-BAB8-0DCD5A649150}" sibTransId="{CC3042CA-F1C3-440D-8A76-C85572BEFBDC}"/>
    <dgm:cxn modelId="{61806AD3-9867-4DC8-A2A0-1E4A0BC2D486}" type="presOf" srcId="{B24EEF35-7A3D-47F5-B7AF-EBAA4FAF8B0F}" destId="{A4B55484-A357-4506-8337-B1CE5FF13706}" srcOrd="0" destOrd="0" presId="urn:microsoft.com/office/officeart/2005/8/layout/hList9"/>
    <dgm:cxn modelId="{D74F4F4D-8649-4EC5-AB44-F40B89B31940}" type="presOf" srcId="{339AD800-B6AE-4F2A-9FE9-D4B4BD66BE07}" destId="{14D820F6-66C1-4FB8-9FF5-447D00459D42}" srcOrd="0" destOrd="0" presId="urn:microsoft.com/office/officeart/2005/8/layout/hList9"/>
    <dgm:cxn modelId="{CF626523-BA51-4270-84A2-506016639917}" srcId="{339AD800-B6AE-4F2A-9FE9-D4B4BD66BE07}" destId="{5CD1EE71-46A9-4E59-8C0A-6A7CA2C755E7}" srcOrd="3" destOrd="0" parTransId="{26C88237-0741-4FCA-ACF9-D49124AEAC86}" sibTransId="{FF8C9255-5670-4C0E-BFBB-E0FCE2A386F1}"/>
    <dgm:cxn modelId="{AEAED13B-4884-4810-9B55-6C01D2289B1A}" srcId="{339AD800-B6AE-4F2A-9FE9-D4B4BD66BE07}" destId="{CBF64338-F67B-4ECA-9D42-E2B1F31F588E}" srcOrd="1" destOrd="0" parTransId="{71E6CF82-3A3F-4102-B363-100CD9D6FED8}" sibTransId="{43A089C7-28C2-4D4A-97A2-D5CE703FC404}"/>
    <dgm:cxn modelId="{BA4012A8-48FE-401E-BD68-23740D4593BA}" type="presOf" srcId="{5CD1EE71-46A9-4E59-8C0A-6A7CA2C755E7}" destId="{EA11267B-5764-4E98-93F7-F2777AB6EE68}" srcOrd="0" destOrd="0" presId="urn:microsoft.com/office/officeart/2005/8/layout/hList9"/>
    <dgm:cxn modelId="{9ADE24D2-6C00-403C-B476-FB04666DF35F}" type="presOf" srcId="{D93700AC-9BBF-4B2F-A90E-B993F23D93DB}" destId="{1FF9C628-16D0-4E85-9FD5-C03DFDCC60D2}" srcOrd="0" destOrd="0" presId="urn:microsoft.com/office/officeart/2005/8/layout/hList9"/>
    <dgm:cxn modelId="{BC089655-4600-4BD8-92E7-6A7058AB147B}" type="presOf" srcId="{D93700AC-9BBF-4B2F-A90E-B993F23D93DB}" destId="{65F76A21-D710-4B03-99BF-237E4CF51064}" srcOrd="1" destOrd="0" presId="urn:microsoft.com/office/officeart/2005/8/layout/hList9"/>
    <dgm:cxn modelId="{CE0ACE75-B482-4C4F-A86D-36369DF3B195}" type="presParOf" srcId="{14D820F6-66C1-4FB8-9FF5-447D00459D42}" destId="{EDEE9886-21F0-4222-ADC5-2F5ABFE6E843}" srcOrd="0" destOrd="0" presId="urn:microsoft.com/office/officeart/2005/8/layout/hList9"/>
    <dgm:cxn modelId="{BED41B9B-33D0-4362-B3A0-4508D467A921}" type="presParOf" srcId="{14D820F6-66C1-4FB8-9FF5-447D00459D42}" destId="{449A8618-A69A-4650-9D05-EA2DD75416D6}" srcOrd="1" destOrd="0" presId="urn:microsoft.com/office/officeart/2005/8/layout/hList9"/>
    <dgm:cxn modelId="{7140E11B-27BC-44DB-AE43-7FDCD705167D}" type="presParOf" srcId="{449A8618-A69A-4650-9D05-EA2DD75416D6}" destId="{F75689E0-9A19-4B55-897F-66BD610A16D7}" srcOrd="0" destOrd="0" presId="urn:microsoft.com/office/officeart/2005/8/layout/hList9"/>
    <dgm:cxn modelId="{88785193-7BE4-4D4B-9E38-5209580A5AA4}" type="presParOf" srcId="{449A8618-A69A-4650-9D05-EA2DD75416D6}" destId="{227EE14B-5EB6-4317-ABF1-589499A29F2A}" srcOrd="1" destOrd="0" presId="urn:microsoft.com/office/officeart/2005/8/layout/hList9"/>
    <dgm:cxn modelId="{9B4272DF-4453-4CA1-B76D-61F6B7F48F17}" type="presParOf" srcId="{227EE14B-5EB6-4317-ABF1-589499A29F2A}" destId="{C58A08C4-2332-404F-92D9-85561F9CFD4E}" srcOrd="0" destOrd="0" presId="urn:microsoft.com/office/officeart/2005/8/layout/hList9"/>
    <dgm:cxn modelId="{B11538FC-7827-4FAB-A402-7224DF01BEBD}" type="presParOf" srcId="{227EE14B-5EB6-4317-ABF1-589499A29F2A}" destId="{A2749B68-57AE-4B4E-B41A-BD7DF1F79AF1}" srcOrd="1" destOrd="0" presId="urn:microsoft.com/office/officeart/2005/8/layout/hList9"/>
    <dgm:cxn modelId="{6DA0D850-4509-4602-8D48-38DA5F8097CD}" type="presParOf" srcId="{449A8618-A69A-4650-9D05-EA2DD75416D6}" destId="{F69F779F-97E7-4597-B9A2-B116227C8CEC}" srcOrd="2" destOrd="0" presId="urn:microsoft.com/office/officeart/2005/8/layout/hList9"/>
    <dgm:cxn modelId="{7CFB4A1A-DE33-4DB0-A4F4-D136E42F4FC8}" type="presParOf" srcId="{F69F779F-97E7-4597-B9A2-B116227C8CEC}" destId="{395B2D88-2B59-4A4B-B02B-A1AE561F7B2C}" srcOrd="0" destOrd="0" presId="urn:microsoft.com/office/officeart/2005/8/layout/hList9"/>
    <dgm:cxn modelId="{9CCEE6A0-88BD-49BC-945F-3D6909FA68FB}" type="presParOf" srcId="{F69F779F-97E7-4597-B9A2-B116227C8CEC}" destId="{0AD760F6-F8AB-48DE-A87D-E04C5753490D}" srcOrd="1" destOrd="0" presId="urn:microsoft.com/office/officeart/2005/8/layout/hList9"/>
    <dgm:cxn modelId="{14F6D830-9D39-4186-8B1C-D396D0CADBAC}" type="presParOf" srcId="{14D820F6-66C1-4FB8-9FF5-447D00459D42}" destId="{BC3CAEC4-B808-4FE4-A8B0-5C74AF605860}" srcOrd="2" destOrd="0" presId="urn:microsoft.com/office/officeart/2005/8/layout/hList9"/>
    <dgm:cxn modelId="{2550A86F-8443-4D1D-BE2E-DADA59ADB2AE}" type="presParOf" srcId="{14D820F6-66C1-4FB8-9FF5-447D00459D42}" destId="{A537E9D9-0C2C-4FCF-ABFA-547BCF708483}" srcOrd="3" destOrd="0" presId="urn:microsoft.com/office/officeart/2005/8/layout/hList9"/>
    <dgm:cxn modelId="{F041021B-CC7B-4123-91F2-983FAD3C49E3}" type="presParOf" srcId="{14D820F6-66C1-4FB8-9FF5-447D00459D42}" destId="{1FDB2CD0-01B1-4EE2-B240-CD0F176B0036}" srcOrd="4" destOrd="0" presId="urn:microsoft.com/office/officeart/2005/8/layout/hList9"/>
    <dgm:cxn modelId="{4BF5AC1A-1BEF-4B2D-A91C-9E0A6EB575B7}" type="presParOf" srcId="{14D820F6-66C1-4FB8-9FF5-447D00459D42}" destId="{DCDD1686-1B11-46E0-8741-2A7DCF8CDFB0}" srcOrd="5" destOrd="0" presId="urn:microsoft.com/office/officeart/2005/8/layout/hList9"/>
    <dgm:cxn modelId="{66898377-8E5A-486E-8C4A-3C64BC4281B3}" type="presParOf" srcId="{14D820F6-66C1-4FB8-9FF5-447D00459D42}" destId="{7CCD5F60-54FF-425B-B7D2-66A359F07A64}" srcOrd="6" destOrd="0" presId="urn:microsoft.com/office/officeart/2005/8/layout/hList9"/>
    <dgm:cxn modelId="{B63A49C1-8FF9-4840-BF2E-8A282D1A2C5D}" type="presParOf" srcId="{7CCD5F60-54FF-425B-B7D2-66A359F07A64}" destId="{5FE920E9-45DB-4376-AE35-539018B7F5D8}" srcOrd="0" destOrd="0" presId="urn:microsoft.com/office/officeart/2005/8/layout/hList9"/>
    <dgm:cxn modelId="{FA7CEE32-B99E-4BEA-A53E-458C03732178}" type="presParOf" srcId="{7CCD5F60-54FF-425B-B7D2-66A359F07A64}" destId="{51C74335-9F71-4420-AB6D-8EE4BE9152E4}" srcOrd="1" destOrd="0" presId="urn:microsoft.com/office/officeart/2005/8/layout/hList9"/>
    <dgm:cxn modelId="{DA453AF0-C5C5-4C55-A239-E1CD28E06151}" type="presParOf" srcId="{51C74335-9F71-4420-AB6D-8EE4BE9152E4}" destId="{1FF9C628-16D0-4E85-9FD5-C03DFDCC60D2}" srcOrd="0" destOrd="0" presId="urn:microsoft.com/office/officeart/2005/8/layout/hList9"/>
    <dgm:cxn modelId="{A281D752-04FB-4727-9B38-949B5911F4EF}" type="presParOf" srcId="{51C74335-9F71-4420-AB6D-8EE4BE9152E4}" destId="{65F76A21-D710-4B03-99BF-237E4CF51064}" srcOrd="1" destOrd="0" presId="urn:microsoft.com/office/officeart/2005/8/layout/hList9"/>
    <dgm:cxn modelId="{1B8F0883-5B72-42A7-8D39-9563CF9D41E2}" type="presParOf" srcId="{14D820F6-66C1-4FB8-9FF5-447D00459D42}" destId="{CDB7CBA1-9F4A-49B3-9780-0434CAC9E275}" srcOrd="7" destOrd="0" presId="urn:microsoft.com/office/officeart/2005/8/layout/hList9"/>
    <dgm:cxn modelId="{25073085-1CB6-41F8-8B0E-81E85E0CF485}" type="presParOf" srcId="{14D820F6-66C1-4FB8-9FF5-447D00459D42}" destId="{B033FDDE-F04A-4885-A58F-C572B95DC7D0}" srcOrd="8" destOrd="0" presId="urn:microsoft.com/office/officeart/2005/8/layout/hList9"/>
    <dgm:cxn modelId="{FF5CE7C6-EC81-4C6B-A13A-A03420A76A75}" type="presParOf" srcId="{14D820F6-66C1-4FB8-9FF5-447D00459D42}" destId="{360786D9-CC05-4CAE-A996-F085E5F197A7}" srcOrd="9" destOrd="0" presId="urn:microsoft.com/office/officeart/2005/8/layout/hList9"/>
    <dgm:cxn modelId="{D01D46A0-BE68-441A-8548-051C23A0C072}" type="presParOf" srcId="{14D820F6-66C1-4FB8-9FF5-447D00459D42}" destId="{ABC65258-F545-4F39-A20A-1096CB3DDDEE}" srcOrd="10" destOrd="0" presId="urn:microsoft.com/office/officeart/2005/8/layout/hList9"/>
    <dgm:cxn modelId="{1C7403F9-12CA-4AE1-A0D0-6418356111D6}" type="presParOf" srcId="{14D820F6-66C1-4FB8-9FF5-447D00459D42}" destId="{528EE149-F50E-4CAB-9AAC-F56A31388A35}" srcOrd="11" destOrd="0" presId="urn:microsoft.com/office/officeart/2005/8/layout/hList9"/>
    <dgm:cxn modelId="{7D77042C-4677-4FCD-931D-FA435A1A4EEE}" type="presParOf" srcId="{528EE149-F50E-4CAB-9AAC-F56A31388A35}" destId="{7635B13C-A077-4F31-AF65-3BB8B9C3254B}" srcOrd="0" destOrd="0" presId="urn:microsoft.com/office/officeart/2005/8/layout/hList9"/>
    <dgm:cxn modelId="{A092DA4A-0E02-43F6-B680-27CC9FD6EA98}" type="presParOf" srcId="{528EE149-F50E-4CAB-9AAC-F56A31388A35}" destId="{2B3ECEF8-07F1-44B6-AB87-0C87FF5EAAC4}" srcOrd="1" destOrd="0" presId="urn:microsoft.com/office/officeart/2005/8/layout/hList9"/>
    <dgm:cxn modelId="{1D00AAAF-7E2E-4398-9D6D-46B3AA2CC91D}" type="presParOf" srcId="{2B3ECEF8-07F1-44B6-AB87-0C87FF5EAAC4}" destId="{A4B55484-A357-4506-8337-B1CE5FF13706}" srcOrd="0" destOrd="0" presId="urn:microsoft.com/office/officeart/2005/8/layout/hList9"/>
    <dgm:cxn modelId="{867FEABC-BB7A-4649-8574-3571A0CCC6D7}" type="presParOf" srcId="{2B3ECEF8-07F1-44B6-AB87-0C87FF5EAAC4}" destId="{213151EB-EB76-44F0-BD4B-A5DF39A8AA66}" srcOrd="1" destOrd="0" presId="urn:microsoft.com/office/officeart/2005/8/layout/hList9"/>
    <dgm:cxn modelId="{B422F1FE-B764-41E0-B9B8-4BF4493E1177}" type="presParOf" srcId="{14D820F6-66C1-4FB8-9FF5-447D00459D42}" destId="{F5BA111F-08E5-4FC0-BA01-8A531D03A721}" srcOrd="12" destOrd="0" presId="urn:microsoft.com/office/officeart/2005/8/layout/hList9"/>
    <dgm:cxn modelId="{B2846F2D-6B22-4004-9E91-EC5487D77F3E}" type="presParOf" srcId="{14D820F6-66C1-4FB8-9FF5-447D00459D42}" destId="{3134A8AC-03DB-44D0-8928-9FD6A813721C}" srcOrd="13" destOrd="0" presId="urn:microsoft.com/office/officeart/2005/8/layout/hList9"/>
    <dgm:cxn modelId="{D4C8E2A0-707C-47F1-98E3-0C9267D94C98}" type="presParOf" srcId="{14D820F6-66C1-4FB8-9FF5-447D00459D42}" destId="{0FCA25FF-EB87-492F-8436-F439B131E55F}" srcOrd="14" destOrd="0" presId="urn:microsoft.com/office/officeart/2005/8/layout/hList9"/>
    <dgm:cxn modelId="{E31886C3-366B-4ECB-85EE-198A9DAAAFD2}" type="presParOf" srcId="{14D820F6-66C1-4FB8-9FF5-447D00459D42}" destId="{1078AD51-9FCD-46DC-80F1-E7F5CBEDE118}" srcOrd="15" destOrd="0" presId="urn:microsoft.com/office/officeart/2005/8/layout/hList9"/>
    <dgm:cxn modelId="{C80CB814-1861-4E33-972C-6CCEBF2B33FD}" type="presParOf" srcId="{14D820F6-66C1-4FB8-9FF5-447D00459D42}" destId="{F61597E7-8075-4936-9466-2A3CFCF2CECF}" srcOrd="16" destOrd="0" presId="urn:microsoft.com/office/officeart/2005/8/layout/hList9"/>
    <dgm:cxn modelId="{8D536CEF-D261-479C-9EA3-90DD2E6CD2BA}" type="presParOf" srcId="{F61597E7-8075-4936-9466-2A3CFCF2CECF}" destId="{0F916DBE-46E5-4FCD-B4CA-4159736EC0CC}" srcOrd="0" destOrd="0" presId="urn:microsoft.com/office/officeart/2005/8/layout/hList9"/>
    <dgm:cxn modelId="{3BD9C108-E99F-42DC-B883-A8E62CE068B4}" type="presParOf" srcId="{F61597E7-8075-4936-9466-2A3CFCF2CECF}" destId="{9645C2FF-EDD5-4111-9886-3A2D49BF13DF}" srcOrd="1" destOrd="0" presId="urn:microsoft.com/office/officeart/2005/8/layout/hList9"/>
    <dgm:cxn modelId="{5889AADF-DA5F-474C-ABBE-4CB627D3A9F3}" type="presParOf" srcId="{9645C2FF-EDD5-4111-9886-3A2D49BF13DF}" destId="{FED27AB5-E400-437D-831B-C1F01EA2DE20}" srcOrd="0" destOrd="0" presId="urn:microsoft.com/office/officeart/2005/8/layout/hList9"/>
    <dgm:cxn modelId="{162BCD01-20A6-499D-A858-606F969D0730}" type="presParOf" srcId="{9645C2FF-EDD5-4111-9886-3A2D49BF13DF}" destId="{8B789440-D8A1-4ADD-ABAC-291B7C6D6E17}" srcOrd="1" destOrd="0" presId="urn:microsoft.com/office/officeart/2005/8/layout/hList9"/>
    <dgm:cxn modelId="{4DD44927-5EC0-49CD-974A-6D4916694594}" type="presParOf" srcId="{14D820F6-66C1-4FB8-9FF5-447D00459D42}" destId="{F97CC874-4848-416D-8C95-6820D50BBAEF}" srcOrd="17" destOrd="0" presId="urn:microsoft.com/office/officeart/2005/8/layout/hList9"/>
    <dgm:cxn modelId="{CC3C5014-CF1F-42A7-BC57-FD576EF6543B}" type="presParOf" srcId="{14D820F6-66C1-4FB8-9FF5-447D00459D42}" destId="{EA11267B-5764-4E98-93F7-F2777AB6EE68}" srcOrd="1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D235FB1-8B58-4874-8C3C-D8BC90DC27C6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38944E0-1BCF-45E2-95B8-3A935B3DB0F2}">
      <dgm:prSet phldrT="[Texto]"/>
      <dgm:spPr/>
      <dgm:t>
        <a:bodyPr/>
        <a:lstStyle/>
        <a:p>
          <a:r>
            <a:rPr lang="es-EC" dirty="0" smtClean="0"/>
            <a:t>Humedad</a:t>
          </a:r>
          <a:endParaRPr lang="es-EC" dirty="0"/>
        </a:p>
      </dgm:t>
    </dgm:pt>
    <dgm:pt modelId="{8B8954F3-839E-47C5-9C51-E4CAB5AA70C0}" type="parTrans" cxnId="{602453A5-C385-436D-8143-E80AED8BF54E}">
      <dgm:prSet/>
      <dgm:spPr/>
      <dgm:t>
        <a:bodyPr/>
        <a:lstStyle/>
        <a:p>
          <a:endParaRPr lang="es-EC"/>
        </a:p>
      </dgm:t>
    </dgm:pt>
    <dgm:pt modelId="{AE863933-8B57-4393-BF07-E9CF9A3D004F}" type="sibTrans" cxnId="{602453A5-C385-436D-8143-E80AED8BF54E}">
      <dgm:prSet/>
      <dgm:spPr/>
      <dgm:t>
        <a:bodyPr/>
        <a:lstStyle/>
        <a:p>
          <a:endParaRPr lang="es-EC"/>
        </a:p>
      </dgm:t>
    </dgm:pt>
    <dgm:pt modelId="{D9EFCA33-7DB2-4DF3-A05F-15F0828B3D17}">
      <dgm:prSet phldrT="[Texto]"/>
      <dgm:spPr/>
      <dgm:t>
        <a:bodyPr/>
        <a:lstStyle/>
        <a:p>
          <a:r>
            <a:rPr lang="es-EC" dirty="0" smtClean="0"/>
            <a:t>Estufa de aire</a:t>
          </a:r>
          <a:endParaRPr lang="es-EC" dirty="0"/>
        </a:p>
      </dgm:t>
    </dgm:pt>
    <dgm:pt modelId="{7CBC39B0-15AB-4119-92B8-68175ACC173A}" type="parTrans" cxnId="{F848B4A8-4A84-43B8-8DA8-6B89927C8F05}">
      <dgm:prSet/>
      <dgm:spPr/>
      <dgm:t>
        <a:bodyPr/>
        <a:lstStyle/>
        <a:p>
          <a:endParaRPr lang="es-EC"/>
        </a:p>
      </dgm:t>
    </dgm:pt>
    <dgm:pt modelId="{2F4C86F2-CA22-406F-9A99-AD1C79C000A1}" type="sibTrans" cxnId="{F848B4A8-4A84-43B8-8DA8-6B89927C8F05}">
      <dgm:prSet/>
      <dgm:spPr/>
      <dgm:t>
        <a:bodyPr/>
        <a:lstStyle/>
        <a:p>
          <a:endParaRPr lang="es-EC"/>
        </a:p>
      </dgm:t>
    </dgm:pt>
    <dgm:pt modelId="{050A63F8-1D74-4797-9C4D-0C25E881ECFF}">
      <dgm:prSet phldrT="[Texto]"/>
      <dgm:spPr/>
      <dgm:t>
        <a:bodyPr/>
        <a:lstStyle/>
        <a:p>
          <a:r>
            <a:rPr lang="es-EC" dirty="0" smtClean="0"/>
            <a:t>Grasa </a:t>
          </a:r>
          <a:endParaRPr lang="es-EC" dirty="0"/>
        </a:p>
      </dgm:t>
    </dgm:pt>
    <dgm:pt modelId="{5DF3A592-76C5-4EF4-9E84-AB94C7CB3F7C}" type="parTrans" cxnId="{96B31B50-3CB7-417C-A7DC-536BC281BBC6}">
      <dgm:prSet/>
      <dgm:spPr/>
      <dgm:t>
        <a:bodyPr/>
        <a:lstStyle/>
        <a:p>
          <a:endParaRPr lang="es-EC"/>
        </a:p>
      </dgm:t>
    </dgm:pt>
    <dgm:pt modelId="{5E8325FC-44E6-4804-9169-87441D536656}" type="sibTrans" cxnId="{96B31B50-3CB7-417C-A7DC-536BC281BBC6}">
      <dgm:prSet/>
      <dgm:spPr/>
      <dgm:t>
        <a:bodyPr/>
        <a:lstStyle/>
        <a:p>
          <a:endParaRPr lang="es-EC"/>
        </a:p>
      </dgm:t>
    </dgm:pt>
    <dgm:pt modelId="{B616F19D-FDBE-4B6F-A39C-AE9B89836331}">
      <dgm:prSet phldrT="[Texto]"/>
      <dgm:spPr/>
      <dgm:t>
        <a:bodyPr/>
        <a:lstStyle/>
        <a:p>
          <a:r>
            <a:rPr lang="es-EC" dirty="0" smtClean="0"/>
            <a:t>Extracto </a:t>
          </a:r>
          <a:r>
            <a:rPr lang="es-EC" dirty="0" err="1" smtClean="0"/>
            <a:t>Etereo</a:t>
          </a:r>
          <a:endParaRPr lang="es-EC" dirty="0"/>
        </a:p>
      </dgm:t>
    </dgm:pt>
    <dgm:pt modelId="{D42C5F90-CA3A-4D3D-85C0-6CC3E28FBEFD}" type="parTrans" cxnId="{7BC4632B-AA3B-4BAC-B835-FAF12792507A}">
      <dgm:prSet/>
      <dgm:spPr/>
      <dgm:t>
        <a:bodyPr/>
        <a:lstStyle/>
        <a:p>
          <a:endParaRPr lang="es-EC"/>
        </a:p>
      </dgm:t>
    </dgm:pt>
    <dgm:pt modelId="{9DA56AC3-3FC2-4A89-B87C-D0DC1DE74813}" type="sibTrans" cxnId="{7BC4632B-AA3B-4BAC-B835-FAF12792507A}">
      <dgm:prSet/>
      <dgm:spPr/>
      <dgm:t>
        <a:bodyPr/>
        <a:lstStyle/>
        <a:p>
          <a:endParaRPr lang="es-EC"/>
        </a:p>
      </dgm:t>
    </dgm:pt>
    <dgm:pt modelId="{3B9E386B-AE48-4C93-9087-9A64C1C1996E}" type="pres">
      <dgm:prSet presAssocID="{ED235FB1-8B58-4874-8C3C-D8BC90DC27C6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DB6D3A8-129D-4AFB-9853-2463DB7AEF21}" type="pres">
      <dgm:prSet presAssocID="{938944E0-1BCF-45E2-95B8-3A935B3DB0F2}" presName="posSpace" presStyleCnt="0"/>
      <dgm:spPr/>
    </dgm:pt>
    <dgm:pt modelId="{31008B96-9C22-42D7-B101-5AD6D4BC5E06}" type="pres">
      <dgm:prSet presAssocID="{938944E0-1BCF-45E2-95B8-3A935B3DB0F2}" presName="vertFlow" presStyleCnt="0"/>
      <dgm:spPr/>
    </dgm:pt>
    <dgm:pt modelId="{65DC0D3E-C910-458D-9DF9-7A6F01A54BBA}" type="pres">
      <dgm:prSet presAssocID="{938944E0-1BCF-45E2-95B8-3A935B3DB0F2}" presName="topSpace" presStyleCnt="0"/>
      <dgm:spPr/>
    </dgm:pt>
    <dgm:pt modelId="{3335B970-4F8B-473C-B400-1EC80205C743}" type="pres">
      <dgm:prSet presAssocID="{938944E0-1BCF-45E2-95B8-3A935B3DB0F2}" presName="firstComp" presStyleCnt="0"/>
      <dgm:spPr/>
    </dgm:pt>
    <dgm:pt modelId="{F0A7DB8E-D612-4CF5-B50A-C6A5D5C0A646}" type="pres">
      <dgm:prSet presAssocID="{938944E0-1BCF-45E2-95B8-3A935B3DB0F2}" presName="firstChild" presStyleLbl="bgAccFollowNode1" presStyleIdx="0" presStyleCnt="2"/>
      <dgm:spPr/>
      <dgm:t>
        <a:bodyPr/>
        <a:lstStyle/>
        <a:p>
          <a:endParaRPr lang="es-EC"/>
        </a:p>
      </dgm:t>
    </dgm:pt>
    <dgm:pt modelId="{AFFA15C8-B0AB-4356-93C5-9A55DBF11302}" type="pres">
      <dgm:prSet presAssocID="{938944E0-1BCF-45E2-95B8-3A935B3DB0F2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7EAEFC-115A-47FB-AB3F-19ED99685032}" type="pres">
      <dgm:prSet presAssocID="{938944E0-1BCF-45E2-95B8-3A935B3DB0F2}" presName="negSpace" presStyleCnt="0"/>
      <dgm:spPr/>
    </dgm:pt>
    <dgm:pt modelId="{B97288F7-AE62-4E21-9F82-3D2D1A6C32DD}" type="pres">
      <dgm:prSet presAssocID="{938944E0-1BCF-45E2-95B8-3A935B3DB0F2}" presName="circle" presStyleLbl="node1" presStyleIdx="0" presStyleCnt="2"/>
      <dgm:spPr/>
      <dgm:t>
        <a:bodyPr/>
        <a:lstStyle/>
        <a:p>
          <a:endParaRPr lang="es-EC"/>
        </a:p>
      </dgm:t>
    </dgm:pt>
    <dgm:pt modelId="{56304216-3EB0-4112-B2B3-38400732725C}" type="pres">
      <dgm:prSet presAssocID="{AE863933-8B57-4393-BF07-E9CF9A3D004F}" presName="transSpace" presStyleCnt="0"/>
      <dgm:spPr/>
    </dgm:pt>
    <dgm:pt modelId="{6C6EFF9F-E90C-46AC-8F99-D4785B594482}" type="pres">
      <dgm:prSet presAssocID="{050A63F8-1D74-4797-9C4D-0C25E881ECFF}" presName="posSpace" presStyleCnt="0"/>
      <dgm:spPr/>
    </dgm:pt>
    <dgm:pt modelId="{F5E6A258-94A4-4198-AFEA-347E4E2F256B}" type="pres">
      <dgm:prSet presAssocID="{050A63F8-1D74-4797-9C4D-0C25E881ECFF}" presName="vertFlow" presStyleCnt="0"/>
      <dgm:spPr/>
    </dgm:pt>
    <dgm:pt modelId="{32F60F4D-D14A-43D1-BDEA-29837ABF51FE}" type="pres">
      <dgm:prSet presAssocID="{050A63F8-1D74-4797-9C4D-0C25E881ECFF}" presName="topSpace" presStyleCnt="0"/>
      <dgm:spPr/>
    </dgm:pt>
    <dgm:pt modelId="{88AA75A7-FD81-4EC3-8895-ED7B5B271DBB}" type="pres">
      <dgm:prSet presAssocID="{050A63F8-1D74-4797-9C4D-0C25E881ECFF}" presName="firstComp" presStyleCnt="0"/>
      <dgm:spPr/>
    </dgm:pt>
    <dgm:pt modelId="{F8A62C1E-37A6-4070-914A-87525940A3AF}" type="pres">
      <dgm:prSet presAssocID="{050A63F8-1D74-4797-9C4D-0C25E881ECFF}" presName="firstChild" presStyleLbl="bgAccFollowNode1" presStyleIdx="1" presStyleCnt="2"/>
      <dgm:spPr/>
      <dgm:t>
        <a:bodyPr/>
        <a:lstStyle/>
        <a:p>
          <a:endParaRPr lang="es-EC"/>
        </a:p>
      </dgm:t>
    </dgm:pt>
    <dgm:pt modelId="{19107FCF-C73F-4D70-BC66-62DE8AAFFA5A}" type="pres">
      <dgm:prSet presAssocID="{050A63F8-1D74-4797-9C4D-0C25E881ECFF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799556-5035-48FF-9A73-24A343FA87E8}" type="pres">
      <dgm:prSet presAssocID="{050A63F8-1D74-4797-9C4D-0C25E881ECFF}" presName="negSpace" presStyleCnt="0"/>
      <dgm:spPr/>
    </dgm:pt>
    <dgm:pt modelId="{5BB88380-68A6-4264-B30F-2978D11ACC27}" type="pres">
      <dgm:prSet presAssocID="{050A63F8-1D74-4797-9C4D-0C25E881ECFF}" presName="circle" presStyleLbl="node1" presStyleIdx="1" presStyleCnt="2"/>
      <dgm:spPr/>
      <dgm:t>
        <a:bodyPr/>
        <a:lstStyle/>
        <a:p>
          <a:endParaRPr lang="es-EC"/>
        </a:p>
      </dgm:t>
    </dgm:pt>
  </dgm:ptLst>
  <dgm:cxnLst>
    <dgm:cxn modelId="{ADA019EC-6452-451C-A2DA-F4A7B148151D}" type="presOf" srcId="{938944E0-1BCF-45E2-95B8-3A935B3DB0F2}" destId="{B97288F7-AE62-4E21-9F82-3D2D1A6C32DD}" srcOrd="0" destOrd="0" presId="urn:microsoft.com/office/officeart/2005/8/layout/hList9"/>
    <dgm:cxn modelId="{F848B4A8-4A84-43B8-8DA8-6B89927C8F05}" srcId="{938944E0-1BCF-45E2-95B8-3A935B3DB0F2}" destId="{D9EFCA33-7DB2-4DF3-A05F-15F0828B3D17}" srcOrd="0" destOrd="0" parTransId="{7CBC39B0-15AB-4119-92B8-68175ACC173A}" sibTransId="{2F4C86F2-CA22-406F-9A99-AD1C79C000A1}"/>
    <dgm:cxn modelId="{3AD1C447-6690-48F4-BB7B-47AF88ABFD08}" type="presOf" srcId="{D9EFCA33-7DB2-4DF3-A05F-15F0828B3D17}" destId="{AFFA15C8-B0AB-4356-93C5-9A55DBF11302}" srcOrd="1" destOrd="0" presId="urn:microsoft.com/office/officeart/2005/8/layout/hList9"/>
    <dgm:cxn modelId="{96B31B50-3CB7-417C-A7DC-536BC281BBC6}" srcId="{ED235FB1-8B58-4874-8C3C-D8BC90DC27C6}" destId="{050A63F8-1D74-4797-9C4D-0C25E881ECFF}" srcOrd="1" destOrd="0" parTransId="{5DF3A592-76C5-4EF4-9E84-AB94C7CB3F7C}" sibTransId="{5E8325FC-44E6-4804-9169-87441D536656}"/>
    <dgm:cxn modelId="{1EE10690-0E68-4B30-9195-509D3943E780}" type="presOf" srcId="{050A63F8-1D74-4797-9C4D-0C25E881ECFF}" destId="{5BB88380-68A6-4264-B30F-2978D11ACC27}" srcOrd="0" destOrd="0" presId="urn:microsoft.com/office/officeart/2005/8/layout/hList9"/>
    <dgm:cxn modelId="{0E2EC528-F8A5-45D2-B6EA-30DE85ECEEC9}" type="presOf" srcId="{D9EFCA33-7DB2-4DF3-A05F-15F0828B3D17}" destId="{F0A7DB8E-D612-4CF5-B50A-C6A5D5C0A646}" srcOrd="0" destOrd="0" presId="urn:microsoft.com/office/officeart/2005/8/layout/hList9"/>
    <dgm:cxn modelId="{602453A5-C385-436D-8143-E80AED8BF54E}" srcId="{ED235FB1-8B58-4874-8C3C-D8BC90DC27C6}" destId="{938944E0-1BCF-45E2-95B8-3A935B3DB0F2}" srcOrd="0" destOrd="0" parTransId="{8B8954F3-839E-47C5-9C51-E4CAB5AA70C0}" sibTransId="{AE863933-8B57-4393-BF07-E9CF9A3D004F}"/>
    <dgm:cxn modelId="{5474E22E-2B88-4B81-B2E5-B1CDCB80D9B8}" type="presOf" srcId="{B616F19D-FDBE-4B6F-A39C-AE9B89836331}" destId="{F8A62C1E-37A6-4070-914A-87525940A3AF}" srcOrd="0" destOrd="0" presId="urn:microsoft.com/office/officeart/2005/8/layout/hList9"/>
    <dgm:cxn modelId="{7BC4632B-AA3B-4BAC-B835-FAF12792507A}" srcId="{050A63F8-1D74-4797-9C4D-0C25E881ECFF}" destId="{B616F19D-FDBE-4B6F-A39C-AE9B89836331}" srcOrd="0" destOrd="0" parTransId="{D42C5F90-CA3A-4D3D-85C0-6CC3E28FBEFD}" sibTransId="{9DA56AC3-3FC2-4A89-B87C-D0DC1DE74813}"/>
    <dgm:cxn modelId="{45F524EE-3661-4BF2-8B38-8FDA18CEC527}" type="presOf" srcId="{ED235FB1-8B58-4874-8C3C-D8BC90DC27C6}" destId="{3B9E386B-AE48-4C93-9087-9A64C1C1996E}" srcOrd="0" destOrd="0" presId="urn:microsoft.com/office/officeart/2005/8/layout/hList9"/>
    <dgm:cxn modelId="{241947C4-7A9B-4C65-8153-BC7130A435FF}" type="presOf" srcId="{B616F19D-FDBE-4B6F-A39C-AE9B89836331}" destId="{19107FCF-C73F-4D70-BC66-62DE8AAFFA5A}" srcOrd="1" destOrd="0" presId="urn:microsoft.com/office/officeart/2005/8/layout/hList9"/>
    <dgm:cxn modelId="{D95EB9F3-BF2B-4590-A254-AED402E5E1B9}" type="presParOf" srcId="{3B9E386B-AE48-4C93-9087-9A64C1C1996E}" destId="{FDB6D3A8-129D-4AFB-9853-2463DB7AEF21}" srcOrd="0" destOrd="0" presId="urn:microsoft.com/office/officeart/2005/8/layout/hList9"/>
    <dgm:cxn modelId="{B6325A43-ADFE-4DB6-BC3F-7C347735A6B0}" type="presParOf" srcId="{3B9E386B-AE48-4C93-9087-9A64C1C1996E}" destId="{31008B96-9C22-42D7-B101-5AD6D4BC5E06}" srcOrd="1" destOrd="0" presId="urn:microsoft.com/office/officeart/2005/8/layout/hList9"/>
    <dgm:cxn modelId="{ECBB27B2-8F66-477C-9931-5CF5B9EE5D06}" type="presParOf" srcId="{31008B96-9C22-42D7-B101-5AD6D4BC5E06}" destId="{65DC0D3E-C910-458D-9DF9-7A6F01A54BBA}" srcOrd="0" destOrd="0" presId="urn:microsoft.com/office/officeart/2005/8/layout/hList9"/>
    <dgm:cxn modelId="{98AC120F-9E5D-4749-BED9-A93FE92B2F1B}" type="presParOf" srcId="{31008B96-9C22-42D7-B101-5AD6D4BC5E06}" destId="{3335B970-4F8B-473C-B400-1EC80205C743}" srcOrd="1" destOrd="0" presId="urn:microsoft.com/office/officeart/2005/8/layout/hList9"/>
    <dgm:cxn modelId="{D67CAC11-1EA4-4039-AAD0-49BAB92C041C}" type="presParOf" srcId="{3335B970-4F8B-473C-B400-1EC80205C743}" destId="{F0A7DB8E-D612-4CF5-B50A-C6A5D5C0A646}" srcOrd="0" destOrd="0" presId="urn:microsoft.com/office/officeart/2005/8/layout/hList9"/>
    <dgm:cxn modelId="{4D953E30-7D73-4604-9B21-BDD1312FE95D}" type="presParOf" srcId="{3335B970-4F8B-473C-B400-1EC80205C743}" destId="{AFFA15C8-B0AB-4356-93C5-9A55DBF11302}" srcOrd="1" destOrd="0" presId="urn:microsoft.com/office/officeart/2005/8/layout/hList9"/>
    <dgm:cxn modelId="{910465E9-2002-4FA3-93A6-56402E29F516}" type="presParOf" srcId="{3B9E386B-AE48-4C93-9087-9A64C1C1996E}" destId="{BC7EAEFC-115A-47FB-AB3F-19ED99685032}" srcOrd="2" destOrd="0" presId="urn:microsoft.com/office/officeart/2005/8/layout/hList9"/>
    <dgm:cxn modelId="{FB43D11D-D81B-4758-9CC3-2E337C20334C}" type="presParOf" srcId="{3B9E386B-AE48-4C93-9087-9A64C1C1996E}" destId="{B97288F7-AE62-4E21-9F82-3D2D1A6C32DD}" srcOrd="3" destOrd="0" presId="urn:microsoft.com/office/officeart/2005/8/layout/hList9"/>
    <dgm:cxn modelId="{A80E04B8-48F6-425B-AEB7-5DE49123EC82}" type="presParOf" srcId="{3B9E386B-AE48-4C93-9087-9A64C1C1996E}" destId="{56304216-3EB0-4112-B2B3-38400732725C}" srcOrd="4" destOrd="0" presId="urn:microsoft.com/office/officeart/2005/8/layout/hList9"/>
    <dgm:cxn modelId="{5CCC63AC-80FB-4DDC-989A-D0E34758B7DA}" type="presParOf" srcId="{3B9E386B-AE48-4C93-9087-9A64C1C1996E}" destId="{6C6EFF9F-E90C-46AC-8F99-D4785B594482}" srcOrd="5" destOrd="0" presId="urn:microsoft.com/office/officeart/2005/8/layout/hList9"/>
    <dgm:cxn modelId="{CCE933C8-7622-4386-8181-3461E34FEAAF}" type="presParOf" srcId="{3B9E386B-AE48-4C93-9087-9A64C1C1996E}" destId="{F5E6A258-94A4-4198-AFEA-347E4E2F256B}" srcOrd="6" destOrd="0" presId="urn:microsoft.com/office/officeart/2005/8/layout/hList9"/>
    <dgm:cxn modelId="{ECF1FF12-2AA0-44A9-82B7-DA5965889BD8}" type="presParOf" srcId="{F5E6A258-94A4-4198-AFEA-347E4E2F256B}" destId="{32F60F4D-D14A-43D1-BDEA-29837ABF51FE}" srcOrd="0" destOrd="0" presId="urn:microsoft.com/office/officeart/2005/8/layout/hList9"/>
    <dgm:cxn modelId="{050E42CF-BE4B-4FEE-ABF8-AD6C514E08CB}" type="presParOf" srcId="{F5E6A258-94A4-4198-AFEA-347E4E2F256B}" destId="{88AA75A7-FD81-4EC3-8895-ED7B5B271DBB}" srcOrd="1" destOrd="0" presId="urn:microsoft.com/office/officeart/2005/8/layout/hList9"/>
    <dgm:cxn modelId="{5DC04431-A66D-45B4-B9DA-ACF7EC000D6B}" type="presParOf" srcId="{88AA75A7-FD81-4EC3-8895-ED7B5B271DBB}" destId="{F8A62C1E-37A6-4070-914A-87525940A3AF}" srcOrd="0" destOrd="0" presId="urn:microsoft.com/office/officeart/2005/8/layout/hList9"/>
    <dgm:cxn modelId="{865FB429-FA75-4510-AB38-54459AC88D20}" type="presParOf" srcId="{88AA75A7-FD81-4EC3-8895-ED7B5B271DBB}" destId="{19107FCF-C73F-4D70-BC66-62DE8AAFFA5A}" srcOrd="1" destOrd="0" presId="urn:microsoft.com/office/officeart/2005/8/layout/hList9"/>
    <dgm:cxn modelId="{ED2932D4-6C09-400C-B8BE-CE2061BF6321}" type="presParOf" srcId="{3B9E386B-AE48-4C93-9087-9A64C1C1996E}" destId="{6F799556-5035-48FF-9A73-24A343FA87E8}" srcOrd="7" destOrd="0" presId="urn:microsoft.com/office/officeart/2005/8/layout/hList9"/>
    <dgm:cxn modelId="{E651B25F-1235-4CC7-8CFD-CA284B1AB980}" type="presParOf" srcId="{3B9E386B-AE48-4C93-9087-9A64C1C1996E}" destId="{5BB88380-68A6-4264-B30F-2978D11ACC27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365C328-CC77-4011-BA77-B828D3F84519}" type="doc">
      <dgm:prSet loTypeId="urn:microsoft.com/office/officeart/2005/8/layout/radial5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C289E823-A08B-4214-B458-523B84A9CA92}">
      <dgm:prSet phldrT="[Texto]"/>
      <dgm:spPr/>
      <dgm:t>
        <a:bodyPr/>
        <a:lstStyle/>
        <a:p>
          <a:r>
            <a:rPr lang="es-EC" dirty="0" smtClean="0"/>
            <a:t>Hipótesis Nula</a:t>
          </a:r>
          <a:endParaRPr lang="es-EC" dirty="0"/>
        </a:p>
      </dgm:t>
    </dgm:pt>
    <dgm:pt modelId="{3CBE0BAD-660B-4BE5-8FBC-60244E5DB7BB}" type="parTrans" cxnId="{507DD113-3E96-40F7-BA57-09A75191F059}">
      <dgm:prSet/>
      <dgm:spPr/>
      <dgm:t>
        <a:bodyPr/>
        <a:lstStyle/>
        <a:p>
          <a:endParaRPr lang="es-EC"/>
        </a:p>
      </dgm:t>
    </dgm:pt>
    <dgm:pt modelId="{598C6133-9E79-42C2-8ED0-BB04CC50A462}" type="sibTrans" cxnId="{507DD113-3E96-40F7-BA57-09A75191F059}">
      <dgm:prSet/>
      <dgm:spPr/>
      <dgm:t>
        <a:bodyPr/>
        <a:lstStyle/>
        <a:p>
          <a:endParaRPr lang="es-EC"/>
        </a:p>
      </dgm:t>
    </dgm:pt>
    <dgm:pt modelId="{831F004F-483D-45B6-BD43-F28C01B06741}">
      <dgm:prSet phldrT="[Texto]"/>
      <dgm:spPr/>
      <dgm:t>
        <a:bodyPr/>
        <a:lstStyle/>
        <a:p>
          <a:r>
            <a:rPr lang="es-EC" dirty="0" smtClean="0"/>
            <a:t>Variación de masa	</a:t>
          </a:r>
          <a:endParaRPr lang="es-EC" dirty="0"/>
        </a:p>
      </dgm:t>
    </dgm:pt>
    <dgm:pt modelId="{70EC676C-A3B6-46AA-9B73-BF042F10F905}" type="parTrans" cxnId="{4F97FAC2-29A0-4395-BB8A-054F508845A6}">
      <dgm:prSet/>
      <dgm:spPr/>
      <dgm:t>
        <a:bodyPr/>
        <a:lstStyle/>
        <a:p>
          <a:endParaRPr lang="es-EC"/>
        </a:p>
      </dgm:t>
    </dgm:pt>
    <dgm:pt modelId="{20D6942B-F614-4931-A1DD-59B43C517E6D}" type="sibTrans" cxnId="{4F97FAC2-29A0-4395-BB8A-054F508845A6}">
      <dgm:prSet/>
      <dgm:spPr/>
      <dgm:t>
        <a:bodyPr/>
        <a:lstStyle/>
        <a:p>
          <a:endParaRPr lang="es-EC"/>
        </a:p>
      </dgm:t>
    </dgm:pt>
    <dgm:pt modelId="{B6F4D0CD-C050-44E3-91E5-F8DF2AA7B059}">
      <dgm:prSet phldrT="[Texto]"/>
      <dgm:spPr/>
      <dgm:t>
        <a:bodyPr/>
        <a:lstStyle/>
        <a:p>
          <a:r>
            <a:rPr lang="es-EC" dirty="0" smtClean="0"/>
            <a:t>Humedad</a:t>
          </a:r>
          <a:endParaRPr lang="es-EC" dirty="0"/>
        </a:p>
      </dgm:t>
    </dgm:pt>
    <dgm:pt modelId="{E09E16E7-A2F0-4517-9B1F-1E484353FAC6}" type="parTrans" cxnId="{1AEF9684-CE39-4FC5-A8C6-97B9099E9B0A}">
      <dgm:prSet/>
      <dgm:spPr/>
      <dgm:t>
        <a:bodyPr/>
        <a:lstStyle/>
        <a:p>
          <a:endParaRPr lang="es-EC"/>
        </a:p>
      </dgm:t>
    </dgm:pt>
    <dgm:pt modelId="{1268EB28-3139-48A6-80B9-0D5DE4423BF2}" type="sibTrans" cxnId="{1AEF9684-CE39-4FC5-A8C6-97B9099E9B0A}">
      <dgm:prSet/>
      <dgm:spPr/>
      <dgm:t>
        <a:bodyPr/>
        <a:lstStyle/>
        <a:p>
          <a:endParaRPr lang="es-EC"/>
        </a:p>
      </dgm:t>
    </dgm:pt>
    <dgm:pt modelId="{31D0555B-14C3-42A9-B376-1BF1D99A1496}">
      <dgm:prSet phldrT="[Texto]"/>
      <dgm:spPr/>
      <dgm:t>
        <a:bodyPr/>
        <a:lstStyle/>
        <a:p>
          <a:r>
            <a:rPr lang="es-EC" dirty="0" smtClean="0"/>
            <a:t>Proteína </a:t>
          </a:r>
          <a:endParaRPr lang="es-EC" dirty="0"/>
        </a:p>
      </dgm:t>
    </dgm:pt>
    <dgm:pt modelId="{FA9207C8-2926-4144-A294-F44AFDDDEFDF}" type="parTrans" cxnId="{504AF427-5894-4125-8B52-88040C2268A8}">
      <dgm:prSet/>
      <dgm:spPr/>
      <dgm:t>
        <a:bodyPr/>
        <a:lstStyle/>
        <a:p>
          <a:endParaRPr lang="es-EC"/>
        </a:p>
      </dgm:t>
    </dgm:pt>
    <dgm:pt modelId="{F60F7F35-F0CA-4264-BEC2-90F841B8DC3E}" type="sibTrans" cxnId="{504AF427-5894-4125-8B52-88040C2268A8}">
      <dgm:prSet/>
      <dgm:spPr/>
      <dgm:t>
        <a:bodyPr/>
        <a:lstStyle/>
        <a:p>
          <a:endParaRPr lang="es-EC"/>
        </a:p>
      </dgm:t>
    </dgm:pt>
    <dgm:pt modelId="{0B7CFB48-5694-4349-8A58-59EA7DF2C3FE}">
      <dgm:prSet phldrT="[Texto]"/>
      <dgm:spPr/>
      <dgm:t>
        <a:bodyPr/>
        <a:lstStyle/>
        <a:p>
          <a:r>
            <a:rPr lang="es-EC" dirty="0" smtClean="0"/>
            <a:t>Grasa </a:t>
          </a:r>
          <a:endParaRPr lang="es-EC" dirty="0"/>
        </a:p>
      </dgm:t>
    </dgm:pt>
    <dgm:pt modelId="{DA2923C1-01F2-4BD3-A036-DF071A73227D}" type="parTrans" cxnId="{90658C4A-8FA4-40C0-9E6B-860A7735D142}">
      <dgm:prSet/>
      <dgm:spPr/>
      <dgm:t>
        <a:bodyPr/>
        <a:lstStyle/>
        <a:p>
          <a:endParaRPr lang="es-EC"/>
        </a:p>
      </dgm:t>
    </dgm:pt>
    <dgm:pt modelId="{3A7D9D3B-D366-43A0-B96B-22DAEC66AFBB}" type="sibTrans" cxnId="{90658C4A-8FA4-40C0-9E6B-860A7735D142}">
      <dgm:prSet/>
      <dgm:spPr/>
      <dgm:t>
        <a:bodyPr/>
        <a:lstStyle/>
        <a:p>
          <a:endParaRPr lang="es-EC"/>
        </a:p>
      </dgm:t>
    </dgm:pt>
    <dgm:pt modelId="{FC7755EB-61FF-4957-B32A-F7EAE0FC57C6}">
      <dgm:prSet phldrT="[Texto]"/>
      <dgm:spPr/>
      <dgm:t>
        <a:bodyPr/>
        <a:lstStyle/>
        <a:p>
          <a:r>
            <a:rPr lang="es-EC" dirty="0" smtClean="0"/>
            <a:t>Ceniza </a:t>
          </a:r>
          <a:endParaRPr lang="es-EC" dirty="0"/>
        </a:p>
      </dgm:t>
    </dgm:pt>
    <dgm:pt modelId="{EE5830B0-F57A-4C38-B9D7-082A224F0F4F}" type="parTrans" cxnId="{FA68C790-741E-4231-A915-F9C03D2A1BA9}">
      <dgm:prSet/>
      <dgm:spPr/>
      <dgm:t>
        <a:bodyPr/>
        <a:lstStyle/>
        <a:p>
          <a:endParaRPr lang="es-EC"/>
        </a:p>
      </dgm:t>
    </dgm:pt>
    <dgm:pt modelId="{003D8F1A-D86F-4F59-8697-3551F4EBA0F6}" type="sibTrans" cxnId="{FA68C790-741E-4231-A915-F9C03D2A1BA9}">
      <dgm:prSet/>
      <dgm:spPr/>
      <dgm:t>
        <a:bodyPr/>
        <a:lstStyle/>
        <a:p>
          <a:endParaRPr lang="es-EC"/>
        </a:p>
      </dgm:t>
    </dgm:pt>
    <dgm:pt modelId="{A3CA93B7-8B27-4699-8EC3-39D9A0B04891}" type="pres">
      <dgm:prSet presAssocID="{4365C328-CC77-4011-BA77-B828D3F8451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C6924B8-F99D-4D02-B67C-A7E6BEC6B65C}" type="pres">
      <dgm:prSet presAssocID="{C289E823-A08B-4214-B458-523B84A9CA92}" presName="centerShape" presStyleLbl="node0" presStyleIdx="0" presStyleCnt="1"/>
      <dgm:spPr/>
      <dgm:t>
        <a:bodyPr/>
        <a:lstStyle/>
        <a:p>
          <a:endParaRPr lang="es-EC"/>
        </a:p>
      </dgm:t>
    </dgm:pt>
    <dgm:pt modelId="{BBA613F7-CD4B-4B0B-994E-631A7113DB50}" type="pres">
      <dgm:prSet presAssocID="{70EC676C-A3B6-46AA-9B73-BF042F10F905}" presName="parTrans" presStyleLbl="sibTrans2D1" presStyleIdx="0" presStyleCnt="5"/>
      <dgm:spPr/>
      <dgm:t>
        <a:bodyPr/>
        <a:lstStyle/>
        <a:p>
          <a:endParaRPr lang="es-EC"/>
        </a:p>
      </dgm:t>
    </dgm:pt>
    <dgm:pt modelId="{B573D348-4CDB-41A0-8D2D-CFFA3B606943}" type="pres">
      <dgm:prSet presAssocID="{70EC676C-A3B6-46AA-9B73-BF042F10F905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97365FD4-A50F-496E-AA4C-20B2E4362A07}" type="pres">
      <dgm:prSet presAssocID="{831F004F-483D-45B6-BD43-F28C01B0674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35F9A7-4329-4D29-98CD-197250E43A7F}" type="pres">
      <dgm:prSet presAssocID="{E09E16E7-A2F0-4517-9B1F-1E484353FAC6}" presName="parTrans" presStyleLbl="sibTrans2D1" presStyleIdx="1" presStyleCnt="5"/>
      <dgm:spPr/>
      <dgm:t>
        <a:bodyPr/>
        <a:lstStyle/>
        <a:p>
          <a:endParaRPr lang="es-EC"/>
        </a:p>
      </dgm:t>
    </dgm:pt>
    <dgm:pt modelId="{B6D16AF8-AE24-4A53-B487-66A73019F8BB}" type="pres">
      <dgm:prSet presAssocID="{E09E16E7-A2F0-4517-9B1F-1E484353FAC6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D3C485EE-F2BF-47B6-836C-DAE204998993}" type="pres">
      <dgm:prSet presAssocID="{B6F4D0CD-C050-44E3-91E5-F8DF2AA7B05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E11A38A-728A-4644-8A7E-C4B7C5170C60}" type="pres">
      <dgm:prSet presAssocID="{FA9207C8-2926-4144-A294-F44AFDDDEFDF}" presName="parTrans" presStyleLbl="sibTrans2D1" presStyleIdx="2" presStyleCnt="5"/>
      <dgm:spPr/>
      <dgm:t>
        <a:bodyPr/>
        <a:lstStyle/>
        <a:p>
          <a:endParaRPr lang="es-EC"/>
        </a:p>
      </dgm:t>
    </dgm:pt>
    <dgm:pt modelId="{7E5D5CAC-E14E-4133-BA19-363095EC8C64}" type="pres">
      <dgm:prSet presAssocID="{FA9207C8-2926-4144-A294-F44AFDDDEFDF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1A953A4C-059E-444A-B25F-62621924D51D}" type="pres">
      <dgm:prSet presAssocID="{31D0555B-14C3-42A9-B376-1BF1D99A149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D9868A-AC0A-4737-B11E-E9B1968E2D96}" type="pres">
      <dgm:prSet presAssocID="{DA2923C1-01F2-4BD3-A036-DF071A73227D}" presName="parTrans" presStyleLbl="sibTrans2D1" presStyleIdx="3" presStyleCnt="5"/>
      <dgm:spPr/>
      <dgm:t>
        <a:bodyPr/>
        <a:lstStyle/>
        <a:p>
          <a:endParaRPr lang="es-EC"/>
        </a:p>
      </dgm:t>
    </dgm:pt>
    <dgm:pt modelId="{0AE8AAFE-F9C2-4814-B1DF-6D9DA7147563}" type="pres">
      <dgm:prSet presAssocID="{DA2923C1-01F2-4BD3-A036-DF071A73227D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0FDC05FE-0116-4EF8-B1F8-DF855CC28D66}" type="pres">
      <dgm:prSet presAssocID="{0B7CFB48-5694-4349-8A58-59EA7DF2C3F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6C16D8-30DA-46E7-A764-4DB170446D1E}" type="pres">
      <dgm:prSet presAssocID="{EE5830B0-F57A-4C38-B9D7-082A224F0F4F}" presName="parTrans" presStyleLbl="sibTrans2D1" presStyleIdx="4" presStyleCnt="5"/>
      <dgm:spPr/>
      <dgm:t>
        <a:bodyPr/>
        <a:lstStyle/>
        <a:p>
          <a:endParaRPr lang="es-EC"/>
        </a:p>
      </dgm:t>
    </dgm:pt>
    <dgm:pt modelId="{EAA970EB-FF42-47F6-AD10-D17391D95BC4}" type="pres">
      <dgm:prSet presAssocID="{EE5830B0-F57A-4C38-B9D7-082A224F0F4F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F2959E9A-7128-41D9-8731-D6333A526D8A}" type="pres">
      <dgm:prSet presAssocID="{FC7755EB-61FF-4957-B32A-F7EAE0FC57C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6D2DDA6-B9A4-41D5-BAD2-2D858705AD80}" type="presOf" srcId="{FA9207C8-2926-4144-A294-F44AFDDDEFDF}" destId="{7E5D5CAC-E14E-4133-BA19-363095EC8C64}" srcOrd="1" destOrd="0" presId="urn:microsoft.com/office/officeart/2005/8/layout/radial5"/>
    <dgm:cxn modelId="{E8D4B95C-A960-465F-B7E7-4A63A2F6A5E1}" type="presOf" srcId="{31D0555B-14C3-42A9-B376-1BF1D99A1496}" destId="{1A953A4C-059E-444A-B25F-62621924D51D}" srcOrd="0" destOrd="0" presId="urn:microsoft.com/office/officeart/2005/8/layout/radial5"/>
    <dgm:cxn modelId="{416608DA-5F18-46C6-A952-5C043FAEFDC2}" type="presOf" srcId="{70EC676C-A3B6-46AA-9B73-BF042F10F905}" destId="{B573D348-4CDB-41A0-8D2D-CFFA3B606943}" srcOrd="1" destOrd="0" presId="urn:microsoft.com/office/officeart/2005/8/layout/radial5"/>
    <dgm:cxn modelId="{007AC325-F632-48DF-923B-2373B01D5682}" type="presOf" srcId="{C289E823-A08B-4214-B458-523B84A9CA92}" destId="{3C6924B8-F99D-4D02-B67C-A7E6BEC6B65C}" srcOrd="0" destOrd="0" presId="urn:microsoft.com/office/officeart/2005/8/layout/radial5"/>
    <dgm:cxn modelId="{4F97FAC2-29A0-4395-BB8A-054F508845A6}" srcId="{C289E823-A08B-4214-B458-523B84A9CA92}" destId="{831F004F-483D-45B6-BD43-F28C01B06741}" srcOrd="0" destOrd="0" parTransId="{70EC676C-A3B6-46AA-9B73-BF042F10F905}" sibTransId="{20D6942B-F614-4931-A1DD-59B43C517E6D}"/>
    <dgm:cxn modelId="{FA68C790-741E-4231-A915-F9C03D2A1BA9}" srcId="{C289E823-A08B-4214-B458-523B84A9CA92}" destId="{FC7755EB-61FF-4957-B32A-F7EAE0FC57C6}" srcOrd="4" destOrd="0" parTransId="{EE5830B0-F57A-4C38-B9D7-082A224F0F4F}" sibTransId="{003D8F1A-D86F-4F59-8697-3551F4EBA0F6}"/>
    <dgm:cxn modelId="{56C656FB-1CC3-4C2B-80B3-71EC8D3CC885}" type="presOf" srcId="{E09E16E7-A2F0-4517-9B1F-1E484353FAC6}" destId="{B6D16AF8-AE24-4A53-B487-66A73019F8BB}" srcOrd="1" destOrd="0" presId="urn:microsoft.com/office/officeart/2005/8/layout/radial5"/>
    <dgm:cxn modelId="{B69C0F3A-4428-443E-8B2B-95B9C93F1475}" type="presOf" srcId="{FC7755EB-61FF-4957-B32A-F7EAE0FC57C6}" destId="{F2959E9A-7128-41D9-8731-D6333A526D8A}" srcOrd="0" destOrd="0" presId="urn:microsoft.com/office/officeart/2005/8/layout/radial5"/>
    <dgm:cxn modelId="{6BDE43A4-0FC6-45AB-A2D2-442FC560C1CE}" type="presOf" srcId="{E09E16E7-A2F0-4517-9B1F-1E484353FAC6}" destId="{9935F9A7-4329-4D29-98CD-197250E43A7F}" srcOrd="0" destOrd="0" presId="urn:microsoft.com/office/officeart/2005/8/layout/radial5"/>
    <dgm:cxn modelId="{39392B77-55F4-450C-88F1-CC8BE778B23B}" type="presOf" srcId="{B6F4D0CD-C050-44E3-91E5-F8DF2AA7B059}" destId="{D3C485EE-F2BF-47B6-836C-DAE204998993}" srcOrd="0" destOrd="0" presId="urn:microsoft.com/office/officeart/2005/8/layout/radial5"/>
    <dgm:cxn modelId="{71549BD2-D18C-454F-BEE0-86DE64B34A8D}" type="presOf" srcId="{831F004F-483D-45B6-BD43-F28C01B06741}" destId="{97365FD4-A50F-496E-AA4C-20B2E4362A07}" srcOrd="0" destOrd="0" presId="urn:microsoft.com/office/officeart/2005/8/layout/radial5"/>
    <dgm:cxn modelId="{507DD113-3E96-40F7-BA57-09A75191F059}" srcId="{4365C328-CC77-4011-BA77-B828D3F84519}" destId="{C289E823-A08B-4214-B458-523B84A9CA92}" srcOrd="0" destOrd="0" parTransId="{3CBE0BAD-660B-4BE5-8FBC-60244E5DB7BB}" sibTransId="{598C6133-9E79-42C2-8ED0-BB04CC50A462}"/>
    <dgm:cxn modelId="{C5E4DCDE-AFA1-487F-9C00-1375DAC6D737}" type="presOf" srcId="{EE5830B0-F57A-4C38-B9D7-082A224F0F4F}" destId="{D86C16D8-30DA-46E7-A764-4DB170446D1E}" srcOrd="0" destOrd="0" presId="urn:microsoft.com/office/officeart/2005/8/layout/radial5"/>
    <dgm:cxn modelId="{583AACC0-AAAD-4DC4-9273-8AF06B93A6E2}" type="presOf" srcId="{70EC676C-A3B6-46AA-9B73-BF042F10F905}" destId="{BBA613F7-CD4B-4B0B-994E-631A7113DB50}" srcOrd="0" destOrd="0" presId="urn:microsoft.com/office/officeart/2005/8/layout/radial5"/>
    <dgm:cxn modelId="{1AEF9684-CE39-4FC5-A8C6-97B9099E9B0A}" srcId="{C289E823-A08B-4214-B458-523B84A9CA92}" destId="{B6F4D0CD-C050-44E3-91E5-F8DF2AA7B059}" srcOrd="1" destOrd="0" parTransId="{E09E16E7-A2F0-4517-9B1F-1E484353FAC6}" sibTransId="{1268EB28-3139-48A6-80B9-0D5DE4423BF2}"/>
    <dgm:cxn modelId="{504AF427-5894-4125-8B52-88040C2268A8}" srcId="{C289E823-A08B-4214-B458-523B84A9CA92}" destId="{31D0555B-14C3-42A9-B376-1BF1D99A1496}" srcOrd="2" destOrd="0" parTransId="{FA9207C8-2926-4144-A294-F44AFDDDEFDF}" sibTransId="{F60F7F35-F0CA-4264-BEC2-90F841B8DC3E}"/>
    <dgm:cxn modelId="{1805E386-D5A1-4650-974F-F2B900663F37}" type="presOf" srcId="{FA9207C8-2926-4144-A294-F44AFDDDEFDF}" destId="{3E11A38A-728A-4644-8A7E-C4B7C5170C60}" srcOrd="0" destOrd="0" presId="urn:microsoft.com/office/officeart/2005/8/layout/radial5"/>
    <dgm:cxn modelId="{F4E313FE-4DA6-4A30-98E5-66639BB9CDD1}" type="presOf" srcId="{0B7CFB48-5694-4349-8A58-59EA7DF2C3FE}" destId="{0FDC05FE-0116-4EF8-B1F8-DF855CC28D66}" srcOrd="0" destOrd="0" presId="urn:microsoft.com/office/officeart/2005/8/layout/radial5"/>
    <dgm:cxn modelId="{3E2BB1C3-E62A-4D8C-94C2-753B1833C1DF}" type="presOf" srcId="{DA2923C1-01F2-4BD3-A036-DF071A73227D}" destId="{D9D9868A-AC0A-4737-B11E-E9B1968E2D96}" srcOrd="0" destOrd="0" presId="urn:microsoft.com/office/officeart/2005/8/layout/radial5"/>
    <dgm:cxn modelId="{90658C4A-8FA4-40C0-9E6B-860A7735D142}" srcId="{C289E823-A08B-4214-B458-523B84A9CA92}" destId="{0B7CFB48-5694-4349-8A58-59EA7DF2C3FE}" srcOrd="3" destOrd="0" parTransId="{DA2923C1-01F2-4BD3-A036-DF071A73227D}" sibTransId="{3A7D9D3B-D366-43A0-B96B-22DAEC66AFBB}"/>
    <dgm:cxn modelId="{7F1E4A32-9924-4D36-8C9B-F05027B65078}" type="presOf" srcId="{EE5830B0-F57A-4C38-B9D7-082A224F0F4F}" destId="{EAA970EB-FF42-47F6-AD10-D17391D95BC4}" srcOrd="1" destOrd="0" presId="urn:microsoft.com/office/officeart/2005/8/layout/radial5"/>
    <dgm:cxn modelId="{7FE2304D-565A-432F-9852-0C1E2FF6E234}" type="presOf" srcId="{4365C328-CC77-4011-BA77-B828D3F84519}" destId="{A3CA93B7-8B27-4699-8EC3-39D9A0B04891}" srcOrd="0" destOrd="0" presId="urn:microsoft.com/office/officeart/2005/8/layout/radial5"/>
    <dgm:cxn modelId="{A99C1322-9200-47C3-9150-433AA303A24C}" type="presOf" srcId="{DA2923C1-01F2-4BD3-A036-DF071A73227D}" destId="{0AE8AAFE-F9C2-4814-B1DF-6D9DA7147563}" srcOrd="1" destOrd="0" presId="urn:microsoft.com/office/officeart/2005/8/layout/radial5"/>
    <dgm:cxn modelId="{37A683F0-CEFE-453D-8175-E6E78BDC2C95}" type="presParOf" srcId="{A3CA93B7-8B27-4699-8EC3-39D9A0B04891}" destId="{3C6924B8-F99D-4D02-B67C-A7E6BEC6B65C}" srcOrd="0" destOrd="0" presId="urn:microsoft.com/office/officeart/2005/8/layout/radial5"/>
    <dgm:cxn modelId="{F6E2F8C6-ECED-45E0-A04C-B9E14265FF5A}" type="presParOf" srcId="{A3CA93B7-8B27-4699-8EC3-39D9A0B04891}" destId="{BBA613F7-CD4B-4B0B-994E-631A7113DB50}" srcOrd="1" destOrd="0" presId="urn:microsoft.com/office/officeart/2005/8/layout/radial5"/>
    <dgm:cxn modelId="{9ACFBA28-9A35-4AB8-8DD8-39C6C5C5586A}" type="presParOf" srcId="{BBA613F7-CD4B-4B0B-994E-631A7113DB50}" destId="{B573D348-4CDB-41A0-8D2D-CFFA3B606943}" srcOrd="0" destOrd="0" presId="urn:microsoft.com/office/officeart/2005/8/layout/radial5"/>
    <dgm:cxn modelId="{064AF450-095D-43A4-A5A0-219A4D2B7491}" type="presParOf" srcId="{A3CA93B7-8B27-4699-8EC3-39D9A0B04891}" destId="{97365FD4-A50F-496E-AA4C-20B2E4362A07}" srcOrd="2" destOrd="0" presId="urn:microsoft.com/office/officeart/2005/8/layout/radial5"/>
    <dgm:cxn modelId="{A703D0DA-DE2B-4478-B5B9-B45E5E9E8F99}" type="presParOf" srcId="{A3CA93B7-8B27-4699-8EC3-39D9A0B04891}" destId="{9935F9A7-4329-4D29-98CD-197250E43A7F}" srcOrd="3" destOrd="0" presId="urn:microsoft.com/office/officeart/2005/8/layout/radial5"/>
    <dgm:cxn modelId="{58F756B2-B82E-4CDC-9A00-C64BB29C9C18}" type="presParOf" srcId="{9935F9A7-4329-4D29-98CD-197250E43A7F}" destId="{B6D16AF8-AE24-4A53-B487-66A73019F8BB}" srcOrd="0" destOrd="0" presId="urn:microsoft.com/office/officeart/2005/8/layout/radial5"/>
    <dgm:cxn modelId="{D96CA0F9-2FDE-4E4E-A711-EDDA3BE5FC96}" type="presParOf" srcId="{A3CA93B7-8B27-4699-8EC3-39D9A0B04891}" destId="{D3C485EE-F2BF-47B6-836C-DAE204998993}" srcOrd="4" destOrd="0" presId="urn:microsoft.com/office/officeart/2005/8/layout/radial5"/>
    <dgm:cxn modelId="{CB9F7157-A8A6-4AFD-A7AD-1CDEDB9D450B}" type="presParOf" srcId="{A3CA93B7-8B27-4699-8EC3-39D9A0B04891}" destId="{3E11A38A-728A-4644-8A7E-C4B7C5170C60}" srcOrd="5" destOrd="0" presId="urn:microsoft.com/office/officeart/2005/8/layout/radial5"/>
    <dgm:cxn modelId="{78D05613-543E-4010-844B-CEE9F77BE9D6}" type="presParOf" srcId="{3E11A38A-728A-4644-8A7E-C4B7C5170C60}" destId="{7E5D5CAC-E14E-4133-BA19-363095EC8C64}" srcOrd="0" destOrd="0" presId="urn:microsoft.com/office/officeart/2005/8/layout/radial5"/>
    <dgm:cxn modelId="{ABDDA0B3-8933-48D5-9F73-8D8A78E79BA0}" type="presParOf" srcId="{A3CA93B7-8B27-4699-8EC3-39D9A0B04891}" destId="{1A953A4C-059E-444A-B25F-62621924D51D}" srcOrd="6" destOrd="0" presId="urn:microsoft.com/office/officeart/2005/8/layout/radial5"/>
    <dgm:cxn modelId="{CE4264CD-5B4B-45A8-938A-D40FD7AE8B5B}" type="presParOf" srcId="{A3CA93B7-8B27-4699-8EC3-39D9A0B04891}" destId="{D9D9868A-AC0A-4737-B11E-E9B1968E2D96}" srcOrd="7" destOrd="0" presId="urn:microsoft.com/office/officeart/2005/8/layout/radial5"/>
    <dgm:cxn modelId="{6AB4BF12-556F-461A-A4B5-0BA559A8FBDE}" type="presParOf" srcId="{D9D9868A-AC0A-4737-B11E-E9B1968E2D96}" destId="{0AE8AAFE-F9C2-4814-B1DF-6D9DA7147563}" srcOrd="0" destOrd="0" presId="urn:microsoft.com/office/officeart/2005/8/layout/radial5"/>
    <dgm:cxn modelId="{C2A4D574-260C-4ADE-8FE9-385FC463AB5A}" type="presParOf" srcId="{A3CA93B7-8B27-4699-8EC3-39D9A0B04891}" destId="{0FDC05FE-0116-4EF8-B1F8-DF855CC28D66}" srcOrd="8" destOrd="0" presId="urn:microsoft.com/office/officeart/2005/8/layout/radial5"/>
    <dgm:cxn modelId="{174B12B0-79FA-40EC-B85C-1FF77E98919E}" type="presParOf" srcId="{A3CA93B7-8B27-4699-8EC3-39D9A0B04891}" destId="{D86C16D8-30DA-46E7-A764-4DB170446D1E}" srcOrd="9" destOrd="0" presId="urn:microsoft.com/office/officeart/2005/8/layout/radial5"/>
    <dgm:cxn modelId="{8CA05624-198E-45C3-A894-47B28EB3C9BC}" type="presParOf" srcId="{D86C16D8-30DA-46E7-A764-4DB170446D1E}" destId="{EAA970EB-FF42-47F6-AD10-D17391D95BC4}" srcOrd="0" destOrd="0" presId="urn:microsoft.com/office/officeart/2005/8/layout/radial5"/>
    <dgm:cxn modelId="{DD92C0D9-3A09-4564-B0CF-B8CBA6296963}" type="presParOf" srcId="{A3CA93B7-8B27-4699-8EC3-39D9A0B04891}" destId="{F2959E9A-7128-41D9-8731-D6333A526D8A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365C328-CC77-4011-BA77-B828D3F84519}" type="doc">
      <dgm:prSet loTypeId="urn:microsoft.com/office/officeart/2005/8/layout/radial5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C289E823-A08B-4214-B458-523B84A9CA92}">
      <dgm:prSet phldrT="[Texto]" custT="1"/>
      <dgm:spPr/>
      <dgm:t>
        <a:bodyPr/>
        <a:lstStyle/>
        <a:p>
          <a:r>
            <a:rPr lang="es-EC" sz="2800" dirty="0" smtClean="0"/>
            <a:t>Hipótesis Afirmativa</a:t>
          </a:r>
          <a:endParaRPr lang="es-EC" sz="2800" dirty="0"/>
        </a:p>
      </dgm:t>
    </dgm:pt>
    <dgm:pt modelId="{3CBE0BAD-660B-4BE5-8FBC-60244E5DB7BB}" type="parTrans" cxnId="{507DD113-3E96-40F7-BA57-09A75191F059}">
      <dgm:prSet/>
      <dgm:spPr/>
      <dgm:t>
        <a:bodyPr/>
        <a:lstStyle/>
        <a:p>
          <a:endParaRPr lang="es-EC"/>
        </a:p>
      </dgm:t>
    </dgm:pt>
    <dgm:pt modelId="{598C6133-9E79-42C2-8ED0-BB04CC50A462}" type="sibTrans" cxnId="{507DD113-3E96-40F7-BA57-09A75191F059}">
      <dgm:prSet/>
      <dgm:spPr/>
      <dgm:t>
        <a:bodyPr/>
        <a:lstStyle/>
        <a:p>
          <a:endParaRPr lang="es-EC"/>
        </a:p>
      </dgm:t>
    </dgm:pt>
    <dgm:pt modelId="{831F004F-483D-45B6-BD43-F28C01B06741}">
      <dgm:prSet phldrT="[Texto]" custT="1"/>
      <dgm:spPr/>
      <dgm:t>
        <a:bodyPr/>
        <a:lstStyle/>
        <a:p>
          <a:pPr algn="ctr"/>
          <a:r>
            <a:rPr lang="es-EC" sz="4800" dirty="0" smtClean="0"/>
            <a:t>    pH</a:t>
          </a:r>
          <a:r>
            <a:rPr lang="es-EC" sz="1800" dirty="0" smtClean="0"/>
            <a:t>	</a:t>
          </a:r>
        </a:p>
        <a:p>
          <a:pPr algn="ctr"/>
          <a:r>
            <a:rPr lang="es-EC" sz="1800" dirty="0" smtClean="0"/>
            <a:t>A0 (Sin Pre-secado) (5,78 A)</a:t>
          </a:r>
        </a:p>
        <a:p>
          <a:pPr algn="ctr"/>
          <a:r>
            <a:rPr lang="es-EC" sz="1800" dirty="0" smtClean="0"/>
            <a:t>A1 (Ambiente) (6,28 B)</a:t>
          </a:r>
        </a:p>
        <a:p>
          <a:pPr algn="ctr"/>
          <a:r>
            <a:rPr lang="es-EC" sz="1800" dirty="0" smtClean="0"/>
            <a:t>A2 (Mazorca) (6,38 C)</a:t>
          </a:r>
          <a:endParaRPr lang="es-EC" sz="1800" dirty="0"/>
        </a:p>
      </dgm:t>
    </dgm:pt>
    <dgm:pt modelId="{70EC676C-A3B6-46AA-9B73-BF042F10F905}" type="parTrans" cxnId="{4F97FAC2-29A0-4395-BB8A-054F508845A6}">
      <dgm:prSet/>
      <dgm:spPr/>
      <dgm:t>
        <a:bodyPr/>
        <a:lstStyle/>
        <a:p>
          <a:endParaRPr lang="es-EC"/>
        </a:p>
      </dgm:t>
    </dgm:pt>
    <dgm:pt modelId="{20D6942B-F614-4931-A1DD-59B43C517E6D}" type="sibTrans" cxnId="{4F97FAC2-29A0-4395-BB8A-054F508845A6}">
      <dgm:prSet/>
      <dgm:spPr/>
      <dgm:t>
        <a:bodyPr/>
        <a:lstStyle/>
        <a:p>
          <a:endParaRPr lang="es-EC"/>
        </a:p>
      </dgm:t>
    </dgm:pt>
    <dgm:pt modelId="{B6F4D0CD-C050-44E3-91E5-F8DF2AA7B059}">
      <dgm:prSet phldrT="[Texto]" custT="1"/>
      <dgm:spPr/>
      <dgm:t>
        <a:bodyPr/>
        <a:lstStyle/>
        <a:p>
          <a:r>
            <a:rPr lang="es-EC" sz="4800" dirty="0" smtClean="0"/>
            <a:t>Acidez</a:t>
          </a:r>
        </a:p>
        <a:p>
          <a:r>
            <a:rPr lang="es-EC" sz="1800" dirty="0" smtClean="0"/>
            <a:t>A0 (Sin Pre-secado) (5,78 A)</a:t>
          </a:r>
        </a:p>
        <a:p>
          <a:r>
            <a:rPr lang="es-EC" sz="1800" dirty="0" smtClean="0"/>
            <a:t>A1 (Ambiente) (6,28 B)</a:t>
          </a:r>
        </a:p>
        <a:p>
          <a:r>
            <a:rPr lang="es-EC" sz="1800" dirty="0" smtClean="0"/>
            <a:t>A2 (Mazorca) (6,38 C)</a:t>
          </a:r>
        </a:p>
        <a:p>
          <a:r>
            <a:rPr lang="es-EC" sz="1100" dirty="0" smtClean="0"/>
            <a:t> </a:t>
          </a:r>
          <a:endParaRPr lang="es-EC" sz="1100" dirty="0"/>
        </a:p>
      </dgm:t>
    </dgm:pt>
    <dgm:pt modelId="{E09E16E7-A2F0-4517-9B1F-1E484353FAC6}" type="parTrans" cxnId="{1AEF9684-CE39-4FC5-A8C6-97B9099E9B0A}">
      <dgm:prSet/>
      <dgm:spPr/>
      <dgm:t>
        <a:bodyPr/>
        <a:lstStyle/>
        <a:p>
          <a:endParaRPr lang="es-EC"/>
        </a:p>
      </dgm:t>
    </dgm:pt>
    <dgm:pt modelId="{1268EB28-3139-48A6-80B9-0D5DE4423BF2}" type="sibTrans" cxnId="{1AEF9684-CE39-4FC5-A8C6-97B9099E9B0A}">
      <dgm:prSet/>
      <dgm:spPr/>
      <dgm:t>
        <a:bodyPr/>
        <a:lstStyle/>
        <a:p>
          <a:endParaRPr lang="es-EC"/>
        </a:p>
      </dgm:t>
    </dgm:pt>
    <dgm:pt modelId="{A3CA93B7-8B27-4699-8EC3-39D9A0B04891}" type="pres">
      <dgm:prSet presAssocID="{4365C328-CC77-4011-BA77-B828D3F8451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C6924B8-F99D-4D02-B67C-A7E6BEC6B65C}" type="pres">
      <dgm:prSet presAssocID="{C289E823-A08B-4214-B458-523B84A9CA92}" presName="centerShape" presStyleLbl="node0" presStyleIdx="0" presStyleCnt="1" custScaleX="138601" custScaleY="133139"/>
      <dgm:spPr/>
      <dgm:t>
        <a:bodyPr/>
        <a:lstStyle/>
        <a:p>
          <a:endParaRPr lang="es-EC"/>
        </a:p>
      </dgm:t>
    </dgm:pt>
    <dgm:pt modelId="{BBA613F7-CD4B-4B0B-994E-631A7113DB50}" type="pres">
      <dgm:prSet presAssocID="{70EC676C-A3B6-46AA-9B73-BF042F10F905}" presName="parTrans" presStyleLbl="sibTrans2D1" presStyleIdx="0" presStyleCnt="2"/>
      <dgm:spPr/>
      <dgm:t>
        <a:bodyPr/>
        <a:lstStyle/>
        <a:p>
          <a:endParaRPr lang="es-EC"/>
        </a:p>
      </dgm:t>
    </dgm:pt>
    <dgm:pt modelId="{B573D348-4CDB-41A0-8D2D-CFFA3B606943}" type="pres">
      <dgm:prSet presAssocID="{70EC676C-A3B6-46AA-9B73-BF042F10F905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97365FD4-A50F-496E-AA4C-20B2E4362A07}" type="pres">
      <dgm:prSet presAssocID="{831F004F-483D-45B6-BD43-F28C01B06741}" presName="node" presStyleLbl="node1" presStyleIdx="0" presStyleCnt="2" custScaleX="226445" custScaleY="148390" custRadScaleRad="185370" custRadScaleInc="-992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35F9A7-4329-4D29-98CD-197250E43A7F}" type="pres">
      <dgm:prSet presAssocID="{E09E16E7-A2F0-4517-9B1F-1E484353FAC6}" presName="parTrans" presStyleLbl="sibTrans2D1" presStyleIdx="1" presStyleCnt="2"/>
      <dgm:spPr/>
      <dgm:t>
        <a:bodyPr/>
        <a:lstStyle/>
        <a:p>
          <a:endParaRPr lang="es-EC"/>
        </a:p>
      </dgm:t>
    </dgm:pt>
    <dgm:pt modelId="{B6D16AF8-AE24-4A53-B487-66A73019F8BB}" type="pres">
      <dgm:prSet presAssocID="{E09E16E7-A2F0-4517-9B1F-1E484353FAC6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D3C485EE-F2BF-47B6-836C-DAE204998993}" type="pres">
      <dgm:prSet presAssocID="{B6F4D0CD-C050-44E3-91E5-F8DF2AA7B059}" presName="node" presStyleLbl="node1" presStyleIdx="1" presStyleCnt="2" custScaleX="236414" custScaleY="147666" custRadScaleRad="176699" custRadScaleInc="-1000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389164A-A5F1-4693-AAA1-2408E8A42A20}" type="presOf" srcId="{70EC676C-A3B6-46AA-9B73-BF042F10F905}" destId="{B573D348-4CDB-41A0-8D2D-CFFA3B606943}" srcOrd="1" destOrd="0" presId="urn:microsoft.com/office/officeart/2005/8/layout/radial5"/>
    <dgm:cxn modelId="{E8A71448-66EF-4320-9C9C-F4EC216B576B}" type="presOf" srcId="{4365C328-CC77-4011-BA77-B828D3F84519}" destId="{A3CA93B7-8B27-4699-8EC3-39D9A0B04891}" srcOrd="0" destOrd="0" presId="urn:microsoft.com/office/officeart/2005/8/layout/radial5"/>
    <dgm:cxn modelId="{F38F4DF5-9668-426F-A7D9-25F694479D80}" type="presOf" srcId="{B6F4D0CD-C050-44E3-91E5-F8DF2AA7B059}" destId="{D3C485EE-F2BF-47B6-836C-DAE204998993}" srcOrd="0" destOrd="0" presId="urn:microsoft.com/office/officeart/2005/8/layout/radial5"/>
    <dgm:cxn modelId="{4F97FAC2-29A0-4395-BB8A-054F508845A6}" srcId="{C289E823-A08B-4214-B458-523B84A9CA92}" destId="{831F004F-483D-45B6-BD43-F28C01B06741}" srcOrd="0" destOrd="0" parTransId="{70EC676C-A3B6-46AA-9B73-BF042F10F905}" sibTransId="{20D6942B-F614-4931-A1DD-59B43C517E6D}"/>
    <dgm:cxn modelId="{0B90D784-325B-4576-B1D6-9ED63BDFC2A7}" type="presOf" srcId="{E09E16E7-A2F0-4517-9B1F-1E484353FAC6}" destId="{9935F9A7-4329-4D29-98CD-197250E43A7F}" srcOrd="0" destOrd="0" presId="urn:microsoft.com/office/officeart/2005/8/layout/radial5"/>
    <dgm:cxn modelId="{507DD113-3E96-40F7-BA57-09A75191F059}" srcId="{4365C328-CC77-4011-BA77-B828D3F84519}" destId="{C289E823-A08B-4214-B458-523B84A9CA92}" srcOrd="0" destOrd="0" parTransId="{3CBE0BAD-660B-4BE5-8FBC-60244E5DB7BB}" sibTransId="{598C6133-9E79-42C2-8ED0-BB04CC50A462}"/>
    <dgm:cxn modelId="{1AEF9684-CE39-4FC5-A8C6-97B9099E9B0A}" srcId="{C289E823-A08B-4214-B458-523B84A9CA92}" destId="{B6F4D0CD-C050-44E3-91E5-F8DF2AA7B059}" srcOrd="1" destOrd="0" parTransId="{E09E16E7-A2F0-4517-9B1F-1E484353FAC6}" sibTransId="{1268EB28-3139-48A6-80B9-0D5DE4423BF2}"/>
    <dgm:cxn modelId="{3F6F7F56-6EEF-4A5E-B7EF-1E52FF50572D}" type="presOf" srcId="{831F004F-483D-45B6-BD43-F28C01B06741}" destId="{97365FD4-A50F-496E-AA4C-20B2E4362A07}" srcOrd="0" destOrd="0" presId="urn:microsoft.com/office/officeart/2005/8/layout/radial5"/>
    <dgm:cxn modelId="{0B51A9AF-5F7B-4565-89BD-A8B782DDF8E8}" type="presOf" srcId="{C289E823-A08B-4214-B458-523B84A9CA92}" destId="{3C6924B8-F99D-4D02-B67C-A7E6BEC6B65C}" srcOrd="0" destOrd="0" presId="urn:microsoft.com/office/officeart/2005/8/layout/radial5"/>
    <dgm:cxn modelId="{68014893-1FDF-4AF7-8E7F-69BEEFB5ADCA}" type="presOf" srcId="{70EC676C-A3B6-46AA-9B73-BF042F10F905}" destId="{BBA613F7-CD4B-4B0B-994E-631A7113DB50}" srcOrd="0" destOrd="0" presId="urn:microsoft.com/office/officeart/2005/8/layout/radial5"/>
    <dgm:cxn modelId="{C351ACC7-9297-4232-A327-2EB4E1A7E035}" type="presOf" srcId="{E09E16E7-A2F0-4517-9B1F-1E484353FAC6}" destId="{B6D16AF8-AE24-4A53-B487-66A73019F8BB}" srcOrd="1" destOrd="0" presId="urn:microsoft.com/office/officeart/2005/8/layout/radial5"/>
    <dgm:cxn modelId="{A9AA6EE3-D6AF-4B9A-8442-EE409715B2DE}" type="presParOf" srcId="{A3CA93B7-8B27-4699-8EC3-39D9A0B04891}" destId="{3C6924B8-F99D-4D02-B67C-A7E6BEC6B65C}" srcOrd="0" destOrd="0" presId="urn:microsoft.com/office/officeart/2005/8/layout/radial5"/>
    <dgm:cxn modelId="{804B14B7-2090-42DD-A6B0-67A53A642892}" type="presParOf" srcId="{A3CA93B7-8B27-4699-8EC3-39D9A0B04891}" destId="{BBA613F7-CD4B-4B0B-994E-631A7113DB50}" srcOrd="1" destOrd="0" presId="urn:microsoft.com/office/officeart/2005/8/layout/radial5"/>
    <dgm:cxn modelId="{1A4B8D06-5906-4B85-9042-9A93CC2F0F38}" type="presParOf" srcId="{BBA613F7-CD4B-4B0B-994E-631A7113DB50}" destId="{B573D348-4CDB-41A0-8D2D-CFFA3B606943}" srcOrd="0" destOrd="0" presId="urn:microsoft.com/office/officeart/2005/8/layout/radial5"/>
    <dgm:cxn modelId="{00D08CF4-3D76-44E7-8951-0AF220D213E0}" type="presParOf" srcId="{A3CA93B7-8B27-4699-8EC3-39D9A0B04891}" destId="{97365FD4-A50F-496E-AA4C-20B2E4362A07}" srcOrd="2" destOrd="0" presId="urn:microsoft.com/office/officeart/2005/8/layout/radial5"/>
    <dgm:cxn modelId="{4070D7B6-62FC-4F0D-A83A-1FC1A7B7CAE1}" type="presParOf" srcId="{A3CA93B7-8B27-4699-8EC3-39D9A0B04891}" destId="{9935F9A7-4329-4D29-98CD-197250E43A7F}" srcOrd="3" destOrd="0" presId="urn:microsoft.com/office/officeart/2005/8/layout/radial5"/>
    <dgm:cxn modelId="{5F859444-95BF-4749-8E54-90C8142FE5C8}" type="presParOf" srcId="{9935F9A7-4329-4D29-98CD-197250E43A7F}" destId="{B6D16AF8-AE24-4A53-B487-66A73019F8BB}" srcOrd="0" destOrd="0" presId="urn:microsoft.com/office/officeart/2005/8/layout/radial5"/>
    <dgm:cxn modelId="{DFA290E6-AACF-463B-BEC6-EF926150B924}" type="presParOf" srcId="{A3CA93B7-8B27-4699-8EC3-39D9A0B04891}" destId="{D3C485EE-F2BF-47B6-836C-DAE204998993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2F533FA-5B4A-42C9-9384-12D303B1D16B}" type="doc">
      <dgm:prSet loTypeId="urn:microsoft.com/office/officeart/2005/8/layout/radial5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2CF17460-00C2-46E5-A481-34A9164F7DC1}">
      <dgm:prSet phldrT="[Texto]"/>
      <dgm:spPr/>
      <dgm:t>
        <a:bodyPr/>
        <a:lstStyle/>
        <a:p>
          <a:r>
            <a:rPr lang="es-EC" dirty="0" smtClean="0"/>
            <a:t>Hipótesis Nula</a:t>
          </a:r>
          <a:endParaRPr lang="es-EC" dirty="0"/>
        </a:p>
      </dgm:t>
    </dgm:pt>
    <dgm:pt modelId="{7CA42204-5A5F-4913-9E37-74132274E6A5}" type="parTrans" cxnId="{3A49B2B5-B79F-462C-AFB1-BAB6296E2E54}">
      <dgm:prSet/>
      <dgm:spPr/>
      <dgm:t>
        <a:bodyPr/>
        <a:lstStyle/>
        <a:p>
          <a:endParaRPr lang="es-EC"/>
        </a:p>
      </dgm:t>
    </dgm:pt>
    <dgm:pt modelId="{0C39FE87-63CE-4AB7-8D46-A3CCE725056E}" type="sibTrans" cxnId="{3A49B2B5-B79F-462C-AFB1-BAB6296E2E54}">
      <dgm:prSet/>
      <dgm:spPr/>
      <dgm:t>
        <a:bodyPr/>
        <a:lstStyle/>
        <a:p>
          <a:endParaRPr lang="es-EC"/>
        </a:p>
      </dgm:t>
    </dgm:pt>
    <dgm:pt modelId="{00C894E5-DBF5-4A8B-A309-92CF85BDEFAA}">
      <dgm:prSet phldrT="[Texto]"/>
      <dgm:spPr/>
      <dgm:t>
        <a:bodyPr/>
        <a:lstStyle/>
        <a:p>
          <a:r>
            <a:rPr lang="es-EC" dirty="0" smtClean="0"/>
            <a:t>Humedad</a:t>
          </a:r>
          <a:endParaRPr lang="es-EC" dirty="0"/>
        </a:p>
      </dgm:t>
    </dgm:pt>
    <dgm:pt modelId="{5C461D40-2D59-43AD-8462-E77ACF24738C}" type="parTrans" cxnId="{2D7D2A9E-DCAD-4885-B612-6D126E16561E}">
      <dgm:prSet/>
      <dgm:spPr/>
      <dgm:t>
        <a:bodyPr/>
        <a:lstStyle/>
        <a:p>
          <a:endParaRPr lang="es-EC"/>
        </a:p>
      </dgm:t>
    </dgm:pt>
    <dgm:pt modelId="{B2603C36-2FA5-466A-A39B-385BF09F9201}" type="sibTrans" cxnId="{2D7D2A9E-DCAD-4885-B612-6D126E16561E}">
      <dgm:prSet/>
      <dgm:spPr/>
      <dgm:t>
        <a:bodyPr/>
        <a:lstStyle/>
        <a:p>
          <a:endParaRPr lang="es-EC"/>
        </a:p>
      </dgm:t>
    </dgm:pt>
    <dgm:pt modelId="{21376BD3-6069-4933-B222-A07CDEA4D64C}">
      <dgm:prSet phldrT="[Texto]"/>
      <dgm:spPr/>
      <dgm:t>
        <a:bodyPr/>
        <a:lstStyle/>
        <a:p>
          <a:r>
            <a:rPr lang="es-EC" dirty="0" smtClean="0"/>
            <a:t> Proteína</a:t>
          </a:r>
          <a:endParaRPr lang="es-EC" dirty="0"/>
        </a:p>
      </dgm:t>
    </dgm:pt>
    <dgm:pt modelId="{9B4E60B0-EC55-419D-82F3-13DEDA1DC815}" type="parTrans" cxnId="{B6DBF34F-CDCE-4304-A73C-FC83EB88B258}">
      <dgm:prSet/>
      <dgm:spPr/>
      <dgm:t>
        <a:bodyPr/>
        <a:lstStyle/>
        <a:p>
          <a:endParaRPr lang="es-EC"/>
        </a:p>
      </dgm:t>
    </dgm:pt>
    <dgm:pt modelId="{8A54D4A7-8E69-49A8-A39E-672447044512}" type="sibTrans" cxnId="{B6DBF34F-CDCE-4304-A73C-FC83EB88B258}">
      <dgm:prSet/>
      <dgm:spPr/>
      <dgm:t>
        <a:bodyPr/>
        <a:lstStyle/>
        <a:p>
          <a:endParaRPr lang="es-EC"/>
        </a:p>
      </dgm:t>
    </dgm:pt>
    <dgm:pt modelId="{6E43C049-4D54-4524-BFC7-A27A2F02FB2A}">
      <dgm:prSet phldrT="[Texto]"/>
      <dgm:spPr/>
      <dgm:t>
        <a:bodyPr/>
        <a:lstStyle/>
        <a:p>
          <a:r>
            <a:rPr lang="es-EC" dirty="0" smtClean="0"/>
            <a:t>Variación  de masa</a:t>
          </a:r>
          <a:endParaRPr lang="es-EC" dirty="0"/>
        </a:p>
      </dgm:t>
    </dgm:pt>
    <dgm:pt modelId="{24BCBAFB-1EEE-40F9-8C1F-16464CD46ABB}" type="parTrans" cxnId="{22822B2E-4026-493D-897A-0FAD3D8D02A5}">
      <dgm:prSet/>
      <dgm:spPr/>
      <dgm:t>
        <a:bodyPr/>
        <a:lstStyle/>
        <a:p>
          <a:endParaRPr lang="es-EC"/>
        </a:p>
      </dgm:t>
    </dgm:pt>
    <dgm:pt modelId="{75523913-0742-482A-B494-5F5188268836}" type="sibTrans" cxnId="{22822B2E-4026-493D-897A-0FAD3D8D02A5}">
      <dgm:prSet/>
      <dgm:spPr/>
      <dgm:t>
        <a:bodyPr/>
        <a:lstStyle/>
        <a:p>
          <a:endParaRPr lang="es-EC"/>
        </a:p>
      </dgm:t>
    </dgm:pt>
    <dgm:pt modelId="{B77CC65C-7BE4-4EE5-BDBB-B6FB82210AF5}" type="pres">
      <dgm:prSet presAssocID="{E2F533FA-5B4A-42C9-9384-12D303B1D16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20AF44B-3B5D-441A-8DC5-F73DA4635DE7}" type="pres">
      <dgm:prSet presAssocID="{2CF17460-00C2-46E5-A481-34A9164F7DC1}" presName="centerShape" presStyleLbl="node0" presStyleIdx="0" presStyleCnt="1"/>
      <dgm:spPr/>
      <dgm:t>
        <a:bodyPr/>
        <a:lstStyle/>
        <a:p>
          <a:endParaRPr lang="es-EC"/>
        </a:p>
      </dgm:t>
    </dgm:pt>
    <dgm:pt modelId="{8CE93CEF-3D17-4CD3-AB4E-C7EC36D996E0}" type="pres">
      <dgm:prSet presAssocID="{5C461D40-2D59-43AD-8462-E77ACF24738C}" presName="parTrans" presStyleLbl="sibTrans2D1" presStyleIdx="0" presStyleCnt="3"/>
      <dgm:spPr/>
      <dgm:t>
        <a:bodyPr/>
        <a:lstStyle/>
        <a:p>
          <a:endParaRPr lang="es-EC"/>
        </a:p>
      </dgm:t>
    </dgm:pt>
    <dgm:pt modelId="{F0E47708-79E7-46F7-BBBC-545A27B8760D}" type="pres">
      <dgm:prSet presAssocID="{5C461D40-2D59-43AD-8462-E77ACF24738C}" presName="connectorText" presStyleLbl="sibTrans2D1" presStyleIdx="0" presStyleCnt="3"/>
      <dgm:spPr/>
      <dgm:t>
        <a:bodyPr/>
        <a:lstStyle/>
        <a:p>
          <a:endParaRPr lang="es-EC"/>
        </a:p>
      </dgm:t>
    </dgm:pt>
    <dgm:pt modelId="{FE7D5EA2-9109-4142-B3B3-8AF9F781D154}" type="pres">
      <dgm:prSet presAssocID="{00C894E5-DBF5-4A8B-A309-92CF85BDEFA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1E98A7-DA94-435A-8746-F239F3F84702}" type="pres">
      <dgm:prSet presAssocID="{9B4E60B0-EC55-419D-82F3-13DEDA1DC815}" presName="parTrans" presStyleLbl="sibTrans2D1" presStyleIdx="1" presStyleCnt="3"/>
      <dgm:spPr/>
      <dgm:t>
        <a:bodyPr/>
        <a:lstStyle/>
        <a:p>
          <a:endParaRPr lang="es-EC"/>
        </a:p>
      </dgm:t>
    </dgm:pt>
    <dgm:pt modelId="{000F1B8E-808F-4496-A5C8-774F457C1993}" type="pres">
      <dgm:prSet presAssocID="{9B4E60B0-EC55-419D-82F3-13DEDA1DC815}" presName="connectorText" presStyleLbl="sibTrans2D1" presStyleIdx="1" presStyleCnt="3"/>
      <dgm:spPr/>
      <dgm:t>
        <a:bodyPr/>
        <a:lstStyle/>
        <a:p>
          <a:endParaRPr lang="es-EC"/>
        </a:p>
      </dgm:t>
    </dgm:pt>
    <dgm:pt modelId="{D95D93A6-31A6-47B5-8F98-38C125395A10}" type="pres">
      <dgm:prSet presAssocID="{21376BD3-6069-4933-B222-A07CDEA4D64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9DD367-4906-4790-95C8-CB8F49EAD3E9}" type="pres">
      <dgm:prSet presAssocID="{24BCBAFB-1EEE-40F9-8C1F-16464CD46ABB}" presName="parTrans" presStyleLbl="sibTrans2D1" presStyleIdx="2" presStyleCnt="3"/>
      <dgm:spPr/>
      <dgm:t>
        <a:bodyPr/>
        <a:lstStyle/>
        <a:p>
          <a:endParaRPr lang="es-EC"/>
        </a:p>
      </dgm:t>
    </dgm:pt>
    <dgm:pt modelId="{DFC0B3A4-87CF-4C10-880D-5693F85BEBF6}" type="pres">
      <dgm:prSet presAssocID="{24BCBAFB-1EEE-40F9-8C1F-16464CD46ABB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D809CCDB-C0A7-4B41-8361-5EB1B79B4055}" type="pres">
      <dgm:prSet presAssocID="{6E43C049-4D54-4524-BFC7-A27A2F02FB2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F06B2EB-67D7-4326-8C41-E41ACFCF0713}" type="presOf" srcId="{2CF17460-00C2-46E5-A481-34A9164F7DC1}" destId="{C20AF44B-3B5D-441A-8DC5-F73DA4635DE7}" srcOrd="0" destOrd="0" presId="urn:microsoft.com/office/officeart/2005/8/layout/radial5"/>
    <dgm:cxn modelId="{B6DBF34F-CDCE-4304-A73C-FC83EB88B258}" srcId="{2CF17460-00C2-46E5-A481-34A9164F7DC1}" destId="{21376BD3-6069-4933-B222-A07CDEA4D64C}" srcOrd="1" destOrd="0" parTransId="{9B4E60B0-EC55-419D-82F3-13DEDA1DC815}" sibTransId="{8A54D4A7-8E69-49A8-A39E-672447044512}"/>
    <dgm:cxn modelId="{B39FA96E-3B1D-489C-BB45-BFB913F47641}" type="presOf" srcId="{00C894E5-DBF5-4A8B-A309-92CF85BDEFAA}" destId="{FE7D5EA2-9109-4142-B3B3-8AF9F781D154}" srcOrd="0" destOrd="0" presId="urn:microsoft.com/office/officeart/2005/8/layout/radial5"/>
    <dgm:cxn modelId="{A1B7B0BB-8F09-4731-9087-C4F442980F02}" type="presOf" srcId="{5C461D40-2D59-43AD-8462-E77ACF24738C}" destId="{8CE93CEF-3D17-4CD3-AB4E-C7EC36D996E0}" srcOrd="0" destOrd="0" presId="urn:microsoft.com/office/officeart/2005/8/layout/radial5"/>
    <dgm:cxn modelId="{544B26C8-B3A8-481F-8064-44F084204DF5}" type="presOf" srcId="{E2F533FA-5B4A-42C9-9384-12D303B1D16B}" destId="{B77CC65C-7BE4-4EE5-BDBB-B6FB82210AF5}" srcOrd="0" destOrd="0" presId="urn:microsoft.com/office/officeart/2005/8/layout/radial5"/>
    <dgm:cxn modelId="{9220724B-5784-4E1D-AE7F-A85F2B7A4941}" type="presOf" srcId="{5C461D40-2D59-43AD-8462-E77ACF24738C}" destId="{F0E47708-79E7-46F7-BBBC-545A27B8760D}" srcOrd="1" destOrd="0" presId="urn:microsoft.com/office/officeart/2005/8/layout/radial5"/>
    <dgm:cxn modelId="{6C6B5161-94AD-4E3B-96B5-88B1EA3DA06D}" type="presOf" srcId="{24BCBAFB-1EEE-40F9-8C1F-16464CD46ABB}" destId="{D29DD367-4906-4790-95C8-CB8F49EAD3E9}" srcOrd="0" destOrd="0" presId="urn:microsoft.com/office/officeart/2005/8/layout/radial5"/>
    <dgm:cxn modelId="{BD94E9CD-A012-4DCE-906D-C800A8D200EF}" type="presOf" srcId="{9B4E60B0-EC55-419D-82F3-13DEDA1DC815}" destId="{000F1B8E-808F-4496-A5C8-774F457C1993}" srcOrd="1" destOrd="0" presId="urn:microsoft.com/office/officeart/2005/8/layout/radial5"/>
    <dgm:cxn modelId="{B8D779EE-81A9-4076-A5B7-31929D9B5035}" type="presOf" srcId="{24BCBAFB-1EEE-40F9-8C1F-16464CD46ABB}" destId="{DFC0B3A4-87CF-4C10-880D-5693F85BEBF6}" srcOrd="1" destOrd="0" presId="urn:microsoft.com/office/officeart/2005/8/layout/radial5"/>
    <dgm:cxn modelId="{7E3E1FFC-2984-4EF8-9112-46A7E9538062}" type="presOf" srcId="{6E43C049-4D54-4524-BFC7-A27A2F02FB2A}" destId="{D809CCDB-C0A7-4B41-8361-5EB1B79B4055}" srcOrd="0" destOrd="0" presId="urn:microsoft.com/office/officeart/2005/8/layout/radial5"/>
    <dgm:cxn modelId="{F64F4ECF-E6EF-4508-8902-6A76F97900FC}" type="presOf" srcId="{9B4E60B0-EC55-419D-82F3-13DEDA1DC815}" destId="{411E98A7-DA94-435A-8746-F239F3F84702}" srcOrd="0" destOrd="0" presId="urn:microsoft.com/office/officeart/2005/8/layout/radial5"/>
    <dgm:cxn modelId="{22822B2E-4026-493D-897A-0FAD3D8D02A5}" srcId="{2CF17460-00C2-46E5-A481-34A9164F7DC1}" destId="{6E43C049-4D54-4524-BFC7-A27A2F02FB2A}" srcOrd="2" destOrd="0" parTransId="{24BCBAFB-1EEE-40F9-8C1F-16464CD46ABB}" sibTransId="{75523913-0742-482A-B494-5F5188268836}"/>
    <dgm:cxn modelId="{F1A813D5-5C24-4C0C-8530-AD8F49ED13C0}" type="presOf" srcId="{21376BD3-6069-4933-B222-A07CDEA4D64C}" destId="{D95D93A6-31A6-47B5-8F98-38C125395A10}" srcOrd="0" destOrd="0" presId="urn:microsoft.com/office/officeart/2005/8/layout/radial5"/>
    <dgm:cxn modelId="{3A49B2B5-B79F-462C-AFB1-BAB6296E2E54}" srcId="{E2F533FA-5B4A-42C9-9384-12D303B1D16B}" destId="{2CF17460-00C2-46E5-A481-34A9164F7DC1}" srcOrd="0" destOrd="0" parTransId="{7CA42204-5A5F-4913-9E37-74132274E6A5}" sibTransId="{0C39FE87-63CE-4AB7-8D46-A3CCE725056E}"/>
    <dgm:cxn modelId="{2D7D2A9E-DCAD-4885-B612-6D126E16561E}" srcId="{2CF17460-00C2-46E5-A481-34A9164F7DC1}" destId="{00C894E5-DBF5-4A8B-A309-92CF85BDEFAA}" srcOrd="0" destOrd="0" parTransId="{5C461D40-2D59-43AD-8462-E77ACF24738C}" sibTransId="{B2603C36-2FA5-466A-A39B-385BF09F9201}"/>
    <dgm:cxn modelId="{F4BA7DCD-4CAE-490E-ACA8-DFFDE8F53C21}" type="presParOf" srcId="{B77CC65C-7BE4-4EE5-BDBB-B6FB82210AF5}" destId="{C20AF44B-3B5D-441A-8DC5-F73DA4635DE7}" srcOrd="0" destOrd="0" presId="urn:microsoft.com/office/officeart/2005/8/layout/radial5"/>
    <dgm:cxn modelId="{3C38F58D-AFB9-41E2-8585-CF78D9B412C6}" type="presParOf" srcId="{B77CC65C-7BE4-4EE5-BDBB-B6FB82210AF5}" destId="{8CE93CEF-3D17-4CD3-AB4E-C7EC36D996E0}" srcOrd="1" destOrd="0" presId="urn:microsoft.com/office/officeart/2005/8/layout/radial5"/>
    <dgm:cxn modelId="{CCF619BE-F0B0-411A-B586-D3789D856855}" type="presParOf" srcId="{8CE93CEF-3D17-4CD3-AB4E-C7EC36D996E0}" destId="{F0E47708-79E7-46F7-BBBC-545A27B8760D}" srcOrd="0" destOrd="0" presId="urn:microsoft.com/office/officeart/2005/8/layout/radial5"/>
    <dgm:cxn modelId="{5BE33DC8-1EB6-4F2B-8ABE-E3824FE6DF56}" type="presParOf" srcId="{B77CC65C-7BE4-4EE5-BDBB-B6FB82210AF5}" destId="{FE7D5EA2-9109-4142-B3B3-8AF9F781D154}" srcOrd="2" destOrd="0" presId="urn:microsoft.com/office/officeart/2005/8/layout/radial5"/>
    <dgm:cxn modelId="{9500C17F-8C7D-4A2B-9896-FC7BF943C70B}" type="presParOf" srcId="{B77CC65C-7BE4-4EE5-BDBB-B6FB82210AF5}" destId="{411E98A7-DA94-435A-8746-F239F3F84702}" srcOrd="3" destOrd="0" presId="urn:microsoft.com/office/officeart/2005/8/layout/radial5"/>
    <dgm:cxn modelId="{1EE74894-AC79-4DE1-A5FA-E6D9DA41B17E}" type="presParOf" srcId="{411E98A7-DA94-435A-8746-F239F3F84702}" destId="{000F1B8E-808F-4496-A5C8-774F457C1993}" srcOrd="0" destOrd="0" presId="urn:microsoft.com/office/officeart/2005/8/layout/radial5"/>
    <dgm:cxn modelId="{5E570D90-7563-4C0C-A288-354FA63CA8BC}" type="presParOf" srcId="{B77CC65C-7BE4-4EE5-BDBB-B6FB82210AF5}" destId="{D95D93A6-31A6-47B5-8F98-38C125395A10}" srcOrd="4" destOrd="0" presId="urn:microsoft.com/office/officeart/2005/8/layout/radial5"/>
    <dgm:cxn modelId="{99C1666E-8DF8-4768-AE68-ABEBF1026E5F}" type="presParOf" srcId="{B77CC65C-7BE4-4EE5-BDBB-B6FB82210AF5}" destId="{D29DD367-4906-4790-95C8-CB8F49EAD3E9}" srcOrd="5" destOrd="0" presId="urn:microsoft.com/office/officeart/2005/8/layout/radial5"/>
    <dgm:cxn modelId="{B7CA751B-B7E8-4F62-8BBD-A179058018C8}" type="presParOf" srcId="{D29DD367-4906-4790-95C8-CB8F49EAD3E9}" destId="{DFC0B3A4-87CF-4C10-880D-5693F85BEBF6}" srcOrd="0" destOrd="0" presId="urn:microsoft.com/office/officeart/2005/8/layout/radial5"/>
    <dgm:cxn modelId="{8E48855D-3493-4FC1-AD2A-C52D3757856B}" type="presParOf" srcId="{B77CC65C-7BE4-4EE5-BDBB-B6FB82210AF5}" destId="{D809CCDB-C0A7-4B41-8361-5EB1B79B4055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6485B4F-3350-40B5-92BC-B72EE49F13E7}" type="doc">
      <dgm:prSet loTypeId="urn:microsoft.com/office/officeart/2005/8/layout/radial5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EE349CAC-6A72-46DE-9AAD-742AFB4A1EC8}">
      <dgm:prSet phldrT="[Texto]"/>
      <dgm:spPr/>
      <dgm:t>
        <a:bodyPr/>
        <a:lstStyle/>
        <a:p>
          <a:r>
            <a:rPr lang="es-EC" dirty="0" smtClean="0"/>
            <a:t>Hipótesis Afirmativa</a:t>
          </a:r>
          <a:endParaRPr lang="es-EC" dirty="0"/>
        </a:p>
      </dgm:t>
    </dgm:pt>
    <dgm:pt modelId="{36E1EEF7-2384-438E-B623-555861CF7486}" type="parTrans" cxnId="{EBCEE5E4-9708-4ABA-807F-AB35068B4D6B}">
      <dgm:prSet/>
      <dgm:spPr/>
      <dgm:t>
        <a:bodyPr/>
        <a:lstStyle/>
        <a:p>
          <a:endParaRPr lang="es-EC"/>
        </a:p>
      </dgm:t>
    </dgm:pt>
    <dgm:pt modelId="{4FE01AFC-E454-4C05-85D4-44C365934EF1}" type="sibTrans" cxnId="{EBCEE5E4-9708-4ABA-807F-AB35068B4D6B}">
      <dgm:prSet/>
      <dgm:spPr/>
      <dgm:t>
        <a:bodyPr/>
        <a:lstStyle/>
        <a:p>
          <a:endParaRPr lang="es-EC"/>
        </a:p>
      </dgm:t>
    </dgm:pt>
    <dgm:pt modelId="{711AF9AB-6FC9-41D6-BF1D-5F12F0BA7300}">
      <dgm:prSet phldrT="[Texto]" custT="1"/>
      <dgm:spPr/>
      <dgm:t>
        <a:bodyPr/>
        <a:lstStyle/>
        <a:p>
          <a:r>
            <a:rPr lang="es-EC" sz="2000" dirty="0" smtClean="0"/>
            <a:t>Grasa</a:t>
          </a:r>
          <a:r>
            <a:rPr lang="es-EC" sz="1400" dirty="0" smtClean="0"/>
            <a:t> </a:t>
          </a:r>
        </a:p>
        <a:p>
          <a:r>
            <a:rPr lang="es-EC" sz="1400" dirty="0" smtClean="0"/>
            <a:t>B0 (Fermentación en saco de yute) (43,41 A)</a:t>
          </a:r>
        </a:p>
        <a:p>
          <a:r>
            <a:rPr lang="es-EC" sz="1400" dirty="0" smtClean="0"/>
            <a:t>B1 (Fermentación en caja de madera) (44,04 B)</a:t>
          </a:r>
          <a:endParaRPr lang="es-EC" sz="1400" dirty="0"/>
        </a:p>
      </dgm:t>
    </dgm:pt>
    <dgm:pt modelId="{AF58ED11-4C68-4D8B-9B8E-B199D7470535}" type="parTrans" cxnId="{9E6491BD-8A20-4690-9723-227D88FA1DC8}">
      <dgm:prSet/>
      <dgm:spPr/>
      <dgm:t>
        <a:bodyPr/>
        <a:lstStyle/>
        <a:p>
          <a:endParaRPr lang="es-EC"/>
        </a:p>
      </dgm:t>
    </dgm:pt>
    <dgm:pt modelId="{EE17C8FD-C31A-42D3-9D53-35A40B86D404}" type="sibTrans" cxnId="{9E6491BD-8A20-4690-9723-227D88FA1DC8}">
      <dgm:prSet/>
      <dgm:spPr/>
      <dgm:t>
        <a:bodyPr/>
        <a:lstStyle/>
        <a:p>
          <a:endParaRPr lang="es-EC"/>
        </a:p>
      </dgm:t>
    </dgm:pt>
    <dgm:pt modelId="{CBC883B2-DEE4-4760-B5BC-C24B08562EE4}">
      <dgm:prSet phldrT="[Texto]" custT="1"/>
      <dgm:spPr/>
      <dgm:t>
        <a:bodyPr/>
        <a:lstStyle/>
        <a:p>
          <a:r>
            <a:rPr lang="es-EC" sz="2000" dirty="0" smtClean="0"/>
            <a:t>Ceniza</a:t>
          </a:r>
          <a:r>
            <a:rPr lang="es-EC" sz="1400" dirty="0" smtClean="0"/>
            <a:t> </a:t>
          </a:r>
        </a:p>
        <a:p>
          <a:r>
            <a:rPr lang="es-EC" sz="1400" dirty="0" smtClean="0"/>
            <a:t>B0 (Fermentación en saco de yute) (3,90 A)</a:t>
          </a:r>
        </a:p>
        <a:p>
          <a:r>
            <a:rPr lang="es-EC" sz="1400" dirty="0" smtClean="0"/>
            <a:t>B1 (Fermentación en caja de madera) (4,14 B)</a:t>
          </a:r>
        </a:p>
        <a:p>
          <a:endParaRPr lang="es-EC" sz="1100" dirty="0"/>
        </a:p>
      </dgm:t>
    </dgm:pt>
    <dgm:pt modelId="{DADC7D7B-DF32-4EAC-8850-4F1250EFF0C2}" type="parTrans" cxnId="{7A80E260-F7AD-4E6B-9750-0B8909E836BD}">
      <dgm:prSet/>
      <dgm:spPr/>
      <dgm:t>
        <a:bodyPr/>
        <a:lstStyle/>
        <a:p>
          <a:endParaRPr lang="es-EC"/>
        </a:p>
      </dgm:t>
    </dgm:pt>
    <dgm:pt modelId="{7CAF1254-C39A-4495-BAF5-7341F581C77B}" type="sibTrans" cxnId="{7A80E260-F7AD-4E6B-9750-0B8909E836BD}">
      <dgm:prSet/>
      <dgm:spPr/>
      <dgm:t>
        <a:bodyPr/>
        <a:lstStyle/>
        <a:p>
          <a:endParaRPr lang="es-EC"/>
        </a:p>
      </dgm:t>
    </dgm:pt>
    <dgm:pt modelId="{54F665D0-F275-4D98-90A8-B49D7EE87AA7}">
      <dgm:prSet phldrT="[Texto]" custT="1"/>
      <dgm:spPr/>
      <dgm:t>
        <a:bodyPr/>
        <a:lstStyle/>
        <a:p>
          <a:r>
            <a:rPr lang="es-EC" sz="2000" dirty="0" smtClean="0"/>
            <a:t>Acidez </a:t>
          </a:r>
        </a:p>
        <a:p>
          <a:r>
            <a:rPr lang="es-EC" sz="1400" dirty="0" smtClean="0"/>
            <a:t>B0 (Fermentación en saco de yute) (1,55 A)</a:t>
          </a:r>
        </a:p>
        <a:p>
          <a:r>
            <a:rPr lang="es-EC" sz="1400" dirty="0" smtClean="0"/>
            <a:t>B1 (Fermentación en caja de madera) (1,53 B)</a:t>
          </a:r>
          <a:endParaRPr lang="es-EC" sz="1400" dirty="0"/>
        </a:p>
      </dgm:t>
    </dgm:pt>
    <dgm:pt modelId="{1EAC1F07-5B99-4B57-BD4D-BDC2EBFCE1EE}" type="parTrans" cxnId="{568228BB-8222-4696-BB3C-1F3C324D2DE0}">
      <dgm:prSet/>
      <dgm:spPr/>
      <dgm:t>
        <a:bodyPr/>
        <a:lstStyle/>
        <a:p>
          <a:endParaRPr lang="es-EC"/>
        </a:p>
      </dgm:t>
    </dgm:pt>
    <dgm:pt modelId="{B6C4A059-0A26-46F4-8E32-3DA5D0144036}" type="sibTrans" cxnId="{568228BB-8222-4696-BB3C-1F3C324D2DE0}">
      <dgm:prSet/>
      <dgm:spPr/>
      <dgm:t>
        <a:bodyPr/>
        <a:lstStyle/>
        <a:p>
          <a:endParaRPr lang="es-EC"/>
        </a:p>
      </dgm:t>
    </dgm:pt>
    <dgm:pt modelId="{136E6434-83C1-49E9-B258-3DBAF3A1DFA8}">
      <dgm:prSet phldrT="[Texto]" custT="1"/>
      <dgm:spPr/>
      <dgm:t>
        <a:bodyPr/>
        <a:lstStyle/>
        <a:p>
          <a:r>
            <a:rPr lang="es-EC" sz="2000" dirty="0" smtClean="0"/>
            <a:t>pH</a:t>
          </a:r>
        </a:p>
        <a:p>
          <a:r>
            <a:rPr lang="es-EC" sz="1400" dirty="0" smtClean="0"/>
            <a:t>B0 (Fermentación en saco de yute)(6,11 A)</a:t>
          </a:r>
        </a:p>
        <a:p>
          <a:r>
            <a:rPr lang="es-EC" sz="1400" dirty="0" smtClean="0"/>
            <a:t>B1 (Fermentación en caja de madera) (6,18 B)</a:t>
          </a:r>
          <a:endParaRPr lang="es-EC" sz="1400" dirty="0"/>
        </a:p>
      </dgm:t>
    </dgm:pt>
    <dgm:pt modelId="{0581C52F-BFB5-4B33-B7BC-929B741FEF09}" type="parTrans" cxnId="{446B9D4B-B91C-4224-B46B-081ACADD3C3F}">
      <dgm:prSet/>
      <dgm:spPr/>
      <dgm:t>
        <a:bodyPr/>
        <a:lstStyle/>
        <a:p>
          <a:endParaRPr lang="es-EC"/>
        </a:p>
      </dgm:t>
    </dgm:pt>
    <dgm:pt modelId="{87FF9CE8-8B8E-452D-90EA-6D93BF99A231}" type="sibTrans" cxnId="{446B9D4B-B91C-4224-B46B-081ACADD3C3F}">
      <dgm:prSet/>
      <dgm:spPr/>
      <dgm:t>
        <a:bodyPr/>
        <a:lstStyle/>
        <a:p>
          <a:endParaRPr lang="es-EC"/>
        </a:p>
      </dgm:t>
    </dgm:pt>
    <dgm:pt modelId="{60CB1C7B-A1C0-43B3-A62A-BF014EC08506}" type="pres">
      <dgm:prSet presAssocID="{86485B4F-3350-40B5-92BC-B72EE49F13E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A61562-836D-47E7-8320-5510AF6A6F99}" type="pres">
      <dgm:prSet presAssocID="{EE349CAC-6A72-46DE-9AAD-742AFB4A1EC8}" presName="centerShape" presStyleLbl="node0" presStyleIdx="0" presStyleCnt="1" custScaleX="210762" custScaleY="139887"/>
      <dgm:spPr/>
      <dgm:t>
        <a:bodyPr/>
        <a:lstStyle/>
        <a:p>
          <a:endParaRPr lang="es-EC"/>
        </a:p>
      </dgm:t>
    </dgm:pt>
    <dgm:pt modelId="{BB49B8D8-6AB8-4CEF-83D0-FECA29E72298}" type="pres">
      <dgm:prSet presAssocID="{AF58ED11-4C68-4D8B-9B8E-B199D7470535}" presName="parTrans" presStyleLbl="sibTrans2D1" presStyleIdx="0" presStyleCnt="4"/>
      <dgm:spPr/>
      <dgm:t>
        <a:bodyPr/>
        <a:lstStyle/>
        <a:p>
          <a:endParaRPr lang="es-EC"/>
        </a:p>
      </dgm:t>
    </dgm:pt>
    <dgm:pt modelId="{913FD515-DD05-4CCB-AB2E-D27138202FEE}" type="pres">
      <dgm:prSet presAssocID="{AF58ED11-4C68-4D8B-9B8E-B199D7470535}" presName="connectorText" presStyleLbl="sibTrans2D1" presStyleIdx="0" presStyleCnt="4"/>
      <dgm:spPr/>
      <dgm:t>
        <a:bodyPr/>
        <a:lstStyle/>
        <a:p>
          <a:endParaRPr lang="es-EC"/>
        </a:p>
      </dgm:t>
    </dgm:pt>
    <dgm:pt modelId="{E3F15A49-3A6B-4B27-8E46-08223769F640}" type="pres">
      <dgm:prSet presAssocID="{711AF9AB-6FC9-41D6-BF1D-5F12F0BA7300}" presName="node" presStyleLbl="node1" presStyleIdx="0" presStyleCnt="4" custScaleX="189569" custRadScaleRad="117542" custRadScaleInc="6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B70B65-D4AC-4089-B421-D3AA8E744EFE}" type="pres">
      <dgm:prSet presAssocID="{DADC7D7B-DF32-4EAC-8850-4F1250EFF0C2}" presName="parTrans" presStyleLbl="sibTrans2D1" presStyleIdx="1" presStyleCnt="4"/>
      <dgm:spPr/>
      <dgm:t>
        <a:bodyPr/>
        <a:lstStyle/>
        <a:p>
          <a:endParaRPr lang="es-EC"/>
        </a:p>
      </dgm:t>
    </dgm:pt>
    <dgm:pt modelId="{C60CA5B2-F0DE-4A6E-BFB4-25E45B51A9DE}" type="pres">
      <dgm:prSet presAssocID="{DADC7D7B-DF32-4EAC-8850-4F1250EFF0C2}" presName="connectorText" presStyleLbl="sibTrans2D1" presStyleIdx="1" presStyleCnt="4"/>
      <dgm:spPr/>
      <dgm:t>
        <a:bodyPr/>
        <a:lstStyle/>
        <a:p>
          <a:endParaRPr lang="es-EC"/>
        </a:p>
      </dgm:t>
    </dgm:pt>
    <dgm:pt modelId="{D85172E2-C3B0-4D80-A64B-231DD38E10C7}" type="pres">
      <dgm:prSet presAssocID="{CBC883B2-DEE4-4760-B5BC-C24B08562EE4}" presName="node" presStyleLbl="node1" presStyleIdx="1" presStyleCnt="4" custScaleX="167736" custScaleY="126116" custRadScaleRad="167066" custRadScaleInc="-18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51764EE-0433-4831-B558-AEE331DBBEAC}" type="pres">
      <dgm:prSet presAssocID="{1EAC1F07-5B99-4B57-BD4D-BDC2EBFCE1EE}" presName="parTrans" presStyleLbl="sibTrans2D1" presStyleIdx="2" presStyleCnt="4"/>
      <dgm:spPr/>
      <dgm:t>
        <a:bodyPr/>
        <a:lstStyle/>
        <a:p>
          <a:endParaRPr lang="es-EC"/>
        </a:p>
      </dgm:t>
    </dgm:pt>
    <dgm:pt modelId="{D3555E98-8EF4-4943-B061-045F7A2B1B48}" type="pres">
      <dgm:prSet presAssocID="{1EAC1F07-5B99-4B57-BD4D-BDC2EBFCE1EE}" presName="connectorText" presStyleLbl="sibTrans2D1" presStyleIdx="2" presStyleCnt="4"/>
      <dgm:spPr/>
      <dgm:t>
        <a:bodyPr/>
        <a:lstStyle/>
        <a:p>
          <a:endParaRPr lang="es-EC"/>
        </a:p>
      </dgm:t>
    </dgm:pt>
    <dgm:pt modelId="{15FA18F5-6682-4E7C-A75E-B9500151AB1F}" type="pres">
      <dgm:prSet presAssocID="{54F665D0-F275-4D98-90A8-B49D7EE87AA7}" presName="node" presStyleLbl="node1" presStyleIdx="2" presStyleCnt="4" custScaleX="18312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875C5F-27F8-488C-8B0E-7E716733F0F1}" type="pres">
      <dgm:prSet presAssocID="{0581C52F-BFB5-4B33-B7BC-929B741FEF09}" presName="parTrans" presStyleLbl="sibTrans2D1" presStyleIdx="3" presStyleCnt="4"/>
      <dgm:spPr/>
      <dgm:t>
        <a:bodyPr/>
        <a:lstStyle/>
        <a:p>
          <a:endParaRPr lang="es-EC"/>
        </a:p>
      </dgm:t>
    </dgm:pt>
    <dgm:pt modelId="{C43171BB-C2B3-4209-AD4F-90BB81399C0E}" type="pres">
      <dgm:prSet presAssocID="{0581C52F-BFB5-4B33-B7BC-929B741FEF09}" presName="connectorText" presStyleLbl="sibTrans2D1" presStyleIdx="3" presStyleCnt="4"/>
      <dgm:spPr/>
      <dgm:t>
        <a:bodyPr/>
        <a:lstStyle/>
        <a:p>
          <a:endParaRPr lang="es-EC"/>
        </a:p>
      </dgm:t>
    </dgm:pt>
    <dgm:pt modelId="{AAE70AE0-4548-4017-9BBE-0600A067F1A8}" type="pres">
      <dgm:prSet presAssocID="{136E6434-83C1-49E9-B258-3DBAF3A1DFA8}" presName="node" presStyleLbl="node1" presStyleIdx="3" presStyleCnt="4" custScaleX="156680" custScaleY="129495" custRadScaleRad="166422" custRadScaleInc="4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EB63DE0-89D8-45A1-80CC-629CFA5EA9CC}" type="presOf" srcId="{1EAC1F07-5B99-4B57-BD4D-BDC2EBFCE1EE}" destId="{351764EE-0433-4831-B558-AEE331DBBEAC}" srcOrd="0" destOrd="0" presId="urn:microsoft.com/office/officeart/2005/8/layout/radial5"/>
    <dgm:cxn modelId="{7CB92ED9-960A-45CE-AC7D-B0DE108D16EC}" type="presOf" srcId="{0581C52F-BFB5-4B33-B7BC-929B741FEF09}" destId="{C43171BB-C2B3-4209-AD4F-90BB81399C0E}" srcOrd="1" destOrd="0" presId="urn:microsoft.com/office/officeart/2005/8/layout/radial5"/>
    <dgm:cxn modelId="{EBCEE5E4-9708-4ABA-807F-AB35068B4D6B}" srcId="{86485B4F-3350-40B5-92BC-B72EE49F13E7}" destId="{EE349CAC-6A72-46DE-9AAD-742AFB4A1EC8}" srcOrd="0" destOrd="0" parTransId="{36E1EEF7-2384-438E-B623-555861CF7486}" sibTransId="{4FE01AFC-E454-4C05-85D4-44C365934EF1}"/>
    <dgm:cxn modelId="{0AFE6FC2-68BE-4F27-AEB3-1E87697DA722}" type="presOf" srcId="{711AF9AB-6FC9-41D6-BF1D-5F12F0BA7300}" destId="{E3F15A49-3A6B-4B27-8E46-08223769F640}" srcOrd="0" destOrd="0" presId="urn:microsoft.com/office/officeart/2005/8/layout/radial5"/>
    <dgm:cxn modelId="{05CF92F1-00A6-4AFE-8F21-53F1EEF17573}" type="presOf" srcId="{0581C52F-BFB5-4B33-B7BC-929B741FEF09}" destId="{AB875C5F-27F8-488C-8B0E-7E716733F0F1}" srcOrd="0" destOrd="0" presId="urn:microsoft.com/office/officeart/2005/8/layout/radial5"/>
    <dgm:cxn modelId="{46EBAB8E-EEC6-4B16-9388-DC443BBD98E4}" type="presOf" srcId="{136E6434-83C1-49E9-B258-3DBAF3A1DFA8}" destId="{AAE70AE0-4548-4017-9BBE-0600A067F1A8}" srcOrd="0" destOrd="0" presId="urn:microsoft.com/office/officeart/2005/8/layout/radial5"/>
    <dgm:cxn modelId="{3549E72E-6C2F-4F26-A05F-49DD0C7B53AB}" type="presOf" srcId="{AF58ED11-4C68-4D8B-9B8E-B199D7470535}" destId="{913FD515-DD05-4CCB-AB2E-D27138202FEE}" srcOrd="1" destOrd="0" presId="urn:microsoft.com/office/officeart/2005/8/layout/radial5"/>
    <dgm:cxn modelId="{7C0DF2BE-9378-44FB-8239-CA79C82A08FA}" type="presOf" srcId="{EE349CAC-6A72-46DE-9AAD-742AFB4A1EC8}" destId="{2BA61562-836D-47E7-8320-5510AF6A6F99}" srcOrd="0" destOrd="0" presId="urn:microsoft.com/office/officeart/2005/8/layout/radial5"/>
    <dgm:cxn modelId="{70FBA673-9F63-420C-A51D-0B7C1A85E24A}" type="presOf" srcId="{AF58ED11-4C68-4D8B-9B8E-B199D7470535}" destId="{BB49B8D8-6AB8-4CEF-83D0-FECA29E72298}" srcOrd="0" destOrd="0" presId="urn:microsoft.com/office/officeart/2005/8/layout/radial5"/>
    <dgm:cxn modelId="{F03B8320-C18F-4F8D-854C-A3AE66FEFDD3}" type="presOf" srcId="{CBC883B2-DEE4-4760-B5BC-C24B08562EE4}" destId="{D85172E2-C3B0-4D80-A64B-231DD38E10C7}" srcOrd="0" destOrd="0" presId="urn:microsoft.com/office/officeart/2005/8/layout/radial5"/>
    <dgm:cxn modelId="{9E6491BD-8A20-4690-9723-227D88FA1DC8}" srcId="{EE349CAC-6A72-46DE-9AAD-742AFB4A1EC8}" destId="{711AF9AB-6FC9-41D6-BF1D-5F12F0BA7300}" srcOrd="0" destOrd="0" parTransId="{AF58ED11-4C68-4D8B-9B8E-B199D7470535}" sibTransId="{EE17C8FD-C31A-42D3-9D53-35A40B86D404}"/>
    <dgm:cxn modelId="{568228BB-8222-4696-BB3C-1F3C324D2DE0}" srcId="{EE349CAC-6A72-46DE-9AAD-742AFB4A1EC8}" destId="{54F665D0-F275-4D98-90A8-B49D7EE87AA7}" srcOrd="2" destOrd="0" parTransId="{1EAC1F07-5B99-4B57-BD4D-BDC2EBFCE1EE}" sibTransId="{B6C4A059-0A26-46F4-8E32-3DA5D0144036}"/>
    <dgm:cxn modelId="{D5B1E2E7-EC7D-4CCB-A0DC-30DD292D8B26}" type="presOf" srcId="{DADC7D7B-DF32-4EAC-8850-4F1250EFF0C2}" destId="{F9B70B65-D4AC-4089-B421-D3AA8E744EFE}" srcOrd="0" destOrd="0" presId="urn:microsoft.com/office/officeart/2005/8/layout/radial5"/>
    <dgm:cxn modelId="{674447FB-8FF4-4308-B85C-65AA44E229C4}" type="presOf" srcId="{54F665D0-F275-4D98-90A8-B49D7EE87AA7}" destId="{15FA18F5-6682-4E7C-A75E-B9500151AB1F}" srcOrd="0" destOrd="0" presId="urn:microsoft.com/office/officeart/2005/8/layout/radial5"/>
    <dgm:cxn modelId="{446B9D4B-B91C-4224-B46B-081ACADD3C3F}" srcId="{EE349CAC-6A72-46DE-9AAD-742AFB4A1EC8}" destId="{136E6434-83C1-49E9-B258-3DBAF3A1DFA8}" srcOrd="3" destOrd="0" parTransId="{0581C52F-BFB5-4B33-B7BC-929B741FEF09}" sibTransId="{87FF9CE8-8B8E-452D-90EA-6D93BF99A231}"/>
    <dgm:cxn modelId="{4356F776-D333-4C84-882D-A515FD03E670}" type="presOf" srcId="{86485B4F-3350-40B5-92BC-B72EE49F13E7}" destId="{60CB1C7B-A1C0-43B3-A62A-BF014EC08506}" srcOrd="0" destOrd="0" presId="urn:microsoft.com/office/officeart/2005/8/layout/radial5"/>
    <dgm:cxn modelId="{DB51C761-2A39-480E-8B94-60BE110A7CCD}" type="presOf" srcId="{1EAC1F07-5B99-4B57-BD4D-BDC2EBFCE1EE}" destId="{D3555E98-8EF4-4943-B061-045F7A2B1B48}" srcOrd="1" destOrd="0" presId="urn:microsoft.com/office/officeart/2005/8/layout/radial5"/>
    <dgm:cxn modelId="{C385A819-3944-4988-A2D1-F82493303D81}" type="presOf" srcId="{DADC7D7B-DF32-4EAC-8850-4F1250EFF0C2}" destId="{C60CA5B2-F0DE-4A6E-BFB4-25E45B51A9DE}" srcOrd="1" destOrd="0" presId="urn:microsoft.com/office/officeart/2005/8/layout/radial5"/>
    <dgm:cxn modelId="{7A80E260-F7AD-4E6B-9750-0B8909E836BD}" srcId="{EE349CAC-6A72-46DE-9AAD-742AFB4A1EC8}" destId="{CBC883B2-DEE4-4760-B5BC-C24B08562EE4}" srcOrd="1" destOrd="0" parTransId="{DADC7D7B-DF32-4EAC-8850-4F1250EFF0C2}" sibTransId="{7CAF1254-C39A-4495-BAF5-7341F581C77B}"/>
    <dgm:cxn modelId="{6E3AD212-DA96-4F6D-9802-213D4E1854C6}" type="presParOf" srcId="{60CB1C7B-A1C0-43B3-A62A-BF014EC08506}" destId="{2BA61562-836D-47E7-8320-5510AF6A6F99}" srcOrd="0" destOrd="0" presId="urn:microsoft.com/office/officeart/2005/8/layout/radial5"/>
    <dgm:cxn modelId="{4B26A23A-ABF3-40C7-AD1D-370FA2D68B10}" type="presParOf" srcId="{60CB1C7B-A1C0-43B3-A62A-BF014EC08506}" destId="{BB49B8D8-6AB8-4CEF-83D0-FECA29E72298}" srcOrd="1" destOrd="0" presId="urn:microsoft.com/office/officeart/2005/8/layout/radial5"/>
    <dgm:cxn modelId="{4042F717-6713-41C2-9BAE-95E523632907}" type="presParOf" srcId="{BB49B8D8-6AB8-4CEF-83D0-FECA29E72298}" destId="{913FD515-DD05-4CCB-AB2E-D27138202FEE}" srcOrd="0" destOrd="0" presId="urn:microsoft.com/office/officeart/2005/8/layout/radial5"/>
    <dgm:cxn modelId="{71EB913F-36A1-43CD-BB93-D92DEE592165}" type="presParOf" srcId="{60CB1C7B-A1C0-43B3-A62A-BF014EC08506}" destId="{E3F15A49-3A6B-4B27-8E46-08223769F640}" srcOrd="2" destOrd="0" presId="urn:microsoft.com/office/officeart/2005/8/layout/radial5"/>
    <dgm:cxn modelId="{E8B50E76-C0BA-4701-84DA-6079E71DA090}" type="presParOf" srcId="{60CB1C7B-A1C0-43B3-A62A-BF014EC08506}" destId="{F9B70B65-D4AC-4089-B421-D3AA8E744EFE}" srcOrd="3" destOrd="0" presId="urn:microsoft.com/office/officeart/2005/8/layout/radial5"/>
    <dgm:cxn modelId="{BCE57DEC-B0EC-4615-AFF5-401BC755983E}" type="presParOf" srcId="{F9B70B65-D4AC-4089-B421-D3AA8E744EFE}" destId="{C60CA5B2-F0DE-4A6E-BFB4-25E45B51A9DE}" srcOrd="0" destOrd="0" presId="urn:microsoft.com/office/officeart/2005/8/layout/radial5"/>
    <dgm:cxn modelId="{A3F56AE3-3706-4F29-BA8F-6AC1292AE8F1}" type="presParOf" srcId="{60CB1C7B-A1C0-43B3-A62A-BF014EC08506}" destId="{D85172E2-C3B0-4D80-A64B-231DD38E10C7}" srcOrd="4" destOrd="0" presId="urn:microsoft.com/office/officeart/2005/8/layout/radial5"/>
    <dgm:cxn modelId="{29E9C742-A5E0-458A-9B69-C4EB8434DF40}" type="presParOf" srcId="{60CB1C7B-A1C0-43B3-A62A-BF014EC08506}" destId="{351764EE-0433-4831-B558-AEE331DBBEAC}" srcOrd="5" destOrd="0" presId="urn:microsoft.com/office/officeart/2005/8/layout/radial5"/>
    <dgm:cxn modelId="{72AAA8FB-ED46-4E00-A370-D06DD9C07553}" type="presParOf" srcId="{351764EE-0433-4831-B558-AEE331DBBEAC}" destId="{D3555E98-8EF4-4943-B061-045F7A2B1B48}" srcOrd="0" destOrd="0" presId="urn:microsoft.com/office/officeart/2005/8/layout/radial5"/>
    <dgm:cxn modelId="{F7D2BB10-1B69-493E-868C-D7661B993D09}" type="presParOf" srcId="{60CB1C7B-A1C0-43B3-A62A-BF014EC08506}" destId="{15FA18F5-6682-4E7C-A75E-B9500151AB1F}" srcOrd="6" destOrd="0" presId="urn:microsoft.com/office/officeart/2005/8/layout/radial5"/>
    <dgm:cxn modelId="{68EF8CFA-E7BD-4058-AFD6-91C1EE7BC08A}" type="presParOf" srcId="{60CB1C7B-A1C0-43B3-A62A-BF014EC08506}" destId="{AB875C5F-27F8-488C-8B0E-7E716733F0F1}" srcOrd="7" destOrd="0" presId="urn:microsoft.com/office/officeart/2005/8/layout/radial5"/>
    <dgm:cxn modelId="{42A247A3-C16A-4577-8E98-88F5EF514187}" type="presParOf" srcId="{AB875C5F-27F8-488C-8B0E-7E716733F0F1}" destId="{C43171BB-C2B3-4209-AD4F-90BB81399C0E}" srcOrd="0" destOrd="0" presId="urn:microsoft.com/office/officeart/2005/8/layout/radial5"/>
    <dgm:cxn modelId="{85FA324F-13D9-48D2-B338-30C38983AE5E}" type="presParOf" srcId="{60CB1C7B-A1C0-43B3-A62A-BF014EC08506}" destId="{AAE70AE0-4548-4017-9BBE-0600A067F1A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7644674-789D-442F-9E63-6F334A753FFB}" type="doc">
      <dgm:prSet loTypeId="urn:microsoft.com/office/officeart/2005/8/layout/radial5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CD65631-CDE1-4040-BEED-C0E2E7711254}">
      <dgm:prSet phldrT="[Texto]" custT="1"/>
      <dgm:spPr/>
      <dgm:t>
        <a:bodyPr/>
        <a:lstStyle/>
        <a:p>
          <a:r>
            <a:rPr lang="es-EC" sz="2000" dirty="0" smtClean="0"/>
            <a:t>Hipótesis Nula</a:t>
          </a:r>
          <a:endParaRPr lang="es-EC" sz="2000" dirty="0"/>
        </a:p>
      </dgm:t>
    </dgm:pt>
    <dgm:pt modelId="{4E84655B-CA4D-410D-8969-ECD4E27F146D}" type="parTrans" cxnId="{C0FFFD4A-A815-40AD-9502-CD081BDD8494}">
      <dgm:prSet/>
      <dgm:spPr/>
      <dgm:t>
        <a:bodyPr/>
        <a:lstStyle/>
        <a:p>
          <a:endParaRPr lang="es-EC"/>
        </a:p>
      </dgm:t>
    </dgm:pt>
    <dgm:pt modelId="{25E009BC-37F2-4DE7-8E74-C928B0FF4A6B}" type="sibTrans" cxnId="{C0FFFD4A-A815-40AD-9502-CD081BDD8494}">
      <dgm:prSet/>
      <dgm:spPr/>
      <dgm:t>
        <a:bodyPr/>
        <a:lstStyle/>
        <a:p>
          <a:endParaRPr lang="es-EC"/>
        </a:p>
      </dgm:t>
    </dgm:pt>
    <dgm:pt modelId="{F5D65750-2CC4-4640-A615-59D59373E31C}">
      <dgm:prSet phldrT="[Texto]"/>
      <dgm:spPr/>
      <dgm:t>
        <a:bodyPr/>
        <a:lstStyle/>
        <a:p>
          <a:r>
            <a:rPr lang="es-EC" dirty="0" smtClean="0"/>
            <a:t>Grasa </a:t>
          </a:r>
          <a:endParaRPr lang="es-EC" dirty="0"/>
        </a:p>
      </dgm:t>
    </dgm:pt>
    <dgm:pt modelId="{5C72660D-E966-480A-9DE6-63CD8EECBCBD}" type="parTrans" cxnId="{8103C4B6-7FA6-43AC-ACD2-B7A39F2E0E2C}">
      <dgm:prSet/>
      <dgm:spPr/>
      <dgm:t>
        <a:bodyPr/>
        <a:lstStyle/>
        <a:p>
          <a:endParaRPr lang="es-EC"/>
        </a:p>
      </dgm:t>
    </dgm:pt>
    <dgm:pt modelId="{6038D697-67EB-455C-A87E-0E3E472E49F8}" type="sibTrans" cxnId="{8103C4B6-7FA6-43AC-ACD2-B7A39F2E0E2C}">
      <dgm:prSet/>
      <dgm:spPr/>
      <dgm:t>
        <a:bodyPr/>
        <a:lstStyle/>
        <a:p>
          <a:endParaRPr lang="es-EC"/>
        </a:p>
      </dgm:t>
    </dgm:pt>
    <dgm:pt modelId="{3A37F236-E9B5-4FF7-83FA-1A31EFB3D298}">
      <dgm:prSet phldrT="[Texto]"/>
      <dgm:spPr/>
      <dgm:t>
        <a:bodyPr/>
        <a:lstStyle/>
        <a:p>
          <a:r>
            <a:rPr lang="es-EC" dirty="0" smtClean="0"/>
            <a:t>pH </a:t>
          </a:r>
          <a:endParaRPr lang="es-EC" dirty="0"/>
        </a:p>
      </dgm:t>
    </dgm:pt>
    <dgm:pt modelId="{6FD94868-D381-4507-B80A-3779DE0525E1}" type="parTrans" cxnId="{958464C8-C38D-417E-A8CF-C6DD9AA723D6}">
      <dgm:prSet/>
      <dgm:spPr/>
      <dgm:t>
        <a:bodyPr/>
        <a:lstStyle/>
        <a:p>
          <a:endParaRPr lang="es-EC"/>
        </a:p>
      </dgm:t>
    </dgm:pt>
    <dgm:pt modelId="{F36F00A6-FEAC-4CB5-993A-BAAF282DB134}" type="sibTrans" cxnId="{958464C8-C38D-417E-A8CF-C6DD9AA723D6}">
      <dgm:prSet/>
      <dgm:spPr/>
      <dgm:t>
        <a:bodyPr/>
        <a:lstStyle/>
        <a:p>
          <a:endParaRPr lang="es-EC"/>
        </a:p>
      </dgm:t>
    </dgm:pt>
    <dgm:pt modelId="{1C991E20-6673-465C-8769-E2B04B90D0C1}">
      <dgm:prSet phldrT="[Texto]"/>
      <dgm:spPr/>
      <dgm:t>
        <a:bodyPr/>
        <a:lstStyle/>
        <a:p>
          <a:r>
            <a:rPr lang="es-EC" dirty="0" smtClean="0"/>
            <a:t>Variación de masa </a:t>
          </a:r>
          <a:endParaRPr lang="es-EC" dirty="0"/>
        </a:p>
      </dgm:t>
    </dgm:pt>
    <dgm:pt modelId="{443BFB5C-E708-45E6-8051-03BE3D37A4EC}" type="parTrans" cxnId="{72349D82-92C5-4726-AD84-9AD76092452E}">
      <dgm:prSet/>
      <dgm:spPr/>
      <dgm:t>
        <a:bodyPr/>
        <a:lstStyle/>
        <a:p>
          <a:endParaRPr lang="es-EC"/>
        </a:p>
      </dgm:t>
    </dgm:pt>
    <dgm:pt modelId="{F7065BEC-191F-4DAE-AE91-021E166BA21A}" type="sibTrans" cxnId="{72349D82-92C5-4726-AD84-9AD76092452E}">
      <dgm:prSet/>
      <dgm:spPr/>
      <dgm:t>
        <a:bodyPr/>
        <a:lstStyle/>
        <a:p>
          <a:endParaRPr lang="es-EC"/>
        </a:p>
      </dgm:t>
    </dgm:pt>
    <dgm:pt modelId="{F7343790-D38C-4577-979C-55F57DE518BD}">
      <dgm:prSet phldrT="[Texto]"/>
      <dgm:spPr/>
      <dgm:t>
        <a:bodyPr/>
        <a:lstStyle/>
        <a:p>
          <a:r>
            <a:rPr lang="es-EC" dirty="0" smtClean="0"/>
            <a:t>Cenizas </a:t>
          </a:r>
          <a:endParaRPr lang="es-EC" dirty="0"/>
        </a:p>
      </dgm:t>
    </dgm:pt>
    <dgm:pt modelId="{9CF98118-B178-4360-B6D6-AD19AC7D422C}" type="parTrans" cxnId="{52F3403A-1849-4F61-8632-A141BBF2DEB3}">
      <dgm:prSet/>
      <dgm:spPr/>
      <dgm:t>
        <a:bodyPr/>
        <a:lstStyle/>
        <a:p>
          <a:endParaRPr lang="es-EC"/>
        </a:p>
      </dgm:t>
    </dgm:pt>
    <dgm:pt modelId="{9154D4FB-76F1-4F42-BF66-547EFFF53210}" type="sibTrans" cxnId="{52F3403A-1849-4F61-8632-A141BBF2DEB3}">
      <dgm:prSet/>
      <dgm:spPr/>
      <dgm:t>
        <a:bodyPr/>
        <a:lstStyle/>
        <a:p>
          <a:endParaRPr lang="es-EC"/>
        </a:p>
      </dgm:t>
    </dgm:pt>
    <dgm:pt modelId="{156F1E36-90F5-49E9-AB9B-201CF6C6149D}">
      <dgm:prSet phldrT="[Texto]"/>
      <dgm:spPr/>
      <dgm:t>
        <a:bodyPr/>
        <a:lstStyle/>
        <a:p>
          <a:r>
            <a:rPr lang="es-EC" dirty="0" smtClean="0"/>
            <a:t>Proteína </a:t>
          </a:r>
          <a:endParaRPr lang="es-EC" dirty="0"/>
        </a:p>
      </dgm:t>
    </dgm:pt>
    <dgm:pt modelId="{E883C006-DC32-4758-9C5D-7CCD2A7AC8A8}" type="parTrans" cxnId="{66D6933D-A065-4673-9C2A-B364815AC838}">
      <dgm:prSet/>
      <dgm:spPr/>
      <dgm:t>
        <a:bodyPr/>
        <a:lstStyle/>
        <a:p>
          <a:endParaRPr lang="es-EC"/>
        </a:p>
      </dgm:t>
    </dgm:pt>
    <dgm:pt modelId="{09AB8EF7-1D74-4F8C-8C0A-C6C3DA1B77B5}" type="sibTrans" cxnId="{66D6933D-A065-4673-9C2A-B364815AC838}">
      <dgm:prSet/>
      <dgm:spPr/>
      <dgm:t>
        <a:bodyPr/>
        <a:lstStyle/>
        <a:p>
          <a:endParaRPr lang="es-EC"/>
        </a:p>
      </dgm:t>
    </dgm:pt>
    <dgm:pt modelId="{E5FB6A35-0405-4C44-BE72-3E09CEE6B19A}">
      <dgm:prSet phldrT="[Texto]"/>
      <dgm:spPr/>
      <dgm:t>
        <a:bodyPr/>
        <a:lstStyle/>
        <a:p>
          <a:r>
            <a:rPr lang="es-EC" dirty="0" smtClean="0"/>
            <a:t>Acidez </a:t>
          </a:r>
          <a:endParaRPr lang="es-EC" dirty="0"/>
        </a:p>
      </dgm:t>
    </dgm:pt>
    <dgm:pt modelId="{E2FEC819-A741-4E71-9613-06E862FFBBE5}" type="parTrans" cxnId="{63A84C0C-4F14-48B8-BEA2-81C07F197259}">
      <dgm:prSet/>
      <dgm:spPr/>
      <dgm:t>
        <a:bodyPr/>
        <a:lstStyle/>
        <a:p>
          <a:endParaRPr lang="es-EC"/>
        </a:p>
      </dgm:t>
    </dgm:pt>
    <dgm:pt modelId="{C65571FC-7B08-4F42-97BF-07564D549B64}" type="sibTrans" cxnId="{63A84C0C-4F14-48B8-BEA2-81C07F197259}">
      <dgm:prSet/>
      <dgm:spPr/>
      <dgm:t>
        <a:bodyPr/>
        <a:lstStyle/>
        <a:p>
          <a:endParaRPr lang="es-EC"/>
        </a:p>
      </dgm:t>
    </dgm:pt>
    <dgm:pt modelId="{171AA1D8-0870-4D5A-87DE-484AE28C2199}" type="pres">
      <dgm:prSet presAssocID="{47644674-789D-442F-9E63-6F334A753FF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2731277-FF73-4FA3-B6CA-CF34CF1F3209}" type="pres">
      <dgm:prSet presAssocID="{5CD65631-CDE1-4040-BEED-C0E2E7711254}" presName="centerShape" presStyleLbl="node0" presStyleIdx="0" presStyleCnt="1"/>
      <dgm:spPr/>
      <dgm:t>
        <a:bodyPr/>
        <a:lstStyle/>
        <a:p>
          <a:endParaRPr lang="es-EC"/>
        </a:p>
      </dgm:t>
    </dgm:pt>
    <dgm:pt modelId="{A79C7C81-2A95-4F48-BF57-A372728CB107}" type="pres">
      <dgm:prSet presAssocID="{5C72660D-E966-480A-9DE6-63CD8EECBCBD}" presName="parTrans" presStyleLbl="sibTrans2D1" presStyleIdx="0" presStyleCnt="6"/>
      <dgm:spPr/>
      <dgm:t>
        <a:bodyPr/>
        <a:lstStyle/>
        <a:p>
          <a:endParaRPr lang="es-EC"/>
        </a:p>
      </dgm:t>
    </dgm:pt>
    <dgm:pt modelId="{6D84B0E4-9108-438F-905E-F34D8BC5D4D8}" type="pres">
      <dgm:prSet presAssocID="{5C72660D-E966-480A-9DE6-63CD8EECBCBD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0841138F-69F6-4774-8423-CB9C19DC3752}" type="pres">
      <dgm:prSet presAssocID="{F5D65750-2CC4-4640-A615-59D59373E31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CDE470-806B-4450-9B66-B0A01E0768DB}" type="pres">
      <dgm:prSet presAssocID="{6FD94868-D381-4507-B80A-3779DE0525E1}" presName="parTrans" presStyleLbl="sibTrans2D1" presStyleIdx="1" presStyleCnt="6"/>
      <dgm:spPr/>
      <dgm:t>
        <a:bodyPr/>
        <a:lstStyle/>
        <a:p>
          <a:endParaRPr lang="es-EC"/>
        </a:p>
      </dgm:t>
    </dgm:pt>
    <dgm:pt modelId="{8956F423-FBCA-4E63-8EF3-DA1E5CBCCC7D}" type="pres">
      <dgm:prSet presAssocID="{6FD94868-D381-4507-B80A-3779DE0525E1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00B7713E-46D4-4CCC-B77A-83063645A681}" type="pres">
      <dgm:prSet presAssocID="{3A37F236-E9B5-4FF7-83FA-1A31EFB3D29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28D29C-126F-4207-B53E-D79419AF03CE}" type="pres">
      <dgm:prSet presAssocID="{E2FEC819-A741-4E71-9613-06E862FFBBE5}" presName="parTrans" presStyleLbl="sibTrans2D1" presStyleIdx="2" presStyleCnt="6"/>
      <dgm:spPr/>
      <dgm:t>
        <a:bodyPr/>
        <a:lstStyle/>
        <a:p>
          <a:endParaRPr lang="es-EC"/>
        </a:p>
      </dgm:t>
    </dgm:pt>
    <dgm:pt modelId="{A6252156-D762-4868-A455-965C407F1D74}" type="pres">
      <dgm:prSet presAssocID="{E2FEC819-A741-4E71-9613-06E862FFBBE5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545013D4-5FED-4A7C-8567-F0307EEFE82B}" type="pres">
      <dgm:prSet presAssocID="{E5FB6A35-0405-4C44-BE72-3E09CEE6B19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56BEB8-86CB-40C0-80A8-3C94B0219AB9}" type="pres">
      <dgm:prSet presAssocID="{E883C006-DC32-4758-9C5D-7CCD2A7AC8A8}" presName="parTrans" presStyleLbl="sibTrans2D1" presStyleIdx="3" presStyleCnt="6"/>
      <dgm:spPr/>
      <dgm:t>
        <a:bodyPr/>
        <a:lstStyle/>
        <a:p>
          <a:endParaRPr lang="es-EC"/>
        </a:p>
      </dgm:t>
    </dgm:pt>
    <dgm:pt modelId="{50F64EC5-CED9-41A7-A9C7-19F790FCD8A3}" type="pres">
      <dgm:prSet presAssocID="{E883C006-DC32-4758-9C5D-7CCD2A7AC8A8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A9EB1D93-A4E9-4CCF-B30A-916E66EEA7C4}" type="pres">
      <dgm:prSet presAssocID="{156F1E36-90F5-49E9-AB9B-201CF6C6149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53BE98-B1C7-421E-85ED-D7B0ED867CA4}" type="pres">
      <dgm:prSet presAssocID="{443BFB5C-E708-45E6-8051-03BE3D37A4EC}" presName="parTrans" presStyleLbl="sibTrans2D1" presStyleIdx="4" presStyleCnt="6"/>
      <dgm:spPr/>
      <dgm:t>
        <a:bodyPr/>
        <a:lstStyle/>
        <a:p>
          <a:endParaRPr lang="es-EC"/>
        </a:p>
      </dgm:t>
    </dgm:pt>
    <dgm:pt modelId="{9A6696C1-7E52-4532-AECD-0810F004BF3B}" type="pres">
      <dgm:prSet presAssocID="{443BFB5C-E708-45E6-8051-03BE3D37A4EC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20A47772-5BEF-4C38-BC03-AA008FF3247E}" type="pres">
      <dgm:prSet presAssocID="{1C991E20-6673-465C-8769-E2B04B90D0C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77444B-F2D6-48D1-9CC2-3AEBFBF2B853}" type="pres">
      <dgm:prSet presAssocID="{9CF98118-B178-4360-B6D6-AD19AC7D422C}" presName="parTrans" presStyleLbl="sibTrans2D1" presStyleIdx="5" presStyleCnt="6"/>
      <dgm:spPr/>
      <dgm:t>
        <a:bodyPr/>
        <a:lstStyle/>
        <a:p>
          <a:endParaRPr lang="es-EC"/>
        </a:p>
      </dgm:t>
    </dgm:pt>
    <dgm:pt modelId="{08133C77-739A-40B5-9A9A-2EF357165A90}" type="pres">
      <dgm:prSet presAssocID="{9CF98118-B178-4360-B6D6-AD19AC7D422C}" presName="connectorText" presStyleLbl="sibTrans2D1" presStyleIdx="5" presStyleCnt="6"/>
      <dgm:spPr/>
      <dgm:t>
        <a:bodyPr/>
        <a:lstStyle/>
        <a:p>
          <a:endParaRPr lang="es-EC"/>
        </a:p>
      </dgm:t>
    </dgm:pt>
    <dgm:pt modelId="{245F07EA-2B36-4706-9286-8DFF1252B058}" type="pres">
      <dgm:prSet presAssocID="{F7343790-D38C-4577-979C-55F57DE518B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BCE32BC-4D71-4121-8920-70C2CA4F04C3}" type="presOf" srcId="{443BFB5C-E708-45E6-8051-03BE3D37A4EC}" destId="{C353BE98-B1C7-421E-85ED-D7B0ED867CA4}" srcOrd="0" destOrd="0" presId="urn:microsoft.com/office/officeart/2005/8/layout/radial5"/>
    <dgm:cxn modelId="{D1E658EF-9CFE-4B78-9C1F-F22281924E8D}" type="presOf" srcId="{E883C006-DC32-4758-9C5D-7CCD2A7AC8A8}" destId="{50F64EC5-CED9-41A7-A9C7-19F790FCD8A3}" srcOrd="1" destOrd="0" presId="urn:microsoft.com/office/officeart/2005/8/layout/radial5"/>
    <dgm:cxn modelId="{63A84C0C-4F14-48B8-BEA2-81C07F197259}" srcId="{5CD65631-CDE1-4040-BEED-C0E2E7711254}" destId="{E5FB6A35-0405-4C44-BE72-3E09CEE6B19A}" srcOrd="2" destOrd="0" parTransId="{E2FEC819-A741-4E71-9613-06E862FFBBE5}" sibTransId="{C65571FC-7B08-4F42-97BF-07564D549B64}"/>
    <dgm:cxn modelId="{F6AE7812-3FBF-447A-9E58-87E89CE86C10}" type="presOf" srcId="{5C72660D-E966-480A-9DE6-63CD8EECBCBD}" destId="{6D84B0E4-9108-438F-905E-F34D8BC5D4D8}" srcOrd="1" destOrd="0" presId="urn:microsoft.com/office/officeart/2005/8/layout/radial5"/>
    <dgm:cxn modelId="{D485D1CB-8F19-46C9-9CA3-9A14B828C70D}" type="presOf" srcId="{1C991E20-6673-465C-8769-E2B04B90D0C1}" destId="{20A47772-5BEF-4C38-BC03-AA008FF3247E}" srcOrd="0" destOrd="0" presId="urn:microsoft.com/office/officeart/2005/8/layout/radial5"/>
    <dgm:cxn modelId="{72349D82-92C5-4726-AD84-9AD76092452E}" srcId="{5CD65631-CDE1-4040-BEED-C0E2E7711254}" destId="{1C991E20-6673-465C-8769-E2B04B90D0C1}" srcOrd="4" destOrd="0" parTransId="{443BFB5C-E708-45E6-8051-03BE3D37A4EC}" sibTransId="{F7065BEC-191F-4DAE-AE91-021E166BA21A}"/>
    <dgm:cxn modelId="{66D6933D-A065-4673-9C2A-B364815AC838}" srcId="{5CD65631-CDE1-4040-BEED-C0E2E7711254}" destId="{156F1E36-90F5-49E9-AB9B-201CF6C6149D}" srcOrd="3" destOrd="0" parTransId="{E883C006-DC32-4758-9C5D-7CCD2A7AC8A8}" sibTransId="{09AB8EF7-1D74-4F8C-8C0A-C6C3DA1B77B5}"/>
    <dgm:cxn modelId="{86542B55-6655-4C0E-90A8-94D096BB4172}" type="presOf" srcId="{3A37F236-E9B5-4FF7-83FA-1A31EFB3D298}" destId="{00B7713E-46D4-4CCC-B77A-83063645A681}" srcOrd="0" destOrd="0" presId="urn:microsoft.com/office/officeart/2005/8/layout/radial5"/>
    <dgm:cxn modelId="{36560908-6E2D-4D92-A9A0-EF8184D1C39C}" type="presOf" srcId="{47644674-789D-442F-9E63-6F334A753FFB}" destId="{171AA1D8-0870-4D5A-87DE-484AE28C2199}" srcOrd="0" destOrd="0" presId="urn:microsoft.com/office/officeart/2005/8/layout/radial5"/>
    <dgm:cxn modelId="{6B20A6D9-CF89-4256-A510-785B160D014A}" type="presOf" srcId="{E2FEC819-A741-4E71-9613-06E862FFBBE5}" destId="{E428D29C-126F-4207-B53E-D79419AF03CE}" srcOrd="0" destOrd="0" presId="urn:microsoft.com/office/officeart/2005/8/layout/radial5"/>
    <dgm:cxn modelId="{A35C9668-773F-4309-91D0-38C1366DEF6F}" type="presOf" srcId="{6FD94868-D381-4507-B80A-3779DE0525E1}" destId="{8ECDE470-806B-4450-9B66-B0A01E0768DB}" srcOrd="0" destOrd="0" presId="urn:microsoft.com/office/officeart/2005/8/layout/radial5"/>
    <dgm:cxn modelId="{0EDD9C51-4A22-4569-88BC-0D03024E50B4}" type="presOf" srcId="{9CF98118-B178-4360-B6D6-AD19AC7D422C}" destId="{CC77444B-F2D6-48D1-9CC2-3AEBFBF2B853}" srcOrd="0" destOrd="0" presId="urn:microsoft.com/office/officeart/2005/8/layout/radial5"/>
    <dgm:cxn modelId="{04245A9A-793B-4A66-8A58-C1EEA1AB9071}" type="presOf" srcId="{443BFB5C-E708-45E6-8051-03BE3D37A4EC}" destId="{9A6696C1-7E52-4532-AECD-0810F004BF3B}" srcOrd="1" destOrd="0" presId="urn:microsoft.com/office/officeart/2005/8/layout/radial5"/>
    <dgm:cxn modelId="{CD1A2908-8958-4B5D-8357-95915020CCF7}" type="presOf" srcId="{6FD94868-D381-4507-B80A-3779DE0525E1}" destId="{8956F423-FBCA-4E63-8EF3-DA1E5CBCCC7D}" srcOrd="1" destOrd="0" presId="urn:microsoft.com/office/officeart/2005/8/layout/radial5"/>
    <dgm:cxn modelId="{1D0B9DA7-86C6-4441-AB98-C76EC906A710}" type="presOf" srcId="{156F1E36-90F5-49E9-AB9B-201CF6C6149D}" destId="{A9EB1D93-A4E9-4CCF-B30A-916E66EEA7C4}" srcOrd="0" destOrd="0" presId="urn:microsoft.com/office/officeart/2005/8/layout/radial5"/>
    <dgm:cxn modelId="{25F2B879-716D-4C79-B6AE-472FEAA1EB75}" type="presOf" srcId="{5CD65631-CDE1-4040-BEED-C0E2E7711254}" destId="{02731277-FF73-4FA3-B6CA-CF34CF1F3209}" srcOrd="0" destOrd="0" presId="urn:microsoft.com/office/officeart/2005/8/layout/radial5"/>
    <dgm:cxn modelId="{EC5D50B2-BBE2-4D72-97FB-CF5D41059379}" type="presOf" srcId="{E883C006-DC32-4758-9C5D-7CCD2A7AC8A8}" destId="{DB56BEB8-86CB-40C0-80A8-3C94B0219AB9}" srcOrd="0" destOrd="0" presId="urn:microsoft.com/office/officeart/2005/8/layout/radial5"/>
    <dgm:cxn modelId="{958464C8-C38D-417E-A8CF-C6DD9AA723D6}" srcId="{5CD65631-CDE1-4040-BEED-C0E2E7711254}" destId="{3A37F236-E9B5-4FF7-83FA-1A31EFB3D298}" srcOrd="1" destOrd="0" parTransId="{6FD94868-D381-4507-B80A-3779DE0525E1}" sibTransId="{F36F00A6-FEAC-4CB5-993A-BAAF282DB134}"/>
    <dgm:cxn modelId="{4398745C-C156-4715-BE27-7424D59394E0}" type="presOf" srcId="{F7343790-D38C-4577-979C-55F57DE518BD}" destId="{245F07EA-2B36-4706-9286-8DFF1252B058}" srcOrd="0" destOrd="0" presId="urn:microsoft.com/office/officeart/2005/8/layout/radial5"/>
    <dgm:cxn modelId="{8103C4B6-7FA6-43AC-ACD2-B7A39F2E0E2C}" srcId="{5CD65631-CDE1-4040-BEED-C0E2E7711254}" destId="{F5D65750-2CC4-4640-A615-59D59373E31C}" srcOrd="0" destOrd="0" parTransId="{5C72660D-E966-480A-9DE6-63CD8EECBCBD}" sibTransId="{6038D697-67EB-455C-A87E-0E3E472E49F8}"/>
    <dgm:cxn modelId="{8E092001-9558-40D7-8776-9DC9182633E0}" type="presOf" srcId="{E2FEC819-A741-4E71-9613-06E862FFBBE5}" destId="{A6252156-D762-4868-A455-965C407F1D74}" srcOrd="1" destOrd="0" presId="urn:microsoft.com/office/officeart/2005/8/layout/radial5"/>
    <dgm:cxn modelId="{DBAACFED-F84C-48D7-BA63-ED6E7D3A5682}" type="presOf" srcId="{9CF98118-B178-4360-B6D6-AD19AC7D422C}" destId="{08133C77-739A-40B5-9A9A-2EF357165A90}" srcOrd="1" destOrd="0" presId="urn:microsoft.com/office/officeart/2005/8/layout/radial5"/>
    <dgm:cxn modelId="{52F3403A-1849-4F61-8632-A141BBF2DEB3}" srcId="{5CD65631-CDE1-4040-BEED-C0E2E7711254}" destId="{F7343790-D38C-4577-979C-55F57DE518BD}" srcOrd="5" destOrd="0" parTransId="{9CF98118-B178-4360-B6D6-AD19AC7D422C}" sibTransId="{9154D4FB-76F1-4F42-BF66-547EFFF53210}"/>
    <dgm:cxn modelId="{A91D516B-EC33-4A12-A1B0-D6680F4FFAF5}" type="presOf" srcId="{5C72660D-E966-480A-9DE6-63CD8EECBCBD}" destId="{A79C7C81-2A95-4F48-BF57-A372728CB107}" srcOrd="0" destOrd="0" presId="urn:microsoft.com/office/officeart/2005/8/layout/radial5"/>
    <dgm:cxn modelId="{C0FFFD4A-A815-40AD-9502-CD081BDD8494}" srcId="{47644674-789D-442F-9E63-6F334A753FFB}" destId="{5CD65631-CDE1-4040-BEED-C0E2E7711254}" srcOrd="0" destOrd="0" parTransId="{4E84655B-CA4D-410D-8969-ECD4E27F146D}" sibTransId="{25E009BC-37F2-4DE7-8E74-C928B0FF4A6B}"/>
    <dgm:cxn modelId="{264BCA63-2265-4679-9705-621645304DB6}" type="presOf" srcId="{E5FB6A35-0405-4C44-BE72-3E09CEE6B19A}" destId="{545013D4-5FED-4A7C-8567-F0307EEFE82B}" srcOrd="0" destOrd="0" presId="urn:microsoft.com/office/officeart/2005/8/layout/radial5"/>
    <dgm:cxn modelId="{1546CC5E-E1A4-4C00-AF58-33E36F28D21E}" type="presOf" srcId="{F5D65750-2CC4-4640-A615-59D59373E31C}" destId="{0841138F-69F6-4774-8423-CB9C19DC3752}" srcOrd="0" destOrd="0" presId="urn:microsoft.com/office/officeart/2005/8/layout/radial5"/>
    <dgm:cxn modelId="{005ACE81-D41F-40B5-8DDB-555C99E65DC2}" type="presParOf" srcId="{171AA1D8-0870-4D5A-87DE-484AE28C2199}" destId="{02731277-FF73-4FA3-B6CA-CF34CF1F3209}" srcOrd="0" destOrd="0" presId="urn:microsoft.com/office/officeart/2005/8/layout/radial5"/>
    <dgm:cxn modelId="{78F44A24-3C37-414E-B8D0-92EDF25BC2E7}" type="presParOf" srcId="{171AA1D8-0870-4D5A-87DE-484AE28C2199}" destId="{A79C7C81-2A95-4F48-BF57-A372728CB107}" srcOrd="1" destOrd="0" presId="urn:microsoft.com/office/officeart/2005/8/layout/radial5"/>
    <dgm:cxn modelId="{7237BCED-5AA4-4648-A6EC-50F886B57F84}" type="presParOf" srcId="{A79C7C81-2A95-4F48-BF57-A372728CB107}" destId="{6D84B0E4-9108-438F-905E-F34D8BC5D4D8}" srcOrd="0" destOrd="0" presId="urn:microsoft.com/office/officeart/2005/8/layout/radial5"/>
    <dgm:cxn modelId="{8DA9F7FA-FE91-428F-8BB6-7EAF06B1EC61}" type="presParOf" srcId="{171AA1D8-0870-4D5A-87DE-484AE28C2199}" destId="{0841138F-69F6-4774-8423-CB9C19DC3752}" srcOrd="2" destOrd="0" presId="urn:microsoft.com/office/officeart/2005/8/layout/radial5"/>
    <dgm:cxn modelId="{D595C55B-2951-478E-ADC7-47B23C571ABB}" type="presParOf" srcId="{171AA1D8-0870-4D5A-87DE-484AE28C2199}" destId="{8ECDE470-806B-4450-9B66-B0A01E0768DB}" srcOrd="3" destOrd="0" presId="urn:microsoft.com/office/officeart/2005/8/layout/radial5"/>
    <dgm:cxn modelId="{34129CE5-3072-4311-9242-4C9EA8E7DB0E}" type="presParOf" srcId="{8ECDE470-806B-4450-9B66-B0A01E0768DB}" destId="{8956F423-FBCA-4E63-8EF3-DA1E5CBCCC7D}" srcOrd="0" destOrd="0" presId="urn:microsoft.com/office/officeart/2005/8/layout/radial5"/>
    <dgm:cxn modelId="{B33CBBD2-8881-48F0-BEC4-A1CE57265F35}" type="presParOf" srcId="{171AA1D8-0870-4D5A-87DE-484AE28C2199}" destId="{00B7713E-46D4-4CCC-B77A-83063645A681}" srcOrd="4" destOrd="0" presId="urn:microsoft.com/office/officeart/2005/8/layout/radial5"/>
    <dgm:cxn modelId="{97D02C05-67C6-4542-90C5-D67247CBC32A}" type="presParOf" srcId="{171AA1D8-0870-4D5A-87DE-484AE28C2199}" destId="{E428D29C-126F-4207-B53E-D79419AF03CE}" srcOrd="5" destOrd="0" presId="urn:microsoft.com/office/officeart/2005/8/layout/radial5"/>
    <dgm:cxn modelId="{DA8DE364-CBA0-4112-8B45-AB854B3545D3}" type="presParOf" srcId="{E428D29C-126F-4207-B53E-D79419AF03CE}" destId="{A6252156-D762-4868-A455-965C407F1D74}" srcOrd="0" destOrd="0" presId="urn:microsoft.com/office/officeart/2005/8/layout/radial5"/>
    <dgm:cxn modelId="{84BF5387-83FE-4E30-8590-61E06A3A35BC}" type="presParOf" srcId="{171AA1D8-0870-4D5A-87DE-484AE28C2199}" destId="{545013D4-5FED-4A7C-8567-F0307EEFE82B}" srcOrd="6" destOrd="0" presId="urn:microsoft.com/office/officeart/2005/8/layout/radial5"/>
    <dgm:cxn modelId="{F9137410-A707-49E3-8DC6-891D3BBE5C6C}" type="presParOf" srcId="{171AA1D8-0870-4D5A-87DE-484AE28C2199}" destId="{DB56BEB8-86CB-40C0-80A8-3C94B0219AB9}" srcOrd="7" destOrd="0" presId="urn:microsoft.com/office/officeart/2005/8/layout/radial5"/>
    <dgm:cxn modelId="{3873F0EB-A8BF-4B77-ABBC-5E99FB00F206}" type="presParOf" srcId="{DB56BEB8-86CB-40C0-80A8-3C94B0219AB9}" destId="{50F64EC5-CED9-41A7-A9C7-19F790FCD8A3}" srcOrd="0" destOrd="0" presId="urn:microsoft.com/office/officeart/2005/8/layout/radial5"/>
    <dgm:cxn modelId="{E9EE5957-68FE-4057-955C-8086CF560343}" type="presParOf" srcId="{171AA1D8-0870-4D5A-87DE-484AE28C2199}" destId="{A9EB1D93-A4E9-4CCF-B30A-916E66EEA7C4}" srcOrd="8" destOrd="0" presId="urn:microsoft.com/office/officeart/2005/8/layout/radial5"/>
    <dgm:cxn modelId="{F5F27869-E96F-4955-B72A-9054E5C5DDFB}" type="presParOf" srcId="{171AA1D8-0870-4D5A-87DE-484AE28C2199}" destId="{C353BE98-B1C7-421E-85ED-D7B0ED867CA4}" srcOrd="9" destOrd="0" presId="urn:microsoft.com/office/officeart/2005/8/layout/radial5"/>
    <dgm:cxn modelId="{5B730842-C29D-4214-BDEA-E169D165DD4C}" type="presParOf" srcId="{C353BE98-B1C7-421E-85ED-D7B0ED867CA4}" destId="{9A6696C1-7E52-4532-AECD-0810F004BF3B}" srcOrd="0" destOrd="0" presId="urn:microsoft.com/office/officeart/2005/8/layout/radial5"/>
    <dgm:cxn modelId="{44D1B119-9927-4A3E-A38E-7ECE4B4963EE}" type="presParOf" srcId="{171AA1D8-0870-4D5A-87DE-484AE28C2199}" destId="{20A47772-5BEF-4C38-BC03-AA008FF3247E}" srcOrd="10" destOrd="0" presId="urn:microsoft.com/office/officeart/2005/8/layout/radial5"/>
    <dgm:cxn modelId="{BA53921B-EC04-4F9F-8E53-28AFDFF66BC2}" type="presParOf" srcId="{171AA1D8-0870-4D5A-87DE-484AE28C2199}" destId="{CC77444B-F2D6-48D1-9CC2-3AEBFBF2B853}" srcOrd="11" destOrd="0" presId="urn:microsoft.com/office/officeart/2005/8/layout/radial5"/>
    <dgm:cxn modelId="{BCB2608B-E4B2-415D-ABD1-5003F438ACC0}" type="presParOf" srcId="{CC77444B-F2D6-48D1-9CC2-3AEBFBF2B853}" destId="{08133C77-739A-40B5-9A9A-2EF357165A90}" srcOrd="0" destOrd="0" presId="urn:microsoft.com/office/officeart/2005/8/layout/radial5"/>
    <dgm:cxn modelId="{028C99AE-14E2-445B-B78B-F640D134008C}" type="presParOf" srcId="{171AA1D8-0870-4D5A-87DE-484AE28C2199}" destId="{245F07EA-2B36-4706-9286-8DFF1252B05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79C4A6-2051-4666-85EF-C95AD3AE15D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BDF9547D-1839-4E7F-AA07-C516A419C6CC}">
      <dgm:prSet phldrT="[Texto]"/>
      <dgm:spPr/>
      <dgm:t>
        <a:bodyPr/>
        <a:lstStyle/>
        <a:p>
          <a:r>
            <a:rPr lang="es-EC" dirty="0" smtClean="0"/>
            <a:t>GENERAL</a:t>
          </a:r>
          <a:endParaRPr lang="es-EC" dirty="0"/>
        </a:p>
      </dgm:t>
    </dgm:pt>
    <dgm:pt modelId="{CF515482-1E98-4939-BAFA-B4BD57B3FC6D}" type="parTrans" cxnId="{0B515962-64D2-4288-8C4E-725D0ECD52F1}">
      <dgm:prSet/>
      <dgm:spPr/>
      <dgm:t>
        <a:bodyPr/>
        <a:lstStyle/>
        <a:p>
          <a:endParaRPr lang="es-EC"/>
        </a:p>
      </dgm:t>
    </dgm:pt>
    <dgm:pt modelId="{120E3665-325D-4C4F-9A65-20196B369093}" type="sibTrans" cxnId="{0B515962-64D2-4288-8C4E-725D0ECD52F1}">
      <dgm:prSet/>
      <dgm:spPr/>
      <dgm:t>
        <a:bodyPr/>
        <a:lstStyle/>
        <a:p>
          <a:endParaRPr lang="es-EC"/>
        </a:p>
      </dgm:t>
    </dgm:pt>
    <dgm:pt modelId="{E8A1CD9D-1758-4952-8430-D634DED845CC}">
      <dgm:prSet phldrT="[Texto]"/>
      <dgm:spPr/>
      <dgm:t>
        <a:bodyPr/>
        <a:lstStyle/>
        <a:p>
          <a:pPr algn="just"/>
          <a:r>
            <a:rPr lang="es-ES" dirty="0" smtClean="0"/>
            <a:t>Evaluar las características  del licor de cacao CCN-51 (</a:t>
          </a:r>
          <a:r>
            <a:rPr lang="es-ES" i="1" dirty="0" err="1" smtClean="0"/>
            <a:t>Theobroma</a:t>
          </a:r>
          <a:r>
            <a:rPr lang="es-ES" i="1" dirty="0" smtClean="0"/>
            <a:t> cacao L.</a:t>
          </a:r>
          <a:r>
            <a:rPr lang="es-ES" dirty="0" smtClean="0"/>
            <a:t>) considerando diferentes aspectos de  manejo en poscosecha”.</a:t>
          </a:r>
          <a:endParaRPr lang="es-EC" dirty="0"/>
        </a:p>
      </dgm:t>
    </dgm:pt>
    <dgm:pt modelId="{1ED24057-CEC5-4FB5-9B07-220534CCE241}" type="parTrans" cxnId="{F8E88C43-6CDA-4AC9-85C4-E79CBDFD93B7}">
      <dgm:prSet/>
      <dgm:spPr/>
      <dgm:t>
        <a:bodyPr/>
        <a:lstStyle/>
        <a:p>
          <a:endParaRPr lang="es-EC"/>
        </a:p>
      </dgm:t>
    </dgm:pt>
    <dgm:pt modelId="{A71B11A7-B98C-47D3-B6C4-5573BE2CEA47}" type="sibTrans" cxnId="{F8E88C43-6CDA-4AC9-85C4-E79CBDFD93B7}">
      <dgm:prSet/>
      <dgm:spPr/>
      <dgm:t>
        <a:bodyPr/>
        <a:lstStyle/>
        <a:p>
          <a:endParaRPr lang="es-EC"/>
        </a:p>
      </dgm:t>
    </dgm:pt>
    <dgm:pt modelId="{180BBAF5-D644-4C29-A7F1-F4AC47AA917F}" type="pres">
      <dgm:prSet presAssocID="{F479C4A6-2051-4666-85EF-C95AD3AE15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067F13B-2B3C-4C7C-BB50-E93B1C96F3EC}" type="pres">
      <dgm:prSet presAssocID="{BDF9547D-1839-4E7F-AA07-C516A419C6C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D353A0-5647-4848-B9D5-DEF02441C2D1}" type="pres">
      <dgm:prSet presAssocID="{120E3665-325D-4C4F-9A65-20196B369093}" presName="spacer" presStyleCnt="0"/>
      <dgm:spPr/>
    </dgm:pt>
    <dgm:pt modelId="{8AC25924-4C86-4415-8F3C-6211B5D529A8}" type="pres">
      <dgm:prSet presAssocID="{E8A1CD9D-1758-4952-8430-D634DED845C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44AE98C-750C-4EBB-A110-84A3E1DBA705}" type="presOf" srcId="{BDF9547D-1839-4E7F-AA07-C516A419C6CC}" destId="{6067F13B-2B3C-4C7C-BB50-E93B1C96F3EC}" srcOrd="0" destOrd="0" presId="urn:microsoft.com/office/officeart/2005/8/layout/vList2"/>
    <dgm:cxn modelId="{F8E88C43-6CDA-4AC9-85C4-E79CBDFD93B7}" srcId="{F479C4A6-2051-4666-85EF-C95AD3AE15DF}" destId="{E8A1CD9D-1758-4952-8430-D634DED845CC}" srcOrd="1" destOrd="0" parTransId="{1ED24057-CEC5-4FB5-9B07-220534CCE241}" sibTransId="{A71B11A7-B98C-47D3-B6C4-5573BE2CEA47}"/>
    <dgm:cxn modelId="{E81360C4-7917-42B3-94F3-03B79B29D253}" type="presOf" srcId="{F479C4A6-2051-4666-85EF-C95AD3AE15DF}" destId="{180BBAF5-D644-4C29-A7F1-F4AC47AA917F}" srcOrd="0" destOrd="0" presId="urn:microsoft.com/office/officeart/2005/8/layout/vList2"/>
    <dgm:cxn modelId="{8BDAA87A-560A-49B4-84DD-CD5EB13371E4}" type="presOf" srcId="{E8A1CD9D-1758-4952-8430-D634DED845CC}" destId="{8AC25924-4C86-4415-8F3C-6211B5D529A8}" srcOrd="0" destOrd="0" presId="urn:microsoft.com/office/officeart/2005/8/layout/vList2"/>
    <dgm:cxn modelId="{0B515962-64D2-4288-8C4E-725D0ECD52F1}" srcId="{F479C4A6-2051-4666-85EF-C95AD3AE15DF}" destId="{BDF9547D-1839-4E7F-AA07-C516A419C6CC}" srcOrd="0" destOrd="0" parTransId="{CF515482-1E98-4939-BAFA-B4BD57B3FC6D}" sibTransId="{120E3665-325D-4C4F-9A65-20196B369093}"/>
    <dgm:cxn modelId="{903D23AB-9B10-4CE2-BA9F-534201D37D3F}" type="presParOf" srcId="{180BBAF5-D644-4C29-A7F1-F4AC47AA917F}" destId="{6067F13B-2B3C-4C7C-BB50-E93B1C96F3EC}" srcOrd="0" destOrd="0" presId="urn:microsoft.com/office/officeart/2005/8/layout/vList2"/>
    <dgm:cxn modelId="{F2E83A0E-E3B0-4913-9E3E-F68D3C2FC56D}" type="presParOf" srcId="{180BBAF5-D644-4C29-A7F1-F4AC47AA917F}" destId="{59D353A0-5647-4848-B9D5-DEF02441C2D1}" srcOrd="1" destOrd="0" presId="urn:microsoft.com/office/officeart/2005/8/layout/vList2"/>
    <dgm:cxn modelId="{19400B04-A3B7-404E-AE57-C97D820A0A60}" type="presParOf" srcId="{180BBAF5-D644-4C29-A7F1-F4AC47AA917F}" destId="{8AC25924-4C86-4415-8F3C-6211B5D529A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76B97C1-83C6-4A45-8848-C3C5222501C4}" type="doc">
      <dgm:prSet loTypeId="urn:microsoft.com/office/officeart/2005/8/layout/radial5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F4784C6D-0BE3-4F51-B9EE-7EDEDD196ACF}">
      <dgm:prSet phldrT="[Texto]"/>
      <dgm:spPr/>
      <dgm:t>
        <a:bodyPr/>
        <a:lstStyle/>
        <a:p>
          <a:r>
            <a:rPr lang="es-EC" dirty="0" smtClean="0"/>
            <a:t>Hipótesis Alternativa</a:t>
          </a:r>
          <a:endParaRPr lang="es-EC" dirty="0"/>
        </a:p>
      </dgm:t>
    </dgm:pt>
    <dgm:pt modelId="{A752A3C5-E013-45FA-B6E9-6B9DB48D17E8}" type="parTrans" cxnId="{502ADC3C-7BBD-4F63-9061-7B7E9DA8320D}">
      <dgm:prSet/>
      <dgm:spPr/>
      <dgm:t>
        <a:bodyPr/>
        <a:lstStyle/>
        <a:p>
          <a:endParaRPr lang="es-EC"/>
        </a:p>
      </dgm:t>
    </dgm:pt>
    <dgm:pt modelId="{0812F204-8009-47A2-8FAE-5929A3BFE454}" type="sibTrans" cxnId="{502ADC3C-7BBD-4F63-9061-7B7E9DA8320D}">
      <dgm:prSet/>
      <dgm:spPr/>
      <dgm:t>
        <a:bodyPr/>
        <a:lstStyle/>
        <a:p>
          <a:endParaRPr lang="es-EC"/>
        </a:p>
      </dgm:t>
    </dgm:pt>
    <dgm:pt modelId="{7EB1189F-FACC-4EAC-9141-F9B49862EF4E}">
      <dgm:prSet phldrT="[Texto]" custT="1"/>
      <dgm:spPr/>
      <dgm:t>
        <a:bodyPr/>
        <a:lstStyle/>
        <a:p>
          <a:r>
            <a:rPr lang="es-EC" sz="3200" dirty="0" smtClean="0"/>
            <a:t>Humedad </a:t>
          </a:r>
        </a:p>
        <a:p>
          <a:r>
            <a:rPr lang="es-EC" sz="3200" dirty="0" smtClean="0"/>
            <a:t>C0 (Tendal de cemento)(5,92 B)</a:t>
          </a:r>
        </a:p>
        <a:p>
          <a:r>
            <a:rPr lang="es-EC" sz="3200" dirty="0" smtClean="0"/>
            <a:t>C1 (Mecanizado)(1,96 A)</a:t>
          </a:r>
          <a:endParaRPr lang="es-EC" sz="3200" dirty="0"/>
        </a:p>
      </dgm:t>
    </dgm:pt>
    <dgm:pt modelId="{30910BBF-A526-4AB3-AD99-8E00185AD34A}" type="parTrans" cxnId="{25489E51-050E-4561-B69C-45D048AD68EC}">
      <dgm:prSet/>
      <dgm:spPr/>
      <dgm:t>
        <a:bodyPr/>
        <a:lstStyle/>
        <a:p>
          <a:endParaRPr lang="es-EC"/>
        </a:p>
      </dgm:t>
    </dgm:pt>
    <dgm:pt modelId="{ACCE9FA5-05BF-4499-96D4-1D3964D87558}" type="sibTrans" cxnId="{25489E51-050E-4561-B69C-45D048AD68EC}">
      <dgm:prSet/>
      <dgm:spPr/>
      <dgm:t>
        <a:bodyPr/>
        <a:lstStyle/>
        <a:p>
          <a:endParaRPr lang="es-EC"/>
        </a:p>
      </dgm:t>
    </dgm:pt>
    <dgm:pt modelId="{A9823BAF-FCA4-434E-8029-57866DECF1A6}" type="pres">
      <dgm:prSet presAssocID="{F76B97C1-83C6-4A45-8848-C3C5222501C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39F89AD-D677-4643-8B6E-698454B4597E}" type="pres">
      <dgm:prSet presAssocID="{F4784C6D-0BE3-4F51-B9EE-7EDEDD196ACF}" presName="centerShape" presStyleLbl="node0" presStyleIdx="0" presStyleCnt="1" custScaleX="176106" custLinFactNeighborX="34084" custLinFactNeighborY="-54523"/>
      <dgm:spPr/>
      <dgm:t>
        <a:bodyPr/>
        <a:lstStyle/>
        <a:p>
          <a:endParaRPr lang="es-EC"/>
        </a:p>
      </dgm:t>
    </dgm:pt>
    <dgm:pt modelId="{9F295562-DA1E-4BF5-807A-89A48E06F735}" type="pres">
      <dgm:prSet presAssocID="{30910BBF-A526-4AB3-AD99-8E00185AD34A}" presName="parTrans" presStyleLbl="sibTrans2D1" presStyleIdx="0" presStyleCnt="1" custScaleX="146802"/>
      <dgm:spPr/>
      <dgm:t>
        <a:bodyPr/>
        <a:lstStyle/>
        <a:p>
          <a:endParaRPr lang="es-EC"/>
        </a:p>
      </dgm:t>
    </dgm:pt>
    <dgm:pt modelId="{107E98EA-CD53-427A-92A3-D3187E89B078}" type="pres">
      <dgm:prSet presAssocID="{30910BBF-A526-4AB3-AD99-8E00185AD34A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F4773AE1-7193-4D58-8F81-7886A025414B}" type="pres">
      <dgm:prSet presAssocID="{7EB1189F-FACC-4EAC-9141-F9B49862EF4E}" presName="node" presStyleLbl="node1" presStyleIdx="0" presStyleCnt="1" custScaleX="288889" custScaleY="95540" custRadScaleRad="58500" custRadScaleInc="-429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5489E51-050E-4561-B69C-45D048AD68EC}" srcId="{F4784C6D-0BE3-4F51-B9EE-7EDEDD196ACF}" destId="{7EB1189F-FACC-4EAC-9141-F9B49862EF4E}" srcOrd="0" destOrd="0" parTransId="{30910BBF-A526-4AB3-AD99-8E00185AD34A}" sibTransId="{ACCE9FA5-05BF-4499-96D4-1D3964D87558}"/>
    <dgm:cxn modelId="{C559EC9C-DFBF-41DD-B5DF-E4942BDEE934}" type="presOf" srcId="{F76B97C1-83C6-4A45-8848-C3C5222501C4}" destId="{A9823BAF-FCA4-434E-8029-57866DECF1A6}" srcOrd="0" destOrd="0" presId="urn:microsoft.com/office/officeart/2005/8/layout/radial5"/>
    <dgm:cxn modelId="{502ADC3C-7BBD-4F63-9061-7B7E9DA8320D}" srcId="{F76B97C1-83C6-4A45-8848-C3C5222501C4}" destId="{F4784C6D-0BE3-4F51-B9EE-7EDEDD196ACF}" srcOrd="0" destOrd="0" parTransId="{A752A3C5-E013-45FA-B6E9-6B9DB48D17E8}" sibTransId="{0812F204-8009-47A2-8FAE-5929A3BFE454}"/>
    <dgm:cxn modelId="{C6861A91-1B07-4D78-A7B5-A6AFCBD8E929}" type="presOf" srcId="{F4784C6D-0BE3-4F51-B9EE-7EDEDD196ACF}" destId="{839F89AD-D677-4643-8B6E-698454B4597E}" srcOrd="0" destOrd="0" presId="urn:microsoft.com/office/officeart/2005/8/layout/radial5"/>
    <dgm:cxn modelId="{11094745-63BD-44CE-B07C-F0AB0060F748}" type="presOf" srcId="{30910BBF-A526-4AB3-AD99-8E00185AD34A}" destId="{9F295562-DA1E-4BF5-807A-89A48E06F735}" srcOrd="0" destOrd="0" presId="urn:microsoft.com/office/officeart/2005/8/layout/radial5"/>
    <dgm:cxn modelId="{57FC6500-6959-43EC-91B6-D3B1C5E62EA4}" type="presOf" srcId="{30910BBF-A526-4AB3-AD99-8E00185AD34A}" destId="{107E98EA-CD53-427A-92A3-D3187E89B078}" srcOrd="1" destOrd="0" presId="urn:microsoft.com/office/officeart/2005/8/layout/radial5"/>
    <dgm:cxn modelId="{6D193544-D3A3-4F6D-A0DC-F1E0A0C82A64}" type="presOf" srcId="{7EB1189F-FACC-4EAC-9141-F9B49862EF4E}" destId="{F4773AE1-7193-4D58-8F81-7886A025414B}" srcOrd="0" destOrd="0" presId="urn:microsoft.com/office/officeart/2005/8/layout/radial5"/>
    <dgm:cxn modelId="{E0C63DF0-C0C8-4AFA-861E-3BFE1D0053CA}" type="presParOf" srcId="{A9823BAF-FCA4-434E-8029-57866DECF1A6}" destId="{839F89AD-D677-4643-8B6E-698454B4597E}" srcOrd="0" destOrd="0" presId="urn:microsoft.com/office/officeart/2005/8/layout/radial5"/>
    <dgm:cxn modelId="{2F3D5C13-CDEB-460A-864B-F5BF25DCDA1C}" type="presParOf" srcId="{A9823BAF-FCA4-434E-8029-57866DECF1A6}" destId="{9F295562-DA1E-4BF5-807A-89A48E06F735}" srcOrd="1" destOrd="0" presId="urn:microsoft.com/office/officeart/2005/8/layout/radial5"/>
    <dgm:cxn modelId="{731F2889-A51A-4F85-A02B-6F90F3CE7CE6}" type="presParOf" srcId="{9F295562-DA1E-4BF5-807A-89A48E06F735}" destId="{107E98EA-CD53-427A-92A3-D3187E89B078}" srcOrd="0" destOrd="0" presId="urn:microsoft.com/office/officeart/2005/8/layout/radial5"/>
    <dgm:cxn modelId="{7CCC534C-0097-479F-B995-A6AE977476D1}" type="presParOf" srcId="{A9823BAF-FCA4-434E-8029-57866DECF1A6}" destId="{F4773AE1-7193-4D58-8F81-7886A025414B}" srcOrd="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203BEB6-238D-4E74-B0AA-F0ED5229BAF5}" type="doc">
      <dgm:prSet loTypeId="urn:microsoft.com/office/officeart/2005/8/layout/radial3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19364E9F-8F2B-4FD7-BCA7-5BF5C276A817}">
      <dgm:prSet phldrT="[Texto]"/>
      <dgm:spPr/>
      <dgm:t>
        <a:bodyPr/>
        <a:lstStyle/>
        <a:p>
          <a:r>
            <a:rPr lang="es-EC" dirty="0" smtClean="0"/>
            <a:t>HIPOTESIS NULA</a:t>
          </a:r>
          <a:endParaRPr lang="es-EC" dirty="0"/>
        </a:p>
      </dgm:t>
    </dgm:pt>
    <dgm:pt modelId="{CBD54812-CBE5-4B75-A073-80C4B6E7AA92}" type="parTrans" cxnId="{4FBD6D5C-E74D-41F1-9B5E-76C8F0878E3C}">
      <dgm:prSet/>
      <dgm:spPr/>
      <dgm:t>
        <a:bodyPr/>
        <a:lstStyle/>
        <a:p>
          <a:endParaRPr lang="es-EC"/>
        </a:p>
      </dgm:t>
    </dgm:pt>
    <dgm:pt modelId="{16627D9E-4D66-4AAE-8AEA-CC6DB1BA2EF3}" type="sibTrans" cxnId="{4FBD6D5C-E74D-41F1-9B5E-76C8F0878E3C}">
      <dgm:prSet/>
      <dgm:spPr/>
      <dgm:t>
        <a:bodyPr/>
        <a:lstStyle/>
        <a:p>
          <a:endParaRPr lang="es-EC"/>
        </a:p>
      </dgm:t>
    </dgm:pt>
    <dgm:pt modelId="{D1560CB7-AF4B-4F2F-9F68-F305A2BFE7EF}">
      <dgm:prSet phldrT="[Texto]"/>
      <dgm:spPr/>
      <dgm:t>
        <a:bodyPr/>
        <a:lstStyle/>
        <a:p>
          <a:r>
            <a:rPr lang="es-EC" dirty="0" smtClean="0"/>
            <a:t>Cenizas</a:t>
          </a:r>
          <a:endParaRPr lang="es-EC" dirty="0"/>
        </a:p>
      </dgm:t>
    </dgm:pt>
    <dgm:pt modelId="{2538A16E-657E-451D-8800-691223BE4E61}" type="parTrans" cxnId="{105097AC-61EE-493C-9A84-438539DE0A05}">
      <dgm:prSet/>
      <dgm:spPr/>
      <dgm:t>
        <a:bodyPr/>
        <a:lstStyle/>
        <a:p>
          <a:endParaRPr lang="es-EC"/>
        </a:p>
      </dgm:t>
    </dgm:pt>
    <dgm:pt modelId="{4BE719E7-D2E3-4C71-8B62-634D28EC35B5}" type="sibTrans" cxnId="{105097AC-61EE-493C-9A84-438539DE0A05}">
      <dgm:prSet/>
      <dgm:spPr/>
      <dgm:t>
        <a:bodyPr/>
        <a:lstStyle/>
        <a:p>
          <a:endParaRPr lang="es-EC"/>
        </a:p>
      </dgm:t>
    </dgm:pt>
    <dgm:pt modelId="{FB01B9C0-DAB2-4AA9-B091-A0DAB6056D11}">
      <dgm:prSet phldrT="[Texto]"/>
      <dgm:spPr/>
      <dgm:t>
        <a:bodyPr/>
        <a:lstStyle/>
        <a:p>
          <a:r>
            <a:rPr lang="es-EC" dirty="0" smtClean="0"/>
            <a:t>Grasa</a:t>
          </a:r>
          <a:endParaRPr lang="es-EC" dirty="0"/>
        </a:p>
      </dgm:t>
    </dgm:pt>
    <dgm:pt modelId="{488C9307-6492-48E4-B95C-BC3991E78BC1}" type="parTrans" cxnId="{C343AD30-86F8-47CF-9914-F59D7A6AEA95}">
      <dgm:prSet/>
      <dgm:spPr/>
      <dgm:t>
        <a:bodyPr/>
        <a:lstStyle/>
        <a:p>
          <a:endParaRPr lang="es-EC"/>
        </a:p>
      </dgm:t>
    </dgm:pt>
    <dgm:pt modelId="{8E6B7DC2-3DD6-4090-B19C-892EF369D8F0}" type="sibTrans" cxnId="{C343AD30-86F8-47CF-9914-F59D7A6AEA95}">
      <dgm:prSet/>
      <dgm:spPr/>
      <dgm:t>
        <a:bodyPr/>
        <a:lstStyle/>
        <a:p>
          <a:endParaRPr lang="es-EC"/>
        </a:p>
      </dgm:t>
    </dgm:pt>
    <dgm:pt modelId="{69868D5F-A56E-470C-A704-33D1250C2C45}">
      <dgm:prSet phldrT="[Texto]"/>
      <dgm:spPr/>
      <dgm:t>
        <a:bodyPr/>
        <a:lstStyle/>
        <a:p>
          <a:r>
            <a:rPr lang="es-EC" dirty="0" smtClean="0"/>
            <a:t>Proteína</a:t>
          </a:r>
          <a:endParaRPr lang="es-EC" dirty="0"/>
        </a:p>
      </dgm:t>
    </dgm:pt>
    <dgm:pt modelId="{8A859455-ADC2-452F-A379-CB769F5F021E}" type="parTrans" cxnId="{7642FEF6-3215-40D8-A306-FD26A3E68C62}">
      <dgm:prSet/>
      <dgm:spPr/>
      <dgm:t>
        <a:bodyPr/>
        <a:lstStyle/>
        <a:p>
          <a:endParaRPr lang="es-EC"/>
        </a:p>
      </dgm:t>
    </dgm:pt>
    <dgm:pt modelId="{1D05CA9C-22FC-42CF-B48A-7F78BB430E04}" type="sibTrans" cxnId="{7642FEF6-3215-40D8-A306-FD26A3E68C62}">
      <dgm:prSet/>
      <dgm:spPr/>
      <dgm:t>
        <a:bodyPr/>
        <a:lstStyle/>
        <a:p>
          <a:endParaRPr lang="es-EC"/>
        </a:p>
      </dgm:t>
    </dgm:pt>
    <dgm:pt modelId="{382802E5-1BB0-4A1F-BD50-E642AF92E6F3}">
      <dgm:prSet phldrT="[Texto]"/>
      <dgm:spPr/>
      <dgm:t>
        <a:bodyPr/>
        <a:lstStyle/>
        <a:p>
          <a:r>
            <a:rPr lang="es-EC" dirty="0" smtClean="0"/>
            <a:t>Variación de masa </a:t>
          </a:r>
          <a:endParaRPr lang="es-EC" dirty="0"/>
        </a:p>
      </dgm:t>
    </dgm:pt>
    <dgm:pt modelId="{1DA6F001-DBC3-4ADB-9600-C36FC1002903}" type="parTrans" cxnId="{8B9D63B2-581F-4949-8D49-6417597CF453}">
      <dgm:prSet/>
      <dgm:spPr/>
      <dgm:t>
        <a:bodyPr/>
        <a:lstStyle/>
        <a:p>
          <a:endParaRPr lang="es-EC"/>
        </a:p>
      </dgm:t>
    </dgm:pt>
    <dgm:pt modelId="{6F5AE0E0-8F3E-4324-B84D-67745B1B3B8F}" type="sibTrans" cxnId="{8B9D63B2-581F-4949-8D49-6417597CF453}">
      <dgm:prSet/>
      <dgm:spPr/>
      <dgm:t>
        <a:bodyPr/>
        <a:lstStyle/>
        <a:p>
          <a:endParaRPr lang="es-EC"/>
        </a:p>
      </dgm:t>
    </dgm:pt>
    <dgm:pt modelId="{AC9EA1FA-A42D-49D9-A99A-AAF199E43FEB}" type="pres">
      <dgm:prSet presAssocID="{6203BEB6-238D-4E74-B0AA-F0ED5229BAF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33E0A9B-EB69-417E-B7A4-28FF0E1E6F7C}" type="pres">
      <dgm:prSet presAssocID="{6203BEB6-238D-4E74-B0AA-F0ED5229BAF5}" presName="radial" presStyleCnt="0">
        <dgm:presLayoutVars>
          <dgm:animLvl val="ctr"/>
        </dgm:presLayoutVars>
      </dgm:prSet>
      <dgm:spPr/>
    </dgm:pt>
    <dgm:pt modelId="{33DB9095-30D6-4409-9F13-06E86A7184B1}" type="pres">
      <dgm:prSet presAssocID="{19364E9F-8F2B-4FD7-BCA7-5BF5C276A817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E2AACF14-544D-46A9-9E68-4BEFD938B738}" type="pres">
      <dgm:prSet presAssocID="{D1560CB7-AF4B-4F2F-9F68-F305A2BFE7EF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8D5E58-764D-46E0-9226-804F5CF92FA3}" type="pres">
      <dgm:prSet presAssocID="{FB01B9C0-DAB2-4AA9-B091-A0DAB6056D11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B776E0B-25C0-4F3E-96A3-404A54A9DBE5}" type="pres">
      <dgm:prSet presAssocID="{69868D5F-A56E-470C-A704-33D1250C2C45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F51C2E-A255-4E26-907A-46BBEC5C9898}" type="pres">
      <dgm:prSet presAssocID="{382802E5-1BB0-4A1F-BD50-E642AF92E6F3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343AD30-86F8-47CF-9914-F59D7A6AEA95}" srcId="{19364E9F-8F2B-4FD7-BCA7-5BF5C276A817}" destId="{FB01B9C0-DAB2-4AA9-B091-A0DAB6056D11}" srcOrd="1" destOrd="0" parTransId="{488C9307-6492-48E4-B95C-BC3991E78BC1}" sibTransId="{8E6B7DC2-3DD6-4090-B19C-892EF369D8F0}"/>
    <dgm:cxn modelId="{C4C0754D-0704-4851-B2F3-79DAD7D9D06C}" type="presOf" srcId="{19364E9F-8F2B-4FD7-BCA7-5BF5C276A817}" destId="{33DB9095-30D6-4409-9F13-06E86A7184B1}" srcOrd="0" destOrd="0" presId="urn:microsoft.com/office/officeart/2005/8/layout/radial3"/>
    <dgm:cxn modelId="{B39DF8ED-F519-4815-9868-795DB4FC6D74}" type="presOf" srcId="{D1560CB7-AF4B-4F2F-9F68-F305A2BFE7EF}" destId="{E2AACF14-544D-46A9-9E68-4BEFD938B738}" srcOrd="0" destOrd="0" presId="urn:microsoft.com/office/officeart/2005/8/layout/radial3"/>
    <dgm:cxn modelId="{8B9D63B2-581F-4949-8D49-6417597CF453}" srcId="{19364E9F-8F2B-4FD7-BCA7-5BF5C276A817}" destId="{382802E5-1BB0-4A1F-BD50-E642AF92E6F3}" srcOrd="3" destOrd="0" parTransId="{1DA6F001-DBC3-4ADB-9600-C36FC1002903}" sibTransId="{6F5AE0E0-8F3E-4324-B84D-67745B1B3B8F}"/>
    <dgm:cxn modelId="{B6755512-D361-43F0-AE2D-506C7B713BA7}" type="presOf" srcId="{382802E5-1BB0-4A1F-BD50-E642AF92E6F3}" destId="{44F51C2E-A255-4E26-907A-46BBEC5C9898}" srcOrd="0" destOrd="0" presId="urn:microsoft.com/office/officeart/2005/8/layout/radial3"/>
    <dgm:cxn modelId="{A23014FE-11F1-4B28-9AF8-F689EB8CA4EA}" type="presOf" srcId="{6203BEB6-238D-4E74-B0AA-F0ED5229BAF5}" destId="{AC9EA1FA-A42D-49D9-A99A-AAF199E43FEB}" srcOrd="0" destOrd="0" presId="urn:microsoft.com/office/officeart/2005/8/layout/radial3"/>
    <dgm:cxn modelId="{723E1D63-E997-4C18-B612-EE20F09EB18D}" type="presOf" srcId="{69868D5F-A56E-470C-A704-33D1250C2C45}" destId="{2B776E0B-25C0-4F3E-96A3-404A54A9DBE5}" srcOrd="0" destOrd="0" presId="urn:microsoft.com/office/officeart/2005/8/layout/radial3"/>
    <dgm:cxn modelId="{A7FDCB26-A408-43A8-A1DC-D57A28F2FFE6}" type="presOf" srcId="{FB01B9C0-DAB2-4AA9-B091-A0DAB6056D11}" destId="{148D5E58-764D-46E0-9226-804F5CF92FA3}" srcOrd="0" destOrd="0" presId="urn:microsoft.com/office/officeart/2005/8/layout/radial3"/>
    <dgm:cxn modelId="{4FBD6D5C-E74D-41F1-9B5E-76C8F0878E3C}" srcId="{6203BEB6-238D-4E74-B0AA-F0ED5229BAF5}" destId="{19364E9F-8F2B-4FD7-BCA7-5BF5C276A817}" srcOrd="0" destOrd="0" parTransId="{CBD54812-CBE5-4B75-A073-80C4B6E7AA92}" sibTransId="{16627D9E-4D66-4AAE-8AEA-CC6DB1BA2EF3}"/>
    <dgm:cxn modelId="{105097AC-61EE-493C-9A84-438539DE0A05}" srcId="{19364E9F-8F2B-4FD7-BCA7-5BF5C276A817}" destId="{D1560CB7-AF4B-4F2F-9F68-F305A2BFE7EF}" srcOrd="0" destOrd="0" parTransId="{2538A16E-657E-451D-8800-691223BE4E61}" sibTransId="{4BE719E7-D2E3-4C71-8B62-634D28EC35B5}"/>
    <dgm:cxn modelId="{7642FEF6-3215-40D8-A306-FD26A3E68C62}" srcId="{19364E9F-8F2B-4FD7-BCA7-5BF5C276A817}" destId="{69868D5F-A56E-470C-A704-33D1250C2C45}" srcOrd="2" destOrd="0" parTransId="{8A859455-ADC2-452F-A379-CB769F5F021E}" sibTransId="{1D05CA9C-22FC-42CF-B48A-7F78BB430E04}"/>
    <dgm:cxn modelId="{803819C4-46CC-4D2A-B46E-F18BF898BE89}" type="presParOf" srcId="{AC9EA1FA-A42D-49D9-A99A-AAF199E43FEB}" destId="{733E0A9B-EB69-417E-B7A4-28FF0E1E6F7C}" srcOrd="0" destOrd="0" presId="urn:microsoft.com/office/officeart/2005/8/layout/radial3"/>
    <dgm:cxn modelId="{37C090D1-6602-4810-8CF3-1EE8213EE942}" type="presParOf" srcId="{733E0A9B-EB69-417E-B7A4-28FF0E1E6F7C}" destId="{33DB9095-30D6-4409-9F13-06E86A7184B1}" srcOrd="0" destOrd="0" presId="urn:microsoft.com/office/officeart/2005/8/layout/radial3"/>
    <dgm:cxn modelId="{40116E7E-9A79-4914-B95D-A255B1A11954}" type="presParOf" srcId="{733E0A9B-EB69-417E-B7A4-28FF0E1E6F7C}" destId="{E2AACF14-544D-46A9-9E68-4BEFD938B738}" srcOrd="1" destOrd="0" presId="urn:microsoft.com/office/officeart/2005/8/layout/radial3"/>
    <dgm:cxn modelId="{754E952C-D7F3-4734-9A77-FEC0AEAA7CD8}" type="presParOf" srcId="{733E0A9B-EB69-417E-B7A4-28FF0E1E6F7C}" destId="{148D5E58-764D-46E0-9226-804F5CF92FA3}" srcOrd="2" destOrd="0" presId="urn:microsoft.com/office/officeart/2005/8/layout/radial3"/>
    <dgm:cxn modelId="{B1EFB2C8-04F1-4D17-9A54-BDA000508EAC}" type="presParOf" srcId="{733E0A9B-EB69-417E-B7A4-28FF0E1E6F7C}" destId="{2B776E0B-25C0-4F3E-96A3-404A54A9DBE5}" srcOrd="3" destOrd="0" presId="urn:microsoft.com/office/officeart/2005/8/layout/radial3"/>
    <dgm:cxn modelId="{124FC52B-08F5-46FB-92D2-6B04E84BAA97}" type="presParOf" srcId="{733E0A9B-EB69-417E-B7A4-28FF0E1E6F7C}" destId="{44F51C2E-A255-4E26-907A-46BBEC5C9898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1364307-922E-459C-BDFD-11B8C852BB36}" type="doc">
      <dgm:prSet loTypeId="urn:microsoft.com/office/officeart/2005/8/layout/radial3" loCatId="cycle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505FFFC9-8295-45A9-B068-A48684A7791A}">
      <dgm:prSet phldrT="[Texto]"/>
      <dgm:spPr/>
      <dgm:t>
        <a:bodyPr/>
        <a:lstStyle/>
        <a:p>
          <a:r>
            <a:rPr lang="es-EC" dirty="0" smtClean="0"/>
            <a:t>Hipótesis Alternativa</a:t>
          </a:r>
          <a:endParaRPr lang="es-EC" dirty="0"/>
        </a:p>
      </dgm:t>
    </dgm:pt>
    <dgm:pt modelId="{7F624A77-DD14-4344-AF3B-B091022788CC}" type="parTrans" cxnId="{6B57E3E6-DDA3-468F-BA6B-7D2536A0234E}">
      <dgm:prSet/>
      <dgm:spPr/>
      <dgm:t>
        <a:bodyPr/>
        <a:lstStyle/>
        <a:p>
          <a:endParaRPr lang="es-EC"/>
        </a:p>
      </dgm:t>
    </dgm:pt>
    <dgm:pt modelId="{38B0B4A6-A947-4E3F-A972-F76E579A669E}" type="sibTrans" cxnId="{6B57E3E6-DDA3-468F-BA6B-7D2536A0234E}">
      <dgm:prSet/>
      <dgm:spPr/>
      <dgm:t>
        <a:bodyPr/>
        <a:lstStyle/>
        <a:p>
          <a:endParaRPr lang="es-EC"/>
        </a:p>
      </dgm:t>
    </dgm:pt>
    <dgm:pt modelId="{846A0EF4-70A6-436B-BD97-4929D15B4D7E}">
      <dgm:prSet phldrT="[Texto]"/>
      <dgm:spPr/>
      <dgm:t>
        <a:bodyPr/>
        <a:lstStyle/>
        <a:p>
          <a:r>
            <a:rPr lang="es-EC" dirty="0" smtClean="0"/>
            <a:t>Humedad </a:t>
          </a:r>
          <a:endParaRPr lang="es-EC" dirty="0"/>
        </a:p>
      </dgm:t>
    </dgm:pt>
    <dgm:pt modelId="{EA3F18D6-57F5-497A-8140-DDD0B4A78282}" type="parTrans" cxnId="{F0F8485C-3190-4AF5-88E8-EF9AFD5392C7}">
      <dgm:prSet/>
      <dgm:spPr/>
      <dgm:t>
        <a:bodyPr/>
        <a:lstStyle/>
        <a:p>
          <a:endParaRPr lang="es-EC"/>
        </a:p>
      </dgm:t>
    </dgm:pt>
    <dgm:pt modelId="{88DA2631-48B0-4DE6-B89C-B102AA706CD1}" type="sibTrans" cxnId="{F0F8485C-3190-4AF5-88E8-EF9AFD5392C7}">
      <dgm:prSet/>
      <dgm:spPr/>
      <dgm:t>
        <a:bodyPr/>
        <a:lstStyle/>
        <a:p>
          <a:endParaRPr lang="es-EC"/>
        </a:p>
      </dgm:t>
    </dgm:pt>
    <dgm:pt modelId="{4A99F975-FF30-44FE-9CAF-5B2AC7BCA7BD}">
      <dgm:prSet phldrT="[Texto]"/>
      <dgm:spPr/>
      <dgm:t>
        <a:bodyPr/>
        <a:lstStyle/>
        <a:p>
          <a:r>
            <a:rPr lang="es-EC" dirty="0" smtClean="0"/>
            <a:t>pH</a:t>
          </a:r>
          <a:endParaRPr lang="es-EC" dirty="0"/>
        </a:p>
      </dgm:t>
    </dgm:pt>
    <dgm:pt modelId="{55AA27E9-5C2B-4650-9C55-DDEA28824154}" type="parTrans" cxnId="{0156BFC1-6387-4B6E-8FB0-0496B9CDB7AC}">
      <dgm:prSet/>
      <dgm:spPr/>
      <dgm:t>
        <a:bodyPr/>
        <a:lstStyle/>
        <a:p>
          <a:endParaRPr lang="es-EC"/>
        </a:p>
      </dgm:t>
    </dgm:pt>
    <dgm:pt modelId="{510AD026-F84A-41C1-B527-94888329AF05}" type="sibTrans" cxnId="{0156BFC1-6387-4B6E-8FB0-0496B9CDB7AC}">
      <dgm:prSet/>
      <dgm:spPr/>
      <dgm:t>
        <a:bodyPr/>
        <a:lstStyle/>
        <a:p>
          <a:endParaRPr lang="es-EC"/>
        </a:p>
      </dgm:t>
    </dgm:pt>
    <dgm:pt modelId="{8143C4E6-38E6-4FD1-B34A-1FA16118F56B}">
      <dgm:prSet phldrT="[Texto]"/>
      <dgm:spPr/>
      <dgm:t>
        <a:bodyPr/>
        <a:lstStyle/>
        <a:p>
          <a:r>
            <a:rPr lang="es-EC" dirty="0" smtClean="0"/>
            <a:t>Acidez</a:t>
          </a:r>
          <a:endParaRPr lang="es-EC" dirty="0"/>
        </a:p>
      </dgm:t>
    </dgm:pt>
    <dgm:pt modelId="{652D3711-C365-4BF3-9056-4596EED6AFC8}" type="parTrans" cxnId="{C75E28FD-1082-4950-AE11-2DD40F2C4637}">
      <dgm:prSet/>
      <dgm:spPr/>
      <dgm:t>
        <a:bodyPr/>
        <a:lstStyle/>
        <a:p>
          <a:endParaRPr lang="es-EC"/>
        </a:p>
      </dgm:t>
    </dgm:pt>
    <dgm:pt modelId="{A10EB589-2546-4086-A15F-99355162AFE8}" type="sibTrans" cxnId="{C75E28FD-1082-4950-AE11-2DD40F2C4637}">
      <dgm:prSet/>
      <dgm:spPr/>
      <dgm:t>
        <a:bodyPr/>
        <a:lstStyle/>
        <a:p>
          <a:endParaRPr lang="es-EC"/>
        </a:p>
      </dgm:t>
    </dgm:pt>
    <dgm:pt modelId="{671DF006-0E50-49D9-B84C-156F8ADF5FB3}" type="pres">
      <dgm:prSet presAssocID="{91364307-922E-459C-BDFD-11B8C852BB3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42EAA38-F6E5-4467-84B1-6EA32D8EA453}" type="pres">
      <dgm:prSet presAssocID="{91364307-922E-459C-BDFD-11B8C852BB36}" presName="radial" presStyleCnt="0">
        <dgm:presLayoutVars>
          <dgm:animLvl val="ctr"/>
        </dgm:presLayoutVars>
      </dgm:prSet>
      <dgm:spPr/>
    </dgm:pt>
    <dgm:pt modelId="{DD7C869A-032D-463D-802D-BBD75D315FD0}" type="pres">
      <dgm:prSet presAssocID="{505FFFC9-8295-45A9-B068-A48684A7791A}" presName="centerShape" presStyleLbl="vennNode1" presStyleIdx="0" presStyleCnt="4" custLinFactNeighborX="987" custLinFactNeighborY="-658"/>
      <dgm:spPr/>
      <dgm:t>
        <a:bodyPr/>
        <a:lstStyle/>
        <a:p>
          <a:endParaRPr lang="es-EC"/>
        </a:p>
      </dgm:t>
    </dgm:pt>
    <dgm:pt modelId="{840182EA-2285-45EA-8764-36D08176FBC9}" type="pres">
      <dgm:prSet presAssocID="{846A0EF4-70A6-436B-BD97-4929D15B4D7E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1845C5-018F-435F-B30A-CA8AD0E63CD5}" type="pres">
      <dgm:prSet presAssocID="{4A99F975-FF30-44FE-9CAF-5B2AC7BCA7BD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BAEEA4-8B46-485A-85C1-21E37F933FC7}" type="pres">
      <dgm:prSet presAssocID="{8143C4E6-38E6-4FD1-B34A-1FA16118F56B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0F8485C-3190-4AF5-88E8-EF9AFD5392C7}" srcId="{505FFFC9-8295-45A9-B068-A48684A7791A}" destId="{846A0EF4-70A6-436B-BD97-4929D15B4D7E}" srcOrd="0" destOrd="0" parTransId="{EA3F18D6-57F5-497A-8140-DDD0B4A78282}" sibTransId="{88DA2631-48B0-4DE6-B89C-B102AA706CD1}"/>
    <dgm:cxn modelId="{C75E28FD-1082-4950-AE11-2DD40F2C4637}" srcId="{505FFFC9-8295-45A9-B068-A48684A7791A}" destId="{8143C4E6-38E6-4FD1-B34A-1FA16118F56B}" srcOrd="2" destOrd="0" parTransId="{652D3711-C365-4BF3-9056-4596EED6AFC8}" sibTransId="{A10EB589-2546-4086-A15F-99355162AFE8}"/>
    <dgm:cxn modelId="{59EC82E9-E20C-433B-B9B0-F70E2C78E579}" type="presOf" srcId="{91364307-922E-459C-BDFD-11B8C852BB36}" destId="{671DF006-0E50-49D9-B84C-156F8ADF5FB3}" srcOrd="0" destOrd="0" presId="urn:microsoft.com/office/officeart/2005/8/layout/radial3"/>
    <dgm:cxn modelId="{0156BFC1-6387-4B6E-8FB0-0496B9CDB7AC}" srcId="{505FFFC9-8295-45A9-B068-A48684A7791A}" destId="{4A99F975-FF30-44FE-9CAF-5B2AC7BCA7BD}" srcOrd="1" destOrd="0" parTransId="{55AA27E9-5C2B-4650-9C55-DDEA28824154}" sibTransId="{510AD026-F84A-41C1-B527-94888329AF05}"/>
    <dgm:cxn modelId="{6B57E3E6-DDA3-468F-BA6B-7D2536A0234E}" srcId="{91364307-922E-459C-BDFD-11B8C852BB36}" destId="{505FFFC9-8295-45A9-B068-A48684A7791A}" srcOrd="0" destOrd="0" parTransId="{7F624A77-DD14-4344-AF3B-B091022788CC}" sibTransId="{38B0B4A6-A947-4E3F-A972-F76E579A669E}"/>
    <dgm:cxn modelId="{9D7150FD-EB86-45AF-8D04-DB27A74EC179}" type="presOf" srcId="{8143C4E6-38E6-4FD1-B34A-1FA16118F56B}" destId="{94BAEEA4-8B46-485A-85C1-21E37F933FC7}" srcOrd="0" destOrd="0" presId="urn:microsoft.com/office/officeart/2005/8/layout/radial3"/>
    <dgm:cxn modelId="{52699354-9F1C-466C-A372-99A4F7291979}" type="presOf" srcId="{505FFFC9-8295-45A9-B068-A48684A7791A}" destId="{DD7C869A-032D-463D-802D-BBD75D315FD0}" srcOrd="0" destOrd="0" presId="urn:microsoft.com/office/officeart/2005/8/layout/radial3"/>
    <dgm:cxn modelId="{A077FCF0-C27C-4282-ACE3-E3D97A7488B7}" type="presOf" srcId="{846A0EF4-70A6-436B-BD97-4929D15B4D7E}" destId="{840182EA-2285-45EA-8764-36D08176FBC9}" srcOrd="0" destOrd="0" presId="urn:microsoft.com/office/officeart/2005/8/layout/radial3"/>
    <dgm:cxn modelId="{231D5E54-82B9-45B9-9EC4-EAFD5DB2FBE8}" type="presOf" srcId="{4A99F975-FF30-44FE-9CAF-5B2AC7BCA7BD}" destId="{1F1845C5-018F-435F-B30A-CA8AD0E63CD5}" srcOrd="0" destOrd="0" presId="urn:microsoft.com/office/officeart/2005/8/layout/radial3"/>
    <dgm:cxn modelId="{0CB2312C-E2B4-49F1-AACB-C4FAF5164874}" type="presParOf" srcId="{671DF006-0E50-49D9-B84C-156F8ADF5FB3}" destId="{742EAA38-F6E5-4467-84B1-6EA32D8EA453}" srcOrd="0" destOrd="0" presId="urn:microsoft.com/office/officeart/2005/8/layout/radial3"/>
    <dgm:cxn modelId="{348E20C5-C6E9-49F1-945B-C662C6B5DC9A}" type="presParOf" srcId="{742EAA38-F6E5-4467-84B1-6EA32D8EA453}" destId="{DD7C869A-032D-463D-802D-BBD75D315FD0}" srcOrd="0" destOrd="0" presId="urn:microsoft.com/office/officeart/2005/8/layout/radial3"/>
    <dgm:cxn modelId="{77C97C72-755A-4BBF-B3C9-F898C9ED7E31}" type="presParOf" srcId="{742EAA38-F6E5-4467-84B1-6EA32D8EA453}" destId="{840182EA-2285-45EA-8764-36D08176FBC9}" srcOrd="1" destOrd="0" presId="urn:microsoft.com/office/officeart/2005/8/layout/radial3"/>
    <dgm:cxn modelId="{62CB6703-A125-4A88-8B00-B34EB31B7CC6}" type="presParOf" srcId="{742EAA38-F6E5-4467-84B1-6EA32D8EA453}" destId="{1F1845C5-018F-435F-B30A-CA8AD0E63CD5}" srcOrd="2" destOrd="0" presId="urn:microsoft.com/office/officeart/2005/8/layout/radial3"/>
    <dgm:cxn modelId="{8963A7EB-AA9A-441A-9130-26195AAC110F}" type="presParOf" srcId="{742EAA38-F6E5-4467-84B1-6EA32D8EA453}" destId="{94BAEEA4-8B46-485A-85C1-21E37F933FC7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708E43C-7C40-4779-8A2B-C022789ADE48}" type="doc">
      <dgm:prSet loTypeId="urn:microsoft.com/office/officeart/2005/8/layout/equation1" loCatId="process" qsTypeId="urn:microsoft.com/office/officeart/2005/8/quickstyle/simple5" qsCatId="simple" csTypeId="urn:microsoft.com/office/officeart/2005/8/colors/colorful3" csCatId="colorful" phldr="1"/>
      <dgm:spPr/>
    </dgm:pt>
    <dgm:pt modelId="{7E8BA95F-31DB-4A35-8267-36EEAA2CA518}">
      <dgm:prSet phldrT="[Texto]" custT="1"/>
      <dgm:spPr/>
      <dgm:t>
        <a:bodyPr/>
        <a:lstStyle/>
        <a:p>
          <a:r>
            <a:rPr lang="es-EC" sz="2000" dirty="0" smtClean="0"/>
            <a:t>Pre-secado</a:t>
          </a:r>
          <a:endParaRPr lang="es-EC" sz="2000" dirty="0"/>
        </a:p>
      </dgm:t>
    </dgm:pt>
    <dgm:pt modelId="{0640F34D-F975-49D7-96B5-21C7B01D493D}" type="parTrans" cxnId="{B3B828A9-F4A8-4BF7-971B-111C648ABCB3}">
      <dgm:prSet/>
      <dgm:spPr/>
      <dgm:t>
        <a:bodyPr/>
        <a:lstStyle/>
        <a:p>
          <a:endParaRPr lang="es-EC"/>
        </a:p>
      </dgm:t>
    </dgm:pt>
    <dgm:pt modelId="{369B4C01-0C4D-4F21-A902-7C41985A094F}" type="sibTrans" cxnId="{B3B828A9-F4A8-4BF7-971B-111C648ABCB3}">
      <dgm:prSet/>
      <dgm:spPr/>
      <dgm:t>
        <a:bodyPr/>
        <a:lstStyle/>
        <a:p>
          <a:endParaRPr lang="es-EC"/>
        </a:p>
      </dgm:t>
    </dgm:pt>
    <dgm:pt modelId="{414D08A9-8656-42AF-A93C-3F38F52D976B}">
      <dgm:prSet phldrT="[Texto]"/>
      <dgm:spPr/>
      <dgm:t>
        <a:bodyPr/>
        <a:lstStyle/>
        <a:p>
          <a:r>
            <a:rPr lang="es-EC" dirty="0" smtClean="0"/>
            <a:t>Fermentación </a:t>
          </a:r>
          <a:endParaRPr lang="es-EC" dirty="0"/>
        </a:p>
      </dgm:t>
    </dgm:pt>
    <dgm:pt modelId="{2F08BEB3-6638-42BE-ADD5-24203DA61BB0}" type="parTrans" cxnId="{D7DDD202-6E7C-454B-A027-CC21BD2E5DC6}">
      <dgm:prSet/>
      <dgm:spPr/>
      <dgm:t>
        <a:bodyPr/>
        <a:lstStyle/>
        <a:p>
          <a:endParaRPr lang="es-EC"/>
        </a:p>
      </dgm:t>
    </dgm:pt>
    <dgm:pt modelId="{73374205-FDBD-48C2-9D0C-3D810DEE4F9F}" type="sibTrans" cxnId="{D7DDD202-6E7C-454B-A027-CC21BD2E5DC6}">
      <dgm:prSet/>
      <dgm:spPr/>
      <dgm:t>
        <a:bodyPr/>
        <a:lstStyle/>
        <a:p>
          <a:endParaRPr lang="es-EC"/>
        </a:p>
      </dgm:t>
    </dgm:pt>
    <dgm:pt modelId="{3AEF73F9-3379-4111-80B0-3A241645712E}">
      <dgm:prSet phldrT="[Texto]"/>
      <dgm:spPr/>
      <dgm:t>
        <a:bodyPr/>
        <a:lstStyle/>
        <a:p>
          <a:r>
            <a:rPr lang="es-EC" dirty="0" smtClean="0"/>
            <a:t>Sinergismo </a:t>
          </a:r>
          <a:endParaRPr lang="es-EC" dirty="0"/>
        </a:p>
      </dgm:t>
    </dgm:pt>
    <dgm:pt modelId="{BBE6B1C6-6E2F-48C8-8885-22808C4B227F}" type="parTrans" cxnId="{E445AD26-FAFF-40E2-9523-7FF1E28EA537}">
      <dgm:prSet/>
      <dgm:spPr/>
      <dgm:t>
        <a:bodyPr/>
        <a:lstStyle/>
        <a:p>
          <a:endParaRPr lang="es-EC"/>
        </a:p>
      </dgm:t>
    </dgm:pt>
    <dgm:pt modelId="{10FB373E-CFE0-45DC-8265-2A9ED6304955}" type="sibTrans" cxnId="{E445AD26-FAFF-40E2-9523-7FF1E28EA537}">
      <dgm:prSet/>
      <dgm:spPr/>
      <dgm:t>
        <a:bodyPr/>
        <a:lstStyle/>
        <a:p>
          <a:endParaRPr lang="es-EC"/>
        </a:p>
      </dgm:t>
    </dgm:pt>
    <dgm:pt modelId="{98F39F00-D3CD-41F7-8AEE-C148316A9833}">
      <dgm:prSet phldrT="[Texto]"/>
      <dgm:spPr/>
      <dgm:t>
        <a:bodyPr/>
        <a:lstStyle/>
        <a:p>
          <a:r>
            <a:rPr lang="es-EC" dirty="0" smtClean="0"/>
            <a:t>Secado </a:t>
          </a:r>
          <a:endParaRPr lang="es-EC" dirty="0"/>
        </a:p>
      </dgm:t>
    </dgm:pt>
    <dgm:pt modelId="{3340194B-DBB4-4892-90B7-6D283B9DAB03}" type="parTrans" cxnId="{2F1217FC-9E51-409B-9CBD-F6CC2D7E826C}">
      <dgm:prSet/>
      <dgm:spPr/>
      <dgm:t>
        <a:bodyPr/>
        <a:lstStyle/>
        <a:p>
          <a:endParaRPr lang="es-EC"/>
        </a:p>
      </dgm:t>
    </dgm:pt>
    <dgm:pt modelId="{5CFB4FA2-6EFF-46A8-AFF2-52ADB4B9D951}" type="sibTrans" cxnId="{2F1217FC-9E51-409B-9CBD-F6CC2D7E826C}">
      <dgm:prSet/>
      <dgm:spPr/>
      <dgm:t>
        <a:bodyPr/>
        <a:lstStyle/>
        <a:p>
          <a:endParaRPr lang="es-EC"/>
        </a:p>
      </dgm:t>
    </dgm:pt>
    <dgm:pt modelId="{BE182D62-B30A-4B5A-ADC2-06CA37543EA1}" type="pres">
      <dgm:prSet presAssocID="{2708E43C-7C40-4779-8A2B-C022789ADE48}" presName="linearFlow" presStyleCnt="0">
        <dgm:presLayoutVars>
          <dgm:dir/>
          <dgm:resizeHandles val="exact"/>
        </dgm:presLayoutVars>
      </dgm:prSet>
      <dgm:spPr/>
    </dgm:pt>
    <dgm:pt modelId="{AD2FA6CC-9DFF-48DE-8453-60EC90CD23E2}" type="pres">
      <dgm:prSet presAssocID="{7E8BA95F-31DB-4A35-8267-36EEAA2CA51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BA6664-AB1D-424C-8AC0-F9A8A6ACF39F}" type="pres">
      <dgm:prSet presAssocID="{369B4C01-0C4D-4F21-A902-7C41985A094F}" presName="spacerL" presStyleCnt="0"/>
      <dgm:spPr/>
    </dgm:pt>
    <dgm:pt modelId="{6F2FC1BB-1831-42B4-A0FD-2CF76E9CAE52}" type="pres">
      <dgm:prSet presAssocID="{369B4C01-0C4D-4F21-A902-7C41985A094F}" presName="sibTrans" presStyleLbl="sibTrans2D1" presStyleIdx="0" presStyleCnt="3"/>
      <dgm:spPr/>
      <dgm:t>
        <a:bodyPr/>
        <a:lstStyle/>
        <a:p>
          <a:endParaRPr lang="es-EC"/>
        </a:p>
      </dgm:t>
    </dgm:pt>
    <dgm:pt modelId="{D6A19907-B58D-4704-BB17-2B56E89B0854}" type="pres">
      <dgm:prSet presAssocID="{369B4C01-0C4D-4F21-A902-7C41985A094F}" presName="spacerR" presStyleCnt="0"/>
      <dgm:spPr/>
    </dgm:pt>
    <dgm:pt modelId="{3390E66A-7354-49BB-8916-2BD41480BFA5}" type="pres">
      <dgm:prSet presAssocID="{414D08A9-8656-42AF-A93C-3F38F52D976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282217-D8CC-46E4-B165-D01E4FCAFEB0}" type="pres">
      <dgm:prSet presAssocID="{73374205-FDBD-48C2-9D0C-3D810DEE4F9F}" presName="spacerL" presStyleCnt="0"/>
      <dgm:spPr/>
    </dgm:pt>
    <dgm:pt modelId="{40B30BA4-DAC9-424E-905A-7903C67895E5}" type="pres">
      <dgm:prSet presAssocID="{73374205-FDBD-48C2-9D0C-3D810DEE4F9F}" presName="sibTrans" presStyleLbl="sibTrans2D1" presStyleIdx="1" presStyleCnt="3"/>
      <dgm:spPr/>
      <dgm:t>
        <a:bodyPr/>
        <a:lstStyle/>
        <a:p>
          <a:endParaRPr lang="es-EC"/>
        </a:p>
      </dgm:t>
    </dgm:pt>
    <dgm:pt modelId="{11BE56D9-7A83-42C7-BB2C-78CC3D246484}" type="pres">
      <dgm:prSet presAssocID="{73374205-FDBD-48C2-9D0C-3D810DEE4F9F}" presName="spacerR" presStyleCnt="0"/>
      <dgm:spPr/>
    </dgm:pt>
    <dgm:pt modelId="{7508F74B-12FC-4C8B-8579-14928B72AA84}" type="pres">
      <dgm:prSet presAssocID="{98F39F00-D3CD-41F7-8AEE-C148316A983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EC046E-98A3-44C1-865E-9FB1FBBC6E87}" type="pres">
      <dgm:prSet presAssocID="{5CFB4FA2-6EFF-46A8-AFF2-52ADB4B9D951}" presName="spacerL" presStyleCnt="0"/>
      <dgm:spPr/>
    </dgm:pt>
    <dgm:pt modelId="{D3021E63-6684-4A9C-A81E-075C62F50882}" type="pres">
      <dgm:prSet presAssocID="{5CFB4FA2-6EFF-46A8-AFF2-52ADB4B9D951}" presName="sibTrans" presStyleLbl="sibTrans2D1" presStyleIdx="2" presStyleCnt="3"/>
      <dgm:spPr/>
      <dgm:t>
        <a:bodyPr/>
        <a:lstStyle/>
        <a:p>
          <a:endParaRPr lang="es-EC"/>
        </a:p>
      </dgm:t>
    </dgm:pt>
    <dgm:pt modelId="{BC2E271A-6E6B-4861-9759-E6ADBF8B364E}" type="pres">
      <dgm:prSet presAssocID="{5CFB4FA2-6EFF-46A8-AFF2-52ADB4B9D951}" presName="spacerR" presStyleCnt="0"/>
      <dgm:spPr/>
    </dgm:pt>
    <dgm:pt modelId="{B6671D69-0F7E-40EA-BEB1-81D26345BF66}" type="pres">
      <dgm:prSet presAssocID="{3AEF73F9-3379-4111-80B0-3A241645712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14BFA6-A43A-4FC0-9044-D4CD1CF7F937}" type="presOf" srcId="{414D08A9-8656-42AF-A93C-3F38F52D976B}" destId="{3390E66A-7354-49BB-8916-2BD41480BFA5}" srcOrd="0" destOrd="0" presId="urn:microsoft.com/office/officeart/2005/8/layout/equation1"/>
    <dgm:cxn modelId="{28A7244E-9E40-4C59-9439-06CF6A7A624F}" type="presOf" srcId="{369B4C01-0C4D-4F21-A902-7C41985A094F}" destId="{6F2FC1BB-1831-42B4-A0FD-2CF76E9CAE52}" srcOrd="0" destOrd="0" presId="urn:microsoft.com/office/officeart/2005/8/layout/equation1"/>
    <dgm:cxn modelId="{5698BFE0-8D5A-4B72-ABAC-94E78FC28DC3}" type="presOf" srcId="{3AEF73F9-3379-4111-80B0-3A241645712E}" destId="{B6671D69-0F7E-40EA-BEB1-81D26345BF66}" srcOrd="0" destOrd="0" presId="urn:microsoft.com/office/officeart/2005/8/layout/equation1"/>
    <dgm:cxn modelId="{2652A115-DC18-4139-97E8-8C8AFFAAEBB4}" type="presOf" srcId="{73374205-FDBD-48C2-9D0C-3D810DEE4F9F}" destId="{40B30BA4-DAC9-424E-905A-7903C67895E5}" srcOrd="0" destOrd="0" presId="urn:microsoft.com/office/officeart/2005/8/layout/equation1"/>
    <dgm:cxn modelId="{2751EA0B-74DD-4DEA-ADC0-A419338B27DC}" type="presOf" srcId="{7E8BA95F-31DB-4A35-8267-36EEAA2CA518}" destId="{AD2FA6CC-9DFF-48DE-8453-60EC90CD23E2}" srcOrd="0" destOrd="0" presId="urn:microsoft.com/office/officeart/2005/8/layout/equation1"/>
    <dgm:cxn modelId="{2F1217FC-9E51-409B-9CBD-F6CC2D7E826C}" srcId="{2708E43C-7C40-4779-8A2B-C022789ADE48}" destId="{98F39F00-D3CD-41F7-8AEE-C148316A9833}" srcOrd="2" destOrd="0" parTransId="{3340194B-DBB4-4892-90B7-6D283B9DAB03}" sibTransId="{5CFB4FA2-6EFF-46A8-AFF2-52ADB4B9D951}"/>
    <dgm:cxn modelId="{F092758D-3A66-4AD8-9F9F-2D5E83F72CE6}" type="presOf" srcId="{5CFB4FA2-6EFF-46A8-AFF2-52ADB4B9D951}" destId="{D3021E63-6684-4A9C-A81E-075C62F50882}" srcOrd="0" destOrd="0" presId="urn:microsoft.com/office/officeart/2005/8/layout/equation1"/>
    <dgm:cxn modelId="{E445AD26-FAFF-40E2-9523-7FF1E28EA537}" srcId="{2708E43C-7C40-4779-8A2B-C022789ADE48}" destId="{3AEF73F9-3379-4111-80B0-3A241645712E}" srcOrd="3" destOrd="0" parTransId="{BBE6B1C6-6E2F-48C8-8885-22808C4B227F}" sibTransId="{10FB373E-CFE0-45DC-8265-2A9ED6304955}"/>
    <dgm:cxn modelId="{D7DDD202-6E7C-454B-A027-CC21BD2E5DC6}" srcId="{2708E43C-7C40-4779-8A2B-C022789ADE48}" destId="{414D08A9-8656-42AF-A93C-3F38F52D976B}" srcOrd="1" destOrd="0" parTransId="{2F08BEB3-6638-42BE-ADD5-24203DA61BB0}" sibTransId="{73374205-FDBD-48C2-9D0C-3D810DEE4F9F}"/>
    <dgm:cxn modelId="{13DF5C52-A42B-4A5F-9F83-3937778E9797}" type="presOf" srcId="{98F39F00-D3CD-41F7-8AEE-C148316A9833}" destId="{7508F74B-12FC-4C8B-8579-14928B72AA84}" srcOrd="0" destOrd="0" presId="urn:microsoft.com/office/officeart/2005/8/layout/equation1"/>
    <dgm:cxn modelId="{B3B828A9-F4A8-4BF7-971B-111C648ABCB3}" srcId="{2708E43C-7C40-4779-8A2B-C022789ADE48}" destId="{7E8BA95F-31DB-4A35-8267-36EEAA2CA518}" srcOrd="0" destOrd="0" parTransId="{0640F34D-F975-49D7-96B5-21C7B01D493D}" sibTransId="{369B4C01-0C4D-4F21-A902-7C41985A094F}"/>
    <dgm:cxn modelId="{C6E74E28-9A72-4258-8CA9-36FE76CC37A6}" type="presOf" srcId="{2708E43C-7C40-4779-8A2B-C022789ADE48}" destId="{BE182D62-B30A-4B5A-ADC2-06CA37543EA1}" srcOrd="0" destOrd="0" presId="urn:microsoft.com/office/officeart/2005/8/layout/equation1"/>
    <dgm:cxn modelId="{B7B7C73D-5B42-4FD9-A164-36B17C65805E}" type="presParOf" srcId="{BE182D62-B30A-4B5A-ADC2-06CA37543EA1}" destId="{AD2FA6CC-9DFF-48DE-8453-60EC90CD23E2}" srcOrd="0" destOrd="0" presId="urn:microsoft.com/office/officeart/2005/8/layout/equation1"/>
    <dgm:cxn modelId="{3BB22A06-76C9-4C47-951A-6467C399CD30}" type="presParOf" srcId="{BE182D62-B30A-4B5A-ADC2-06CA37543EA1}" destId="{C9BA6664-AB1D-424C-8AC0-F9A8A6ACF39F}" srcOrd="1" destOrd="0" presId="urn:microsoft.com/office/officeart/2005/8/layout/equation1"/>
    <dgm:cxn modelId="{5D6554CA-7A82-407E-BA8F-40C8D3293346}" type="presParOf" srcId="{BE182D62-B30A-4B5A-ADC2-06CA37543EA1}" destId="{6F2FC1BB-1831-42B4-A0FD-2CF76E9CAE52}" srcOrd="2" destOrd="0" presId="urn:microsoft.com/office/officeart/2005/8/layout/equation1"/>
    <dgm:cxn modelId="{9E1753F7-9EED-4F8C-A07A-A3D7BFFE4220}" type="presParOf" srcId="{BE182D62-B30A-4B5A-ADC2-06CA37543EA1}" destId="{D6A19907-B58D-4704-BB17-2B56E89B0854}" srcOrd="3" destOrd="0" presId="urn:microsoft.com/office/officeart/2005/8/layout/equation1"/>
    <dgm:cxn modelId="{47AE7FDE-8F09-4EEE-92B8-72287F4E6B8F}" type="presParOf" srcId="{BE182D62-B30A-4B5A-ADC2-06CA37543EA1}" destId="{3390E66A-7354-49BB-8916-2BD41480BFA5}" srcOrd="4" destOrd="0" presId="urn:microsoft.com/office/officeart/2005/8/layout/equation1"/>
    <dgm:cxn modelId="{30CB7628-1B9C-44B1-97CA-099AE3F1E754}" type="presParOf" srcId="{BE182D62-B30A-4B5A-ADC2-06CA37543EA1}" destId="{AC282217-D8CC-46E4-B165-D01E4FCAFEB0}" srcOrd="5" destOrd="0" presId="urn:microsoft.com/office/officeart/2005/8/layout/equation1"/>
    <dgm:cxn modelId="{DD03C761-6180-4D60-B9E8-B22FF627879B}" type="presParOf" srcId="{BE182D62-B30A-4B5A-ADC2-06CA37543EA1}" destId="{40B30BA4-DAC9-424E-905A-7903C67895E5}" srcOrd="6" destOrd="0" presId="urn:microsoft.com/office/officeart/2005/8/layout/equation1"/>
    <dgm:cxn modelId="{8B641538-CDAE-4E36-AC36-C0042D1E4DCE}" type="presParOf" srcId="{BE182D62-B30A-4B5A-ADC2-06CA37543EA1}" destId="{11BE56D9-7A83-42C7-BB2C-78CC3D246484}" srcOrd="7" destOrd="0" presId="urn:microsoft.com/office/officeart/2005/8/layout/equation1"/>
    <dgm:cxn modelId="{9DCE5E9F-BFD3-4A33-BA67-C120BFFB31BA}" type="presParOf" srcId="{BE182D62-B30A-4B5A-ADC2-06CA37543EA1}" destId="{7508F74B-12FC-4C8B-8579-14928B72AA84}" srcOrd="8" destOrd="0" presId="urn:microsoft.com/office/officeart/2005/8/layout/equation1"/>
    <dgm:cxn modelId="{905F44DB-335C-45F6-9D5E-365178F9F647}" type="presParOf" srcId="{BE182D62-B30A-4B5A-ADC2-06CA37543EA1}" destId="{A4EC046E-98A3-44C1-865E-9FB1FBBC6E87}" srcOrd="9" destOrd="0" presId="urn:microsoft.com/office/officeart/2005/8/layout/equation1"/>
    <dgm:cxn modelId="{A1E25AAB-FB55-451F-B197-97048EE34A2A}" type="presParOf" srcId="{BE182D62-B30A-4B5A-ADC2-06CA37543EA1}" destId="{D3021E63-6684-4A9C-A81E-075C62F50882}" srcOrd="10" destOrd="0" presId="urn:microsoft.com/office/officeart/2005/8/layout/equation1"/>
    <dgm:cxn modelId="{BE3F686C-126B-4A9E-91F4-74F9992F2225}" type="presParOf" srcId="{BE182D62-B30A-4B5A-ADC2-06CA37543EA1}" destId="{BC2E271A-6E6B-4861-9759-E6ADBF8B364E}" srcOrd="11" destOrd="0" presId="urn:microsoft.com/office/officeart/2005/8/layout/equation1"/>
    <dgm:cxn modelId="{6596BB21-34DC-46E1-930E-D12546190D4A}" type="presParOf" srcId="{BE182D62-B30A-4B5A-ADC2-06CA37543EA1}" destId="{B6671D69-0F7E-40EA-BEB1-81D26345BF66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07D855-573B-45AB-BA4B-D7F147F12356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6B480E0A-CAAC-4E27-93C6-6A734CE5B255}">
      <dgm:prSet phldrT="[Texto]" custT="1"/>
      <dgm:spPr/>
      <dgm:t>
        <a:bodyPr/>
        <a:lstStyle/>
        <a:p>
          <a:r>
            <a:rPr lang="es-ES" sz="2000" dirty="0" smtClean="0"/>
            <a:t>Establecer el efecto del pre-secado antes de la fermentación en la  calidad del licor de cacao.</a:t>
          </a:r>
          <a:endParaRPr lang="es-EC" sz="2000" dirty="0"/>
        </a:p>
      </dgm:t>
    </dgm:pt>
    <dgm:pt modelId="{C371FD9E-9610-4FE5-8FF8-120850832A8B}" type="parTrans" cxnId="{9AA97114-7720-44FD-B1D3-A6D587878D48}">
      <dgm:prSet/>
      <dgm:spPr/>
      <dgm:t>
        <a:bodyPr/>
        <a:lstStyle/>
        <a:p>
          <a:endParaRPr lang="es-EC"/>
        </a:p>
      </dgm:t>
    </dgm:pt>
    <dgm:pt modelId="{93C1AEBC-4F80-4B05-B154-C9B57BE4B5A5}" type="sibTrans" cxnId="{9AA97114-7720-44FD-B1D3-A6D587878D48}">
      <dgm:prSet/>
      <dgm:spPr/>
      <dgm:t>
        <a:bodyPr/>
        <a:lstStyle/>
        <a:p>
          <a:endParaRPr lang="es-EC"/>
        </a:p>
      </dgm:t>
    </dgm:pt>
    <dgm:pt modelId="{DA7648A1-FEC7-453B-9D90-5B346B25FA9F}">
      <dgm:prSet phldrT="[Texto]" custT="1"/>
      <dgm:spPr/>
      <dgm:t>
        <a:bodyPr/>
        <a:lstStyle/>
        <a:p>
          <a:r>
            <a:rPr lang="es-ES" sz="1800" dirty="0" smtClean="0"/>
            <a:t>Determinar el efecto de la fermentación en las características físico-químico y organoléptico del licor de cacao.</a:t>
          </a:r>
          <a:endParaRPr lang="es-EC" sz="1800" dirty="0"/>
        </a:p>
      </dgm:t>
    </dgm:pt>
    <dgm:pt modelId="{94E3908A-966B-4C62-A1F7-93D2AA179B7D}" type="parTrans" cxnId="{10495CF6-D4E9-42B7-9ECD-FA0D25289FAE}">
      <dgm:prSet/>
      <dgm:spPr/>
      <dgm:t>
        <a:bodyPr/>
        <a:lstStyle/>
        <a:p>
          <a:endParaRPr lang="es-EC"/>
        </a:p>
      </dgm:t>
    </dgm:pt>
    <dgm:pt modelId="{E3884D0A-FF08-4F8E-9365-21C8B430FF91}" type="sibTrans" cxnId="{10495CF6-D4E9-42B7-9ECD-FA0D25289FAE}">
      <dgm:prSet/>
      <dgm:spPr/>
      <dgm:t>
        <a:bodyPr/>
        <a:lstStyle/>
        <a:p>
          <a:endParaRPr lang="es-EC"/>
        </a:p>
      </dgm:t>
    </dgm:pt>
    <dgm:pt modelId="{9D5311DA-BA09-4F2F-8177-C5553EA6BF5B}">
      <dgm:prSet phldrT="[Texto]" custT="1"/>
      <dgm:spPr/>
      <dgm:t>
        <a:bodyPr/>
        <a:lstStyle/>
        <a:p>
          <a:r>
            <a:rPr lang="es-ES" sz="2000" dirty="0" smtClean="0"/>
            <a:t>Valorar el efecto del secado “mecánico y al ambiente” en la calidad del licor de cacao.</a:t>
          </a:r>
          <a:endParaRPr lang="es-EC" sz="2000" dirty="0"/>
        </a:p>
      </dgm:t>
    </dgm:pt>
    <dgm:pt modelId="{2D3E0D64-437D-4F66-B4EE-08058AFDE36D}" type="parTrans" cxnId="{04FD14C1-8583-4C09-A395-7E05440C2D74}">
      <dgm:prSet/>
      <dgm:spPr/>
      <dgm:t>
        <a:bodyPr/>
        <a:lstStyle/>
        <a:p>
          <a:endParaRPr lang="es-EC"/>
        </a:p>
      </dgm:t>
    </dgm:pt>
    <dgm:pt modelId="{53AFAFC9-5ECA-44B8-B14F-945CE7DDA7B5}" type="sibTrans" cxnId="{04FD14C1-8583-4C09-A395-7E05440C2D74}">
      <dgm:prSet/>
      <dgm:spPr/>
      <dgm:t>
        <a:bodyPr/>
        <a:lstStyle/>
        <a:p>
          <a:endParaRPr lang="es-EC"/>
        </a:p>
      </dgm:t>
    </dgm:pt>
    <dgm:pt modelId="{7831A6F9-BB73-4CC9-880B-F3B0FABB9E9A}" type="pres">
      <dgm:prSet presAssocID="{9707D855-573B-45AB-BA4B-D7F147F12356}" presName="Name0" presStyleCnt="0">
        <dgm:presLayoutVars>
          <dgm:dir/>
          <dgm:animLvl val="lvl"/>
          <dgm:resizeHandles val="exact"/>
        </dgm:presLayoutVars>
      </dgm:prSet>
      <dgm:spPr/>
    </dgm:pt>
    <dgm:pt modelId="{0F6E536C-E7DB-4309-9A1D-8463E0083CAA}" type="pres">
      <dgm:prSet presAssocID="{6B480E0A-CAAC-4E27-93C6-6A734CE5B255}" presName="parTxOnly" presStyleLbl="node1" presStyleIdx="0" presStyleCnt="3" custScaleY="1024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4C227E-14AF-4595-BE82-F562F842DB57}" type="pres">
      <dgm:prSet presAssocID="{93C1AEBC-4F80-4B05-B154-C9B57BE4B5A5}" presName="parTxOnlySpace" presStyleCnt="0"/>
      <dgm:spPr/>
    </dgm:pt>
    <dgm:pt modelId="{EE199CF1-6DD0-48F9-A62F-27F24D7EADEE}" type="pres">
      <dgm:prSet presAssocID="{DA7648A1-FEC7-453B-9D90-5B346B25FA9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DE845E-DF27-49FF-BDC4-03B8281DBBFE}" type="pres">
      <dgm:prSet presAssocID="{E3884D0A-FF08-4F8E-9365-21C8B430FF91}" presName="parTxOnlySpace" presStyleCnt="0"/>
      <dgm:spPr/>
    </dgm:pt>
    <dgm:pt modelId="{543CA0FF-B279-4B10-8681-2F885D350CD8}" type="pres">
      <dgm:prSet presAssocID="{9D5311DA-BA09-4F2F-8177-C5553EA6BF5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42AD0DC-9CEE-4C9B-8B86-2F28ACFA4B19}" type="presOf" srcId="{9D5311DA-BA09-4F2F-8177-C5553EA6BF5B}" destId="{543CA0FF-B279-4B10-8681-2F885D350CD8}" srcOrd="0" destOrd="0" presId="urn:microsoft.com/office/officeart/2005/8/layout/chevron1"/>
    <dgm:cxn modelId="{04FD14C1-8583-4C09-A395-7E05440C2D74}" srcId="{9707D855-573B-45AB-BA4B-D7F147F12356}" destId="{9D5311DA-BA09-4F2F-8177-C5553EA6BF5B}" srcOrd="2" destOrd="0" parTransId="{2D3E0D64-437D-4F66-B4EE-08058AFDE36D}" sibTransId="{53AFAFC9-5ECA-44B8-B14F-945CE7DDA7B5}"/>
    <dgm:cxn modelId="{227CA815-D2F5-462C-9CE3-8A39536FE7C7}" type="presOf" srcId="{6B480E0A-CAAC-4E27-93C6-6A734CE5B255}" destId="{0F6E536C-E7DB-4309-9A1D-8463E0083CAA}" srcOrd="0" destOrd="0" presId="urn:microsoft.com/office/officeart/2005/8/layout/chevron1"/>
    <dgm:cxn modelId="{9AA97114-7720-44FD-B1D3-A6D587878D48}" srcId="{9707D855-573B-45AB-BA4B-D7F147F12356}" destId="{6B480E0A-CAAC-4E27-93C6-6A734CE5B255}" srcOrd="0" destOrd="0" parTransId="{C371FD9E-9610-4FE5-8FF8-120850832A8B}" sibTransId="{93C1AEBC-4F80-4B05-B154-C9B57BE4B5A5}"/>
    <dgm:cxn modelId="{C69DE741-6209-4504-8B70-CCF57DC7B403}" type="presOf" srcId="{9707D855-573B-45AB-BA4B-D7F147F12356}" destId="{7831A6F9-BB73-4CC9-880B-F3B0FABB9E9A}" srcOrd="0" destOrd="0" presId="urn:microsoft.com/office/officeart/2005/8/layout/chevron1"/>
    <dgm:cxn modelId="{5604B6CE-FC6A-4332-85F3-EFC32C12F1CB}" type="presOf" srcId="{DA7648A1-FEC7-453B-9D90-5B346B25FA9F}" destId="{EE199CF1-6DD0-48F9-A62F-27F24D7EADEE}" srcOrd="0" destOrd="0" presId="urn:microsoft.com/office/officeart/2005/8/layout/chevron1"/>
    <dgm:cxn modelId="{10495CF6-D4E9-42B7-9ECD-FA0D25289FAE}" srcId="{9707D855-573B-45AB-BA4B-D7F147F12356}" destId="{DA7648A1-FEC7-453B-9D90-5B346B25FA9F}" srcOrd="1" destOrd="0" parTransId="{94E3908A-966B-4C62-A1F7-93D2AA179B7D}" sibTransId="{E3884D0A-FF08-4F8E-9365-21C8B430FF91}"/>
    <dgm:cxn modelId="{5559A850-4DE6-414A-A5B6-EDC90CE4FDAD}" type="presParOf" srcId="{7831A6F9-BB73-4CC9-880B-F3B0FABB9E9A}" destId="{0F6E536C-E7DB-4309-9A1D-8463E0083CAA}" srcOrd="0" destOrd="0" presId="urn:microsoft.com/office/officeart/2005/8/layout/chevron1"/>
    <dgm:cxn modelId="{F8C45D62-9ED2-4BDE-BC9F-04AA9FBD867E}" type="presParOf" srcId="{7831A6F9-BB73-4CC9-880B-F3B0FABB9E9A}" destId="{764C227E-14AF-4595-BE82-F562F842DB57}" srcOrd="1" destOrd="0" presId="urn:microsoft.com/office/officeart/2005/8/layout/chevron1"/>
    <dgm:cxn modelId="{3091F203-7D6A-4E43-A2C9-01C40B6DF1D2}" type="presParOf" srcId="{7831A6F9-BB73-4CC9-880B-F3B0FABB9E9A}" destId="{EE199CF1-6DD0-48F9-A62F-27F24D7EADEE}" srcOrd="2" destOrd="0" presId="urn:microsoft.com/office/officeart/2005/8/layout/chevron1"/>
    <dgm:cxn modelId="{1AFB4106-1AF9-4CF4-B3C5-A91450F30452}" type="presParOf" srcId="{7831A6F9-BB73-4CC9-880B-F3B0FABB9E9A}" destId="{51DE845E-DF27-49FF-BDC4-03B8281DBBFE}" srcOrd="3" destOrd="0" presId="urn:microsoft.com/office/officeart/2005/8/layout/chevron1"/>
    <dgm:cxn modelId="{F38D2E1E-9546-4C2E-8610-4FCE922F55BE}" type="presParOf" srcId="{7831A6F9-BB73-4CC9-880B-F3B0FABB9E9A}" destId="{543CA0FF-B279-4B10-8681-2F885D350CD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304192-7E0E-43A8-AEC6-AACEB11C94C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A5E18C3-9397-47D0-A26B-F1DD9B9F5803}">
      <dgm:prSet phldrT="[Texto]"/>
      <dgm:spPr/>
      <dgm:t>
        <a:bodyPr/>
        <a:lstStyle/>
        <a:p>
          <a:r>
            <a:rPr lang="es-ES" dirty="0" smtClean="0"/>
            <a:t>H</a:t>
          </a:r>
          <a:r>
            <a:rPr lang="es-ES" baseline="-25000" dirty="0" smtClean="0"/>
            <a:t>0:</a:t>
          </a:r>
          <a:r>
            <a:rPr lang="es-ES" dirty="0" smtClean="0"/>
            <a:t> Los diferentes pre-secados no influyen en las características del licor de cacao CCN-51.</a:t>
          </a:r>
          <a:endParaRPr lang="es-EC" dirty="0"/>
        </a:p>
      </dgm:t>
    </dgm:pt>
    <dgm:pt modelId="{80D57A88-822D-4D91-9AA7-C3A0B58CA68F}" type="parTrans" cxnId="{19A330CD-23FC-4275-9B40-7D6E6CBC4C55}">
      <dgm:prSet/>
      <dgm:spPr/>
      <dgm:t>
        <a:bodyPr/>
        <a:lstStyle/>
        <a:p>
          <a:endParaRPr lang="es-EC"/>
        </a:p>
      </dgm:t>
    </dgm:pt>
    <dgm:pt modelId="{295A367F-88EA-4C62-AF0C-B8C763688557}" type="sibTrans" cxnId="{19A330CD-23FC-4275-9B40-7D6E6CBC4C55}">
      <dgm:prSet/>
      <dgm:spPr/>
      <dgm:t>
        <a:bodyPr/>
        <a:lstStyle/>
        <a:p>
          <a:endParaRPr lang="es-EC"/>
        </a:p>
      </dgm:t>
    </dgm:pt>
    <dgm:pt modelId="{B1CF4C36-5770-4253-AEF7-B56C89682C45}">
      <dgm:prSet phldrT="[Texto]"/>
      <dgm:spPr/>
      <dgm:t>
        <a:bodyPr/>
        <a:lstStyle/>
        <a:p>
          <a:r>
            <a:rPr lang="es-ES" dirty="0" smtClean="0"/>
            <a:t>H</a:t>
          </a:r>
          <a:r>
            <a:rPr lang="es-ES" baseline="-25000" dirty="0" smtClean="0"/>
            <a:t>1: </a:t>
          </a:r>
          <a:r>
            <a:rPr lang="es-ES" dirty="0" smtClean="0"/>
            <a:t>Los diferentes pre-secados influyen en las características del licor de cacao CCN-51.</a:t>
          </a:r>
          <a:endParaRPr lang="es-EC" dirty="0"/>
        </a:p>
      </dgm:t>
    </dgm:pt>
    <dgm:pt modelId="{07C3AB28-723F-4A57-B242-3FF731E25A77}" type="parTrans" cxnId="{286BCF06-3148-4DE5-8257-6F1F71A464A8}">
      <dgm:prSet/>
      <dgm:spPr/>
      <dgm:t>
        <a:bodyPr/>
        <a:lstStyle/>
        <a:p>
          <a:endParaRPr lang="es-EC"/>
        </a:p>
      </dgm:t>
    </dgm:pt>
    <dgm:pt modelId="{912F6CE9-D0DB-43F3-96F5-4E76FC8CF5FE}" type="sibTrans" cxnId="{286BCF06-3148-4DE5-8257-6F1F71A464A8}">
      <dgm:prSet/>
      <dgm:spPr/>
      <dgm:t>
        <a:bodyPr/>
        <a:lstStyle/>
        <a:p>
          <a:endParaRPr lang="es-EC"/>
        </a:p>
      </dgm:t>
    </dgm:pt>
    <dgm:pt modelId="{4F673FD5-06F8-4643-B181-9302B4AC7E41}" type="pres">
      <dgm:prSet presAssocID="{B9304192-7E0E-43A8-AEC6-AACEB11C94CB}" presName="compositeShape" presStyleCnt="0">
        <dgm:presLayoutVars>
          <dgm:dir/>
          <dgm:resizeHandles/>
        </dgm:presLayoutVars>
      </dgm:prSet>
      <dgm:spPr/>
    </dgm:pt>
    <dgm:pt modelId="{FEC9529D-5086-4F3F-93C3-345BE695344A}" type="pres">
      <dgm:prSet presAssocID="{B9304192-7E0E-43A8-AEC6-AACEB11C94CB}" presName="pyramid" presStyleLbl="node1" presStyleIdx="0" presStyleCnt="1"/>
      <dgm:spPr/>
    </dgm:pt>
    <dgm:pt modelId="{5ADD3DC4-E127-4582-A165-66A92D9C043E}" type="pres">
      <dgm:prSet presAssocID="{B9304192-7E0E-43A8-AEC6-AACEB11C94CB}" presName="theList" presStyleCnt="0"/>
      <dgm:spPr/>
    </dgm:pt>
    <dgm:pt modelId="{5D742C5C-DBCF-4775-8C0A-012D4BB87F85}" type="pres">
      <dgm:prSet presAssocID="{9A5E18C3-9397-47D0-A26B-F1DD9B9F5803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DBE425-3AB4-464F-8B8E-2024BD0A3C9A}" type="pres">
      <dgm:prSet presAssocID="{9A5E18C3-9397-47D0-A26B-F1DD9B9F5803}" presName="aSpace" presStyleCnt="0"/>
      <dgm:spPr/>
    </dgm:pt>
    <dgm:pt modelId="{9FBAE9A4-00F6-471D-8890-C0D9C1D29A61}" type="pres">
      <dgm:prSet presAssocID="{B1CF4C36-5770-4253-AEF7-B56C89682C45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0CBB68-BC95-48CC-9627-6B6FF8A0A32F}" type="pres">
      <dgm:prSet presAssocID="{B1CF4C36-5770-4253-AEF7-B56C89682C45}" presName="aSpace" presStyleCnt="0"/>
      <dgm:spPr/>
    </dgm:pt>
  </dgm:ptLst>
  <dgm:cxnLst>
    <dgm:cxn modelId="{6441A85C-932E-4662-AFB5-48EA3B46BD2C}" type="presOf" srcId="{B9304192-7E0E-43A8-AEC6-AACEB11C94CB}" destId="{4F673FD5-06F8-4643-B181-9302B4AC7E41}" srcOrd="0" destOrd="0" presId="urn:microsoft.com/office/officeart/2005/8/layout/pyramid2"/>
    <dgm:cxn modelId="{6EBA071E-8707-4C2F-940D-992D171A5805}" type="presOf" srcId="{B1CF4C36-5770-4253-AEF7-B56C89682C45}" destId="{9FBAE9A4-00F6-471D-8890-C0D9C1D29A61}" srcOrd="0" destOrd="0" presId="urn:microsoft.com/office/officeart/2005/8/layout/pyramid2"/>
    <dgm:cxn modelId="{A823058F-0FCC-41F1-9286-60E48247CB3C}" type="presOf" srcId="{9A5E18C3-9397-47D0-A26B-F1DD9B9F5803}" destId="{5D742C5C-DBCF-4775-8C0A-012D4BB87F85}" srcOrd="0" destOrd="0" presId="urn:microsoft.com/office/officeart/2005/8/layout/pyramid2"/>
    <dgm:cxn modelId="{286BCF06-3148-4DE5-8257-6F1F71A464A8}" srcId="{B9304192-7E0E-43A8-AEC6-AACEB11C94CB}" destId="{B1CF4C36-5770-4253-AEF7-B56C89682C45}" srcOrd="1" destOrd="0" parTransId="{07C3AB28-723F-4A57-B242-3FF731E25A77}" sibTransId="{912F6CE9-D0DB-43F3-96F5-4E76FC8CF5FE}"/>
    <dgm:cxn modelId="{19A330CD-23FC-4275-9B40-7D6E6CBC4C55}" srcId="{B9304192-7E0E-43A8-AEC6-AACEB11C94CB}" destId="{9A5E18C3-9397-47D0-A26B-F1DD9B9F5803}" srcOrd="0" destOrd="0" parTransId="{80D57A88-822D-4D91-9AA7-C3A0B58CA68F}" sibTransId="{295A367F-88EA-4C62-AF0C-B8C763688557}"/>
    <dgm:cxn modelId="{FE57FF6A-5D30-41DE-9DDC-F6BB0D783261}" type="presParOf" srcId="{4F673FD5-06F8-4643-B181-9302B4AC7E41}" destId="{FEC9529D-5086-4F3F-93C3-345BE695344A}" srcOrd="0" destOrd="0" presId="urn:microsoft.com/office/officeart/2005/8/layout/pyramid2"/>
    <dgm:cxn modelId="{021FC595-6149-49FF-A515-B3EF1BB0E7F6}" type="presParOf" srcId="{4F673FD5-06F8-4643-B181-9302B4AC7E41}" destId="{5ADD3DC4-E127-4582-A165-66A92D9C043E}" srcOrd="1" destOrd="0" presId="urn:microsoft.com/office/officeart/2005/8/layout/pyramid2"/>
    <dgm:cxn modelId="{36C6E685-10E7-474B-82E0-B5B30934958F}" type="presParOf" srcId="{5ADD3DC4-E127-4582-A165-66A92D9C043E}" destId="{5D742C5C-DBCF-4775-8C0A-012D4BB87F85}" srcOrd="0" destOrd="0" presId="urn:microsoft.com/office/officeart/2005/8/layout/pyramid2"/>
    <dgm:cxn modelId="{2C7BF6E3-4C11-4C22-8307-739EBC129BC3}" type="presParOf" srcId="{5ADD3DC4-E127-4582-A165-66A92D9C043E}" destId="{0ADBE425-3AB4-464F-8B8E-2024BD0A3C9A}" srcOrd="1" destOrd="0" presId="urn:microsoft.com/office/officeart/2005/8/layout/pyramid2"/>
    <dgm:cxn modelId="{F4137678-2404-4657-9771-AA014EE56AF3}" type="presParOf" srcId="{5ADD3DC4-E127-4582-A165-66A92D9C043E}" destId="{9FBAE9A4-00F6-471D-8890-C0D9C1D29A61}" srcOrd="2" destOrd="0" presId="urn:microsoft.com/office/officeart/2005/8/layout/pyramid2"/>
    <dgm:cxn modelId="{3F0A459C-CA67-4CA8-BF99-F18DE2FD6696}" type="presParOf" srcId="{5ADD3DC4-E127-4582-A165-66A92D9C043E}" destId="{120CBB68-BC95-48CC-9627-6B6FF8A0A32F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304192-7E0E-43A8-AEC6-AACEB11C94C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A5E18C3-9397-47D0-A26B-F1DD9B9F5803}">
      <dgm:prSet phldrT="[Texto]"/>
      <dgm:spPr/>
      <dgm:t>
        <a:bodyPr/>
        <a:lstStyle/>
        <a:p>
          <a:r>
            <a:rPr lang="es-ES" dirty="0" smtClean="0"/>
            <a:t>H</a:t>
          </a:r>
          <a:r>
            <a:rPr lang="es-ES" baseline="-25000" dirty="0" smtClean="0"/>
            <a:t>0:</a:t>
          </a:r>
          <a:r>
            <a:rPr lang="es-ES" dirty="0" smtClean="0"/>
            <a:t> Los diferentes métodos de fermentación no influyen en las características del licor de cacao CCN-51.</a:t>
          </a:r>
          <a:endParaRPr lang="es-EC" dirty="0"/>
        </a:p>
      </dgm:t>
    </dgm:pt>
    <dgm:pt modelId="{80D57A88-822D-4D91-9AA7-C3A0B58CA68F}" type="parTrans" cxnId="{19A330CD-23FC-4275-9B40-7D6E6CBC4C55}">
      <dgm:prSet/>
      <dgm:spPr/>
      <dgm:t>
        <a:bodyPr/>
        <a:lstStyle/>
        <a:p>
          <a:endParaRPr lang="es-EC"/>
        </a:p>
      </dgm:t>
    </dgm:pt>
    <dgm:pt modelId="{295A367F-88EA-4C62-AF0C-B8C763688557}" type="sibTrans" cxnId="{19A330CD-23FC-4275-9B40-7D6E6CBC4C55}">
      <dgm:prSet/>
      <dgm:spPr/>
      <dgm:t>
        <a:bodyPr/>
        <a:lstStyle/>
        <a:p>
          <a:endParaRPr lang="es-EC"/>
        </a:p>
      </dgm:t>
    </dgm:pt>
    <dgm:pt modelId="{B1CF4C36-5770-4253-AEF7-B56C89682C45}">
      <dgm:prSet phldrT="[Texto]"/>
      <dgm:spPr/>
      <dgm:t>
        <a:bodyPr/>
        <a:lstStyle/>
        <a:p>
          <a:r>
            <a:rPr lang="es-ES" dirty="0" smtClean="0"/>
            <a:t>H</a:t>
          </a:r>
          <a:r>
            <a:rPr lang="es-ES" baseline="-25000" dirty="0" smtClean="0"/>
            <a:t>1: </a:t>
          </a:r>
          <a:r>
            <a:rPr lang="es-ES" dirty="0" smtClean="0"/>
            <a:t>Los diferentes métodos de fermentación influyen en las características del licor de cacao CCN-51.</a:t>
          </a:r>
          <a:endParaRPr lang="es-EC" dirty="0"/>
        </a:p>
      </dgm:t>
    </dgm:pt>
    <dgm:pt modelId="{07C3AB28-723F-4A57-B242-3FF731E25A77}" type="parTrans" cxnId="{286BCF06-3148-4DE5-8257-6F1F71A464A8}">
      <dgm:prSet/>
      <dgm:spPr/>
      <dgm:t>
        <a:bodyPr/>
        <a:lstStyle/>
        <a:p>
          <a:endParaRPr lang="es-EC"/>
        </a:p>
      </dgm:t>
    </dgm:pt>
    <dgm:pt modelId="{912F6CE9-D0DB-43F3-96F5-4E76FC8CF5FE}" type="sibTrans" cxnId="{286BCF06-3148-4DE5-8257-6F1F71A464A8}">
      <dgm:prSet/>
      <dgm:spPr/>
      <dgm:t>
        <a:bodyPr/>
        <a:lstStyle/>
        <a:p>
          <a:endParaRPr lang="es-EC"/>
        </a:p>
      </dgm:t>
    </dgm:pt>
    <dgm:pt modelId="{4F673FD5-06F8-4643-B181-9302B4AC7E41}" type="pres">
      <dgm:prSet presAssocID="{B9304192-7E0E-43A8-AEC6-AACEB11C94CB}" presName="compositeShape" presStyleCnt="0">
        <dgm:presLayoutVars>
          <dgm:dir/>
          <dgm:resizeHandles/>
        </dgm:presLayoutVars>
      </dgm:prSet>
      <dgm:spPr/>
    </dgm:pt>
    <dgm:pt modelId="{FEC9529D-5086-4F3F-93C3-345BE695344A}" type="pres">
      <dgm:prSet presAssocID="{B9304192-7E0E-43A8-AEC6-AACEB11C94CB}" presName="pyramid" presStyleLbl="node1" presStyleIdx="0" presStyleCnt="1"/>
      <dgm:spPr/>
    </dgm:pt>
    <dgm:pt modelId="{5ADD3DC4-E127-4582-A165-66A92D9C043E}" type="pres">
      <dgm:prSet presAssocID="{B9304192-7E0E-43A8-AEC6-AACEB11C94CB}" presName="theList" presStyleCnt="0"/>
      <dgm:spPr/>
    </dgm:pt>
    <dgm:pt modelId="{5D742C5C-DBCF-4775-8C0A-012D4BB87F85}" type="pres">
      <dgm:prSet presAssocID="{9A5E18C3-9397-47D0-A26B-F1DD9B9F5803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DBE425-3AB4-464F-8B8E-2024BD0A3C9A}" type="pres">
      <dgm:prSet presAssocID="{9A5E18C3-9397-47D0-A26B-F1DD9B9F5803}" presName="aSpace" presStyleCnt="0"/>
      <dgm:spPr/>
    </dgm:pt>
    <dgm:pt modelId="{9FBAE9A4-00F6-471D-8890-C0D9C1D29A61}" type="pres">
      <dgm:prSet presAssocID="{B1CF4C36-5770-4253-AEF7-B56C89682C45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0CBB68-BC95-48CC-9627-6B6FF8A0A32F}" type="pres">
      <dgm:prSet presAssocID="{B1CF4C36-5770-4253-AEF7-B56C89682C45}" presName="aSpace" presStyleCnt="0"/>
      <dgm:spPr/>
    </dgm:pt>
  </dgm:ptLst>
  <dgm:cxnLst>
    <dgm:cxn modelId="{286BCF06-3148-4DE5-8257-6F1F71A464A8}" srcId="{B9304192-7E0E-43A8-AEC6-AACEB11C94CB}" destId="{B1CF4C36-5770-4253-AEF7-B56C89682C45}" srcOrd="1" destOrd="0" parTransId="{07C3AB28-723F-4A57-B242-3FF731E25A77}" sibTransId="{912F6CE9-D0DB-43F3-96F5-4E76FC8CF5FE}"/>
    <dgm:cxn modelId="{7AFC3B24-2C06-47C5-A06E-638D253B7051}" type="presOf" srcId="{B9304192-7E0E-43A8-AEC6-AACEB11C94CB}" destId="{4F673FD5-06F8-4643-B181-9302B4AC7E41}" srcOrd="0" destOrd="0" presId="urn:microsoft.com/office/officeart/2005/8/layout/pyramid2"/>
    <dgm:cxn modelId="{19A330CD-23FC-4275-9B40-7D6E6CBC4C55}" srcId="{B9304192-7E0E-43A8-AEC6-AACEB11C94CB}" destId="{9A5E18C3-9397-47D0-A26B-F1DD9B9F5803}" srcOrd="0" destOrd="0" parTransId="{80D57A88-822D-4D91-9AA7-C3A0B58CA68F}" sibTransId="{295A367F-88EA-4C62-AF0C-B8C763688557}"/>
    <dgm:cxn modelId="{46F711BA-CCD1-4F98-BFDA-F25977656E3D}" type="presOf" srcId="{B1CF4C36-5770-4253-AEF7-B56C89682C45}" destId="{9FBAE9A4-00F6-471D-8890-C0D9C1D29A61}" srcOrd="0" destOrd="0" presId="urn:microsoft.com/office/officeart/2005/8/layout/pyramid2"/>
    <dgm:cxn modelId="{E4D39DE5-977B-4DFE-8289-36C30EC3DD50}" type="presOf" srcId="{9A5E18C3-9397-47D0-A26B-F1DD9B9F5803}" destId="{5D742C5C-DBCF-4775-8C0A-012D4BB87F85}" srcOrd="0" destOrd="0" presId="urn:microsoft.com/office/officeart/2005/8/layout/pyramid2"/>
    <dgm:cxn modelId="{B97364C4-D412-4A02-93A9-9113C60D0258}" type="presParOf" srcId="{4F673FD5-06F8-4643-B181-9302B4AC7E41}" destId="{FEC9529D-5086-4F3F-93C3-345BE695344A}" srcOrd="0" destOrd="0" presId="urn:microsoft.com/office/officeart/2005/8/layout/pyramid2"/>
    <dgm:cxn modelId="{C2DE48B5-AAA0-42AA-B109-4B9F5771DEB8}" type="presParOf" srcId="{4F673FD5-06F8-4643-B181-9302B4AC7E41}" destId="{5ADD3DC4-E127-4582-A165-66A92D9C043E}" srcOrd="1" destOrd="0" presId="urn:microsoft.com/office/officeart/2005/8/layout/pyramid2"/>
    <dgm:cxn modelId="{D1065BD6-B83C-4744-8D86-CB581AF29317}" type="presParOf" srcId="{5ADD3DC4-E127-4582-A165-66A92D9C043E}" destId="{5D742C5C-DBCF-4775-8C0A-012D4BB87F85}" srcOrd="0" destOrd="0" presId="urn:microsoft.com/office/officeart/2005/8/layout/pyramid2"/>
    <dgm:cxn modelId="{EDAD937D-6FE2-449F-A7F4-81B7DED895FF}" type="presParOf" srcId="{5ADD3DC4-E127-4582-A165-66A92D9C043E}" destId="{0ADBE425-3AB4-464F-8B8E-2024BD0A3C9A}" srcOrd="1" destOrd="0" presId="urn:microsoft.com/office/officeart/2005/8/layout/pyramid2"/>
    <dgm:cxn modelId="{6C450C4A-1A15-4EC6-9F54-89B2B5E0E4A1}" type="presParOf" srcId="{5ADD3DC4-E127-4582-A165-66A92D9C043E}" destId="{9FBAE9A4-00F6-471D-8890-C0D9C1D29A61}" srcOrd="2" destOrd="0" presId="urn:microsoft.com/office/officeart/2005/8/layout/pyramid2"/>
    <dgm:cxn modelId="{EB8FAE5D-5330-49A8-BFC7-2D361632AD10}" type="presParOf" srcId="{5ADD3DC4-E127-4582-A165-66A92D9C043E}" destId="{120CBB68-BC95-48CC-9627-6B6FF8A0A32F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304192-7E0E-43A8-AEC6-AACEB11C94C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A5E18C3-9397-47D0-A26B-F1DD9B9F5803}">
      <dgm:prSet phldrT="[Texto]"/>
      <dgm:spPr/>
      <dgm:t>
        <a:bodyPr/>
        <a:lstStyle/>
        <a:p>
          <a:r>
            <a:rPr lang="es-ES" dirty="0" smtClean="0"/>
            <a:t>H</a:t>
          </a:r>
          <a:r>
            <a:rPr lang="es-ES" baseline="-25000" dirty="0" smtClean="0"/>
            <a:t>0:</a:t>
          </a:r>
          <a:r>
            <a:rPr lang="es-ES" dirty="0" smtClean="0"/>
            <a:t> Los diferentes métodos de secados no influyen en las características del licor de cacao CCN-51.</a:t>
          </a:r>
          <a:endParaRPr lang="es-EC" dirty="0" smtClean="0"/>
        </a:p>
      </dgm:t>
    </dgm:pt>
    <dgm:pt modelId="{80D57A88-822D-4D91-9AA7-C3A0B58CA68F}" type="parTrans" cxnId="{19A330CD-23FC-4275-9B40-7D6E6CBC4C55}">
      <dgm:prSet/>
      <dgm:spPr/>
      <dgm:t>
        <a:bodyPr/>
        <a:lstStyle/>
        <a:p>
          <a:endParaRPr lang="es-EC"/>
        </a:p>
      </dgm:t>
    </dgm:pt>
    <dgm:pt modelId="{295A367F-88EA-4C62-AF0C-B8C763688557}" type="sibTrans" cxnId="{19A330CD-23FC-4275-9B40-7D6E6CBC4C55}">
      <dgm:prSet/>
      <dgm:spPr/>
      <dgm:t>
        <a:bodyPr/>
        <a:lstStyle/>
        <a:p>
          <a:endParaRPr lang="es-EC"/>
        </a:p>
      </dgm:t>
    </dgm:pt>
    <dgm:pt modelId="{B1CF4C36-5770-4253-AEF7-B56C89682C45}">
      <dgm:prSet phldrT="[Texto]"/>
      <dgm:spPr/>
      <dgm:t>
        <a:bodyPr/>
        <a:lstStyle/>
        <a:p>
          <a:r>
            <a:rPr lang="es-ES" dirty="0" smtClean="0"/>
            <a:t>H</a:t>
          </a:r>
          <a:r>
            <a:rPr lang="es-ES" baseline="-25000" dirty="0" smtClean="0"/>
            <a:t>1: </a:t>
          </a:r>
          <a:r>
            <a:rPr lang="es-ES" dirty="0" smtClean="0"/>
            <a:t>Los diferentes métodos de secados influyen en las características del licor de cacao CCN-51.</a:t>
          </a:r>
          <a:endParaRPr lang="es-EC" dirty="0"/>
        </a:p>
      </dgm:t>
    </dgm:pt>
    <dgm:pt modelId="{07C3AB28-723F-4A57-B242-3FF731E25A77}" type="parTrans" cxnId="{286BCF06-3148-4DE5-8257-6F1F71A464A8}">
      <dgm:prSet/>
      <dgm:spPr/>
      <dgm:t>
        <a:bodyPr/>
        <a:lstStyle/>
        <a:p>
          <a:endParaRPr lang="es-EC"/>
        </a:p>
      </dgm:t>
    </dgm:pt>
    <dgm:pt modelId="{912F6CE9-D0DB-43F3-96F5-4E76FC8CF5FE}" type="sibTrans" cxnId="{286BCF06-3148-4DE5-8257-6F1F71A464A8}">
      <dgm:prSet/>
      <dgm:spPr/>
      <dgm:t>
        <a:bodyPr/>
        <a:lstStyle/>
        <a:p>
          <a:endParaRPr lang="es-EC"/>
        </a:p>
      </dgm:t>
    </dgm:pt>
    <dgm:pt modelId="{4F673FD5-06F8-4643-B181-9302B4AC7E41}" type="pres">
      <dgm:prSet presAssocID="{B9304192-7E0E-43A8-AEC6-AACEB11C94CB}" presName="compositeShape" presStyleCnt="0">
        <dgm:presLayoutVars>
          <dgm:dir/>
          <dgm:resizeHandles/>
        </dgm:presLayoutVars>
      </dgm:prSet>
      <dgm:spPr/>
    </dgm:pt>
    <dgm:pt modelId="{FEC9529D-5086-4F3F-93C3-345BE695344A}" type="pres">
      <dgm:prSet presAssocID="{B9304192-7E0E-43A8-AEC6-AACEB11C94CB}" presName="pyramid" presStyleLbl="node1" presStyleIdx="0" presStyleCnt="1"/>
      <dgm:spPr/>
    </dgm:pt>
    <dgm:pt modelId="{5ADD3DC4-E127-4582-A165-66A92D9C043E}" type="pres">
      <dgm:prSet presAssocID="{B9304192-7E0E-43A8-AEC6-AACEB11C94CB}" presName="theList" presStyleCnt="0"/>
      <dgm:spPr/>
    </dgm:pt>
    <dgm:pt modelId="{5D742C5C-DBCF-4775-8C0A-012D4BB87F85}" type="pres">
      <dgm:prSet presAssocID="{9A5E18C3-9397-47D0-A26B-F1DD9B9F5803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DBE425-3AB4-464F-8B8E-2024BD0A3C9A}" type="pres">
      <dgm:prSet presAssocID="{9A5E18C3-9397-47D0-A26B-F1DD9B9F5803}" presName="aSpace" presStyleCnt="0"/>
      <dgm:spPr/>
    </dgm:pt>
    <dgm:pt modelId="{9FBAE9A4-00F6-471D-8890-C0D9C1D29A61}" type="pres">
      <dgm:prSet presAssocID="{B1CF4C36-5770-4253-AEF7-B56C89682C45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0CBB68-BC95-48CC-9627-6B6FF8A0A32F}" type="pres">
      <dgm:prSet presAssocID="{B1CF4C36-5770-4253-AEF7-B56C89682C45}" presName="aSpace" presStyleCnt="0"/>
      <dgm:spPr/>
    </dgm:pt>
  </dgm:ptLst>
  <dgm:cxnLst>
    <dgm:cxn modelId="{637B66B3-84BC-494E-B5C0-90F981C88DAF}" type="presOf" srcId="{B9304192-7E0E-43A8-AEC6-AACEB11C94CB}" destId="{4F673FD5-06F8-4643-B181-9302B4AC7E41}" srcOrd="0" destOrd="0" presId="urn:microsoft.com/office/officeart/2005/8/layout/pyramid2"/>
    <dgm:cxn modelId="{286BCF06-3148-4DE5-8257-6F1F71A464A8}" srcId="{B9304192-7E0E-43A8-AEC6-AACEB11C94CB}" destId="{B1CF4C36-5770-4253-AEF7-B56C89682C45}" srcOrd="1" destOrd="0" parTransId="{07C3AB28-723F-4A57-B242-3FF731E25A77}" sibTransId="{912F6CE9-D0DB-43F3-96F5-4E76FC8CF5FE}"/>
    <dgm:cxn modelId="{19A330CD-23FC-4275-9B40-7D6E6CBC4C55}" srcId="{B9304192-7E0E-43A8-AEC6-AACEB11C94CB}" destId="{9A5E18C3-9397-47D0-A26B-F1DD9B9F5803}" srcOrd="0" destOrd="0" parTransId="{80D57A88-822D-4D91-9AA7-C3A0B58CA68F}" sibTransId="{295A367F-88EA-4C62-AF0C-B8C763688557}"/>
    <dgm:cxn modelId="{D40E8638-9882-4CEE-BEF8-B979E1A210DA}" type="presOf" srcId="{B1CF4C36-5770-4253-AEF7-B56C89682C45}" destId="{9FBAE9A4-00F6-471D-8890-C0D9C1D29A61}" srcOrd="0" destOrd="0" presId="urn:microsoft.com/office/officeart/2005/8/layout/pyramid2"/>
    <dgm:cxn modelId="{EC636452-EE2E-4617-A42D-8B0CF3C29A72}" type="presOf" srcId="{9A5E18C3-9397-47D0-A26B-F1DD9B9F5803}" destId="{5D742C5C-DBCF-4775-8C0A-012D4BB87F85}" srcOrd="0" destOrd="0" presId="urn:microsoft.com/office/officeart/2005/8/layout/pyramid2"/>
    <dgm:cxn modelId="{5F44AA47-69AF-4044-A4A9-97A4D8DEA6C0}" type="presParOf" srcId="{4F673FD5-06F8-4643-B181-9302B4AC7E41}" destId="{FEC9529D-5086-4F3F-93C3-345BE695344A}" srcOrd="0" destOrd="0" presId="urn:microsoft.com/office/officeart/2005/8/layout/pyramid2"/>
    <dgm:cxn modelId="{95010EF0-1302-4AA4-8FB6-882F74758E03}" type="presParOf" srcId="{4F673FD5-06F8-4643-B181-9302B4AC7E41}" destId="{5ADD3DC4-E127-4582-A165-66A92D9C043E}" srcOrd="1" destOrd="0" presId="urn:microsoft.com/office/officeart/2005/8/layout/pyramid2"/>
    <dgm:cxn modelId="{F93AADBC-ACDA-4469-A908-6AD12998BDA0}" type="presParOf" srcId="{5ADD3DC4-E127-4582-A165-66A92D9C043E}" destId="{5D742C5C-DBCF-4775-8C0A-012D4BB87F85}" srcOrd="0" destOrd="0" presId="urn:microsoft.com/office/officeart/2005/8/layout/pyramid2"/>
    <dgm:cxn modelId="{60BC326C-123C-4ED9-838A-8D8947E459EF}" type="presParOf" srcId="{5ADD3DC4-E127-4582-A165-66A92D9C043E}" destId="{0ADBE425-3AB4-464F-8B8E-2024BD0A3C9A}" srcOrd="1" destOrd="0" presId="urn:microsoft.com/office/officeart/2005/8/layout/pyramid2"/>
    <dgm:cxn modelId="{E767093B-070F-434A-B9AD-4749AE75CC61}" type="presParOf" srcId="{5ADD3DC4-E127-4582-A165-66A92D9C043E}" destId="{9FBAE9A4-00F6-471D-8890-C0D9C1D29A61}" srcOrd="2" destOrd="0" presId="urn:microsoft.com/office/officeart/2005/8/layout/pyramid2"/>
    <dgm:cxn modelId="{A4548683-1658-4831-AF3A-0CEB56B6249C}" type="presParOf" srcId="{5ADD3DC4-E127-4582-A165-66A92D9C043E}" destId="{120CBB68-BC95-48CC-9627-6B6FF8A0A32F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F6B854-FADA-46BD-B619-512B11439572}" type="doc">
      <dgm:prSet loTypeId="urn:microsoft.com/office/officeart/2005/8/layout/hierarchy2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A042E4BB-C06B-475D-A1DE-70CE7685FF6D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b="1" dirty="0" smtClean="0">
              <a:solidFill>
                <a:schemeClr val="tx1"/>
              </a:solidFill>
              <a:latin typeface="Book Antiqua" pitchFamily="18" charset="0"/>
            </a:rPr>
            <a:t>RECOLECCIÓN</a:t>
          </a:r>
          <a:endParaRPr lang="pt-BR" b="1" dirty="0">
            <a:solidFill>
              <a:schemeClr val="tx1"/>
            </a:solidFill>
            <a:latin typeface="Book Antiqua" pitchFamily="18" charset="0"/>
          </a:endParaRPr>
        </a:p>
      </dgm:t>
    </dgm:pt>
    <dgm:pt modelId="{219A7010-7F05-4E29-9B74-1829BE36A80A}" type="parTrans" cxnId="{957D7166-FFA0-407F-B939-9427E33BBD0F}">
      <dgm:prSet/>
      <dgm:spPr/>
      <dgm:t>
        <a:bodyPr/>
        <a:lstStyle/>
        <a:p>
          <a:endParaRPr lang="pt-BR">
            <a:solidFill>
              <a:schemeClr val="tx1"/>
            </a:solidFill>
            <a:latin typeface="Book Antiqua" pitchFamily="18" charset="0"/>
          </a:endParaRPr>
        </a:p>
      </dgm:t>
    </dgm:pt>
    <dgm:pt modelId="{59DFAA22-20FD-4D2F-AB2E-544E790952D0}" type="sibTrans" cxnId="{957D7166-FFA0-407F-B939-9427E33BBD0F}">
      <dgm:prSet/>
      <dgm:spPr/>
      <dgm:t>
        <a:bodyPr/>
        <a:lstStyle/>
        <a:p>
          <a:endParaRPr lang="pt-BR">
            <a:solidFill>
              <a:schemeClr val="tx1"/>
            </a:solidFill>
            <a:latin typeface="Book Antiqua" pitchFamily="18" charset="0"/>
          </a:endParaRPr>
        </a:p>
      </dgm:t>
    </dgm:pt>
    <dgm:pt modelId="{E0377619-F214-44AA-A62A-5479F1E029B5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dirty="0" err="1" smtClean="0">
              <a:solidFill>
                <a:schemeClr val="tx1"/>
              </a:solidFill>
              <a:latin typeface="Book Antiqua" pitchFamily="18" charset="0"/>
            </a:rPr>
            <a:t>Antonio</a:t>
          </a:r>
          <a:r>
            <a:rPr lang="pt-BR" dirty="0" smtClean="0">
              <a:solidFill>
                <a:schemeClr val="tx1"/>
              </a:solidFill>
              <a:latin typeface="Book Antiqua" pitchFamily="18" charset="0"/>
            </a:rPr>
            <a:t> </a:t>
          </a:r>
          <a:r>
            <a:rPr lang="pt-BR" dirty="0" err="1" smtClean="0">
              <a:solidFill>
                <a:schemeClr val="tx1"/>
              </a:solidFill>
              <a:latin typeface="Book Antiqua" pitchFamily="18" charset="0"/>
            </a:rPr>
            <a:t>Sotomayor</a:t>
          </a:r>
          <a:endParaRPr lang="pt-BR" dirty="0" smtClean="0">
            <a:solidFill>
              <a:schemeClr val="tx1"/>
            </a:solidFill>
            <a:latin typeface="Book Antiqua" pitchFamily="18" charset="0"/>
          </a:endParaRPr>
        </a:p>
        <a:p>
          <a:r>
            <a:rPr lang="pt-BR" dirty="0" smtClean="0">
              <a:solidFill>
                <a:schemeClr val="tx1"/>
              </a:solidFill>
              <a:latin typeface="Book Antiqua" pitchFamily="18" charset="0"/>
            </a:rPr>
            <a:t>Recinto: Rancho grande </a:t>
          </a:r>
          <a:endParaRPr lang="pt-BR" dirty="0">
            <a:solidFill>
              <a:schemeClr val="tx1"/>
            </a:solidFill>
            <a:latin typeface="Book Antiqua" pitchFamily="18" charset="0"/>
          </a:endParaRPr>
        </a:p>
      </dgm:t>
    </dgm:pt>
    <dgm:pt modelId="{6D7EDD82-C1DC-4095-8DBF-F9E7C0B3A716}" type="parTrans" cxnId="{DB788DD9-ED69-4C3C-90E4-2743FA5A6A63}">
      <dgm:prSet/>
      <dgm:spPr/>
      <dgm:t>
        <a:bodyPr/>
        <a:lstStyle/>
        <a:p>
          <a:endParaRPr lang="pt-BR" dirty="0">
            <a:solidFill>
              <a:schemeClr val="tx1"/>
            </a:solidFill>
            <a:latin typeface="Book Antiqua" pitchFamily="18" charset="0"/>
          </a:endParaRPr>
        </a:p>
      </dgm:t>
    </dgm:pt>
    <dgm:pt modelId="{B864BB21-5F1E-49F4-9413-2A582A0A74A5}" type="sibTrans" cxnId="{DB788DD9-ED69-4C3C-90E4-2743FA5A6A63}">
      <dgm:prSet/>
      <dgm:spPr/>
      <dgm:t>
        <a:bodyPr/>
        <a:lstStyle/>
        <a:p>
          <a:endParaRPr lang="pt-BR">
            <a:solidFill>
              <a:schemeClr val="tx1"/>
            </a:solidFill>
            <a:latin typeface="Book Antiqua" pitchFamily="18" charset="0"/>
          </a:endParaRPr>
        </a:p>
      </dgm:t>
    </dgm:pt>
    <dgm:pt modelId="{4171B1D8-9AF8-4663-90C7-D2D2E476E1D4}">
      <dgm:prSet phldrT="[Texto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dirty="0" smtClean="0">
              <a:solidFill>
                <a:schemeClr val="tx1"/>
              </a:solidFill>
              <a:latin typeface="Book Antiqua" pitchFamily="18" charset="0"/>
            </a:rPr>
            <a:t>Vinces </a:t>
          </a:r>
          <a:endParaRPr lang="pt-BR" dirty="0">
            <a:solidFill>
              <a:schemeClr val="tx1"/>
            </a:solidFill>
            <a:latin typeface="Book Antiqua" pitchFamily="18" charset="0"/>
          </a:endParaRPr>
        </a:p>
      </dgm:t>
    </dgm:pt>
    <dgm:pt modelId="{BF9C434F-0D88-4E6A-9712-0D973B12F2E4}" type="parTrans" cxnId="{F8332AE4-EB6A-48D2-942B-D34C85B39C14}">
      <dgm:prSet/>
      <dgm:spPr/>
      <dgm:t>
        <a:bodyPr/>
        <a:lstStyle/>
        <a:p>
          <a:endParaRPr lang="pt-BR" dirty="0">
            <a:solidFill>
              <a:schemeClr val="tx1"/>
            </a:solidFill>
            <a:latin typeface="Book Antiqua" pitchFamily="18" charset="0"/>
          </a:endParaRPr>
        </a:p>
      </dgm:t>
    </dgm:pt>
    <dgm:pt modelId="{66B7CB2A-B979-482C-B4E2-1CFC9E68D6DD}" type="sibTrans" cxnId="{F8332AE4-EB6A-48D2-942B-D34C85B39C14}">
      <dgm:prSet/>
      <dgm:spPr/>
      <dgm:t>
        <a:bodyPr/>
        <a:lstStyle/>
        <a:p>
          <a:endParaRPr lang="pt-BR">
            <a:solidFill>
              <a:schemeClr val="tx1"/>
            </a:solidFill>
            <a:latin typeface="Book Antiqua" pitchFamily="18" charset="0"/>
          </a:endParaRPr>
        </a:p>
      </dgm:t>
    </dgm:pt>
    <dgm:pt modelId="{508305A2-9737-4716-8115-FCCDADD15DF4}" type="pres">
      <dgm:prSet presAssocID="{AEF6B854-FADA-46BD-B619-512B1143957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53EBC1A-E36D-451D-867D-A7F3AFAB984F}" type="pres">
      <dgm:prSet presAssocID="{A042E4BB-C06B-475D-A1DE-70CE7685FF6D}" presName="root1" presStyleCnt="0"/>
      <dgm:spPr/>
      <dgm:t>
        <a:bodyPr/>
        <a:lstStyle/>
        <a:p>
          <a:endParaRPr lang="pt-BR"/>
        </a:p>
      </dgm:t>
    </dgm:pt>
    <dgm:pt modelId="{EFB52FDB-8D05-48E3-9983-D61A8C67BE4D}" type="pres">
      <dgm:prSet presAssocID="{A042E4BB-C06B-475D-A1DE-70CE7685FF6D}" presName="LevelOneTextNode" presStyleLbl="node0" presStyleIdx="0" presStyleCnt="1" custLinFactNeighborX="-51" custLinFactNeighborY="440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140772A-72D7-4AB9-B123-9D56062BE50A}" type="pres">
      <dgm:prSet presAssocID="{A042E4BB-C06B-475D-A1DE-70CE7685FF6D}" presName="level2hierChild" presStyleCnt="0"/>
      <dgm:spPr/>
      <dgm:t>
        <a:bodyPr/>
        <a:lstStyle/>
        <a:p>
          <a:endParaRPr lang="pt-BR"/>
        </a:p>
      </dgm:t>
    </dgm:pt>
    <dgm:pt modelId="{368E4ADB-A432-43F0-AE55-261181C3B33A}" type="pres">
      <dgm:prSet presAssocID="{6D7EDD82-C1DC-4095-8DBF-F9E7C0B3A716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85324586-7F82-4906-99D1-C6B4CAB0DD67}" type="pres">
      <dgm:prSet presAssocID="{6D7EDD82-C1DC-4095-8DBF-F9E7C0B3A716}" presName="connTx" presStyleLbl="parChTrans1D2" presStyleIdx="0" presStyleCnt="2"/>
      <dgm:spPr/>
      <dgm:t>
        <a:bodyPr/>
        <a:lstStyle/>
        <a:p>
          <a:endParaRPr lang="pt-BR"/>
        </a:p>
      </dgm:t>
    </dgm:pt>
    <dgm:pt modelId="{06D2B750-5E69-442B-B14A-4AD7157E2302}" type="pres">
      <dgm:prSet presAssocID="{E0377619-F214-44AA-A62A-5479F1E029B5}" presName="root2" presStyleCnt="0"/>
      <dgm:spPr/>
      <dgm:t>
        <a:bodyPr/>
        <a:lstStyle/>
        <a:p>
          <a:endParaRPr lang="pt-BR"/>
        </a:p>
      </dgm:t>
    </dgm:pt>
    <dgm:pt modelId="{84E812E7-97B2-4073-81D1-D02A764D522B}" type="pres">
      <dgm:prSet presAssocID="{E0377619-F214-44AA-A62A-5479F1E029B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DB46C35-D9D9-47B3-AB02-5120D1911769}" type="pres">
      <dgm:prSet presAssocID="{E0377619-F214-44AA-A62A-5479F1E029B5}" presName="level3hierChild" presStyleCnt="0"/>
      <dgm:spPr/>
      <dgm:t>
        <a:bodyPr/>
        <a:lstStyle/>
        <a:p>
          <a:endParaRPr lang="pt-BR"/>
        </a:p>
      </dgm:t>
    </dgm:pt>
    <dgm:pt modelId="{DA774A82-7D6B-49CA-BE1E-F082AFB73C9A}" type="pres">
      <dgm:prSet presAssocID="{BF9C434F-0D88-4E6A-9712-0D973B12F2E4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15EA41C9-B7F3-48EA-BEFC-22AEAC92D609}" type="pres">
      <dgm:prSet presAssocID="{BF9C434F-0D88-4E6A-9712-0D973B12F2E4}" presName="connTx" presStyleLbl="parChTrans1D2" presStyleIdx="1" presStyleCnt="2"/>
      <dgm:spPr/>
      <dgm:t>
        <a:bodyPr/>
        <a:lstStyle/>
        <a:p>
          <a:endParaRPr lang="pt-BR"/>
        </a:p>
      </dgm:t>
    </dgm:pt>
    <dgm:pt modelId="{CDBB6D73-B472-464F-B653-26F4A62915E0}" type="pres">
      <dgm:prSet presAssocID="{4171B1D8-9AF8-4663-90C7-D2D2E476E1D4}" presName="root2" presStyleCnt="0"/>
      <dgm:spPr/>
      <dgm:t>
        <a:bodyPr/>
        <a:lstStyle/>
        <a:p>
          <a:endParaRPr lang="pt-BR"/>
        </a:p>
      </dgm:t>
    </dgm:pt>
    <dgm:pt modelId="{DBDE6874-909C-4970-B697-6F97E38FFB22}" type="pres">
      <dgm:prSet presAssocID="{4171B1D8-9AF8-4663-90C7-D2D2E476E1D4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797D9E1-0BB6-4225-9BED-E31FE8B68243}" type="pres">
      <dgm:prSet presAssocID="{4171B1D8-9AF8-4663-90C7-D2D2E476E1D4}" presName="level3hierChild" presStyleCnt="0"/>
      <dgm:spPr/>
      <dgm:t>
        <a:bodyPr/>
        <a:lstStyle/>
        <a:p>
          <a:endParaRPr lang="pt-BR"/>
        </a:p>
      </dgm:t>
    </dgm:pt>
  </dgm:ptLst>
  <dgm:cxnLst>
    <dgm:cxn modelId="{957D7166-FFA0-407F-B939-9427E33BBD0F}" srcId="{AEF6B854-FADA-46BD-B619-512B11439572}" destId="{A042E4BB-C06B-475D-A1DE-70CE7685FF6D}" srcOrd="0" destOrd="0" parTransId="{219A7010-7F05-4E29-9B74-1829BE36A80A}" sibTransId="{59DFAA22-20FD-4D2F-AB2E-544E790952D0}"/>
    <dgm:cxn modelId="{A5019AA5-2260-4126-B304-04042D1F5617}" type="presOf" srcId="{BF9C434F-0D88-4E6A-9712-0D973B12F2E4}" destId="{DA774A82-7D6B-49CA-BE1E-F082AFB73C9A}" srcOrd="0" destOrd="0" presId="urn:microsoft.com/office/officeart/2005/8/layout/hierarchy2"/>
    <dgm:cxn modelId="{AFF4AF86-58A2-45A6-B6F8-360855A6018C}" type="presOf" srcId="{4171B1D8-9AF8-4663-90C7-D2D2E476E1D4}" destId="{DBDE6874-909C-4970-B697-6F97E38FFB22}" srcOrd="0" destOrd="0" presId="urn:microsoft.com/office/officeart/2005/8/layout/hierarchy2"/>
    <dgm:cxn modelId="{6D59B0F0-41BD-40EF-B853-E2E283C973D9}" type="presOf" srcId="{6D7EDD82-C1DC-4095-8DBF-F9E7C0B3A716}" destId="{85324586-7F82-4906-99D1-C6B4CAB0DD67}" srcOrd="1" destOrd="0" presId="urn:microsoft.com/office/officeart/2005/8/layout/hierarchy2"/>
    <dgm:cxn modelId="{A510307B-9064-4D4E-B30B-30C168160132}" type="presOf" srcId="{E0377619-F214-44AA-A62A-5479F1E029B5}" destId="{84E812E7-97B2-4073-81D1-D02A764D522B}" srcOrd="0" destOrd="0" presId="urn:microsoft.com/office/officeart/2005/8/layout/hierarchy2"/>
    <dgm:cxn modelId="{61B76B6C-3D8C-4F71-82E0-F187662C076C}" type="presOf" srcId="{6D7EDD82-C1DC-4095-8DBF-F9E7C0B3A716}" destId="{368E4ADB-A432-43F0-AE55-261181C3B33A}" srcOrd="0" destOrd="0" presId="urn:microsoft.com/office/officeart/2005/8/layout/hierarchy2"/>
    <dgm:cxn modelId="{72473876-66FC-4EF6-AA2D-A57EF7BE8F0D}" type="presOf" srcId="{A042E4BB-C06B-475D-A1DE-70CE7685FF6D}" destId="{EFB52FDB-8D05-48E3-9983-D61A8C67BE4D}" srcOrd="0" destOrd="0" presId="urn:microsoft.com/office/officeart/2005/8/layout/hierarchy2"/>
    <dgm:cxn modelId="{377CC468-C46C-40A4-B32E-3BC0204E9B9D}" type="presOf" srcId="{BF9C434F-0D88-4E6A-9712-0D973B12F2E4}" destId="{15EA41C9-B7F3-48EA-BEFC-22AEAC92D609}" srcOrd="1" destOrd="0" presId="urn:microsoft.com/office/officeart/2005/8/layout/hierarchy2"/>
    <dgm:cxn modelId="{1D40DAC0-591E-456D-8D27-6B3B61F016F3}" type="presOf" srcId="{AEF6B854-FADA-46BD-B619-512B11439572}" destId="{508305A2-9737-4716-8115-FCCDADD15DF4}" srcOrd="0" destOrd="0" presId="urn:microsoft.com/office/officeart/2005/8/layout/hierarchy2"/>
    <dgm:cxn modelId="{DB788DD9-ED69-4C3C-90E4-2743FA5A6A63}" srcId="{A042E4BB-C06B-475D-A1DE-70CE7685FF6D}" destId="{E0377619-F214-44AA-A62A-5479F1E029B5}" srcOrd="0" destOrd="0" parTransId="{6D7EDD82-C1DC-4095-8DBF-F9E7C0B3A716}" sibTransId="{B864BB21-5F1E-49F4-9413-2A582A0A74A5}"/>
    <dgm:cxn modelId="{F8332AE4-EB6A-48D2-942B-D34C85B39C14}" srcId="{A042E4BB-C06B-475D-A1DE-70CE7685FF6D}" destId="{4171B1D8-9AF8-4663-90C7-D2D2E476E1D4}" srcOrd="1" destOrd="0" parTransId="{BF9C434F-0D88-4E6A-9712-0D973B12F2E4}" sibTransId="{66B7CB2A-B979-482C-B4E2-1CFC9E68D6DD}"/>
    <dgm:cxn modelId="{25B40243-FD24-40F2-AE1D-7B686B17C63A}" type="presParOf" srcId="{508305A2-9737-4716-8115-FCCDADD15DF4}" destId="{A53EBC1A-E36D-451D-867D-A7F3AFAB984F}" srcOrd="0" destOrd="0" presId="urn:microsoft.com/office/officeart/2005/8/layout/hierarchy2"/>
    <dgm:cxn modelId="{2D0B8983-00FC-42AD-BBD6-9C7A6A947827}" type="presParOf" srcId="{A53EBC1A-E36D-451D-867D-A7F3AFAB984F}" destId="{EFB52FDB-8D05-48E3-9983-D61A8C67BE4D}" srcOrd="0" destOrd="0" presId="urn:microsoft.com/office/officeart/2005/8/layout/hierarchy2"/>
    <dgm:cxn modelId="{957EF6BE-0039-4516-A7A5-A5233DC230F1}" type="presParOf" srcId="{A53EBC1A-E36D-451D-867D-A7F3AFAB984F}" destId="{4140772A-72D7-4AB9-B123-9D56062BE50A}" srcOrd="1" destOrd="0" presId="urn:microsoft.com/office/officeart/2005/8/layout/hierarchy2"/>
    <dgm:cxn modelId="{2254810D-D44D-418B-9751-E926F1653DB9}" type="presParOf" srcId="{4140772A-72D7-4AB9-B123-9D56062BE50A}" destId="{368E4ADB-A432-43F0-AE55-261181C3B33A}" srcOrd="0" destOrd="0" presId="urn:microsoft.com/office/officeart/2005/8/layout/hierarchy2"/>
    <dgm:cxn modelId="{A8290AE4-E706-4068-A716-4BB45975756E}" type="presParOf" srcId="{368E4ADB-A432-43F0-AE55-261181C3B33A}" destId="{85324586-7F82-4906-99D1-C6B4CAB0DD67}" srcOrd="0" destOrd="0" presId="urn:microsoft.com/office/officeart/2005/8/layout/hierarchy2"/>
    <dgm:cxn modelId="{370B8822-45AC-4DAF-BB1A-00F7C45ED536}" type="presParOf" srcId="{4140772A-72D7-4AB9-B123-9D56062BE50A}" destId="{06D2B750-5E69-442B-B14A-4AD7157E2302}" srcOrd="1" destOrd="0" presId="urn:microsoft.com/office/officeart/2005/8/layout/hierarchy2"/>
    <dgm:cxn modelId="{B6CE7371-0680-466D-8081-32E1A2946D05}" type="presParOf" srcId="{06D2B750-5E69-442B-B14A-4AD7157E2302}" destId="{84E812E7-97B2-4073-81D1-D02A764D522B}" srcOrd="0" destOrd="0" presId="urn:microsoft.com/office/officeart/2005/8/layout/hierarchy2"/>
    <dgm:cxn modelId="{FFBAD846-8FC6-4B30-995F-01A3CAE9A8FB}" type="presParOf" srcId="{06D2B750-5E69-442B-B14A-4AD7157E2302}" destId="{EDB46C35-D9D9-47B3-AB02-5120D1911769}" srcOrd="1" destOrd="0" presId="urn:microsoft.com/office/officeart/2005/8/layout/hierarchy2"/>
    <dgm:cxn modelId="{52817A3F-F6EB-48E4-930B-A13246428E2D}" type="presParOf" srcId="{4140772A-72D7-4AB9-B123-9D56062BE50A}" destId="{DA774A82-7D6B-49CA-BE1E-F082AFB73C9A}" srcOrd="2" destOrd="0" presId="urn:microsoft.com/office/officeart/2005/8/layout/hierarchy2"/>
    <dgm:cxn modelId="{3A2E00C8-4094-4227-9CD4-6B3E0624CD06}" type="presParOf" srcId="{DA774A82-7D6B-49CA-BE1E-F082AFB73C9A}" destId="{15EA41C9-B7F3-48EA-BEFC-22AEAC92D609}" srcOrd="0" destOrd="0" presId="urn:microsoft.com/office/officeart/2005/8/layout/hierarchy2"/>
    <dgm:cxn modelId="{60BD3F28-B515-4EF8-BDC3-219DCA1FF4F6}" type="presParOf" srcId="{4140772A-72D7-4AB9-B123-9D56062BE50A}" destId="{CDBB6D73-B472-464F-B653-26F4A62915E0}" srcOrd="3" destOrd="0" presId="urn:microsoft.com/office/officeart/2005/8/layout/hierarchy2"/>
    <dgm:cxn modelId="{410C47B9-A19C-4466-9916-8BEA80B0171E}" type="presParOf" srcId="{CDBB6D73-B472-464F-B653-26F4A62915E0}" destId="{DBDE6874-909C-4970-B697-6F97E38FFB22}" srcOrd="0" destOrd="0" presId="urn:microsoft.com/office/officeart/2005/8/layout/hierarchy2"/>
    <dgm:cxn modelId="{A12C56CC-9D21-44F6-9706-32C07A684842}" type="presParOf" srcId="{CDBB6D73-B472-464F-B653-26F4A62915E0}" destId="{2797D9E1-0BB6-4225-9BED-E31FE8B6824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931AA1-7AD7-4D2E-987B-79AEFEE42CF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B9DB6EC-0064-4A68-B0D3-1E8C4C829D40}">
      <dgm:prSet phldrT="[Texto]"/>
      <dgm:spPr/>
      <dgm:t>
        <a:bodyPr/>
        <a:lstStyle/>
        <a:p>
          <a:r>
            <a:rPr lang="es-EC" dirty="0" smtClean="0"/>
            <a:t>Pre-secado</a:t>
          </a:r>
          <a:endParaRPr lang="es-EC" dirty="0"/>
        </a:p>
      </dgm:t>
    </dgm:pt>
    <dgm:pt modelId="{19C78C63-ABB8-43ED-B42C-754ACD5C0D65}" type="parTrans" cxnId="{4A8EC57A-4DD3-4E35-B2EF-AE4DC5811BE1}">
      <dgm:prSet/>
      <dgm:spPr/>
      <dgm:t>
        <a:bodyPr/>
        <a:lstStyle/>
        <a:p>
          <a:endParaRPr lang="es-EC"/>
        </a:p>
      </dgm:t>
    </dgm:pt>
    <dgm:pt modelId="{2443E302-90D6-4F71-B900-6BC336515A14}" type="sibTrans" cxnId="{4A8EC57A-4DD3-4E35-B2EF-AE4DC5811BE1}">
      <dgm:prSet/>
      <dgm:spPr/>
      <dgm:t>
        <a:bodyPr/>
        <a:lstStyle/>
        <a:p>
          <a:endParaRPr lang="es-EC"/>
        </a:p>
      </dgm:t>
    </dgm:pt>
    <dgm:pt modelId="{473ED1C8-9A48-4AA8-89A0-F555AF29E522}">
      <dgm:prSet phldrT="[Texto]"/>
      <dgm:spPr/>
      <dgm:t>
        <a:bodyPr/>
        <a:lstStyle/>
        <a:p>
          <a:r>
            <a:rPr lang="es-EC" dirty="0" smtClean="0"/>
            <a:t>Pre-secado ambiente </a:t>
          </a:r>
          <a:endParaRPr lang="es-EC" dirty="0"/>
        </a:p>
      </dgm:t>
    </dgm:pt>
    <dgm:pt modelId="{85D9ACF4-F2BC-489C-B674-1E8BF83BA3D5}" type="parTrans" cxnId="{2417B8AB-9274-44CA-8EBA-E7C5759BA23A}">
      <dgm:prSet/>
      <dgm:spPr/>
      <dgm:t>
        <a:bodyPr/>
        <a:lstStyle/>
        <a:p>
          <a:endParaRPr lang="es-EC"/>
        </a:p>
      </dgm:t>
    </dgm:pt>
    <dgm:pt modelId="{6AC4F6D8-9B04-46D6-9A2B-DEE5962AB117}" type="sibTrans" cxnId="{2417B8AB-9274-44CA-8EBA-E7C5759BA23A}">
      <dgm:prSet/>
      <dgm:spPr/>
      <dgm:t>
        <a:bodyPr/>
        <a:lstStyle/>
        <a:p>
          <a:endParaRPr lang="es-EC"/>
        </a:p>
      </dgm:t>
    </dgm:pt>
    <dgm:pt modelId="{C30336FC-CE92-4A2E-8FAB-FEF4FB788F78}">
      <dgm:prSet phldrT="[Texto]"/>
      <dgm:spPr/>
      <dgm:t>
        <a:bodyPr/>
        <a:lstStyle/>
        <a:p>
          <a:r>
            <a:rPr lang="es-EC" dirty="0" smtClean="0"/>
            <a:t>Pre-secado mazorca</a:t>
          </a:r>
          <a:endParaRPr lang="es-EC" dirty="0"/>
        </a:p>
      </dgm:t>
    </dgm:pt>
    <dgm:pt modelId="{D19CB483-BB5B-4C04-A1AD-CC4B2B648D69}" type="parTrans" cxnId="{FCB4D24B-D4F8-4731-B9F3-463CBA873D42}">
      <dgm:prSet/>
      <dgm:spPr/>
      <dgm:t>
        <a:bodyPr/>
        <a:lstStyle/>
        <a:p>
          <a:endParaRPr lang="es-EC"/>
        </a:p>
      </dgm:t>
    </dgm:pt>
    <dgm:pt modelId="{003C34D0-001B-4673-AECC-0D24D01BCC31}" type="sibTrans" cxnId="{FCB4D24B-D4F8-4731-B9F3-463CBA873D42}">
      <dgm:prSet/>
      <dgm:spPr/>
      <dgm:t>
        <a:bodyPr/>
        <a:lstStyle/>
        <a:p>
          <a:endParaRPr lang="es-EC"/>
        </a:p>
      </dgm:t>
    </dgm:pt>
    <dgm:pt modelId="{73C41258-24A8-44B4-9F18-376E60DB9A5C}" type="pres">
      <dgm:prSet presAssocID="{0E931AA1-7AD7-4D2E-987B-79AEFEE42CF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018EAB1-0FE4-423C-9AB1-69685B722D78}" type="pres">
      <dgm:prSet presAssocID="{4B9DB6EC-0064-4A68-B0D3-1E8C4C829D40}" presName="root1" presStyleCnt="0"/>
      <dgm:spPr/>
    </dgm:pt>
    <dgm:pt modelId="{4E8EE47B-0FB9-414D-898C-827BB028EF51}" type="pres">
      <dgm:prSet presAssocID="{4B9DB6EC-0064-4A68-B0D3-1E8C4C829D4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A0F0631-8FF9-4F7B-95A1-6C670B92AD48}" type="pres">
      <dgm:prSet presAssocID="{4B9DB6EC-0064-4A68-B0D3-1E8C4C829D40}" presName="level2hierChild" presStyleCnt="0"/>
      <dgm:spPr/>
    </dgm:pt>
    <dgm:pt modelId="{3262E8C1-48FD-4A5D-8AFE-43E924D33099}" type="pres">
      <dgm:prSet presAssocID="{85D9ACF4-F2BC-489C-B674-1E8BF83BA3D5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33F5443B-725A-4DF4-9B7F-E88CAD6678BF}" type="pres">
      <dgm:prSet presAssocID="{85D9ACF4-F2BC-489C-B674-1E8BF83BA3D5}" presName="connTx" presStyleLbl="parChTrans1D2" presStyleIdx="0" presStyleCnt="2"/>
      <dgm:spPr/>
      <dgm:t>
        <a:bodyPr/>
        <a:lstStyle/>
        <a:p>
          <a:endParaRPr lang="es-EC"/>
        </a:p>
      </dgm:t>
    </dgm:pt>
    <dgm:pt modelId="{90C119F1-B21A-4105-AE86-8CB57E319BE8}" type="pres">
      <dgm:prSet presAssocID="{473ED1C8-9A48-4AA8-89A0-F555AF29E522}" presName="root2" presStyleCnt="0"/>
      <dgm:spPr/>
    </dgm:pt>
    <dgm:pt modelId="{9C6F319C-E91F-4FB1-87ED-7831FB6ECEED}" type="pres">
      <dgm:prSet presAssocID="{473ED1C8-9A48-4AA8-89A0-F555AF29E52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9E189F9-6483-4F53-8251-750CA67F064A}" type="pres">
      <dgm:prSet presAssocID="{473ED1C8-9A48-4AA8-89A0-F555AF29E522}" presName="level3hierChild" presStyleCnt="0"/>
      <dgm:spPr/>
    </dgm:pt>
    <dgm:pt modelId="{1CF373A1-1290-4BCC-B0AC-8E609F7FA75A}" type="pres">
      <dgm:prSet presAssocID="{D19CB483-BB5B-4C04-A1AD-CC4B2B648D69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01B49253-8FC1-4DF1-9547-C7F7C00982E2}" type="pres">
      <dgm:prSet presAssocID="{D19CB483-BB5B-4C04-A1AD-CC4B2B648D69}" presName="connTx" presStyleLbl="parChTrans1D2" presStyleIdx="1" presStyleCnt="2"/>
      <dgm:spPr/>
      <dgm:t>
        <a:bodyPr/>
        <a:lstStyle/>
        <a:p>
          <a:endParaRPr lang="es-EC"/>
        </a:p>
      </dgm:t>
    </dgm:pt>
    <dgm:pt modelId="{00861414-ABAA-4A63-BAD5-7CE6E95EB4BA}" type="pres">
      <dgm:prSet presAssocID="{C30336FC-CE92-4A2E-8FAB-FEF4FB788F78}" presName="root2" presStyleCnt="0"/>
      <dgm:spPr/>
    </dgm:pt>
    <dgm:pt modelId="{2A8BAC3F-DF29-4A82-95FD-A9DB0A2E370F}" type="pres">
      <dgm:prSet presAssocID="{C30336FC-CE92-4A2E-8FAB-FEF4FB788F7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56F05AF-1DB5-4E75-8E51-B8307D656BDF}" type="pres">
      <dgm:prSet presAssocID="{C30336FC-CE92-4A2E-8FAB-FEF4FB788F78}" presName="level3hierChild" presStyleCnt="0"/>
      <dgm:spPr/>
    </dgm:pt>
  </dgm:ptLst>
  <dgm:cxnLst>
    <dgm:cxn modelId="{1327C65C-8BA9-46EF-8B8D-D8E0A2EC6285}" type="presOf" srcId="{C30336FC-CE92-4A2E-8FAB-FEF4FB788F78}" destId="{2A8BAC3F-DF29-4A82-95FD-A9DB0A2E370F}" srcOrd="0" destOrd="0" presId="urn:microsoft.com/office/officeart/2005/8/layout/hierarchy2"/>
    <dgm:cxn modelId="{4A8EC57A-4DD3-4E35-B2EF-AE4DC5811BE1}" srcId="{0E931AA1-7AD7-4D2E-987B-79AEFEE42CFD}" destId="{4B9DB6EC-0064-4A68-B0D3-1E8C4C829D40}" srcOrd="0" destOrd="0" parTransId="{19C78C63-ABB8-43ED-B42C-754ACD5C0D65}" sibTransId="{2443E302-90D6-4F71-B900-6BC336515A14}"/>
    <dgm:cxn modelId="{C1EA419F-F264-4114-922B-371966E1897D}" type="presOf" srcId="{D19CB483-BB5B-4C04-A1AD-CC4B2B648D69}" destId="{01B49253-8FC1-4DF1-9547-C7F7C00982E2}" srcOrd="1" destOrd="0" presId="urn:microsoft.com/office/officeart/2005/8/layout/hierarchy2"/>
    <dgm:cxn modelId="{D6E39487-894E-4C9B-A780-DED32B773251}" type="presOf" srcId="{D19CB483-BB5B-4C04-A1AD-CC4B2B648D69}" destId="{1CF373A1-1290-4BCC-B0AC-8E609F7FA75A}" srcOrd="0" destOrd="0" presId="urn:microsoft.com/office/officeart/2005/8/layout/hierarchy2"/>
    <dgm:cxn modelId="{89CBFBD9-3E6D-4173-A318-E9F897A4DF3D}" type="presOf" srcId="{85D9ACF4-F2BC-489C-B674-1E8BF83BA3D5}" destId="{3262E8C1-48FD-4A5D-8AFE-43E924D33099}" srcOrd="0" destOrd="0" presId="urn:microsoft.com/office/officeart/2005/8/layout/hierarchy2"/>
    <dgm:cxn modelId="{AD16ED7F-395D-468F-B818-81275CE71D60}" type="presOf" srcId="{473ED1C8-9A48-4AA8-89A0-F555AF29E522}" destId="{9C6F319C-E91F-4FB1-87ED-7831FB6ECEED}" srcOrd="0" destOrd="0" presId="urn:microsoft.com/office/officeart/2005/8/layout/hierarchy2"/>
    <dgm:cxn modelId="{C0C7D3A5-6E9C-4C2F-9F11-43F29C68CD13}" type="presOf" srcId="{85D9ACF4-F2BC-489C-B674-1E8BF83BA3D5}" destId="{33F5443B-725A-4DF4-9B7F-E88CAD6678BF}" srcOrd="1" destOrd="0" presId="urn:microsoft.com/office/officeart/2005/8/layout/hierarchy2"/>
    <dgm:cxn modelId="{FCB4D24B-D4F8-4731-B9F3-463CBA873D42}" srcId="{4B9DB6EC-0064-4A68-B0D3-1E8C4C829D40}" destId="{C30336FC-CE92-4A2E-8FAB-FEF4FB788F78}" srcOrd="1" destOrd="0" parTransId="{D19CB483-BB5B-4C04-A1AD-CC4B2B648D69}" sibTransId="{003C34D0-001B-4673-AECC-0D24D01BCC31}"/>
    <dgm:cxn modelId="{2417B8AB-9274-44CA-8EBA-E7C5759BA23A}" srcId="{4B9DB6EC-0064-4A68-B0D3-1E8C4C829D40}" destId="{473ED1C8-9A48-4AA8-89A0-F555AF29E522}" srcOrd="0" destOrd="0" parTransId="{85D9ACF4-F2BC-489C-B674-1E8BF83BA3D5}" sibTransId="{6AC4F6D8-9B04-46D6-9A2B-DEE5962AB117}"/>
    <dgm:cxn modelId="{83765B18-E756-4F3C-80BD-F1D3DBB275C5}" type="presOf" srcId="{4B9DB6EC-0064-4A68-B0D3-1E8C4C829D40}" destId="{4E8EE47B-0FB9-414D-898C-827BB028EF51}" srcOrd="0" destOrd="0" presId="urn:microsoft.com/office/officeart/2005/8/layout/hierarchy2"/>
    <dgm:cxn modelId="{F656B70A-386B-4C8E-9E5C-0B905D464583}" type="presOf" srcId="{0E931AA1-7AD7-4D2E-987B-79AEFEE42CFD}" destId="{73C41258-24A8-44B4-9F18-376E60DB9A5C}" srcOrd="0" destOrd="0" presId="urn:microsoft.com/office/officeart/2005/8/layout/hierarchy2"/>
    <dgm:cxn modelId="{85C38C74-41CB-4741-AEBD-8F9A72EB235D}" type="presParOf" srcId="{73C41258-24A8-44B4-9F18-376E60DB9A5C}" destId="{A018EAB1-0FE4-423C-9AB1-69685B722D78}" srcOrd="0" destOrd="0" presId="urn:microsoft.com/office/officeart/2005/8/layout/hierarchy2"/>
    <dgm:cxn modelId="{7D8FDB35-F1ED-4198-8EA5-1EDE096A2049}" type="presParOf" srcId="{A018EAB1-0FE4-423C-9AB1-69685B722D78}" destId="{4E8EE47B-0FB9-414D-898C-827BB028EF51}" srcOrd="0" destOrd="0" presId="urn:microsoft.com/office/officeart/2005/8/layout/hierarchy2"/>
    <dgm:cxn modelId="{A691E9A9-4D41-4480-A63A-1C7F89293C20}" type="presParOf" srcId="{A018EAB1-0FE4-423C-9AB1-69685B722D78}" destId="{EA0F0631-8FF9-4F7B-95A1-6C670B92AD48}" srcOrd="1" destOrd="0" presId="urn:microsoft.com/office/officeart/2005/8/layout/hierarchy2"/>
    <dgm:cxn modelId="{EC859702-6A6A-45BA-9F62-4E130A262024}" type="presParOf" srcId="{EA0F0631-8FF9-4F7B-95A1-6C670B92AD48}" destId="{3262E8C1-48FD-4A5D-8AFE-43E924D33099}" srcOrd="0" destOrd="0" presId="urn:microsoft.com/office/officeart/2005/8/layout/hierarchy2"/>
    <dgm:cxn modelId="{D9CD60F2-3CA6-4656-AC45-E43DB3F6EE72}" type="presParOf" srcId="{3262E8C1-48FD-4A5D-8AFE-43E924D33099}" destId="{33F5443B-725A-4DF4-9B7F-E88CAD6678BF}" srcOrd="0" destOrd="0" presId="urn:microsoft.com/office/officeart/2005/8/layout/hierarchy2"/>
    <dgm:cxn modelId="{DF6FB92C-2029-41E4-8119-CA7ED3EF099B}" type="presParOf" srcId="{EA0F0631-8FF9-4F7B-95A1-6C670B92AD48}" destId="{90C119F1-B21A-4105-AE86-8CB57E319BE8}" srcOrd="1" destOrd="0" presId="urn:microsoft.com/office/officeart/2005/8/layout/hierarchy2"/>
    <dgm:cxn modelId="{7AE7E925-00C8-4444-9E1E-82BFD7ABC27B}" type="presParOf" srcId="{90C119F1-B21A-4105-AE86-8CB57E319BE8}" destId="{9C6F319C-E91F-4FB1-87ED-7831FB6ECEED}" srcOrd="0" destOrd="0" presId="urn:microsoft.com/office/officeart/2005/8/layout/hierarchy2"/>
    <dgm:cxn modelId="{4633A298-6FD2-458A-A3BC-41DDD69FBB9D}" type="presParOf" srcId="{90C119F1-B21A-4105-AE86-8CB57E319BE8}" destId="{29E189F9-6483-4F53-8251-750CA67F064A}" srcOrd="1" destOrd="0" presId="urn:microsoft.com/office/officeart/2005/8/layout/hierarchy2"/>
    <dgm:cxn modelId="{EBB4D51A-4070-471A-ABE2-8765AE9C3099}" type="presParOf" srcId="{EA0F0631-8FF9-4F7B-95A1-6C670B92AD48}" destId="{1CF373A1-1290-4BCC-B0AC-8E609F7FA75A}" srcOrd="2" destOrd="0" presId="urn:microsoft.com/office/officeart/2005/8/layout/hierarchy2"/>
    <dgm:cxn modelId="{92C414E7-57BF-44C2-96B3-61A978CD6116}" type="presParOf" srcId="{1CF373A1-1290-4BCC-B0AC-8E609F7FA75A}" destId="{01B49253-8FC1-4DF1-9547-C7F7C00982E2}" srcOrd="0" destOrd="0" presId="urn:microsoft.com/office/officeart/2005/8/layout/hierarchy2"/>
    <dgm:cxn modelId="{C0A10630-9688-4E09-986D-8159EC84E57E}" type="presParOf" srcId="{EA0F0631-8FF9-4F7B-95A1-6C670B92AD48}" destId="{00861414-ABAA-4A63-BAD5-7CE6E95EB4BA}" srcOrd="3" destOrd="0" presId="urn:microsoft.com/office/officeart/2005/8/layout/hierarchy2"/>
    <dgm:cxn modelId="{F7103BE5-07FC-4310-94E5-6204CC6B33C5}" type="presParOf" srcId="{00861414-ABAA-4A63-BAD5-7CE6E95EB4BA}" destId="{2A8BAC3F-DF29-4A82-95FD-A9DB0A2E370F}" srcOrd="0" destOrd="0" presId="urn:microsoft.com/office/officeart/2005/8/layout/hierarchy2"/>
    <dgm:cxn modelId="{14D23B7C-3D2C-4DBC-9487-538A3E7EBE52}" type="presParOf" srcId="{00861414-ABAA-4A63-BAD5-7CE6E95EB4BA}" destId="{B56F05AF-1DB5-4E75-8E51-B8307D656BD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E28EE3-93BB-4011-A641-37D5BDB23E6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A344E58-72B7-4613-A308-16D03939512E}">
      <dgm:prSet phldrT="[Texto]"/>
      <dgm:spPr/>
      <dgm:t>
        <a:bodyPr/>
        <a:lstStyle/>
        <a:p>
          <a:r>
            <a:rPr lang="es-EC" dirty="0" smtClean="0"/>
            <a:t>Fermentación </a:t>
          </a:r>
          <a:endParaRPr lang="es-EC" dirty="0"/>
        </a:p>
      </dgm:t>
    </dgm:pt>
    <dgm:pt modelId="{363CA1F9-FDEE-401E-9F0B-60BC25D053E7}" type="parTrans" cxnId="{B701BEAF-37CB-4559-AD30-9D5609B1B501}">
      <dgm:prSet/>
      <dgm:spPr/>
      <dgm:t>
        <a:bodyPr/>
        <a:lstStyle/>
        <a:p>
          <a:endParaRPr lang="es-EC"/>
        </a:p>
      </dgm:t>
    </dgm:pt>
    <dgm:pt modelId="{DB723BD6-2020-4A64-88DB-FC3021644329}" type="sibTrans" cxnId="{B701BEAF-37CB-4559-AD30-9D5609B1B501}">
      <dgm:prSet/>
      <dgm:spPr/>
      <dgm:t>
        <a:bodyPr/>
        <a:lstStyle/>
        <a:p>
          <a:endParaRPr lang="es-EC"/>
        </a:p>
      </dgm:t>
    </dgm:pt>
    <dgm:pt modelId="{60BA9593-25B9-4BF2-B5AD-15D18AECB2B1}">
      <dgm:prSet phldrT="[Texto]"/>
      <dgm:spPr/>
      <dgm:t>
        <a:bodyPr/>
        <a:lstStyle/>
        <a:p>
          <a:r>
            <a:rPr lang="es-EC" dirty="0" smtClean="0"/>
            <a:t>Saco de yute</a:t>
          </a:r>
          <a:endParaRPr lang="es-EC" dirty="0"/>
        </a:p>
      </dgm:t>
    </dgm:pt>
    <dgm:pt modelId="{19A50938-2717-409D-BB36-A5A210E3143A}" type="parTrans" cxnId="{CB5D36D5-5415-4405-96C6-B3B34436A260}">
      <dgm:prSet/>
      <dgm:spPr/>
      <dgm:t>
        <a:bodyPr/>
        <a:lstStyle/>
        <a:p>
          <a:endParaRPr lang="es-EC"/>
        </a:p>
      </dgm:t>
    </dgm:pt>
    <dgm:pt modelId="{B42A7577-D3E3-403E-B760-B75F77F75F74}" type="sibTrans" cxnId="{CB5D36D5-5415-4405-96C6-B3B34436A260}">
      <dgm:prSet/>
      <dgm:spPr/>
      <dgm:t>
        <a:bodyPr/>
        <a:lstStyle/>
        <a:p>
          <a:endParaRPr lang="es-EC"/>
        </a:p>
      </dgm:t>
    </dgm:pt>
    <dgm:pt modelId="{5579F8FD-84E3-43BD-8740-137F211A2E81}">
      <dgm:prSet phldrT="[Texto]"/>
      <dgm:spPr/>
      <dgm:t>
        <a:bodyPr/>
        <a:lstStyle/>
        <a:p>
          <a:r>
            <a:rPr lang="es-EC" dirty="0" smtClean="0"/>
            <a:t>Cajón de madera</a:t>
          </a:r>
          <a:endParaRPr lang="es-EC" dirty="0"/>
        </a:p>
      </dgm:t>
    </dgm:pt>
    <dgm:pt modelId="{4C28C24C-EEFC-45F1-8577-44A4DE62BD2E}" type="parTrans" cxnId="{66B7DD1C-F827-4E64-B2C0-C19035A0DD34}">
      <dgm:prSet/>
      <dgm:spPr/>
      <dgm:t>
        <a:bodyPr/>
        <a:lstStyle/>
        <a:p>
          <a:endParaRPr lang="es-EC"/>
        </a:p>
      </dgm:t>
    </dgm:pt>
    <dgm:pt modelId="{6AACC9CB-DE1C-420E-B959-2ACEF7C52F3D}" type="sibTrans" cxnId="{66B7DD1C-F827-4E64-B2C0-C19035A0DD34}">
      <dgm:prSet/>
      <dgm:spPr/>
      <dgm:t>
        <a:bodyPr/>
        <a:lstStyle/>
        <a:p>
          <a:endParaRPr lang="es-EC"/>
        </a:p>
      </dgm:t>
    </dgm:pt>
    <dgm:pt modelId="{48B15EC1-4330-4793-B2DD-A6097549A220}" type="pres">
      <dgm:prSet presAssocID="{7AE28EE3-93BB-4011-A641-37D5BDB23E6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C553F09-4570-4AEB-9DB0-70970B6CAF49}" type="pres">
      <dgm:prSet presAssocID="{3A344E58-72B7-4613-A308-16D03939512E}" presName="root1" presStyleCnt="0"/>
      <dgm:spPr/>
    </dgm:pt>
    <dgm:pt modelId="{D6574E6C-CA6F-48DA-A4F3-DE570DE47C96}" type="pres">
      <dgm:prSet presAssocID="{3A344E58-72B7-4613-A308-16D03939512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580EA72-BC92-4678-A8D1-EB7CD3329014}" type="pres">
      <dgm:prSet presAssocID="{3A344E58-72B7-4613-A308-16D03939512E}" presName="level2hierChild" presStyleCnt="0"/>
      <dgm:spPr/>
    </dgm:pt>
    <dgm:pt modelId="{AEE9476B-3C73-496D-AFA7-11C5AE05BFAC}" type="pres">
      <dgm:prSet presAssocID="{19A50938-2717-409D-BB36-A5A210E3143A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A3863B60-BC67-439A-98A5-596B8522EBA2}" type="pres">
      <dgm:prSet presAssocID="{19A50938-2717-409D-BB36-A5A210E3143A}" presName="connTx" presStyleLbl="parChTrans1D2" presStyleIdx="0" presStyleCnt="2"/>
      <dgm:spPr/>
      <dgm:t>
        <a:bodyPr/>
        <a:lstStyle/>
        <a:p>
          <a:endParaRPr lang="es-EC"/>
        </a:p>
      </dgm:t>
    </dgm:pt>
    <dgm:pt modelId="{C7209157-957F-4AF5-AFC5-A7024F0DFAB7}" type="pres">
      <dgm:prSet presAssocID="{60BA9593-25B9-4BF2-B5AD-15D18AECB2B1}" presName="root2" presStyleCnt="0"/>
      <dgm:spPr/>
    </dgm:pt>
    <dgm:pt modelId="{8573983C-694C-4509-87C6-BC6A9FB556B5}" type="pres">
      <dgm:prSet presAssocID="{60BA9593-25B9-4BF2-B5AD-15D18AECB2B1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934F8D3-8639-4E69-B3F2-FAB03E406723}" type="pres">
      <dgm:prSet presAssocID="{60BA9593-25B9-4BF2-B5AD-15D18AECB2B1}" presName="level3hierChild" presStyleCnt="0"/>
      <dgm:spPr/>
    </dgm:pt>
    <dgm:pt modelId="{DBD3AEB8-B07B-4B0A-BB53-E4F522B95D17}" type="pres">
      <dgm:prSet presAssocID="{4C28C24C-EEFC-45F1-8577-44A4DE62BD2E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D97BAEE9-123A-400C-BC6B-195D10FC8E9F}" type="pres">
      <dgm:prSet presAssocID="{4C28C24C-EEFC-45F1-8577-44A4DE62BD2E}" presName="connTx" presStyleLbl="parChTrans1D2" presStyleIdx="1" presStyleCnt="2"/>
      <dgm:spPr/>
      <dgm:t>
        <a:bodyPr/>
        <a:lstStyle/>
        <a:p>
          <a:endParaRPr lang="es-EC"/>
        </a:p>
      </dgm:t>
    </dgm:pt>
    <dgm:pt modelId="{4905E51E-8ECB-4AA0-A369-F7F1E1AC7545}" type="pres">
      <dgm:prSet presAssocID="{5579F8FD-84E3-43BD-8740-137F211A2E81}" presName="root2" presStyleCnt="0"/>
      <dgm:spPr/>
    </dgm:pt>
    <dgm:pt modelId="{6F73D8F7-A12F-44AB-ADDB-3677F8FFEC44}" type="pres">
      <dgm:prSet presAssocID="{5579F8FD-84E3-43BD-8740-137F211A2E8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19D89BE-F0C5-4BE3-92D7-62C72A557B2D}" type="pres">
      <dgm:prSet presAssocID="{5579F8FD-84E3-43BD-8740-137F211A2E81}" presName="level3hierChild" presStyleCnt="0"/>
      <dgm:spPr/>
    </dgm:pt>
  </dgm:ptLst>
  <dgm:cxnLst>
    <dgm:cxn modelId="{0F76B434-4BCE-4243-B646-A28E4580C1ED}" type="presOf" srcId="{3A344E58-72B7-4613-A308-16D03939512E}" destId="{D6574E6C-CA6F-48DA-A4F3-DE570DE47C96}" srcOrd="0" destOrd="0" presId="urn:microsoft.com/office/officeart/2005/8/layout/hierarchy2"/>
    <dgm:cxn modelId="{FB34F975-B704-4F79-AC18-CB1C2673A784}" type="presOf" srcId="{5579F8FD-84E3-43BD-8740-137F211A2E81}" destId="{6F73D8F7-A12F-44AB-ADDB-3677F8FFEC44}" srcOrd="0" destOrd="0" presId="urn:microsoft.com/office/officeart/2005/8/layout/hierarchy2"/>
    <dgm:cxn modelId="{B701BEAF-37CB-4559-AD30-9D5609B1B501}" srcId="{7AE28EE3-93BB-4011-A641-37D5BDB23E6F}" destId="{3A344E58-72B7-4613-A308-16D03939512E}" srcOrd="0" destOrd="0" parTransId="{363CA1F9-FDEE-401E-9F0B-60BC25D053E7}" sibTransId="{DB723BD6-2020-4A64-88DB-FC3021644329}"/>
    <dgm:cxn modelId="{DB2DB3DF-479D-4EFB-88F8-5D607165B505}" type="presOf" srcId="{19A50938-2717-409D-BB36-A5A210E3143A}" destId="{A3863B60-BC67-439A-98A5-596B8522EBA2}" srcOrd="1" destOrd="0" presId="urn:microsoft.com/office/officeart/2005/8/layout/hierarchy2"/>
    <dgm:cxn modelId="{CB5D36D5-5415-4405-96C6-B3B34436A260}" srcId="{3A344E58-72B7-4613-A308-16D03939512E}" destId="{60BA9593-25B9-4BF2-B5AD-15D18AECB2B1}" srcOrd="0" destOrd="0" parTransId="{19A50938-2717-409D-BB36-A5A210E3143A}" sibTransId="{B42A7577-D3E3-403E-B760-B75F77F75F74}"/>
    <dgm:cxn modelId="{9E2DD86F-E48F-430B-A1C8-AA80FBA07E84}" type="presOf" srcId="{4C28C24C-EEFC-45F1-8577-44A4DE62BD2E}" destId="{DBD3AEB8-B07B-4B0A-BB53-E4F522B95D17}" srcOrd="0" destOrd="0" presId="urn:microsoft.com/office/officeart/2005/8/layout/hierarchy2"/>
    <dgm:cxn modelId="{A4B87969-C1F8-44A0-B147-C702D866EBF3}" type="presOf" srcId="{7AE28EE3-93BB-4011-A641-37D5BDB23E6F}" destId="{48B15EC1-4330-4793-B2DD-A6097549A220}" srcOrd="0" destOrd="0" presId="urn:microsoft.com/office/officeart/2005/8/layout/hierarchy2"/>
    <dgm:cxn modelId="{66B7DD1C-F827-4E64-B2C0-C19035A0DD34}" srcId="{3A344E58-72B7-4613-A308-16D03939512E}" destId="{5579F8FD-84E3-43BD-8740-137F211A2E81}" srcOrd="1" destOrd="0" parTransId="{4C28C24C-EEFC-45F1-8577-44A4DE62BD2E}" sibTransId="{6AACC9CB-DE1C-420E-B959-2ACEF7C52F3D}"/>
    <dgm:cxn modelId="{E739293B-0977-49EB-9940-0D24047E9080}" type="presOf" srcId="{19A50938-2717-409D-BB36-A5A210E3143A}" destId="{AEE9476B-3C73-496D-AFA7-11C5AE05BFAC}" srcOrd="0" destOrd="0" presId="urn:microsoft.com/office/officeart/2005/8/layout/hierarchy2"/>
    <dgm:cxn modelId="{E3885BF1-7FF3-4C3B-83AE-77CB1691ABC1}" type="presOf" srcId="{4C28C24C-EEFC-45F1-8577-44A4DE62BD2E}" destId="{D97BAEE9-123A-400C-BC6B-195D10FC8E9F}" srcOrd="1" destOrd="0" presId="urn:microsoft.com/office/officeart/2005/8/layout/hierarchy2"/>
    <dgm:cxn modelId="{5602F228-AFAE-43F8-819B-B78C56A4731C}" type="presOf" srcId="{60BA9593-25B9-4BF2-B5AD-15D18AECB2B1}" destId="{8573983C-694C-4509-87C6-BC6A9FB556B5}" srcOrd="0" destOrd="0" presId="urn:microsoft.com/office/officeart/2005/8/layout/hierarchy2"/>
    <dgm:cxn modelId="{BEB8807B-5E35-4925-9895-751603F2132A}" type="presParOf" srcId="{48B15EC1-4330-4793-B2DD-A6097549A220}" destId="{1C553F09-4570-4AEB-9DB0-70970B6CAF49}" srcOrd="0" destOrd="0" presId="urn:microsoft.com/office/officeart/2005/8/layout/hierarchy2"/>
    <dgm:cxn modelId="{F2F8454D-B3D5-482E-ADB8-B6DE2C98CDAF}" type="presParOf" srcId="{1C553F09-4570-4AEB-9DB0-70970B6CAF49}" destId="{D6574E6C-CA6F-48DA-A4F3-DE570DE47C96}" srcOrd="0" destOrd="0" presId="urn:microsoft.com/office/officeart/2005/8/layout/hierarchy2"/>
    <dgm:cxn modelId="{D76E5104-B23C-41EC-AA11-92C856DDDCCA}" type="presParOf" srcId="{1C553F09-4570-4AEB-9DB0-70970B6CAF49}" destId="{6580EA72-BC92-4678-A8D1-EB7CD3329014}" srcOrd="1" destOrd="0" presId="urn:microsoft.com/office/officeart/2005/8/layout/hierarchy2"/>
    <dgm:cxn modelId="{31E22D2B-6472-410E-9E29-52989E37CA36}" type="presParOf" srcId="{6580EA72-BC92-4678-A8D1-EB7CD3329014}" destId="{AEE9476B-3C73-496D-AFA7-11C5AE05BFAC}" srcOrd="0" destOrd="0" presId="urn:microsoft.com/office/officeart/2005/8/layout/hierarchy2"/>
    <dgm:cxn modelId="{9DA80ADB-88BA-4619-A63B-B15FD9652DE5}" type="presParOf" srcId="{AEE9476B-3C73-496D-AFA7-11C5AE05BFAC}" destId="{A3863B60-BC67-439A-98A5-596B8522EBA2}" srcOrd="0" destOrd="0" presId="urn:microsoft.com/office/officeart/2005/8/layout/hierarchy2"/>
    <dgm:cxn modelId="{2B89B9D8-0C56-4C6C-B471-C905C49226FC}" type="presParOf" srcId="{6580EA72-BC92-4678-A8D1-EB7CD3329014}" destId="{C7209157-957F-4AF5-AFC5-A7024F0DFAB7}" srcOrd="1" destOrd="0" presId="urn:microsoft.com/office/officeart/2005/8/layout/hierarchy2"/>
    <dgm:cxn modelId="{AB38C142-4808-4B3D-8FA6-002EF7D610F2}" type="presParOf" srcId="{C7209157-957F-4AF5-AFC5-A7024F0DFAB7}" destId="{8573983C-694C-4509-87C6-BC6A9FB556B5}" srcOrd="0" destOrd="0" presId="urn:microsoft.com/office/officeart/2005/8/layout/hierarchy2"/>
    <dgm:cxn modelId="{10FC3821-4910-45D3-A072-88C36A10955D}" type="presParOf" srcId="{C7209157-957F-4AF5-AFC5-A7024F0DFAB7}" destId="{5934F8D3-8639-4E69-B3F2-FAB03E406723}" srcOrd="1" destOrd="0" presId="urn:microsoft.com/office/officeart/2005/8/layout/hierarchy2"/>
    <dgm:cxn modelId="{D149E1D4-A1FC-475F-8D77-60CC45F6CD3F}" type="presParOf" srcId="{6580EA72-BC92-4678-A8D1-EB7CD3329014}" destId="{DBD3AEB8-B07B-4B0A-BB53-E4F522B95D17}" srcOrd="2" destOrd="0" presId="urn:microsoft.com/office/officeart/2005/8/layout/hierarchy2"/>
    <dgm:cxn modelId="{D457F6D0-5C1B-4F80-A7E2-BEAE8EAFF998}" type="presParOf" srcId="{DBD3AEB8-B07B-4B0A-BB53-E4F522B95D17}" destId="{D97BAEE9-123A-400C-BC6B-195D10FC8E9F}" srcOrd="0" destOrd="0" presId="urn:microsoft.com/office/officeart/2005/8/layout/hierarchy2"/>
    <dgm:cxn modelId="{89314F6A-99F4-45C6-A742-E6A99161F093}" type="presParOf" srcId="{6580EA72-BC92-4678-A8D1-EB7CD3329014}" destId="{4905E51E-8ECB-4AA0-A369-F7F1E1AC7545}" srcOrd="3" destOrd="0" presId="urn:microsoft.com/office/officeart/2005/8/layout/hierarchy2"/>
    <dgm:cxn modelId="{01585BB5-B30E-414E-A493-DF5A58F1C0D5}" type="presParOf" srcId="{4905E51E-8ECB-4AA0-A369-F7F1E1AC7545}" destId="{6F73D8F7-A12F-44AB-ADDB-3677F8FFEC44}" srcOrd="0" destOrd="0" presId="urn:microsoft.com/office/officeart/2005/8/layout/hierarchy2"/>
    <dgm:cxn modelId="{EC5233D1-E9E4-48E8-BA7B-01FC8CE2F12A}" type="presParOf" srcId="{4905E51E-8ECB-4AA0-A369-F7F1E1AC7545}" destId="{419D89BE-F0C5-4BE3-92D7-62C72A557B2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F3BBD-539D-4FB7-A488-C32E5D6B9472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864359-C3EE-4BAC-B55A-3DEFE44794D3}">
      <dsp:nvSpPr>
        <dsp:cNvPr id="0" name=""/>
        <dsp:cNvSpPr/>
      </dsp:nvSpPr>
      <dsp:spPr>
        <a:xfrm>
          <a:off x="6049" y="1305401"/>
          <a:ext cx="3374856" cy="1740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ORIGEN Y DISTRUBUCIÓN</a:t>
          </a:r>
          <a:endParaRPr lang="es-EC" sz="2800" kern="1200" dirty="0"/>
        </a:p>
      </dsp:txBody>
      <dsp:txXfrm>
        <a:off x="91015" y="1390367"/>
        <a:ext cx="3204924" cy="1570603"/>
      </dsp:txXfrm>
    </dsp:sp>
    <dsp:sp modelId="{38F9FC39-C022-408C-9EC7-B51600B0D249}">
      <dsp:nvSpPr>
        <dsp:cNvPr id="0" name=""/>
        <dsp:cNvSpPr/>
      </dsp:nvSpPr>
      <dsp:spPr>
        <a:xfrm>
          <a:off x="3570371" y="1305401"/>
          <a:ext cx="3374856" cy="1740535"/>
        </a:xfrm>
        <a:prstGeom prst="roundRect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PRODUCCIÓN</a:t>
          </a:r>
          <a:endParaRPr lang="es-EC" sz="2800" kern="1200" dirty="0"/>
        </a:p>
      </dsp:txBody>
      <dsp:txXfrm>
        <a:off x="3655337" y="1390367"/>
        <a:ext cx="3204924" cy="1570603"/>
      </dsp:txXfrm>
    </dsp:sp>
    <dsp:sp modelId="{34176D67-8025-46FA-823F-06485770F03A}">
      <dsp:nvSpPr>
        <dsp:cNvPr id="0" name=""/>
        <dsp:cNvSpPr/>
      </dsp:nvSpPr>
      <dsp:spPr>
        <a:xfrm>
          <a:off x="7134694" y="1305401"/>
          <a:ext cx="3374856" cy="1740535"/>
        </a:xfrm>
        <a:prstGeom prst="round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COMERCIALIZACIÓN</a:t>
          </a:r>
          <a:endParaRPr lang="es-EC" sz="2800" kern="1200" dirty="0"/>
        </a:p>
      </dsp:txBody>
      <dsp:txXfrm>
        <a:off x="7219660" y="1390367"/>
        <a:ext cx="3204924" cy="157060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029EE-C58D-4F75-9BE9-ECBBB60F3749}">
      <dsp:nvSpPr>
        <dsp:cNvPr id="0" name=""/>
        <dsp:cNvSpPr/>
      </dsp:nvSpPr>
      <dsp:spPr>
        <a:xfrm>
          <a:off x="590" y="1329988"/>
          <a:ext cx="3299718" cy="1649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300" kern="1200" dirty="0" smtClean="0"/>
            <a:t>Secado </a:t>
          </a:r>
          <a:endParaRPr lang="es-EC" sz="5300" kern="1200" dirty="0"/>
        </a:p>
      </dsp:txBody>
      <dsp:txXfrm>
        <a:off x="48913" y="1378311"/>
        <a:ext cx="3203072" cy="1553213"/>
      </dsp:txXfrm>
    </dsp:sp>
    <dsp:sp modelId="{1B28974C-E929-463C-A905-644FED2B0043}">
      <dsp:nvSpPr>
        <dsp:cNvPr id="0" name=""/>
        <dsp:cNvSpPr/>
      </dsp:nvSpPr>
      <dsp:spPr>
        <a:xfrm rot="18818503">
          <a:off x="3015579" y="1455470"/>
          <a:ext cx="1837839" cy="68906"/>
        </a:xfrm>
        <a:custGeom>
          <a:avLst/>
          <a:gdLst/>
          <a:ahLst/>
          <a:cxnLst/>
          <a:rect l="0" t="0" r="0" b="0"/>
          <a:pathLst>
            <a:path>
              <a:moveTo>
                <a:pt x="0" y="34453"/>
              </a:moveTo>
              <a:lnTo>
                <a:pt x="1837839" y="344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3888553" y="1443978"/>
        <a:ext cx="91891" cy="91891"/>
      </dsp:txXfrm>
    </dsp:sp>
    <dsp:sp modelId="{7D566229-0A7B-4676-8E85-A655BAF57BA0}">
      <dsp:nvSpPr>
        <dsp:cNvPr id="0" name=""/>
        <dsp:cNvSpPr/>
      </dsp:nvSpPr>
      <dsp:spPr>
        <a:xfrm>
          <a:off x="4568688" y="0"/>
          <a:ext cx="3299718" cy="1649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300" kern="1200" dirty="0" smtClean="0"/>
            <a:t>Tendal de cemento</a:t>
          </a:r>
          <a:endParaRPr lang="es-EC" sz="5300" kern="1200" dirty="0"/>
        </a:p>
      </dsp:txBody>
      <dsp:txXfrm>
        <a:off x="4617011" y="48323"/>
        <a:ext cx="3203072" cy="1553213"/>
      </dsp:txXfrm>
    </dsp:sp>
    <dsp:sp modelId="{4BD7E438-1046-44FF-A4D7-A245F244DB8F}">
      <dsp:nvSpPr>
        <dsp:cNvPr id="0" name=""/>
        <dsp:cNvSpPr/>
      </dsp:nvSpPr>
      <dsp:spPr>
        <a:xfrm rot="2729163">
          <a:off x="3021549" y="2785459"/>
          <a:ext cx="1865132" cy="68906"/>
        </a:xfrm>
        <a:custGeom>
          <a:avLst/>
          <a:gdLst/>
          <a:ahLst/>
          <a:cxnLst/>
          <a:rect l="0" t="0" r="0" b="0"/>
          <a:pathLst>
            <a:path>
              <a:moveTo>
                <a:pt x="0" y="34453"/>
              </a:moveTo>
              <a:lnTo>
                <a:pt x="1865132" y="344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600" kern="1200"/>
        </a:p>
      </dsp:txBody>
      <dsp:txXfrm>
        <a:off x="3907487" y="2773284"/>
        <a:ext cx="93256" cy="93256"/>
      </dsp:txXfrm>
    </dsp:sp>
    <dsp:sp modelId="{A16CB868-EA7F-441F-AA13-526166A5AA5F}">
      <dsp:nvSpPr>
        <dsp:cNvPr id="0" name=""/>
        <dsp:cNvSpPr/>
      </dsp:nvSpPr>
      <dsp:spPr>
        <a:xfrm>
          <a:off x="4607922" y="2659977"/>
          <a:ext cx="3299718" cy="1649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300" kern="1200" dirty="0" smtClean="0"/>
            <a:t>Secadora</a:t>
          </a:r>
          <a:endParaRPr lang="es-EC" sz="5300" kern="1200" dirty="0"/>
        </a:p>
      </dsp:txBody>
      <dsp:txXfrm>
        <a:off x="4656245" y="2708300"/>
        <a:ext cx="3203072" cy="155321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1E73C-0A9C-406E-8075-EEC63E494727}">
      <dsp:nvSpPr>
        <dsp:cNvPr id="0" name=""/>
        <dsp:cNvSpPr/>
      </dsp:nvSpPr>
      <dsp:spPr>
        <a:xfrm>
          <a:off x="871255" y="0"/>
          <a:ext cx="9874230" cy="404525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6E93B-E312-49A4-A848-66173BFCEC3B}">
      <dsp:nvSpPr>
        <dsp:cNvPr id="0" name=""/>
        <dsp:cNvSpPr/>
      </dsp:nvSpPr>
      <dsp:spPr>
        <a:xfrm>
          <a:off x="6133" y="1213576"/>
          <a:ext cx="3731835" cy="1618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Pelado </a:t>
          </a:r>
          <a:endParaRPr lang="es-EC" sz="4100" kern="1200" dirty="0"/>
        </a:p>
      </dsp:txBody>
      <dsp:txXfrm>
        <a:off x="85122" y="1292565"/>
        <a:ext cx="3573857" cy="1460123"/>
      </dsp:txXfrm>
    </dsp:sp>
    <dsp:sp modelId="{210AF307-20DC-4B0A-859A-71344FDA4A59}">
      <dsp:nvSpPr>
        <dsp:cNvPr id="0" name=""/>
        <dsp:cNvSpPr/>
      </dsp:nvSpPr>
      <dsp:spPr>
        <a:xfrm>
          <a:off x="3942453" y="1213576"/>
          <a:ext cx="3731835" cy="1618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Elaboración del licor de cacao </a:t>
          </a:r>
          <a:endParaRPr lang="es-EC" sz="4100" kern="1200" dirty="0"/>
        </a:p>
      </dsp:txBody>
      <dsp:txXfrm>
        <a:off x="4021442" y="1292565"/>
        <a:ext cx="3573857" cy="1460123"/>
      </dsp:txXfrm>
    </dsp:sp>
    <dsp:sp modelId="{28AD691A-795E-4DB8-A5DB-C5D7C8AB7CE0}">
      <dsp:nvSpPr>
        <dsp:cNvPr id="0" name=""/>
        <dsp:cNvSpPr/>
      </dsp:nvSpPr>
      <dsp:spPr>
        <a:xfrm>
          <a:off x="7878773" y="1213576"/>
          <a:ext cx="3731835" cy="1618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Colocación en moldes </a:t>
          </a:r>
          <a:endParaRPr lang="es-EC" sz="4100" kern="1200" dirty="0"/>
        </a:p>
      </dsp:txBody>
      <dsp:txXfrm>
        <a:off x="7957762" y="1292565"/>
        <a:ext cx="3573857" cy="146012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425F09-37CF-4CC8-BD7B-2F2C64856C6F}">
      <dsp:nvSpPr>
        <dsp:cNvPr id="0" name=""/>
        <dsp:cNvSpPr/>
      </dsp:nvSpPr>
      <dsp:spPr>
        <a:xfrm>
          <a:off x="0" y="32228"/>
          <a:ext cx="5639873" cy="206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200" kern="1200" dirty="0" smtClean="0"/>
            <a:t>Métodos Estadísticos</a:t>
          </a:r>
          <a:endParaRPr lang="es-EC" sz="5200" kern="1200" dirty="0"/>
        </a:p>
      </dsp:txBody>
      <dsp:txXfrm>
        <a:off x="100979" y="133207"/>
        <a:ext cx="5437915" cy="1866602"/>
      </dsp:txXfrm>
    </dsp:sp>
    <dsp:sp modelId="{A508ED98-CB71-4C79-9E18-2538A9C72DD5}">
      <dsp:nvSpPr>
        <dsp:cNvPr id="0" name=""/>
        <dsp:cNvSpPr/>
      </dsp:nvSpPr>
      <dsp:spPr>
        <a:xfrm>
          <a:off x="0" y="2282778"/>
          <a:ext cx="5639873" cy="2068560"/>
        </a:xfrm>
        <a:prstGeom prst="roundRect">
          <a:avLst/>
        </a:prstGeom>
        <a:gradFill rotWithShape="1">
          <a:gsLst>
            <a:gs pos="0">
              <a:schemeClr val="accent6">
                <a:shade val="85000"/>
                <a:satMod val="130000"/>
              </a:schemeClr>
            </a:gs>
            <a:gs pos="34000">
              <a:schemeClr val="accent6">
                <a:shade val="87000"/>
                <a:satMod val="125000"/>
              </a:schemeClr>
            </a:gs>
            <a:gs pos="70000">
              <a:schemeClr val="accent6">
                <a:tint val="100000"/>
                <a:shade val="90000"/>
                <a:satMod val="130000"/>
              </a:schemeClr>
            </a:gs>
            <a:gs pos="100000">
              <a:schemeClr val="accent6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l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200" b="1" kern="1200" dirty="0" smtClean="0">
              <a:solidFill>
                <a:schemeClr val="tx1"/>
              </a:solidFill>
              <a:latin typeface="Book Antiqua" pitchFamily="18" charset="0"/>
            </a:rPr>
            <a:t>TUKEY (P </a:t>
          </a:r>
          <a:r>
            <a:rPr lang="es-EC" sz="5200" b="1" kern="1200" dirty="0" smtClean="0">
              <a:solidFill>
                <a:schemeClr val="tx1"/>
              </a:solidFill>
              <a:latin typeface="Book Antiqua" pitchFamily="18" charset="0"/>
              <a:sym typeface="Symbol"/>
            </a:rPr>
            <a:t> </a:t>
          </a:r>
          <a:r>
            <a:rPr lang="es-EC" sz="5200" b="1" kern="1200" dirty="0" smtClean="0">
              <a:solidFill>
                <a:schemeClr val="tx1"/>
              </a:solidFill>
              <a:latin typeface="Book Antiqua" pitchFamily="18" charset="0"/>
            </a:rPr>
            <a:t>0.5)</a:t>
          </a:r>
          <a:endParaRPr lang="es-EC" sz="5200" kern="1200" dirty="0"/>
        </a:p>
      </dsp:txBody>
      <dsp:txXfrm>
        <a:off x="100979" y="2383757"/>
        <a:ext cx="5437915" cy="186660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A08C4-2332-404F-92D9-85561F9CFD4E}">
      <dsp:nvSpPr>
        <dsp:cNvPr id="0" name=""/>
        <dsp:cNvSpPr/>
      </dsp:nvSpPr>
      <dsp:spPr>
        <a:xfrm>
          <a:off x="1492356" y="885253"/>
          <a:ext cx="1389242" cy="985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NTE INEM 389</a:t>
          </a:r>
          <a:endParaRPr lang="es-EC" sz="1400" kern="1200" dirty="0"/>
        </a:p>
      </dsp:txBody>
      <dsp:txXfrm>
        <a:off x="1714635" y="885253"/>
        <a:ext cx="1166963" cy="985213"/>
      </dsp:txXfrm>
    </dsp:sp>
    <dsp:sp modelId="{395B2D88-2B59-4A4B-B02B-A1AE561F7B2C}">
      <dsp:nvSpPr>
        <dsp:cNvPr id="0" name=""/>
        <dsp:cNvSpPr/>
      </dsp:nvSpPr>
      <dsp:spPr>
        <a:xfrm>
          <a:off x="531412" y="1932969"/>
          <a:ext cx="2397943" cy="1535888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 dirty="0"/>
        </a:p>
      </dsp:txBody>
      <dsp:txXfrm>
        <a:off x="915083" y="1932969"/>
        <a:ext cx="2014272" cy="1535888"/>
      </dsp:txXfrm>
    </dsp:sp>
    <dsp:sp modelId="{A537E9D9-0C2C-4FCF-ABFA-547BCF708483}">
      <dsp:nvSpPr>
        <dsp:cNvPr id="0" name=""/>
        <dsp:cNvSpPr/>
      </dsp:nvSpPr>
      <dsp:spPr>
        <a:xfrm>
          <a:off x="651616" y="553866"/>
          <a:ext cx="984721" cy="9847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pH</a:t>
          </a:r>
          <a:endParaRPr lang="es-EC" sz="1300" kern="1200" dirty="0"/>
        </a:p>
      </dsp:txBody>
      <dsp:txXfrm>
        <a:off x="795825" y="698075"/>
        <a:ext cx="696303" cy="696303"/>
      </dsp:txXfrm>
    </dsp:sp>
    <dsp:sp modelId="{1FF9C628-16D0-4E85-9FD5-C03DFDCC60D2}">
      <dsp:nvSpPr>
        <dsp:cNvPr id="0" name=""/>
        <dsp:cNvSpPr/>
      </dsp:nvSpPr>
      <dsp:spPr>
        <a:xfrm>
          <a:off x="3914076" y="947755"/>
          <a:ext cx="1477081" cy="985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INEM 381</a:t>
          </a:r>
          <a:endParaRPr lang="es-EC" sz="1400" kern="1200" dirty="0"/>
        </a:p>
      </dsp:txBody>
      <dsp:txXfrm>
        <a:off x="4150409" y="947755"/>
        <a:ext cx="1240748" cy="985213"/>
      </dsp:txXfrm>
    </dsp:sp>
    <dsp:sp modelId="{B033FDDE-F04A-4885-A58F-C572B95DC7D0}">
      <dsp:nvSpPr>
        <dsp:cNvPr id="0" name=""/>
        <dsp:cNvSpPr/>
      </dsp:nvSpPr>
      <dsp:spPr>
        <a:xfrm>
          <a:off x="3126299" y="553866"/>
          <a:ext cx="984721" cy="9847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ACIDEZ</a:t>
          </a:r>
          <a:endParaRPr lang="es-EC" sz="1300" kern="1200" dirty="0"/>
        </a:p>
      </dsp:txBody>
      <dsp:txXfrm>
        <a:off x="3270508" y="698075"/>
        <a:ext cx="696303" cy="696303"/>
      </dsp:txXfrm>
    </dsp:sp>
    <dsp:sp modelId="{A4B55484-A357-4506-8337-B1CE5FF13706}">
      <dsp:nvSpPr>
        <dsp:cNvPr id="0" name=""/>
        <dsp:cNvSpPr/>
      </dsp:nvSpPr>
      <dsp:spPr>
        <a:xfrm>
          <a:off x="6375879" y="947755"/>
          <a:ext cx="1477081" cy="985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GRAVIMETRICO INEM 401</a:t>
          </a:r>
          <a:endParaRPr lang="es-EC" sz="1400" kern="1200" dirty="0"/>
        </a:p>
      </dsp:txBody>
      <dsp:txXfrm>
        <a:off x="6612212" y="947755"/>
        <a:ext cx="1240748" cy="985213"/>
      </dsp:txXfrm>
    </dsp:sp>
    <dsp:sp modelId="{3134A8AC-03DB-44D0-8928-9FD6A813721C}">
      <dsp:nvSpPr>
        <dsp:cNvPr id="0" name=""/>
        <dsp:cNvSpPr/>
      </dsp:nvSpPr>
      <dsp:spPr>
        <a:xfrm>
          <a:off x="5588102" y="553866"/>
          <a:ext cx="984721" cy="9847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CENIZA</a:t>
          </a:r>
          <a:endParaRPr lang="es-EC" sz="1300" kern="1200" dirty="0"/>
        </a:p>
      </dsp:txBody>
      <dsp:txXfrm>
        <a:off x="5732311" y="698075"/>
        <a:ext cx="696303" cy="696303"/>
      </dsp:txXfrm>
    </dsp:sp>
    <dsp:sp modelId="{FED27AB5-E400-437D-831B-C1F01EA2DE20}">
      <dsp:nvSpPr>
        <dsp:cNvPr id="0" name=""/>
        <dsp:cNvSpPr/>
      </dsp:nvSpPr>
      <dsp:spPr>
        <a:xfrm>
          <a:off x="8837683" y="947755"/>
          <a:ext cx="1477081" cy="9852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rPr>
            <a:t>AOAC, 928.08</a:t>
          </a:r>
          <a:endParaRPr lang="es-EC" sz="1400" kern="1200" dirty="0"/>
        </a:p>
      </dsp:txBody>
      <dsp:txXfrm>
        <a:off x="9074016" y="947755"/>
        <a:ext cx="1240748" cy="985213"/>
      </dsp:txXfrm>
    </dsp:sp>
    <dsp:sp modelId="{EA11267B-5764-4E98-93F7-F2777AB6EE68}">
      <dsp:nvSpPr>
        <dsp:cNvPr id="0" name=""/>
        <dsp:cNvSpPr/>
      </dsp:nvSpPr>
      <dsp:spPr>
        <a:xfrm>
          <a:off x="8049905" y="553866"/>
          <a:ext cx="984721" cy="9847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PROTEINA</a:t>
          </a:r>
          <a:endParaRPr lang="es-EC" sz="1300" kern="1200" dirty="0"/>
        </a:p>
      </dsp:txBody>
      <dsp:txXfrm>
        <a:off x="8194114" y="698075"/>
        <a:ext cx="696303" cy="69630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7DB8E-D612-4CF5-B50A-C6A5D5C0A646}">
      <dsp:nvSpPr>
        <dsp:cNvPr id="0" name=""/>
        <dsp:cNvSpPr/>
      </dsp:nvSpPr>
      <dsp:spPr>
        <a:xfrm>
          <a:off x="1406863" y="1000338"/>
          <a:ext cx="2634779" cy="17573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1592" rIns="291592" bIns="291592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Estufa de aire</a:t>
          </a:r>
          <a:endParaRPr lang="es-EC" sz="4100" kern="1200" dirty="0"/>
        </a:p>
      </dsp:txBody>
      <dsp:txXfrm>
        <a:off x="1828427" y="1000338"/>
        <a:ext cx="2213214" cy="1757397"/>
      </dsp:txXfrm>
    </dsp:sp>
    <dsp:sp modelId="{B97288F7-AE62-4E21-9F82-3D2D1A6C32DD}">
      <dsp:nvSpPr>
        <dsp:cNvPr id="0" name=""/>
        <dsp:cNvSpPr/>
      </dsp:nvSpPr>
      <dsp:spPr>
        <a:xfrm>
          <a:off x="1647" y="297731"/>
          <a:ext cx="1756519" cy="17565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Humedad</a:t>
          </a:r>
          <a:endParaRPr lang="es-EC" sz="2400" kern="1200" dirty="0"/>
        </a:p>
      </dsp:txBody>
      <dsp:txXfrm>
        <a:off x="258883" y="554967"/>
        <a:ext cx="1242047" cy="1242047"/>
      </dsp:txXfrm>
    </dsp:sp>
    <dsp:sp modelId="{F8A62C1E-37A6-4070-914A-87525940A3AF}">
      <dsp:nvSpPr>
        <dsp:cNvPr id="0" name=""/>
        <dsp:cNvSpPr/>
      </dsp:nvSpPr>
      <dsp:spPr>
        <a:xfrm>
          <a:off x="5798162" y="1000338"/>
          <a:ext cx="2634779" cy="17573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91592" rIns="291592" bIns="291592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Extracto </a:t>
          </a:r>
          <a:r>
            <a:rPr lang="es-EC" sz="4100" kern="1200" dirty="0" err="1" smtClean="0"/>
            <a:t>Etereo</a:t>
          </a:r>
          <a:endParaRPr lang="es-EC" sz="4100" kern="1200" dirty="0"/>
        </a:p>
      </dsp:txBody>
      <dsp:txXfrm>
        <a:off x="6219726" y="1000338"/>
        <a:ext cx="2213214" cy="1757397"/>
      </dsp:txXfrm>
    </dsp:sp>
    <dsp:sp modelId="{5BB88380-68A6-4264-B30F-2978D11ACC27}">
      <dsp:nvSpPr>
        <dsp:cNvPr id="0" name=""/>
        <dsp:cNvSpPr/>
      </dsp:nvSpPr>
      <dsp:spPr>
        <a:xfrm>
          <a:off x="4392946" y="297731"/>
          <a:ext cx="1756519" cy="17565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Grasa </a:t>
          </a:r>
          <a:endParaRPr lang="es-EC" sz="2400" kern="1200" dirty="0"/>
        </a:p>
      </dsp:txBody>
      <dsp:txXfrm>
        <a:off x="4650182" y="554967"/>
        <a:ext cx="1242047" cy="124204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924B8-F99D-4D02-B67C-A7E6BEC6B65C}">
      <dsp:nvSpPr>
        <dsp:cNvPr id="0" name=""/>
        <dsp:cNvSpPr/>
      </dsp:nvSpPr>
      <dsp:spPr>
        <a:xfrm>
          <a:off x="4380418" y="2333919"/>
          <a:ext cx="1664610" cy="16646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Hipótesis Nula</a:t>
          </a:r>
          <a:endParaRPr lang="es-EC" sz="2300" kern="1200" dirty="0"/>
        </a:p>
      </dsp:txBody>
      <dsp:txXfrm>
        <a:off x="4624194" y="2577695"/>
        <a:ext cx="1177058" cy="1177058"/>
      </dsp:txXfrm>
    </dsp:sp>
    <dsp:sp modelId="{BBA613F7-CD4B-4B0B-994E-631A7113DB50}">
      <dsp:nvSpPr>
        <dsp:cNvPr id="0" name=""/>
        <dsp:cNvSpPr/>
      </dsp:nvSpPr>
      <dsp:spPr>
        <a:xfrm rot="16200000">
          <a:off x="5036032" y="1727556"/>
          <a:ext cx="353383" cy="565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5089040" y="1893757"/>
        <a:ext cx="247368" cy="339581"/>
      </dsp:txXfrm>
    </dsp:sp>
    <dsp:sp modelId="{97365FD4-A50F-496E-AA4C-20B2E4362A07}">
      <dsp:nvSpPr>
        <dsp:cNvPr id="0" name=""/>
        <dsp:cNvSpPr/>
      </dsp:nvSpPr>
      <dsp:spPr>
        <a:xfrm>
          <a:off x="4380418" y="2547"/>
          <a:ext cx="1664610" cy="166461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Variación de masa	</a:t>
          </a:r>
          <a:endParaRPr lang="es-EC" sz="2200" kern="1200" dirty="0"/>
        </a:p>
      </dsp:txBody>
      <dsp:txXfrm>
        <a:off x="4624194" y="246323"/>
        <a:ext cx="1177058" cy="1177058"/>
      </dsp:txXfrm>
    </dsp:sp>
    <dsp:sp modelId="{9935F9A7-4329-4D29-98CD-197250E43A7F}">
      <dsp:nvSpPr>
        <dsp:cNvPr id="0" name=""/>
        <dsp:cNvSpPr/>
      </dsp:nvSpPr>
      <dsp:spPr>
        <a:xfrm rot="20520000">
          <a:off x="6135153" y="2526114"/>
          <a:ext cx="353383" cy="565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9759"/>
                <a:satOff val="-6719"/>
                <a:lumOff val="-1716"/>
                <a:alphaOff val="0"/>
                <a:shade val="85000"/>
                <a:satMod val="130000"/>
              </a:schemeClr>
            </a:gs>
            <a:gs pos="34000">
              <a:schemeClr val="accent2">
                <a:hueOff val="9759"/>
                <a:satOff val="-6719"/>
                <a:lumOff val="-1716"/>
                <a:alphaOff val="0"/>
                <a:shade val="87000"/>
                <a:satMod val="125000"/>
              </a:schemeClr>
            </a:gs>
            <a:gs pos="70000">
              <a:schemeClr val="accent2">
                <a:hueOff val="9759"/>
                <a:satOff val="-6719"/>
                <a:lumOff val="-171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9759"/>
                <a:satOff val="-6719"/>
                <a:lumOff val="-171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6137747" y="2655687"/>
        <a:ext cx="247368" cy="339581"/>
      </dsp:txXfrm>
    </dsp:sp>
    <dsp:sp modelId="{D3C485EE-F2BF-47B6-836C-DAE204998993}">
      <dsp:nvSpPr>
        <dsp:cNvPr id="0" name=""/>
        <dsp:cNvSpPr/>
      </dsp:nvSpPr>
      <dsp:spPr>
        <a:xfrm>
          <a:off x="6597685" y="1613485"/>
          <a:ext cx="1664610" cy="1664610"/>
        </a:xfrm>
        <a:prstGeom prst="ellipse">
          <a:avLst/>
        </a:prstGeom>
        <a:gradFill rotWithShape="0">
          <a:gsLst>
            <a:gs pos="0">
              <a:schemeClr val="accent2">
                <a:hueOff val="9759"/>
                <a:satOff val="-6719"/>
                <a:lumOff val="-1716"/>
                <a:alphaOff val="0"/>
                <a:shade val="85000"/>
                <a:satMod val="130000"/>
              </a:schemeClr>
            </a:gs>
            <a:gs pos="34000">
              <a:schemeClr val="accent2">
                <a:hueOff val="9759"/>
                <a:satOff val="-6719"/>
                <a:lumOff val="-1716"/>
                <a:alphaOff val="0"/>
                <a:shade val="87000"/>
                <a:satMod val="125000"/>
              </a:schemeClr>
            </a:gs>
            <a:gs pos="70000">
              <a:schemeClr val="accent2">
                <a:hueOff val="9759"/>
                <a:satOff val="-6719"/>
                <a:lumOff val="-171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9759"/>
                <a:satOff val="-6719"/>
                <a:lumOff val="-171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Humedad</a:t>
          </a:r>
          <a:endParaRPr lang="es-EC" sz="2200" kern="1200" dirty="0"/>
        </a:p>
      </dsp:txBody>
      <dsp:txXfrm>
        <a:off x="6841461" y="1857261"/>
        <a:ext cx="1177058" cy="1177058"/>
      </dsp:txXfrm>
    </dsp:sp>
    <dsp:sp modelId="{3E11A38A-728A-4644-8A7E-C4B7C5170C60}">
      <dsp:nvSpPr>
        <dsp:cNvPr id="0" name=""/>
        <dsp:cNvSpPr/>
      </dsp:nvSpPr>
      <dsp:spPr>
        <a:xfrm rot="3240000">
          <a:off x="5715326" y="3818208"/>
          <a:ext cx="353383" cy="565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9519"/>
                <a:satOff val="-13438"/>
                <a:lumOff val="-3431"/>
                <a:alphaOff val="0"/>
                <a:shade val="85000"/>
                <a:satMod val="130000"/>
              </a:schemeClr>
            </a:gs>
            <a:gs pos="34000">
              <a:schemeClr val="accent2">
                <a:hueOff val="19519"/>
                <a:satOff val="-13438"/>
                <a:lumOff val="-3431"/>
                <a:alphaOff val="0"/>
                <a:shade val="87000"/>
                <a:satMod val="125000"/>
              </a:schemeClr>
            </a:gs>
            <a:gs pos="70000">
              <a:schemeClr val="accent2">
                <a:hueOff val="19519"/>
                <a:satOff val="-13438"/>
                <a:lumOff val="-343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19519"/>
                <a:satOff val="-13438"/>
                <a:lumOff val="-343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5737176" y="3888517"/>
        <a:ext cx="247368" cy="339581"/>
      </dsp:txXfrm>
    </dsp:sp>
    <dsp:sp modelId="{1A953A4C-059E-444A-B25F-62621924D51D}">
      <dsp:nvSpPr>
        <dsp:cNvPr id="0" name=""/>
        <dsp:cNvSpPr/>
      </dsp:nvSpPr>
      <dsp:spPr>
        <a:xfrm>
          <a:off x="5750764" y="4220038"/>
          <a:ext cx="1664610" cy="1664610"/>
        </a:xfrm>
        <a:prstGeom prst="ellipse">
          <a:avLst/>
        </a:prstGeom>
        <a:gradFill rotWithShape="0">
          <a:gsLst>
            <a:gs pos="0">
              <a:schemeClr val="accent2">
                <a:hueOff val="19519"/>
                <a:satOff val="-13438"/>
                <a:lumOff val="-3431"/>
                <a:alphaOff val="0"/>
                <a:shade val="85000"/>
                <a:satMod val="130000"/>
              </a:schemeClr>
            </a:gs>
            <a:gs pos="34000">
              <a:schemeClr val="accent2">
                <a:hueOff val="19519"/>
                <a:satOff val="-13438"/>
                <a:lumOff val="-3431"/>
                <a:alphaOff val="0"/>
                <a:shade val="87000"/>
                <a:satMod val="125000"/>
              </a:schemeClr>
            </a:gs>
            <a:gs pos="70000">
              <a:schemeClr val="accent2">
                <a:hueOff val="19519"/>
                <a:satOff val="-13438"/>
                <a:lumOff val="-343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19519"/>
                <a:satOff val="-13438"/>
                <a:lumOff val="-343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Proteína </a:t>
          </a:r>
          <a:endParaRPr lang="es-EC" sz="2200" kern="1200" dirty="0"/>
        </a:p>
      </dsp:txBody>
      <dsp:txXfrm>
        <a:off x="5994540" y="4463814"/>
        <a:ext cx="1177058" cy="1177058"/>
      </dsp:txXfrm>
    </dsp:sp>
    <dsp:sp modelId="{D9D9868A-AC0A-4737-B11E-E9B1968E2D96}">
      <dsp:nvSpPr>
        <dsp:cNvPr id="0" name=""/>
        <dsp:cNvSpPr/>
      </dsp:nvSpPr>
      <dsp:spPr>
        <a:xfrm rot="7560000">
          <a:off x="4356737" y="3818208"/>
          <a:ext cx="353383" cy="565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9278"/>
                <a:satOff val="-20157"/>
                <a:lumOff val="-5147"/>
                <a:alphaOff val="0"/>
                <a:shade val="85000"/>
                <a:satMod val="130000"/>
              </a:schemeClr>
            </a:gs>
            <a:gs pos="34000">
              <a:schemeClr val="accent2">
                <a:hueOff val="29278"/>
                <a:satOff val="-20157"/>
                <a:lumOff val="-5147"/>
                <a:alphaOff val="0"/>
                <a:shade val="87000"/>
                <a:satMod val="125000"/>
              </a:schemeClr>
            </a:gs>
            <a:gs pos="70000">
              <a:schemeClr val="accent2">
                <a:hueOff val="29278"/>
                <a:satOff val="-20157"/>
                <a:lumOff val="-514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29278"/>
                <a:satOff val="-20157"/>
                <a:lumOff val="-514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10800000">
        <a:off x="4440902" y="3888517"/>
        <a:ext cx="247368" cy="339581"/>
      </dsp:txXfrm>
    </dsp:sp>
    <dsp:sp modelId="{0FDC05FE-0116-4EF8-B1F8-DF855CC28D66}">
      <dsp:nvSpPr>
        <dsp:cNvPr id="0" name=""/>
        <dsp:cNvSpPr/>
      </dsp:nvSpPr>
      <dsp:spPr>
        <a:xfrm>
          <a:off x="3010073" y="4220038"/>
          <a:ext cx="1664610" cy="1664610"/>
        </a:xfrm>
        <a:prstGeom prst="ellipse">
          <a:avLst/>
        </a:prstGeom>
        <a:gradFill rotWithShape="0">
          <a:gsLst>
            <a:gs pos="0">
              <a:schemeClr val="accent2">
                <a:hueOff val="29278"/>
                <a:satOff val="-20157"/>
                <a:lumOff val="-5147"/>
                <a:alphaOff val="0"/>
                <a:shade val="85000"/>
                <a:satMod val="130000"/>
              </a:schemeClr>
            </a:gs>
            <a:gs pos="34000">
              <a:schemeClr val="accent2">
                <a:hueOff val="29278"/>
                <a:satOff val="-20157"/>
                <a:lumOff val="-5147"/>
                <a:alphaOff val="0"/>
                <a:shade val="87000"/>
                <a:satMod val="125000"/>
              </a:schemeClr>
            </a:gs>
            <a:gs pos="70000">
              <a:schemeClr val="accent2">
                <a:hueOff val="29278"/>
                <a:satOff val="-20157"/>
                <a:lumOff val="-514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29278"/>
                <a:satOff val="-20157"/>
                <a:lumOff val="-514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Grasa </a:t>
          </a:r>
          <a:endParaRPr lang="es-EC" sz="2200" kern="1200" dirty="0"/>
        </a:p>
      </dsp:txBody>
      <dsp:txXfrm>
        <a:off x="3253849" y="4463814"/>
        <a:ext cx="1177058" cy="1177058"/>
      </dsp:txXfrm>
    </dsp:sp>
    <dsp:sp modelId="{D86C16D8-30DA-46E7-A764-4DB170446D1E}">
      <dsp:nvSpPr>
        <dsp:cNvPr id="0" name=""/>
        <dsp:cNvSpPr/>
      </dsp:nvSpPr>
      <dsp:spPr>
        <a:xfrm rot="11880000">
          <a:off x="3936910" y="2526114"/>
          <a:ext cx="353383" cy="5659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9038"/>
                <a:satOff val="-26876"/>
                <a:lumOff val="-6863"/>
                <a:alphaOff val="0"/>
                <a:shade val="85000"/>
                <a:satMod val="130000"/>
              </a:schemeClr>
            </a:gs>
            <a:gs pos="34000">
              <a:schemeClr val="accent2">
                <a:hueOff val="39038"/>
                <a:satOff val="-26876"/>
                <a:lumOff val="-6863"/>
                <a:alphaOff val="0"/>
                <a:shade val="87000"/>
                <a:satMod val="125000"/>
              </a:schemeClr>
            </a:gs>
            <a:gs pos="70000">
              <a:schemeClr val="accent2">
                <a:hueOff val="39038"/>
                <a:satOff val="-26876"/>
                <a:lumOff val="-6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39038"/>
                <a:satOff val="-26876"/>
                <a:lumOff val="-6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 rot="10800000">
        <a:off x="4040331" y="2655687"/>
        <a:ext cx="247368" cy="339581"/>
      </dsp:txXfrm>
    </dsp:sp>
    <dsp:sp modelId="{F2959E9A-7128-41D9-8731-D6333A526D8A}">
      <dsp:nvSpPr>
        <dsp:cNvPr id="0" name=""/>
        <dsp:cNvSpPr/>
      </dsp:nvSpPr>
      <dsp:spPr>
        <a:xfrm>
          <a:off x="2163152" y="1613485"/>
          <a:ext cx="1664610" cy="1664610"/>
        </a:xfrm>
        <a:prstGeom prst="ellipse">
          <a:avLst/>
        </a:prstGeom>
        <a:gradFill rotWithShape="0">
          <a:gsLst>
            <a:gs pos="0">
              <a:schemeClr val="accent2">
                <a:hueOff val="39038"/>
                <a:satOff val="-26876"/>
                <a:lumOff val="-6863"/>
                <a:alphaOff val="0"/>
                <a:shade val="85000"/>
                <a:satMod val="130000"/>
              </a:schemeClr>
            </a:gs>
            <a:gs pos="34000">
              <a:schemeClr val="accent2">
                <a:hueOff val="39038"/>
                <a:satOff val="-26876"/>
                <a:lumOff val="-6863"/>
                <a:alphaOff val="0"/>
                <a:shade val="87000"/>
                <a:satMod val="125000"/>
              </a:schemeClr>
            </a:gs>
            <a:gs pos="70000">
              <a:schemeClr val="accent2">
                <a:hueOff val="39038"/>
                <a:satOff val="-26876"/>
                <a:lumOff val="-6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39038"/>
                <a:satOff val="-26876"/>
                <a:lumOff val="-6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Ceniza </a:t>
          </a:r>
          <a:endParaRPr lang="es-EC" sz="2200" kern="1200" dirty="0"/>
        </a:p>
      </dsp:txBody>
      <dsp:txXfrm>
        <a:off x="2406928" y="1857261"/>
        <a:ext cx="1177058" cy="117705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924B8-F99D-4D02-B67C-A7E6BEC6B65C}">
      <dsp:nvSpPr>
        <dsp:cNvPr id="0" name=""/>
        <dsp:cNvSpPr/>
      </dsp:nvSpPr>
      <dsp:spPr>
        <a:xfrm>
          <a:off x="4805716" y="2134140"/>
          <a:ext cx="2387383" cy="22933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Hipótesis Afirmativa</a:t>
          </a:r>
          <a:endParaRPr lang="es-EC" sz="2800" kern="1200" dirty="0"/>
        </a:p>
      </dsp:txBody>
      <dsp:txXfrm>
        <a:off x="5155340" y="2469986"/>
        <a:ext cx="1688135" cy="1621609"/>
      </dsp:txXfrm>
    </dsp:sp>
    <dsp:sp modelId="{BBA613F7-CD4B-4B0B-994E-631A7113DB50}">
      <dsp:nvSpPr>
        <dsp:cNvPr id="0" name=""/>
        <dsp:cNvSpPr/>
      </dsp:nvSpPr>
      <dsp:spPr>
        <a:xfrm rot="10846754">
          <a:off x="4126484" y="2965760"/>
          <a:ext cx="480103" cy="5856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 rot="10800000">
        <a:off x="4270508" y="3083868"/>
        <a:ext cx="336072" cy="351387"/>
      </dsp:txXfrm>
    </dsp:sp>
    <dsp:sp modelId="{97365FD4-A50F-496E-AA4C-20B2E4362A07}">
      <dsp:nvSpPr>
        <dsp:cNvPr id="0" name=""/>
        <dsp:cNvSpPr/>
      </dsp:nvSpPr>
      <dsp:spPr>
        <a:xfrm>
          <a:off x="0" y="1947720"/>
          <a:ext cx="3900484" cy="255599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/>
            <a:t>    pH</a:t>
          </a:r>
          <a:r>
            <a:rPr lang="es-EC" sz="1800" kern="1200" dirty="0" smtClean="0"/>
            <a:t>	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A0 (Sin Pre-secado) (5,78 A)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A1 (Ambiente) (6,28 B)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A2 (Mazorca) (6,38 C)</a:t>
          </a:r>
          <a:endParaRPr lang="es-EC" sz="1800" kern="1200" dirty="0"/>
        </a:p>
      </dsp:txBody>
      <dsp:txXfrm>
        <a:off x="571213" y="2322037"/>
        <a:ext cx="2758058" cy="1807363"/>
      </dsp:txXfrm>
    </dsp:sp>
    <dsp:sp modelId="{9935F9A7-4329-4D29-98CD-197250E43A7F}">
      <dsp:nvSpPr>
        <dsp:cNvPr id="0" name=""/>
        <dsp:cNvSpPr/>
      </dsp:nvSpPr>
      <dsp:spPr>
        <a:xfrm rot="21596980">
          <a:off x="7354473" y="2986607"/>
          <a:ext cx="388765" cy="5856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9038"/>
                <a:satOff val="-26876"/>
                <a:lumOff val="-6863"/>
                <a:alphaOff val="0"/>
                <a:shade val="85000"/>
                <a:satMod val="130000"/>
              </a:schemeClr>
            </a:gs>
            <a:gs pos="34000">
              <a:schemeClr val="accent2">
                <a:hueOff val="39038"/>
                <a:satOff val="-26876"/>
                <a:lumOff val="-6863"/>
                <a:alphaOff val="0"/>
                <a:shade val="87000"/>
                <a:satMod val="125000"/>
              </a:schemeClr>
            </a:gs>
            <a:gs pos="70000">
              <a:schemeClr val="accent2">
                <a:hueOff val="39038"/>
                <a:satOff val="-26876"/>
                <a:lumOff val="-6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39038"/>
                <a:satOff val="-26876"/>
                <a:lumOff val="-6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>
        <a:off x="7354473" y="3103787"/>
        <a:ext cx="272136" cy="351387"/>
      </dsp:txXfrm>
    </dsp:sp>
    <dsp:sp modelId="{D3C485EE-F2BF-47B6-836C-DAE204998993}">
      <dsp:nvSpPr>
        <dsp:cNvPr id="0" name=""/>
        <dsp:cNvSpPr/>
      </dsp:nvSpPr>
      <dsp:spPr>
        <a:xfrm>
          <a:off x="7926617" y="2005545"/>
          <a:ext cx="4072198" cy="2543526"/>
        </a:xfrm>
        <a:prstGeom prst="ellipse">
          <a:avLst/>
        </a:prstGeom>
        <a:gradFill rotWithShape="0">
          <a:gsLst>
            <a:gs pos="0">
              <a:schemeClr val="accent2">
                <a:hueOff val="39038"/>
                <a:satOff val="-26876"/>
                <a:lumOff val="-6863"/>
                <a:alphaOff val="0"/>
                <a:shade val="85000"/>
                <a:satMod val="130000"/>
              </a:schemeClr>
            </a:gs>
            <a:gs pos="34000">
              <a:schemeClr val="accent2">
                <a:hueOff val="39038"/>
                <a:satOff val="-26876"/>
                <a:lumOff val="-6863"/>
                <a:alphaOff val="0"/>
                <a:shade val="87000"/>
                <a:satMod val="125000"/>
              </a:schemeClr>
            </a:gs>
            <a:gs pos="70000">
              <a:schemeClr val="accent2">
                <a:hueOff val="39038"/>
                <a:satOff val="-26876"/>
                <a:lumOff val="-68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39038"/>
                <a:satOff val="-26876"/>
                <a:lumOff val="-68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800" kern="1200" dirty="0" smtClean="0"/>
            <a:t>Acidez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A0 (Sin Pre-secado) (5,78 A)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A1 (Ambiente) (6,28 B)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A2 (Mazorca) (6,38 C)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/>
            <a:t> </a:t>
          </a:r>
          <a:endParaRPr lang="es-EC" sz="1100" kern="1200" dirty="0"/>
        </a:p>
      </dsp:txBody>
      <dsp:txXfrm>
        <a:off x="8522977" y="2378036"/>
        <a:ext cx="2879478" cy="179854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AF44B-3B5D-441A-8DC5-F73DA4635DE7}">
      <dsp:nvSpPr>
        <dsp:cNvPr id="0" name=""/>
        <dsp:cNvSpPr/>
      </dsp:nvSpPr>
      <dsp:spPr>
        <a:xfrm>
          <a:off x="5001751" y="2687636"/>
          <a:ext cx="1918041" cy="191804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Hipótesis Nula</a:t>
          </a:r>
          <a:endParaRPr lang="es-EC" sz="2700" kern="1200" dirty="0"/>
        </a:p>
      </dsp:txBody>
      <dsp:txXfrm>
        <a:off x="5282642" y="2968527"/>
        <a:ext cx="1356259" cy="1356259"/>
      </dsp:txXfrm>
    </dsp:sp>
    <dsp:sp modelId="{8CE93CEF-3D17-4CD3-AB4E-C7EC36D996E0}">
      <dsp:nvSpPr>
        <dsp:cNvPr id="0" name=""/>
        <dsp:cNvSpPr/>
      </dsp:nvSpPr>
      <dsp:spPr>
        <a:xfrm rot="16200000">
          <a:off x="5757938" y="1990346"/>
          <a:ext cx="405666" cy="652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/>
        </a:p>
      </dsp:txBody>
      <dsp:txXfrm>
        <a:off x="5818788" y="2181623"/>
        <a:ext cx="283966" cy="391280"/>
      </dsp:txXfrm>
    </dsp:sp>
    <dsp:sp modelId="{FE7D5EA2-9109-4142-B3B3-8AF9F781D154}">
      <dsp:nvSpPr>
        <dsp:cNvPr id="0" name=""/>
        <dsp:cNvSpPr/>
      </dsp:nvSpPr>
      <dsp:spPr>
        <a:xfrm>
          <a:off x="5001751" y="4187"/>
          <a:ext cx="1918041" cy="191804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Humedad</a:t>
          </a:r>
          <a:endParaRPr lang="es-EC" sz="2500" kern="1200" dirty="0"/>
        </a:p>
      </dsp:txBody>
      <dsp:txXfrm>
        <a:off x="5282642" y="285078"/>
        <a:ext cx="1356259" cy="1356259"/>
      </dsp:txXfrm>
    </dsp:sp>
    <dsp:sp modelId="{411E98A7-DA94-435A-8746-F239F3F84702}">
      <dsp:nvSpPr>
        <dsp:cNvPr id="0" name=""/>
        <dsp:cNvSpPr/>
      </dsp:nvSpPr>
      <dsp:spPr>
        <a:xfrm rot="1800000">
          <a:off x="6909963" y="3985711"/>
          <a:ext cx="405666" cy="652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71660"/>
                <a:satOff val="3503"/>
                <a:lumOff val="7843"/>
                <a:alphaOff val="0"/>
                <a:shade val="85000"/>
                <a:satMod val="130000"/>
              </a:schemeClr>
            </a:gs>
            <a:gs pos="34000">
              <a:schemeClr val="accent4">
                <a:hueOff val="471660"/>
                <a:satOff val="3503"/>
                <a:lumOff val="7843"/>
                <a:alphaOff val="0"/>
                <a:shade val="87000"/>
                <a:satMod val="125000"/>
              </a:schemeClr>
            </a:gs>
            <a:gs pos="70000">
              <a:schemeClr val="accent4">
                <a:hueOff val="471660"/>
                <a:satOff val="3503"/>
                <a:lumOff val="784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471660"/>
                <a:satOff val="3503"/>
                <a:lumOff val="784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/>
        </a:p>
      </dsp:txBody>
      <dsp:txXfrm>
        <a:off x="6918115" y="4085713"/>
        <a:ext cx="283966" cy="391280"/>
      </dsp:txXfrm>
    </dsp:sp>
    <dsp:sp modelId="{D95D93A6-31A6-47B5-8F98-38C125395A10}">
      <dsp:nvSpPr>
        <dsp:cNvPr id="0" name=""/>
        <dsp:cNvSpPr/>
      </dsp:nvSpPr>
      <dsp:spPr>
        <a:xfrm>
          <a:off x="7325686" y="4029361"/>
          <a:ext cx="1918041" cy="1918041"/>
        </a:xfrm>
        <a:prstGeom prst="ellipse">
          <a:avLst/>
        </a:prstGeom>
        <a:gradFill rotWithShape="0">
          <a:gsLst>
            <a:gs pos="0">
              <a:schemeClr val="accent4">
                <a:hueOff val="471660"/>
                <a:satOff val="3503"/>
                <a:lumOff val="7843"/>
                <a:alphaOff val="0"/>
                <a:shade val="85000"/>
                <a:satMod val="130000"/>
              </a:schemeClr>
            </a:gs>
            <a:gs pos="34000">
              <a:schemeClr val="accent4">
                <a:hueOff val="471660"/>
                <a:satOff val="3503"/>
                <a:lumOff val="7843"/>
                <a:alphaOff val="0"/>
                <a:shade val="87000"/>
                <a:satMod val="125000"/>
              </a:schemeClr>
            </a:gs>
            <a:gs pos="70000">
              <a:schemeClr val="accent4">
                <a:hueOff val="471660"/>
                <a:satOff val="3503"/>
                <a:lumOff val="784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471660"/>
                <a:satOff val="3503"/>
                <a:lumOff val="784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 Proteína</a:t>
          </a:r>
          <a:endParaRPr lang="es-EC" sz="2500" kern="1200" dirty="0"/>
        </a:p>
      </dsp:txBody>
      <dsp:txXfrm>
        <a:off x="7606577" y="4310252"/>
        <a:ext cx="1356259" cy="1356259"/>
      </dsp:txXfrm>
    </dsp:sp>
    <dsp:sp modelId="{D29DD367-4906-4790-95C8-CB8F49EAD3E9}">
      <dsp:nvSpPr>
        <dsp:cNvPr id="0" name=""/>
        <dsp:cNvSpPr/>
      </dsp:nvSpPr>
      <dsp:spPr>
        <a:xfrm rot="9000000">
          <a:off x="4605914" y="3985711"/>
          <a:ext cx="405666" cy="6521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43321"/>
                <a:satOff val="7007"/>
                <a:lumOff val="15686"/>
                <a:alphaOff val="0"/>
                <a:shade val="85000"/>
                <a:satMod val="130000"/>
              </a:schemeClr>
            </a:gs>
            <a:gs pos="34000">
              <a:schemeClr val="accent4">
                <a:hueOff val="943321"/>
                <a:satOff val="7007"/>
                <a:lumOff val="15686"/>
                <a:alphaOff val="0"/>
                <a:shade val="87000"/>
                <a:satMod val="125000"/>
              </a:schemeClr>
            </a:gs>
            <a:gs pos="70000">
              <a:schemeClr val="accent4">
                <a:hueOff val="943321"/>
                <a:satOff val="7007"/>
                <a:lumOff val="1568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943321"/>
                <a:satOff val="7007"/>
                <a:lumOff val="1568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100" kern="1200"/>
        </a:p>
      </dsp:txBody>
      <dsp:txXfrm rot="10800000">
        <a:off x="4719462" y="4085713"/>
        <a:ext cx="283966" cy="391280"/>
      </dsp:txXfrm>
    </dsp:sp>
    <dsp:sp modelId="{D809CCDB-C0A7-4B41-8361-5EB1B79B4055}">
      <dsp:nvSpPr>
        <dsp:cNvPr id="0" name=""/>
        <dsp:cNvSpPr/>
      </dsp:nvSpPr>
      <dsp:spPr>
        <a:xfrm>
          <a:off x="2677816" y="4029361"/>
          <a:ext cx="1918041" cy="1918041"/>
        </a:xfrm>
        <a:prstGeom prst="ellipse">
          <a:avLst/>
        </a:prstGeom>
        <a:gradFill rotWithShape="0">
          <a:gsLst>
            <a:gs pos="0">
              <a:schemeClr val="accent4">
                <a:hueOff val="943321"/>
                <a:satOff val="7007"/>
                <a:lumOff val="15686"/>
                <a:alphaOff val="0"/>
                <a:shade val="85000"/>
                <a:satMod val="130000"/>
              </a:schemeClr>
            </a:gs>
            <a:gs pos="34000">
              <a:schemeClr val="accent4">
                <a:hueOff val="943321"/>
                <a:satOff val="7007"/>
                <a:lumOff val="15686"/>
                <a:alphaOff val="0"/>
                <a:shade val="87000"/>
                <a:satMod val="125000"/>
              </a:schemeClr>
            </a:gs>
            <a:gs pos="70000">
              <a:schemeClr val="accent4">
                <a:hueOff val="943321"/>
                <a:satOff val="7007"/>
                <a:lumOff val="1568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943321"/>
                <a:satOff val="7007"/>
                <a:lumOff val="1568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Variación  de masa</a:t>
          </a:r>
          <a:endParaRPr lang="es-EC" sz="2500" kern="1200" dirty="0"/>
        </a:p>
      </dsp:txBody>
      <dsp:txXfrm>
        <a:off x="2958707" y="4310252"/>
        <a:ext cx="1356259" cy="135625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61562-836D-47E7-8320-5510AF6A6F99}">
      <dsp:nvSpPr>
        <dsp:cNvPr id="0" name=""/>
        <dsp:cNvSpPr/>
      </dsp:nvSpPr>
      <dsp:spPr>
        <a:xfrm>
          <a:off x="3772127" y="2042839"/>
          <a:ext cx="3578314" cy="237499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400" kern="1200" dirty="0" smtClean="0"/>
            <a:t>Hipótesis Afirmativa</a:t>
          </a:r>
          <a:endParaRPr lang="es-EC" sz="4400" kern="1200" dirty="0"/>
        </a:p>
      </dsp:txBody>
      <dsp:txXfrm>
        <a:off x="4296159" y="2390650"/>
        <a:ext cx="2530250" cy="1679377"/>
      </dsp:txXfrm>
    </dsp:sp>
    <dsp:sp modelId="{BB49B8D8-6AB8-4CEF-83D0-FECA29E72298}">
      <dsp:nvSpPr>
        <dsp:cNvPr id="0" name=""/>
        <dsp:cNvSpPr/>
      </dsp:nvSpPr>
      <dsp:spPr>
        <a:xfrm rot="16220828">
          <a:off x="5478052" y="1586871"/>
          <a:ext cx="182882" cy="5772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>
        <a:off x="5505318" y="1729753"/>
        <a:ext cx="128017" cy="346351"/>
      </dsp:txXfrm>
    </dsp:sp>
    <dsp:sp modelId="{E3F15A49-3A6B-4B27-8E46-08223769F640}">
      <dsp:nvSpPr>
        <dsp:cNvPr id="0" name=""/>
        <dsp:cNvSpPr/>
      </dsp:nvSpPr>
      <dsp:spPr>
        <a:xfrm>
          <a:off x="3966463" y="0"/>
          <a:ext cx="3218499" cy="169779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Grasa</a:t>
          </a:r>
          <a:r>
            <a:rPr lang="es-EC" sz="14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B0 (Fermentación en saco de yute) (43,41 A)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B1 (Fermentación en caja de madera) (44,04 B)</a:t>
          </a:r>
          <a:endParaRPr lang="es-EC" sz="1400" kern="1200" dirty="0"/>
        </a:p>
      </dsp:txBody>
      <dsp:txXfrm>
        <a:off x="4437801" y="248637"/>
        <a:ext cx="2275823" cy="1200524"/>
      </dsp:txXfrm>
    </dsp:sp>
    <dsp:sp modelId="{F9B70B65-D4AC-4089-B421-D3AA8E744EFE}">
      <dsp:nvSpPr>
        <dsp:cNvPr id="0" name=""/>
        <dsp:cNvSpPr/>
      </dsp:nvSpPr>
      <dsp:spPr>
        <a:xfrm rot="21549753">
          <a:off x="7517525" y="2910168"/>
          <a:ext cx="403660" cy="5772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99335"/>
                <a:satOff val="-2418"/>
                <a:lumOff val="2876"/>
                <a:alphaOff val="0"/>
                <a:shade val="85000"/>
                <a:satMod val="130000"/>
              </a:schemeClr>
            </a:gs>
            <a:gs pos="34000">
              <a:schemeClr val="accent3">
                <a:hueOff val="399335"/>
                <a:satOff val="-2418"/>
                <a:lumOff val="2876"/>
                <a:alphaOff val="0"/>
                <a:shade val="87000"/>
                <a:satMod val="125000"/>
              </a:schemeClr>
            </a:gs>
            <a:gs pos="70000">
              <a:schemeClr val="accent3">
                <a:hueOff val="399335"/>
                <a:satOff val="-2418"/>
                <a:lumOff val="287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399335"/>
                <a:satOff val="-2418"/>
                <a:lumOff val="287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>
        <a:off x="7517531" y="3026503"/>
        <a:ext cx="282562" cy="346351"/>
      </dsp:txXfrm>
    </dsp:sp>
    <dsp:sp modelId="{D85172E2-C3B0-4D80-A64B-231DD38E10C7}">
      <dsp:nvSpPr>
        <dsp:cNvPr id="0" name=""/>
        <dsp:cNvSpPr/>
      </dsp:nvSpPr>
      <dsp:spPr>
        <a:xfrm>
          <a:off x="8111280" y="2101653"/>
          <a:ext cx="2847819" cy="2141195"/>
        </a:xfrm>
        <a:prstGeom prst="ellipse">
          <a:avLst/>
        </a:prstGeom>
        <a:gradFill rotWithShape="0">
          <a:gsLst>
            <a:gs pos="0">
              <a:schemeClr val="accent3">
                <a:hueOff val="399335"/>
                <a:satOff val="-2418"/>
                <a:lumOff val="2876"/>
                <a:alphaOff val="0"/>
                <a:shade val="85000"/>
                <a:satMod val="130000"/>
              </a:schemeClr>
            </a:gs>
            <a:gs pos="34000">
              <a:schemeClr val="accent3">
                <a:hueOff val="399335"/>
                <a:satOff val="-2418"/>
                <a:lumOff val="2876"/>
                <a:alphaOff val="0"/>
                <a:shade val="87000"/>
                <a:satMod val="125000"/>
              </a:schemeClr>
            </a:gs>
            <a:gs pos="70000">
              <a:schemeClr val="accent3">
                <a:hueOff val="399335"/>
                <a:satOff val="-2418"/>
                <a:lumOff val="287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399335"/>
                <a:satOff val="-2418"/>
                <a:lumOff val="287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Ceniza</a:t>
          </a:r>
          <a:r>
            <a:rPr lang="es-EC" sz="14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B0 (Fermentación en saco de yute) (3,90 A)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B1 (Fermentación en caja de madera) (4,14 B)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 dirty="0"/>
        </a:p>
      </dsp:txBody>
      <dsp:txXfrm>
        <a:off x="8528333" y="2415224"/>
        <a:ext cx="2013713" cy="1514053"/>
      </dsp:txXfrm>
    </dsp:sp>
    <dsp:sp modelId="{351764EE-0433-4831-B558-AEE331DBBEAC}">
      <dsp:nvSpPr>
        <dsp:cNvPr id="0" name=""/>
        <dsp:cNvSpPr/>
      </dsp:nvSpPr>
      <dsp:spPr>
        <a:xfrm rot="5400000">
          <a:off x="5470522" y="4295325"/>
          <a:ext cx="181524" cy="5772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98670"/>
                <a:satOff val="-4837"/>
                <a:lumOff val="5751"/>
                <a:alphaOff val="0"/>
                <a:shade val="85000"/>
                <a:satMod val="130000"/>
              </a:schemeClr>
            </a:gs>
            <a:gs pos="34000">
              <a:schemeClr val="accent3">
                <a:hueOff val="798670"/>
                <a:satOff val="-4837"/>
                <a:lumOff val="5751"/>
                <a:alphaOff val="0"/>
                <a:shade val="87000"/>
                <a:satMod val="125000"/>
              </a:schemeClr>
            </a:gs>
            <a:gs pos="70000">
              <a:schemeClr val="accent3">
                <a:hueOff val="798670"/>
                <a:satOff val="-4837"/>
                <a:lumOff val="575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798670"/>
                <a:satOff val="-4837"/>
                <a:lumOff val="575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>
        <a:off x="5497751" y="4383547"/>
        <a:ext cx="127067" cy="346351"/>
      </dsp:txXfrm>
    </dsp:sp>
    <dsp:sp modelId="{15FA18F5-6682-4E7C-A75E-B9500151AB1F}">
      <dsp:nvSpPr>
        <dsp:cNvPr id="0" name=""/>
        <dsp:cNvSpPr/>
      </dsp:nvSpPr>
      <dsp:spPr>
        <a:xfrm>
          <a:off x="4006704" y="4760337"/>
          <a:ext cx="3109161" cy="1697798"/>
        </a:xfrm>
        <a:prstGeom prst="ellipse">
          <a:avLst/>
        </a:prstGeom>
        <a:gradFill rotWithShape="0">
          <a:gsLst>
            <a:gs pos="0">
              <a:schemeClr val="accent3">
                <a:hueOff val="798670"/>
                <a:satOff val="-4837"/>
                <a:lumOff val="5751"/>
                <a:alphaOff val="0"/>
                <a:shade val="85000"/>
                <a:satMod val="130000"/>
              </a:schemeClr>
            </a:gs>
            <a:gs pos="34000">
              <a:schemeClr val="accent3">
                <a:hueOff val="798670"/>
                <a:satOff val="-4837"/>
                <a:lumOff val="5751"/>
                <a:alphaOff val="0"/>
                <a:shade val="87000"/>
                <a:satMod val="125000"/>
              </a:schemeClr>
            </a:gs>
            <a:gs pos="70000">
              <a:schemeClr val="accent3">
                <a:hueOff val="798670"/>
                <a:satOff val="-4837"/>
                <a:lumOff val="575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798670"/>
                <a:satOff val="-4837"/>
                <a:lumOff val="575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Acidez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B0 (Fermentación en saco de yute) (1,55 A)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B1 (Fermentación en caja de madera) (1,53 B)</a:t>
          </a:r>
          <a:endParaRPr lang="es-EC" sz="1400" kern="1200" dirty="0"/>
        </a:p>
      </dsp:txBody>
      <dsp:txXfrm>
        <a:off x="4462030" y="5008974"/>
        <a:ext cx="2198509" cy="1200524"/>
      </dsp:txXfrm>
    </dsp:sp>
    <dsp:sp modelId="{AB875C5F-27F8-488C-8B0E-7E716733F0F1}">
      <dsp:nvSpPr>
        <dsp:cNvPr id="0" name=""/>
        <dsp:cNvSpPr/>
      </dsp:nvSpPr>
      <dsp:spPr>
        <a:xfrm rot="10812609">
          <a:off x="3142295" y="2933657"/>
          <a:ext cx="445102" cy="5772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98005"/>
                <a:satOff val="-7255"/>
                <a:lumOff val="8627"/>
                <a:alphaOff val="0"/>
                <a:shade val="85000"/>
                <a:satMod val="130000"/>
              </a:schemeClr>
            </a:gs>
            <a:gs pos="34000">
              <a:schemeClr val="accent3">
                <a:hueOff val="1198005"/>
                <a:satOff val="-7255"/>
                <a:lumOff val="8627"/>
                <a:alphaOff val="0"/>
                <a:shade val="87000"/>
                <a:satMod val="125000"/>
              </a:schemeClr>
            </a:gs>
            <a:gs pos="70000">
              <a:schemeClr val="accent3">
                <a:hueOff val="1198005"/>
                <a:satOff val="-7255"/>
                <a:lumOff val="862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198005"/>
                <a:satOff val="-7255"/>
                <a:lumOff val="862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 rot="10800000">
        <a:off x="3275826" y="3049352"/>
        <a:ext cx="311571" cy="346351"/>
      </dsp:txXfrm>
    </dsp:sp>
    <dsp:sp modelId="{AAE70AE0-4548-4017-9BBE-0600A067F1A8}">
      <dsp:nvSpPr>
        <dsp:cNvPr id="0" name=""/>
        <dsp:cNvSpPr/>
      </dsp:nvSpPr>
      <dsp:spPr>
        <a:xfrm>
          <a:off x="272246" y="2116536"/>
          <a:ext cx="2660110" cy="2198564"/>
        </a:xfrm>
        <a:prstGeom prst="ellipse">
          <a:avLst/>
        </a:prstGeom>
        <a:gradFill rotWithShape="0">
          <a:gsLst>
            <a:gs pos="0">
              <a:schemeClr val="accent3">
                <a:hueOff val="1198005"/>
                <a:satOff val="-7255"/>
                <a:lumOff val="8627"/>
                <a:alphaOff val="0"/>
                <a:shade val="85000"/>
                <a:satMod val="130000"/>
              </a:schemeClr>
            </a:gs>
            <a:gs pos="34000">
              <a:schemeClr val="accent3">
                <a:hueOff val="1198005"/>
                <a:satOff val="-7255"/>
                <a:lumOff val="8627"/>
                <a:alphaOff val="0"/>
                <a:shade val="87000"/>
                <a:satMod val="125000"/>
              </a:schemeClr>
            </a:gs>
            <a:gs pos="70000">
              <a:schemeClr val="accent3">
                <a:hueOff val="1198005"/>
                <a:satOff val="-7255"/>
                <a:lumOff val="862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198005"/>
                <a:satOff val="-7255"/>
                <a:lumOff val="862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pH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B0 (Fermentación en saco de yute)(6,11 A)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B1 (Fermentación en caja de madera) (6,18 B)</a:t>
          </a:r>
          <a:endParaRPr lang="es-EC" sz="1400" kern="1200" dirty="0"/>
        </a:p>
      </dsp:txBody>
      <dsp:txXfrm>
        <a:off x="661810" y="2438508"/>
        <a:ext cx="1880982" cy="155462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31277-FF73-4FA3-B6CA-CF34CF1F3209}">
      <dsp:nvSpPr>
        <dsp:cNvPr id="0" name=""/>
        <dsp:cNvSpPr/>
      </dsp:nvSpPr>
      <dsp:spPr>
        <a:xfrm>
          <a:off x="6765123" y="2391158"/>
          <a:ext cx="1705461" cy="170546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Hipótesis Nula</a:t>
          </a:r>
          <a:endParaRPr lang="es-EC" sz="2000" kern="1200" dirty="0"/>
        </a:p>
      </dsp:txBody>
      <dsp:txXfrm>
        <a:off x="7014882" y="2640917"/>
        <a:ext cx="1205943" cy="1205943"/>
      </dsp:txXfrm>
    </dsp:sp>
    <dsp:sp modelId="{A79C7C81-2A95-4F48-BF57-A372728CB107}">
      <dsp:nvSpPr>
        <dsp:cNvPr id="0" name=""/>
        <dsp:cNvSpPr/>
      </dsp:nvSpPr>
      <dsp:spPr>
        <a:xfrm rot="16200000">
          <a:off x="7437532" y="1771206"/>
          <a:ext cx="360643" cy="5798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>
        <a:off x="7491629" y="1941274"/>
        <a:ext cx="252450" cy="347915"/>
      </dsp:txXfrm>
    </dsp:sp>
    <dsp:sp modelId="{0841138F-69F6-4774-8423-CB9C19DC3752}">
      <dsp:nvSpPr>
        <dsp:cNvPr id="0" name=""/>
        <dsp:cNvSpPr/>
      </dsp:nvSpPr>
      <dsp:spPr>
        <a:xfrm>
          <a:off x="6765123" y="5236"/>
          <a:ext cx="1705461" cy="170546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Grasa </a:t>
          </a:r>
          <a:endParaRPr lang="es-EC" sz="2400" kern="1200" dirty="0"/>
        </a:p>
      </dsp:txBody>
      <dsp:txXfrm>
        <a:off x="7014882" y="254995"/>
        <a:ext cx="1205943" cy="1205943"/>
      </dsp:txXfrm>
    </dsp:sp>
    <dsp:sp modelId="{8ECDE470-806B-4450-9B66-B0A01E0768DB}">
      <dsp:nvSpPr>
        <dsp:cNvPr id="0" name=""/>
        <dsp:cNvSpPr/>
      </dsp:nvSpPr>
      <dsp:spPr>
        <a:xfrm rot="19800000">
          <a:off x="8461827" y="2362583"/>
          <a:ext cx="360643" cy="5798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425424"/>
                <a:satOff val="-4778"/>
                <a:lumOff val="-1020"/>
                <a:alphaOff val="0"/>
                <a:shade val="85000"/>
                <a:satMod val="130000"/>
              </a:schemeClr>
            </a:gs>
            <a:gs pos="34000">
              <a:schemeClr val="accent5">
                <a:hueOff val="425424"/>
                <a:satOff val="-4778"/>
                <a:lumOff val="-1020"/>
                <a:alphaOff val="0"/>
                <a:shade val="87000"/>
                <a:satMod val="125000"/>
              </a:schemeClr>
            </a:gs>
            <a:gs pos="70000">
              <a:schemeClr val="accent5">
                <a:hueOff val="425424"/>
                <a:satOff val="-4778"/>
                <a:lumOff val="-102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425424"/>
                <a:satOff val="-4778"/>
                <a:lumOff val="-102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>
        <a:off x="8469075" y="2505602"/>
        <a:ext cx="252450" cy="347915"/>
      </dsp:txXfrm>
    </dsp:sp>
    <dsp:sp modelId="{00B7713E-46D4-4CCC-B77A-83063645A681}">
      <dsp:nvSpPr>
        <dsp:cNvPr id="0" name=""/>
        <dsp:cNvSpPr/>
      </dsp:nvSpPr>
      <dsp:spPr>
        <a:xfrm>
          <a:off x="8831391" y="1198197"/>
          <a:ext cx="1705461" cy="1705461"/>
        </a:xfrm>
        <a:prstGeom prst="ellipse">
          <a:avLst/>
        </a:prstGeom>
        <a:gradFill rotWithShape="0">
          <a:gsLst>
            <a:gs pos="0">
              <a:schemeClr val="accent5">
                <a:hueOff val="425424"/>
                <a:satOff val="-4778"/>
                <a:lumOff val="-1020"/>
                <a:alphaOff val="0"/>
                <a:shade val="85000"/>
                <a:satMod val="130000"/>
              </a:schemeClr>
            </a:gs>
            <a:gs pos="34000">
              <a:schemeClr val="accent5">
                <a:hueOff val="425424"/>
                <a:satOff val="-4778"/>
                <a:lumOff val="-1020"/>
                <a:alphaOff val="0"/>
                <a:shade val="87000"/>
                <a:satMod val="125000"/>
              </a:schemeClr>
            </a:gs>
            <a:gs pos="70000">
              <a:schemeClr val="accent5">
                <a:hueOff val="425424"/>
                <a:satOff val="-4778"/>
                <a:lumOff val="-102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425424"/>
                <a:satOff val="-4778"/>
                <a:lumOff val="-102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pH </a:t>
          </a:r>
          <a:endParaRPr lang="es-EC" sz="2400" kern="1200" dirty="0"/>
        </a:p>
      </dsp:txBody>
      <dsp:txXfrm>
        <a:off x="9081150" y="1447956"/>
        <a:ext cx="1205943" cy="1205943"/>
      </dsp:txXfrm>
    </dsp:sp>
    <dsp:sp modelId="{E428D29C-126F-4207-B53E-D79419AF03CE}">
      <dsp:nvSpPr>
        <dsp:cNvPr id="0" name=""/>
        <dsp:cNvSpPr/>
      </dsp:nvSpPr>
      <dsp:spPr>
        <a:xfrm rot="1800000">
          <a:off x="8461827" y="3545337"/>
          <a:ext cx="360643" cy="5798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850848"/>
                <a:satOff val="-9556"/>
                <a:lumOff val="-2039"/>
                <a:alphaOff val="0"/>
                <a:shade val="85000"/>
                <a:satMod val="130000"/>
              </a:schemeClr>
            </a:gs>
            <a:gs pos="34000">
              <a:schemeClr val="accent5">
                <a:hueOff val="850848"/>
                <a:satOff val="-9556"/>
                <a:lumOff val="-2039"/>
                <a:alphaOff val="0"/>
                <a:shade val="87000"/>
                <a:satMod val="125000"/>
              </a:schemeClr>
            </a:gs>
            <a:gs pos="70000">
              <a:schemeClr val="accent5">
                <a:hueOff val="850848"/>
                <a:satOff val="-9556"/>
                <a:lumOff val="-203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850848"/>
                <a:satOff val="-9556"/>
                <a:lumOff val="-203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>
        <a:off x="8469075" y="3634260"/>
        <a:ext cx="252450" cy="347915"/>
      </dsp:txXfrm>
    </dsp:sp>
    <dsp:sp modelId="{545013D4-5FED-4A7C-8567-F0307EEFE82B}">
      <dsp:nvSpPr>
        <dsp:cNvPr id="0" name=""/>
        <dsp:cNvSpPr/>
      </dsp:nvSpPr>
      <dsp:spPr>
        <a:xfrm>
          <a:off x="8831391" y="3584119"/>
          <a:ext cx="1705461" cy="1705461"/>
        </a:xfrm>
        <a:prstGeom prst="ellipse">
          <a:avLst/>
        </a:prstGeom>
        <a:gradFill rotWithShape="0">
          <a:gsLst>
            <a:gs pos="0">
              <a:schemeClr val="accent5">
                <a:hueOff val="850848"/>
                <a:satOff val="-9556"/>
                <a:lumOff val="-2039"/>
                <a:alphaOff val="0"/>
                <a:shade val="85000"/>
                <a:satMod val="130000"/>
              </a:schemeClr>
            </a:gs>
            <a:gs pos="34000">
              <a:schemeClr val="accent5">
                <a:hueOff val="850848"/>
                <a:satOff val="-9556"/>
                <a:lumOff val="-2039"/>
                <a:alphaOff val="0"/>
                <a:shade val="87000"/>
                <a:satMod val="125000"/>
              </a:schemeClr>
            </a:gs>
            <a:gs pos="70000">
              <a:schemeClr val="accent5">
                <a:hueOff val="850848"/>
                <a:satOff val="-9556"/>
                <a:lumOff val="-203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850848"/>
                <a:satOff val="-9556"/>
                <a:lumOff val="-203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Acidez </a:t>
          </a:r>
          <a:endParaRPr lang="es-EC" sz="2400" kern="1200" dirty="0"/>
        </a:p>
      </dsp:txBody>
      <dsp:txXfrm>
        <a:off x="9081150" y="3833878"/>
        <a:ext cx="1205943" cy="1205943"/>
      </dsp:txXfrm>
    </dsp:sp>
    <dsp:sp modelId="{DB56BEB8-86CB-40C0-80A8-3C94B0219AB9}">
      <dsp:nvSpPr>
        <dsp:cNvPr id="0" name=""/>
        <dsp:cNvSpPr/>
      </dsp:nvSpPr>
      <dsp:spPr>
        <a:xfrm rot="5400000">
          <a:off x="7437532" y="4136714"/>
          <a:ext cx="360643" cy="5798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276272"/>
                <a:satOff val="-14335"/>
                <a:lumOff val="-3059"/>
                <a:alphaOff val="0"/>
                <a:shade val="85000"/>
                <a:satMod val="130000"/>
              </a:schemeClr>
            </a:gs>
            <a:gs pos="34000">
              <a:schemeClr val="accent5">
                <a:hueOff val="1276272"/>
                <a:satOff val="-14335"/>
                <a:lumOff val="-3059"/>
                <a:alphaOff val="0"/>
                <a:shade val="87000"/>
                <a:satMod val="125000"/>
              </a:schemeClr>
            </a:gs>
            <a:gs pos="70000">
              <a:schemeClr val="accent5">
                <a:hueOff val="1276272"/>
                <a:satOff val="-14335"/>
                <a:lumOff val="-305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276272"/>
                <a:satOff val="-14335"/>
                <a:lumOff val="-305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>
        <a:off x="7491629" y="4198589"/>
        <a:ext cx="252450" cy="347915"/>
      </dsp:txXfrm>
    </dsp:sp>
    <dsp:sp modelId="{A9EB1D93-A4E9-4CCF-B30A-916E66EEA7C4}">
      <dsp:nvSpPr>
        <dsp:cNvPr id="0" name=""/>
        <dsp:cNvSpPr/>
      </dsp:nvSpPr>
      <dsp:spPr>
        <a:xfrm>
          <a:off x="6765123" y="4777080"/>
          <a:ext cx="1705461" cy="1705461"/>
        </a:xfrm>
        <a:prstGeom prst="ellipse">
          <a:avLst/>
        </a:prstGeom>
        <a:gradFill rotWithShape="0">
          <a:gsLst>
            <a:gs pos="0">
              <a:schemeClr val="accent5">
                <a:hueOff val="1276272"/>
                <a:satOff val="-14335"/>
                <a:lumOff val="-3059"/>
                <a:alphaOff val="0"/>
                <a:shade val="85000"/>
                <a:satMod val="130000"/>
              </a:schemeClr>
            </a:gs>
            <a:gs pos="34000">
              <a:schemeClr val="accent5">
                <a:hueOff val="1276272"/>
                <a:satOff val="-14335"/>
                <a:lumOff val="-3059"/>
                <a:alphaOff val="0"/>
                <a:shade val="87000"/>
                <a:satMod val="125000"/>
              </a:schemeClr>
            </a:gs>
            <a:gs pos="70000">
              <a:schemeClr val="accent5">
                <a:hueOff val="1276272"/>
                <a:satOff val="-14335"/>
                <a:lumOff val="-305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276272"/>
                <a:satOff val="-14335"/>
                <a:lumOff val="-305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Proteína </a:t>
          </a:r>
          <a:endParaRPr lang="es-EC" sz="2400" kern="1200" dirty="0"/>
        </a:p>
      </dsp:txBody>
      <dsp:txXfrm>
        <a:off x="7014882" y="5026839"/>
        <a:ext cx="1205943" cy="1205943"/>
      </dsp:txXfrm>
    </dsp:sp>
    <dsp:sp modelId="{C353BE98-B1C7-421E-85ED-D7B0ED867CA4}">
      <dsp:nvSpPr>
        <dsp:cNvPr id="0" name=""/>
        <dsp:cNvSpPr/>
      </dsp:nvSpPr>
      <dsp:spPr>
        <a:xfrm rot="9000000">
          <a:off x="6413237" y="3545337"/>
          <a:ext cx="360643" cy="5798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701696"/>
                <a:satOff val="-19113"/>
                <a:lumOff val="-4078"/>
                <a:alphaOff val="0"/>
                <a:shade val="85000"/>
                <a:satMod val="130000"/>
              </a:schemeClr>
            </a:gs>
            <a:gs pos="34000">
              <a:schemeClr val="accent5">
                <a:hueOff val="1701696"/>
                <a:satOff val="-19113"/>
                <a:lumOff val="-4078"/>
                <a:alphaOff val="0"/>
                <a:shade val="87000"/>
                <a:satMod val="125000"/>
              </a:schemeClr>
            </a:gs>
            <a:gs pos="70000">
              <a:schemeClr val="accent5">
                <a:hueOff val="1701696"/>
                <a:satOff val="-19113"/>
                <a:lumOff val="-407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701696"/>
                <a:satOff val="-19113"/>
                <a:lumOff val="-407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 rot="10800000">
        <a:off x="6514182" y="3634260"/>
        <a:ext cx="252450" cy="347915"/>
      </dsp:txXfrm>
    </dsp:sp>
    <dsp:sp modelId="{20A47772-5BEF-4C38-BC03-AA008FF3247E}">
      <dsp:nvSpPr>
        <dsp:cNvPr id="0" name=""/>
        <dsp:cNvSpPr/>
      </dsp:nvSpPr>
      <dsp:spPr>
        <a:xfrm>
          <a:off x="4698854" y="3584119"/>
          <a:ext cx="1705461" cy="1705461"/>
        </a:xfrm>
        <a:prstGeom prst="ellipse">
          <a:avLst/>
        </a:prstGeom>
        <a:gradFill rotWithShape="0">
          <a:gsLst>
            <a:gs pos="0">
              <a:schemeClr val="accent5">
                <a:hueOff val="1701696"/>
                <a:satOff val="-19113"/>
                <a:lumOff val="-4078"/>
                <a:alphaOff val="0"/>
                <a:shade val="85000"/>
                <a:satMod val="130000"/>
              </a:schemeClr>
            </a:gs>
            <a:gs pos="34000">
              <a:schemeClr val="accent5">
                <a:hueOff val="1701696"/>
                <a:satOff val="-19113"/>
                <a:lumOff val="-4078"/>
                <a:alphaOff val="0"/>
                <a:shade val="87000"/>
                <a:satMod val="125000"/>
              </a:schemeClr>
            </a:gs>
            <a:gs pos="70000">
              <a:schemeClr val="accent5">
                <a:hueOff val="1701696"/>
                <a:satOff val="-19113"/>
                <a:lumOff val="-407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701696"/>
                <a:satOff val="-19113"/>
                <a:lumOff val="-407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Variación de masa </a:t>
          </a:r>
          <a:endParaRPr lang="es-EC" sz="2400" kern="1200" dirty="0"/>
        </a:p>
      </dsp:txBody>
      <dsp:txXfrm>
        <a:off x="4948613" y="3833878"/>
        <a:ext cx="1205943" cy="1205943"/>
      </dsp:txXfrm>
    </dsp:sp>
    <dsp:sp modelId="{CC77444B-F2D6-48D1-9CC2-3AEBFBF2B853}">
      <dsp:nvSpPr>
        <dsp:cNvPr id="0" name=""/>
        <dsp:cNvSpPr/>
      </dsp:nvSpPr>
      <dsp:spPr>
        <a:xfrm rot="12600000">
          <a:off x="6413237" y="2362583"/>
          <a:ext cx="360643" cy="5798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127120"/>
                <a:satOff val="-23891"/>
                <a:lumOff val="-5098"/>
                <a:alphaOff val="0"/>
                <a:shade val="85000"/>
                <a:satMod val="130000"/>
              </a:schemeClr>
            </a:gs>
            <a:gs pos="34000">
              <a:schemeClr val="accent5">
                <a:hueOff val="2127120"/>
                <a:satOff val="-23891"/>
                <a:lumOff val="-5098"/>
                <a:alphaOff val="0"/>
                <a:shade val="87000"/>
                <a:satMod val="125000"/>
              </a:schemeClr>
            </a:gs>
            <a:gs pos="70000">
              <a:schemeClr val="accent5">
                <a:hueOff val="2127120"/>
                <a:satOff val="-23891"/>
                <a:lumOff val="-509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127120"/>
                <a:satOff val="-23891"/>
                <a:lumOff val="-509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/>
        </a:p>
      </dsp:txBody>
      <dsp:txXfrm rot="10800000">
        <a:off x="6514182" y="2505602"/>
        <a:ext cx="252450" cy="347915"/>
      </dsp:txXfrm>
    </dsp:sp>
    <dsp:sp modelId="{245F07EA-2B36-4706-9286-8DFF1252B058}">
      <dsp:nvSpPr>
        <dsp:cNvPr id="0" name=""/>
        <dsp:cNvSpPr/>
      </dsp:nvSpPr>
      <dsp:spPr>
        <a:xfrm>
          <a:off x="4698854" y="1198197"/>
          <a:ext cx="1705461" cy="1705461"/>
        </a:xfrm>
        <a:prstGeom prst="ellipse">
          <a:avLst/>
        </a:prstGeom>
        <a:gradFill rotWithShape="0">
          <a:gsLst>
            <a:gs pos="0">
              <a:schemeClr val="accent5">
                <a:hueOff val="2127120"/>
                <a:satOff val="-23891"/>
                <a:lumOff val="-5098"/>
                <a:alphaOff val="0"/>
                <a:shade val="85000"/>
                <a:satMod val="130000"/>
              </a:schemeClr>
            </a:gs>
            <a:gs pos="34000">
              <a:schemeClr val="accent5">
                <a:hueOff val="2127120"/>
                <a:satOff val="-23891"/>
                <a:lumOff val="-5098"/>
                <a:alphaOff val="0"/>
                <a:shade val="87000"/>
                <a:satMod val="125000"/>
              </a:schemeClr>
            </a:gs>
            <a:gs pos="70000">
              <a:schemeClr val="accent5">
                <a:hueOff val="2127120"/>
                <a:satOff val="-23891"/>
                <a:lumOff val="-509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127120"/>
                <a:satOff val="-23891"/>
                <a:lumOff val="-509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Cenizas </a:t>
          </a:r>
          <a:endParaRPr lang="es-EC" sz="2400" kern="1200" dirty="0"/>
        </a:p>
      </dsp:txBody>
      <dsp:txXfrm>
        <a:off x="4948613" y="1447956"/>
        <a:ext cx="1205943" cy="1205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7F13B-2B3C-4C7C-BB50-E93B1C96F3EC}">
      <dsp:nvSpPr>
        <dsp:cNvPr id="0" name=""/>
        <dsp:cNvSpPr/>
      </dsp:nvSpPr>
      <dsp:spPr>
        <a:xfrm>
          <a:off x="0" y="19676"/>
          <a:ext cx="10058399" cy="19412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/>
            <a:t>GENERAL</a:t>
          </a:r>
          <a:endParaRPr lang="es-EC" sz="3500" kern="1200" dirty="0"/>
        </a:p>
      </dsp:txBody>
      <dsp:txXfrm>
        <a:off x="94766" y="114442"/>
        <a:ext cx="9868867" cy="1751753"/>
      </dsp:txXfrm>
    </dsp:sp>
    <dsp:sp modelId="{8AC25924-4C86-4415-8F3C-6211B5D529A8}">
      <dsp:nvSpPr>
        <dsp:cNvPr id="0" name=""/>
        <dsp:cNvSpPr/>
      </dsp:nvSpPr>
      <dsp:spPr>
        <a:xfrm>
          <a:off x="0" y="2061762"/>
          <a:ext cx="10058399" cy="1941285"/>
        </a:xfrm>
        <a:prstGeom prst="roundRect">
          <a:avLst/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Evaluar las características  del licor de cacao CCN-51 (</a:t>
          </a:r>
          <a:r>
            <a:rPr lang="es-ES" sz="3500" i="1" kern="1200" dirty="0" err="1" smtClean="0"/>
            <a:t>Theobroma</a:t>
          </a:r>
          <a:r>
            <a:rPr lang="es-ES" sz="3500" i="1" kern="1200" dirty="0" smtClean="0"/>
            <a:t> cacao L.</a:t>
          </a:r>
          <a:r>
            <a:rPr lang="es-ES" sz="3500" kern="1200" dirty="0" smtClean="0"/>
            <a:t>) considerando diferentes aspectos de  manejo en poscosecha”.</a:t>
          </a:r>
          <a:endParaRPr lang="es-EC" sz="3500" kern="1200" dirty="0"/>
        </a:p>
      </dsp:txBody>
      <dsp:txXfrm>
        <a:off x="94766" y="2156528"/>
        <a:ext cx="9868867" cy="175175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F89AD-D677-4643-8B6E-698454B4597E}">
      <dsp:nvSpPr>
        <dsp:cNvPr id="0" name=""/>
        <dsp:cNvSpPr/>
      </dsp:nvSpPr>
      <dsp:spPr>
        <a:xfrm>
          <a:off x="5460931" y="0"/>
          <a:ext cx="4837623" cy="274699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600" kern="1200" dirty="0" smtClean="0"/>
            <a:t>Hipótesis Alternativa</a:t>
          </a:r>
          <a:endParaRPr lang="es-EC" sz="5600" kern="1200" dirty="0"/>
        </a:p>
      </dsp:txBody>
      <dsp:txXfrm>
        <a:off x="6169384" y="402288"/>
        <a:ext cx="3420717" cy="1942419"/>
      </dsp:txXfrm>
    </dsp:sp>
    <dsp:sp modelId="{9F295562-DA1E-4BF5-807A-89A48E06F735}">
      <dsp:nvSpPr>
        <dsp:cNvPr id="0" name=""/>
        <dsp:cNvSpPr/>
      </dsp:nvSpPr>
      <dsp:spPr>
        <a:xfrm rot="8378726">
          <a:off x="5412154" y="2513621"/>
          <a:ext cx="1152404" cy="9339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4000" kern="1200"/>
        </a:p>
      </dsp:txBody>
      <dsp:txXfrm rot="10800000">
        <a:off x="5659011" y="2609702"/>
        <a:ext cx="872211" cy="560386"/>
      </dsp:txXfrm>
    </dsp:sp>
    <dsp:sp modelId="{F4773AE1-7193-4D58-8F81-7886A025414B}">
      <dsp:nvSpPr>
        <dsp:cNvPr id="0" name=""/>
        <dsp:cNvSpPr/>
      </dsp:nvSpPr>
      <dsp:spPr>
        <a:xfrm>
          <a:off x="0" y="3385167"/>
          <a:ext cx="7935766" cy="262447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Humedad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C0 (Tendal de cemento)(5,92 B)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/>
            <a:t>C1 (Mecanizado)(1,96 A)</a:t>
          </a:r>
          <a:endParaRPr lang="es-EC" sz="3200" kern="1200" dirty="0"/>
        </a:p>
      </dsp:txBody>
      <dsp:txXfrm>
        <a:off x="1162166" y="3769513"/>
        <a:ext cx="5611434" cy="185578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B9095-30D6-4409-9F13-06E86A7184B1}">
      <dsp:nvSpPr>
        <dsp:cNvPr id="0" name=""/>
        <dsp:cNvSpPr/>
      </dsp:nvSpPr>
      <dsp:spPr>
        <a:xfrm>
          <a:off x="2267393" y="853576"/>
          <a:ext cx="2126452" cy="212645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700" kern="1200" dirty="0" smtClean="0"/>
            <a:t>HIPOTESIS NULA</a:t>
          </a:r>
          <a:endParaRPr lang="es-EC" sz="2700" kern="1200" dirty="0"/>
        </a:p>
      </dsp:txBody>
      <dsp:txXfrm>
        <a:off x="2578805" y="1164988"/>
        <a:ext cx="1503628" cy="1503628"/>
      </dsp:txXfrm>
    </dsp:sp>
    <dsp:sp modelId="{E2AACF14-544D-46A9-9E68-4BEFD938B738}">
      <dsp:nvSpPr>
        <dsp:cNvPr id="0" name=""/>
        <dsp:cNvSpPr/>
      </dsp:nvSpPr>
      <dsp:spPr>
        <a:xfrm>
          <a:off x="2799006" y="379"/>
          <a:ext cx="1063226" cy="106322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235830"/>
                <a:satOff val="1752"/>
                <a:lumOff val="3921"/>
                <a:alphaOff val="0"/>
                <a:shade val="85000"/>
                <a:satMod val="130000"/>
              </a:schemeClr>
            </a:gs>
            <a:gs pos="34000">
              <a:schemeClr val="accent4">
                <a:alpha val="50000"/>
                <a:hueOff val="235830"/>
                <a:satOff val="1752"/>
                <a:lumOff val="3921"/>
                <a:alphaOff val="0"/>
                <a:shade val="87000"/>
                <a:satMod val="125000"/>
              </a:schemeClr>
            </a:gs>
            <a:gs pos="70000">
              <a:schemeClr val="accent4">
                <a:alpha val="50000"/>
                <a:hueOff val="235830"/>
                <a:satOff val="1752"/>
                <a:lumOff val="392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alpha val="50000"/>
                <a:hueOff val="235830"/>
                <a:satOff val="1752"/>
                <a:lumOff val="392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Cenizas</a:t>
          </a:r>
          <a:endParaRPr lang="es-EC" sz="1400" kern="1200" dirty="0"/>
        </a:p>
      </dsp:txBody>
      <dsp:txXfrm>
        <a:off x="2954712" y="156085"/>
        <a:ext cx="751814" cy="751814"/>
      </dsp:txXfrm>
    </dsp:sp>
    <dsp:sp modelId="{148D5E58-764D-46E0-9226-804F5CF92FA3}">
      <dsp:nvSpPr>
        <dsp:cNvPr id="0" name=""/>
        <dsp:cNvSpPr/>
      </dsp:nvSpPr>
      <dsp:spPr>
        <a:xfrm>
          <a:off x="4183816" y="1385189"/>
          <a:ext cx="1063226" cy="106322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471660"/>
                <a:satOff val="3503"/>
                <a:lumOff val="7843"/>
                <a:alphaOff val="0"/>
                <a:shade val="85000"/>
                <a:satMod val="130000"/>
              </a:schemeClr>
            </a:gs>
            <a:gs pos="34000">
              <a:schemeClr val="accent4">
                <a:alpha val="50000"/>
                <a:hueOff val="471660"/>
                <a:satOff val="3503"/>
                <a:lumOff val="7843"/>
                <a:alphaOff val="0"/>
                <a:shade val="87000"/>
                <a:satMod val="125000"/>
              </a:schemeClr>
            </a:gs>
            <a:gs pos="70000">
              <a:schemeClr val="accent4">
                <a:alpha val="50000"/>
                <a:hueOff val="471660"/>
                <a:satOff val="3503"/>
                <a:lumOff val="784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alpha val="50000"/>
                <a:hueOff val="471660"/>
                <a:satOff val="3503"/>
                <a:lumOff val="784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Grasa</a:t>
          </a:r>
          <a:endParaRPr lang="es-EC" sz="1400" kern="1200" dirty="0"/>
        </a:p>
      </dsp:txBody>
      <dsp:txXfrm>
        <a:off x="4339522" y="1540895"/>
        <a:ext cx="751814" cy="751814"/>
      </dsp:txXfrm>
    </dsp:sp>
    <dsp:sp modelId="{2B776E0B-25C0-4F3E-96A3-404A54A9DBE5}">
      <dsp:nvSpPr>
        <dsp:cNvPr id="0" name=""/>
        <dsp:cNvSpPr/>
      </dsp:nvSpPr>
      <dsp:spPr>
        <a:xfrm>
          <a:off x="2799006" y="2769999"/>
          <a:ext cx="1063226" cy="106322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707491"/>
                <a:satOff val="5255"/>
                <a:lumOff val="11764"/>
                <a:alphaOff val="0"/>
                <a:shade val="85000"/>
                <a:satMod val="130000"/>
              </a:schemeClr>
            </a:gs>
            <a:gs pos="34000">
              <a:schemeClr val="accent4">
                <a:alpha val="50000"/>
                <a:hueOff val="707491"/>
                <a:satOff val="5255"/>
                <a:lumOff val="11764"/>
                <a:alphaOff val="0"/>
                <a:shade val="87000"/>
                <a:satMod val="125000"/>
              </a:schemeClr>
            </a:gs>
            <a:gs pos="70000">
              <a:schemeClr val="accent4">
                <a:alpha val="50000"/>
                <a:hueOff val="707491"/>
                <a:satOff val="5255"/>
                <a:lumOff val="1176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alpha val="50000"/>
                <a:hueOff val="707491"/>
                <a:satOff val="5255"/>
                <a:lumOff val="1176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Proteína</a:t>
          </a:r>
          <a:endParaRPr lang="es-EC" sz="1400" kern="1200" dirty="0"/>
        </a:p>
      </dsp:txBody>
      <dsp:txXfrm>
        <a:off x="2954712" y="2925705"/>
        <a:ext cx="751814" cy="751814"/>
      </dsp:txXfrm>
    </dsp:sp>
    <dsp:sp modelId="{44F51C2E-A255-4E26-907A-46BBEC5C9898}">
      <dsp:nvSpPr>
        <dsp:cNvPr id="0" name=""/>
        <dsp:cNvSpPr/>
      </dsp:nvSpPr>
      <dsp:spPr>
        <a:xfrm>
          <a:off x="1414196" y="1385189"/>
          <a:ext cx="1063226" cy="1063226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43321"/>
                <a:satOff val="7007"/>
                <a:lumOff val="15686"/>
                <a:alphaOff val="0"/>
                <a:shade val="85000"/>
                <a:satMod val="130000"/>
              </a:schemeClr>
            </a:gs>
            <a:gs pos="34000">
              <a:schemeClr val="accent4">
                <a:alpha val="50000"/>
                <a:hueOff val="943321"/>
                <a:satOff val="7007"/>
                <a:lumOff val="15686"/>
                <a:alphaOff val="0"/>
                <a:shade val="87000"/>
                <a:satMod val="125000"/>
              </a:schemeClr>
            </a:gs>
            <a:gs pos="70000">
              <a:schemeClr val="accent4">
                <a:alpha val="50000"/>
                <a:hueOff val="943321"/>
                <a:satOff val="7007"/>
                <a:lumOff val="1568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alpha val="50000"/>
                <a:hueOff val="943321"/>
                <a:satOff val="7007"/>
                <a:lumOff val="1568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Variación de masa </a:t>
          </a:r>
          <a:endParaRPr lang="es-EC" sz="1400" kern="1200" dirty="0"/>
        </a:p>
      </dsp:txBody>
      <dsp:txXfrm>
        <a:off x="1569902" y="1540895"/>
        <a:ext cx="751814" cy="75181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C869A-032D-463D-802D-BBD75D315FD0}">
      <dsp:nvSpPr>
        <dsp:cNvPr id="0" name=""/>
        <dsp:cNvSpPr/>
      </dsp:nvSpPr>
      <dsp:spPr>
        <a:xfrm>
          <a:off x="2458619" y="1171956"/>
          <a:ext cx="2503769" cy="2503769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Hipótesis Alternativa</a:t>
          </a:r>
          <a:endParaRPr lang="es-EC" sz="2900" kern="1200" dirty="0"/>
        </a:p>
      </dsp:txBody>
      <dsp:txXfrm>
        <a:off x="2825287" y="1538624"/>
        <a:ext cx="1770433" cy="1770433"/>
      </dsp:txXfrm>
    </dsp:sp>
    <dsp:sp modelId="{840182EA-2285-45EA-8764-36D08176FBC9}">
      <dsp:nvSpPr>
        <dsp:cNvPr id="0" name=""/>
        <dsp:cNvSpPr/>
      </dsp:nvSpPr>
      <dsp:spPr>
        <a:xfrm>
          <a:off x="3052406" y="190400"/>
          <a:ext cx="1251884" cy="125188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147861"/>
                <a:satOff val="-7499"/>
                <a:lumOff val="10109"/>
                <a:alphaOff val="0"/>
                <a:shade val="85000"/>
                <a:satMod val="130000"/>
              </a:schemeClr>
            </a:gs>
            <a:gs pos="34000">
              <a:schemeClr val="accent2">
                <a:shade val="80000"/>
                <a:alpha val="50000"/>
                <a:hueOff val="-147861"/>
                <a:satOff val="-7499"/>
                <a:lumOff val="10109"/>
                <a:alphaOff val="0"/>
                <a:shade val="87000"/>
                <a:satMod val="125000"/>
              </a:schemeClr>
            </a:gs>
            <a:gs pos="70000">
              <a:schemeClr val="accent2">
                <a:shade val="80000"/>
                <a:alpha val="50000"/>
                <a:hueOff val="-147861"/>
                <a:satOff val="-7499"/>
                <a:lumOff val="1010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-147861"/>
                <a:satOff val="-7499"/>
                <a:lumOff val="1010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Humedad </a:t>
          </a:r>
          <a:endParaRPr lang="es-EC" sz="1600" kern="1200" dirty="0"/>
        </a:p>
      </dsp:txBody>
      <dsp:txXfrm>
        <a:off x="3235740" y="373734"/>
        <a:ext cx="885216" cy="885216"/>
      </dsp:txXfrm>
    </dsp:sp>
    <dsp:sp modelId="{1F1845C5-018F-435F-B30A-CA8AD0E63CD5}">
      <dsp:nvSpPr>
        <dsp:cNvPr id="0" name=""/>
        <dsp:cNvSpPr/>
      </dsp:nvSpPr>
      <dsp:spPr>
        <a:xfrm>
          <a:off x="4463106" y="2633804"/>
          <a:ext cx="1251884" cy="125188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295722"/>
                <a:satOff val="-14998"/>
                <a:lumOff val="20218"/>
                <a:alphaOff val="0"/>
                <a:shade val="85000"/>
                <a:satMod val="130000"/>
              </a:schemeClr>
            </a:gs>
            <a:gs pos="34000">
              <a:schemeClr val="accent2">
                <a:shade val="80000"/>
                <a:alpha val="50000"/>
                <a:hueOff val="-295722"/>
                <a:satOff val="-14998"/>
                <a:lumOff val="20218"/>
                <a:alphaOff val="0"/>
                <a:shade val="87000"/>
                <a:satMod val="125000"/>
              </a:schemeClr>
            </a:gs>
            <a:gs pos="70000">
              <a:schemeClr val="accent2">
                <a:shade val="80000"/>
                <a:alpha val="50000"/>
                <a:hueOff val="-295722"/>
                <a:satOff val="-14998"/>
                <a:lumOff val="20218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-295722"/>
                <a:satOff val="-14998"/>
                <a:lumOff val="20218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pH</a:t>
          </a:r>
          <a:endParaRPr lang="es-EC" sz="1600" kern="1200" dirty="0"/>
        </a:p>
      </dsp:txBody>
      <dsp:txXfrm>
        <a:off x="4646440" y="2817138"/>
        <a:ext cx="885216" cy="885216"/>
      </dsp:txXfrm>
    </dsp:sp>
    <dsp:sp modelId="{94BAEEA4-8B46-485A-85C1-21E37F933FC7}">
      <dsp:nvSpPr>
        <dsp:cNvPr id="0" name=""/>
        <dsp:cNvSpPr/>
      </dsp:nvSpPr>
      <dsp:spPr>
        <a:xfrm>
          <a:off x="1641706" y="2633804"/>
          <a:ext cx="1251884" cy="1251884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alpha val="50000"/>
                <a:hueOff val="-443583"/>
                <a:satOff val="-22497"/>
                <a:lumOff val="30327"/>
                <a:alphaOff val="0"/>
                <a:shade val="85000"/>
                <a:satMod val="130000"/>
              </a:schemeClr>
            </a:gs>
            <a:gs pos="34000">
              <a:schemeClr val="accent2">
                <a:shade val="80000"/>
                <a:alpha val="50000"/>
                <a:hueOff val="-443583"/>
                <a:satOff val="-22497"/>
                <a:lumOff val="30327"/>
                <a:alphaOff val="0"/>
                <a:shade val="87000"/>
                <a:satMod val="125000"/>
              </a:schemeClr>
            </a:gs>
            <a:gs pos="70000">
              <a:schemeClr val="accent2">
                <a:shade val="80000"/>
                <a:alpha val="50000"/>
                <a:hueOff val="-443583"/>
                <a:satOff val="-22497"/>
                <a:lumOff val="3032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80000"/>
                <a:alpha val="50000"/>
                <a:hueOff val="-443583"/>
                <a:satOff val="-22497"/>
                <a:lumOff val="3032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Acidez</a:t>
          </a:r>
          <a:endParaRPr lang="es-EC" sz="1600" kern="1200" dirty="0"/>
        </a:p>
      </dsp:txBody>
      <dsp:txXfrm>
        <a:off x="1825040" y="2817138"/>
        <a:ext cx="885216" cy="88521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FA6CC-9DFF-48DE-8453-60EC90CD23E2}">
      <dsp:nvSpPr>
        <dsp:cNvPr id="0" name=""/>
        <dsp:cNvSpPr/>
      </dsp:nvSpPr>
      <dsp:spPr>
        <a:xfrm>
          <a:off x="6215" y="1972838"/>
          <a:ext cx="1726759" cy="172675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Pre-secado</a:t>
          </a:r>
          <a:endParaRPr lang="es-EC" sz="2000" kern="1200" dirty="0"/>
        </a:p>
      </dsp:txBody>
      <dsp:txXfrm>
        <a:off x="259093" y="2225716"/>
        <a:ext cx="1221003" cy="1221003"/>
      </dsp:txXfrm>
    </dsp:sp>
    <dsp:sp modelId="{6F2FC1BB-1831-42B4-A0FD-2CF76E9CAE52}">
      <dsp:nvSpPr>
        <dsp:cNvPr id="0" name=""/>
        <dsp:cNvSpPr/>
      </dsp:nvSpPr>
      <dsp:spPr>
        <a:xfrm>
          <a:off x="1873187" y="2335457"/>
          <a:ext cx="1001520" cy="1001520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2005938" y="2718438"/>
        <a:ext cx="736018" cy="235558"/>
      </dsp:txXfrm>
    </dsp:sp>
    <dsp:sp modelId="{3390E66A-7354-49BB-8916-2BD41480BFA5}">
      <dsp:nvSpPr>
        <dsp:cNvPr id="0" name=""/>
        <dsp:cNvSpPr/>
      </dsp:nvSpPr>
      <dsp:spPr>
        <a:xfrm>
          <a:off x="3014921" y="1972838"/>
          <a:ext cx="1726759" cy="1726759"/>
        </a:xfrm>
        <a:prstGeom prst="ellipse">
          <a:avLst/>
        </a:prstGeom>
        <a:gradFill rotWithShape="0">
          <a:gsLst>
            <a:gs pos="0">
              <a:schemeClr val="accent3">
                <a:hueOff val="399335"/>
                <a:satOff val="-2418"/>
                <a:lumOff val="2876"/>
                <a:alphaOff val="0"/>
                <a:shade val="85000"/>
                <a:satMod val="130000"/>
              </a:schemeClr>
            </a:gs>
            <a:gs pos="34000">
              <a:schemeClr val="accent3">
                <a:hueOff val="399335"/>
                <a:satOff val="-2418"/>
                <a:lumOff val="2876"/>
                <a:alphaOff val="0"/>
                <a:shade val="87000"/>
                <a:satMod val="125000"/>
              </a:schemeClr>
            </a:gs>
            <a:gs pos="70000">
              <a:schemeClr val="accent3">
                <a:hueOff val="399335"/>
                <a:satOff val="-2418"/>
                <a:lumOff val="287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399335"/>
                <a:satOff val="-2418"/>
                <a:lumOff val="287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Fermentación </a:t>
          </a:r>
          <a:endParaRPr lang="es-EC" sz="1600" kern="1200" dirty="0"/>
        </a:p>
      </dsp:txBody>
      <dsp:txXfrm>
        <a:off x="3267799" y="2225716"/>
        <a:ext cx="1221003" cy="1221003"/>
      </dsp:txXfrm>
    </dsp:sp>
    <dsp:sp modelId="{40B30BA4-DAC9-424E-905A-7903C67895E5}">
      <dsp:nvSpPr>
        <dsp:cNvPr id="0" name=""/>
        <dsp:cNvSpPr/>
      </dsp:nvSpPr>
      <dsp:spPr>
        <a:xfrm>
          <a:off x="4881893" y="2335457"/>
          <a:ext cx="1001520" cy="1001520"/>
        </a:xfrm>
        <a:prstGeom prst="mathPlus">
          <a:avLst/>
        </a:prstGeom>
        <a:gradFill rotWithShape="0">
          <a:gsLst>
            <a:gs pos="0">
              <a:schemeClr val="accent3">
                <a:hueOff val="599003"/>
                <a:satOff val="-3627"/>
                <a:lumOff val="4314"/>
                <a:alphaOff val="0"/>
                <a:shade val="85000"/>
                <a:satMod val="130000"/>
              </a:schemeClr>
            </a:gs>
            <a:gs pos="34000">
              <a:schemeClr val="accent3">
                <a:hueOff val="599003"/>
                <a:satOff val="-3627"/>
                <a:lumOff val="4314"/>
                <a:alphaOff val="0"/>
                <a:shade val="87000"/>
                <a:satMod val="125000"/>
              </a:schemeClr>
            </a:gs>
            <a:gs pos="70000">
              <a:schemeClr val="accent3">
                <a:hueOff val="599003"/>
                <a:satOff val="-3627"/>
                <a:lumOff val="431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599003"/>
                <a:satOff val="-3627"/>
                <a:lumOff val="431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5014644" y="2718438"/>
        <a:ext cx="736018" cy="235558"/>
      </dsp:txXfrm>
    </dsp:sp>
    <dsp:sp modelId="{7508F74B-12FC-4C8B-8579-14928B72AA84}">
      <dsp:nvSpPr>
        <dsp:cNvPr id="0" name=""/>
        <dsp:cNvSpPr/>
      </dsp:nvSpPr>
      <dsp:spPr>
        <a:xfrm>
          <a:off x="6023627" y="1972838"/>
          <a:ext cx="1726759" cy="1726759"/>
        </a:xfrm>
        <a:prstGeom prst="ellipse">
          <a:avLst/>
        </a:prstGeom>
        <a:gradFill rotWithShape="0">
          <a:gsLst>
            <a:gs pos="0">
              <a:schemeClr val="accent3">
                <a:hueOff val="798670"/>
                <a:satOff val="-4837"/>
                <a:lumOff val="5751"/>
                <a:alphaOff val="0"/>
                <a:shade val="85000"/>
                <a:satMod val="130000"/>
              </a:schemeClr>
            </a:gs>
            <a:gs pos="34000">
              <a:schemeClr val="accent3">
                <a:hueOff val="798670"/>
                <a:satOff val="-4837"/>
                <a:lumOff val="5751"/>
                <a:alphaOff val="0"/>
                <a:shade val="87000"/>
                <a:satMod val="125000"/>
              </a:schemeClr>
            </a:gs>
            <a:gs pos="70000">
              <a:schemeClr val="accent3">
                <a:hueOff val="798670"/>
                <a:satOff val="-4837"/>
                <a:lumOff val="575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798670"/>
                <a:satOff val="-4837"/>
                <a:lumOff val="575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Secado </a:t>
          </a:r>
          <a:endParaRPr lang="es-EC" sz="1600" kern="1200" dirty="0"/>
        </a:p>
      </dsp:txBody>
      <dsp:txXfrm>
        <a:off x="6276505" y="2225716"/>
        <a:ext cx="1221003" cy="1221003"/>
      </dsp:txXfrm>
    </dsp:sp>
    <dsp:sp modelId="{D3021E63-6684-4A9C-A81E-075C62F50882}">
      <dsp:nvSpPr>
        <dsp:cNvPr id="0" name=""/>
        <dsp:cNvSpPr/>
      </dsp:nvSpPr>
      <dsp:spPr>
        <a:xfrm>
          <a:off x="7890599" y="2335457"/>
          <a:ext cx="1001520" cy="1001520"/>
        </a:xfrm>
        <a:prstGeom prst="mathEqual">
          <a:avLst/>
        </a:prstGeom>
        <a:gradFill rotWithShape="0">
          <a:gsLst>
            <a:gs pos="0">
              <a:schemeClr val="accent3">
                <a:hueOff val="1198005"/>
                <a:satOff val="-7255"/>
                <a:lumOff val="8627"/>
                <a:alphaOff val="0"/>
                <a:shade val="85000"/>
                <a:satMod val="130000"/>
              </a:schemeClr>
            </a:gs>
            <a:gs pos="34000">
              <a:schemeClr val="accent3">
                <a:hueOff val="1198005"/>
                <a:satOff val="-7255"/>
                <a:lumOff val="8627"/>
                <a:alphaOff val="0"/>
                <a:shade val="87000"/>
                <a:satMod val="125000"/>
              </a:schemeClr>
            </a:gs>
            <a:gs pos="70000">
              <a:schemeClr val="accent3">
                <a:hueOff val="1198005"/>
                <a:satOff val="-7255"/>
                <a:lumOff val="862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198005"/>
                <a:satOff val="-7255"/>
                <a:lumOff val="862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>
        <a:off x="8023350" y="2541770"/>
        <a:ext cx="736018" cy="588894"/>
      </dsp:txXfrm>
    </dsp:sp>
    <dsp:sp modelId="{B6671D69-0F7E-40EA-BEB1-81D26345BF66}">
      <dsp:nvSpPr>
        <dsp:cNvPr id="0" name=""/>
        <dsp:cNvSpPr/>
      </dsp:nvSpPr>
      <dsp:spPr>
        <a:xfrm>
          <a:off x="9032333" y="1972838"/>
          <a:ext cx="1726759" cy="1726759"/>
        </a:xfrm>
        <a:prstGeom prst="ellipse">
          <a:avLst/>
        </a:prstGeom>
        <a:gradFill rotWithShape="0">
          <a:gsLst>
            <a:gs pos="0">
              <a:schemeClr val="accent3">
                <a:hueOff val="1198005"/>
                <a:satOff val="-7255"/>
                <a:lumOff val="8627"/>
                <a:alphaOff val="0"/>
                <a:shade val="85000"/>
                <a:satMod val="130000"/>
              </a:schemeClr>
            </a:gs>
            <a:gs pos="34000">
              <a:schemeClr val="accent3">
                <a:hueOff val="1198005"/>
                <a:satOff val="-7255"/>
                <a:lumOff val="8627"/>
                <a:alphaOff val="0"/>
                <a:shade val="87000"/>
                <a:satMod val="125000"/>
              </a:schemeClr>
            </a:gs>
            <a:gs pos="70000">
              <a:schemeClr val="accent3">
                <a:hueOff val="1198005"/>
                <a:satOff val="-7255"/>
                <a:lumOff val="862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1198005"/>
                <a:satOff val="-7255"/>
                <a:lumOff val="862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Sinergismo </a:t>
          </a:r>
          <a:endParaRPr lang="es-EC" sz="1600" kern="1200" dirty="0"/>
        </a:p>
      </dsp:txBody>
      <dsp:txXfrm>
        <a:off x="9285211" y="2225716"/>
        <a:ext cx="1221003" cy="12210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E536C-E7DB-4309-9A1D-8463E0083CAA}">
      <dsp:nvSpPr>
        <dsp:cNvPr id="0" name=""/>
        <dsp:cNvSpPr/>
      </dsp:nvSpPr>
      <dsp:spPr>
        <a:xfrm>
          <a:off x="3225" y="2691681"/>
          <a:ext cx="3929568" cy="160986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Establecer el efecto del pre-secado antes de la fermentación en la  calidad del licor de cacao.</a:t>
          </a:r>
          <a:endParaRPr lang="es-EC" sz="2000" kern="1200" dirty="0"/>
        </a:p>
      </dsp:txBody>
      <dsp:txXfrm>
        <a:off x="808158" y="2691681"/>
        <a:ext cx="2319703" cy="1609865"/>
      </dsp:txXfrm>
    </dsp:sp>
    <dsp:sp modelId="{EE199CF1-6DD0-48F9-A62F-27F24D7EADEE}">
      <dsp:nvSpPr>
        <dsp:cNvPr id="0" name=""/>
        <dsp:cNvSpPr/>
      </dsp:nvSpPr>
      <dsp:spPr>
        <a:xfrm>
          <a:off x="3539837" y="2710700"/>
          <a:ext cx="3929568" cy="1571827"/>
        </a:xfrm>
        <a:prstGeom prst="chevron">
          <a:avLst/>
        </a:prstGeom>
        <a:solidFill>
          <a:schemeClr val="accent4">
            <a:hueOff val="471660"/>
            <a:satOff val="3503"/>
            <a:lumOff val="784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Determinar el efecto de la fermentación en las características físico-químico y organoléptico del licor de cacao.</a:t>
          </a:r>
          <a:endParaRPr lang="es-EC" sz="1800" kern="1200" dirty="0"/>
        </a:p>
      </dsp:txBody>
      <dsp:txXfrm>
        <a:off x="4325751" y="2710700"/>
        <a:ext cx="2357741" cy="1571827"/>
      </dsp:txXfrm>
    </dsp:sp>
    <dsp:sp modelId="{543CA0FF-B279-4B10-8681-2F885D350CD8}">
      <dsp:nvSpPr>
        <dsp:cNvPr id="0" name=""/>
        <dsp:cNvSpPr/>
      </dsp:nvSpPr>
      <dsp:spPr>
        <a:xfrm>
          <a:off x="7076448" y="2710700"/>
          <a:ext cx="3929568" cy="1571827"/>
        </a:xfrm>
        <a:prstGeom prst="chevron">
          <a:avLst/>
        </a:prstGeom>
        <a:solidFill>
          <a:schemeClr val="accent4">
            <a:hueOff val="943321"/>
            <a:satOff val="7007"/>
            <a:lumOff val="15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Valorar el efecto del secado “mecánico y al ambiente” en la calidad del licor de cacao.</a:t>
          </a:r>
          <a:endParaRPr lang="es-EC" sz="2000" kern="1200" dirty="0"/>
        </a:p>
      </dsp:txBody>
      <dsp:txXfrm>
        <a:off x="7862362" y="2710700"/>
        <a:ext cx="2357741" cy="15718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9529D-5086-4F3F-93C3-345BE695344A}">
      <dsp:nvSpPr>
        <dsp:cNvPr id="0" name=""/>
        <dsp:cNvSpPr/>
      </dsp:nvSpPr>
      <dsp:spPr>
        <a:xfrm>
          <a:off x="2716133" y="0"/>
          <a:ext cx="4022725" cy="402272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42C5C-DBCF-4775-8C0A-012D4BB87F85}">
      <dsp:nvSpPr>
        <dsp:cNvPr id="0" name=""/>
        <dsp:cNvSpPr/>
      </dsp:nvSpPr>
      <dsp:spPr>
        <a:xfrm>
          <a:off x="4727495" y="402665"/>
          <a:ext cx="2614771" cy="14299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H</a:t>
          </a:r>
          <a:r>
            <a:rPr lang="es-ES" sz="1900" kern="1200" baseline="-25000" dirty="0" smtClean="0"/>
            <a:t>0:</a:t>
          </a:r>
          <a:r>
            <a:rPr lang="es-ES" sz="1900" kern="1200" dirty="0" smtClean="0"/>
            <a:t> Los diferentes pre-secados no influyen en las características del licor de cacao CCN-51.</a:t>
          </a:r>
          <a:endParaRPr lang="es-EC" sz="1900" kern="1200" dirty="0"/>
        </a:p>
      </dsp:txBody>
      <dsp:txXfrm>
        <a:off x="4797300" y="472470"/>
        <a:ext cx="2475161" cy="1290343"/>
      </dsp:txXfrm>
    </dsp:sp>
    <dsp:sp modelId="{9FBAE9A4-00F6-471D-8890-C0D9C1D29A61}">
      <dsp:nvSpPr>
        <dsp:cNvPr id="0" name=""/>
        <dsp:cNvSpPr/>
      </dsp:nvSpPr>
      <dsp:spPr>
        <a:xfrm>
          <a:off x="4727495" y="2011362"/>
          <a:ext cx="2614771" cy="14299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H</a:t>
          </a:r>
          <a:r>
            <a:rPr lang="es-ES" sz="1900" kern="1200" baseline="-25000" dirty="0" smtClean="0"/>
            <a:t>1: </a:t>
          </a:r>
          <a:r>
            <a:rPr lang="es-ES" sz="1900" kern="1200" dirty="0" smtClean="0"/>
            <a:t>Los diferentes pre-secados influyen en las características del licor de cacao CCN-51.</a:t>
          </a:r>
          <a:endParaRPr lang="es-EC" sz="1900" kern="1200" dirty="0"/>
        </a:p>
      </dsp:txBody>
      <dsp:txXfrm>
        <a:off x="4797300" y="2081167"/>
        <a:ext cx="2475161" cy="12903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9529D-5086-4F3F-93C3-345BE695344A}">
      <dsp:nvSpPr>
        <dsp:cNvPr id="0" name=""/>
        <dsp:cNvSpPr/>
      </dsp:nvSpPr>
      <dsp:spPr>
        <a:xfrm>
          <a:off x="2716133" y="0"/>
          <a:ext cx="4022725" cy="402272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42C5C-DBCF-4775-8C0A-012D4BB87F85}">
      <dsp:nvSpPr>
        <dsp:cNvPr id="0" name=""/>
        <dsp:cNvSpPr/>
      </dsp:nvSpPr>
      <dsp:spPr>
        <a:xfrm>
          <a:off x="4727495" y="402665"/>
          <a:ext cx="2614771" cy="14299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H</a:t>
          </a:r>
          <a:r>
            <a:rPr lang="es-ES" sz="1600" kern="1200" baseline="-25000" dirty="0" smtClean="0"/>
            <a:t>0:</a:t>
          </a:r>
          <a:r>
            <a:rPr lang="es-ES" sz="1600" kern="1200" dirty="0" smtClean="0"/>
            <a:t> Los diferentes métodos de fermentación no influyen en las características del licor de cacao CCN-51.</a:t>
          </a:r>
          <a:endParaRPr lang="es-EC" sz="1600" kern="1200" dirty="0"/>
        </a:p>
      </dsp:txBody>
      <dsp:txXfrm>
        <a:off x="4797300" y="472470"/>
        <a:ext cx="2475161" cy="1290343"/>
      </dsp:txXfrm>
    </dsp:sp>
    <dsp:sp modelId="{9FBAE9A4-00F6-471D-8890-C0D9C1D29A61}">
      <dsp:nvSpPr>
        <dsp:cNvPr id="0" name=""/>
        <dsp:cNvSpPr/>
      </dsp:nvSpPr>
      <dsp:spPr>
        <a:xfrm>
          <a:off x="4727495" y="2011362"/>
          <a:ext cx="2614771" cy="14299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H</a:t>
          </a:r>
          <a:r>
            <a:rPr lang="es-ES" sz="1600" kern="1200" baseline="-25000" dirty="0" smtClean="0"/>
            <a:t>1: </a:t>
          </a:r>
          <a:r>
            <a:rPr lang="es-ES" sz="1600" kern="1200" dirty="0" smtClean="0"/>
            <a:t>Los diferentes métodos de fermentación influyen en las características del licor de cacao CCN-51.</a:t>
          </a:r>
          <a:endParaRPr lang="es-EC" sz="1600" kern="1200" dirty="0"/>
        </a:p>
      </dsp:txBody>
      <dsp:txXfrm>
        <a:off x="4797300" y="2081167"/>
        <a:ext cx="2475161" cy="12903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C9529D-5086-4F3F-93C3-345BE695344A}">
      <dsp:nvSpPr>
        <dsp:cNvPr id="0" name=""/>
        <dsp:cNvSpPr/>
      </dsp:nvSpPr>
      <dsp:spPr>
        <a:xfrm>
          <a:off x="2716133" y="0"/>
          <a:ext cx="4022725" cy="402272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42C5C-DBCF-4775-8C0A-012D4BB87F85}">
      <dsp:nvSpPr>
        <dsp:cNvPr id="0" name=""/>
        <dsp:cNvSpPr/>
      </dsp:nvSpPr>
      <dsp:spPr>
        <a:xfrm>
          <a:off x="4727495" y="402665"/>
          <a:ext cx="2614771" cy="14299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H</a:t>
          </a:r>
          <a:r>
            <a:rPr lang="es-ES" sz="1700" kern="1200" baseline="-25000" dirty="0" smtClean="0"/>
            <a:t>0:</a:t>
          </a:r>
          <a:r>
            <a:rPr lang="es-ES" sz="1700" kern="1200" dirty="0" smtClean="0"/>
            <a:t> Los diferentes métodos de secados no influyen en las características del licor de cacao CCN-51.</a:t>
          </a:r>
          <a:endParaRPr lang="es-EC" sz="1700" kern="1200" dirty="0" smtClean="0"/>
        </a:p>
      </dsp:txBody>
      <dsp:txXfrm>
        <a:off x="4797300" y="472470"/>
        <a:ext cx="2475161" cy="1290343"/>
      </dsp:txXfrm>
    </dsp:sp>
    <dsp:sp modelId="{9FBAE9A4-00F6-471D-8890-C0D9C1D29A61}">
      <dsp:nvSpPr>
        <dsp:cNvPr id="0" name=""/>
        <dsp:cNvSpPr/>
      </dsp:nvSpPr>
      <dsp:spPr>
        <a:xfrm>
          <a:off x="4727495" y="2011362"/>
          <a:ext cx="2614771" cy="14299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H</a:t>
          </a:r>
          <a:r>
            <a:rPr lang="es-ES" sz="1700" kern="1200" baseline="-25000" dirty="0" smtClean="0"/>
            <a:t>1: </a:t>
          </a:r>
          <a:r>
            <a:rPr lang="es-ES" sz="1700" kern="1200" dirty="0" smtClean="0"/>
            <a:t>Los diferentes métodos de secados influyen en las características del licor de cacao CCN-51.</a:t>
          </a:r>
          <a:endParaRPr lang="es-EC" sz="1700" kern="1200" dirty="0"/>
        </a:p>
      </dsp:txBody>
      <dsp:txXfrm>
        <a:off x="4797300" y="2081167"/>
        <a:ext cx="2475161" cy="12903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52FDB-8D05-48E3-9983-D61A8C67BE4D}">
      <dsp:nvSpPr>
        <dsp:cNvPr id="0" name=""/>
        <dsp:cNvSpPr/>
      </dsp:nvSpPr>
      <dsp:spPr>
        <a:xfrm>
          <a:off x="1062254" y="543441"/>
          <a:ext cx="1753914" cy="876957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>
              <a:solidFill>
                <a:schemeClr val="tx1"/>
              </a:solidFill>
              <a:latin typeface="Book Antiqua" pitchFamily="18" charset="0"/>
            </a:rPr>
            <a:t>RECOLECCIÓN</a:t>
          </a:r>
          <a:endParaRPr lang="pt-BR" sz="1500" b="1" kern="1200" dirty="0">
            <a:solidFill>
              <a:schemeClr val="tx1"/>
            </a:solidFill>
            <a:latin typeface="Book Antiqua" pitchFamily="18" charset="0"/>
          </a:endParaRPr>
        </a:p>
      </dsp:txBody>
      <dsp:txXfrm>
        <a:off x="1087939" y="569126"/>
        <a:ext cx="1702544" cy="825587"/>
      </dsp:txXfrm>
    </dsp:sp>
    <dsp:sp modelId="{368E4ADB-A432-43F0-AE55-261181C3B33A}">
      <dsp:nvSpPr>
        <dsp:cNvPr id="0" name=""/>
        <dsp:cNvSpPr/>
      </dsp:nvSpPr>
      <dsp:spPr>
        <a:xfrm rot="19338104">
          <a:off x="2723501" y="668639"/>
          <a:ext cx="88779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87794" y="41835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 dirty="0">
            <a:solidFill>
              <a:schemeClr val="tx1"/>
            </a:solidFill>
            <a:latin typeface="Book Antiqua" pitchFamily="18" charset="0"/>
          </a:endParaRPr>
        </a:p>
      </dsp:txBody>
      <dsp:txXfrm>
        <a:off x="3145203" y="688280"/>
        <a:ext cx="44389" cy="44389"/>
      </dsp:txXfrm>
    </dsp:sp>
    <dsp:sp modelId="{84E812E7-97B2-4073-81D1-D02A764D522B}">
      <dsp:nvSpPr>
        <dsp:cNvPr id="0" name=""/>
        <dsp:cNvSpPr/>
      </dsp:nvSpPr>
      <dsp:spPr>
        <a:xfrm>
          <a:off x="3518628" y="552"/>
          <a:ext cx="1753914" cy="8769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>
              <a:solidFill>
                <a:schemeClr val="tx1"/>
              </a:solidFill>
              <a:latin typeface="Book Antiqua" pitchFamily="18" charset="0"/>
            </a:rPr>
            <a:t>Antonio</a:t>
          </a:r>
          <a:r>
            <a:rPr lang="pt-BR" sz="1500" kern="1200" dirty="0" smtClean="0">
              <a:solidFill>
                <a:schemeClr val="tx1"/>
              </a:solidFill>
              <a:latin typeface="Book Antiqua" pitchFamily="18" charset="0"/>
            </a:rPr>
            <a:t> </a:t>
          </a:r>
          <a:r>
            <a:rPr lang="pt-BR" sz="1500" kern="1200" dirty="0" err="1" smtClean="0">
              <a:solidFill>
                <a:schemeClr val="tx1"/>
              </a:solidFill>
              <a:latin typeface="Book Antiqua" pitchFamily="18" charset="0"/>
            </a:rPr>
            <a:t>Sotomayor</a:t>
          </a:r>
          <a:endParaRPr lang="pt-BR" sz="1500" kern="1200" dirty="0" smtClean="0">
            <a:solidFill>
              <a:schemeClr val="tx1"/>
            </a:solidFill>
            <a:latin typeface="Book Antiqua" pitchFamily="18" charset="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>
              <a:solidFill>
                <a:schemeClr val="tx1"/>
              </a:solidFill>
              <a:latin typeface="Book Antiqua" pitchFamily="18" charset="0"/>
            </a:rPr>
            <a:t>Recinto: Rancho grande </a:t>
          </a:r>
          <a:endParaRPr lang="pt-BR" sz="1500" kern="1200" dirty="0">
            <a:solidFill>
              <a:schemeClr val="tx1"/>
            </a:solidFill>
            <a:latin typeface="Book Antiqua" pitchFamily="18" charset="0"/>
          </a:endParaRPr>
        </a:p>
      </dsp:txBody>
      <dsp:txXfrm>
        <a:off x="3544313" y="26237"/>
        <a:ext cx="1702544" cy="825587"/>
      </dsp:txXfrm>
    </dsp:sp>
    <dsp:sp modelId="{DA774A82-7D6B-49CA-BE1E-F082AFB73C9A}">
      <dsp:nvSpPr>
        <dsp:cNvPr id="0" name=""/>
        <dsp:cNvSpPr/>
      </dsp:nvSpPr>
      <dsp:spPr>
        <a:xfrm rot="2012256">
          <a:off x="2746018" y="1172890"/>
          <a:ext cx="842759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842759" y="41835"/>
              </a:lnTo>
            </a:path>
          </a:pathLst>
        </a:custGeom>
        <a:noFill/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 dirty="0">
            <a:solidFill>
              <a:schemeClr val="tx1"/>
            </a:solidFill>
            <a:latin typeface="Book Antiqua" pitchFamily="18" charset="0"/>
          </a:endParaRPr>
        </a:p>
      </dsp:txBody>
      <dsp:txXfrm>
        <a:off x="3146329" y="1193657"/>
        <a:ext cx="42137" cy="42137"/>
      </dsp:txXfrm>
    </dsp:sp>
    <dsp:sp modelId="{DBDE6874-909C-4970-B697-6F97E38FFB22}">
      <dsp:nvSpPr>
        <dsp:cNvPr id="0" name=""/>
        <dsp:cNvSpPr/>
      </dsp:nvSpPr>
      <dsp:spPr>
        <a:xfrm>
          <a:off x="3518628" y="1009053"/>
          <a:ext cx="1753914" cy="87695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>
              <a:solidFill>
                <a:schemeClr val="tx1"/>
              </a:solidFill>
              <a:latin typeface="Book Antiqua" pitchFamily="18" charset="0"/>
            </a:rPr>
            <a:t>Vinces </a:t>
          </a:r>
          <a:endParaRPr lang="pt-BR" sz="1500" kern="1200" dirty="0">
            <a:solidFill>
              <a:schemeClr val="tx1"/>
            </a:solidFill>
            <a:latin typeface="Book Antiqua" pitchFamily="18" charset="0"/>
          </a:endParaRPr>
        </a:p>
      </dsp:txBody>
      <dsp:txXfrm>
        <a:off x="3544313" y="1034738"/>
        <a:ext cx="1702544" cy="8255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EE47B-0FB9-414D-898C-827BB028EF51}">
      <dsp:nvSpPr>
        <dsp:cNvPr id="0" name=""/>
        <dsp:cNvSpPr/>
      </dsp:nvSpPr>
      <dsp:spPr>
        <a:xfrm>
          <a:off x="3723" y="1824585"/>
          <a:ext cx="3264911" cy="16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200" kern="1200" dirty="0" smtClean="0"/>
            <a:t>Pre-secado</a:t>
          </a:r>
          <a:endParaRPr lang="es-EC" sz="5200" kern="1200" dirty="0"/>
        </a:p>
      </dsp:txBody>
      <dsp:txXfrm>
        <a:off x="51536" y="1872398"/>
        <a:ext cx="3169285" cy="1536829"/>
      </dsp:txXfrm>
    </dsp:sp>
    <dsp:sp modelId="{3262E8C1-48FD-4A5D-8AFE-43E924D33099}">
      <dsp:nvSpPr>
        <dsp:cNvPr id="0" name=""/>
        <dsp:cNvSpPr/>
      </dsp:nvSpPr>
      <dsp:spPr>
        <a:xfrm rot="19457599">
          <a:off x="3117466" y="2143664"/>
          <a:ext cx="1608300" cy="55634"/>
        </a:xfrm>
        <a:custGeom>
          <a:avLst/>
          <a:gdLst/>
          <a:ahLst/>
          <a:cxnLst/>
          <a:rect l="0" t="0" r="0" b="0"/>
          <a:pathLst>
            <a:path>
              <a:moveTo>
                <a:pt x="0" y="27817"/>
              </a:moveTo>
              <a:lnTo>
                <a:pt x="1608300" y="278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881409" y="2131274"/>
        <a:ext cx="80415" cy="80415"/>
      </dsp:txXfrm>
    </dsp:sp>
    <dsp:sp modelId="{9C6F319C-E91F-4FB1-87ED-7831FB6ECEED}">
      <dsp:nvSpPr>
        <dsp:cNvPr id="0" name=""/>
        <dsp:cNvSpPr/>
      </dsp:nvSpPr>
      <dsp:spPr>
        <a:xfrm>
          <a:off x="4574599" y="885923"/>
          <a:ext cx="3264911" cy="16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200" kern="1200" dirty="0" smtClean="0"/>
            <a:t>Pre-secado ambiente </a:t>
          </a:r>
          <a:endParaRPr lang="es-EC" sz="5200" kern="1200" dirty="0"/>
        </a:p>
      </dsp:txBody>
      <dsp:txXfrm>
        <a:off x="4622412" y="933736"/>
        <a:ext cx="3169285" cy="1536829"/>
      </dsp:txXfrm>
    </dsp:sp>
    <dsp:sp modelId="{1CF373A1-1290-4BCC-B0AC-8E609F7FA75A}">
      <dsp:nvSpPr>
        <dsp:cNvPr id="0" name=""/>
        <dsp:cNvSpPr/>
      </dsp:nvSpPr>
      <dsp:spPr>
        <a:xfrm rot="2142401">
          <a:off x="3117466" y="3082326"/>
          <a:ext cx="1608300" cy="55634"/>
        </a:xfrm>
        <a:custGeom>
          <a:avLst/>
          <a:gdLst/>
          <a:ahLst/>
          <a:cxnLst/>
          <a:rect l="0" t="0" r="0" b="0"/>
          <a:pathLst>
            <a:path>
              <a:moveTo>
                <a:pt x="0" y="27817"/>
              </a:moveTo>
              <a:lnTo>
                <a:pt x="1608300" y="2781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881409" y="3069936"/>
        <a:ext cx="80415" cy="80415"/>
      </dsp:txXfrm>
    </dsp:sp>
    <dsp:sp modelId="{2A8BAC3F-DF29-4A82-95FD-A9DB0A2E370F}">
      <dsp:nvSpPr>
        <dsp:cNvPr id="0" name=""/>
        <dsp:cNvSpPr/>
      </dsp:nvSpPr>
      <dsp:spPr>
        <a:xfrm>
          <a:off x="4574599" y="2763247"/>
          <a:ext cx="3264911" cy="1632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200" kern="1200" dirty="0" smtClean="0"/>
            <a:t>Pre-secado mazorca</a:t>
          </a:r>
          <a:endParaRPr lang="es-EC" sz="5200" kern="1200" dirty="0"/>
        </a:p>
      </dsp:txBody>
      <dsp:txXfrm>
        <a:off x="4622412" y="2811060"/>
        <a:ext cx="3169285" cy="15368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74E6C-CA6F-48DA-A4F3-DE570DE47C96}">
      <dsp:nvSpPr>
        <dsp:cNvPr id="0" name=""/>
        <dsp:cNvSpPr/>
      </dsp:nvSpPr>
      <dsp:spPr>
        <a:xfrm>
          <a:off x="3459" y="1335831"/>
          <a:ext cx="3259764" cy="1629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300" kern="1200" dirty="0" smtClean="0"/>
            <a:t>Fermentación </a:t>
          </a:r>
          <a:endParaRPr lang="es-EC" sz="4300" kern="1200" dirty="0"/>
        </a:p>
      </dsp:txBody>
      <dsp:txXfrm>
        <a:off x="51197" y="1383569"/>
        <a:ext cx="3164288" cy="1534406"/>
      </dsp:txXfrm>
    </dsp:sp>
    <dsp:sp modelId="{AEE9476B-3C73-496D-AFA7-11C5AE05BFAC}">
      <dsp:nvSpPr>
        <dsp:cNvPr id="0" name=""/>
        <dsp:cNvSpPr/>
      </dsp:nvSpPr>
      <dsp:spPr>
        <a:xfrm rot="19457599">
          <a:off x="3112294" y="1648079"/>
          <a:ext cx="1605764" cy="68203"/>
        </a:xfrm>
        <a:custGeom>
          <a:avLst/>
          <a:gdLst/>
          <a:ahLst/>
          <a:cxnLst/>
          <a:rect l="0" t="0" r="0" b="0"/>
          <a:pathLst>
            <a:path>
              <a:moveTo>
                <a:pt x="0" y="34101"/>
              </a:moveTo>
              <a:lnTo>
                <a:pt x="1605764" y="3410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875032" y="1642037"/>
        <a:ext cx="80288" cy="80288"/>
      </dsp:txXfrm>
    </dsp:sp>
    <dsp:sp modelId="{8573983C-694C-4509-87C6-BC6A9FB556B5}">
      <dsp:nvSpPr>
        <dsp:cNvPr id="0" name=""/>
        <dsp:cNvSpPr/>
      </dsp:nvSpPr>
      <dsp:spPr>
        <a:xfrm>
          <a:off x="4567129" y="398649"/>
          <a:ext cx="3259764" cy="1629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300" kern="1200" dirty="0" smtClean="0"/>
            <a:t>Saco de yute</a:t>
          </a:r>
          <a:endParaRPr lang="es-EC" sz="4300" kern="1200" dirty="0"/>
        </a:p>
      </dsp:txBody>
      <dsp:txXfrm>
        <a:off x="4614867" y="446387"/>
        <a:ext cx="3164288" cy="1534406"/>
      </dsp:txXfrm>
    </dsp:sp>
    <dsp:sp modelId="{DBD3AEB8-B07B-4B0A-BB53-E4F522B95D17}">
      <dsp:nvSpPr>
        <dsp:cNvPr id="0" name=""/>
        <dsp:cNvSpPr/>
      </dsp:nvSpPr>
      <dsp:spPr>
        <a:xfrm rot="2142401">
          <a:off x="3112294" y="2585262"/>
          <a:ext cx="1605764" cy="68203"/>
        </a:xfrm>
        <a:custGeom>
          <a:avLst/>
          <a:gdLst/>
          <a:ahLst/>
          <a:cxnLst/>
          <a:rect l="0" t="0" r="0" b="0"/>
          <a:pathLst>
            <a:path>
              <a:moveTo>
                <a:pt x="0" y="34101"/>
              </a:moveTo>
              <a:lnTo>
                <a:pt x="1605764" y="34101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00" kern="1200"/>
        </a:p>
      </dsp:txBody>
      <dsp:txXfrm>
        <a:off x="3875032" y="2579219"/>
        <a:ext cx="80288" cy="80288"/>
      </dsp:txXfrm>
    </dsp:sp>
    <dsp:sp modelId="{6F73D8F7-A12F-44AB-ADDB-3677F8FFEC44}">
      <dsp:nvSpPr>
        <dsp:cNvPr id="0" name=""/>
        <dsp:cNvSpPr/>
      </dsp:nvSpPr>
      <dsp:spPr>
        <a:xfrm>
          <a:off x="4567129" y="2273013"/>
          <a:ext cx="3259764" cy="1629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300" kern="1200" dirty="0" smtClean="0"/>
            <a:t>Cajón de madera</a:t>
          </a:r>
          <a:endParaRPr lang="es-EC" sz="4300" kern="1200" dirty="0"/>
        </a:p>
      </dsp:txBody>
      <dsp:txXfrm>
        <a:off x="4614867" y="2320751"/>
        <a:ext cx="3164288" cy="1534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38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5709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29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3545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42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404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18348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794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713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7015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77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59A805A-6787-40B5-9ACE-14D2EEE2235E}" type="datetimeFigureOut">
              <a:rPr lang="es-EC" smtClean="0"/>
              <a:t>26/2/2018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43DF467-992E-467E-8BEA-2B7AC95577C8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67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13" Type="http://schemas.openxmlformats.org/officeDocument/2006/relationships/diagramLayout" Target="../diagrams/layout23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12" Type="http://schemas.openxmlformats.org/officeDocument/2006/relationships/diagramData" Target="../diagrams/data23.xml"/><Relationship Id="rId2" Type="http://schemas.openxmlformats.org/officeDocument/2006/relationships/diagramData" Target="../diagrams/data21.xml"/><Relationship Id="rId16" Type="http://schemas.microsoft.com/office/2007/relationships/diagramDrawing" Target="../diagrams/drawing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5" Type="http://schemas.openxmlformats.org/officeDocument/2006/relationships/diagramColors" Target="../diagrams/colors23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Relationship Id="rId14" Type="http://schemas.openxmlformats.org/officeDocument/2006/relationships/diagramQuickStyle" Target="../diagrams/quickStyl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3848" y="104932"/>
            <a:ext cx="9144000" cy="2638268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DE LA AGRICULTURA</a:t>
            </a:r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CIENCIAS AGROPECUARIAS</a:t>
            </a:r>
            <a:r>
              <a:rPr lang="es-E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sz="32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524000" y="3717948"/>
            <a:ext cx="9144000" cy="27343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“EVALUACION DE LAS CARACTERISTICAS DEL LICOR DE CACAO CCN-51 </a:t>
            </a:r>
            <a:r>
              <a:rPr lang="es-ES" sz="1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1700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s-ES" sz="1700" i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heobroma</a:t>
            </a:r>
            <a:r>
              <a:rPr lang="es-ES" sz="1700" i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cacao L</a:t>
            </a:r>
            <a:r>
              <a:rPr lang="es-ES" sz="1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es-E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CONSIDERANDO DIFERENTES ASPECTOS DE POSCOSECHA”</a:t>
            </a:r>
            <a:r>
              <a:rPr lang="es-EC" sz="1700" dirty="0" smtClean="0"/>
              <a:t/>
            </a:r>
            <a:br>
              <a:rPr lang="es-EC" sz="1700" dirty="0" smtClean="0"/>
            </a:br>
            <a:r>
              <a:rPr lang="es-ES" sz="3200" b="1" dirty="0" smtClean="0"/>
              <a:t/>
            </a:r>
            <a:br>
              <a:rPr lang="es-ES" sz="3200" b="1" dirty="0" smtClean="0"/>
            </a:br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AUTOR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JEFFERSON VEGA VITE </a:t>
            </a: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/>
            </a:r>
            <a:br>
              <a:rPr lang="es-EC" dirty="0" smtClean="0"/>
            </a:b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TUTOR DE TESIS</a:t>
            </a:r>
            <a:b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PhD. JUAN ALEJANDRO NEIRA</a:t>
            </a:r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/>
          </a:p>
        </p:txBody>
      </p:sp>
      <p:pic>
        <p:nvPicPr>
          <p:cNvPr id="4" name="Imagen 3" descr="Resultado de imagen para universidad de las fuerzas armadas esp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8" b="13264"/>
          <a:stretch/>
        </p:blipFill>
        <p:spPr bwMode="auto">
          <a:xfrm>
            <a:off x="5188039" y="2292439"/>
            <a:ext cx="1815921" cy="1193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2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519" y="103031"/>
            <a:ext cx="10058400" cy="784323"/>
          </a:xfrm>
        </p:spPr>
        <p:txBody>
          <a:bodyPr/>
          <a:lstStyle/>
          <a:p>
            <a:r>
              <a:rPr lang="es-EC" dirty="0"/>
              <a:t>MANEJO DE LA MATERIA PRIMA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3396819"/>
              </p:ext>
            </p:extLst>
          </p:nvPr>
        </p:nvGraphicFramePr>
        <p:xfrm>
          <a:off x="-38635" y="887354"/>
          <a:ext cx="7843234" cy="5281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45" y="1197735"/>
            <a:ext cx="4038244" cy="24212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45" y="3747751"/>
            <a:ext cx="4132688" cy="23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4402" y="528034"/>
            <a:ext cx="10058400" cy="745687"/>
          </a:xfrm>
        </p:spPr>
        <p:txBody>
          <a:bodyPr/>
          <a:lstStyle/>
          <a:p>
            <a:r>
              <a:rPr lang="es-EC" dirty="0"/>
              <a:t>MANEJO DE LA MATERIA PRIMA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665088"/>
              </p:ext>
            </p:extLst>
          </p:nvPr>
        </p:nvGraphicFramePr>
        <p:xfrm>
          <a:off x="90154" y="1918950"/>
          <a:ext cx="7830354" cy="4301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9037" y="2505119"/>
            <a:ext cx="4340538" cy="309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7730" y="341934"/>
            <a:ext cx="10058400" cy="707050"/>
          </a:xfrm>
        </p:spPr>
        <p:txBody>
          <a:bodyPr>
            <a:normAutofit fontScale="90000"/>
          </a:bodyPr>
          <a:lstStyle/>
          <a:p>
            <a:r>
              <a:rPr lang="es-EC" dirty="0"/>
              <a:t>MANEJO DE LA MATERIA PRIMA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935659"/>
              </p:ext>
            </p:extLst>
          </p:nvPr>
        </p:nvGraphicFramePr>
        <p:xfrm>
          <a:off x="218941" y="1575807"/>
          <a:ext cx="7920507" cy="430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3" y="695459"/>
            <a:ext cx="3563155" cy="26723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3" y="3561005"/>
            <a:ext cx="3743464" cy="28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54546"/>
            <a:ext cx="10058400" cy="745687"/>
          </a:xfrm>
        </p:spPr>
        <p:txBody>
          <a:bodyPr/>
          <a:lstStyle/>
          <a:p>
            <a:r>
              <a:rPr lang="es-EC" dirty="0"/>
              <a:t>MANEJO DE LA MATERIA PRIMA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4149067"/>
              </p:ext>
            </p:extLst>
          </p:nvPr>
        </p:nvGraphicFramePr>
        <p:xfrm>
          <a:off x="318109" y="346442"/>
          <a:ext cx="11616742" cy="4045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5" r="5089" b="15012"/>
          <a:stretch/>
        </p:blipFill>
        <p:spPr>
          <a:xfrm rot="5400000">
            <a:off x="931571" y="4134119"/>
            <a:ext cx="3202547" cy="15068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b="9284"/>
          <a:stretch/>
        </p:blipFill>
        <p:spPr>
          <a:xfrm>
            <a:off x="4284176" y="3464415"/>
            <a:ext cx="3705022" cy="27432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11268" r="2822" b="5634"/>
          <a:stretch/>
        </p:blipFill>
        <p:spPr>
          <a:xfrm>
            <a:off x="8242479" y="3464415"/>
            <a:ext cx="3670479" cy="26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7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03031"/>
            <a:ext cx="10058400" cy="797202"/>
          </a:xfrm>
        </p:spPr>
        <p:txBody>
          <a:bodyPr/>
          <a:lstStyle/>
          <a:p>
            <a:r>
              <a:rPr lang="es-EC" dirty="0" smtClean="0"/>
              <a:t>FACTORES DE ESTUDIO 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170551"/>
              </p:ext>
            </p:extLst>
          </p:nvPr>
        </p:nvGraphicFramePr>
        <p:xfrm>
          <a:off x="2073500" y="1906747"/>
          <a:ext cx="8242478" cy="3680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3233"/>
                <a:gridCol w="4109245"/>
              </a:tblGrid>
              <a:tr h="449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Factores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Niveles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04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Pre-manejo (P)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</a:t>
                      </a:r>
                      <a:r>
                        <a:rPr lang="es-EC" sz="2400" baseline="-25000" dirty="0">
                          <a:effectLst/>
                        </a:rPr>
                        <a:t>0</a:t>
                      </a:r>
                      <a:r>
                        <a:rPr lang="es-EC" sz="2400" dirty="0">
                          <a:effectLst/>
                        </a:rPr>
                        <a:t> = Sin pre-secado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</a:t>
                      </a:r>
                      <a:r>
                        <a:rPr lang="es-EC" sz="2400" baseline="-25000" dirty="0">
                          <a:effectLst/>
                        </a:rPr>
                        <a:t>1</a:t>
                      </a:r>
                      <a:r>
                        <a:rPr lang="es-EC" sz="2400" dirty="0">
                          <a:effectLst/>
                        </a:rPr>
                        <a:t> = Pre-secado al ambiente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a</a:t>
                      </a:r>
                      <a:r>
                        <a:rPr lang="es-EC" sz="2400" baseline="-25000" dirty="0">
                          <a:effectLst/>
                        </a:rPr>
                        <a:t>2</a:t>
                      </a:r>
                      <a:r>
                        <a:rPr lang="es-EC" sz="2400" dirty="0">
                          <a:effectLst/>
                        </a:rPr>
                        <a:t> = Pre-secado en mazorca.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7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Fermentación (F)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b</a:t>
                      </a:r>
                      <a:r>
                        <a:rPr lang="es-EC" sz="2400" baseline="-25000" dirty="0">
                          <a:effectLst/>
                        </a:rPr>
                        <a:t>0 </a:t>
                      </a:r>
                      <a:r>
                        <a:rPr lang="es-EC" sz="2400" dirty="0">
                          <a:effectLst/>
                        </a:rPr>
                        <a:t>= Saco de yute.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b</a:t>
                      </a:r>
                      <a:r>
                        <a:rPr lang="es-EC" sz="2400" baseline="-25000" dirty="0">
                          <a:effectLst/>
                        </a:rPr>
                        <a:t>1 </a:t>
                      </a:r>
                      <a:r>
                        <a:rPr lang="es-EC" sz="2400" dirty="0">
                          <a:effectLst/>
                        </a:rPr>
                        <a:t>= Cajas de madera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9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Tipo de secado (S)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c</a:t>
                      </a:r>
                      <a:r>
                        <a:rPr lang="es-EC" sz="2400" baseline="-25000" dirty="0">
                          <a:effectLst/>
                        </a:rPr>
                        <a:t>0 </a:t>
                      </a:r>
                      <a:r>
                        <a:rPr lang="es-EC" sz="2400" dirty="0">
                          <a:effectLst/>
                        </a:rPr>
                        <a:t>=  </a:t>
                      </a:r>
                      <a:r>
                        <a:rPr lang="es-EC" sz="2400" dirty="0" smtClean="0">
                          <a:effectLst/>
                        </a:rPr>
                        <a:t>Tendal</a:t>
                      </a:r>
                      <a:r>
                        <a:rPr lang="es-EC" sz="2400" baseline="0" dirty="0" smtClean="0">
                          <a:effectLst/>
                        </a:rPr>
                        <a:t> de cemento</a:t>
                      </a:r>
                      <a:r>
                        <a:rPr lang="es-EC" sz="2400" dirty="0" smtClean="0">
                          <a:effectLst/>
                        </a:rPr>
                        <a:t>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9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c</a:t>
                      </a:r>
                      <a:r>
                        <a:rPr lang="es-EC" sz="2400" baseline="-25000" dirty="0">
                          <a:effectLst/>
                        </a:rPr>
                        <a:t>1 </a:t>
                      </a:r>
                      <a:r>
                        <a:rPr lang="es-EC" sz="2400" dirty="0">
                          <a:effectLst/>
                        </a:rPr>
                        <a:t>=  </a:t>
                      </a:r>
                      <a:r>
                        <a:rPr lang="es-EC" sz="2400" dirty="0" smtClean="0">
                          <a:effectLst/>
                        </a:rPr>
                        <a:t>Mecanizado</a:t>
                      </a:r>
                      <a:r>
                        <a:rPr lang="es-EC" sz="2400" baseline="0" dirty="0" smtClean="0">
                          <a:effectLst/>
                        </a:rPr>
                        <a:t> 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838200" y="9002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Cuadro 1. </a:t>
            </a:r>
            <a:r>
              <a:rPr lang="es-ES" dirty="0"/>
              <a:t>Factores y niveles a probar en la determinación del contenido de cadmio en diferentes variedades de cacao.</a:t>
            </a:r>
            <a:endParaRPr lang="es-EC" b="1" dirty="0"/>
          </a:p>
          <a:p>
            <a:r>
              <a:rPr lang="es-EC" dirty="0" smtClean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386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3030"/>
            <a:ext cx="10515600" cy="575327"/>
          </a:xfrm>
        </p:spPr>
        <p:txBody>
          <a:bodyPr>
            <a:normAutofit/>
          </a:bodyPr>
          <a:lstStyle/>
          <a:p>
            <a:r>
              <a:rPr lang="es-EC" sz="3600" dirty="0" smtClean="0"/>
              <a:t>FACTORES DE ESTUDIO 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8048" y="80819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sz="2800" dirty="0" smtClean="0"/>
              <a:t>Cuadro 2. </a:t>
            </a:r>
            <a:r>
              <a:rPr lang="es-ES" sz="2800" dirty="0"/>
              <a:t>Tratamientos a comparar en la determinación del contenido de cadmio en diferentes variedades de cacao.</a:t>
            </a:r>
            <a:endParaRPr lang="es-EC" sz="2800" b="1" dirty="0"/>
          </a:p>
          <a:p>
            <a:endParaRPr lang="es-EC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94371"/>
              </p:ext>
            </p:extLst>
          </p:nvPr>
        </p:nvGraphicFramePr>
        <p:xfrm>
          <a:off x="2163651" y="1807626"/>
          <a:ext cx="8654603" cy="4533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9270"/>
                <a:gridCol w="1200857"/>
                <a:gridCol w="6264476"/>
              </a:tblGrid>
              <a:tr h="180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Símbolo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Código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Tratamiento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T1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</a:t>
                      </a:r>
                      <a:r>
                        <a:rPr lang="es-ES" sz="1200" baseline="-25000" dirty="0">
                          <a:effectLst/>
                        </a:rPr>
                        <a:t>0</a:t>
                      </a:r>
                      <a:r>
                        <a:rPr lang="es-ES" sz="1200" dirty="0">
                          <a:effectLst/>
                        </a:rPr>
                        <a:t>b</a:t>
                      </a:r>
                      <a:r>
                        <a:rPr lang="es-ES" sz="1200" baseline="-25000" dirty="0">
                          <a:effectLst/>
                        </a:rPr>
                        <a:t>0</a:t>
                      </a:r>
                      <a:r>
                        <a:rPr lang="es-ES" sz="1200" dirty="0">
                          <a:effectLst/>
                        </a:rPr>
                        <a:t>c</a:t>
                      </a:r>
                      <a:r>
                        <a:rPr lang="es-ES" sz="1200" baseline="-25000" dirty="0">
                          <a:effectLst/>
                        </a:rPr>
                        <a:t>0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Sin pre-secado + Fermentación en saco de yute + Secado mecanizado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Sin pre-secado + Fermentación en saco de yute + secado tendal de cemento.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T3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Sin pre-secado + Fermentación en caja de madera + Secado mecanizado.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T4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Sin pre-secado + Fermentación en caja de madera +  Secado tendal de cemento.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T5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Pre-secado al ambiente + Fermentación en saco de yute +  Secado mecanizado.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T6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Pre-secado al ambiente + Fermentación en saco de yute +  Secado tendal de cemento.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T7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Pre-secado al ambiente + Fermentación en caja de madera +  Secado mecanizado.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T8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Pre-secado al ambiente + Fermentación en caja de madera +  Secado en tendal de cemento.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T9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2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Pre-secado en mazorca + Fermentación en saco de yute +  Secado mecanizado.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T10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2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Pre-secado en mazorca + Fermentación en saco de yute +  Secado tendal de cemento.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T11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2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0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Pre-secado en mazorca + Fermentación en caja de madera +  Secado mecanizado.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  <a:tr h="360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T12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r>
                        <a:rPr lang="es-ES" sz="1200" baseline="-25000">
                          <a:effectLst/>
                        </a:rPr>
                        <a:t>2</a:t>
                      </a:r>
                      <a:r>
                        <a:rPr lang="es-ES" sz="1200">
                          <a:effectLst/>
                        </a:rPr>
                        <a:t>b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r>
                        <a:rPr lang="es-ES" sz="1200">
                          <a:effectLst/>
                        </a:rPr>
                        <a:t>c</a:t>
                      </a:r>
                      <a:r>
                        <a:rPr lang="es-ES" sz="1200" baseline="-250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Pre-secado en mazorca + Fermentación en caja de madera +  Secado en tendal de cemento.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70" marR="5247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20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MATERIALES Y MÉTODOS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5995990"/>
              </p:ext>
            </p:extLst>
          </p:nvPr>
        </p:nvGraphicFramePr>
        <p:xfrm>
          <a:off x="838200" y="1825625"/>
          <a:ext cx="56398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9"/>
          <p:cNvPicPr>
            <a:picLocks noChangeAspect="1"/>
          </p:cNvPicPr>
          <p:nvPr/>
        </p:nvPicPr>
        <p:blipFill rotWithShape="1">
          <a:blip r:embed="rId7"/>
          <a:srcRect l="27979" t="76501" r="65864" b="20243"/>
          <a:stretch/>
        </p:blipFill>
        <p:spPr>
          <a:xfrm>
            <a:off x="8623997" y="4337984"/>
            <a:ext cx="2919212" cy="71360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 l="2344" t="18000" r="91015" b="70666"/>
          <a:stretch>
            <a:fillRect/>
          </a:stretch>
        </p:blipFill>
        <p:spPr bwMode="auto">
          <a:xfrm>
            <a:off x="7083723" y="2996484"/>
            <a:ext cx="9906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 l="8474" t="18000" r="71094" b="73282"/>
          <a:stretch>
            <a:fillRect/>
          </a:stretch>
        </p:blipFill>
        <p:spPr bwMode="auto">
          <a:xfrm>
            <a:off x="8495209" y="3110784"/>
            <a:ext cx="3048000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/>
          <a:srcRect l="32641" t="95233" r="64507" b="445"/>
          <a:stretch/>
        </p:blipFill>
        <p:spPr>
          <a:xfrm>
            <a:off x="7083723" y="4207747"/>
            <a:ext cx="990600" cy="8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4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 noGrp="1"/>
          </p:cNvSpPr>
          <p:nvPr>
            <p:ph type="title"/>
          </p:nvPr>
        </p:nvSpPr>
        <p:spPr>
          <a:xfrm>
            <a:off x="838200" y="261760"/>
            <a:ext cx="10515600" cy="13255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s-EC" sz="2800" b="1" dirty="0">
                <a:solidFill>
                  <a:schemeClr val="tx1"/>
                </a:solidFill>
                <a:latin typeface="Book Antiqua" pitchFamily="18" charset="0"/>
              </a:rPr>
              <a:t>MÉTODOS DE ANÁLISIS DE LABORATORIO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9638216"/>
              </p:ext>
            </p:extLst>
          </p:nvPr>
        </p:nvGraphicFramePr>
        <p:xfrm>
          <a:off x="0" y="1343987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9" b="66768"/>
          <a:stretch/>
        </p:blipFill>
        <p:spPr>
          <a:xfrm>
            <a:off x="3168203" y="3338847"/>
            <a:ext cx="2550017" cy="19028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6901" y="3644847"/>
            <a:ext cx="2448000" cy="1836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1311" y="3772757"/>
            <a:ext cx="254400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9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/>
          <p:cNvSpPr txBox="1">
            <a:spLocks noGrp="1"/>
          </p:cNvSpPr>
          <p:nvPr>
            <p:ph type="title"/>
          </p:nvPr>
        </p:nvSpPr>
        <p:spPr>
          <a:xfrm>
            <a:off x="838200" y="274638"/>
            <a:ext cx="10515600" cy="132556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s-EC" sz="2800" b="1" dirty="0">
                <a:solidFill>
                  <a:schemeClr val="tx1"/>
                </a:solidFill>
                <a:latin typeface="Book Antiqua" pitchFamily="18" charset="0"/>
              </a:rPr>
              <a:t>MÉTODOS DE ANÁLISIS DE LABORATORIO</a:t>
            </a:r>
            <a:endParaRPr lang="en-US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9621967"/>
              </p:ext>
            </p:extLst>
          </p:nvPr>
        </p:nvGraphicFramePr>
        <p:xfrm>
          <a:off x="2126089" y="1503653"/>
          <a:ext cx="8434589" cy="305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26" y="4520485"/>
            <a:ext cx="3425779" cy="20670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31" b="35747"/>
          <a:stretch/>
        </p:blipFill>
        <p:spPr>
          <a:xfrm>
            <a:off x="7804598" y="4520486"/>
            <a:ext cx="3245476" cy="20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6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568" y="-504151"/>
            <a:ext cx="10515600" cy="1325563"/>
          </a:xfrm>
        </p:spPr>
        <p:txBody>
          <a:bodyPr>
            <a:normAutofit/>
          </a:bodyPr>
          <a:lstStyle/>
          <a:p>
            <a:r>
              <a:rPr lang="es-EC" sz="3600" b="1" dirty="0" smtClean="0"/>
              <a:t>RESULTADOS Y DISCUSIÓN 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6533" y="7695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 1. Prueba de significancia de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Tukey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Factor A (Pre-secados)</a:t>
            </a:r>
            <a:endParaRPr lang="es-EC" dirty="0" smtClean="0"/>
          </a:p>
          <a:p>
            <a:endParaRPr lang="es-EC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890671"/>
              </p:ext>
            </p:extLst>
          </p:nvPr>
        </p:nvGraphicFramePr>
        <p:xfrm>
          <a:off x="991641" y="1365162"/>
          <a:ext cx="10496314" cy="19189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397"/>
                <a:gridCol w="2491651"/>
                <a:gridCol w="1130209"/>
                <a:gridCol w="1083019"/>
                <a:gridCol w="942627"/>
                <a:gridCol w="1079479"/>
                <a:gridCol w="1291836"/>
                <a:gridCol w="1127849"/>
                <a:gridCol w="848247"/>
              </a:tblGrid>
              <a:tr h="76758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Factor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 Variación de masa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 Humedad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 Cenizas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Proteína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Grasa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pH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Acidez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A0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Sin pre-secado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25,28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4,06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3,94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16,19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43,64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5,78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1,78 B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Pre-secado al ambiente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25,34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3,85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3,95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16,35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43,69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6,28 B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1,43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</a:rPr>
                        <a:t>A2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Pre-secado en mazorca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25,12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3,91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4,17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16,28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43,84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6,38 C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1,41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677077"/>
              </p:ext>
            </p:extLst>
          </p:nvPr>
        </p:nvGraphicFramePr>
        <p:xfrm>
          <a:off x="566670" y="3380673"/>
          <a:ext cx="10998558" cy="3296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71"/>
                <a:gridCol w="4503738"/>
                <a:gridCol w="4507878"/>
                <a:gridCol w="993471"/>
              </a:tblGrid>
              <a:tr h="373743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pH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(Torres, Graziani, Ortiz, &amp; Trujillo, 2004)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Efecto del tiempo transcurrido entre la cosecha y el desgrane de la mazorca del cacao tipo forastero de </a:t>
                      </a:r>
                      <a:r>
                        <a:rPr lang="es-EC" sz="1100" u="none" strike="noStrike" dirty="0" err="1">
                          <a:effectLst/>
                        </a:rPr>
                        <a:t>Cuyagua</a:t>
                      </a:r>
                      <a:r>
                        <a:rPr lang="es-EC" sz="1100" u="none" strike="noStrike" dirty="0">
                          <a:effectLst/>
                        </a:rPr>
                        <a:t> sobre características del grano en fermentación.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7,10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3737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Acidez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(Armijos Paredes, 2002)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Características de acidez como parámetro químico de calidad en muestras de cacao (</a:t>
                      </a:r>
                      <a:r>
                        <a:rPr lang="es-EC" sz="1100" i="1" u="none" strike="noStrike" dirty="0" err="1" smtClean="0">
                          <a:effectLst/>
                        </a:rPr>
                        <a:t>Theobroma</a:t>
                      </a:r>
                      <a:r>
                        <a:rPr lang="es-EC" sz="1100" i="1" u="none" strike="noStrike" dirty="0" smtClean="0">
                          <a:effectLst/>
                        </a:rPr>
                        <a:t> </a:t>
                      </a:r>
                      <a:r>
                        <a:rPr lang="es-EC" sz="1100" i="1" u="none" strike="noStrike" dirty="0">
                          <a:effectLst/>
                        </a:rPr>
                        <a:t>cacao L</a:t>
                      </a:r>
                      <a:r>
                        <a:rPr lang="es-EC" sz="1100" u="none" strike="noStrike" dirty="0">
                          <a:effectLst/>
                        </a:rPr>
                        <a:t>.) fino y ordinario de producción nacional durante la fermentación</a:t>
                      </a:r>
                      <a:endParaRPr lang="es-EC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&lt;5,5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4187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</a:rPr>
                        <a:t>(Torres, Graziani, Ortiz, &amp; Trujillo, 2004)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Efecto del tiempo transcurrido entre la cosecha y el desgrane de la mazorca del cacao tipo forastero de Cuyagua sobre características del grano en fermentación.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0,88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28161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Cenizas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 (Alvarez &amp; Tovar, 2010)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Evaluación de la calidad comercial del grano de cacao (Theobroma cacao L.) usando dos tipos de fermentadores. 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3,16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2093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Grasa 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(Zanizdra, 2017)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La composición química de los granos de cacao, y las propiedades de los componentes individuales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55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314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(Vera &amp; Vallejo, 2014)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Atributos físicos-químicos y sensoriales de las almendras de quince clones de cacao nacional (Theobroma cacao L) en el ecuador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41,44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1099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(Lopez &amp; Canales, 2011)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El ChoColatE: un arsEnal dE sustanCias químiCas</a:t>
                      </a:r>
                      <a:endParaRPr lang="es-EC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&lt; 50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31407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Humedad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(Nogales, Graziani , &amp; Ortiz, 2006)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CAMBIOS FÍSICOS Y QUÍMICOS DURANTE EL SECADO AL SOL DEL GRANO DE CACAO FERMENTADO EN DOS DISEÑOS DE CAJONES DE MADERA.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7,96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209380">
                <a:tc>
                  <a:txBody>
                    <a:bodyPr/>
                    <a:lstStyle/>
                    <a:p>
                      <a:pPr algn="l" fontAlgn="ctr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(AGROCALIDAD, 2012)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>
                          <a:effectLst/>
                        </a:rPr>
                        <a:t>Buenas Prácticas Agrícolas para Cacao Resolución Técnica No. 183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u="none" strike="noStrike" dirty="0">
                          <a:effectLst/>
                        </a:rPr>
                        <a:t>0 - 7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</a:tbl>
          </a:graphicData>
        </a:graphic>
      </p:graphicFrame>
      <p:sp>
        <p:nvSpPr>
          <p:cNvPr id="4" name="Elipse 3"/>
          <p:cNvSpPr/>
          <p:nvPr/>
        </p:nvSpPr>
        <p:spPr>
          <a:xfrm>
            <a:off x="9762186" y="2095120"/>
            <a:ext cx="669701" cy="4059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9747159" y="2530853"/>
            <a:ext cx="669701" cy="40597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lipse 8"/>
          <p:cNvSpPr/>
          <p:nvPr/>
        </p:nvSpPr>
        <p:spPr>
          <a:xfrm>
            <a:off x="9732132" y="2953712"/>
            <a:ext cx="669701" cy="4059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/>
          <p:cNvSpPr/>
          <p:nvPr/>
        </p:nvSpPr>
        <p:spPr>
          <a:xfrm>
            <a:off x="10731318" y="3411204"/>
            <a:ext cx="669701" cy="4059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10731318" y="3963105"/>
            <a:ext cx="669701" cy="4059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5" name="38 Conector angular"/>
          <p:cNvCxnSpPr/>
          <p:nvPr/>
        </p:nvCxnSpPr>
        <p:spPr>
          <a:xfrm rot="16200000" flipV="1">
            <a:off x="10360844" y="3329399"/>
            <a:ext cx="412551" cy="270463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0702351" y="4435565"/>
            <a:ext cx="669701" cy="4059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1" name="Conector angular 20"/>
          <p:cNvCxnSpPr>
            <a:stCxn id="19" idx="6"/>
            <a:endCxn id="6" idx="3"/>
          </p:cNvCxnSpPr>
          <p:nvPr/>
        </p:nvCxnSpPr>
        <p:spPr>
          <a:xfrm flipV="1">
            <a:off x="11372052" y="2324637"/>
            <a:ext cx="115903" cy="2313916"/>
          </a:xfrm>
          <a:prstGeom prst="bentConnector3">
            <a:avLst>
              <a:gd name="adj1" fmla="val 29723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/>
          <p:cNvSpPr/>
          <p:nvPr/>
        </p:nvSpPr>
        <p:spPr>
          <a:xfrm>
            <a:off x="10702350" y="2121649"/>
            <a:ext cx="669701" cy="40597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871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9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6684" y="-399245"/>
            <a:ext cx="10515600" cy="1325563"/>
          </a:xfrm>
        </p:spPr>
        <p:txBody>
          <a:bodyPr/>
          <a:lstStyle/>
          <a:p>
            <a:r>
              <a:rPr lang="es-EC" dirty="0" smtClean="0"/>
              <a:t>INTRODUCCION </a:t>
            </a:r>
            <a:endParaRPr lang="es-EC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96088"/>
              </p:ext>
            </p:extLst>
          </p:nvPr>
        </p:nvGraphicFramePr>
        <p:xfrm>
          <a:off x="786684" y="-4195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Resultado de imagen para ORIGEN DE CAC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3" y="3512712"/>
            <a:ext cx="3167130" cy="243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/>
          <a:srcRect l="49472" t="48020" r="11132" b="29269"/>
          <a:stretch/>
        </p:blipFill>
        <p:spPr>
          <a:xfrm>
            <a:off x="3645793" y="3428998"/>
            <a:ext cx="4507607" cy="2099256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7552926" y="4233928"/>
            <a:ext cx="373488" cy="2189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Elipse 8"/>
          <p:cNvSpPr/>
          <p:nvPr/>
        </p:nvSpPr>
        <p:spPr>
          <a:xfrm>
            <a:off x="6824731" y="4259685"/>
            <a:ext cx="373488" cy="2189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Elipse 9"/>
          <p:cNvSpPr/>
          <p:nvPr/>
        </p:nvSpPr>
        <p:spPr>
          <a:xfrm>
            <a:off x="7578146" y="4602612"/>
            <a:ext cx="373488" cy="21894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Elipse 10"/>
          <p:cNvSpPr/>
          <p:nvPr/>
        </p:nvSpPr>
        <p:spPr>
          <a:xfrm>
            <a:off x="6812923" y="4588097"/>
            <a:ext cx="373488" cy="28333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3684430" y="5391362"/>
            <a:ext cx="4456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FUENTE: (SINAGAP 2014), Boletín situacional cacao</a:t>
            </a:r>
            <a:endParaRPr lang="es-EC" sz="1200" dirty="0"/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135" y="3820252"/>
            <a:ext cx="3173257" cy="198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9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06062"/>
            <a:ext cx="10515600" cy="763408"/>
          </a:xfrm>
        </p:spPr>
        <p:txBody>
          <a:bodyPr/>
          <a:lstStyle/>
          <a:p>
            <a:r>
              <a:rPr lang="es-EC" b="1" dirty="0" smtClean="0"/>
              <a:t>RESULTADOS Y DISCUSIÓN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9152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 2. Prueba de significancia de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Tukey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Factor B (Fermentación)</a:t>
            </a:r>
            <a:endParaRPr lang="es-EC" dirty="0" smtClean="0"/>
          </a:p>
          <a:p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843941"/>
              </p:ext>
            </p:extLst>
          </p:nvPr>
        </p:nvGraphicFramePr>
        <p:xfrm>
          <a:off x="947133" y="1596980"/>
          <a:ext cx="10297733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436"/>
                <a:gridCol w="2657690"/>
                <a:gridCol w="1104268"/>
                <a:gridCol w="1091121"/>
                <a:gridCol w="916937"/>
                <a:gridCol w="1007864"/>
                <a:gridCol w="1226963"/>
                <a:gridCol w="832584"/>
                <a:gridCol w="835870"/>
              </a:tblGrid>
              <a:tr h="40658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Factor B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(Fermentación)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 Variación de masa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%  Humedad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 Cenizas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Proteína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Grasa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pH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Acidez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3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EN SACO DE YUTE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25,30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3,95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3,90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16,32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43,41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6,11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1,55 B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03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B1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EN CAJA DE MADERA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25,20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3,93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4,14 B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16,22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44,04 B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6,18 B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1,53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06074"/>
              </p:ext>
            </p:extLst>
          </p:nvPr>
        </p:nvGraphicFramePr>
        <p:xfrm>
          <a:off x="643943" y="2620820"/>
          <a:ext cx="10998558" cy="3883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71"/>
                <a:gridCol w="4503738"/>
                <a:gridCol w="4507878"/>
                <a:gridCol w="993471"/>
              </a:tblGrid>
              <a:tr h="602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pH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(Torres, Graziani, Ortiz, &amp; Trujillo, 2004)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Efecto del tiempo transcurrido entre la cosecha y el desgrane de la mazorca del cacao tipo forastero de </a:t>
                      </a:r>
                      <a:r>
                        <a:rPr lang="es-EC" sz="1200" u="none" strike="noStrike" dirty="0" err="1">
                          <a:effectLst/>
                        </a:rPr>
                        <a:t>Cuyagua</a:t>
                      </a:r>
                      <a:r>
                        <a:rPr lang="es-EC" sz="1200" u="none" strike="noStrike" dirty="0">
                          <a:effectLst/>
                        </a:rPr>
                        <a:t> sobre características del grano en fermentación.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7,10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6026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Acidez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(Armijos Paredes, 2002)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Características de acidez como parámetro químico de calidad en muestras de cacao (</a:t>
                      </a:r>
                      <a:r>
                        <a:rPr lang="es-EC" sz="1200" u="none" strike="noStrike" dirty="0" err="1">
                          <a:effectLst/>
                        </a:rPr>
                        <a:t>TheoSroma</a:t>
                      </a:r>
                      <a:r>
                        <a:rPr lang="es-EC" sz="1200" u="none" strike="noStrike" dirty="0">
                          <a:effectLst/>
                        </a:rPr>
                        <a:t> cacao L.) fino y ordinario de producción nacional durante la fermentación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&lt;5,5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6026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(Torres, Graziani, Ortiz, &amp; Trujillo, 2004)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Efecto del tiempo transcurrido entre la cosecha y el desgrane de la mazorca del cacao tipo forastero de </a:t>
                      </a:r>
                      <a:r>
                        <a:rPr lang="es-EC" sz="1200" u="none" strike="noStrike" dirty="0" err="1">
                          <a:effectLst/>
                        </a:rPr>
                        <a:t>Cuyagua</a:t>
                      </a:r>
                      <a:r>
                        <a:rPr lang="es-EC" sz="1200" u="none" strike="noStrike" dirty="0">
                          <a:effectLst/>
                        </a:rPr>
                        <a:t> sobre características del grano en fermentación.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0,88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40519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Cenizas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 (Alvarez &amp; Tovar, 2010)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Evaluación de la calidad comercial del grano de cacao (</a:t>
                      </a:r>
                      <a:r>
                        <a:rPr lang="es-EC" sz="1200" u="none" strike="noStrike" dirty="0" err="1">
                          <a:effectLst/>
                        </a:rPr>
                        <a:t>Theobroma</a:t>
                      </a:r>
                      <a:r>
                        <a:rPr lang="es-EC" sz="1200" u="none" strike="noStrike" dirty="0">
                          <a:effectLst/>
                        </a:rPr>
                        <a:t> cacao L.) usando dos tipos de fermentadores. 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3,16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40519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Grasa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(Zanizdra, 2017)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La composición química de los granos de cacao, y las propiedades de los componentes individuales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4051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(Vera &amp; Vallejo, 2014)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Atributos físicos-químicos y sensoriales de las almendras de quince clones de cacao nacional (</a:t>
                      </a:r>
                      <a:r>
                        <a:rPr lang="es-EC" sz="1200" u="none" strike="noStrike" dirty="0" err="1">
                          <a:effectLst/>
                        </a:rPr>
                        <a:t>Theobroma</a:t>
                      </a:r>
                      <a:r>
                        <a:rPr lang="es-EC" sz="1200" u="none" strike="noStrike" dirty="0">
                          <a:effectLst/>
                        </a:rPr>
                        <a:t> cacao L) en el ecuador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41,44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2077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(Lopez &amp; Canales, 2011)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El </a:t>
                      </a:r>
                      <a:r>
                        <a:rPr lang="es-EC" sz="1200" u="none" strike="noStrike" dirty="0" err="1">
                          <a:effectLst/>
                        </a:rPr>
                        <a:t>ChoColatE</a:t>
                      </a:r>
                      <a:r>
                        <a:rPr lang="es-EC" sz="1200" u="none" strike="noStrike" dirty="0">
                          <a:effectLst/>
                        </a:rPr>
                        <a:t>: un </a:t>
                      </a:r>
                      <a:r>
                        <a:rPr lang="es-EC" sz="1200" u="none" strike="noStrike" dirty="0" err="1">
                          <a:effectLst/>
                        </a:rPr>
                        <a:t>arsEnal</a:t>
                      </a:r>
                      <a:r>
                        <a:rPr lang="es-EC" sz="1200" u="none" strike="noStrike" dirty="0">
                          <a:effectLst/>
                        </a:rPr>
                        <a:t> </a:t>
                      </a:r>
                      <a:r>
                        <a:rPr lang="es-EC" sz="1200" u="none" strike="noStrike" dirty="0" err="1">
                          <a:effectLst/>
                        </a:rPr>
                        <a:t>dE</a:t>
                      </a:r>
                      <a:r>
                        <a:rPr lang="es-EC" sz="1200" u="none" strike="noStrike" dirty="0">
                          <a:effectLst/>
                        </a:rPr>
                        <a:t> </a:t>
                      </a:r>
                      <a:r>
                        <a:rPr lang="es-EC" sz="1200" u="none" strike="noStrike" dirty="0" err="1">
                          <a:effectLst/>
                        </a:rPr>
                        <a:t>sustanCias</a:t>
                      </a:r>
                      <a:r>
                        <a:rPr lang="es-EC" sz="1200" u="none" strike="noStrike" dirty="0">
                          <a:effectLst/>
                        </a:rPr>
                        <a:t> </a:t>
                      </a:r>
                      <a:r>
                        <a:rPr lang="es-EC" sz="1200" u="none" strike="noStrike" dirty="0" err="1">
                          <a:effectLst/>
                        </a:rPr>
                        <a:t>químiCas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&lt; 50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4051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Humedad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(Nogales, Graziani , &amp; Ortiz, 2006)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CAMBIOS FÍSICOS Y QUÍMICOS DURANTE EL SECADO AL SOL DEL GRANO DE CACAO FERMENTADO EN DOS DISEÑOS DE CAJONES DE MADERA.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7,96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246606">
                <a:tc>
                  <a:txBody>
                    <a:bodyPr/>
                    <a:lstStyle/>
                    <a:p>
                      <a:pPr algn="l" fontAlgn="ctr"/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(AGROCALIDAD, 2012)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Buenas Prácticas Agrícolas para Cacao Resolución Técnica No. 183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0 - 7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</a:tbl>
          </a:graphicData>
        </a:graphic>
      </p:graphicFrame>
      <p:sp>
        <p:nvSpPr>
          <p:cNvPr id="7" name="Elipse 6"/>
          <p:cNvSpPr/>
          <p:nvPr/>
        </p:nvSpPr>
        <p:spPr>
          <a:xfrm>
            <a:off x="6593983" y="2285710"/>
            <a:ext cx="669701" cy="4059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" name="38 Conector angular"/>
          <p:cNvCxnSpPr/>
          <p:nvPr/>
        </p:nvCxnSpPr>
        <p:spPr>
          <a:xfrm rot="10800000">
            <a:off x="6761408" y="2691686"/>
            <a:ext cx="4185636" cy="1708753"/>
          </a:xfrm>
          <a:prstGeom prst="bentConnector3">
            <a:avLst>
              <a:gd name="adj1" fmla="val 114615"/>
            </a:avLst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/>
          <p:cNvSpPr/>
          <p:nvPr/>
        </p:nvSpPr>
        <p:spPr>
          <a:xfrm>
            <a:off x="10777469" y="4411169"/>
            <a:ext cx="669701" cy="4059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8" name="38 Conector angular"/>
          <p:cNvCxnSpPr/>
          <p:nvPr/>
        </p:nvCxnSpPr>
        <p:spPr>
          <a:xfrm rot="16200000" flipV="1">
            <a:off x="8281816" y="3302601"/>
            <a:ext cx="2954169" cy="1732340"/>
          </a:xfrm>
          <a:prstGeom prst="bentConnector3">
            <a:avLst>
              <a:gd name="adj1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/>
          <p:cNvSpPr/>
          <p:nvPr/>
        </p:nvSpPr>
        <p:spPr>
          <a:xfrm>
            <a:off x="10829187" y="4833903"/>
            <a:ext cx="669701" cy="4059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Elipse 22"/>
          <p:cNvSpPr/>
          <p:nvPr/>
        </p:nvSpPr>
        <p:spPr>
          <a:xfrm>
            <a:off x="10768213" y="5239879"/>
            <a:ext cx="669701" cy="4059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Elipse 23"/>
          <p:cNvSpPr/>
          <p:nvPr/>
        </p:nvSpPr>
        <p:spPr>
          <a:xfrm>
            <a:off x="10775052" y="5620378"/>
            <a:ext cx="669701" cy="2709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8619589" y="2285710"/>
            <a:ext cx="669701" cy="40597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/>
          <p:cNvSpPr/>
          <p:nvPr/>
        </p:nvSpPr>
        <p:spPr>
          <a:xfrm>
            <a:off x="9622330" y="2266103"/>
            <a:ext cx="669701" cy="4059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Elipse 27"/>
          <p:cNvSpPr/>
          <p:nvPr/>
        </p:nvSpPr>
        <p:spPr>
          <a:xfrm>
            <a:off x="10789742" y="3317408"/>
            <a:ext cx="669701" cy="4059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Elipse 28"/>
          <p:cNvSpPr/>
          <p:nvPr/>
        </p:nvSpPr>
        <p:spPr>
          <a:xfrm>
            <a:off x="10803933" y="2691686"/>
            <a:ext cx="669701" cy="4059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Elipse 29"/>
          <p:cNvSpPr/>
          <p:nvPr/>
        </p:nvSpPr>
        <p:spPr>
          <a:xfrm>
            <a:off x="10786157" y="3908887"/>
            <a:ext cx="669701" cy="40597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1" name="38 Conector angular"/>
          <p:cNvCxnSpPr/>
          <p:nvPr/>
        </p:nvCxnSpPr>
        <p:spPr>
          <a:xfrm rot="16200000" flipV="1">
            <a:off x="9881237" y="2792230"/>
            <a:ext cx="942318" cy="674713"/>
          </a:xfrm>
          <a:prstGeom prst="bentConnector3">
            <a:avLst>
              <a:gd name="adj1" fmla="val 70501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/>
          <p:cNvSpPr/>
          <p:nvPr/>
        </p:nvSpPr>
        <p:spPr>
          <a:xfrm>
            <a:off x="10494336" y="2001310"/>
            <a:ext cx="669701" cy="40597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6" name="38 Conector angular"/>
          <p:cNvCxnSpPr>
            <a:endCxn id="4" idx="3"/>
          </p:cNvCxnSpPr>
          <p:nvPr/>
        </p:nvCxnSpPr>
        <p:spPr>
          <a:xfrm rot="16200000" flipV="1">
            <a:off x="10411867" y="2920708"/>
            <a:ext cx="1981227" cy="315227"/>
          </a:xfrm>
          <a:prstGeom prst="bentConnector2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51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8048" y="-337065"/>
            <a:ext cx="10515600" cy="1325563"/>
          </a:xfrm>
        </p:spPr>
        <p:txBody>
          <a:bodyPr/>
          <a:lstStyle/>
          <a:p>
            <a:r>
              <a:rPr lang="es-EC" b="1" dirty="0" smtClean="0"/>
              <a:t>RESULTADOS Y DISCUSIÓN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8048" y="97244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Tabla 3. Prueba de significancia de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Tukey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 Factor C (Secado)</a:t>
            </a:r>
            <a:endParaRPr lang="es-EC" dirty="0" smtClean="0"/>
          </a:p>
          <a:p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373815"/>
              </p:ext>
            </p:extLst>
          </p:nvPr>
        </p:nvGraphicFramePr>
        <p:xfrm>
          <a:off x="940159" y="1529742"/>
          <a:ext cx="10065912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2122"/>
                <a:gridCol w="2841637"/>
                <a:gridCol w="1213043"/>
                <a:gridCol w="1014433"/>
                <a:gridCol w="852491"/>
                <a:gridCol w="923787"/>
                <a:gridCol w="1002211"/>
                <a:gridCol w="719066"/>
                <a:gridCol w="777122"/>
              </a:tblGrid>
              <a:tr h="47150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Factor C</a:t>
                      </a:r>
                      <a:endParaRPr lang="es-EC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(Secado)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%Variación de masa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 Humedad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% Cenizas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Proteína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Grasa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pH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Acidez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C0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TENDAL DE CEMENTO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25,19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5,92 B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3,96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16,24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43,65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6,12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1,55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SECADORA MECANICA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25,31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1,96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4,08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16,30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43,80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6,18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1,54 A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516416"/>
              </p:ext>
            </p:extLst>
          </p:nvPr>
        </p:nvGraphicFramePr>
        <p:xfrm>
          <a:off x="643943" y="2607940"/>
          <a:ext cx="10998558" cy="38830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71"/>
                <a:gridCol w="4503738"/>
                <a:gridCol w="4507878"/>
                <a:gridCol w="993471"/>
              </a:tblGrid>
              <a:tr h="60263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pH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(Torres, Graziani, Ortiz, &amp; Trujillo, 2004)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Efecto del tiempo transcurrido entre la cosecha y el desgrane de la mazorca del cacao tipo forastero de </a:t>
                      </a:r>
                      <a:r>
                        <a:rPr lang="es-EC" sz="1200" u="none" strike="noStrike" dirty="0" err="1">
                          <a:effectLst/>
                        </a:rPr>
                        <a:t>Cuyagua</a:t>
                      </a:r>
                      <a:r>
                        <a:rPr lang="es-EC" sz="1200" u="none" strike="noStrike" dirty="0">
                          <a:effectLst/>
                        </a:rPr>
                        <a:t> sobre características del grano en fermentación.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7,10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6026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Acidez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(Armijos Paredes, 2002)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Características de acidez como parámetro químico de calidad en muestras de cacao (</a:t>
                      </a:r>
                      <a:r>
                        <a:rPr lang="es-EC" sz="1200" u="none" strike="noStrike" dirty="0" err="1" smtClean="0">
                          <a:effectLst/>
                        </a:rPr>
                        <a:t>Theobroma</a:t>
                      </a:r>
                      <a:r>
                        <a:rPr lang="es-EC" sz="1200" u="none" strike="noStrike" dirty="0" smtClean="0">
                          <a:effectLst/>
                        </a:rPr>
                        <a:t> </a:t>
                      </a:r>
                      <a:r>
                        <a:rPr lang="es-EC" sz="1200" u="none" strike="noStrike" dirty="0">
                          <a:effectLst/>
                        </a:rPr>
                        <a:t>cacao L.) fino y ordinario de producción nacional durante la fermentación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&lt;5,5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6026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(Torres, Graziani, Ortiz, &amp; Trujillo, 2004)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Efecto del tiempo transcurrido entre la cosecha y el desgrane de la mazorca del cacao tipo forastero de </a:t>
                      </a:r>
                      <a:r>
                        <a:rPr lang="es-EC" sz="1200" u="none" strike="noStrike" dirty="0" err="1">
                          <a:effectLst/>
                        </a:rPr>
                        <a:t>Cuyagua</a:t>
                      </a:r>
                      <a:r>
                        <a:rPr lang="es-EC" sz="1200" u="none" strike="noStrike" dirty="0">
                          <a:effectLst/>
                        </a:rPr>
                        <a:t> sobre características del grano en fermentación.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0,88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40519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Cenizas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 (</a:t>
                      </a:r>
                      <a:r>
                        <a:rPr lang="es-EC" sz="1200" u="none" strike="noStrike" dirty="0" err="1">
                          <a:effectLst/>
                        </a:rPr>
                        <a:t>Alvarez</a:t>
                      </a:r>
                      <a:r>
                        <a:rPr lang="es-EC" sz="1200" u="none" strike="noStrike" dirty="0">
                          <a:effectLst/>
                        </a:rPr>
                        <a:t> &amp; Tovar, 2010)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Evaluación de la calidad comercial del grano de cacao (</a:t>
                      </a:r>
                      <a:r>
                        <a:rPr lang="es-EC" sz="1200" u="none" strike="noStrike" dirty="0" err="1">
                          <a:effectLst/>
                        </a:rPr>
                        <a:t>Theobroma</a:t>
                      </a:r>
                      <a:r>
                        <a:rPr lang="es-EC" sz="1200" u="none" strike="noStrike" dirty="0">
                          <a:effectLst/>
                        </a:rPr>
                        <a:t> cacao L.) usando dos tipos de fermentadores. 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3,16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40519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Grasa 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(</a:t>
                      </a:r>
                      <a:r>
                        <a:rPr lang="es-EC" sz="1200" u="none" strike="noStrike" dirty="0" err="1">
                          <a:effectLst/>
                        </a:rPr>
                        <a:t>Zanizdra</a:t>
                      </a:r>
                      <a:r>
                        <a:rPr lang="es-EC" sz="1200" u="none" strike="noStrike" dirty="0">
                          <a:effectLst/>
                        </a:rPr>
                        <a:t>, 2017)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La composición química de los granos de cacao, y las propiedades de los componentes individuales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55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4051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(Vera &amp; Vallejo, 2014)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Atributos físicos-químicos y sensoriales de las almendras de quince clones de cacao nacional (</a:t>
                      </a:r>
                      <a:r>
                        <a:rPr lang="es-EC" sz="1200" u="none" strike="noStrike" dirty="0" err="1">
                          <a:effectLst/>
                        </a:rPr>
                        <a:t>Theobroma</a:t>
                      </a:r>
                      <a:r>
                        <a:rPr lang="es-EC" sz="1200" u="none" strike="noStrike" dirty="0">
                          <a:effectLst/>
                        </a:rPr>
                        <a:t> cacao L) en el ecuador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41,44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20774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(Lopez &amp; Canales, 2011)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El </a:t>
                      </a:r>
                      <a:r>
                        <a:rPr lang="es-EC" sz="1200" u="none" strike="noStrike" dirty="0" err="1">
                          <a:effectLst/>
                        </a:rPr>
                        <a:t>ChoColatE</a:t>
                      </a:r>
                      <a:r>
                        <a:rPr lang="es-EC" sz="1200" u="none" strike="noStrike" dirty="0">
                          <a:effectLst/>
                        </a:rPr>
                        <a:t>: un </a:t>
                      </a:r>
                      <a:r>
                        <a:rPr lang="es-EC" sz="1200" u="none" strike="noStrike" dirty="0" err="1">
                          <a:effectLst/>
                        </a:rPr>
                        <a:t>arsEnal</a:t>
                      </a:r>
                      <a:r>
                        <a:rPr lang="es-EC" sz="1200" u="none" strike="noStrike" dirty="0">
                          <a:effectLst/>
                        </a:rPr>
                        <a:t> </a:t>
                      </a:r>
                      <a:r>
                        <a:rPr lang="es-EC" sz="1200" u="none" strike="noStrike" dirty="0" err="1">
                          <a:effectLst/>
                        </a:rPr>
                        <a:t>dE</a:t>
                      </a:r>
                      <a:r>
                        <a:rPr lang="es-EC" sz="1200" u="none" strike="noStrike" dirty="0">
                          <a:effectLst/>
                        </a:rPr>
                        <a:t> </a:t>
                      </a:r>
                      <a:r>
                        <a:rPr lang="es-EC" sz="1200" u="none" strike="noStrike" dirty="0" err="1">
                          <a:effectLst/>
                        </a:rPr>
                        <a:t>sustanCias</a:t>
                      </a:r>
                      <a:r>
                        <a:rPr lang="es-EC" sz="1200" u="none" strike="noStrike" dirty="0">
                          <a:effectLst/>
                        </a:rPr>
                        <a:t> </a:t>
                      </a:r>
                      <a:r>
                        <a:rPr lang="es-EC" sz="1200" u="none" strike="noStrike" dirty="0" err="1">
                          <a:effectLst/>
                        </a:rPr>
                        <a:t>químiCas</a:t>
                      </a:r>
                      <a:endParaRPr lang="es-EC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&lt; 50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405190">
                <a:tc>
                  <a:txBody>
                    <a:bodyPr/>
                    <a:lstStyle/>
                    <a:p>
                      <a:pPr algn="l" fontAlgn="ctr"/>
                      <a:r>
                        <a:rPr lang="es-EC" sz="1200" u="none" strike="noStrike">
                          <a:effectLst/>
                        </a:rPr>
                        <a:t>Humedad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(Nogales, Graziani , &amp; Ortiz, 2006)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CAMBIOS FÍSICOS Y QUÍMICOS DURANTE EL SECADO AL SOL DEL GRANO DE CACAO FERMENTADO EN DOS DISEÑOS DE CAJONES DE MADERA.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7,96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  <a:tr h="246606">
                <a:tc>
                  <a:txBody>
                    <a:bodyPr/>
                    <a:lstStyle/>
                    <a:p>
                      <a:pPr algn="l" fontAlgn="ctr"/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>
                          <a:effectLst/>
                        </a:rPr>
                        <a:t>(AGROCALIDAD, 2012)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Buenas Prácticas Agrícolas para Cacao Resolución Técnica No. 183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u="none" strike="noStrike" dirty="0">
                          <a:effectLst/>
                        </a:rPr>
                        <a:t>0 - 7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5" marR="8745" marT="8745" marB="0" anchor="ctr"/>
                </a:tc>
              </a:tr>
            </a:tbl>
          </a:graphicData>
        </a:graphic>
      </p:graphicFrame>
      <p:sp>
        <p:nvSpPr>
          <p:cNvPr id="6" name="Elipse 5"/>
          <p:cNvSpPr/>
          <p:nvPr/>
        </p:nvSpPr>
        <p:spPr>
          <a:xfrm>
            <a:off x="5898524" y="1892031"/>
            <a:ext cx="669701" cy="4059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10790349" y="5843699"/>
            <a:ext cx="669701" cy="4059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/>
          <p:cNvSpPr/>
          <p:nvPr/>
        </p:nvSpPr>
        <p:spPr>
          <a:xfrm>
            <a:off x="10790348" y="6227315"/>
            <a:ext cx="669701" cy="40597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9" name="38 Conector angular"/>
          <p:cNvCxnSpPr/>
          <p:nvPr/>
        </p:nvCxnSpPr>
        <p:spPr>
          <a:xfrm rot="16200000" flipV="1">
            <a:off x="6465196" y="2279560"/>
            <a:ext cx="4314423" cy="4108364"/>
          </a:xfrm>
          <a:prstGeom prst="bentConnector3">
            <a:avLst>
              <a:gd name="adj1" fmla="val 50000"/>
            </a:avLst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92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7574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800" dirty="0" smtClean="0"/>
              <a:t>Factor A (Pre-secado)</a:t>
            </a:r>
            <a:endParaRPr lang="es-EC" sz="2800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87535399"/>
              </p:ext>
            </p:extLst>
          </p:nvPr>
        </p:nvGraphicFramePr>
        <p:xfrm>
          <a:off x="2963217" y="487846"/>
          <a:ext cx="10425448" cy="5887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92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53730"/>
            <a:ext cx="10515600" cy="1325563"/>
          </a:xfrm>
        </p:spPr>
        <p:txBody>
          <a:bodyPr/>
          <a:lstStyle/>
          <a:p>
            <a:r>
              <a:rPr lang="es-EC" dirty="0" smtClean="0"/>
              <a:t>Conclusiones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1688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C" sz="2800" dirty="0" smtClean="0"/>
              <a:t>Factor A (Pre-secado)</a:t>
            </a:r>
          </a:p>
          <a:p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741265909"/>
              </p:ext>
            </p:extLst>
          </p:nvPr>
        </p:nvGraphicFramePr>
        <p:xfrm>
          <a:off x="96592" y="118313"/>
          <a:ext cx="11998816" cy="655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812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9063"/>
            <a:ext cx="10515600" cy="1325563"/>
          </a:xfrm>
        </p:spPr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791236" y="313927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C" sz="3600" dirty="0"/>
              <a:t>Factor </a:t>
            </a:r>
            <a:r>
              <a:rPr lang="es-EC" sz="3600" dirty="0" smtClean="0"/>
              <a:t>B (Fermentación)</a:t>
            </a:r>
            <a:endParaRPr lang="es-EC" sz="3600" dirty="0"/>
          </a:p>
          <a:p>
            <a:pPr marL="0" indent="0">
              <a:buNone/>
            </a:pPr>
            <a:endParaRPr lang="es-EC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508886686"/>
              </p:ext>
            </p:extLst>
          </p:nvPr>
        </p:nvGraphicFramePr>
        <p:xfrm>
          <a:off x="1854561" y="513604"/>
          <a:ext cx="11921544" cy="5951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49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653" y="-433365"/>
            <a:ext cx="10515600" cy="1325563"/>
          </a:xfrm>
        </p:spPr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38200" y="11301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C" dirty="0"/>
              <a:t>Factor </a:t>
            </a:r>
            <a:r>
              <a:rPr lang="es-EC" dirty="0" smtClean="0"/>
              <a:t>B (Fermentación)</a:t>
            </a: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12478770"/>
              </p:ext>
            </p:extLst>
          </p:nvPr>
        </p:nvGraphicFramePr>
        <p:xfrm>
          <a:off x="1095779" y="159063"/>
          <a:ext cx="11216424" cy="646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68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165" y="0"/>
            <a:ext cx="10515600" cy="1007548"/>
          </a:xfrm>
        </p:spPr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786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C" dirty="0"/>
              <a:t>Factor C</a:t>
            </a:r>
            <a:r>
              <a:rPr lang="es-EC" dirty="0" smtClean="0"/>
              <a:t> (Secados)</a:t>
            </a:r>
            <a:endParaRPr lang="es-EC" dirty="0"/>
          </a:p>
          <a:p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795340829"/>
              </p:ext>
            </p:extLst>
          </p:nvPr>
        </p:nvGraphicFramePr>
        <p:xfrm>
          <a:off x="1" y="257577"/>
          <a:ext cx="15235708" cy="6487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67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351" y="147816"/>
            <a:ext cx="10515600" cy="892198"/>
          </a:xfrm>
        </p:spPr>
        <p:txBody>
          <a:bodyPr/>
          <a:lstStyle/>
          <a:p>
            <a:r>
              <a:rPr lang="es-EC" dirty="0"/>
              <a:t>CONCLUSIONES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04001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C" dirty="0"/>
              <a:t>Factor C</a:t>
            </a:r>
            <a:r>
              <a:rPr lang="es-EC" dirty="0" smtClean="0"/>
              <a:t> (Secados)</a:t>
            </a:r>
            <a:endParaRPr lang="es-EC" dirty="0"/>
          </a:p>
          <a:p>
            <a:endParaRPr lang="es-EC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61611781"/>
              </p:ext>
            </p:extLst>
          </p:nvPr>
        </p:nvGraphicFramePr>
        <p:xfrm>
          <a:off x="838200" y="257577"/>
          <a:ext cx="10515600" cy="6600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0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774" y="-662782"/>
            <a:ext cx="10515600" cy="1325563"/>
          </a:xfrm>
        </p:spPr>
        <p:txBody>
          <a:bodyPr>
            <a:normAutofit/>
          </a:bodyPr>
          <a:lstStyle/>
          <a:p>
            <a:r>
              <a:rPr lang="es-EC" sz="4000" dirty="0" smtClean="0"/>
              <a:t>Conclusiones </a:t>
            </a:r>
            <a:endParaRPr lang="es-EC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2442" y="5377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EC" dirty="0" smtClean="0"/>
              <a:t>Interacción </a:t>
            </a:r>
            <a:r>
              <a:rPr lang="es-EC" dirty="0" err="1" smtClean="0"/>
              <a:t>AxBxC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23438132"/>
              </p:ext>
            </p:extLst>
          </p:nvPr>
        </p:nvGraphicFramePr>
        <p:xfrm>
          <a:off x="-762715" y="2884868"/>
          <a:ext cx="6661239" cy="383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62025993"/>
              </p:ext>
            </p:extLst>
          </p:nvPr>
        </p:nvGraphicFramePr>
        <p:xfrm>
          <a:off x="4981262" y="2781911"/>
          <a:ext cx="7356698" cy="4076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196581360"/>
              </p:ext>
            </p:extLst>
          </p:nvPr>
        </p:nvGraphicFramePr>
        <p:xfrm>
          <a:off x="1159099" y="-855736"/>
          <a:ext cx="10765308" cy="5672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9561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dirty="0" smtClean="0"/>
              <a:t>Análisis sensorial</a:t>
            </a:r>
            <a:br>
              <a:rPr lang="es-EC" sz="2800" dirty="0" smtClean="0"/>
            </a:br>
            <a:r>
              <a:rPr lang="es-EC" sz="2800" dirty="0" smtClean="0"/>
              <a:t>aplicación del coeficiente </a:t>
            </a:r>
            <a:r>
              <a:rPr lang="es-EC" sz="2800" smtClean="0"/>
              <a:t>de correlación </a:t>
            </a:r>
            <a:r>
              <a:rPr lang="es-EC" sz="2800" dirty="0" smtClean="0"/>
              <a:t>de Pearson para identificar la relación entre variables físico-químicas y sensoriales.</a:t>
            </a:r>
            <a:endParaRPr lang="es-EC" sz="2800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7482517"/>
              </p:ext>
            </p:extLst>
          </p:nvPr>
        </p:nvGraphicFramePr>
        <p:xfrm>
          <a:off x="616038" y="1838458"/>
          <a:ext cx="5514305" cy="396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677580429"/>
              </p:ext>
            </p:extLst>
          </p:nvPr>
        </p:nvGraphicFramePr>
        <p:xfrm>
          <a:off x="6349285" y="1880315"/>
          <a:ext cx="5576551" cy="4211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81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490211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899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Correlación entre el pH y los sabores encontrados en el licor de cacao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445577989"/>
              </p:ext>
            </p:extLst>
          </p:nvPr>
        </p:nvGraphicFramePr>
        <p:xfrm>
          <a:off x="938010" y="1845734"/>
          <a:ext cx="5256727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222341107"/>
              </p:ext>
            </p:extLst>
          </p:nvPr>
        </p:nvGraphicFramePr>
        <p:xfrm>
          <a:off x="6272010" y="1737360"/>
          <a:ext cx="5679583" cy="4031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886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Correlación entre el pH y los sabores encontrados en el licor de cacao</a:t>
            </a: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550284267"/>
              </p:ext>
            </p:extLst>
          </p:nvPr>
        </p:nvGraphicFramePr>
        <p:xfrm>
          <a:off x="216793" y="2018762"/>
          <a:ext cx="5527183" cy="408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528179370"/>
              </p:ext>
            </p:extLst>
          </p:nvPr>
        </p:nvGraphicFramePr>
        <p:xfrm>
          <a:off x="6360017" y="2083157"/>
          <a:ext cx="5475668" cy="4008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9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Correlación entre el pH y los sabores encontrados en el licor de cacao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788" y="2051184"/>
            <a:ext cx="6422310" cy="38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3200" dirty="0"/>
              <a:t>Si se va a realizar un pre-secado al grano de cacao se recomienda </a:t>
            </a:r>
            <a:r>
              <a:rPr lang="es-EC" sz="3200" dirty="0" smtClean="0"/>
              <a:t>utilizar </a:t>
            </a:r>
            <a:r>
              <a:rPr lang="es-EC" sz="3200" dirty="0"/>
              <a:t>un pre-secado en mazorca.</a:t>
            </a:r>
          </a:p>
          <a:p>
            <a:r>
              <a:rPr lang="es-EC" sz="3200" dirty="0"/>
              <a:t>Con lo referente a la fermentación se recomienda realizar, la fermentación por el método de cajón de madera.</a:t>
            </a:r>
          </a:p>
          <a:p>
            <a:r>
              <a:rPr lang="es-EC" sz="3200" dirty="0"/>
              <a:t>Al momento de realizar un secado se recomiendo utilizar el secado mecanizado ya que este obtendremos un mayor secado y será </a:t>
            </a:r>
            <a:r>
              <a:rPr lang="es-EC" sz="3200" dirty="0" smtClean="0"/>
              <a:t>mas fácil realizar los procedimientos de elaboración del licor de cacao.</a:t>
            </a:r>
            <a:endParaRPr lang="es-EC" sz="3200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120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ESPECIFICOS 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484760"/>
              </p:ext>
            </p:extLst>
          </p:nvPr>
        </p:nvGraphicFramePr>
        <p:xfrm>
          <a:off x="838199" y="0"/>
          <a:ext cx="11009243" cy="699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549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HIPOTESIS 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91359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868680" y="2346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dirty="0" smtClean="0"/>
              <a:t>FACTOR A (PRE-SECADO) 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18911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HIPOTESIS 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90418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438955" y="22432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dirty="0" smtClean="0"/>
              <a:t>FACTOR B (FERMENTACIÓN) 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38120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HIPOTESIS 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201762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868680" y="22046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dirty="0" smtClean="0"/>
              <a:t>FACTOR </a:t>
            </a:r>
            <a:r>
              <a:rPr lang="es-EC" sz="3200" dirty="0"/>
              <a:t>C</a:t>
            </a:r>
            <a:r>
              <a:rPr lang="es-EC" sz="3200" dirty="0" smtClean="0"/>
              <a:t> (SECADO) 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10503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C" b="1" dirty="0" smtClean="0"/>
              <a:t>MATERIALES Y MÉTODOS 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METODOLOGÍA 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9" t="12187" r="23826" b="13633"/>
          <a:stretch/>
        </p:blipFill>
        <p:spPr bwMode="auto">
          <a:xfrm>
            <a:off x="955223" y="2403069"/>
            <a:ext cx="5233035" cy="2953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4 Rectángulo"/>
          <p:cNvSpPr/>
          <p:nvPr/>
        </p:nvSpPr>
        <p:spPr>
          <a:xfrm>
            <a:off x="7150343" y="1845734"/>
            <a:ext cx="4320480" cy="239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b="1" dirty="0"/>
              <a:t>Ubicación Política </a:t>
            </a:r>
            <a:endParaRPr lang="es-EC" dirty="0" smtClean="0"/>
          </a:p>
          <a:p>
            <a:r>
              <a:rPr lang="es-EC" dirty="0" smtClean="0"/>
              <a:t>País</a:t>
            </a:r>
            <a:r>
              <a:rPr lang="es-EC" dirty="0"/>
              <a:t>: 		Ecuador</a:t>
            </a:r>
            <a:endParaRPr lang="es-ES" b="1" dirty="0"/>
          </a:p>
          <a:p>
            <a:r>
              <a:rPr lang="es-EC" dirty="0"/>
              <a:t>Provincia</a:t>
            </a:r>
            <a:r>
              <a:rPr lang="es-EC" dirty="0" smtClean="0"/>
              <a:t>:		Los Ríos  </a:t>
            </a:r>
            <a:r>
              <a:rPr lang="es-EC" dirty="0"/>
              <a:t>	</a:t>
            </a:r>
            <a:endParaRPr lang="es-EC" dirty="0" smtClean="0"/>
          </a:p>
          <a:p>
            <a:r>
              <a:rPr lang="es-EC" dirty="0" smtClean="0"/>
              <a:t>Cantón</a:t>
            </a:r>
            <a:r>
              <a:rPr lang="es-EC" dirty="0"/>
              <a:t>: 		</a:t>
            </a:r>
            <a:r>
              <a:rPr lang="es-EC" dirty="0" smtClean="0"/>
              <a:t>Vinces</a:t>
            </a:r>
            <a:endParaRPr lang="es-ES" b="1" dirty="0"/>
          </a:p>
          <a:p>
            <a:r>
              <a:rPr lang="es-EC" dirty="0"/>
              <a:t>Parroquia: 	</a:t>
            </a:r>
            <a:r>
              <a:rPr lang="es-EC" dirty="0" smtClean="0"/>
              <a:t>Antonio Sotomayor </a:t>
            </a:r>
            <a:endParaRPr lang="es-ES" b="1" dirty="0" smtClean="0"/>
          </a:p>
        </p:txBody>
      </p:sp>
      <p:sp>
        <p:nvSpPr>
          <p:cNvPr id="7" name="5 Rectángulo"/>
          <p:cNvSpPr/>
          <p:nvPr/>
        </p:nvSpPr>
        <p:spPr>
          <a:xfrm>
            <a:off x="7191424" y="4443212"/>
            <a:ext cx="4238317" cy="18287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b="1" dirty="0" smtClean="0"/>
              <a:t>Ubicación Geográfica</a:t>
            </a:r>
          </a:p>
          <a:p>
            <a:endParaRPr lang="es-EC" dirty="0" smtClean="0"/>
          </a:p>
          <a:p>
            <a:r>
              <a:rPr lang="es-EC" dirty="0" smtClean="0"/>
              <a:t>Latitud</a:t>
            </a:r>
            <a:r>
              <a:rPr lang="es-EC" dirty="0"/>
              <a:t>:	            </a:t>
            </a:r>
            <a:r>
              <a:rPr lang="es-ES" dirty="0"/>
              <a:t>00° 24´ </a:t>
            </a:r>
            <a:r>
              <a:rPr lang="es-ES" dirty="0" smtClean="0"/>
              <a:t>36“</a:t>
            </a:r>
          </a:p>
          <a:p>
            <a:r>
              <a:rPr lang="es-EC" dirty="0" smtClean="0"/>
              <a:t>Longitud:	            </a:t>
            </a:r>
            <a:r>
              <a:rPr lang="es-ES" dirty="0"/>
              <a:t>79° 18´ </a:t>
            </a:r>
            <a:r>
              <a:rPr lang="es-ES" dirty="0" smtClean="0"/>
              <a:t>43“</a:t>
            </a:r>
          </a:p>
          <a:p>
            <a:r>
              <a:rPr lang="es-EC" dirty="0" smtClean="0"/>
              <a:t>Altitud</a:t>
            </a:r>
            <a:r>
              <a:rPr lang="es-EC" dirty="0"/>
              <a:t>:	            3</a:t>
            </a:r>
            <a:r>
              <a:rPr lang="es-EC" dirty="0" smtClean="0"/>
              <a:t>0 </a:t>
            </a:r>
            <a:r>
              <a:rPr lang="es-EC" dirty="0"/>
              <a:t>msnm</a:t>
            </a:r>
            <a:endParaRPr lang="es-ES" b="1" dirty="0"/>
          </a:p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5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240183"/>
            <a:ext cx="10515600" cy="1325563"/>
          </a:xfrm>
        </p:spPr>
        <p:txBody>
          <a:bodyPr>
            <a:normAutofit/>
          </a:bodyPr>
          <a:lstStyle/>
          <a:p>
            <a:r>
              <a:rPr lang="es-EC" sz="4400" dirty="0" smtClean="0"/>
              <a:t>MANEJO DE LA MATERIA PRIMA</a:t>
            </a:r>
            <a:endParaRPr lang="es-EC" sz="4400" dirty="0"/>
          </a:p>
        </p:txBody>
      </p:sp>
      <p:graphicFrame>
        <p:nvGraphicFramePr>
          <p:cNvPr id="4" name="10 Diagrama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330744"/>
              </p:ext>
            </p:extLst>
          </p:nvPr>
        </p:nvGraphicFramePr>
        <p:xfrm>
          <a:off x="3426495" y="1235141"/>
          <a:ext cx="6335692" cy="188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2633" y="3556367"/>
            <a:ext cx="3303429" cy="28279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540" y="3364043"/>
            <a:ext cx="3762963" cy="27530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8"/>
          <a:stretch/>
        </p:blipFill>
        <p:spPr>
          <a:xfrm rot="5400000">
            <a:off x="4119594" y="3465107"/>
            <a:ext cx="3461735" cy="292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5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818</TotalTime>
  <Words>2061</Words>
  <Application>Microsoft Office PowerPoint</Application>
  <PresentationFormat>Panorámica</PresentationFormat>
  <Paragraphs>421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9" baseType="lpstr">
      <vt:lpstr>Book Antiqua</vt:lpstr>
      <vt:lpstr>Calibri</vt:lpstr>
      <vt:lpstr>Calibri Light</vt:lpstr>
      <vt:lpstr>Symbol</vt:lpstr>
      <vt:lpstr>Times New Roman</vt:lpstr>
      <vt:lpstr>Retrospección</vt:lpstr>
      <vt:lpstr>DEPARTAMENTO DE CIENCIAS DE LA VIDA Y DE LA AGRICULTURA  CARRERA DE INGENIERÍA EN CIENCIAS AGROPECUARIAS </vt:lpstr>
      <vt:lpstr>INTRODUCCION </vt:lpstr>
      <vt:lpstr>OBJETIVOS</vt:lpstr>
      <vt:lpstr>ESPECIFICOS </vt:lpstr>
      <vt:lpstr>HIPOTESIS </vt:lpstr>
      <vt:lpstr>HIPOTESIS </vt:lpstr>
      <vt:lpstr>HIPOTESIS </vt:lpstr>
      <vt:lpstr>MATERIALES Y MÉTODOS </vt:lpstr>
      <vt:lpstr>MANEJO DE LA MATERIA PRIMA</vt:lpstr>
      <vt:lpstr>MANEJO DE LA MATERIA PRIMA</vt:lpstr>
      <vt:lpstr>MANEJO DE LA MATERIA PRIMA</vt:lpstr>
      <vt:lpstr>MANEJO DE LA MATERIA PRIMA</vt:lpstr>
      <vt:lpstr>MANEJO DE LA MATERIA PRIMA</vt:lpstr>
      <vt:lpstr>FACTORES DE ESTUDIO </vt:lpstr>
      <vt:lpstr>FACTORES DE ESTUDIO </vt:lpstr>
      <vt:lpstr>MATERIALES Y MÉTODOS</vt:lpstr>
      <vt:lpstr>MÉTODOS DE ANÁLISIS DE LABORATORIO</vt:lpstr>
      <vt:lpstr>MÉTODOS DE ANÁLISIS DE LABORATORIO</vt:lpstr>
      <vt:lpstr>RESULTADOS Y DISCUSIÓN </vt:lpstr>
      <vt:lpstr>RESULTADOS Y DISCUSIÓN </vt:lpstr>
      <vt:lpstr>RESULTADOS Y DISCUSIÓN </vt:lpstr>
      <vt:lpstr>CONCLUSIONES</vt:lpstr>
      <vt:lpstr>Conclusiones </vt:lpstr>
      <vt:lpstr>CONCLUSIONES</vt:lpstr>
      <vt:lpstr>CONCLUSIONES</vt:lpstr>
      <vt:lpstr>CONCLUSIONES</vt:lpstr>
      <vt:lpstr>CONCLUSIONES</vt:lpstr>
      <vt:lpstr>Conclusiones </vt:lpstr>
      <vt:lpstr>Análisis sensorial aplicación del coeficiente de correlación de Pearson para identificar la relación entre variables físico-químicas y sensoriales.</vt:lpstr>
      <vt:lpstr>Correlación entre el pH y los sabores encontrados en el licor de cacao</vt:lpstr>
      <vt:lpstr>Correlación entre el pH y los sabores encontrados en el licor de cacao</vt:lpstr>
      <vt:lpstr>Correlación entre el pH y los sabores encontrados en el licor de cacao</vt:lpstr>
      <vt:lpstr>Recomendaciones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DE LA VIDA Y DE LA AGRICULTURA  CARRERA DE INGENIERÍA EN CIENCIAS AGROPECUARIAS</dc:title>
  <dc:creator>jefferson ulvio vega vite</dc:creator>
  <cp:lastModifiedBy>jefferson ulvio vega vite</cp:lastModifiedBy>
  <cp:revision>52</cp:revision>
  <dcterms:created xsi:type="dcterms:W3CDTF">2018-02-23T13:46:48Z</dcterms:created>
  <dcterms:modified xsi:type="dcterms:W3CDTF">2018-02-27T05:06:09Z</dcterms:modified>
</cp:coreProperties>
</file>