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2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omments/comment3.xml" ContentType="application/vnd.openxmlformats-officedocument.presentationml.comment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comment4.xml" ContentType="application/vnd.openxmlformats-officedocument.presentationml.comment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omments/comment5.xml" ContentType="application/vnd.openxmlformats-officedocument.presentationml.comment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90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1" r:id="rId3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0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4T05:33:31.934" idx="8">
    <p:pos x="5223" y="3792"/>
    <p:text>Los programas de producción intensiva, hacen que los animales estén sometidos a altos grados de desafío, altas exigencias metabólicas y a diferentes grados de estrés, siendo estos más frecuentes cuando se realiza cambios de alimento y vacunación</p:text>
    <p:extLst>
      <p:ext uri="{C676402C-5697-4E1C-873F-D02D1690AC5C}">
        <p15:threadingInfo xmlns:p15="http://schemas.microsoft.com/office/powerpoint/2012/main" timeZoneBias="300"/>
      </p:ext>
    </p:extLst>
  </p:cm>
  <p:cm authorId="1" dt="2017-09-14T05:34:20.157" idx="9">
    <p:pos x="1152" y="2218"/>
    <p:text>La mejora y calidad genética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07T00:12:30.266" idx="1">
    <p:pos x="5198" y="841"/>
    <p:text>es uno de los factores principales del desempeño y rentabilidad de las aves, el cual maximiza el trabajo productivo de las aves</p:text>
    <p:extLst mod="1">
      <p:ext uri="{C676402C-5697-4E1C-873F-D02D1690AC5C}">
        <p15:threadingInfo xmlns:p15="http://schemas.microsoft.com/office/powerpoint/2012/main" timeZoneBias="300"/>
      </p:ext>
    </p:extLst>
  </p:cm>
  <p:cm authorId="1" dt="2017-09-14T06:02:32.695" idx="10">
    <p:pos x="3533" y="2391"/>
    <p:text>ataque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3T18:53:30.478" idx="2">
    <p:pos x="1176" y="1128"/>
    <p:text>, que evita que las bacterias enteropatógenas se adhiera al revestimiento epitelial.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3T19:41:55.929" idx="3">
    <p:pos x="3715" y="960"/>
    <p:text>Acido Acético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3T20:24:12.056" idx="4">
    <p:pos x="5938" y="2702"/>
    <p:text>como consecuencia un incremento de la digestibilidad de los nutrientes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3T21:15:24.872" idx="5">
    <p:pos x="2712" y="1089"/>
    <p:text>se realizó su respectivo pesaje, y se verificó que temperatura dentro del galpón sea de 33ºC por medio de un termómetro digital, se tuvo listo las jaulas (60 aves/jaula)</p:text>
    <p:extLst>
      <p:ext uri="{C676402C-5697-4E1C-873F-D02D1690AC5C}">
        <p15:threadingInfo xmlns:p15="http://schemas.microsoft.com/office/powerpoint/2012/main" timeZoneBias="300"/>
      </p:ext>
    </p:extLst>
  </p:cm>
  <p:cm authorId="1" dt="2017-09-13T21:51:31.285" idx="6">
    <p:pos x="5712" y="3520"/>
    <p:text>A esta edad las aves ya pueden regular su temperatura y no dependen del calor artificial de las criadoras así que la temperatura del galpón era regulado por el manejo de cortinas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9-13T22:34:39.311" idx="7">
    <p:pos x="2974" y="1843"/>
    <p:text>debido a la homogeneidad del ambiente, manejo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641FC-BC1F-4263-AE89-DF4E8A4A41CF}" type="doc">
      <dgm:prSet loTypeId="urn:microsoft.com/office/officeart/2005/8/layout/cycle6" loCatId="relationship" qsTypeId="urn:microsoft.com/office/officeart/2005/8/quickstyle/simple1" qsCatId="simple" csTypeId="urn:microsoft.com/office/officeart/2005/8/colors/colorful4" csCatId="colorful" phldr="1"/>
      <dgm:spPr/>
    </dgm:pt>
    <dgm:pt modelId="{226DB39D-5579-4629-89EE-03FB513EE27F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Granjas del sector: conversiones alimenticias bajas, pesos bajos debido a la presencia de problemas entéricos lo que afectando la integridad intestinal </a:t>
          </a:r>
          <a:endParaRPr lang="es-EC" sz="1400" dirty="0">
            <a:solidFill>
              <a:schemeClr val="tx1"/>
            </a:solidFill>
          </a:endParaRPr>
        </a:p>
      </dgm:t>
    </dgm:pt>
    <dgm:pt modelId="{5DD3C88C-8BCB-4AAD-A5D9-1903D75DC9D8}" type="parTrans" cxnId="{A011E436-5CF4-41B6-B76F-286EC49CBA67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AB9BD3BE-E2DC-48FA-8D6F-F2D4F4A0236A}" type="sibTrans" cxnId="{A011E436-5CF4-41B6-B76F-286EC49CBA67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EA1EA432-DB68-4764-A83B-9D3C53879D38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Programas de producción intensiva: animales sometidos a altos grados de desafío, altas exigencias metabólicas y a diferentes grados de estrés</a:t>
          </a:r>
          <a:endParaRPr lang="es-EC" sz="1400" dirty="0">
            <a:solidFill>
              <a:schemeClr val="tx1"/>
            </a:solidFill>
          </a:endParaRPr>
        </a:p>
      </dgm:t>
    </dgm:pt>
    <dgm:pt modelId="{2CD55AB3-9A8E-4C5C-8505-03E5C466AD40}" type="parTrans" cxnId="{386934C0-EA07-4FB3-B45B-D023ADD5A06D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8C749157-6576-4493-A641-203A2BA27E2A}" type="sibTrans" cxnId="{386934C0-EA07-4FB3-B45B-D023ADD5A06D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890B6E1D-CFB4-424F-8E25-33A2E41DC124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se vuelvan más sensibles a microrganismos patógenos </a:t>
          </a:r>
          <a:endParaRPr lang="es-EC" sz="1400" dirty="0">
            <a:solidFill>
              <a:schemeClr val="tx1"/>
            </a:solidFill>
          </a:endParaRPr>
        </a:p>
      </dgm:t>
    </dgm:pt>
    <dgm:pt modelId="{FBED2E20-4B21-4B61-8FBA-9AD00C011F5B}" type="parTrans" cxnId="{0DCE1628-4716-48A7-A7D6-5946233EB9F8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7C89ED28-7D22-415F-8CBC-14414A8E0759}" type="sibTrans" cxnId="{0DCE1628-4716-48A7-A7D6-5946233EB9F8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541CEA4E-73A5-4FDA-87A5-A3B8E6C70368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Genética de la raza Ross 308 AP permite alcance  de pesos comerciales más rápidamente</a:t>
          </a:r>
          <a:endParaRPr lang="es-EC" sz="1400" dirty="0">
            <a:solidFill>
              <a:schemeClr val="tx1"/>
            </a:solidFill>
          </a:endParaRPr>
        </a:p>
      </dgm:t>
    </dgm:pt>
    <dgm:pt modelId="{F13CC51D-97FD-4B4D-86FB-419B3257A302}" type="parTrans" cxnId="{1526FE68-7B27-412D-9BDC-88C925234AF5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5BDDDBC1-3BCD-4A25-8D2F-6CA36124D55D}" type="sibTrans" cxnId="{1526FE68-7B27-412D-9BDC-88C925234AF5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F4F9F39C-79C1-4D7E-BBAD-C6F72730D7DE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En 1990 cada persona consumía 7 kg al año, en el 2013 este indicador ya se ubicó en 35 kg (</a:t>
          </a:r>
          <a:r>
            <a:rPr lang="es-EC" sz="1400" dirty="0" smtClean="0">
              <a:solidFill>
                <a:schemeClr val="tx1"/>
              </a:solidFill>
            </a:rPr>
            <a:t>El Universo, 2014)</a:t>
          </a:r>
          <a:endParaRPr lang="es-EC" sz="1400" dirty="0">
            <a:solidFill>
              <a:schemeClr val="tx1"/>
            </a:solidFill>
          </a:endParaRPr>
        </a:p>
      </dgm:t>
    </dgm:pt>
    <dgm:pt modelId="{29D1CC4D-14B6-441A-97B6-9D4727AAB934}" type="parTrans" cxnId="{1094F14C-075F-4C5C-AAA4-B0229640C4AE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DED05C68-B07E-477C-8151-6F2B02C67963}" type="sibTrans" cxnId="{1094F14C-075F-4C5C-AAA4-B0229640C4AE}">
      <dgm:prSet/>
      <dgm:spPr/>
      <dgm:t>
        <a:bodyPr/>
        <a:lstStyle/>
        <a:p>
          <a:endParaRPr lang="es-EC" sz="4400">
            <a:solidFill>
              <a:schemeClr val="tx1"/>
            </a:solidFill>
          </a:endParaRPr>
        </a:p>
      </dgm:t>
    </dgm:pt>
    <dgm:pt modelId="{29CA7DBE-86B9-4B89-934E-0297155092E6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No solo se busca incrementar la producción sino mejorar el bienestar del animal</a:t>
          </a:r>
          <a:endParaRPr lang="es-EC" sz="1400" dirty="0">
            <a:solidFill>
              <a:schemeClr val="tx1"/>
            </a:solidFill>
          </a:endParaRPr>
        </a:p>
      </dgm:t>
    </dgm:pt>
    <dgm:pt modelId="{708B51B6-AE36-4E21-B79D-0449FD30682A}" type="parTrans" cxnId="{7A868247-114E-4B43-83A9-B53D122EF995}">
      <dgm:prSet/>
      <dgm:spPr/>
      <dgm:t>
        <a:bodyPr/>
        <a:lstStyle/>
        <a:p>
          <a:endParaRPr lang="es-EC"/>
        </a:p>
      </dgm:t>
    </dgm:pt>
    <dgm:pt modelId="{21194161-64C9-4170-920F-CC87C366BE88}" type="sibTrans" cxnId="{7A868247-114E-4B43-83A9-B53D122EF995}">
      <dgm:prSet/>
      <dgm:spPr/>
      <dgm:t>
        <a:bodyPr/>
        <a:lstStyle/>
        <a:p>
          <a:endParaRPr lang="es-EC"/>
        </a:p>
      </dgm:t>
    </dgm:pt>
    <dgm:pt modelId="{B8647C06-CE50-4D28-8D73-95309D6ADDE2}" type="pres">
      <dgm:prSet presAssocID="{B06641FC-BC1F-4263-AE89-DF4E8A4A41CF}" presName="cycle" presStyleCnt="0">
        <dgm:presLayoutVars>
          <dgm:dir/>
          <dgm:resizeHandles val="exact"/>
        </dgm:presLayoutVars>
      </dgm:prSet>
      <dgm:spPr/>
    </dgm:pt>
    <dgm:pt modelId="{2BE44485-65A3-4DF3-813A-5C12F7DA829B}" type="pres">
      <dgm:prSet presAssocID="{F4F9F39C-79C1-4D7E-BBAD-C6F72730D7DE}" presName="node" presStyleLbl="node1" presStyleIdx="0" presStyleCnt="6" custScaleX="114591" custScaleY="2009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C76F08-9D48-4C78-926C-6B1B4E8614F0}" type="pres">
      <dgm:prSet presAssocID="{F4F9F39C-79C1-4D7E-BBAD-C6F72730D7DE}" presName="spNode" presStyleCnt="0"/>
      <dgm:spPr/>
    </dgm:pt>
    <dgm:pt modelId="{C5A84032-4053-41F2-8C3B-093C7FBC39DA}" type="pres">
      <dgm:prSet presAssocID="{DED05C68-B07E-477C-8151-6F2B02C67963}" presName="sibTrans" presStyleLbl="sibTrans1D1" presStyleIdx="0" presStyleCnt="6"/>
      <dgm:spPr/>
      <dgm:t>
        <a:bodyPr/>
        <a:lstStyle/>
        <a:p>
          <a:endParaRPr lang="es-EC"/>
        </a:p>
      </dgm:t>
    </dgm:pt>
    <dgm:pt modelId="{669123BB-7AE5-42F3-B2CB-8F39809149B9}" type="pres">
      <dgm:prSet presAssocID="{226DB39D-5579-4629-89EE-03FB513EE27F}" presName="node" presStyleLbl="node1" presStyleIdx="1" presStyleCnt="6" custScaleX="182468" custScaleY="147555" custRadScaleRad="130874" custRadScaleInc="8325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2BDF7C-B357-4E86-ABA9-C1045F871BEC}" type="pres">
      <dgm:prSet presAssocID="{226DB39D-5579-4629-89EE-03FB513EE27F}" presName="spNode" presStyleCnt="0"/>
      <dgm:spPr/>
    </dgm:pt>
    <dgm:pt modelId="{6DA36882-B4AA-414E-A00A-386E53FD0006}" type="pres">
      <dgm:prSet presAssocID="{AB9BD3BE-E2DC-48FA-8D6F-F2D4F4A0236A}" presName="sibTrans" presStyleLbl="sibTrans1D1" presStyleIdx="1" presStyleCnt="6"/>
      <dgm:spPr/>
      <dgm:t>
        <a:bodyPr/>
        <a:lstStyle/>
        <a:p>
          <a:endParaRPr lang="es-EC"/>
        </a:p>
      </dgm:t>
    </dgm:pt>
    <dgm:pt modelId="{BBE83728-1526-4A83-9DC6-75C078550FB6}" type="pres">
      <dgm:prSet presAssocID="{EA1EA432-DB68-4764-A83B-9D3C53879D38}" presName="node" presStyleLbl="node1" presStyleIdx="2" presStyleCnt="6" custScaleX="164328" custScaleY="137789" custRadScaleRad="126508" custRadScaleInc="-63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344325-4535-491A-8D45-7585D386011E}" type="pres">
      <dgm:prSet presAssocID="{EA1EA432-DB68-4764-A83B-9D3C53879D38}" presName="spNode" presStyleCnt="0"/>
      <dgm:spPr/>
    </dgm:pt>
    <dgm:pt modelId="{2FDC013F-7D89-4F70-9486-A2D34EBA8872}" type="pres">
      <dgm:prSet presAssocID="{8C749157-6576-4493-A641-203A2BA27E2A}" presName="sibTrans" presStyleLbl="sibTrans1D1" presStyleIdx="2" presStyleCnt="6"/>
      <dgm:spPr/>
      <dgm:t>
        <a:bodyPr/>
        <a:lstStyle/>
        <a:p>
          <a:endParaRPr lang="es-EC"/>
        </a:p>
      </dgm:t>
    </dgm:pt>
    <dgm:pt modelId="{BDFFE77E-39FA-41E0-A544-34E712F697CA}" type="pres">
      <dgm:prSet presAssocID="{29CA7DBE-86B9-4B89-934E-0297155092E6}" presName="node" presStyleLbl="node1" presStyleIdx="3" presStyleCnt="6" custScaleY="15984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22B564-121F-476F-9C9C-775EECFB5632}" type="pres">
      <dgm:prSet presAssocID="{29CA7DBE-86B9-4B89-934E-0297155092E6}" presName="spNode" presStyleCnt="0"/>
      <dgm:spPr/>
    </dgm:pt>
    <dgm:pt modelId="{B66B5AF3-564B-4039-A36B-945B5DA1EB53}" type="pres">
      <dgm:prSet presAssocID="{21194161-64C9-4170-920F-CC87C366BE88}" presName="sibTrans" presStyleLbl="sibTrans1D1" presStyleIdx="3" presStyleCnt="6"/>
      <dgm:spPr/>
      <dgm:t>
        <a:bodyPr/>
        <a:lstStyle/>
        <a:p>
          <a:endParaRPr lang="es-EC"/>
        </a:p>
      </dgm:t>
    </dgm:pt>
    <dgm:pt modelId="{2FB5E2F5-5724-4B24-B56F-A2BB7C2FF30B}" type="pres">
      <dgm:prSet presAssocID="{541CEA4E-73A5-4FDA-87A5-A3B8E6C70368}" presName="node" presStyleLbl="node1" presStyleIdx="4" presStyleCnt="6" custScaleX="154813" custScaleY="133937" custRadScaleRad="111055" custRadScaleInc="728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EF040E-7469-4BE2-BEC1-BA87F57E0FDA}" type="pres">
      <dgm:prSet presAssocID="{541CEA4E-73A5-4FDA-87A5-A3B8E6C70368}" presName="spNode" presStyleCnt="0"/>
      <dgm:spPr/>
    </dgm:pt>
    <dgm:pt modelId="{99931774-F1A6-445E-B7A5-2597800463F5}" type="pres">
      <dgm:prSet presAssocID="{5BDDDBC1-3BCD-4A25-8D2F-6CA36124D55D}" presName="sibTrans" presStyleLbl="sibTrans1D1" presStyleIdx="4" presStyleCnt="6"/>
      <dgm:spPr/>
      <dgm:t>
        <a:bodyPr/>
        <a:lstStyle/>
        <a:p>
          <a:endParaRPr lang="es-EC"/>
        </a:p>
      </dgm:t>
    </dgm:pt>
    <dgm:pt modelId="{B034BCD0-3C4B-4511-8280-1620022C2EC1}" type="pres">
      <dgm:prSet presAssocID="{890B6E1D-CFB4-424F-8E25-33A2E41DC124}" presName="node" presStyleLbl="node1" presStyleIdx="5" presStyleCnt="6" custScaleX="123098" custRadScaleRad="114552" custRadScaleInc="-52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CE4AE4-E099-4BE9-944D-4C9FC4DFBC07}" type="pres">
      <dgm:prSet presAssocID="{890B6E1D-CFB4-424F-8E25-33A2E41DC124}" presName="spNode" presStyleCnt="0"/>
      <dgm:spPr/>
    </dgm:pt>
    <dgm:pt modelId="{0F2B4223-E453-4E70-A017-4A3151DBE7B4}" type="pres">
      <dgm:prSet presAssocID="{7C89ED28-7D22-415F-8CBC-14414A8E0759}" presName="sibTrans" presStyleLbl="sibTrans1D1" presStyleIdx="5" presStyleCnt="6"/>
      <dgm:spPr/>
      <dgm:t>
        <a:bodyPr/>
        <a:lstStyle/>
        <a:p>
          <a:endParaRPr lang="es-EC"/>
        </a:p>
      </dgm:t>
    </dgm:pt>
  </dgm:ptLst>
  <dgm:cxnLst>
    <dgm:cxn modelId="{18B18DF3-CAB0-447B-848A-C31F3F263421}" type="presOf" srcId="{21194161-64C9-4170-920F-CC87C366BE88}" destId="{B66B5AF3-564B-4039-A36B-945B5DA1EB53}" srcOrd="0" destOrd="0" presId="urn:microsoft.com/office/officeart/2005/8/layout/cycle6"/>
    <dgm:cxn modelId="{1526FE68-7B27-412D-9BDC-88C925234AF5}" srcId="{B06641FC-BC1F-4263-AE89-DF4E8A4A41CF}" destId="{541CEA4E-73A5-4FDA-87A5-A3B8E6C70368}" srcOrd="4" destOrd="0" parTransId="{F13CC51D-97FD-4B4D-86FB-419B3257A302}" sibTransId="{5BDDDBC1-3BCD-4A25-8D2F-6CA36124D55D}"/>
    <dgm:cxn modelId="{E8D8FBB0-BE72-4CFE-AFFA-9970D0FBC1E0}" type="presOf" srcId="{AB9BD3BE-E2DC-48FA-8D6F-F2D4F4A0236A}" destId="{6DA36882-B4AA-414E-A00A-386E53FD0006}" srcOrd="0" destOrd="0" presId="urn:microsoft.com/office/officeart/2005/8/layout/cycle6"/>
    <dgm:cxn modelId="{1094F14C-075F-4C5C-AAA4-B0229640C4AE}" srcId="{B06641FC-BC1F-4263-AE89-DF4E8A4A41CF}" destId="{F4F9F39C-79C1-4D7E-BBAD-C6F72730D7DE}" srcOrd="0" destOrd="0" parTransId="{29D1CC4D-14B6-441A-97B6-9D4727AAB934}" sibTransId="{DED05C68-B07E-477C-8151-6F2B02C67963}"/>
    <dgm:cxn modelId="{7A868247-114E-4B43-83A9-B53D122EF995}" srcId="{B06641FC-BC1F-4263-AE89-DF4E8A4A41CF}" destId="{29CA7DBE-86B9-4B89-934E-0297155092E6}" srcOrd="3" destOrd="0" parTransId="{708B51B6-AE36-4E21-B79D-0449FD30682A}" sibTransId="{21194161-64C9-4170-920F-CC87C366BE88}"/>
    <dgm:cxn modelId="{386934C0-EA07-4FB3-B45B-D023ADD5A06D}" srcId="{B06641FC-BC1F-4263-AE89-DF4E8A4A41CF}" destId="{EA1EA432-DB68-4764-A83B-9D3C53879D38}" srcOrd="2" destOrd="0" parTransId="{2CD55AB3-9A8E-4C5C-8505-03E5C466AD40}" sibTransId="{8C749157-6576-4493-A641-203A2BA27E2A}"/>
    <dgm:cxn modelId="{42CDA713-494A-49C9-A111-639915A69D46}" type="presOf" srcId="{8C749157-6576-4493-A641-203A2BA27E2A}" destId="{2FDC013F-7D89-4F70-9486-A2D34EBA8872}" srcOrd="0" destOrd="0" presId="urn:microsoft.com/office/officeart/2005/8/layout/cycle6"/>
    <dgm:cxn modelId="{A011E436-5CF4-41B6-B76F-286EC49CBA67}" srcId="{B06641FC-BC1F-4263-AE89-DF4E8A4A41CF}" destId="{226DB39D-5579-4629-89EE-03FB513EE27F}" srcOrd="1" destOrd="0" parTransId="{5DD3C88C-8BCB-4AAD-A5D9-1903D75DC9D8}" sibTransId="{AB9BD3BE-E2DC-48FA-8D6F-F2D4F4A0236A}"/>
    <dgm:cxn modelId="{6171C3DD-8DF0-499B-95BA-395F0730E46B}" type="presOf" srcId="{226DB39D-5579-4629-89EE-03FB513EE27F}" destId="{669123BB-7AE5-42F3-B2CB-8F39809149B9}" srcOrd="0" destOrd="0" presId="urn:microsoft.com/office/officeart/2005/8/layout/cycle6"/>
    <dgm:cxn modelId="{430815BA-425E-4BD3-AB59-9EC00A2C554E}" type="presOf" srcId="{29CA7DBE-86B9-4B89-934E-0297155092E6}" destId="{BDFFE77E-39FA-41E0-A544-34E712F697CA}" srcOrd="0" destOrd="0" presId="urn:microsoft.com/office/officeart/2005/8/layout/cycle6"/>
    <dgm:cxn modelId="{0DCE1628-4716-48A7-A7D6-5946233EB9F8}" srcId="{B06641FC-BC1F-4263-AE89-DF4E8A4A41CF}" destId="{890B6E1D-CFB4-424F-8E25-33A2E41DC124}" srcOrd="5" destOrd="0" parTransId="{FBED2E20-4B21-4B61-8FBA-9AD00C011F5B}" sibTransId="{7C89ED28-7D22-415F-8CBC-14414A8E0759}"/>
    <dgm:cxn modelId="{8789070F-7DE1-4AFC-88D0-BFE498D3363C}" type="presOf" srcId="{B06641FC-BC1F-4263-AE89-DF4E8A4A41CF}" destId="{B8647C06-CE50-4D28-8D73-95309D6ADDE2}" srcOrd="0" destOrd="0" presId="urn:microsoft.com/office/officeart/2005/8/layout/cycle6"/>
    <dgm:cxn modelId="{E536C5C0-8EA5-4930-9B36-D25176F7B6D8}" type="presOf" srcId="{DED05C68-B07E-477C-8151-6F2B02C67963}" destId="{C5A84032-4053-41F2-8C3B-093C7FBC39DA}" srcOrd="0" destOrd="0" presId="urn:microsoft.com/office/officeart/2005/8/layout/cycle6"/>
    <dgm:cxn modelId="{562B2A9E-68C4-4C86-AA28-8CC2B1D6BA3F}" type="presOf" srcId="{541CEA4E-73A5-4FDA-87A5-A3B8E6C70368}" destId="{2FB5E2F5-5724-4B24-B56F-A2BB7C2FF30B}" srcOrd="0" destOrd="0" presId="urn:microsoft.com/office/officeart/2005/8/layout/cycle6"/>
    <dgm:cxn modelId="{A8AD9B5B-699E-4FB8-B071-2DCFBB004D6F}" type="presOf" srcId="{890B6E1D-CFB4-424F-8E25-33A2E41DC124}" destId="{B034BCD0-3C4B-4511-8280-1620022C2EC1}" srcOrd="0" destOrd="0" presId="urn:microsoft.com/office/officeart/2005/8/layout/cycle6"/>
    <dgm:cxn modelId="{C8192942-54B6-434E-94C8-AAF2DF17C487}" type="presOf" srcId="{EA1EA432-DB68-4764-A83B-9D3C53879D38}" destId="{BBE83728-1526-4A83-9DC6-75C078550FB6}" srcOrd="0" destOrd="0" presId="urn:microsoft.com/office/officeart/2005/8/layout/cycle6"/>
    <dgm:cxn modelId="{A05A9BE8-51F1-4938-9FE0-A9910AC0A1D2}" type="presOf" srcId="{7C89ED28-7D22-415F-8CBC-14414A8E0759}" destId="{0F2B4223-E453-4E70-A017-4A3151DBE7B4}" srcOrd="0" destOrd="0" presId="urn:microsoft.com/office/officeart/2005/8/layout/cycle6"/>
    <dgm:cxn modelId="{5E5FAD41-9A7F-4308-A158-907000DFB14D}" type="presOf" srcId="{5BDDDBC1-3BCD-4A25-8D2F-6CA36124D55D}" destId="{99931774-F1A6-445E-B7A5-2597800463F5}" srcOrd="0" destOrd="0" presId="urn:microsoft.com/office/officeart/2005/8/layout/cycle6"/>
    <dgm:cxn modelId="{50AD8D60-7292-4A23-B31E-9E11DF6CA6CC}" type="presOf" srcId="{F4F9F39C-79C1-4D7E-BBAD-C6F72730D7DE}" destId="{2BE44485-65A3-4DF3-813A-5C12F7DA829B}" srcOrd="0" destOrd="0" presId="urn:microsoft.com/office/officeart/2005/8/layout/cycle6"/>
    <dgm:cxn modelId="{BC11E750-16F1-46A6-957B-BD5D76CFE6D3}" type="presParOf" srcId="{B8647C06-CE50-4D28-8D73-95309D6ADDE2}" destId="{2BE44485-65A3-4DF3-813A-5C12F7DA829B}" srcOrd="0" destOrd="0" presId="urn:microsoft.com/office/officeart/2005/8/layout/cycle6"/>
    <dgm:cxn modelId="{92891877-D98C-428A-96C6-9EA095976882}" type="presParOf" srcId="{B8647C06-CE50-4D28-8D73-95309D6ADDE2}" destId="{CEC76F08-9D48-4C78-926C-6B1B4E8614F0}" srcOrd="1" destOrd="0" presId="urn:microsoft.com/office/officeart/2005/8/layout/cycle6"/>
    <dgm:cxn modelId="{72A234A2-677A-4655-A7F5-810BD6AA1434}" type="presParOf" srcId="{B8647C06-CE50-4D28-8D73-95309D6ADDE2}" destId="{C5A84032-4053-41F2-8C3B-093C7FBC39DA}" srcOrd="2" destOrd="0" presId="urn:microsoft.com/office/officeart/2005/8/layout/cycle6"/>
    <dgm:cxn modelId="{D8693FF2-DEFF-4722-BF93-7B63E8050844}" type="presParOf" srcId="{B8647C06-CE50-4D28-8D73-95309D6ADDE2}" destId="{669123BB-7AE5-42F3-B2CB-8F39809149B9}" srcOrd="3" destOrd="0" presId="urn:microsoft.com/office/officeart/2005/8/layout/cycle6"/>
    <dgm:cxn modelId="{5C1A3AE1-47D8-4C56-B51C-30C5C449356F}" type="presParOf" srcId="{B8647C06-CE50-4D28-8D73-95309D6ADDE2}" destId="{0F2BDF7C-B357-4E86-ABA9-C1045F871BEC}" srcOrd="4" destOrd="0" presId="urn:microsoft.com/office/officeart/2005/8/layout/cycle6"/>
    <dgm:cxn modelId="{BA3662C0-1DB2-410E-B5C0-7E39246E902D}" type="presParOf" srcId="{B8647C06-CE50-4D28-8D73-95309D6ADDE2}" destId="{6DA36882-B4AA-414E-A00A-386E53FD0006}" srcOrd="5" destOrd="0" presId="urn:microsoft.com/office/officeart/2005/8/layout/cycle6"/>
    <dgm:cxn modelId="{5AFB60BE-D1EB-4BAE-A05D-0B3F4768BD63}" type="presParOf" srcId="{B8647C06-CE50-4D28-8D73-95309D6ADDE2}" destId="{BBE83728-1526-4A83-9DC6-75C078550FB6}" srcOrd="6" destOrd="0" presId="urn:microsoft.com/office/officeart/2005/8/layout/cycle6"/>
    <dgm:cxn modelId="{D04EADAE-C4A2-49B9-A98A-E6FBA06DC0CB}" type="presParOf" srcId="{B8647C06-CE50-4D28-8D73-95309D6ADDE2}" destId="{26344325-4535-491A-8D45-7585D386011E}" srcOrd="7" destOrd="0" presId="urn:microsoft.com/office/officeart/2005/8/layout/cycle6"/>
    <dgm:cxn modelId="{A19EC8E3-98C9-48FC-A945-7BDB019219D3}" type="presParOf" srcId="{B8647C06-CE50-4D28-8D73-95309D6ADDE2}" destId="{2FDC013F-7D89-4F70-9486-A2D34EBA8872}" srcOrd="8" destOrd="0" presId="urn:microsoft.com/office/officeart/2005/8/layout/cycle6"/>
    <dgm:cxn modelId="{D55C7B90-EC7E-407E-9810-3B700F81475C}" type="presParOf" srcId="{B8647C06-CE50-4D28-8D73-95309D6ADDE2}" destId="{BDFFE77E-39FA-41E0-A544-34E712F697CA}" srcOrd="9" destOrd="0" presId="urn:microsoft.com/office/officeart/2005/8/layout/cycle6"/>
    <dgm:cxn modelId="{6325B359-9273-46E7-8DC4-C1C7465B7B58}" type="presParOf" srcId="{B8647C06-CE50-4D28-8D73-95309D6ADDE2}" destId="{6522B564-121F-476F-9C9C-775EECFB5632}" srcOrd="10" destOrd="0" presId="urn:microsoft.com/office/officeart/2005/8/layout/cycle6"/>
    <dgm:cxn modelId="{9AFE9596-6298-4602-97A4-E1361D60E1C8}" type="presParOf" srcId="{B8647C06-CE50-4D28-8D73-95309D6ADDE2}" destId="{B66B5AF3-564B-4039-A36B-945B5DA1EB53}" srcOrd="11" destOrd="0" presId="urn:microsoft.com/office/officeart/2005/8/layout/cycle6"/>
    <dgm:cxn modelId="{1FE94343-33C2-46BD-AB1F-C4904EAADC55}" type="presParOf" srcId="{B8647C06-CE50-4D28-8D73-95309D6ADDE2}" destId="{2FB5E2F5-5724-4B24-B56F-A2BB7C2FF30B}" srcOrd="12" destOrd="0" presId="urn:microsoft.com/office/officeart/2005/8/layout/cycle6"/>
    <dgm:cxn modelId="{78E02974-C08B-411F-A5C5-8601F802EA7A}" type="presParOf" srcId="{B8647C06-CE50-4D28-8D73-95309D6ADDE2}" destId="{75EF040E-7469-4BE2-BEC1-BA87F57E0FDA}" srcOrd="13" destOrd="0" presId="urn:microsoft.com/office/officeart/2005/8/layout/cycle6"/>
    <dgm:cxn modelId="{130FF79A-DC6B-42AE-9A32-B1AF23F79D3E}" type="presParOf" srcId="{B8647C06-CE50-4D28-8D73-95309D6ADDE2}" destId="{99931774-F1A6-445E-B7A5-2597800463F5}" srcOrd="14" destOrd="0" presId="urn:microsoft.com/office/officeart/2005/8/layout/cycle6"/>
    <dgm:cxn modelId="{7BE35AB5-FEBB-4306-9375-EC3AA61B8F6E}" type="presParOf" srcId="{B8647C06-CE50-4D28-8D73-95309D6ADDE2}" destId="{B034BCD0-3C4B-4511-8280-1620022C2EC1}" srcOrd="15" destOrd="0" presId="urn:microsoft.com/office/officeart/2005/8/layout/cycle6"/>
    <dgm:cxn modelId="{50E7C274-9406-4437-BBAF-6C4404FBBB1F}" type="presParOf" srcId="{B8647C06-CE50-4D28-8D73-95309D6ADDE2}" destId="{83CE4AE4-E099-4BE9-944D-4C9FC4DFBC07}" srcOrd="16" destOrd="0" presId="urn:microsoft.com/office/officeart/2005/8/layout/cycle6"/>
    <dgm:cxn modelId="{20A4C651-E151-4C96-A121-4676FE465DA0}" type="presParOf" srcId="{B8647C06-CE50-4D28-8D73-95309D6ADDE2}" destId="{0F2B4223-E453-4E70-A017-4A3151DBE7B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66B2F6D-A768-4994-9AEC-B672358E4550}" type="doc">
      <dgm:prSet loTypeId="urn:microsoft.com/office/officeart/2005/8/layout/bProcess4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6C0BAFE-4A35-4331-8E1E-BF6469733CC5}">
      <dgm:prSet phldrT="[Texto]" custT="1"/>
      <dgm:spPr/>
      <dgm:t>
        <a:bodyPr/>
        <a:lstStyle/>
        <a:p>
          <a:r>
            <a:rPr lang="es-ES" sz="1400" b="1" dirty="0" smtClean="0"/>
            <a:t>Ácido acético</a:t>
          </a:r>
          <a:endParaRPr lang="es-EC" sz="1400" dirty="0"/>
        </a:p>
      </dgm:t>
    </dgm:pt>
    <dgm:pt modelId="{4B73BCAD-82FA-4838-BC78-07DABC6C41DA}" type="parTrans" cxnId="{3BE3520D-3CB2-468E-AD32-8986B495E286}">
      <dgm:prSet/>
      <dgm:spPr/>
      <dgm:t>
        <a:bodyPr/>
        <a:lstStyle/>
        <a:p>
          <a:endParaRPr lang="es-EC" sz="3200"/>
        </a:p>
      </dgm:t>
    </dgm:pt>
    <dgm:pt modelId="{5D345916-2244-498A-AAF0-914FA9B10481}" type="sibTrans" cxnId="{3BE3520D-3CB2-468E-AD32-8986B495E286}">
      <dgm:prSet/>
      <dgm:spPr/>
      <dgm:t>
        <a:bodyPr/>
        <a:lstStyle/>
        <a:p>
          <a:endParaRPr lang="es-EC" sz="3200"/>
        </a:p>
      </dgm:t>
    </dgm:pt>
    <dgm:pt modelId="{3229D2AD-8788-4C43-BF9B-7F7F46C57ACF}">
      <dgm:prSet phldrT="[Texto]" custT="1"/>
      <dgm:spPr/>
      <dgm:t>
        <a:bodyPr/>
        <a:lstStyle/>
        <a:p>
          <a:r>
            <a:rPr lang="es-ES" sz="1400" dirty="0" smtClean="0"/>
            <a:t>ácidos suple el 60-70% de las necesidades energéticas de los </a:t>
          </a:r>
          <a:r>
            <a:rPr lang="es-ES" sz="1400" dirty="0" err="1" smtClean="0"/>
            <a:t>enterocitos</a:t>
          </a:r>
          <a:r>
            <a:rPr lang="es-ES" sz="1400" dirty="0" smtClean="0"/>
            <a:t> ( son más abundantes en el epitelio del intestino delgado) </a:t>
          </a:r>
          <a:endParaRPr lang="es-EC" sz="1400" dirty="0"/>
        </a:p>
      </dgm:t>
    </dgm:pt>
    <dgm:pt modelId="{CA4F9719-3E7C-47A5-BEBE-07DA1D2619B5}" type="parTrans" cxnId="{B11EAE33-52C1-47F6-9330-E259932A79E1}">
      <dgm:prSet/>
      <dgm:spPr/>
      <dgm:t>
        <a:bodyPr/>
        <a:lstStyle/>
        <a:p>
          <a:endParaRPr lang="es-EC" sz="3200"/>
        </a:p>
      </dgm:t>
    </dgm:pt>
    <dgm:pt modelId="{F33E0B5B-8531-469D-A272-DB31B5B2DA9E}" type="sibTrans" cxnId="{B11EAE33-52C1-47F6-9330-E259932A79E1}">
      <dgm:prSet/>
      <dgm:spPr/>
      <dgm:t>
        <a:bodyPr/>
        <a:lstStyle/>
        <a:p>
          <a:endParaRPr lang="es-EC" sz="3200"/>
        </a:p>
      </dgm:t>
    </dgm:pt>
    <dgm:pt modelId="{FA070EBE-E49A-4395-BE4F-A1298180260F}">
      <dgm:prSet phldrT="[Texto]" custT="1"/>
      <dgm:spPr/>
      <dgm:t>
        <a:bodyPr/>
        <a:lstStyle/>
        <a:p>
          <a:r>
            <a:rPr lang="es-ES" sz="1400" b="1" dirty="0" smtClean="0"/>
            <a:t>Ácido Láctico</a:t>
          </a:r>
          <a:endParaRPr lang="es-EC" sz="1400" dirty="0"/>
        </a:p>
      </dgm:t>
    </dgm:pt>
    <dgm:pt modelId="{3236B274-B299-4A59-BAA6-25B6B5DCB912}" type="parTrans" cxnId="{ADC9ED1C-8DE0-449A-953E-332E47FC8D5E}">
      <dgm:prSet/>
      <dgm:spPr/>
      <dgm:t>
        <a:bodyPr/>
        <a:lstStyle/>
        <a:p>
          <a:endParaRPr lang="es-EC" sz="3200"/>
        </a:p>
      </dgm:t>
    </dgm:pt>
    <dgm:pt modelId="{A50A7B23-19BA-44EF-A441-65481A79876B}" type="sibTrans" cxnId="{ADC9ED1C-8DE0-449A-953E-332E47FC8D5E}">
      <dgm:prSet/>
      <dgm:spPr/>
      <dgm:t>
        <a:bodyPr/>
        <a:lstStyle/>
        <a:p>
          <a:endParaRPr lang="es-EC" sz="3200"/>
        </a:p>
      </dgm:t>
    </dgm:pt>
    <dgm:pt modelId="{8022A201-12C5-4696-8C84-3EDFC62DF124}">
      <dgm:prSet phldrT="[Texto]" custT="1"/>
      <dgm:spPr/>
      <dgm:t>
        <a:bodyPr/>
        <a:lstStyle/>
        <a:p>
          <a:r>
            <a:rPr lang="es-ES" sz="1400" dirty="0" smtClean="0"/>
            <a:t>compuesto bactericida, suprime microorganismos patógenos y facilita la eliminación de la materia orgánica no descompuesta</a:t>
          </a:r>
          <a:endParaRPr lang="es-EC" sz="1400" dirty="0"/>
        </a:p>
      </dgm:t>
    </dgm:pt>
    <dgm:pt modelId="{0371AD24-76B9-4251-B850-2A2320764AD2}" type="parTrans" cxnId="{92F7C0EC-6498-4693-AF2B-C00DE8714122}">
      <dgm:prSet/>
      <dgm:spPr/>
      <dgm:t>
        <a:bodyPr/>
        <a:lstStyle/>
        <a:p>
          <a:endParaRPr lang="es-EC" sz="3200"/>
        </a:p>
      </dgm:t>
    </dgm:pt>
    <dgm:pt modelId="{3201C85B-1CEF-4287-91A5-C4AA82ECEF90}" type="sibTrans" cxnId="{92F7C0EC-6498-4693-AF2B-C00DE8714122}">
      <dgm:prSet/>
      <dgm:spPr/>
      <dgm:t>
        <a:bodyPr/>
        <a:lstStyle/>
        <a:p>
          <a:endParaRPr lang="es-EC" sz="3200"/>
        </a:p>
      </dgm:t>
    </dgm:pt>
    <dgm:pt modelId="{A5278581-36E2-4BD7-8291-5650E219918B}">
      <dgm:prSet phldrT="[Texto]" custT="1"/>
      <dgm:spPr/>
      <dgm:t>
        <a:bodyPr/>
        <a:lstStyle/>
        <a:p>
          <a:r>
            <a:rPr lang="es-ES" sz="1400" b="1" dirty="0" smtClean="0"/>
            <a:t>Ácido Caprílico</a:t>
          </a:r>
          <a:endParaRPr lang="es-EC" sz="1400" dirty="0"/>
        </a:p>
      </dgm:t>
    </dgm:pt>
    <dgm:pt modelId="{E982ACE4-5523-49BD-A35B-492761E0852F}" type="parTrans" cxnId="{EA527F6B-0D0E-4AD3-903F-4252A58DB7EA}">
      <dgm:prSet/>
      <dgm:spPr/>
      <dgm:t>
        <a:bodyPr/>
        <a:lstStyle/>
        <a:p>
          <a:endParaRPr lang="es-EC" sz="3200"/>
        </a:p>
      </dgm:t>
    </dgm:pt>
    <dgm:pt modelId="{D3B22FC6-E505-4F5C-9E06-1CB3B14142AF}" type="sibTrans" cxnId="{EA527F6B-0D0E-4AD3-903F-4252A58DB7EA}">
      <dgm:prSet/>
      <dgm:spPr/>
      <dgm:t>
        <a:bodyPr/>
        <a:lstStyle/>
        <a:p>
          <a:endParaRPr lang="es-EC" sz="3200"/>
        </a:p>
      </dgm:t>
    </dgm:pt>
    <dgm:pt modelId="{A288498D-0E7F-4FEA-A6B7-EEEACE0B6D1A}">
      <dgm:prSet phldrT="[Texto]" custT="1"/>
      <dgm:spPr/>
      <dgm:t>
        <a:bodyPr/>
        <a:lstStyle/>
        <a:p>
          <a:r>
            <a:rPr lang="es-ES" sz="1400" dirty="0" smtClean="0"/>
            <a:t>Acción directa sobre los lípidos presentes en la capside viral por lo que inactiva los virus, y su absorción ocurre en el intestino delgado; es eficaz para matar una variedad de patógenos como </a:t>
          </a:r>
          <a:r>
            <a:rPr lang="es-ES" sz="1400" i="1" dirty="0" smtClean="0"/>
            <a:t>Campylobacter jejuni</a:t>
          </a:r>
          <a:r>
            <a:rPr lang="es-ES" sz="1400" dirty="0" smtClean="0"/>
            <a:t> </a:t>
          </a:r>
          <a:endParaRPr lang="es-EC" sz="1400" dirty="0"/>
        </a:p>
      </dgm:t>
    </dgm:pt>
    <dgm:pt modelId="{B7632463-DEE5-49D1-B219-E55725E94C25}" type="parTrans" cxnId="{7E17BCA0-E8E0-4E03-B2D6-94B8336F1059}">
      <dgm:prSet/>
      <dgm:spPr/>
      <dgm:t>
        <a:bodyPr/>
        <a:lstStyle/>
        <a:p>
          <a:endParaRPr lang="es-EC" sz="3200"/>
        </a:p>
      </dgm:t>
    </dgm:pt>
    <dgm:pt modelId="{2677CE01-0D9A-4DB2-AA2D-6532820E261F}" type="sibTrans" cxnId="{7E17BCA0-E8E0-4E03-B2D6-94B8336F1059}">
      <dgm:prSet/>
      <dgm:spPr/>
      <dgm:t>
        <a:bodyPr/>
        <a:lstStyle/>
        <a:p>
          <a:endParaRPr lang="es-EC" sz="3200"/>
        </a:p>
      </dgm:t>
    </dgm:pt>
    <dgm:pt modelId="{2E4E89FD-F0D9-41CE-9926-2B9417F0E775}">
      <dgm:prSet phldrT="[Texto]" custT="1"/>
      <dgm:spPr/>
      <dgm:t>
        <a:bodyPr/>
        <a:lstStyle/>
        <a:p>
          <a:r>
            <a:rPr lang="es-ES" sz="1400" b="1" dirty="0" smtClean="0"/>
            <a:t>Ácido Tánico</a:t>
          </a:r>
          <a:endParaRPr lang="es-EC" sz="1400" dirty="0"/>
        </a:p>
      </dgm:t>
    </dgm:pt>
    <dgm:pt modelId="{62492F3D-24E5-4624-8E3B-75E9997349B3}" type="parTrans" cxnId="{EE811996-942B-4BE1-915F-E690A86FAD68}">
      <dgm:prSet/>
      <dgm:spPr/>
      <dgm:t>
        <a:bodyPr/>
        <a:lstStyle/>
        <a:p>
          <a:endParaRPr lang="es-EC" sz="3200"/>
        </a:p>
      </dgm:t>
    </dgm:pt>
    <dgm:pt modelId="{29D29E73-C87D-4B3D-BB67-5D11043B61EA}" type="sibTrans" cxnId="{EE811996-942B-4BE1-915F-E690A86FAD68}">
      <dgm:prSet/>
      <dgm:spPr/>
      <dgm:t>
        <a:bodyPr/>
        <a:lstStyle/>
        <a:p>
          <a:endParaRPr lang="es-EC" sz="3200"/>
        </a:p>
      </dgm:t>
    </dgm:pt>
    <dgm:pt modelId="{77DCD480-9EF6-442B-A9B3-234811D128B5}">
      <dgm:prSet phldrT="[Texto]" custT="1"/>
      <dgm:spPr/>
      <dgm:t>
        <a:bodyPr/>
        <a:lstStyle/>
        <a:p>
          <a:r>
            <a:rPr lang="es-ES" sz="1400" dirty="0" smtClean="0"/>
            <a:t>Propiedades contra el crecimiento de bacterias, hongos y virus, mantiene la integridad intestinal, incrementa la resistencia celular de la mucosa intestinal, reduce la perdida de fluidos intercelulares y su absorción ocurre en el duodeno</a:t>
          </a:r>
          <a:endParaRPr lang="es-EC" sz="1400" dirty="0"/>
        </a:p>
      </dgm:t>
    </dgm:pt>
    <dgm:pt modelId="{2318F0F1-295A-46E8-8D75-1AB5FE570617}" type="parTrans" cxnId="{0B8F02CB-F0FF-4975-B35F-0058EAB6082E}">
      <dgm:prSet/>
      <dgm:spPr/>
      <dgm:t>
        <a:bodyPr/>
        <a:lstStyle/>
        <a:p>
          <a:endParaRPr lang="es-EC" sz="3200"/>
        </a:p>
      </dgm:t>
    </dgm:pt>
    <dgm:pt modelId="{DE8E6B08-8FDC-4F29-B3DC-8B03BCF09042}" type="sibTrans" cxnId="{0B8F02CB-F0FF-4975-B35F-0058EAB6082E}">
      <dgm:prSet/>
      <dgm:spPr/>
      <dgm:t>
        <a:bodyPr/>
        <a:lstStyle/>
        <a:p>
          <a:endParaRPr lang="es-EC" sz="3200"/>
        </a:p>
      </dgm:t>
    </dgm:pt>
    <dgm:pt modelId="{CAAE9117-5CF6-4DEA-BB8A-5FCA4ADA6F59}" type="pres">
      <dgm:prSet presAssocID="{866B2F6D-A768-4994-9AEC-B672358E455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38D83B58-D08B-412F-BD44-5B2D100E0D86}" type="pres">
      <dgm:prSet presAssocID="{06C0BAFE-4A35-4331-8E1E-BF6469733CC5}" presName="compNode" presStyleCnt="0"/>
      <dgm:spPr/>
    </dgm:pt>
    <dgm:pt modelId="{B41B8D87-0D0C-46A9-989B-591271C88693}" type="pres">
      <dgm:prSet presAssocID="{06C0BAFE-4A35-4331-8E1E-BF6469733CC5}" presName="dummyConnPt" presStyleCnt="0"/>
      <dgm:spPr/>
    </dgm:pt>
    <dgm:pt modelId="{BB6747C6-725A-47B1-9C08-BDCB48DBC62C}" type="pres">
      <dgm:prSet presAssocID="{06C0BAFE-4A35-4331-8E1E-BF6469733CC5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11CFBE-6E4A-4F3E-9845-94800A4DD732}" type="pres">
      <dgm:prSet presAssocID="{5D345916-2244-498A-AAF0-914FA9B10481}" presName="sibTrans" presStyleLbl="bgSibTrans2D1" presStyleIdx="0" presStyleCnt="7"/>
      <dgm:spPr/>
      <dgm:t>
        <a:bodyPr/>
        <a:lstStyle/>
        <a:p>
          <a:endParaRPr lang="es-EC"/>
        </a:p>
      </dgm:t>
    </dgm:pt>
    <dgm:pt modelId="{4A00591E-737C-49CC-80A3-9C64CBB1C9BE}" type="pres">
      <dgm:prSet presAssocID="{3229D2AD-8788-4C43-BF9B-7F7F46C57ACF}" presName="compNode" presStyleCnt="0"/>
      <dgm:spPr/>
    </dgm:pt>
    <dgm:pt modelId="{AFE8CE13-4E29-4EF3-94B5-5784FCD91608}" type="pres">
      <dgm:prSet presAssocID="{3229D2AD-8788-4C43-BF9B-7F7F46C57ACF}" presName="dummyConnPt" presStyleCnt="0"/>
      <dgm:spPr/>
    </dgm:pt>
    <dgm:pt modelId="{E2D822BB-5C8B-4AE8-B62C-CD110A0E7B44}" type="pres">
      <dgm:prSet presAssocID="{3229D2AD-8788-4C43-BF9B-7F7F46C57ACF}" presName="node" presStyleLbl="node1" presStyleIdx="1" presStyleCnt="8" custScaleX="1339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CA56D5-B052-4187-82E2-E45FBFFE841A}" type="pres">
      <dgm:prSet presAssocID="{F33E0B5B-8531-469D-A272-DB31B5B2DA9E}" presName="sibTrans" presStyleLbl="bgSibTrans2D1" presStyleIdx="1" presStyleCnt="7"/>
      <dgm:spPr/>
      <dgm:t>
        <a:bodyPr/>
        <a:lstStyle/>
        <a:p>
          <a:endParaRPr lang="es-EC"/>
        </a:p>
      </dgm:t>
    </dgm:pt>
    <dgm:pt modelId="{2D204349-5149-49C2-9112-54E0BD320167}" type="pres">
      <dgm:prSet presAssocID="{FA070EBE-E49A-4395-BE4F-A1298180260F}" presName="compNode" presStyleCnt="0"/>
      <dgm:spPr/>
    </dgm:pt>
    <dgm:pt modelId="{9FCF084C-4E1B-4C08-B7C6-B949C63969E4}" type="pres">
      <dgm:prSet presAssocID="{FA070EBE-E49A-4395-BE4F-A1298180260F}" presName="dummyConnPt" presStyleCnt="0"/>
      <dgm:spPr/>
    </dgm:pt>
    <dgm:pt modelId="{872F0448-89D5-4EBE-A77F-08BD5A5B1650}" type="pres">
      <dgm:prSet presAssocID="{FA070EBE-E49A-4395-BE4F-A1298180260F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1CFB63-AAE7-443E-97E9-5636F1DA391A}" type="pres">
      <dgm:prSet presAssocID="{A50A7B23-19BA-44EF-A441-65481A79876B}" presName="sibTrans" presStyleLbl="bgSibTrans2D1" presStyleIdx="2" presStyleCnt="7"/>
      <dgm:spPr/>
      <dgm:t>
        <a:bodyPr/>
        <a:lstStyle/>
        <a:p>
          <a:endParaRPr lang="es-EC"/>
        </a:p>
      </dgm:t>
    </dgm:pt>
    <dgm:pt modelId="{013E0B6E-DB6E-46C2-884E-431E514875C7}" type="pres">
      <dgm:prSet presAssocID="{8022A201-12C5-4696-8C84-3EDFC62DF124}" presName="compNode" presStyleCnt="0"/>
      <dgm:spPr/>
    </dgm:pt>
    <dgm:pt modelId="{2BF5931E-2CFA-4F6D-B8FB-9EB2DA708C99}" type="pres">
      <dgm:prSet presAssocID="{8022A201-12C5-4696-8C84-3EDFC62DF124}" presName="dummyConnPt" presStyleCnt="0"/>
      <dgm:spPr/>
    </dgm:pt>
    <dgm:pt modelId="{99C265C3-4FA0-482A-B9DC-11D62F9768E9}" type="pres">
      <dgm:prSet presAssocID="{8022A201-12C5-4696-8C84-3EDFC62DF124}" presName="node" presStyleLbl="node1" presStyleIdx="3" presStyleCnt="8" custScaleX="1486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FBB9E6-3C7A-45E0-B5A8-64257A13041B}" type="pres">
      <dgm:prSet presAssocID="{3201C85B-1CEF-4287-91A5-C4AA82ECEF90}" presName="sibTrans" presStyleLbl="bgSibTrans2D1" presStyleIdx="3" presStyleCnt="7"/>
      <dgm:spPr/>
      <dgm:t>
        <a:bodyPr/>
        <a:lstStyle/>
        <a:p>
          <a:endParaRPr lang="es-EC"/>
        </a:p>
      </dgm:t>
    </dgm:pt>
    <dgm:pt modelId="{4559FCD3-FE94-4C19-8CC6-F92B150F58D0}" type="pres">
      <dgm:prSet presAssocID="{A5278581-36E2-4BD7-8291-5650E219918B}" presName="compNode" presStyleCnt="0"/>
      <dgm:spPr/>
    </dgm:pt>
    <dgm:pt modelId="{2953035A-C1AA-4758-9AE8-6FDE5FA812D1}" type="pres">
      <dgm:prSet presAssocID="{A5278581-36E2-4BD7-8291-5650E219918B}" presName="dummyConnPt" presStyleCnt="0"/>
      <dgm:spPr/>
    </dgm:pt>
    <dgm:pt modelId="{F8FB6127-FFA2-47B3-B35A-488EFC4B56C8}" type="pres">
      <dgm:prSet presAssocID="{A5278581-36E2-4BD7-8291-5650E219918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CA8798-FE79-4D4F-A339-04657BBB7020}" type="pres">
      <dgm:prSet presAssocID="{D3B22FC6-E505-4F5C-9E06-1CB3B14142AF}" presName="sibTrans" presStyleLbl="bgSibTrans2D1" presStyleIdx="4" presStyleCnt="7"/>
      <dgm:spPr/>
      <dgm:t>
        <a:bodyPr/>
        <a:lstStyle/>
        <a:p>
          <a:endParaRPr lang="es-EC"/>
        </a:p>
      </dgm:t>
    </dgm:pt>
    <dgm:pt modelId="{AAA3783F-EA94-4E22-8EAE-F75A0AD724A6}" type="pres">
      <dgm:prSet presAssocID="{A288498D-0E7F-4FEA-A6B7-EEEACE0B6D1A}" presName="compNode" presStyleCnt="0"/>
      <dgm:spPr/>
    </dgm:pt>
    <dgm:pt modelId="{66707BA9-1A68-4FE1-86C6-677379BE5BD7}" type="pres">
      <dgm:prSet presAssocID="{A288498D-0E7F-4FEA-A6B7-EEEACE0B6D1A}" presName="dummyConnPt" presStyleCnt="0"/>
      <dgm:spPr/>
    </dgm:pt>
    <dgm:pt modelId="{17819FD4-26EB-4381-ABCA-34B5B9056FD5}" type="pres">
      <dgm:prSet presAssocID="{A288498D-0E7F-4FEA-A6B7-EEEACE0B6D1A}" presName="node" presStyleLbl="node1" presStyleIdx="5" presStyleCnt="8" custScaleX="138712" custScaleY="1176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4E9D96-4121-4F09-B058-CD59621CAD83}" type="pres">
      <dgm:prSet presAssocID="{2677CE01-0D9A-4DB2-AA2D-6532820E261F}" presName="sibTrans" presStyleLbl="bgSibTrans2D1" presStyleIdx="5" presStyleCnt="7"/>
      <dgm:spPr/>
      <dgm:t>
        <a:bodyPr/>
        <a:lstStyle/>
        <a:p>
          <a:endParaRPr lang="es-EC"/>
        </a:p>
      </dgm:t>
    </dgm:pt>
    <dgm:pt modelId="{EE4AD60F-A396-447F-9256-B25AE6E938F0}" type="pres">
      <dgm:prSet presAssocID="{2E4E89FD-F0D9-41CE-9926-2B9417F0E775}" presName="compNode" presStyleCnt="0"/>
      <dgm:spPr/>
    </dgm:pt>
    <dgm:pt modelId="{486E9BDC-E35F-43F3-9011-BC1657E4C165}" type="pres">
      <dgm:prSet presAssocID="{2E4E89FD-F0D9-41CE-9926-2B9417F0E775}" presName="dummyConnPt" presStyleCnt="0"/>
      <dgm:spPr/>
    </dgm:pt>
    <dgm:pt modelId="{09122368-71C0-4FBA-8C8B-0F7C371B00ED}" type="pres">
      <dgm:prSet presAssocID="{2E4E89FD-F0D9-41CE-9926-2B9417F0E775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ACF4B5-2B98-455C-AEB7-47F9E6355A00}" type="pres">
      <dgm:prSet presAssocID="{29D29E73-C87D-4B3D-BB67-5D11043B61EA}" presName="sibTrans" presStyleLbl="bgSibTrans2D1" presStyleIdx="6" presStyleCnt="7"/>
      <dgm:spPr/>
      <dgm:t>
        <a:bodyPr/>
        <a:lstStyle/>
        <a:p>
          <a:endParaRPr lang="es-EC"/>
        </a:p>
      </dgm:t>
    </dgm:pt>
    <dgm:pt modelId="{464F3FED-0430-4B92-864E-106BFC943269}" type="pres">
      <dgm:prSet presAssocID="{77DCD480-9EF6-442B-A9B3-234811D128B5}" presName="compNode" presStyleCnt="0"/>
      <dgm:spPr/>
    </dgm:pt>
    <dgm:pt modelId="{A2103EBD-FBF2-40D0-88C7-C7018902687C}" type="pres">
      <dgm:prSet presAssocID="{77DCD480-9EF6-442B-A9B3-234811D128B5}" presName="dummyConnPt" presStyleCnt="0"/>
      <dgm:spPr/>
    </dgm:pt>
    <dgm:pt modelId="{3D26B078-DC3D-4343-9A3C-1F0A183B46D1}" type="pres">
      <dgm:prSet presAssocID="{77DCD480-9EF6-442B-A9B3-234811D128B5}" presName="node" presStyleLbl="node1" presStyleIdx="7" presStyleCnt="8" custScaleX="120677" custScaleY="186614" custLinFactNeighborX="4417" custLinFactNeighborY="171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E17BCA0-E8E0-4E03-B2D6-94B8336F1059}" srcId="{866B2F6D-A768-4994-9AEC-B672358E4550}" destId="{A288498D-0E7F-4FEA-A6B7-EEEACE0B6D1A}" srcOrd="5" destOrd="0" parTransId="{B7632463-DEE5-49D1-B219-E55725E94C25}" sibTransId="{2677CE01-0D9A-4DB2-AA2D-6532820E261F}"/>
    <dgm:cxn modelId="{6202FAF8-B4D5-468E-8493-5846C65D48EE}" type="presOf" srcId="{77DCD480-9EF6-442B-A9B3-234811D128B5}" destId="{3D26B078-DC3D-4343-9A3C-1F0A183B46D1}" srcOrd="0" destOrd="0" presId="urn:microsoft.com/office/officeart/2005/8/layout/bProcess4"/>
    <dgm:cxn modelId="{EA527F6B-0D0E-4AD3-903F-4252A58DB7EA}" srcId="{866B2F6D-A768-4994-9AEC-B672358E4550}" destId="{A5278581-36E2-4BD7-8291-5650E219918B}" srcOrd="4" destOrd="0" parTransId="{E982ACE4-5523-49BD-A35B-492761E0852F}" sibTransId="{D3B22FC6-E505-4F5C-9E06-1CB3B14142AF}"/>
    <dgm:cxn modelId="{0DC1EB8B-9AF2-4E5C-88C1-3F3B7C33E85C}" type="presOf" srcId="{2677CE01-0D9A-4DB2-AA2D-6532820E261F}" destId="{0E4E9D96-4121-4F09-B058-CD59621CAD83}" srcOrd="0" destOrd="0" presId="urn:microsoft.com/office/officeart/2005/8/layout/bProcess4"/>
    <dgm:cxn modelId="{0B8F02CB-F0FF-4975-B35F-0058EAB6082E}" srcId="{866B2F6D-A768-4994-9AEC-B672358E4550}" destId="{77DCD480-9EF6-442B-A9B3-234811D128B5}" srcOrd="7" destOrd="0" parTransId="{2318F0F1-295A-46E8-8D75-1AB5FE570617}" sibTransId="{DE8E6B08-8FDC-4F29-B3DC-8B03BCF09042}"/>
    <dgm:cxn modelId="{83137C0D-8AA8-4525-814F-9344EB53B253}" type="presOf" srcId="{3229D2AD-8788-4C43-BF9B-7F7F46C57ACF}" destId="{E2D822BB-5C8B-4AE8-B62C-CD110A0E7B44}" srcOrd="0" destOrd="0" presId="urn:microsoft.com/office/officeart/2005/8/layout/bProcess4"/>
    <dgm:cxn modelId="{EE811996-942B-4BE1-915F-E690A86FAD68}" srcId="{866B2F6D-A768-4994-9AEC-B672358E4550}" destId="{2E4E89FD-F0D9-41CE-9926-2B9417F0E775}" srcOrd="6" destOrd="0" parTransId="{62492F3D-24E5-4624-8E3B-75E9997349B3}" sibTransId="{29D29E73-C87D-4B3D-BB67-5D11043B61EA}"/>
    <dgm:cxn modelId="{788258EC-85EA-4D31-8C57-757AE77FFC7F}" type="presOf" srcId="{3201C85B-1CEF-4287-91A5-C4AA82ECEF90}" destId="{43FBB9E6-3C7A-45E0-B5A8-64257A13041B}" srcOrd="0" destOrd="0" presId="urn:microsoft.com/office/officeart/2005/8/layout/bProcess4"/>
    <dgm:cxn modelId="{2E9D221B-4F74-457C-9FC9-9ABF64E357D7}" type="presOf" srcId="{29D29E73-C87D-4B3D-BB67-5D11043B61EA}" destId="{B0ACF4B5-2B98-455C-AEB7-47F9E6355A00}" srcOrd="0" destOrd="0" presId="urn:microsoft.com/office/officeart/2005/8/layout/bProcess4"/>
    <dgm:cxn modelId="{917AC867-C379-4C1A-B0C0-CCBBC484265A}" type="presOf" srcId="{2E4E89FD-F0D9-41CE-9926-2B9417F0E775}" destId="{09122368-71C0-4FBA-8C8B-0F7C371B00ED}" srcOrd="0" destOrd="0" presId="urn:microsoft.com/office/officeart/2005/8/layout/bProcess4"/>
    <dgm:cxn modelId="{92F7C0EC-6498-4693-AF2B-C00DE8714122}" srcId="{866B2F6D-A768-4994-9AEC-B672358E4550}" destId="{8022A201-12C5-4696-8C84-3EDFC62DF124}" srcOrd="3" destOrd="0" parTransId="{0371AD24-76B9-4251-B850-2A2320764AD2}" sibTransId="{3201C85B-1CEF-4287-91A5-C4AA82ECEF90}"/>
    <dgm:cxn modelId="{7AA6621C-74FF-4031-8A1D-72860DFEC218}" type="presOf" srcId="{06C0BAFE-4A35-4331-8E1E-BF6469733CC5}" destId="{BB6747C6-725A-47B1-9C08-BDCB48DBC62C}" srcOrd="0" destOrd="0" presId="urn:microsoft.com/office/officeart/2005/8/layout/bProcess4"/>
    <dgm:cxn modelId="{A02AF7EF-690B-43CA-BFEC-44EF5624F96D}" type="presOf" srcId="{F33E0B5B-8531-469D-A272-DB31B5B2DA9E}" destId="{05CA56D5-B052-4187-82E2-E45FBFFE841A}" srcOrd="0" destOrd="0" presId="urn:microsoft.com/office/officeart/2005/8/layout/bProcess4"/>
    <dgm:cxn modelId="{27E401F8-09C5-47A5-B72E-E4673350A11D}" type="presOf" srcId="{FA070EBE-E49A-4395-BE4F-A1298180260F}" destId="{872F0448-89D5-4EBE-A77F-08BD5A5B1650}" srcOrd="0" destOrd="0" presId="urn:microsoft.com/office/officeart/2005/8/layout/bProcess4"/>
    <dgm:cxn modelId="{A4B15959-7386-454B-9E04-9A769D3ECFBC}" type="presOf" srcId="{A288498D-0E7F-4FEA-A6B7-EEEACE0B6D1A}" destId="{17819FD4-26EB-4381-ABCA-34B5B9056FD5}" srcOrd="0" destOrd="0" presId="urn:microsoft.com/office/officeart/2005/8/layout/bProcess4"/>
    <dgm:cxn modelId="{3BE3520D-3CB2-468E-AD32-8986B495E286}" srcId="{866B2F6D-A768-4994-9AEC-B672358E4550}" destId="{06C0BAFE-4A35-4331-8E1E-BF6469733CC5}" srcOrd="0" destOrd="0" parTransId="{4B73BCAD-82FA-4838-BC78-07DABC6C41DA}" sibTransId="{5D345916-2244-498A-AAF0-914FA9B10481}"/>
    <dgm:cxn modelId="{BFA30917-42A0-4727-B9DF-7D03D87FDF82}" type="presOf" srcId="{A5278581-36E2-4BD7-8291-5650E219918B}" destId="{F8FB6127-FFA2-47B3-B35A-488EFC4B56C8}" srcOrd="0" destOrd="0" presId="urn:microsoft.com/office/officeart/2005/8/layout/bProcess4"/>
    <dgm:cxn modelId="{56DA17ED-793C-44A9-882C-9A4C7E097AFE}" type="presOf" srcId="{D3B22FC6-E505-4F5C-9E06-1CB3B14142AF}" destId="{A3CA8798-FE79-4D4F-A339-04657BBB7020}" srcOrd="0" destOrd="0" presId="urn:microsoft.com/office/officeart/2005/8/layout/bProcess4"/>
    <dgm:cxn modelId="{ADC9ED1C-8DE0-449A-953E-332E47FC8D5E}" srcId="{866B2F6D-A768-4994-9AEC-B672358E4550}" destId="{FA070EBE-E49A-4395-BE4F-A1298180260F}" srcOrd="2" destOrd="0" parTransId="{3236B274-B299-4A59-BAA6-25B6B5DCB912}" sibTransId="{A50A7B23-19BA-44EF-A441-65481A79876B}"/>
    <dgm:cxn modelId="{81EDBEA5-4810-4CEF-8D88-AD32AE05EC2D}" type="presOf" srcId="{8022A201-12C5-4696-8C84-3EDFC62DF124}" destId="{99C265C3-4FA0-482A-B9DC-11D62F9768E9}" srcOrd="0" destOrd="0" presId="urn:microsoft.com/office/officeart/2005/8/layout/bProcess4"/>
    <dgm:cxn modelId="{500FA927-143A-42E8-83FC-E59C58D201BE}" type="presOf" srcId="{A50A7B23-19BA-44EF-A441-65481A79876B}" destId="{B51CFB63-AAE7-443E-97E9-5636F1DA391A}" srcOrd="0" destOrd="0" presId="urn:microsoft.com/office/officeart/2005/8/layout/bProcess4"/>
    <dgm:cxn modelId="{E7CCCDF5-C349-4BBC-9B2F-01DF6C199823}" type="presOf" srcId="{5D345916-2244-498A-AAF0-914FA9B10481}" destId="{5C11CFBE-6E4A-4F3E-9845-94800A4DD732}" srcOrd="0" destOrd="0" presId="urn:microsoft.com/office/officeart/2005/8/layout/bProcess4"/>
    <dgm:cxn modelId="{B11EAE33-52C1-47F6-9330-E259932A79E1}" srcId="{866B2F6D-A768-4994-9AEC-B672358E4550}" destId="{3229D2AD-8788-4C43-BF9B-7F7F46C57ACF}" srcOrd="1" destOrd="0" parTransId="{CA4F9719-3E7C-47A5-BEBE-07DA1D2619B5}" sibTransId="{F33E0B5B-8531-469D-A272-DB31B5B2DA9E}"/>
    <dgm:cxn modelId="{8F263874-3B92-44A4-B4DF-DFD917D24617}" type="presOf" srcId="{866B2F6D-A768-4994-9AEC-B672358E4550}" destId="{CAAE9117-5CF6-4DEA-BB8A-5FCA4ADA6F59}" srcOrd="0" destOrd="0" presId="urn:microsoft.com/office/officeart/2005/8/layout/bProcess4"/>
    <dgm:cxn modelId="{2D274536-AC3C-4115-A782-EB61DB95563F}" type="presParOf" srcId="{CAAE9117-5CF6-4DEA-BB8A-5FCA4ADA6F59}" destId="{38D83B58-D08B-412F-BD44-5B2D100E0D86}" srcOrd="0" destOrd="0" presId="urn:microsoft.com/office/officeart/2005/8/layout/bProcess4"/>
    <dgm:cxn modelId="{21852EC7-564A-4025-993F-E353B36DF535}" type="presParOf" srcId="{38D83B58-D08B-412F-BD44-5B2D100E0D86}" destId="{B41B8D87-0D0C-46A9-989B-591271C88693}" srcOrd="0" destOrd="0" presId="urn:microsoft.com/office/officeart/2005/8/layout/bProcess4"/>
    <dgm:cxn modelId="{73D6DEAA-CEE1-4E98-85B9-CE4692102EEC}" type="presParOf" srcId="{38D83B58-D08B-412F-BD44-5B2D100E0D86}" destId="{BB6747C6-725A-47B1-9C08-BDCB48DBC62C}" srcOrd="1" destOrd="0" presId="urn:microsoft.com/office/officeart/2005/8/layout/bProcess4"/>
    <dgm:cxn modelId="{A3CBCFEB-75FA-4C8F-9C5B-380AA5FA88A7}" type="presParOf" srcId="{CAAE9117-5CF6-4DEA-BB8A-5FCA4ADA6F59}" destId="{5C11CFBE-6E4A-4F3E-9845-94800A4DD732}" srcOrd="1" destOrd="0" presId="urn:microsoft.com/office/officeart/2005/8/layout/bProcess4"/>
    <dgm:cxn modelId="{B72BF434-6D62-4E06-BEB5-14C3A16CFABB}" type="presParOf" srcId="{CAAE9117-5CF6-4DEA-BB8A-5FCA4ADA6F59}" destId="{4A00591E-737C-49CC-80A3-9C64CBB1C9BE}" srcOrd="2" destOrd="0" presId="urn:microsoft.com/office/officeart/2005/8/layout/bProcess4"/>
    <dgm:cxn modelId="{9018CE62-8A3C-47F5-99C3-DBB5B366DE4C}" type="presParOf" srcId="{4A00591E-737C-49CC-80A3-9C64CBB1C9BE}" destId="{AFE8CE13-4E29-4EF3-94B5-5784FCD91608}" srcOrd="0" destOrd="0" presId="urn:microsoft.com/office/officeart/2005/8/layout/bProcess4"/>
    <dgm:cxn modelId="{78F8C64F-CB15-43FB-B1E2-C4FA130D9539}" type="presParOf" srcId="{4A00591E-737C-49CC-80A3-9C64CBB1C9BE}" destId="{E2D822BB-5C8B-4AE8-B62C-CD110A0E7B44}" srcOrd="1" destOrd="0" presId="urn:microsoft.com/office/officeart/2005/8/layout/bProcess4"/>
    <dgm:cxn modelId="{82E5E951-2A29-48E0-812C-618078F536A1}" type="presParOf" srcId="{CAAE9117-5CF6-4DEA-BB8A-5FCA4ADA6F59}" destId="{05CA56D5-B052-4187-82E2-E45FBFFE841A}" srcOrd="3" destOrd="0" presId="urn:microsoft.com/office/officeart/2005/8/layout/bProcess4"/>
    <dgm:cxn modelId="{817B5858-710D-4BB1-832E-41DBEC4062E8}" type="presParOf" srcId="{CAAE9117-5CF6-4DEA-BB8A-5FCA4ADA6F59}" destId="{2D204349-5149-49C2-9112-54E0BD320167}" srcOrd="4" destOrd="0" presId="urn:microsoft.com/office/officeart/2005/8/layout/bProcess4"/>
    <dgm:cxn modelId="{1DE22CE6-8683-4C2B-8B01-F7841D9ED143}" type="presParOf" srcId="{2D204349-5149-49C2-9112-54E0BD320167}" destId="{9FCF084C-4E1B-4C08-B7C6-B949C63969E4}" srcOrd="0" destOrd="0" presId="urn:microsoft.com/office/officeart/2005/8/layout/bProcess4"/>
    <dgm:cxn modelId="{AED35AB6-FCF4-4B7C-A40F-5B29D675CAD0}" type="presParOf" srcId="{2D204349-5149-49C2-9112-54E0BD320167}" destId="{872F0448-89D5-4EBE-A77F-08BD5A5B1650}" srcOrd="1" destOrd="0" presId="urn:microsoft.com/office/officeart/2005/8/layout/bProcess4"/>
    <dgm:cxn modelId="{8A90C554-8B17-4F16-9DD8-FA4217A276B3}" type="presParOf" srcId="{CAAE9117-5CF6-4DEA-BB8A-5FCA4ADA6F59}" destId="{B51CFB63-AAE7-443E-97E9-5636F1DA391A}" srcOrd="5" destOrd="0" presId="urn:microsoft.com/office/officeart/2005/8/layout/bProcess4"/>
    <dgm:cxn modelId="{E9F1063B-0A2D-4325-AE04-422181AE2E60}" type="presParOf" srcId="{CAAE9117-5CF6-4DEA-BB8A-5FCA4ADA6F59}" destId="{013E0B6E-DB6E-46C2-884E-431E514875C7}" srcOrd="6" destOrd="0" presId="urn:microsoft.com/office/officeart/2005/8/layout/bProcess4"/>
    <dgm:cxn modelId="{1FADB4A7-BE95-4895-B600-15001B180DDC}" type="presParOf" srcId="{013E0B6E-DB6E-46C2-884E-431E514875C7}" destId="{2BF5931E-2CFA-4F6D-B8FB-9EB2DA708C99}" srcOrd="0" destOrd="0" presId="urn:microsoft.com/office/officeart/2005/8/layout/bProcess4"/>
    <dgm:cxn modelId="{51D3052D-ED13-466E-A40A-A7069686A123}" type="presParOf" srcId="{013E0B6E-DB6E-46C2-884E-431E514875C7}" destId="{99C265C3-4FA0-482A-B9DC-11D62F9768E9}" srcOrd="1" destOrd="0" presId="urn:microsoft.com/office/officeart/2005/8/layout/bProcess4"/>
    <dgm:cxn modelId="{953CE953-2725-4591-B3D7-167A7F13A7B2}" type="presParOf" srcId="{CAAE9117-5CF6-4DEA-BB8A-5FCA4ADA6F59}" destId="{43FBB9E6-3C7A-45E0-B5A8-64257A13041B}" srcOrd="7" destOrd="0" presId="urn:microsoft.com/office/officeart/2005/8/layout/bProcess4"/>
    <dgm:cxn modelId="{1369C367-57D8-4C39-8413-9B18B1FDDD37}" type="presParOf" srcId="{CAAE9117-5CF6-4DEA-BB8A-5FCA4ADA6F59}" destId="{4559FCD3-FE94-4C19-8CC6-F92B150F58D0}" srcOrd="8" destOrd="0" presId="urn:microsoft.com/office/officeart/2005/8/layout/bProcess4"/>
    <dgm:cxn modelId="{22E4ED51-8B16-4176-BB30-8D9996C786C7}" type="presParOf" srcId="{4559FCD3-FE94-4C19-8CC6-F92B150F58D0}" destId="{2953035A-C1AA-4758-9AE8-6FDE5FA812D1}" srcOrd="0" destOrd="0" presId="urn:microsoft.com/office/officeart/2005/8/layout/bProcess4"/>
    <dgm:cxn modelId="{9557CEC5-7A10-41B0-8DA6-BB5163AE0859}" type="presParOf" srcId="{4559FCD3-FE94-4C19-8CC6-F92B150F58D0}" destId="{F8FB6127-FFA2-47B3-B35A-488EFC4B56C8}" srcOrd="1" destOrd="0" presId="urn:microsoft.com/office/officeart/2005/8/layout/bProcess4"/>
    <dgm:cxn modelId="{4550255E-88FF-480E-8283-80DD2B96F9D3}" type="presParOf" srcId="{CAAE9117-5CF6-4DEA-BB8A-5FCA4ADA6F59}" destId="{A3CA8798-FE79-4D4F-A339-04657BBB7020}" srcOrd="9" destOrd="0" presId="urn:microsoft.com/office/officeart/2005/8/layout/bProcess4"/>
    <dgm:cxn modelId="{DE6F4D7C-45C1-4289-9309-324323EE66C8}" type="presParOf" srcId="{CAAE9117-5CF6-4DEA-BB8A-5FCA4ADA6F59}" destId="{AAA3783F-EA94-4E22-8EAE-F75A0AD724A6}" srcOrd="10" destOrd="0" presId="urn:microsoft.com/office/officeart/2005/8/layout/bProcess4"/>
    <dgm:cxn modelId="{F6FB6C62-06A9-4E49-9A52-95F2ED2CD46C}" type="presParOf" srcId="{AAA3783F-EA94-4E22-8EAE-F75A0AD724A6}" destId="{66707BA9-1A68-4FE1-86C6-677379BE5BD7}" srcOrd="0" destOrd="0" presId="urn:microsoft.com/office/officeart/2005/8/layout/bProcess4"/>
    <dgm:cxn modelId="{CBA5B988-72FC-4BFD-BABE-E0FBBFEC3DD0}" type="presParOf" srcId="{AAA3783F-EA94-4E22-8EAE-F75A0AD724A6}" destId="{17819FD4-26EB-4381-ABCA-34B5B9056FD5}" srcOrd="1" destOrd="0" presId="urn:microsoft.com/office/officeart/2005/8/layout/bProcess4"/>
    <dgm:cxn modelId="{63A2E4B8-B5EE-4199-AE7C-66382955D246}" type="presParOf" srcId="{CAAE9117-5CF6-4DEA-BB8A-5FCA4ADA6F59}" destId="{0E4E9D96-4121-4F09-B058-CD59621CAD83}" srcOrd="11" destOrd="0" presId="urn:microsoft.com/office/officeart/2005/8/layout/bProcess4"/>
    <dgm:cxn modelId="{778C7262-EEC9-4C72-929B-EA628DC859F3}" type="presParOf" srcId="{CAAE9117-5CF6-4DEA-BB8A-5FCA4ADA6F59}" destId="{EE4AD60F-A396-447F-9256-B25AE6E938F0}" srcOrd="12" destOrd="0" presId="urn:microsoft.com/office/officeart/2005/8/layout/bProcess4"/>
    <dgm:cxn modelId="{F4245BDC-E9D2-4C7F-B9B3-BE35748994D6}" type="presParOf" srcId="{EE4AD60F-A396-447F-9256-B25AE6E938F0}" destId="{486E9BDC-E35F-43F3-9011-BC1657E4C165}" srcOrd="0" destOrd="0" presId="urn:microsoft.com/office/officeart/2005/8/layout/bProcess4"/>
    <dgm:cxn modelId="{44B9F03A-B3AF-466E-9112-5FE65F0340D2}" type="presParOf" srcId="{EE4AD60F-A396-447F-9256-B25AE6E938F0}" destId="{09122368-71C0-4FBA-8C8B-0F7C371B00ED}" srcOrd="1" destOrd="0" presId="urn:microsoft.com/office/officeart/2005/8/layout/bProcess4"/>
    <dgm:cxn modelId="{524F3D10-5B29-4F78-BB8B-3B1DC53C3E21}" type="presParOf" srcId="{CAAE9117-5CF6-4DEA-BB8A-5FCA4ADA6F59}" destId="{B0ACF4B5-2B98-455C-AEB7-47F9E6355A00}" srcOrd="13" destOrd="0" presId="urn:microsoft.com/office/officeart/2005/8/layout/bProcess4"/>
    <dgm:cxn modelId="{0376E6AB-038D-4908-9865-D21A9DF35C9D}" type="presParOf" srcId="{CAAE9117-5CF6-4DEA-BB8A-5FCA4ADA6F59}" destId="{464F3FED-0430-4B92-864E-106BFC943269}" srcOrd="14" destOrd="0" presId="urn:microsoft.com/office/officeart/2005/8/layout/bProcess4"/>
    <dgm:cxn modelId="{E3146533-F4F3-4F8C-8FC2-56880DB712E6}" type="presParOf" srcId="{464F3FED-0430-4B92-864E-106BFC943269}" destId="{A2103EBD-FBF2-40D0-88C7-C7018902687C}" srcOrd="0" destOrd="0" presId="urn:microsoft.com/office/officeart/2005/8/layout/bProcess4"/>
    <dgm:cxn modelId="{F139F1DB-4096-46C3-A847-F87C74572FBB}" type="presParOf" srcId="{464F3FED-0430-4B92-864E-106BFC943269}" destId="{3D26B078-DC3D-4343-9A3C-1F0A183B46D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CB08B6-EA7B-4CB2-957B-9AE7FBA86862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B41587E-B952-4031-BD08-345EA737942A}">
      <dgm:prSet phldrT="[Texto]" custT="1"/>
      <dgm:spPr/>
      <dgm:t>
        <a:bodyPr/>
        <a:lstStyle/>
        <a:p>
          <a:r>
            <a:rPr lang="es-ES" sz="1800" dirty="0" smtClean="0"/>
            <a:t>Es el mantenimiento del  equilibrio entre el anfitrión (pollo), la </a:t>
          </a:r>
          <a:r>
            <a:rPr lang="es-ES" sz="1800" dirty="0" err="1" smtClean="0"/>
            <a:t>microbiota</a:t>
          </a:r>
          <a:r>
            <a:rPr lang="es-ES" sz="1800" dirty="0" smtClean="0"/>
            <a:t> intestinal, el ambiente intestinal y los compuestos dietéticos </a:t>
          </a:r>
          <a:r>
            <a:rPr lang="es-EC" sz="1800" dirty="0" smtClean="0"/>
            <a:t>(</a:t>
          </a:r>
          <a:r>
            <a:rPr lang="es-EC" sz="1800" dirty="0" err="1" smtClean="0"/>
            <a:t>Aviagen</a:t>
          </a:r>
          <a:r>
            <a:rPr lang="es-EC" sz="1800" dirty="0" smtClean="0"/>
            <a:t> </a:t>
          </a:r>
          <a:r>
            <a:rPr lang="es-EC" sz="1800" dirty="0" err="1" smtClean="0"/>
            <a:t>Brief</a:t>
          </a:r>
          <a:r>
            <a:rPr lang="es-EC" sz="1800" dirty="0" smtClean="0"/>
            <a:t>, 2013</a:t>
          </a:r>
          <a:endParaRPr lang="es-EC" sz="1800" dirty="0"/>
        </a:p>
      </dgm:t>
    </dgm:pt>
    <dgm:pt modelId="{8800E3A9-E3B6-4F34-BCF2-73A516A23869}" type="parTrans" cxnId="{3435523B-76A9-41DE-AA3B-97682983001F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C1BE090E-1A18-4C5C-8E31-404D59F5A129}" type="sibTrans" cxnId="{3435523B-76A9-41DE-AA3B-97682983001F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581F60C9-5800-4FF1-8375-3569B6C1146E}">
      <dgm:prSet phldrT="[Texto]" custT="1"/>
      <dgm:spPr/>
      <dgm:t>
        <a:bodyPr/>
        <a:lstStyle/>
        <a:p>
          <a:r>
            <a:rPr lang="es-EC" sz="1800" dirty="0" smtClean="0"/>
            <a:t>La Enteritis bacteriana (EB) y coccidiosis son las principales amenazas de la Integridad Intestinal. (</a:t>
          </a:r>
          <a:r>
            <a:rPr lang="es-EC" sz="1800" dirty="0" err="1" smtClean="0"/>
            <a:t>Hoerr</a:t>
          </a:r>
          <a:r>
            <a:rPr lang="es-EC" sz="1800" dirty="0" smtClean="0"/>
            <a:t>, 2009)</a:t>
          </a:r>
          <a:endParaRPr lang="es-EC" sz="1800" dirty="0"/>
        </a:p>
      </dgm:t>
    </dgm:pt>
    <dgm:pt modelId="{AF9302E2-2253-4438-BAAE-2EDF70AA807B}" type="parTrans" cxnId="{256BED8C-D1DA-4719-9357-4A8CEE9F162E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2693AEF1-388F-4B79-AE60-FD09E03E403C}" type="sibTrans" cxnId="{256BED8C-D1DA-4719-9357-4A8CEE9F162E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3073F5D1-8D7D-4C9C-A222-8B3C01123EBD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S" sz="1800" dirty="0" smtClean="0"/>
            <a:t>Cualquier agresión en el intestino del pollo, es respondida desde el aparato digestivo, desviando energía que debería ir destinada a reposición de carne o producción de huevos o al sistema inmune </a:t>
          </a:r>
          <a:r>
            <a:rPr lang="es-EC" sz="1800" dirty="0" smtClean="0"/>
            <a:t>(</a:t>
          </a:r>
          <a:r>
            <a:rPr lang="es-EC" sz="1800" dirty="0" err="1" smtClean="0"/>
            <a:t>Faus</a:t>
          </a:r>
          <a:r>
            <a:rPr lang="es-EC" sz="1800" dirty="0" smtClean="0"/>
            <a:t>, 2008)</a:t>
          </a:r>
          <a:r>
            <a:rPr lang="es-ES" sz="1800" dirty="0" smtClean="0"/>
            <a:t>.</a:t>
          </a:r>
          <a:endParaRPr lang="es-EC" sz="1800" dirty="0"/>
        </a:p>
      </dgm:t>
    </dgm:pt>
    <dgm:pt modelId="{6E076BEC-212F-41AE-BA04-0501B02FBBCC}" type="parTrans" cxnId="{6BAF8915-0E71-48E4-8438-B53144135829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2A33033A-2604-4A34-BDBC-6119D7E73633}" type="sibTrans" cxnId="{6BAF8915-0E71-48E4-8438-B53144135829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5E4B3D5D-58E7-4AE9-A6CE-8E63726B2E54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800" dirty="0" smtClean="0"/>
            <a:t>Los pro-bióticos y acidificantes presenta gran potencial para reducir las enfermedades entéricas en las aves </a:t>
          </a:r>
          <a:r>
            <a:rPr lang="es-EC" sz="1800" dirty="0" smtClean="0"/>
            <a:t>(</a:t>
          </a:r>
          <a:r>
            <a:rPr lang="es-EC" sz="1800" dirty="0" err="1" smtClean="0"/>
            <a:t>Yegani</a:t>
          </a:r>
          <a:r>
            <a:rPr lang="es-EC" sz="1800" dirty="0" smtClean="0"/>
            <a:t> &amp; </a:t>
          </a:r>
          <a:r>
            <a:rPr lang="es-EC" sz="1800" dirty="0" err="1" smtClean="0"/>
            <a:t>Korver</a:t>
          </a:r>
          <a:r>
            <a:rPr lang="es-EC" sz="1800" dirty="0" smtClean="0"/>
            <a:t>, 2008)</a:t>
          </a:r>
          <a:endParaRPr lang="es-EC" sz="1800" dirty="0"/>
        </a:p>
      </dgm:t>
    </dgm:pt>
    <dgm:pt modelId="{16526312-0971-4A8F-B8D1-775A01D039B8}" type="parTrans" cxnId="{BE3CA379-A93E-4D9C-8F9B-4AD909093E32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86908F34-33BC-4F75-80CC-96C96ADDF53C}" type="sibTrans" cxnId="{BE3CA379-A93E-4D9C-8F9B-4AD909093E32}">
      <dgm:prSet/>
      <dgm:spPr/>
      <dgm:t>
        <a:bodyPr/>
        <a:lstStyle/>
        <a:p>
          <a:endParaRPr lang="es-EC" sz="3200">
            <a:solidFill>
              <a:schemeClr val="tx1"/>
            </a:solidFill>
          </a:endParaRPr>
        </a:p>
      </dgm:t>
    </dgm:pt>
    <dgm:pt modelId="{E295739D-1ECC-4F73-A188-90BDD3846060}" type="pres">
      <dgm:prSet presAssocID="{38CB08B6-EA7B-4CB2-957B-9AE7FBA8686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6BE0ECA-92C3-4756-885C-AA9F836BB372}" type="pres">
      <dgm:prSet presAssocID="{2B41587E-B952-4031-BD08-345EA737942A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EE6D2C7B-82F4-4837-98C3-02DB140C71D9}" type="pres">
      <dgm:prSet presAssocID="{2B41587E-B952-4031-BD08-345EA737942A}" presName="rootComposite1" presStyleCnt="0"/>
      <dgm:spPr/>
      <dgm:t>
        <a:bodyPr/>
        <a:lstStyle/>
        <a:p>
          <a:endParaRPr lang="es-EC"/>
        </a:p>
      </dgm:t>
    </dgm:pt>
    <dgm:pt modelId="{38EC196C-77EA-425D-A704-DBD1C6622715}" type="pres">
      <dgm:prSet presAssocID="{2B41587E-B952-4031-BD08-345EA737942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CA04EE5-CE83-4850-BB54-959A05B94199}" type="pres">
      <dgm:prSet presAssocID="{2B41587E-B952-4031-BD08-345EA737942A}" presName="rootConnector1" presStyleLbl="node1" presStyleIdx="0" presStyleCnt="0"/>
      <dgm:spPr/>
      <dgm:t>
        <a:bodyPr/>
        <a:lstStyle/>
        <a:p>
          <a:endParaRPr lang="es-EC"/>
        </a:p>
      </dgm:t>
    </dgm:pt>
    <dgm:pt modelId="{DB5AC98B-AF64-4CED-8ACE-62C94D79DB57}" type="pres">
      <dgm:prSet presAssocID="{2B41587E-B952-4031-BD08-345EA737942A}" presName="hierChild2" presStyleCnt="0"/>
      <dgm:spPr/>
      <dgm:t>
        <a:bodyPr/>
        <a:lstStyle/>
        <a:p>
          <a:endParaRPr lang="es-EC"/>
        </a:p>
      </dgm:t>
    </dgm:pt>
    <dgm:pt modelId="{A19B2CF7-5CD0-40B2-8917-79ED6095EE05}" type="pres">
      <dgm:prSet presAssocID="{AF9302E2-2253-4438-BAAE-2EDF70AA807B}" presName="Name37" presStyleLbl="parChTrans1D2" presStyleIdx="0" presStyleCnt="3"/>
      <dgm:spPr/>
      <dgm:t>
        <a:bodyPr/>
        <a:lstStyle/>
        <a:p>
          <a:endParaRPr lang="es-EC"/>
        </a:p>
      </dgm:t>
    </dgm:pt>
    <dgm:pt modelId="{CCE98535-7F9F-44BA-93C0-F63909B19131}" type="pres">
      <dgm:prSet presAssocID="{581F60C9-5800-4FF1-8375-3569B6C1146E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870741E4-A576-461B-A5C3-3630EB018C23}" type="pres">
      <dgm:prSet presAssocID="{581F60C9-5800-4FF1-8375-3569B6C1146E}" presName="rootComposite" presStyleCnt="0"/>
      <dgm:spPr/>
      <dgm:t>
        <a:bodyPr/>
        <a:lstStyle/>
        <a:p>
          <a:endParaRPr lang="es-EC"/>
        </a:p>
      </dgm:t>
    </dgm:pt>
    <dgm:pt modelId="{F1C50823-25C3-4372-B44B-E946B906A7FF}" type="pres">
      <dgm:prSet presAssocID="{581F60C9-5800-4FF1-8375-3569B6C1146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D2612E0-4E25-40D8-A502-D4D2D5B58F28}" type="pres">
      <dgm:prSet presAssocID="{581F60C9-5800-4FF1-8375-3569B6C1146E}" presName="rootConnector" presStyleLbl="node2" presStyleIdx="0" presStyleCnt="3"/>
      <dgm:spPr/>
      <dgm:t>
        <a:bodyPr/>
        <a:lstStyle/>
        <a:p>
          <a:endParaRPr lang="es-EC"/>
        </a:p>
      </dgm:t>
    </dgm:pt>
    <dgm:pt modelId="{25F08C00-BDDD-44B5-A7F8-3B8D59F9414A}" type="pres">
      <dgm:prSet presAssocID="{581F60C9-5800-4FF1-8375-3569B6C1146E}" presName="hierChild4" presStyleCnt="0"/>
      <dgm:spPr/>
      <dgm:t>
        <a:bodyPr/>
        <a:lstStyle/>
        <a:p>
          <a:endParaRPr lang="es-EC"/>
        </a:p>
      </dgm:t>
    </dgm:pt>
    <dgm:pt modelId="{607A0D63-D907-485E-90DF-CBF7518F6100}" type="pres">
      <dgm:prSet presAssocID="{581F60C9-5800-4FF1-8375-3569B6C1146E}" presName="hierChild5" presStyleCnt="0"/>
      <dgm:spPr/>
      <dgm:t>
        <a:bodyPr/>
        <a:lstStyle/>
        <a:p>
          <a:endParaRPr lang="es-EC"/>
        </a:p>
      </dgm:t>
    </dgm:pt>
    <dgm:pt modelId="{FED72120-834C-44FF-85B2-51987A41A945}" type="pres">
      <dgm:prSet presAssocID="{6E076BEC-212F-41AE-BA04-0501B02FBBCC}" presName="Name37" presStyleLbl="parChTrans1D2" presStyleIdx="1" presStyleCnt="3"/>
      <dgm:spPr/>
      <dgm:t>
        <a:bodyPr/>
        <a:lstStyle/>
        <a:p>
          <a:endParaRPr lang="es-EC"/>
        </a:p>
      </dgm:t>
    </dgm:pt>
    <dgm:pt modelId="{7E3C84B3-71F7-4AB5-98A7-624C4CCABB63}" type="pres">
      <dgm:prSet presAssocID="{3073F5D1-8D7D-4C9C-A222-8B3C01123EBD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C3C14E31-8EB5-4B03-B5AA-5B9950E22394}" type="pres">
      <dgm:prSet presAssocID="{3073F5D1-8D7D-4C9C-A222-8B3C01123EBD}" presName="rootComposite" presStyleCnt="0"/>
      <dgm:spPr/>
      <dgm:t>
        <a:bodyPr/>
        <a:lstStyle/>
        <a:p>
          <a:endParaRPr lang="es-EC"/>
        </a:p>
      </dgm:t>
    </dgm:pt>
    <dgm:pt modelId="{326A78DB-52D6-4946-8D1F-EE8F3F6A40C4}" type="pres">
      <dgm:prSet presAssocID="{3073F5D1-8D7D-4C9C-A222-8B3C01123EBD}" presName="rootText" presStyleLbl="node2" presStyleIdx="1" presStyleCnt="3" custScaleY="175508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1FD95C9-7C31-4CE8-8E75-DC4EFD7745D8}" type="pres">
      <dgm:prSet presAssocID="{3073F5D1-8D7D-4C9C-A222-8B3C01123EBD}" presName="rootConnector" presStyleLbl="node2" presStyleIdx="1" presStyleCnt="3"/>
      <dgm:spPr/>
      <dgm:t>
        <a:bodyPr/>
        <a:lstStyle/>
        <a:p>
          <a:endParaRPr lang="es-EC"/>
        </a:p>
      </dgm:t>
    </dgm:pt>
    <dgm:pt modelId="{EB65A508-154B-4B93-AC90-FAC433076084}" type="pres">
      <dgm:prSet presAssocID="{3073F5D1-8D7D-4C9C-A222-8B3C01123EBD}" presName="hierChild4" presStyleCnt="0"/>
      <dgm:spPr/>
      <dgm:t>
        <a:bodyPr/>
        <a:lstStyle/>
        <a:p>
          <a:endParaRPr lang="es-EC"/>
        </a:p>
      </dgm:t>
    </dgm:pt>
    <dgm:pt modelId="{CBD16642-2976-4725-B3A0-D450C7E6281B}" type="pres">
      <dgm:prSet presAssocID="{3073F5D1-8D7D-4C9C-A222-8B3C01123EBD}" presName="hierChild5" presStyleCnt="0"/>
      <dgm:spPr/>
      <dgm:t>
        <a:bodyPr/>
        <a:lstStyle/>
        <a:p>
          <a:endParaRPr lang="es-EC"/>
        </a:p>
      </dgm:t>
    </dgm:pt>
    <dgm:pt modelId="{2C643543-4AE7-4FC0-BC8E-F8C1F2EAA2B7}" type="pres">
      <dgm:prSet presAssocID="{16526312-0971-4A8F-B8D1-775A01D039B8}" presName="Name37" presStyleLbl="parChTrans1D2" presStyleIdx="2" presStyleCnt="3"/>
      <dgm:spPr/>
      <dgm:t>
        <a:bodyPr/>
        <a:lstStyle/>
        <a:p>
          <a:endParaRPr lang="es-EC"/>
        </a:p>
      </dgm:t>
    </dgm:pt>
    <dgm:pt modelId="{2C90543C-EBB3-49CB-8DEA-11B98A99CC4D}" type="pres">
      <dgm:prSet presAssocID="{5E4B3D5D-58E7-4AE9-A6CE-8E63726B2E54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EC"/>
        </a:p>
      </dgm:t>
    </dgm:pt>
    <dgm:pt modelId="{2D3D9275-45A5-4645-82FF-07AC54727501}" type="pres">
      <dgm:prSet presAssocID="{5E4B3D5D-58E7-4AE9-A6CE-8E63726B2E54}" presName="rootComposite" presStyleCnt="0"/>
      <dgm:spPr/>
      <dgm:t>
        <a:bodyPr/>
        <a:lstStyle/>
        <a:p>
          <a:endParaRPr lang="es-EC"/>
        </a:p>
      </dgm:t>
    </dgm:pt>
    <dgm:pt modelId="{9523F7D3-674B-46C8-B151-011C6DE43406}" type="pres">
      <dgm:prSet presAssocID="{5E4B3D5D-58E7-4AE9-A6CE-8E63726B2E5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0F2D0E6-965A-451D-952B-85DC5C87EFE0}" type="pres">
      <dgm:prSet presAssocID="{5E4B3D5D-58E7-4AE9-A6CE-8E63726B2E54}" presName="rootConnector" presStyleLbl="node2" presStyleIdx="2" presStyleCnt="3"/>
      <dgm:spPr/>
      <dgm:t>
        <a:bodyPr/>
        <a:lstStyle/>
        <a:p>
          <a:endParaRPr lang="es-EC"/>
        </a:p>
      </dgm:t>
    </dgm:pt>
    <dgm:pt modelId="{911D6128-156B-49D9-9BC5-EAA335EAAA57}" type="pres">
      <dgm:prSet presAssocID="{5E4B3D5D-58E7-4AE9-A6CE-8E63726B2E54}" presName="hierChild4" presStyleCnt="0"/>
      <dgm:spPr/>
      <dgm:t>
        <a:bodyPr/>
        <a:lstStyle/>
        <a:p>
          <a:endParaRPr lang="es-EC"/>
        </a:p>
      </dgm:t>
    </dgm:pt>
    <dgm:pt modelId="{15A3A395-5D7C-445B-8FCC-33F13EA5C403}" type="pres">
      <dgm:prSet presAssocID="{5E4B3D5D-58E7-4AE9-A6CE-8E63726B2E54}" presName="hierChild5" presStyleCnt="0"/>
      <dgm:spPr/>
      <dgm:t>
        <a:bodyPr/>
        <a:lstStyle/>
        <a:p>
          <a:endParaRPr lang="es-EC"/>
        </a:p>
      </dgm:t>
    </dgm:pt>
    <dgm:pt modelId="{259B4B68-A523-418A-8BEF-D257FF8AF4D0}" type="pres">
      <dgm:prSet presAssocID="{2B41587E-B952-4031-BD08-345EA737942A}" presName="hierChild3" presStyleCnt="0"/>
      <dgm:spPr/>
      <dgm:t>
        <a:bodyPr/>
        <a:lstStyle/>
        <a:p>
          <a:endParaRPr lang="es-EC"/>
        </a:p>
      </dgm:t>
    </dgm:pt>
  </dgm:ptLst>
  <dgm:cxnLst>
    <dgm:cxn modelId="{9A1242FB-D8AB-4613-9EA8-1C26978D6212}" type="presOf" srcId="{2B41587E-B952-4031-BD08-345EA737942A}" destId="{38EC196C-77EA-425D-A704-DBD1C6622715}" srcOrd="0" destOrd="0" presId="urn:microsoft.com/office/officeart/2005/8/layout/orgChart1"/>
    <dgm:cxn modelId="{6BAF8915-0E71-48E4-8438-B53144135829}" srcId="{2B41587E-B952-4031-BD08-345EA737942A}" destId="{3073F5D1-8D7D-4C9C-A222-8B3C01123EBD}" srcOrd="1" destOrd="0" parTransId="{6E076BEC-212F-41AE-BA04-0501B02FBBCC}" sibTransId="{2A33033A-2604-4A34-BDBC-6119D7E73633}"/>
    <dgm:cxn modelId="{F2B639E4-BF66-416A-A49C-3E8AE3D0C75D}" type="presOf" srcId="{5E4B3D5D-58E7-4AE9-A6CE-8E63726B2E54}" destId="{20F2D0E6-965A-451D-952B-85DC5C87EFE0}" srcOrd="1" destOrd="0" presId="urn:microsoft.com/office/officeart/2005/8/layout/orgChart1"/>
    <dgm:cxn modelId="{858B0645-3464-42FE-8B50-8C04581F54A4}" type="presOf" srcId="{5E4B3D5D-58E7-4AE9-A6CE-8E63726B2E54}" destId="{9523F7D3-674B-46C8-B151-011C6DE43406}" srcOrd="0" destOrd="0" presId="urn:microsoft.com/office/officeart/2005/8/layout/orgChart1"/>
    <dgm:cxn modelId="{BE3CA379-A93E-4D9C-8F9B-4AD909093E32}" srcId="{2B41587E-B952-4031-BD08-345EA737942A}" destId="{5E4B3D5D-58E7-4AE9-A6CE-8E63726B2E54}" srcOrd="2" destOrd="0" parTransId="{16526312-0971-4A8F-B8D1-775A01D039B8}" sibTransId="{86908F34-33BC-4F75-80CC-96C96ADDF53C}"/>
    <dgm:cxn modelId="{3435523B-76A9-41DE-AA3B-97682983001F}" srcId="{38CB08B6-EA7B-4CB2-957B-9AE7FBA86862}" destId="{2B41587E-B952-4031-BD08-345EA737942A}" srcOrd="0" destOrd="0" parTransId="{8800E3A9-E3B6-4F34-BCF2-73A516A23869}" sibTransId="{C1BE090E-1A18-4C5C-8E31-404D59F5A129}"/>
    <dgm:cxn modelId="{256BED8C-D1DA-4719-9357-4A8CEE9F162E}" srcId="{2B41587E-B952-4031-BD08-345EA737942A}" destId="{581F60C9-5800-4FF1-8375-3569B6C1146E}" srcOrd="0" destOrd="0" parTransId="{AF9302E2-2253-4438-BAAE-2EDF70AA807B}" sibTransId="{2693AEF1-388F-4B79-AE60-FD09E03E403C}"/>
    <dgm:cxn modelId="{900A7061-A409-4C16-AF7F-B9EDD002833B}" type="presOf" srcId="{16526312-0971-4A8F-B8D1-775A01D039B8}" destId="{2C643543-4AE7-4FC0-BC8E-F8C1F2EAA2B7}" srcOrd="0" destOrd="0" presId="urn:microsoft.com/office/officeart/2005/8/layout/orgChart1"/>
    <dgm:cxn modelId="{048614A1-67FF-4D9B-A964-5B75775DE1A6}" type="presOf" srcId="{2B41587E-B952-4031-BD08-345EA737942A}" destId="{8CA04EE5-CE83-4850-BB54-959A05B94199}" srcOrd="1" destOrd="0" presId="urn:microsoft.com/office/officeart/2005/8/layout/orgChart1"/>
    <dgm:cxn modelId="{5E3CD8EE-1684-40A3-9BE4-AA896C703093}" type="presOf" srcId="{6E076BEC-212F-41AE-BA04-0501B02FBBCC}" destId="{FED72120-834C-44FF-85B2-51987A41A945}" srcOrd="0" destOrd="0" presId="urn:microsoft.com/office/officeart/2005/8/layout/orgChart1"/>
    <dgm:cxn modelId="{927CB409-9B15-42E6-AA1B-DA644CC4AF81}" type="presOf" srcId="{AF9302E2-2253-4438-BAAE-2EDF70AA807B}" destId="{A19B2CF7-5CD0-40B2-8917-79ED6095EE05}" srcOrd="0" destOrd="0" presId="urn:microsoft.com/office/officeart/2005/8/layout/orgChart1"/>
    <dgm:cxn modelId="{855BB5B8-841D-4117-BDCC-58A8F8DF3A44}" type="presOf" srcId="{3073F5D1-8D7D-4C9C-A222-8B3C01123EBD}" destId="{F1FD95C9-7C31-4CE8-8E75-DC4EFD7745D8}" srcOrd="1" destOrd="0" presId="urn:microsoft.com/office/officeart/2005/8/layout/orgChart1"/>
    <dgm:cxn modelId="{F00EFC67-D68E-4487-A141-8F1D850A8DD6}" type="presOf" srcId="{581F60C9-5800-4FF1-8375-3569B6C1146E}" destId="{F1C50823-25C3-4372-B44B-E946B906A7FF}" srcOrd="0" destOrd="0" presId="urn:microsoft.com/office/officeart/2005/8/layout/orgChart1"/>
    <dgm:cxn modelId="{EFE5902C-3CEE-4597-8FF9-6AD8D9E35FFB}" type="presOf" srcId="{581F60C9-5800-4FF1-8375-3569B6C1146E}" destId="{7D2612E0-4E25-40D8-A502-D4D2D5B58F28}" srcOrd="1" destOrd="0" presId="urn:microsoft.com/office/officeart/2005/8/layout/orgChart1"/>
    <dgm:cxn modelId="{97402AE9-1D38-4E41-A849-CA6FCDA45AC1}" type="presOf" srcId="{38CB08B6-EA7B-4CB2-957B-9AE7FBA86862}" destId="{E295739D-1ECC-4F73-A188-90BDD3846060}" srcOrd="0" destOrd="0" presId="urn:microsoft.com/office/officeart/2005/8/layout/orgChart1"/>
    <dgm:cxn modelId="{7011505C-4010-455E-ADD8-657167B5158A}" type="presOf" srcId="{3073F5D1-8D7D-4C9C-A222-8B3C01123EBD}" destId="{326A78DB-52D6-4946-8D1F-EE8F3F6A40C4}" srcOrd="0" destOrd="0" presId="urn:microsoft.com/office/officeart/2005/8/layout/orgChart1"/>
    <dgm:cxn modelId="{D65809B7-E7CF-4A8B-BB74-11111D5906CB}" type="presParOf" srcId="{E295739D-1ECC-4F73-A188-90BDD3846060}" destId="{06BE0ECA-92C3-4756-885C-AA9F836BB372}" srcOrd="0" destOrd="0" presId="urn:microsoft.com/office/officeart/2005/8/layout/orgChart1"/>
    <dgm:cxn modelId="{2465A046-0D55-41FB-AE9F-1A37253328C4}" type="presParOf" srcId="{06BE0ECA-92C3-4756-885C-AA9F836BB372}" destId="{EE6D2C7B-82F4-4837-98C3-02DB140C71D9}" srcOrd="0" destOrd="0" presId="urn:microsoft.com/office/officeart/2005/8/layout/orgChart1"/>
    <dgm:cxn modelId="{B6DCCDF8-5737-4A83-AEEB-91EFE86B7C5D}" type="presParOf" srcId="{EE6D2C7B-82F4-4837-98C3-02DB140C71D9}" destId="{38EC196C-77EA-425D-A704-DBD1C6622715}" srcOrd="0" destOrd="0" presId="urn:microsoft.com/office/officeart/2005/8/layout/orgChart1"/>
    <dgm:cxn modelId="{0B12BD0F-69F7-4CA2-8BF7-3EB8E68EE20C}" type="presParOf" srcId="{EE6D2C7B-82F4-4837-98C3-02DB140C71D9}" destId="{8CA04EE5-CE83-4850-BB54-959A05B94199}" srcOrd="1" destOrd="0" presId="urn:microsoft.com/office/officeart/2005/8/layout/orgChart1"/>
    <dgm:cxn modelId="{F253DDF5-113A-4FD8-9625-89EEC82AE90F}" type="presParOf" srcId="{06BE0ECA-92C3-4756-885C-AA9F836BB372}" destId="{DB5AC98B-AF64-4CED-8ACE-62C94D79DB57}" srcOrd="1" destOrd="0" presId="urn:microsoft.com/office/officeart/2005/8/layout/orgChart1"/>
    <dgm:cxn modelId="{5653025D-2425-4C1D-9396-0EC2BB0A8EC9}" type="presParOf" srcId="{DB5AC98B-AF64-4CED-8ACE-62C94D79DB57}" destId="{A19B2CF7-5CD0-40B2-8917-79ED6095EE05}" srcOrd="0" destOrd="0" presId="urn:microsoft.com/office/officeart/2005/8/layout/orgChart1"/>
    <dgm:cxn modelId="{3D2B129A-1106-4F30-9628-8E04CEF94653}" type="presParOf" srcId="{DB5AC98B-AF64-4CED-8ACE-62C94D79DB57}" destId="{CCE98535-7F9F-44BA-93C0-F63909B19131}" srcOrd="1" destOrd="0" presId="urn:microsoft.com/office/officeart/2005/8/layout/orgChart1"/>
    <dgm:cxn modelId="{B76CB849-567D-4521-A435-B329305D8458}" type="presParOf" srcId="{CCE98535-7F9F-44BA-93C0-F63909B19131}" destId="{870741E4-A576-461B-A5C3-3630EB018C23}" srcOrd="0" destOrd="0" presId="urn:microsoft.com/office/officeart/2005/8/layout/orgChart1"/>
    <dgm:cxn modelId="{A4E27769-AB19-4054-AA57-052E46970395}" type="presParOf" srcId="{870741E4-A576-461B-A5C3-3630EB018C23}" destId="{F1C50823-25C3-4372-B44B-E946B906A7FF}" srcOrd="0" destOrd="0" presId="urn:microsoft.com/office/officeart/2005/8/layout/orgChart1"/>
    <dgm:cxn modelId="{DA527160-CC4A-48B9-8B0C-7C1045F0B928}" type="presParOf" srcId="{870741E4-A576-461B-A5C3-3630EB018C23}" destId="{7D2612E0-4E25-40D8-A502-D4D2D5B58F28}" srcOrd="1" destOrd="0" presId="urn:microsoft.com/office/officeart/2005/8/layout/orgChart1"/>
    <dgm:cxn modelId="{DC6D2F4A-6F4C-47D0-9E15-24F81FA29C9B}" type="presParOf" srcId="{CCE98535-7F9F-44BA-93C0-F63909B19131}" destId="{25F08C00-BDDD-44B5-A7F8-3B8D59F9414A}" srcOrd="1" destOrd="0" presId="urn:microsoft.com/office/officeart/2005/8/layout/orgChart1"/>
    <dgm:cxn modelId="{CE9036FB-5B94-403D-BF73-82D8E2122555}" type="presParOf" srcId="{CCE98535-7F9F-44BA-93C0-F63909B19131}" destId="{607A0D63-D907-485E-90DF-CBF7518F6100}" srcOrd="2" destOrd="0" presId="urn:microsoft.com/office/officeart/2005/8/layout/orgChart1"/>
    <dgm:cxn modelId="{52D8CB9F-A570-4306-80BF-C3251CBB2510}" type="presParOf" srcId="{DB5AC98B-AF64-4CED-8ACE-62C94D79DB57}" destId="{FED72120-834C-44FF-85B2-51987A41A945}" srcOrd="2" destOrd="0" presId="urn:microsoft.com/office/officeart/2005/8/layout/orgChart1"/>
    <dgm:cxn modelId="{FB89EECF-A5A3-474C-B3E3-02857A062F13}" type="presParOf" srcId="{DB5AC98B-AF64-4CED-8ACE-62C94D79DB57}" destId="{7E3C84B3-71F7-4AB5-98A7-624C4CCABB63}" srcOrd="3" destOrd="0" presId="urn:microsoft.com/office/officeart/2005/8/layout/orgChart1"/>
    <dgm:cxn modelId="{706E9394-00B1-4C3B-8609-F3B1731F52EE}" type="presParOf" srcId="{7E3C84B3-71F7-4AB5-98A7-624C4CCABB63}" destId="{C3C14E31-8EB5-4B03-B5AA-5B9950E22394}" srcOrd="0" destOrd="0" presId="urn:microsoft.com/office/officeart/2005/8/layout/orgChart1"/>
    <dgm:cxn modelId="{5A65A714-ACCB-4956-A60E-2B587069715A}" type="presParOf" srcId="{C3C14E31-8EB5-4B03-B5AA-5B9950E22394}" destId="{326A78DB-52D6-4946-8D1F-EE8F3F6A40C4}" srcOrd="0" destOrd="0" presId="urn:microsoft.com/office/officeart/2005/8/layout/orgChart1"/>
    <dgm:cxn modelId="{06FAD81F-6EA4-4F78-82C1-D168DD177B8C}" type="presParOf" srcId="{C3C14E31-8EB5-4B03-B5AA-5B9950E22394}" destId="{F1FD95C9-7C31-4CE8-8E75-DC4EFD7745D8}" srcOrd="1" destOrd="0" presId="urn:microsoft.com/office/officeart/2005/8/layout/orgChart1"/>
    <dgm:cxn modelId="{8A3947DA-5A03-4A90-8504-508CEA86DFD0}" type="presParOf" srcId="{7E3C84B3-71F7-4AB5-98A7-624C4CCABB63}" destId="{EB65A508-154B-4B93-AC90-FAC433076084}" srcOrd="1" destOrd="0" presId="urn:microsoft.com/office/officeart/2005/8/layout/orgChart1"/>
    <dgm:cxn modelId="{08A01BCC-50BA-4690-97D8-13CE14BE53F2}" type="presParOf" srcId="{7E3C84B3-71F7-4AB5-98A7-624C4CCABB63}" destId="{CBD16642-2976-4725-B3A0-D450C7E6281B}" srcOrd="2" destOrd="0" presId="urn:microsoft.com/office/officeart/2005/8/layout/orgChart1"/>
    <dgm:cxn modelId="{6E48B27A-A151-4648-9B30-0AF2B87D0C7B}" type="presParOf" srcId="{DB5AC98B-AF64-4CED-8ACE-62C94D79DB57}" destId="{2C643543-4AE7-4FC0-BC8E-F8C1F2EAA2B7}" srcOrd="4" destOrd="0" presId="urn:microsoft.com/office/officeart/2005/8/layout/orgChart1"/>
    <dgm:cxn modelId="{3EDEF52A-BCB1-456A-B398-3431A5360CB8}" type="presParOf" srcId="{DB5AC98B-AF64-4CED-8ACE-62C94D79DB57}" destId="{2C90543C-EBB3-49CB-8DEA-11B98A99CC4D}" srcOrd="5" destOrd="0" presId="urn:microsoft.com/office/officeart/2005/8/layout/orgChart1"/>
    <dgm:cxn modelId="{200EF3D4-A19E-4D51-B456-CCD9FA49531C}" type="presParOf" srcId="{2C90543C-EBB3-49CB-8DEA-11B98A99CC4D}" destId="{2D3D9275-45A5-4645-82FF-07AC54727501}" srcOrd="0" destOrd="0" presId="urn:microsoft.com/office/officeart/2005/8/layout/orgChart1"/>
    <dgm:cxn modelId="{EF6D17F5-BC9E-409B-9F1D-A7C7D045FCDD}" type="presParOf" srcId="{2D3D9275-45A5-4645-82FF-07AC54727501}" destId="{9523F7D3-674B-46C8-B151-011C6DE43406}" srcOrd="0" destOrd="0" presId="urn:microsoft.com/office/officeart/2005/8/layout/orgChart1"/>
    <dgm:cxn modelId="{BF71AC77-B6A3-41DE-B375-EC40E8EF762C}" type="presParOf" srcId="{2D3D9275-45A5-4645-82FF-07AC54727501}" destId="{20F2D0E6-965A-451D-952B-85DC5C87EFE0}" srcOrd="1" destOrd="0" presId="urn:microsoft.com/office/officeart/2005/8/layout/orgChart1"/>
    <dgm:cxn modelId="{46D59DF4-2D49-4BCA-B6BA-9F19B33E932E}" type="presParOf" srcId="{2C90543C-EBB3-49CB-8DEA-11B98A99CC4D}" destId="{911D6128-156B-49D9-9BC5-EAA335EAAA57}" srcOrd="1" destOrd="0" presId="urn:microsoft.com/office/officeart/2005/8/layout/orgChart1"/>
    <dgm:cxn modelId="{80B6B469-CC1C-4C52-BF83-A47A903856F7}" type="presParOf" srcId="{2C90543C-EBB3-49CB-8DEA-11B98A99CC4D}" destId="{15A3A395-5D7C-445B-8FCC-33F13EA5C403}" srcOrd="2" destOrd="0" presId="urn:microsoft.com/office/officeart/2005/8/layout/orgChart1"/>
    <dgm:cxn modelId="{1A2B7ABB-F0F6-4C83-9D34-A41495C48FA5}" type="presParOf" srcId="{06BE0ECA-92C3-4756-885C-AA9F836BB372}" destId="{259B4B68-A523-418A-8BEF-D257FF8AF4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E47FD4-3346-4C2D-9CDD-B96772F3885A}" type="doc">
      <dgm:prSet loTypeId="urn:microsoft.com/office/officeart/2005/8/layout/cycle6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FC8BDD8-A002-46E5-AA46-09AFCB264FAC}">
      <dgm:prSet phldrT="[Texto]" custT="1"/>
      <dgm:spPr/>
      <dgm:t>
        <a:bodyPr/>
        <a:lstStyle/>
        <a:p>
          <a:r>
            <a:rPr lang="es-ES" sz="1600" smtClean="0"/>
            <a:t>TGI es un factor importante en el desarrollo y la maduración del sistema inmunológico</a:t>
          </a:r>
          <a:endParaRPr lang="es-EC" sz="1600" dirty="0"/>
        </a:p>
      </dgm:t>
    </dgm:pt>
    <dgm:pt modelId="{B9BD2242-015A-4083-AF08-50EC6E323364}" type="parTrans" cxnId="{573C7EFD-796C-422B-B8F5-664E967513AD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7D450D0E-3BD4-454A-9836-F678C274416B}" type="sibTrans" cxnId="{573C7EFD-796C-422B-B8F5-664E967513AD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4F5D6ABA-E370-4181-BD28-B71DEEBFE8FF}">
      <dgm:prSet phldrT="[Texto]" custT="1"/>
      <dgm:spPr/>
      <dgm:t>
        <a:bodyPr/>
        <a:lstStyle/>
        <a:p>
          <a:r>
            <a:rPr lang="es-ES" sz="1600" smtClean="0"/>
            <a:t>Si el intestino está desarrollado apropiadamente y el sistema inmunológico no está comprometido, se puede reducir el impacto: irritación intestinal, una baja en el desarrollo y en la conversión alimenticia </a:t>
          </a:r>
          <a:r>
            <a:rPr lang="es-EC" sz="1600" smtClean="0"/>
            <a:t>(Aviagen Brief, 2013)</a:t>
          </a:r>
          <a:endParaRPr lang="es-EC" sz="1600" dirty="0"/>
        </a:p>
      </dgm:t>
    </dgm:pt>
    <dgm:pt modelId="{C0FCBD4D-5BD2-44F5-A991-D75D2D2571E8}" type="parTrans" cxnId="{33CD8B34-8E36-4647-A3AE-457E79112E22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7CF4897F-6ECE-4752-BCAD-4F3D821663FE}" type="sibTrans" cxnId="{33CD8B34-8E36-4647-A3AE-457E79112E22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90837012-7077-4625-AE40-A40C74FF466B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600" dirty="0" smtClean="0"/>
            <a:t>animales a los que les falta flora intestinal son más susceptibles a enfermedades y tienen tejidos inmunes poco desarrollados. </a:t>
          </a:r>
          <a:r>
            <a:rPr lang="es-EC" sz="1600" dirty="0" smtClean="0"/>
            <a:t>(</a:t>
          </a:r>
          <a:r>
            <a:rPr lang="es-EC" sz="1600" dirty="0" err="1" smtClean="0"/>
            <a:t>Aviagen</a:t>
          </a:r>
          <a:r>
            <a:rPr lang="es-EC" sz="1600" dirty="0" smtClean="0"/>
            <a:t> </a:t>
          </a:r>
          <a:r>
            <a:rPr lang="es-EC" sz="1600" dirty="0" err="1" smtClean="0"/>
            <a:t>Brief</a:t>
          </a:r>
          <a:r>
            <a:rPr lang="es-EC" sz="1600" dirty="0" smtClean="0"/>
            <a:t>, 2013)</a:t>
          </a:r>
          <a:r>
            <a:rPr lang="es-ES" sz="1600" dirty="0" smtClean="0"/>
            <a:t>. </a:t>
          </a:r>
          <a:endParaRPr lang="es-EC" sz="1600" dirty="0"/>
        </a:p>
      </dgm:t>
    </dgm:pt>
    <dgm:pt modelId="{6B1CA99E-7A8D-4774-A2C7-6EF95AD3FC84}" type="parTrans" cxnId="{EF6A0747-1ABD-4535-AA5F-9FAC6409D392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4DBAF913-B7F4-4F56-A47D-14F9CE411C3D}" type="sibTrans" cxnId="{EF6A0747-1ABD-4535-AA5F-9FAC6409D392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B62EA2FB-C8F6-49E4-B9BC-3299F51E84BA}">
      <dgm:prSet custT="1"/>
      <dgm:spPr/>
      <dgm:t>
        <a:bodyPr/>
        <a:lstStyle/>
        <a:p>
          <a:r>
            <a:rPr lang="es-ES" sz="1600" smtClean="0"/>
            <a:t>La flora microbiana conserva el sistema inmunológico intestinal en un estado de alerta, de modo que pueda reaccionar rápidamente a los patógenos </a:t>
          </a:r>
          <a:r>
            <a:rPr lang="es-EC" sz="1600" smtClean="0"/>
            <a:t>(Hoerr, 2009)</a:t>
          </a:r>
          <a:r>
            <a:rPr lang="es-ES" sz="1600" smtClean="0"/>
            <a:t>, </a:t>
          </a:r>
          <a:endParaRPr lang="es-ES" sz="1600" dirty="0" smtClean="0"/>
        </a:p>
      </dgm:t>
    </dgm:pt>
    <dgm:pt modelId="{956FE6D4-6D58-4B29-8DF3-1951338B88C2}" type="parTrans" cxnId="{C7C7F9AB-D713-4F6A-A4AD-15B6A8855956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444668DD-32AC-401D-A3F3-A4EEAAD3CFE7}" type="sibTrans" cxnId="{C7C7F9AB-D713-4F6A-A4AD-15B6A8855956}">
      <dgm:prSet/>
      <dgm:spPr/>
      <dgm:t>
        <a:bodyPr/>
        <a:lstStyle/>
        <a:p>
          <a:endParaRPr lang="es-EC" sz="4800">
            <a:solidFill>
              <a:schemeClr val="tx1"/>
            </a:solidFill>
          </a:endParaRPr>
        </a:p>
      </dgm:t>
    </dgm:pt>
    <dgm:pt modelId="{1FE20865-D269-4BFE-9EB6-62294932333A}" type="pres">
      <dgm:prSet presAssocID="{33E47FD4-3346-4C2D-9CDD-B96772F3885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5513576-3D8A-44C2-92D8-802470DF3520}" type="pres">
      <dgm:prSet presAssocID="{8FC8BDD8-A002-46E5-AA46-09AFCB264FAC}" presName="node" presStyleLbl="node1" presStyleIdx="0" presStyleCnt="4" custScaleX="137814" custScaleY="10586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BA5910-9419-4EA2-8CD6-770409CE5121}" type="pres">
      <dgm:prSet presAssocID="{8FC8BDD8-A002-46E5-AA46-09AFCB264FAC}" presName="spNode" presStyleCnt="0"/>
      <dgm:spPr/>
    </dgm:pt>
    <dgm:pt modelId="{D638662E-6193-4AD2-AF90-A8DAB2F508C6}" type="pres">
      <dgm:prSet presAssocID="{7D450D0E-3BD4-454A-9836-F678C274416B}" presName="sibTrans" presStyleLbl="sibTrans1D1" presStyleIdx="0" presStyleCnt="4"/>
      <dgm:spPr/>
      <dgm:t>
        <a:bodyPr/>
        <a:lstStyle/>
        <a:p>
          <a:endParaRPr lang="es-EC"/>
        </a:p>
      </dgm:t>
    </dgm:pt>
    <dgm:pt modelId="{A0C469C2-5D0A-4DC0-8A00-B615C16D7858}" type="pres">
      <dgm:prSet presAssocID="{B62EA2FB-C8F6-49E4-B9BC-3299F51E84BA}" presName="node" presStyleLbl="node1" presStyleIdx="1" presStyleCnt="4" custScaleX="196030" custRadScaleRad="134807" custRadScaleInc="-88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24C1F9-27FE-4678-9259-E598BA7CFC17}" type="pres">
      <dgm:prSet presAssocID="{B62EA2FB-C8F6-49E4-B9BC-3299F51E84BA}" presName="spNode" presStyleCnt="0"/>
      <dgm:spPr/>
    </dgm:pt>
    <dgm:pt modelId="{E885EA63-72AC-4618-B1F8-D2AFE89128F0}" type="pres">
      <dgm:prSet presAssocID="{444668DD-32AC-401D-A3F3-A4EEAAD3CFE7}" presName="sibTrans" presStyleLbl="sibTrans1D1" presStyleIdx="1" presStyleCnt="4"/>
      <dgm:spPr/>
      <dgm:t>
        <a:bodyPr/>
        <a:lstStyle/>
        <a:p>
          <a:endParaRPr lang="es-EC"/>
        </a:p>
      </dgm:t>
    </dgm:pt>
    <dgm:pt modelId="{CF3C5AAF-21D8-4A58-974C-34C812BC961F}" type="pres">
      <dgm:prSet presAssocID="{4F5D6ABA-E370-4181-BD28-B71DEEBFE8FF}" presName="node" presStyleLbl="node1" presStyleIdx="2" presStyleCnt="4" custScaleX="171675" custScaleY="1812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A5AF94-7D7D-4EA1-B082-A9C9A41047D7}" type="pres">
      <dgm:prSet presAssocID="{4F5D6ABA-E370-4181-BD28-B71DEEBFE8FF}" presName="spNode" presStyleCnt="0"/>
      <dgm:spPr/>
    </dgm:pt>
    <dgm:pt modelId="{CE706A96-4F58-4985-B7FA-4A6586122ABB}" type="pres">
      <dgm:prSet presAssocID="{7CF4897F-6ECE-4752-BCAD-4F3D821663FE}" presName="sibTrans" presStyleLbl="sibTrans1D1" presStyleIdx="2" presStyleCnt="4"/>
      <dgm:spPr/>
      <dgm:t>
        <a:bodyPr/>
        <a:lstStyle/>
        <a:p>
          <a:endParaRPr lang="es-EC"/>
        </a:p>
      </dgm:t>
    </dgm:pt>
    <dgm:pt modelId="{54515596-39A5-4D3D-952F-270E4D14AC8A}" type="pres">
      <dgm:prSet presAssocID="{90837012-7077-4625-AE40-A40C74FF466B}" presName="node" presStyleLbl="node1" presStyleIdx="3" presStyleCnt="4" custScaleX="192797" custRadScaleRad="147540" custRadScaleInc="1223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76DE6A-D9B6-48C8-B719-EC213F3C766E}" type="pres">
      <dgm:prSet presAssocID="{90837012-7077-4625-AE40-A40C74FF466B}" presName="spNode" presStyleCnt="0"/>
      <dgm:spPr/>
    </dgm:pt>
    <dgm:pt modelId="{A80D6EF3-8F29-4252-8138-CE8632068C19}" type="pres">
      <dgm:prSet presAssocID="{4DBAF913-B7F4-4F56-A47D-14F9CE411C3D}" presName="sibTrans" presStyleLbl="sibTrans1D1" presStyleIdx="3" presStyleCnt="4"/>
      <dgm:spPr/>
      <dgm:t>
        <a:bodyPr/>
        <a:lstStyle/>
        <a:p>
          <a:endParaRPr lang="es-EC"/>
        </a:p>
      </dgm:t>
    </dgm:pt>
  </dgm:ptLst>
  <dgm:cxnLst>
    <dgm:cxn modelId="{09514C22-2EC4-47EC-B9FD-EA893FFF7824}" type="presOf" srcId="{33E47FD4-3346-4C2D-9CDD-B96772F3885A}" destId="{1FE20865-D269-4BFE-9EB6-62294932333A}" srcOrd="0" destOrd="0" presId="urn:microsoft.com/office/officeart/2005/8/layout/cycle6"/>
    <dgm:cxn modelId="{8226197F-39E8-41DF-9CFD-A9F6A3188CD1}" type="presOf" srcId="{7CF4897F-6ECE-4752-BCAD-4F3D821663FE}" destId="{CE706A96-4F58-4985-B7FA-4A6586122ABB}" srcOrd="0" destOrd="0" presId="urn:microsoft.com/office/officeart/2005/8/layout/cycle6"/>
    <dgm:cxn modelId="{AA952B54-36A7-4FCC-9A38-7B368DCEEBF3}" type="presOf" srcId="{B62EA2FB-C8F6-49E4-B9BC-3299F51E84BA}" destId="{A0C469C2-5D0A-4DC0-8A00-B615C16D7858}" srcOrd="0" destOrd="0" presId="urn:microsoft.com/office/officeart/2005/8/layout/cycle6"/>
    <dgm:cxn modelId="{078051E9-AC0D-44FB-835E-095A63B80C99}" type="presOf" srcId="{444668DD-32AC-401D-A3F3-A4EEAAD3CFE7}" destId="{E885EA63-72AC-4618-B1F8-D2AFE89128F0}" srcOrd="0" destOrd="0" presId="urn:microsoft.com/office/officeart/2005/8/layout/cycle6"/>
    <dgm:cxn modelId="{33CD8B34-8E36-4647-A3AE-457E79112E22}" srcId="{33E47FD4-3346-4C2D-9CDD-B96772F3885A}" destId="{4F5D6ABA-E370-4181-BD28-B71DEEBFE8FF}" srcOrd="2" destOrd="0" parTransId="{C0FCBD4D-5BD2-44F5-A991-D75D2D2571E8}" sibTransId="{7CF4897F-6ECE-4752-BCAD-4F3D821663FE}"/>
    <dgm:cxn modelId="{573C7EFD-796C-422B-B8F5-664E967513AD}" srcId="{33E47FD4-3346-4C2D-9CDD-B96772F3885A}" destId="{8FC8BDD8-A002-46E5-AA46-09AFCB264FAC}" srcOrd="0" destOrd="0" parTransId="{B9BD2242-015A-4083-AF08-50EC6E323364}" sibTransId="{7D450D0E-3BD4-454A-9836-F678C274416B}"/>
    <dgm:cxn modelId="{8A03827D-EC73-4D85-87A0-D6B5575DD8CF}" type="presOf" srcId="{8FC8BDD8-A002-46E5-AA46-09AFCB264FAC}" destId="{85513576-3D8A-44C2-92D8-802470DF3520}" srcOrd="0" destOrd="0" presId="urn:microsoft.com/office/officeart/2005/8/layout/cycle6"/>
    <dgm:cxn modelId="{7D1907F7-C4BC-4C90-A78D-AA785CBDB2AD}" type="presOf" srcId="{4F5D6ABA-E370-4181-BD28-B71DEEBFE8FF}" destId="{CF3C5AAF-21D8-4A58-974C-34C812BC961F}" srcOrd="0" destOrd="0" presId="urn:microsoft.com/office/officeart/2005/8/layout/cycle6"/>
    <dgm:cxn modelId="{D2E053A1-9B09-4EA8-A6C7-AB198CAB28DC}" type="presOf" srcId="{4DBAF913-B7F4-4F56-A47D-14F9CE411C3D}" destId="{A80D6EF3-8F29-4252-8138-CE8632068C19}" srcOrd="0" destOrd="0" presId="urn:microsoft.com/office/officeart/2005/8/layout/cycle6"/>
    <dgm:cxn modelId="{EF6A0747-1ABD-4535-AA5F-9FAC6409D392}" srcId="{33E47FD4-3346-4C2D-9CDD-B96772F3885A}" destId="{90837012-7077-4625-AE40-A40C74FF466B}" srcOrd="3" destOrd="0" parTransId="{6B1CA99E-7A8D-4774-A2C7-6EF95AD3FC84}" sibTransId="{4DBAF913-B7F4-4F56-A47D-14F9CE411C3D}"/>
    <dgm:cxn modelId="{C7C7F9AB-D713-4F6A-A4AD-15B6A8855956}" srcId="{33E47FD4-3346-4C2D-9CDD-B96772F3885A}" destId="{B62EA2FB-C8F6-49E4-B9BC-3299F51E84BA}" srcOrd="1" destOrd="0" parTransId="{956FE6D4-6D58-4B29-8DF3-1951338B88C2}" sibTransId="{444668DD-32AC-401D-A3F3-A4EEAAD3CFE7}"/>
    <dgm:cxn modelId="{6F2AB0A6-0FDD-4EB3-A380-A50C9A5FAD6D}" type="presOf" srcId="{90837012-7077-4625-AE40-A40C74FF466B}" destId="{54515596-39A5-4D3D-952F-270E4D14AC8A}" srcOrd="0" destOrd="0" presId="urn:microsoft.com/office/officeart/2005/8/layout/cycle6"/>
    <dgm:cxn modelId="{CD26AE9D-65AC-40D2-89E7-0591C77A0204}" type="presOf" srcId="{7D450D0E-3BD4-454A-9836-F678C274416B}" destId="{D638662E-6193-4AD2-AF90-A8DAB2F508C6}" srcOrd="0" destOrd="0" presId="urn:microsoft.com/office/officeart/2005/8/layout/cycle6"/>
    <dgm:cxn modelId="{64A9427F-50FF-4052-AA54-1E8F3A49A72B}" type="presParOf" srcId="{1FE20865-D269-4BFE-9EB6-62294932333A}" destId="{85513576-3D8A-44C2-92D8-802470DF3520}" srcOrd="0" destOrd="0" presId="urn:microsoft.com/office/officeart/2005/8/layout/cycle6"/>
    <dgm:cxn modelId="{3CBD353A-DFF5-4791-8B32-214529ADDFD3}" type="presParOf" srcId="{1FE20865-D269-4BFE-9EB6-62294932333A}" destId="{98BA5910-9419-4EA2-8CD6-770409CE5121}" srcOrd="1" destOrd="0" presId="urn:microsoft.com/office/officeart/2005/8/layout/cycle6"/>
    <dgm:cxn modelId="{7437C6E4-0B30-4CF8-A67F-B8A1EDEED1D6}" type="presParOf" srcId="{1FE20865-D269-4BFE-9EB6-62294932333A}" destId="{D638662E-6193-4AD2-AF90-A8DAB2F508C6}" srcOrd="2" destOrd="0" presId="urn:microsoft.com/office/officeart/2005/8/layout/cycle6"/>
    <dgm:cxn modelId="{9A27624E-D19E-4719-A4AF-0F5AD5F27CB6}" type="presParOf" srcId="{1FE20865-D269-4BFE-9EB6-62294932333A}" destId="{A0C469C2-5D0A-4DC0-8A00-B615C16D7858}" srcOrd="3" destOrd="0" presId="urn:microsoft.com/office/officeart/2005/8/layout/cycle6"/>
    <dgm:cxn modelId="{B785DD43-FD56-4F94-BD46-EFF234E3BEB2}" type="presParOf" srcId="{1FE20865-D269-4BFE-9EB6-62294932333A}" destId="{4724C1F9-27FE-4678-9259-E598BA7CFC17}" srcOrd="4" destOrd="0" presId="urn:microsoft.com/office/officeart/2005/8/layout/cycle6"/>
    <dgm:cxn modelId="{F5E159D3-630B-45DC-83C7-3EFA338CCDE2}" type="presParOf" srcId="{1FE20865-D269-4BFE-9EB6-62294932333A}" destId="{E885EA63-72AC-4618-B1F8-D2AFE89128F0}" srcOrd="5" destOrd="0" presId="urn:microsoft.com/office/officeart/2005/8/layout/cycle6"/>
    <dgm:cxn modelId="{6DC8A726-6FCF-42C1-9F52-E9AAA5F1FE56}" type="presParOf" srcId="{1FE20865-D269-4BFE-9EB6-62294932333A}" destId="{CF3C5AAF-21D8-4A58-974C-34C812BC961F}" srcOrd="6" destOrd="0" presId="urn:microsoft.com/office/officeart/2005/8/layout/cycle6"/>
    <dgm:cxn modelId="{F7DC4EC2-AB74-464C-8D6D-03B8D3DBCE8E}" type="presParOf" srcId="{1FE20865-D269-4BFE-9EB6-62294932333A}" destId="{D8A5AF94-7D7D-4EA1-B082-A9C9A41047D7}" srcOrd="7" destOrd="0" presId="urn:microsoft.com/office/officeart/2005/8/layout/cycle6"/>
    <dgm:cxn modelId="{AF2F952A-886A-4CE5-9CFF-5344C0CFF934}" type="presParOf" srcId="{1FE20865-D269-4BFE-9EB6-62294932333A}" destId="{CE706A96-4F58-4985-B7FA-4A6586122ABB}" srcOrd="8" destOrd="0" presId="urn:microsoft.com/office/officeart/2005/8/layout/cycle6"/>
    <dgm:cxn modelId="{19AF0EB1-FD02-4A38-8F98-82946F87A0E2}" type="presParOf" srcId="{1FE20865-D269-4BFE-9EB6-62294932333A}" destId="{54515596-39A5-4D3D-952F-270E4D14AC8A}" srcOrd="9" destOrd="0" presId="urn:microsoft.com/office/officeart/2005/8/layout/cycle6"/>
    <dgm:cxn modelId="{D795818F-68AF-43B5-A393-CAF8AEAA9316}" type="presParOf" srcId="{1FE20865-D269-4BFE-9EB6-62294932333A}" destId="{C776DE6A-D9B6-48C8-B719-EC213F3C766E}" srcOrd="10" destOrd="0" presId="urn:microsoft.com/office/officeart/2005/8/layout/cycle6"/>
    <dgm:cxn modelId="{BA14499C-73C1-4B0C-BC54-139FDE51DB22}" type="presParOf" srcId="{1FE20865-D269-4BFE-9EB6-62294932333A}" destId="{A80D6EF3-8F29-4252-8138-CE8632068C1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B05AC9-77DC-45F8-9AE1-9A29A0F58313}" type="doc">
      <dgm:prSet loTypeId="urn:microsoft.com/office/officeart/2005/8/layout/hList7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31790BB-3665-4DD4-9648-5F4CB5570342}">
      <dgm:prSet phldrT="[Texto]" custT="1"/>
      <dgm:spPr/>
      <dgm:t>
        <a:bodyPr/>
        <a:lstStyle/>
        <a:p>
          <a:r>
            <a:rPr lang="es-ES" sz="1800" smtClean="0"/>
            <a:t>Microorganismos vivos que al agregarse como suplemento en la dieta, favorecen la </a:t>
          </a:r>
          <a:r>
            <a:rPr lang="es-ES" sz="1800" b="0" smtClean="0"/>
            <a:t>digestión</a:t>
          </a:r>
          <a:r>
            <a:rPr lang="es-ES" sz="1800" smtClean="0"/>
            <a:t> y ayudan al mantenimiento del equilibrio de la microbiota en el intestino</a:t>
          </a:r>
          <a:endParaRPr lang="es-EC" sz="1800" dirty="0"/>
        </a:p>
      </dgm:t>
    </dgm:pt>
    <dgm:pt modelId="{E46D1A71-E368-4123-BA93-0CE5EFBE0F4D}" type="parTrans" cxnId="{AAB136CF-C3BB-445A-A515-9B75F000893A}">
      <dgm:prSet/>
      <dgm:spPr/>
      <dgm:t>
        <a:bodyPr/>
        <a:lstStyle/>
        <a:p>
          <a:endParaRPr lang="es-EC" sz="6000">
            <a:solidFill>
              <a:schemeClr val="tx1"/>
            </a:solidFill>
          </a:endParaRPr>
        </a:p>
      </dgm:t>
    </dgm:pt>
    <dgm:pt modelId="{8516FA2A-72F4-402A-B96D-7BD7B15F5181}" type="sibTrans" cxnId="{AAB136CF-C3BB-445A-A515-9B75F000893A}">
      <dgm:prSet custT="1"/>
      <dgm:spPr/>
      <dgm:t>
        <a:bodyPr/>
        <a:lstStyle/>
        <a:p>
          <a:endParaRPr lang="es-EC" sz="9600">
            <a:solidFill>
              <a:schemeClr val="tx1"/>
            </a:solidFill>
          </a:endParaRPr>
        </a:p>
      </dgm:t>
    </dgm:pt>
    <dgm:pt modelId="{3F0FE0E1-4452-4254-8710-8B270248407C}">
      <dgm:prSet phldrT="[Texto]" custT="1"/>
      <dgm:spPr/>
      <dgm:t>
        <a:bodyPr/>
        <a:lstStyle/>
        <a:p>
          <a:r>
            <a:rPr lang="es-EC" sz="1800" smtClean="0"/>
            <a:t>Castro &amp; Rodríguez, 2005</a:t>
          </a:r>
          <a:endParaRPr lang="es-EC" sz="1800" dirty="0"/>
        </a:p>
      </dgm:t>
    </dgm:pt>
    <dgm:pt modelId="{F199F8E8-903D-4B43-8EDD-B342B6B1E406}" type="parTrans" cxnId="{15E77E4E-0243-4730-910C-A81798625DA0}">
      <dgm:prSet/>
      <dgm:spPr/>
      <dgm:t>
        <a:bodyPr/>
        <a:lstStyle/>
        <a:p>
          <a:endParaRPr lang="es-EC" sz="6000">
            <a:solidFill>
              <a:schemeClr val="tx1"/>
            </a:solidFill>
          </a:endParaRPr>
        </a:p>
      </dgm:t>
    </dgm:pt>
    <dgm:pt modelId="{8B26EA1C-A55A-4ED3-BD4F-0A700D5D0ACC}" type="sibTrans" cxnId="{15E77E4E-0243-4730-910C-A81798625DA0}">
      <dgm:prSet/>
      <dgm:spPr/>
      <dgm:t>
        <a:bodyPr/>
        <a:lstStyle/>
        <a:p>
          <a:endParaRPr lang="es-EC" sz="6000">
            <a:solidFill>
              <a:schemeClr val="tx1"/>
            </a:solidFill>
          </a:endParaRPr>
        </a:p>
      </dgm:t>
    </dgm:pt>
    <dgm:pt modelId="{FEACE851-9CD9-4B90-B764-25D168D8E73C}">
      <dgm:prSet custT="1"/>
      <dgm:spPr/>
      <dgm:t>
        <a:bodyPr/>
        <a:lstStyle/>
        <a:p>
          <a:r>
            <a:rPr lang="es-ES" sz="1600" smtClean="0"/>
            <a:t>Pro-bióticos esporulados de los géneros </a:t>
          </a:r>
          <a:r>
            <a:rPr lang="es-ES" sz="1600" i="1" smtClean="0"/>
            <a:t>Bacillus</a:t>
          </a:r>
          <a:r>
            <a:rPr lang="es-ES" sz="1600" smtClean="0"/>
            <a:t> y </a:t>
          </a:r>
          <a:r>
            <a:rPr lang="es-ES" sz="1600" i="1" smtClean="0"/>
            <a:t>Clostridium</a:t>
          </a:r>
          <a:endParaRPr lang="es-EC" sz="1600" dirty="0"/>
        </a:p>
      </dgm:t>
    </dgm:pt>
    <dgm:pt modelId="{574BA825-16D6-4864-8469-D801BCAA2508}" type="parTrans" cxnId="{B19D7A64-5A5C-4564-98F2-8130309B8BAE}">
      <dgm:prSet/>
      <dgm:spPr/>
      <dgm:t>
        <a:bodyPr/>
        <a:lstStyle/>
        <a:p>
          <a:endParaRPr lang="es-EC" sz="6000">
            <a:solidFill>
              <a:schemeClr val="tx1"/>
            </a:solidFill>
          </a:endParaRPr>
        </a:p>
      </dgm:t>
    </dgm:pt>
    <dgm:pt modelId="{19539234-5B5F-47A2-8DAA-35D9BB24079E}" type="sibTrans" cxnId="{B19D7A64-5A5C-4564-98F2-8130309B8BAE}">
      <dgm:prSet custT="1"/>
      <dgm:spPr/>
      <dgm:t>
        <a:bodyPr/>
        <a:lstStyle/>
        <a:p>
          <a:endParaRPr lang="es-EC" sz="9600">
            <a:solidFill>
              <a:schemeClr val="tx1"/>
            </a:solidFill>
          </a:endParaRPr>
        </a:p>
      </dgm:t>
    </dgm:pt>
    <dgm:pt modelId="{FFAC16EB-1404-4DA9-8BAD-0724EC9524F7}">
      <dgm:prSet phldrT="[Texto]" custT="1"/>
      <dgm:spPr/>
      <dgm:t>
        <a:bodyPr/>
        <a:lstStyle/>
        <a:p>
          <a:r>
            <a:rPr lang="es-ES" sz="1800" dirty="0" smtClean="0"/>
            <a:t>“Microorganismos vivos que cuando se administran en las cantidades adecuadas ejercen efectos saludables en el huésped”</a:t>
          </a:r>
          <a:endParaRPr lang="es-EC" sz="1800" dirty="0"/>
        </a:p>
      </dgm:t>
    </dgm:pt>
    <dgm:pt modelId="{68591429-FA8F-4D9D-B323-4175DB886709}" type="parTrans" cxnId="{69FAA7E1-EC9D-49EB-88E2-02EEE1D0E3FA}">
      <dgm:prSet/>
      <dgm:spPr/>
      <dgm:t>
        <a:bodyPr/>
        <a:lstStyle/>
        <a:p>
          <a:endParaRPr lang="es-EC" sz="3200"/>
        </a:p>
      </dgm:t>
    </dgm:pt>
    <dgm:pt modelId="{3D92F4AF-69BF-496C-8222-A185F8F8B8E2}" type="sibTrans" cxnId="{69FAA7E1-EC9D-49EB-88E2-02EEE1D0E3FA}">
      <dgm:prSet/>
      <dgm:spPr/>
      <dgm:t>
        <a:bodyPr/>
        <a:lstStyle/>
        <a:p>
          <a:endParaRPr lang="es-EC" sz="3200"/>
        </a:p>
      </dgm:t>
    </dgm:pt>
    <dgm:pt modelId="{6799D230-DBE4-45B7-A805-15D2C85E73D8}">
      <dgm:prSet phldrT="[Texto]" custT="1"/>
      <dgm:spPr/>
      <dgm:t>
        <a:bodyPr/>
        <a:lstStyle/>
        <a:p>
          <a:r>
            <a:rPr lang="es-EC" sz="1800" smtClean="0"/>
            <a:t>FAO</a:t>
          </a:r>
          <a:endParaRPr lang="es-EC" sz="1800" dirty="0"/>
        </a:p>
      </dgm:t>
    </dgm:pt>
    <dgm:pt modelId="{5540B6A6-7D8E-497F-B0C6-ED1FF7D10C0A}" type="parTrans" cxnId="{8C708777-3A32-4795-83A3-24A4CCC06B5E}">
      <dgm:prSet/>
      <dgm:spPr/>
      <dgm:t>
        <a:bodyPr/>
        <a:lstStyle/>
        <a:p>
          <a:endParaRPr lang="es-EC" sz="3200"/>
        </a:p>
      </dgm:t>
    </dgm:pt>
    <dgm:pt modelId="{6C5E07D2-C6B7-4A01-B2F0-175FF43F8A6F}" type="sibTrans" cxnId="{8C708777-3A32-4795-83A3-24A4CCC06B5E}">
      <dgm:prSet/>
      <dgm:spPr/>
      <dgm:t>
        <a:bodyPr/>
        <a:lstStyle/>
        <a:p>
          <a:endParaRPr lang="es-EC" sz="3200"/>
        </a:p>
      </dgm:t>
    </dgm:pt>
    <dgm:pt modelId="{AACD28BF-636E-4936-93B2-BCC14C4CB743}">
      <dgm:prSet custT="1"/>
      <dgm:spPr/>
      <dgm:t>
        <a:bodyPr/>
        <a:lstStyle/>
        <a:p>
          <a:r>
            <a:rPr lang="es-ES" sz="1600" dirty="0" smtClean="0"/>
            <a:t>Bacterias productoras de ácido láctico pertenecientes a los géneros </a:t>
          </a:r>
          <a:r>
            <a:rPr lang="es-ES" sz="1600" i="1" dirty="0" smtClean="0"/>
            <a:t>Lactobacillus</a:t>
          </a:r>
          <a:r>
            <a:rPr lang="es-ES" sz="1600" dirty="0" smtClean="0"/>
            <a:t>, </a:t>
          </a:r>
          <a:r>
            <a:rPr lang="es-ES" sz="1600" i="1" dirty="0" err="1" smtClean="0"/>
            <a:t>Enterococcu</a:t>
          </a:r>
          <a:r>
            <a:rPr lang="es-ES" sz="1600" dirty="0" err="1" smtClean="0"/>
            <a:t>s</a:t>
          </a:r>
          <a:r>
            <a:rPr lang="es-ES" sz="1600" dirty="0" smtClean="0"/>
            <a:t>, </a:t>
          </a:r>
          <a:r>
            <a:rPr lang="es-ES" sz="1600" i="1" dirty="0" err="1" smtClean="0"/>
            <a:t>Pediococcus</a:t>
          </a:r>
          <a:r>
            <a:rPr lang="es-ES" sz="1600" dirty="0" smtClean="0"/>
            <a:t> y </a:t>
          </a:r>
          <a:r>
            <a:rPr lang="es-ES" sz="1600" i="1" dirty="0" err="1" smtClean="0"/>
            <a:t>Bifidobacterium</a:t>
          </a:r>
          <a:endParaRPr lang="es-EC" sz="1600" dirty="0"/>
        </a:p>
      </dgm:t>
    </dgm:pt>
    <dgm:pt modelId="{280DACDA-E5D5-4B3A-A595-F53C9B2C6074}" type="parTrans" cxnId="{6C3C5554-1FDB-4B74-8CE1-BB15D80AF49F}">
      <dgm:prSet/>
      <dgm:spPr/>
      <dgm:t>
        <a:bodyPr/>
        <a:lstStyle/>
        <a:p>
          <a:endParaRPr lang="es-EC" sz="3200"/>
        </a:p>
      </dgm:t>
    </dgm:pt>
    <dgm:pt modelId="{436AC40A-A4BE-4663-AD17-DC32C363FBAC}" type="sibTrans" cxnId="{6C3C5554-1FDB-4B74-8CE1-BB15D80AF49F}">
      <dgm:prSet/>
      <dgm:spPr/>
      <dgm:t>
        <a:bodyPr/>
        <a:lstStyle/>
        <a:p>
          <a:endParaRPr lang="es-EC" sz="3200"/>
        </a:p>
      </dgm:t>
    </dgm:pt>
    <dgm:pt modelId="{37A71DD3-0949-4BBC-A048-A3C174D8D20C}">
      <dgm:prSet custT="1"/>
      <dgm:spPr/>
      <dgm:t>
        <a:bodyPr/>
        <a:lstStyle/>
        <a:p>
          <a:r>
            <a:rPr lang="es-EC" sz="1600" b="1" smtClean="0"/>
            <a:t>Grupos de los pro-bióticos </a:t>
          </a:r>
          <a:r>
            <a:rPr lang="es-EC" sz="1600" smtClean="0"/>
            <a:t>(Blanch, 2016</a:t>
          </a:r>
          <a:endParaRPr lang="es-EC" sz="1600" dirty="0"/>
        </a:p>
      </dgm:t>
    </dgm:pt>
    <dgm:pt modelId="{EC5F0EF2-9089-47DB-9FAF-E5F0529C6BA4}" type="parTrans" cxnId="{F5CCBE52-0FD9-4BCF-BC45-40EFE368944F}">
      <dgm:prSet/>
      <dgm:spPr/>
      <dgm:t>
        <a:bodyPr/>
        <a:lstStyle/>
        <a:p>
          <a:endParaRPr lang="es-EC" sz="3200"/>
        </a:p>
      </dgm:t>
    </dgm:pt>
    <dgm:pt modelId="{351BF4E8-C4D1-48AB-BB60-80BA49C4A1D8}" type="sibTrans" cxnId="{F5CCBE52-0FD9-4BCF-BC45-40EFE368944F}">
      <dgm:prSet/>
      <dgm:spPr/>
      <dgm:t>
        <a:bodyPr/>
        <a:lstStyle/>
        <a:p>
          <a:endParaRPr lang="es-EC" sz="3200"/>
        </a:p>
      </dgm:t>
    </dgm:pt>
    <dgm:pt modelId="{9F5897E7-5B64-4AA5-B5E5-4DFD10E06F2D}" type="pres">
      <dgm:prSet presAssocID="{1AB05AC9-77DC-45F8-9AE1-9A29A0F583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72356C8-314E-4FA2-B08A-57EA0F66881A}" type="pres">
      <dgm:prSet presAssocID="{1AB05AC9-77DC-45F8-9AE1-9A29A0F58313}" presName="fgShape" presStyleLbl="fgShp" presStyleIdx="0" presStyleCnt="1" custFlipVert="1" custScaleY="51752" custLinFactNeighborX="-1037" custLinFactNeighborY="75990"/>
      <dgm:spPr/>
      <dgm:t>
        <a:bodyPr/>
        <a:lstStyle/>
        <a:p>
          <a:endParaRPr lang="es-EC"/>
        </a:p>
      </dgm:t>
    </dgm:pt>
    <dgm:pt modelId="{6D8670E0-E8F3-42D7-8076-C0B0294F76E1}" type="pres">
      <dgm:prSet presAssocID="{1AB05AC9-77DC-45F8-9AE1-9A29A0F58313}" presName="linComp" presStyleCnt="0"/>
      <dgm:spPr/>
      <dgm:t>
        <a:bodyPr/>
        <a:lstStyle/>
        <a:p>
          <a:endParaRPr lang="es-EC"/>
        </a:p>
      </dgm:t>
    </dgm:pt>
    <dgm:pt modelId="{D833495F-66E8-451F-BE99-0BC1FC0B2FE8}" type="pres">
      <dgm:prSet presAssocID="{FFAC16EB-1404-4DA9-8BAD-0724EC9524F7}" presName="compNode" presStyleCnt="0"/>
      <dgm:spPr/>
      <dgm:t>
        <a:bodyPr/>
        <a:lstStyle/>
        <a:p>
          <a:endParaRPr lang="es-EC"/>
        </a:p>
      </dgm:t>
    </dgm:pt>
    <dgm:pt modelId="{C17465E1-7141-4AE1-A56B-64E7D4A83412}" type="pres">
      <dgm:prSet presAssocID="{FFAC16EB-1404-4DA9-8BAD-0724EC9524F7}" presName="bkgdShape" presStyleLbl="node1" presStyleIdx="0" presStyleCnt="3"/>
      <dgm:spPr/>
      <dgm:t>
        <a:bodyPr/>
        <a:lstStyle/>
        <a:p>
          <a:endParaRPr lang="es-EC"/>
        </a:p>
      </dgm:t>
    </dgm:pt>
    <dgm:pt modelId="{D32A8244-0738-46F9-B36E-651CB2D34420}" type="pres">
      <dgm:prSet presAssocID="{FFAC16EB-1404-4DA9-8BAD-0724EC9524F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43A5B3-A8BB-4A20-A4DD-D49C6FD19B77}" type="pres">
      <dgm:prSet presAssocID="{FFAC16EB-1404-4DA9-8BAD-0724EC9524F7}" presName="invisiNode" presStyleLbl="node1" presStyleIdx="0" presStyleCnt="3"/>
      <dgm:spPr/>
      <dgm:t>
        <a:bodyPr/>
        <a:lstStyle/>
        <a:p>
          <a:endParaRPr lang="es-EC"/>
        </a:p>
      </dgm:t>
    </dgm:pt>
    <dgm:pt modelId="{6D2F1767-0CBF-43C6-9EFA-177CAC332EC0}" type="pres">
      <dgm:prSet presAssocID="{FFAC16EB-1404-4DA9-8BAD-0724EC9524F7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D38D077-C45F-4478-987E-3DC94F8F7F84}" type="pres">
      <dgm:prSet presAssocID="{3D92F4AF-69BF-496C-8222-A185F8F8B8E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715B7491-EE5F-49BC-8E3D-0E212BF8A9A2}" type="pres">
      <dgm:prSet presAssocID="{131790BB-3665-4DD4-9648-5F4CB5570342}" presName="compNode" presStyleCnt="0"/>
      <dgm:spPr/>
      <dgm:t>
        <a:bodyPr/>
        <a:lstStyle/>
        <a:p>
          <a:endParaRPr lang="es-EC"/>
        </a:p>
      </dgm:t>
    </dgm:pt>
    <dgm:pt modelId="{9ADCE865-7F7D-48DB-833B-5CAF49FCCDBA}" type="pres">
      <dgm:prSet presAssocID="{131790BB-3665-4DD4-9648-5F4CB5570342}" presName="bkgdShape" presStyleLbl="node1" presStyleIdx="1" presStyleCnt="3"/>
      <dgm:spPr/>
      <dgm:t>
        <a:bodyPr/>
        <a:lstStyle/>
        <a:p>
          <a:endParaRPr lang="es-EC"/>
        </a:p>
      </dgm:t>
    </dgm:pt>
    <dgm:pt modelId="{2570023B-A0E6-4025-8BFE-F630B85581CF}" type="pres">
      <dgm:prSet presAssocID="{131790BB-3665-4DD4-9648-5F4CB557034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B8CB82-FC9A-41D0-9925-671AFD333433}" type="pres">
      <dgm:prSet presAssocID="{131790BB-3665-4DD4-9648-5F4CB5570342}" presName="invisiNode" presStyleLbl="node1" presStyleIdx="1" presStyleCnt="3"/>
      <dgm:spPr/>
      <dgm:t>
        <a:bodyPr/>
        <a:lstStyle/>
        <a:p>
          <a:endParaRPr lang="es-EC"/>
        </a:p>
      </dgm:t>
    </dgm:pt>
    <dgm:pt modelId="{6641E4AF-9EE9-4485-B1D9-54F799779518}" type="pres">
      <dgm:prSet presAssocID="{131790BB-3665-4DD4-9648-5F4CB5570342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7728870-6D40-42AB-8178-59305A333F67}" type="pres">
      <dgm:prSet presAssocID="{8516FA2A-72F4-402A-B96D-7BD7B15F5181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C00F560-CD2D-4A63-A702-A90EE2854DD1}" type="pres">
      <dgm:prSet presAssocID="{37A71DD3-0949-4BBC-A048-A3C174D8D20C}" presName="compNode" presStyleCnt="0"/>
      <dgm:spPr/>
      <dgm:t>
        <a:bodyPr/>
        <a:lstStyle/>
        <a:p>
          <a:endParaRPr lang="es-EC"/>
        </a:p>
      </dgm:t>
    </dgm:pt>
    <dgm:pt modelId="{C77B3097-D88F-48B0-BEFD-7E2FD67B9465}" type="pres">
      <dgm:prSet presAssocID="{37A71DD3-0949-4BBC-A048-A3C174D8D20C}" presName="bkgdShape" presStyleLbl="node1" presStyleIdx="2" presStyleCnt="3"/>
      <dgm:spPr/>
      <dgm:t>
        <a:bodyPr/>
        <a:lstStyle/>
        <a:p>
          <a:endParaRPr lang="es-EC"/>
        </a:p>
      </dgm:t>
    </dgm:pt>
    <dgm:pt modelId="{8E0F8A66-DF67-4C14-BE3E-57DE4AF9984F}" type="pres">
      <dgm:prSet presAssocID="{37A71DD3-0949-4BBC-A048-A3C174D8D20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769647-1106-4F84-909C-D5C4B9875B13}" type="pres">
      <dgm:prSet presAssocID="{37A71DD3-0949-4BBC-A048-A3C174D8D20C}" presName="invisiNode" presStyleLbl="node1" presStyleIdx="2" presStyleCnt="3"/>
      <dgm:spPr/>
      <dgm:t>
        <a:bodyPr/>
        <a:lstStyle/>
        <a:p>
          <a:endParaRPr lang="es-EC"/>
        </a:p>
      </dgm:t>
    </dgm:pt>
    <dgm:pt modelId="{B533EBDD-FDF3-4958-B0ED-45DDBC28BD17}" type="pres">
      <dgm:prSet presAssocID="{37A71DD3-0949-4BBC-A048-A3C174D8D20C}" presName="imagNode" presStyleLbl="fgImgPlace1" presStyleIdx="2" presStyleCnt="3"/>
      <dgm:spPr/>
      <dgm:t>
        <a:bodyPr/>
        <a:lstStyle/>
        <a:p>
          <a:endParaRPr lang="es-EC"/>
        </a:p>
      </dgm:t>
    </dgm:pt>
  </dgm:ptLst>
  <dgm:cxnLst>
    <dgm:cxn modelId="{655C52D6-6C02-4FCD-8322-4023F92FA92F}" type="presOf" srcId="{131790BB-3665-4DD4-9648-5F4CB5570342}" destId="{2570023B-A0E6-4025-8BFE-F630B85581CF}" srcOrd="1" destOrd="0" presId="urn:microsoft.com/office/officeart/2005/8/layout/hList7"/>
    <dgm:cxn modelId="{A223A641-A234-4F26-A02B-14E01845E2E9}" type="presOf" srcId="{8516FA2A-72F4-402A-B96D-7BD7B15F5181}" destId="{87728870-6D40-42AB-8178-59305A333F67}" srcOrd="0" destOrd="0" presId="urn:microsoft.com/office/officeart/2005/8/layout/hList7"/>
    <dgm:cxn modelId="{F2FBB70E-958E-4134-B011-59298469EAC1}" type="presOf" srcId="{3F0FE0E1-4452-4254-8710-8B270248407C}" destId="{9ADCE865-7F7D-48DB-833B-5CAF49FCCDBA}" srcOrd="0" destOrd="1" presId="urn:microsoft.com/office/officeart/2005/8/layout/hList7"/>
    <dgm:cxn modelId="{15E77E4E-0243-4730-910C-A81798625DA0}" srcId="{131790BB-3665-4DD4-9648-5F4CB5570342}" destId="{3F0FE0E1-4452-4254-8710-8B270248407C}" srcOrd="0" destOrd="0" parTransId="{F199F8E8-903D-4B43-8EDD-B342B6B1E406}" sibTransId="{8B26EA1C-A55A-4ED3-BD4F-0A700D5D0ACC}"/>
    <dgm:cxn modelId="{B6B9FD2F-D164-4DB4-B39B-46C586D2DE72}" type="presOf" srcId="{FFAC16EB-1404-4DA9-8BAD-0724EC9524F7}" destId="{D32A8244-0738-46F9-B36E-651CB2D34420}" srcOrd="1" destOrd="0" presId="urn:microsoft.com/office/officeart/2005/8/layout/hList7"/>
    <dgm:cxn modelId="{6C3C5554-1FDB-4B74-8CE1-BB15D80AF49F}" srcId="{37A71DD3-0949-4BBC-A048-A3C174D8D20C}" destId="{AACD28BF-636E-4936-93B2-BCC14C4CB743}" srcOrd="0" destOrd="0" parTransId="{280DACDA-E5D5-4B3A-A595-F53C9B2C6074}" sibTransId="{436AC40A-A4BE-4663-AD17-DC32C363FBAC}"/>
    <dgm:cxn modelId="{EE8FC959-5E66-4CE1-BBE9-AFD5476FAF01}" type="presOf" srcId="{6799D230-DBE4-45B7-A805-15D2C85E73D8}" destId="{C17465E1-7141-4AE1-A56B-64E7D4A83412}" srcOrd="0" destOrd="1" presId="urn:microsoft.com/office/officeart/2005/8/layout/hList7"/>
    <dgm:cxn modelId="{B19D7A64-5A5C-4564-98F2-8130309B8BAE}" srcId="{37A71DD3-0949-4BBC-A048-A3C174D8D20C}" destId="{FEACE851-9CD9-4B90-B764-25D168D8E73C}" srcOrd="1" destOrd="0" parTransId="{574BA825-16D6-4864-8469-D801BCAA2508}" sibTransId="{19539234-5B5F-47A2-8DAA-35D9BB24079E}"/>
    <dgm:cxn modelId="{8C708777-3A32-4795-83A3-24A4CCC06B5E}" srcId="{FFAC16EB-1404-4DA9-8BAD-0724EC9524F7}" destId="{6799D230-DBE4-45B7-A805-15D2C85E73D8}" srcOrd="0" destOrd="0" parTransId="{5540B6A6-7D8E-497F-B0C6-ED1FF7D10C0A}" sibTransId="{6C5E07D2-C6B7-4A01-B2F0-175FF43F8A6F}"/>
    <dgm:cxn modelId="{DC512854-3765-417C-9050-335FFE3DC0A1}" type="presOf" srcId="{FFAC16EB-1404-4DA9-8BAD-0724EC9524F7}" destId="{C17465E1-7141-4AE1-A56B-64E7D4A83412}" srcOrd="0" destOrd="0" presId="urn:microsoft.com/office/officeart/2005/8/layout/hList7"/>
    <dgm:cxn modelId="{AA16251B-EBEE-4212-AA80-3BDB6CB26F34}" type="presOf" srcId="{37A71DD3-0949-4BBC-A048-A3C174D8D20C}" destId="{8E0F8A66-DF67-4C14-BE3E-57DE4AF9984F}" srcOrd="1" destOrd="0" presId="urn:microsoft.com/office/officeart/2005/8/layout/hList7"/>
    <dgm:cxn modelId="{75928706-3EC6-4B53-B80C-487DB8C0D1B7}" type="presOf" srcId="{131790BB-3665-4DD4-9648-5F4CB5570342}" destId="{9ADCE865-7F7D-48DB-833B-5CAF49FCCDBA}" srcOrd="0" destOrd="0" presId="urn:microsoft.com/office/officeart/2005/8/layout/hList7"/>
    <dgm:cxn modelId="{834C7C5E-8984-44E6-892C-E47DCABBFF1F}" type="presOf" srcId="{AACD28BF-636E-4936-93B2-BCC14C4CB743}" destId="{C77B3097-D88F-48B0-BEFD-7E2FD67B9465}" srcOrd="0" destOrd="1" presId="urn:microsoft.com/office/officeart/2005/8/layout/hList7"/>
    <dgm:cxn modelId="{071DDA30-7F97-4801-9186-4EAB1B59FC7F}" type="presOf" srcId="{FEACE851-9CD9-4B90-B764-25D168D8E73C}" destId="{C77B3097-D88F-48B0-BEFD-7E2FD67B9465}" srcOrd="0" destOrd="2" presId="urn:microsoft.com/office/officeart/2005/8/layout/hList7"/>
    <dgm:cxn modelId="{69FAA7E1-EC9D-49EB-88E2-02EEE1D0E3FA}" srcId="{1AB05AC9-77DC-45F8-9AE1-9A29A0F58313}" destId="{FFAC16EB-1404-4DA9-8BAD-0724EC9524F7}" srcOrd="0" destOrd="0" parTransId="{68591429-FA8F-4D9D-B323-4175DB886709}" sibTransId="{3D92F4AF-69BF-496C-8222-A185F8F8B8E2}"/>
    <dgm:cxn modelId="{C5B9B0A5-2246-40EC-ADDE-A10D8255D48F}" type="presOf" srcId="{6799D230-DBE4-45B7-A805-15D2C85E73D8}" destId="{D32A8244-0738-46F9-B36E-651CB2D34420}" srcOrd="1" destOrd="1" presId="urn:microsoft.com/office/officeart/2005/8/layout/hList7"/>
    <dgm:cxn modelId="{E1C2DA2E-4864-46CC-8220-A83BBA40468A}" type="presOf" srcId="{AACD28BF-636E-4936-93B2-BCC14C4CB743}" destId="{8E0F8A66-DF67-4C14-BE3E-57DE4AF9984F}" srcOrd="1" destOrd="1" presId="urn:microsoft.com/office/officeart/2005/8/layout/hList7"/>
    <dgm:cxn modelId="{F1452F68-87D7-48CF-A359-31532A4A9E92}" type="presOf" srcId="{1AB05AC9-77DC-45F8-9AE1-9A29A0F58313}" destId="{9F5897E7-5B64-4AA5-B5E5-4DFD10E06F2D}" srcOrd="0" destOrd="0" presId="urn:microsoft.com/office/officeart/2005/8/layout/hList7"/>
    <dgm:cxn modelId="{275F2F1F-97DA-4803-B777-5396F8AE3F9B}" type="presOf" srcId="{3D92F4AF-69BF-496C-8222-A185F8F8B8E2}" destId="{ED38D077-C45F-4478-987E-3DC94F8F7F84}" srcOrd="0" destOrd="0" presId="urn:microsoft.com/office/officeart/2005/8/layout/hList7"/>
    <dgm:cxn modelId="{CB0ABFCA-C167-4CE8-AD42-450918D2F4F8}" type="presOf" srcId="{FEACE851-9CD9-4B90-B764-25D168D8E73C}" destId="{8E0F8A66-DF67-4C14-BE3E-57DE4AF9984F}" srcOrd="1" destOrd="2" presId="urn:microsoft.com/office/officeart/2005/8/layout/hList7"/>
    <dgm:cxn modelId="{6CEC344E-4DFB-45D4-B7DE-BAF507103CAB}" type="presOf" srcId="{3F0FE0E1-4452-4254-8710-8B270248407C}" destId="{2570023B-A0E6-4025-8BFE-F630B85581CF}" srcOrd="1" destOrd="1" presId="urn:microsoft.com/office/officeart/2005/8/layout/hList7"/>
    <dgm:cxn modelId="{9848550E-247C-4A57-841D-5593B6D3E8D6}" type="presOf" srcId="{37A71DD3-0949-4BBC-A048-A3C174D8D20C}" destId="{C77B3097-D88F-48B0-BEFD-7E2FD67B9465}" srcOrd="0" destOrd="0" presId="urn:microsoft.com/office/officeart/2005/8/layout/hList7"/>
    <dgm:cxn modelId="{AAB136CF-C3BB-445A-A515-9B75F000893A}" srcId="{1AB05AC9-77DC-45F8-9AE1-9A29A0F58313}" destId="{131790BB-3665-4DD4-9648-5F4CB5570342}" srcOrd="1" destOrd="0" parTransId="{E46D1A71-E368-4123-BA93-0CE5EFBE0F4D}" sibTransId="{8516FA2A-72F4-402A-B96D-7BD7B15F5181}"/>
    <dgm:cxn modelId="{F5CCBE52-0FD9-4BCF-BC45-40EFE368944F}" srcId="{1AB05AC9-77DC-45F8-9AE1-9A29A0F58313}" destId="{37A71DD3-0949-4BBC-A048-A3C174D8D20C}" srcOrd="2" destOrd="0" parTransId="{EC5F0EF2-9089-47DB-9FAF-E5F0529C6BA4}" sibTransId="{351BF4E8-C4D1-48AB-BB60-80BA49C4A1D8}"/>
    <dgm:cxn modelId="{C6447B67-1787-4429-9AAE-4DF6AEA61540}" type="presParOf" srcId="{9F5897E7-5B64-4AA5-B5E5-4DFD10E06F2D}" destId="{672356C8-314E-4FA2-B08A-57EA0F66881A}" srcOrd="0" destOrd="0" presId="urn:microsoft.com/office/officeart/2005/8/layout/hList7"/>
    <dgm:cxn modelId="{B31538F7-6744-4DF0-A86B-F5FDF0BA83C0}" type="presParOf" srcId="{9F5897E7-5B64-4AA5-B5E5-4DFD10E06F2D}" destId="{6D8670E0-E8F3-42D7-8076-C0B0294F76E1}" srcOrd="1" destOrd="0" presId="urn:microsoft.com/office/officeart/2005/8/layout/hList7"/>
    <dgm:cxn modelId="{5C7D1ACB-E184-4548-8D7D-98AFD9CBEA17}" type="presParOf" srcId="{6D8670E0-E8F3-42D7-8076-C0B0294F76E1}" destId="{D833495F-66E8-451F-BE99-0BC1FC0B2FE8}" srcOrd="0" destOrd="0" presId="urn:microsoft.com/office/officeart/2005/8/layout/hList7"/>
    <dgm:cxn modelId="{93C2B1C8-52B9-49DF-AC30-DC4B308C3E62}" type="presParOf" srcId="{D833495F-66E8-451F-BE99-0BC1FC0B2FE8}" destId="{C17465E1-7141-4AE1-A56B-64E7D4A83412}" srcOrd="0" destOrd="0" presId="urn:microsoft.com/office/officeart/2005/8/layout/hList7"/>
    <dgm:cxn modelId="{C997112F-47D9-48EC-AFDA-4385F3C5ACBD}" type="presParOf" srcId="{D833495F-66E8-451F-BE99-0BC1FC0B2FE8}" destId="{D32A8244-0738-46F9-B36E-651CB2D34420}" srcOrd="1" destOrd="0" presId="urn:microsoft.com/office/officeart/2005/8/layout/hList7"/>
    <dgm:cxn modelId="{498EDD96-5554-41A3-8D6A-9A9EF21476E3}" type="presParOf" srcId="{D833495F-66E8-451F-BE99-0BC1FC0B2FE8}" destId="{5143A5B3-A8BB-4A20-A4DD-D49C6FD19B77}" srcOrd="2" destOrd="0" presId="urn:microsoft.com/office/officeart/2005/8/layout/hList7"/>
    <dgm:cxn modelId="{F2CA2467-B7C9-41A8-9DD8-E2C2CF9A0F0A}" type="presParOf" srcId="{D833495F-66E8-451F-BE99-0BC1FC0B2FE8}" destId="{6D2F1767-0CBF-43C6-9EFA-177CAC332EC0}" srcOrd="3" destOrd="0" presId="urn:microsoft.com/office/officeart/2005/8/layout/hList7"/>
    <dgm:cxn modelId="{AEDAB973-8684-4C5E-98F7-AAE657479499}" type="presParOf" srcId="{6D8670E0-E8F3-42D7-8076-C0B0294F76E1}" destId="{ED38D077-C45F-4478-987E-3DC94F8F7F84}" srcOrd="1" destOrd="0" presId="urn:microsoft.com/office/officeart/2005/8/layout/hList7"/>
    <dgm:cxn modelId="{8788BF28-765D-4C83-8B13-6FA849388DCE}" type="presParOf" srcId="{6D8670E0-E8F3-42D7-8076-C0B0294F76E1}" destId="{715B7491-EE5F-49BC-8E3D-0E212BF8A9A2}" srcOrd="2" destOrd="0" presId="urn:microsoft.com/office/officeart/2005/8/layout/hList7"/>
    <dgm:cxn modelId="{833E4D97-92A1-492A-824E-B5ACFFF8B8F3}" type="presParOf" srcId="{715B7491-EE5F-49BC-8E3D-0E212BF8A9A2}" destId="{9ADCE865-7F7D-48DB-833B-5CAF49FCCDBA}" srcOrd="0" destOrd="0" presId="urn:microsoft.com/office/officeart/2005/8/layout/hList7"/>
    <dgm:cxn modelId="{14BE84BE-B2AF-4D24-96D3-DE1316EFDC39}" type="presParOf" srcId="{715B7491-EE5F-49BC-8E3D-0E212BF8A9A2}" destId="{2570023B-A0E6-4025-8BFE-F630B85581CF}" srcOrd="1" destOrd="0" presId="urn:microsoft.com/office/officeart/2005/8/layout/hList7"/>
    <dgm:cxn modelId="{9BF89F41-373C-4722-A285-6C5D993D66C0}" type="presParOf" srcId="{715B7491-EE5F-49BC-8E3D-0E212BF8A9A2}" destId="{6CB8CB82-FC9A-41D0-9925-671AFD333433}" srcOrd="2" destOrd="0" presId="urn:microsoft.com/office/officeart/2005/8/layout/hList7"/>
    <dgm:cxn modelId="{33B03F50-D2BB-46F5-B634-D1C290054531}" type="presParOf" srcId="{715B7491-EE5F-49BC-8E3D-0E212BF8A9A2}" destId="{6641E4AF-9EE9-4485-B1D9-54F799779518}" srcOrd="3" destOrd="0" presId="urn:microsoft.com/office/officeart/2005/8/layout/hList7"/>
    <dgm:cxn modelId="{DD1FDD6B-3B1D-4C7B-B12A-26C4D3A8E8D8}" type="presParOf" srcId="{6D8670E0-E8F3-42D7-8076-C0B0294F76E1}" destId="{87728870-6D40-42AB-8178-59305A333F67}" srcOrd="3" destOrd="0" presId="urn:microsoft.com/office/officeart/2005/8/layout/hList7"/>
    <dgm:cxn modelId="{D3A9A8A5-4389-48AF-BD7D-253B74ED8FBF}" type="presParOf" srcId="{6D8670E0-E8F3-42D7-8076-C0B0294F76E1}" destId="{CC00F560-CD2D-4A63-A702-A90EE2854DD1}" srcOrd="4" destOrd="0" presId="urn:microsoft.com/office/officeart/2005/8/layout/hList7"/>
    <dgm:cxn modelId="{3524A5F8-F92C-47DB-8C39-FDB2FD074E09}" type="presParOf" srcId="{CC00F560-CD2D-4A63-A702-A90EE2854DD1}" destId="{C77B3097-D88F-48B0-BEFD-7E2FD67B9465}" srcOrd="0" destOrd="0" presId="urn:microsoft.com/office/officeart/2005/8/layout/hList7"/>
    <dgm:cxn modelId="{9318F99B-5059-4EE0-B8E9-564B43367F58}" type="presParOf" srcId="{CC00F560-CD2D-4A63-A702-A90EE2854DD1}" destId="{8E0F8A66-DF67-4C14-BE3E-57DE4AF9984F}" srcOrd="1" destOrd="0" presId="urn:microsoft.com/office/officeart/2005/8/layout/hList7"/>
    <dgm:cxn modelId="{86DA82BD-3E12-4B8F-B1C4-3958B77E1E64}" type="presParOf" srcId="{CC00F560-CD2D-4A63-A702-A90EE2854DD1}" destId="{D8769647-1106-4F84-909C-D5C4B9875B13}" srcOrd="2" destOrd="0" presId="urn:microsoft.com/office/officeart/2005/8/layout/hList7"/>
    <dgm:cxn modelId="{FBFFF245-B081-4EB4-BE30-8FE0FD2CC794}" type="presParOf" srcId="{CC00F560-CD2D-4A63-A702-A90EE2854DD1}" destId="{B533EBDD-FDF3-4958-B0ED-45DDBC28BD1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09EAB8-2121-4266-ACDA-6E927A0DDB8B}" type="doc">
      <dgm:prSet loTypeId="urn:microsoft.com/office/officeart/2005/8/layout/lProcess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94E8BBED-D774-46F8-8BF7-DFACA8B9E8B3}">
      <dgm:prSet phldrT="[Texto]" custT="1"/>
      <dgm:spPr/>
      <dgm:t>
        <a:bodyPr/>
        <a:lstStyle/>
        <a:p>
          <a:r>
            <a:rPr lang="es-EC" sz="3200" dirty="0" smtClean="0"/>
            <a:t>Físico</a:t>
          </a:r>
          <a:endParaRPr lang="es-EC" sz="3200" dirty="0"/>
        </a:p>
      </dgm:t>
    </dgm:pt>
    <dgm:pt modelId="{AC142C11-278D-4AD4-A285-7886E55A515F}" type="parTrans" cxnId="{3B9AA878-4990-4028-8A28-A278AEA3BA2B}">
      <dgm:prSet/>
      <dgm:spPr/>
      <dgm:t>
        <a:bodyPr/>
        <a:lstStyle/>
        <a:p>
          <a:endParaRPr lang="es-EC" sz="2000"/>
        </a:p>
      </dgm:t>
    </dgm:pt>
    <dgm:pt modelId="{F86B184F-0B78-4A4A-AC8A-F7CE16C3AF71}" type="sibTrans" cxnId="{3B9AA878-4990-4028-8A28-A278AEA3BA2B}">
      <dgm:prSet/>
      <dgm:spPr/>
      <dgm:t>
        <a:bodyPr/>
        <a:lstStyle/>
        <a:p>
          <a:endParaRPr lang="es-EC" sz="2000"/>
        </a:p>
      </dgm:t>
    </dgm:pt>
    <dgm:pt modelId="{76C7AF27-E2EA-439C-A68F-07594779EEC2}">
      <dgm:prSet phldrT="[Texto]" custT="1"/>
      <dgm:spPr/>
      <dgm:t>
        <a:bodyPr/>
        <a:lstStyle/>
        <a:p>
          <a:r>
            <a:rPr lang="es-ES" sz="1400" dirty="0" smtClean="0"/>
            <a:t>competencia por los lugares de unión al epitelio, las bacterias anaerobias se adhieren firmemente a las superficies mucosas. Capa homogénea de diferentes anaerobios crea una barrera física de alta consistencia </a:t>
          </a:r>
          <a:r>
            <a:rPr lang="es-EC" sz="1400" dirty="0" smtClean="0"/>
            <a:t>(</a:t>
          </a:r>
          <a:r>
            <a:rPr lang="es-EC" sz="1400" dirty="0" err="1" smtClean="0"/>
            <a:t>Birello</a:t>
          </a:r>
          <a:r>
            <a:rPr lang="es-EC" sz="1400" dirty="0" smtClean="0"/>
            <a:t>, 1987)</a:t>
          </a:r>
          <a:endParaRPr lang="es-EC" sz="1400" dirty="0"/>
        </a:p>
      </dgm:t>
    </dgm:pt>
    <dgm:pt modelId="{357370D8-1B3F-461F-99BC-5E7EB05D36DC}" type="parTrans" cxnId="{8CB75F7B-BFAF-4044-AC94-8333C018B1DD}">
      <dgm:prSet/>
      <dgm:spPr/>
      <dgm:t>
        <a:bodyPr/>
        <a:lstStyle/>
        <a:p>
          <a:endParaRPr lang="es-EC" sz="2000"/>
        </a:p>
      </dgm:t>
    </dgm:pt>
    <dgm:pt modelId="{B172F8BB-6BDF-4163-95A2-FFD46F4EC166}" type="sibTrans" cxnId="{8CB75F7B-BFAF-4044-AC94-8333C018B1DD}">
      <dgm:prSet/>
      <dgm:spPr/>
      <dgm:t>
        <a:bodyPr/>
        <a:lstStyle/>
        <a:p>
          <a:endParaRPr lang="es-EC" sz="2000"/>
        </a:p>
      </dgm:t>
    </dgm:pt>
    <dgm:pt modelId="{308B3787-0895-4DA4-BEEE-DF70DCEE2901}">
      <dgm:prSet phldrT="[Texto]" custT="1"/>
      <dgm:spPr/>
      <dgm:t>
        <a:bodyPr/>
        <a:lstStyle/>
        <a:p>
          <a:r>
            <a:rPr lang="es-EC" sz="3200" dirty="0" smtClean="0"/>
            <a:t>Biológico</a:t>
          </a:r>
          <a:endParaRPr lang="es-EC" sz="3200" dirty="0"/>
        </a:p>
      </dgm:t>
    </dgm:pt>
    <dgm:pt modelId="{5FD17B7B-6143-421C-96E9-831D260338F4}" type="parTrans" cxnId="{187E0992-0120-4255-B68D-BACDEBA95964}">
      <dgm:prSet/>
      <dgm:spPr/>
      <dgm:t>
        <a:bodyPr/>
        <a:lstStyle/>
        <a:p>
          <a:endParaRPr lang="es-EC" sz="2000"/>
        </a:p>
      </dgm:t>
    </dgm:pt>
    <dgm:pt modelId="{B0E365DE-DD01-407C-A808-DC8B586C65C8}" type="sibTrans" cxnId="{187E0992-0120-4255-B68D-BACDEBA95964}">
      <dgm:prSet/>
      <dgm:spPr/>
      <dgm:t>
        <a:bodyPr/>
        <a:lstStyle/>
        <a:p>
          <a:endParaRPr lang="es-EC" sz="2000"/>
        </a:p>
      </dgm:t>
    </dgm:pt>
    <dgm:pt modelId="{DACF1D20-9928-41C2-9A4D-02A9BED34392}">
      <dgm:prSet phldrT="[Texto]" custT="1"/>
      <dgm:spPr/>
      <dgm:t>
        <a:bodyPr/>
        <a:lstStyle/>
        <a:p>
          <a:r>
            <a:rPr lang="es-ES" sz="1400" dirty="0" smtClean="0"/>
            <a:t>El crecimiento anaerobio crea un hábitat con baja tensión de oxígeno y un microambiente de exclusión que es desfavorable para el crecimiento de </a:t>
          </a:r>
          <a:r>
            <a:rPr lang="es-ES" sz="1400" dirty="0" err="1" smtClean="0"/>
            <a:t>enterobacterias</a:t>
          </a:r>
          <a:r>
            <a:rPr lang="es-ES" sz="1400" dirty="0" smtClean="0"/>
            <a:t> </a:t>
          </a:r>
          <a:r>
            <a:rPr lang="es-ES" sz="1400" dirty="0" err="1" smtClean="0"/>
            <a:t>microaerofílicas</a:t>
          </a:r>
          <a:r>
            <a:rPr lang="es-EC" sz="1400" dirty="0" smtClean="0"/>
            <a:t> (Rodríguez, 1994)</a:t>
          </a:r>
          <a:endParaRPr lang="es-EC" sz="1400" dirty="0"/>
        </a:p>
      </dgm:t>
    </dgm:pt>
    <dgm:pt modelId="{5FD5FE27-3CD0-4BDE-8CD7-1B912DDEB2CA}" type="parTrans" cxnId="{8529F81C-5FBF-4101-8201-A4377F2F8879}">
      <dgm:prSet/>
      <dgm:spPr/>
      <dgm:t>
        <a:bodyPr/>
        <a:lstStyle/>
        <a:p>
          <a:endParaRPr lang="es-EC" sz="2000"/>
        </a:p>
      </dgm:t>
    </dgm:pt>
    <dgm:pt modelId="{BA764AD7-CDDC-4091-8F4F-80597AD773DC}" type="sibTrans" cxnId="{8529F81C-5FBF-4101-8201-A4377F2F8879}">
      <dgm:prSet/>
      <dgm:spPr/>
      <dgm:t>
        <a:bodyPr/>
        <a:lstStyle/>
        <a:p>
          <a:endParaRPr lang="es-EC" sz="2000"/>
        </a:p>
      </dgm:t>
    </dgm:pt>
    <dgm:pt modelId="{C13014CB-68A5-451B-880B-BAB9E9C6A35C}">
      <dgm:prSet phldrT="[Texto]" custT="1"/>
      <dgm:spPr/>
      <dgm:t>
        <a:bodyPr/>
        <a:lstStyle/>
        <a:p>
          <a:r>
            <a:rPr lang="es-EC" sz="3200" dirty="0" smtClean="0"/>
            <a:t>Químico</a:t>
          </a:r>
          <a:endParaRPr lang="es-EC" sz="3200" dirty="0"/>
        </a:p>
      </dgm:t>
    </dgm:pt>
    <dgm:pt modelId="{BBE10673-41E5-48A6-B66C-F55D83F653DC}" type="parTrans" cxnId="{977AF5E3-8A99-4DC6-9017-4B25580309AC}">
      <dgm:prSet/>
      <dgm:spPr/>
      <dgm:t>
        <a:bodyPr/>
        <a:lstStyle/>
        <a:p>
          <a:endParaRPr lang="es-EC" sz="2000"/>
        </a:p>
      </dgm:t>
    </dgm:pt>
    <dgm:pt modelId="{090F2F1D-CF4A-429B-85C2-8F76B729AE84}" type="sibTrans" cxnId="{977AF5E3-8A99-4DC6-9017-4B25580309AC}">
      <dgm:prSet/>
      <dgm:spPr/>
      <dgm:t>
        <a:bodyPr/>
        <a:lstStyle/>
        <a:p>
          <a:endParaRPr lang="es-EC" sz="2000"/>
        </a:p>
      </dgm:t>
    </dgm:pt>
    <dgm:pt modelId="{01808203-AF22-469B-91FB-27C724CA70A6}">
      <dgm:prSet phldrT="[Texto]" custT="1"/>
      <dgm:spPr/>
      <dgm:t>
        <a:bodyPr/>
        <a:lstStyle/>
        <a:p>
          <a:r>
            <a:rPr lang="es-ES" sz="1400" dirty="0" smtClean="0"/>
            <a:t>Reducción del pH por producción de ácidos orgánicos (ácidos grasos volátiles como el ácido láctico) de determinados grupos bacterianos inhibe enteropatógenos como </a:t>
          </a:r>
          <a:r>
            <a:rPr lang="es-ES" sz="1400" i="1" dirty="0" smtClean="0"/>
            <a:t>Salmonella </a:t>
          </a:r>
          <a:r>
            <a:rPr lang="es-ES" sz="1400" i="1" dirty="0" err="1" smtClean="0"/>
            <a:t>spp</a:t>
          </a:r>
          <a:r>
            <a:rPr lang="es-ES" sz="1400" dirty="0" smtClean="0"/>
            <a:t>. y </a:t>
          </a:r>
          <a:r>
            <a:rPr lang="es-ES" sz="1400" i="1" dirty="0" smtClean="0"/>
            <a:t>E. </a:t>
          </a:r>
          <a:r>
            <a:rPr lang="es-ES" sz="1400" i="1" dirty="0" err="1" smtClean="0"/>
            <a:t>coli</a:t>
          </a:r>
          <a:r>
            <a:rPr lang="es-ES" sz="1400" dirty="0" smtClean="0"/>
            <a:t> </a:t>
          </a:r>
          <a:r>
            <a:rPr lang="es-EC" sz="1400" dirty="0" smtClean="0"/>
            <a:t>(</a:t>
          </a:r>
          <a:r>
            <a:rPr lang="es-EC" sz="1400" dirty="0" err="1" smtClean="0"/>
            <a:t>Hintestinal</a:t>
          </a:r>
          <a:r>
            <a:rPr lang="es-EC" sz="1400" dirty="0" smtClean="0"/>
            <a:t> </a:t>
          </a:r>
          <a:r>
            <a:rPr lang="es-EC" sz="1400" dirty="0" err="1" smtClean="0"/>
            <a:t>Health</a:t>
          </a:r>
          <a:r>
            <a:rPr lang="es-EC" sz="1400" dirty="0" smtClean="0"/>
            <a:t>, 2007)</a:t>
          </a:r>
          <a:endParaRPr lang="es-EC" sz="1400" dirty="0"/>
        </a:p>
      </dgm:t>
    </dgm:pt>
    <dgm:pt modelId="{7EAEC771-9EBA-4395-8961-5BDFDE8C57F0}" type="parTrans" cxnId="{5678AA4C-7DF9-4334-BB04-FF502BD79270}">
      <dgm:prSet/>
      <dgm:spPr/>
      <dgm:t>
        <a:bodyPr/>
        <a:lstStyle/>
        <a:p>
          <a:endParaRPr lang="es-EC" sz="2000"/>
        </a:p>
      </dgm:t>
    </dgm:pt>
    <dgm:pt modelId="{0A235691-AC1C-4AE1-B770-AA8A48AA0CF2}" type="sibTrans" cxnId="{5678AA4C-7DF9-4334-BB04-FF502BD79270}">
      <dgm:prSet/>
      <dgm:spPr/>
      <dgm:t>
        <a:bodyPr/>
        <a:lstStyle/>
        <a:p>
          <a:endParaRPr lang="es-EC" sz="2000"/>
        </a:p>
      </dgm:t>
    </dgm:pt>
    <dgm:pt modelId="{E3AD0FB4-3AA7-47F8-B0CF-AE8B5861C730}">
      <dgm:prSet phldrT="[Texto]" custT="1"/>
      <dgm:spPr/>
      <dgm:t>
        <a:bodyPr/>
        <a:lstStyle/>
        <a:p>
          <a:r>
            <a:rPr lang="es-ES" sz="1400" dirty="0" smtClean="0"/>
            <a:t>Microorganismos compiten por aminoácidos esenciales y azúcares </a:t>
          </a:r>
          <a:r>
            <a:rPr lang="es-EC" sz="1400" dirty="0" smtClean="0"/>
            <a:t>(Rodríguez, 1994)</a:t>
          </a:r>
          <a:endParaRPr lang="es-EC" sz="1400" dirty="0"/>
        </a:p>
      </dgm:t>
    </dgm:pt>
    <dgm:pt modelId="{435006EF-9082-42D0-A9ED-D16629363669}" type="parTrans" cxnId="{C2ECB978-2601-4432-942C-82B7025328AC}">
      <dgm:prSet/>
      <dgm:spPr/>
      <dgm:t>
        <a:bodyPr/>
        <a:lstStyle/>
        <a:p>
          <a:endParaRPr lang="es-EC" sz="2000"/>
        </a:p>
      </dgm:t>
    </dgm:pt>
    <dgm:pt modelId="{063FBD8A-F590-479C-908C-90B09BF376FA}" type="sibTrans" cxnId="{C2ECB978-2601-4432-942C-82B7025328AC}">
      <dgm:prSet/>
      <dgm:spPr/>
      <dgm:t>
        <a:bodyPr/>
        <a:lstStyle/>
        <a:p>
          <a:endParaRPr lang="es-EC" sz="2000"/>
        </a:p>
      </dgm:t>
    </dgm:pt>
    <dgm:pt modelId="{A64F1252-CEEC-4B76-B3E9-F8399ACA0C21}">
      <dgm:prSet phldrT="[Texto]" custT="1"/>
      <dgm:spPr/>
      <dgm:t>
        <a:bodyPr/>
        <a:lstStyle/>
        <a:p>
          <a:r>
            <a:rPr lang="es-EC" sz="3200" dirty="0" smtClean="0"/>
            <a:t>Nutrición</a:t>
          </a:r>
          <a:endParaRPr lang="es-EC" sz="3200" dirty="0"/>
        </a:p>
      </dgm:t>
    </dgm:pt>
    <dgm:pt modelId="{F16227EA-7ADA-4846-A647-18092EFD3744}" type="sibTrans" cxnId="{4052900B-B090-498A-8418-1D9A03D118C6}">
      <dgm:prSet/>
      <dgm:spPr/>
      <dgm:t>
        <a:bodyPr/>
        <a:lstStyle/>
        <a:p>
          <a:endParaRPr lang="es-EC" sz="2000"/>
        </a:p>
      </dgm:t>
    </dgm:pt>
    <dgm:pt modelId="{1667C265-84DE-4E7B-AA5E-6E7A347BFC3C}" type="parTrans" cxnId="{4052900B-B090-498A-8418-1D9A03D118C6}">
      <dgm:prSet/>
      <dgm:spPr/>
      <dgm:t>
        <a:bodyPr/>
        <a:lstStyle/>
        <a:p>
          <a:endParaRPr lang="es-EC" sz="2000"/>
        </a:p>
      </dgm:t>
    </dgm:pt>
    <dgm:pt modelId="{AFDB1406-6777-4305-AF2C-6F5032EA90DB}" type="pres">
      <dgm:prSet presAssocID="{FE09EAB8-2121-4266-ACDA-6E927A0DDB8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A7B9263-0E8A-4811-9B96-12E09D2DE557}" type="pres">
      <dgm:prSet presAssocID="{94E8BBED-D774-46F8-8BF7-DFACA8B9E8B3}" presName="compNode" presStyleCnt="0"/>
      <dgm:spPr/>
    </dgm:pt>
    <dgm:pt modelId="{6E014BCA-0436-40F9-9C8E-C38B0F80F20F}" type="pres">
      <dgm:prSet presAssocID="{94E8BBED-D774-46F8-8BF7-DFACA8B9E8B3}" presName="aNode" presStyleLbl="bgShp" presStyleIdx="0" presStyleCnt="4"/>
      <dgm:spPr/>
      <dgm:t>
        <a:bodyPr/>
        <a:lstStyle/>
        <a:p>
          <a:endParaRPr lang="es-EC"/>
        </a:p>
      </dgm:t>
    </dgm:pt>
    <dgm:pt modelId="{27A499DD-8075-46A1-A99C-E5FED1B19A5B}" type="pres">
      <dgm:prSet presAssocID="{94E8BBED-D774-46F8-8BF7-DFACA8B9E8B3}" presName="textNode" presStyleLbl="bgShp" presStyleIdx="0" presStyleCnt="4"/>
      <dgm:spPr/>
      <dgm:t>
        <a:bodyPr/>
        <a:lstStyle/>
        <a:p>
          <a:endParaRPr lang="es-EC"/>
        </a:p>
      </dgm:t>
    </dgm:pt>
    <dgm:pt modelId="{6EA8F214-1D12-43E5-ACC2-1224CE7682FB}" type="pres">
      <dgm:prSet presAssocID="{94E8BBED-D774-46F8-8BF7-DFACA8B9E8B3}" presName="compChildNode" presStyleCnt="0"/>
      <dgm:spPr/>
    </dgm:pt>
    <dgm:pt modelId="{10E79101-30C8-415C-A738-21E6CC2F8EDF}" type="pres">
      <dgm:prSet presAssocID="{94E8BBED-D774-46F8-8BF7-DFACA8B9E8B3}" presName="theInnerList" presStyleCnt="0"/>
      <dgm:spPr/>
    </dgm:pt>
    <dgm:pt modelId="{7120400C-CE6A-4454-BDF5-30599835C693}" type="pres">
      <dgm:prSet presAssocID="{76C7AF27-E2EA-439C-A68F-07594779EEC2}" presName="childNode" presStyleLbl="node1" presStyleIdx="0" presStyleCnt="4" custScaleY="1108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3A2A56-8B72-4021-93BF-1616C5C77C69}" type="pres">
      <dgm:prSet presAssocID="{94E8BBED-D774-46F8-8BF7-DFACA8B9E8B3}" presName="aSpace" presStyleCnt="0"/>
      <dgm:spPr/>
    </dgm:pt>
    <dgm:pt modelId="{21C05B8F-CB0B-4047-84B0-DFD19DBD6B20}" type="pres">
      <dgm:prSet presAssocID="{308B3787-0895-4DA4-BEEE-DF70DCEE2901}" presName="compNode" presStyleCnt="0"/>
      <dgm:spPr/>
    </dgm:pt>
    <dgm:pt modelId="{68B69463-9209-47E1-9B5D-996182F8F83F}" type="pres">
      <dgm:prSet presAssocID="{308B3787-0895-4DA4-BEEE-DF70DCEE2901}" presName="aNode" presStyleLbl="bgShp" presStyleIdx="1" presStyleCnt="4"/>
      <dgm:spPr/>
      <dgm:t>
        <a:bodyPr/>
        <a:lstStyle/>
        <a:p>
          <a:endParaRPr lang="es-EC"/>
        </a:p>
      </dgm:t>
    </dgm:pt>
    <dgm:pt modelId="{1AE4CB19-3716-4CF5-B40A-FC9CAF7BBC26}" type="pres">
      <dgm:prSet presAssocID="{308B3787-0895-4DA4-BEEE-DF70DCEE2901}" presName="textNode" presStyleLbl="bgShp" presStyleIdx="1" presStyleCnt="4"/>
      <dgm:spPr/>
      <dgm:t>
        <a:bodyPr/>
        <a:lstStyle/>
        <a:p>
          <a:endParaRPr lang="es-EC"/>
        </a:p>
      </dgm:t>
    </dgm:pt>
    <dgm:pt modelId="{707D36D8-7E50-4379-B18B-883D95E3E0C7}" type="pres">
      <dgm:prSet presAssocID="{308B3787-0895-4DA4-BEEE-DF70DCEE2901}" presName="compChildNode" presStyleCnt="0"/>
      <dgm:spPr/>
    </dgm:pt>
    <dgm:pt modelId="{D59F878A-5773-49FF-857F-DA22D44C6657}" type="pres">
      <dgm:prSet presAssocID="{308B3787-0895-4DA4-BEEE-DF70DCEE2901}" presName="theInnerList" presStyleCnt="0"/>
      <dgm:spPr/>
    </dgm:pt>
    <dgm:pt modelId="{27A3880D-D34F-4B70-BD9F-7F8FB83E856D}" type="pres">
      <dgm:prSet presAssocID="{DACF1D20-9928-41C2-9A4D-02A9BED34392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1F84C9-15C9-4C5C-8AE2-E2169A5B0EB4}" type="pres">
      <dgm:prSet presAssocID="{308B3787-0895-4DA4-BEEE-DF70DCEE2901}" presName="aSpace" presStyleCnt="0"/>
      <dgm:spPr/>
    </dgm:pt>
    <dgm:pt modelId="{B34E56C6-41A3-49CA-87F1-64EF07BC47E7}" type="pres">
      <dgm:prSet presAssocID="{C13014CB-68A5-451B-880B-BAB9E9C6A35C}" presName="compNode" presStyleCnt="0"/>
      <dgm:spPr/>
    </dgm:pt>
    <dgm:pt modelId="{3779D14E-32BD-4E1D-8D13-0768B9C87639}" type="pres">
      <dgm:prSet presAssocID="{C13014CB-68A5-451B-880B-BAB9E9C6A35C}" presName="aNode" presStyleLbl="bgShp" presStyleIdx="2" presStyleCnt="4"/>
      <dgm:spPr/>
      <dgm:t>
        <a:bodyPr/>
        <a:lstStyle/>
        <a:p>
          <a:endParaRPr lang="es-EC"/>
        </a:p>
      </dgm:t>
    </dgm:pt>
    <dgm:pt modelId="{F86A8724-A883-4D2C-9CAD-8D36795C570F}" type="pres">
      <dgm:prSet presAssocID="{C13014CB-68A5-451B-880B-BAB9E9C6A35C}" presName="textNode" presStyleLbl="bgShp" presStyleIdx="2" presStyleCnt="4"/>
      <dgm:spPr/>
      <dgm:t>
        <a:bodyPr/>
        <a:lstStyle/>
        <a:p>
          <a:endParaRPr lang="es-EC"/>
        </a:p>
      </dgm:t>
    </dgm:pt>
    <dgm:pt modelId="{3E82C562-9172-4196-9F04-806675A6201A}" type="pres">
      <dgm:prSet presAssocID="{C13014CB-68A5-451B-880B-BAB9E9C6A35C}" presName="compChildNode" presStyleCnt="0"/>
      <dgm:spPr/>
    </dgm:pt>
    <dgm:pt modelId="{EBFAFFF3-0F89-4B01-AEC7-99AA7AB334E3}" type="pres">
      <dgm:prSet presAssocID="{C13014CB-68A5-451B-880B-BAB9E9C6A35C}" presName="theInnerList" presStyleCnt="0"/>
      <dgm:spPr/>
    </dgm:pt>
    <dgm:pt modelId="{987AF6A4-D243-45D3-9425-BC131C707CE4}" type="pres">
      <dgm:prSet presAssocID="{01808203-AF22-469B-91FB-27C724CA70A6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9DBD16-6501-4B66-B041-C78ACB25EF14}" type="pres">
      <dgm:prSet presAssocID="{C13014CB-68A5-451B-880B-BAB9E9C6A35C}" presName="aSpace" presStyleCnt="0"/>
      <dgm:spPr/>
    </dgm:pt>
    <dgm:pt modelId="{750DDB5D-5735-4309-BE55-828EF4C078A1}" type="pres">
      <dgm:prSet presAssocID="{A64F1252-CEEC-4B76-B3E9-F8399ACA0C21}" presName="compNode" presStyleCnt="0"/>
      <dgm:spPr/>
    </dgm:pt>
    <dgm:pt modelId="{D8E2225E-038E-4EA7-A0E8-5F8A196BB6B8}" type="pres">
      <dgm:prSet presAssocID="{A64F1252-CEEC-4B76-B3E9-F8399ACA0C21}" presName="aNode" presStyleLbl="bgShp" presStyleIdx="3" presStyleCnt="4"/>
      <dgm:spPr/>
      <dgm:t>
        <a:bodyPr/>
        <a:lstStyle/>
        <a:p>
          <a:endParaRPr lang="es-EC"/>
        </a:p>
      </dgm:t>
    </dgm:pt>
    <dgm:pt modelId="{A4E8EFA8-5622-4102-BEEA-954BDBB511AC}" type="pres">
      <dgm:prSet presAssocID="{A64F1252-CEEC-4B76-B3E9-F8399ACA0C21}" presName="textNode" presStyleLbl="bgShp" presStyleIdx="3" presStyleCnt="4"/>
      <dgm:spPr/>
      <dgm:t>
        <a:bodyPr/>
        <a:lstStyle/>
        <a:p>
          <a:endParaRPr lang="es-EC"/>
        </a:p>
      </dgm:t>
    </dgm:pt>
    <dgm:pt modelId="{9FA86549-69B0-474E-BB35-D94CFDE6AA6F}" type="pres">
      <dgm:prSet presAssocID="{A64F1252-CEEC-4B76-B3E9-F8399ACA0C21}" presName="compChildNode" presStyleCnt="0"/>
      <dgm:spPr/>
    </dgm:pt>
    <dgm:pt modelId="{63305551-605D-4FC1-A568-2C13D51213D7}" type="pres">
      <dgm:prSet presAssocID="{A64F1252-CEEC-4B76-B3E9-F8399ACA0C21}" presName="theInnerList" presStyleCnt="0"/>
      <dgm:spPr/>
    </dgm:pt>
    <dgm:pt modelId="{A0CF288D-9681-4D67-AC7C-6748E9FA1EA3}" type="pres">
      <dgm:prSet presAssocID="{E3AD0FB4-3AA7-47F8-B0CF-AE8B5861C730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9989D1-7338-4DCE-AE9F-755126DD0CB7}" type="presOf" srcId="{DACF1D20-9928-41C2-9A4D-02A9BED34392}" destId="{27A3880D-D34F-4B70-BD9F-7F8FB83E856D}" srcOrd="0" destOrd="0" presId="urn:microsoft.com/office/officeart/2005/8/layout/lProcess2"/>
    <dgm:cxn modelId="{977AF5E3-8A99-4DC6-9017-4B25580309AC}" srcId="{FE09EAB8-2121-4266-ACDA-6E927A0DDB8B}" destId="{C13014CB-68A5-451B-880B-BAB9E9C6A35C}" srcOrd="2" destOrd="0" parTransId="{BBE10673-41E5-48A6-B66C-F55D83F653DC}" sibTransId="{090F2F1D-CF4A-429B-85C2-8F76B729AE84}"/>
    <dgm:cxn modelId="{D47D2F53-FE4A-4C41-BBB2-500A2095BAAE}" type="presOf" srcId="{FE09EAB8-2121-4266-ACDA-6E927A0DDB8B}" destId="{AFDB1406-6777-4305-AF2C-6F5032EA90DB}" srcOrd="0" destOrd="0" presId="urn:microsoft.com/office/officeart/2005/8/layout/lProcess2"/>
    <dgm:cxn modelId="{4052900B-B090-498A-8418-1D9A03D118C6}" srcId="{FE09EAB8-2121-4266-ACDA-6E927A0DDB8B}" destId="{A64F1252-CEEC-4B76-B3E9-F8399ACA0C21}" srcOrd="3" destOrd="0" parTransId="{1667C265-84DE-4E7B-AA5E-6E7A347BFC3C}" sibTransId="{F16227EA-7ADA-4846-A647-18092EFD3744}"/>
    <dgm:cxn modelId="{3B9AA878-4990-4028-8A28-A278AEA3BA2B}" srcId="{FE09EAB8-2121-4266-ACDA-6E927A0DDB8B}" destId="{94E8BBED-D774-46F8-8BF7-DFACA8B9E8B3}" srcOrd="0" destOrd="0" parTransId="{AC142C11-278D-4AD4-A285-7886E55A515F}" sibTransId="{F86B184F-0B78-4A4A-AC8A-F7CE16C3AF71}"/>
    <dgm:cxn modelId="{C2ECB978-2601-4432-942C-82B7025328AC}" srcId="{A64F1252-CEEC-4B76-B3E9-F8399ACA0C21}" destId="{E3AD0FB4-3AA7-47F8-B0CF-AE8B5861C730}" srcOrd="0" destOrd="0" parTransId="{435006EF-9082-42D0-A9ED-D16629363669}" sibTransId="{063FBD8A-F590-479C-908C-90B09BF376FA}"/>
    <dgm:cxn modelId="{95CB9653-20A6-4DFD-8670-8137F1FBEC71}" type="presOf" srcId="{01808203-AF22-469B-91FB-27C724CA70A6}" destId="{987AF6A4-D243-45D3-9425-BC131C707CE4}" srcOrd="0" destOrd="0" presId="urn:microsoft.com/office/officeart/2005/8/layout/lProcess2"/>
    <dgm:cxn modelId="{6438838A-9D05-49B3-B4F3-402EE05BCBC7}" type="presOf" srcId="{94E8BBED-D774-46F8-8BF7-DFACA8B9E8B3}" destId="{6E014BCA-0436-40F9-9C8E-C38B0F80F20F}" srcOrd="0" destOrd="0" presId="urn:microsoft.com/office/officeart/2005/8/layout/lProcess2"/>
    <dgm:cxn modelId="{5678AA4C-7DF9-4334-BB04-FF502BD79270}" srcId="{C13014CB-68A5-451B-880B-BAB9E9C6A35C}" destId="{01808203-AF22-469B-91FB-27C724CA70A6}" srcOrd="0" destOrd="0" parTransId="{7EAEC771-9EBA-4395-8961-5BDFDE8C57F0}" sibTransId="{0A235691-AC1C-4AE1-B770-AA8A48AA0CF2}"/>
    <dgm:cxn modelId="{8CB75F7B-BFAF-4044-AC94-8333C018B1DD}" srcId="{94E8BBED-D774-46F8-8BF7-DFACA8B9E8B3}" destId="{76C7AF27-E2EA-439C-A68F-07594779EEC2}" srcOrd="0" destOrd="0" parTransId="{357370D8-1B3F-461F-99BC-5E7EB05D36DC}" sibTransId="{B172F8BB-6BDF-4163-95A2-FFD46F4EC166}"/>
    <dgm:cxn modelId="{187E0992-0120-4255-B68D-BACDEBA95964}" srcId="{FE09EAB8-2121-4266-ACDA-6E927A0DDB8B}" destId="{308B3787-0895-4DA4-BEEE-DF70DCEE2901}" srcOrd="1" destOrd="0" parTransId="{5FD17B7B-6143-421C-96E9-831D260338F4}" sibTransId="{B0E365DE-DD01-407C-A808-DC8B586C65C8}"/>
    <dgm:cxn modelId="{BF3CD232-5E06-42A8-9780-8B470A08BAF0}" type="presOf" srcId="{94E8BBED-D774-46F8-8BF7-DFACA8B9E8B3}" destId="{27A499DD-8075-46A1-A99C-E5FED1B19A5B}" srcOrd="1" destOrd="0" presId="urn:microsoft.com/office/officeart/2005/8/layout/lProcess2"/>
    <dgm:cxn modelId="{D93F1422-5C5A-4D6A-9A58-30A313274046}" type="presOf" srcId="{A64F1252-CEEC-4B76-B3E9-F8399ACA0C21}" destId="{D8E2225E-038E-4EA7-A0E8-5F8A196BB6B8}" srcOrd="0" destOrd="0" presId="urn:microsoft.com/office/officeart/2005/8/layout/lProcess2"/>
    <dgm:cxn modelId="{31B5B59E-1B01-4C20-BA5B-673EC85A9908}" type="presOf" srcId="{308B3787-0895-4DA4-BEEE-DF70DCEE2901}" destId="{68B69463-9209-47E1-9B5D-996182F8F83F}" srcOrd="0" destOrd="0" presId="urn:microsoft.com/office/officeart/2005/8/layout/lProcess2"/>
    <dgm:cxn modelId="{457B2ABC-E7E9-412E-B703-590A0DD7F162}" type="presOf" srcId="{A64F1252-CEEC-4B76-B3E9-F8399ACA0C21}" destId="{A4E8EFA8-5622-4102-BEEA-954BDBB511AC}" srcOrd="1" destOrd="0" presId="urn:microsoft.com/office/officeart/2005/8/layout/lProcess2"/>
    <dgm:cxn modelId="{9790FD05-12FC-401E-9A53-B589BAE5D2F6}" type="presOf" srcId="{C13014CB-68A5-451B-880B-BAB9E9C6A35C}" destId="{F86A8724-A883-4D2C-9CAD-8D36795C570F}" srcOrd="1" destOrd="0" presId="urn:microsoft.com/office/officeart/2005/8/layout/lProcess2"/>
    <dgm:cxn modelId="{292E4F20-5498-48C5-920B-9DFCECD433D2}" type="presOf" srcId="{308B3787-0895-4DA4-BEEE-DF70DCEE2901}" destId="{1AE4CB19-3716-4CF5-B40A-FC9CAF7BBC26}" srcOrd="1" destOrd="0" presId="urn:microsoft.com/office/officeart/2005/8/layout/lProcess2"/>
    <dgm:cxn modelId="{B5C904DC-D2E3-49D5-AE07-85DFDE802FF6}" type="presOf" srcId="{C13014CB-68A5-451B-880B-BAB9E9C6A35C}" destId="{3779D14E-32BD-4E1D-8D13-0768B9C87639}" srcOrd="0" destOrd="0" presId="urn:microsoft.com/office/officeart/2005/8/layout/lProcess2"/>
    <dgm:cxn modelId="{16A5FCED-ABE2-4C81-B79E-A4044A97660F}" type="presOf" srcId="{76C7AF27-E2EA-439C-A68F-07594779EEC2}" destId="{7120400C-CE6A-4454-BDF5-30599835C693}" srcOrd="0" destOrd="0" presId="urn:microsoft.com/office/officeart/2005/8/layout/lProcess2"/>
    <dgm:cxn modelId="{8529F81C-5FBF-4101-8201-A4377F2F8879}" srcId="{308B3787-0895-4DA4-BEEE-DF70DCEE2901}" destId="{DACF1D20-9928-41C2-9A4D-02A9BED34392}" srcOrd="0" destOrd="0" parTransId="{5FD5FE27-3CD0-4BDE-8CD7-1B912DDEB2CA}" sibTransId="{BA764AD7-CDDC-4091-8F4F-80597AD773DC}"/>
    <dgm:cxn modelId="{51D98595-263D-47DA-B9D3-F246800E1E5A}" type="presOf" srcId="{E3AD0FB4-3AA7-47F8-B0CF-AE8B5861C730}" destId="{A0CF288D-9681-4D67-AC7C-6748E9FA1EA3}" srcOrd="0" destOrd="0" presId="urn:microsoft.com/office/officeart/2005/8/layout/lProcess2"/>
    <dgm:cxn modelId="{BBC06741-64EC-4727-9A3D-5FA9A4330BBA}" type="presParOf" srcId="{AFDB1406-6777-4305-AF2C-6F5032EA90DB}" destId="{8A7B9263-0E8A-4811-9B96-12E09D2DE557}" srcOrd="0" destOrd="0" presId="urn:microsoft.com/office/officeart/2005/8/layout/lProcess2"/>
    <dgm:cxn modelId="{6343B7A2-1FAE-476B-B801-A60A4C074E19}" type="presParOf" srcId="{8A7B9263-0E8A-4811-9B96-12E09D2DE557}" destId="{6E014BCA-0436-40F9-9C8E-C38B0F80F20F}" srcOrd="0" destOrd="0" presId="urn:microsoft.com/office/officeart/2005/8/layout/lProcess2"/>
    <dgm:cxn modelId="{0EEF817B-3A23-4177-9836-D3F1EB83EC97}" type="presParOf" srcId="{8A7B9263-0E8A-4811-9B96-12E09D2DE557}" destId="{27A499DD-8075-46A1-A99C-E5FED1B19A5B}" srcOrd="1" destOrd="0" presId="urn:microsoft.com/office/officeart/2005/8/layout/lProcess2"/>
    <dgm:cxn modelId="{A46F771A-895D-4CCB-8BD6-750738BA08C7}" type="presParOf" srcId="{8A7B9263-0E8A-4811-9B96-12E09D2DE557}" destId="{6EA8F214-1D12-43E5-ACC2-1224CE7682FB}" srcOrd="2" destOrd="0" presId="urn:microsoft.com/office/officeart/2005/8/layout/lProcess2"/>
    <dgm:cxn modelId="{BCA5678C-A104-4BF2-BB4A-07A726AFF273}" type="presParOf" srcId="{6EA8F214-1D12-43E5-ACC2-1224CE7682FB}" destId="{10E79101-30C8-415C-A738-21E6CC2F8EDF}" srcOrd="0" destOrd="0" presId="urn:microsoft.com/office/officeart/2005/8/layout/lProcess2"/>
    <dgm:cxn modelId="{7B1CD3C9-1D23-4057-A35F-FEF280113EB8}" type="presParOf" srcId="{10E79101-30C8-415C-A738-21E6CC2F8EDF}" destId="{7120400C-CE6A-4454-BDF5-30599835C693}" srcOrd="0" destOrd="0" presId="urn:microsoft.com/office/officeart/2005/8/layout/lProcess2"/>
    <dgm:cxn modelId="{EE0CF191-60C4-4A4C-8819-F4780994CE61}" type="presParOf" srcId="{AFDB1406-6777-4305-AF2C-6F5032EA90DB}" destId="{C83A2A56-8B72-4021-93BF-1616C5C77C69}" srcOrd="1" destOrd="0" presId="urn:microsoft.com/office/officeart/2005/8/layout/lProcess2"/>
    <dgm:cxn modelId="{F11614C4-E7CE-4CA4-B179-48956613B0E2}" type="presParOf" srcId="{AFDB1406-6777-4305-AF2C-6F5032EA90DB}" destId="{21C05B8F-CB0B-4047-84B0-DFD19DBD6B20}" srcOrd="2" destOrd="0" presId="urn:microsoft.com/office/officeart/2005/8/layout/lProcess2"/>
    <dgm:cxn modelId="{3F4504EE-08EA-43AA-940F-BF5F3D9EDB33}" type="presParOf" srcId="{21C05B8F-CB0B-4047-84B0-DFD19DBD6B20}" destId="{68B69463-9209-47E1-9B5D-996182F8F83F}" srcOrd="0" destOrd="0" presId="urn:microsoft.com/office/officeart/2005/8/layout/lProcess2"/>
    <dgm:cxn modelId="{AD604CBE-4378-4AC7-8004-28B22B260BB3}" type="presParOf" srcId="{21C05B8F-CB0B-4047-84B0-DFD19DBD6B20}" destId="{1AE4CB19-3716-4CF5-B40A-FC9CAF7BBC26}" srcOrd="1" destOrd="0" presId="urn:microsoft.com/office/officeart/2005/8/layout/lProcess2"/>
    <dgm:cxn modelId="{953D303B-EC0A-495E-AC34-BE4EA5C0B5DF}" type="presParOf" srcId="{21C05B8F-CB0B-4047-84B0-DFD19DBD6B20}" destId="{707D36D8-7E50-4379-B18B-883D95E3E0C7}" srcOrd="2" destOrd="0" presId="urn:microsoft.com/office/officeart/2005/8/layout/lProcess2"/>
    <dgm:cxn modelId="{9BBF654C-81B5-435A-94B0-4C555CFC1666}" type="presParOf" srcId="{707D36D8-7E50-4379-B18B-883D95E3E0C7}" destId="{D59F878A-5773-49FF-857F-DA22D44C6657}" srcOrd="0" destOrd="0" presId="urn:microsoft.com/office/officeart/2005/8/layout/lProcess2"/>
    <dgm:cxn modelId="{A0A24CE8-8260-4268-9E85-AEA821B64CE8}" type="presParOf" srcId="{D59F878A-5773-49FF-857F-DA22D44C6657}" destId="{27A3880D-D34F-4B70-BD9F-7F8FB83E856D}" srcOrd="0" destOrd="0" presId="urn:microsoft.com/office/officeart/2005/8/layout/lProcess2"/>
    <dgm:cxn modelId="{90F1A981-A81D-40F1-8E2C-DB436D5AA600}" type="presParOf" srcId="{AFDB1406-6777-4305-AF2C-6F5032EA90DB}" destId="{DD1F84C9-15C9-4C5C-8AE2-E2169A5B0EB4}" srcOrd="3" destOrd="0" presId="urn:microsoft.com/office/officeart/2005/8/layout/lProcess2"/>
    <dgm:cxn modelId="{C756CD7F-A88A-4649-B9E4-A57AAF6C49E0}" type="presParOf" srcId="{AFDB1406-6777-4305-AF2C-6F5032EA90DB}" destId="{B34E56C6-41A3-49CA-87F1-64EF07BC47E7}" srcOrd="4" destOrd="0" presId="urn:microsoft.com/office/officeart/2005/8/layout/lProcess2"/>
    <dgm:cxn modelId="{762A5FC5-662E-476F-B53E-DDBEDBAA100A}" type="presParOf" srcId="{B34E56C6-41A3-49CA-87F1-64EF07BC47E7}" destId="{3779D14E-32BD-4E1D-8D13-0768B9C87639}" srcOrd="0" destOrd="0" presId="urn:microsoft.com/office/officeart/2005/8/layout/lProcess2"/>
    <dgm:cxn modelId="{D550DFA9-8AA5-4AE0-8E91-568CB1F8CAD7}" type="presParOf" srcId="{B34E56C6-41A3-49CA-87F1-64EF07BC47E7}" destId="{F86A8724-A883-4D2C-9CAD-8D36795C570F}" srcOrd="1" destOrd="0" presId="urn:microsoft.com/office/officeart/2005/8/layout/lProcess2"/>
    <dgm:cxn modelId="{E1CF37A8-AF61-475E-B4FD-192B0CE75625}" type="presParOf" srcId="{B34E56C6-41A3-49CA-87F1-64EF07BC47E7}" destId="{3E82C562-9172-4196-9F04-806675A6201A}" srcOrd="2" destOrd="0" presId="urn:microsoft.com/office/officeart/2005/8/layout/lProcess2"/>
    <dgm:cxn modelId="{96A71C6A-2DAC-46A7-A499-A26550FD81A5}" type="presParOf" srcId="{3E82C562-9172-4196-9F04-806675A6201A}" destId="{EBFAFFF3-0F89-4B01-AEC7-99AA7AB334E3}" srcOrd="0" destOrd="0" presId="urn:microsoft.com/office/officeart/2005/8/layout/lProcess2"/>
    <dgm:cxn modelId="{1713A46A-D870-4B83-8F1B-EA7727007223}" type="presParOf" srcId="{EBFAFFF3-0F89-4B01-AEC7-99AA7AB334E3}" destId="{987AF6A4-D243-45D3-9425-BC131C707CE4}" srcOrd="0" destOrd="0" presId="urn:microsoft.com/office/officeart/2005/8/layout/lProcess2"/>
    <dgm:cxn modelId="{1BD0C648-2E2E-4EB3-8A3C-CE2BEE04330D}" type="presParOf" srcId="{AFDB1406-6777-4305-AF2C-6F5032EA90DB}" destId="{FC9DBD16-6501-4B66-B041-C78ACB25EF14}" srcOrd="5" destOrd="0" presId="urn:microsoft.com/office/officeart/2005/8/layout/lProcess2"/>
    <dgm:cxn modelId="{09410DE3-719C-4510-9384-364A1B5FF3BA}" type="presParOf" srcId="{AFDB1406-6777-4305-AF2C-6F5032EA90DB}" destId="{750DDB5D-5735-4309-BE55-828EF4C078A1}" srcOrd="6" destOrd="0" presId="urn:microsoft.com/office/officeart/2005/8/layout/lProcess2"/>
    <dgm:cxn modelId="{5115956E-1D89-4F47-8958-F79A213D845A}" type="presParOf" srcId="{750DDB5D-5735-4309-BE55-828EF4C078A1}" destId="{D8E2225E-038E-4EA7-A0E8-5F8A196BB6B8}" srcOrd="0" destOrd="0" presId="urn:microsoft.com/office/officeart/2005/8/layout/lProcess2"/>
    <dgm:cxn modelId="{F9BBB1C1-C8D0-4B42-881B-0B4D2D3EA75B}" type="presParOf" srcId="{750DDB5D-5735-4309-BE55-828EF4C078A1}" destId="{A4E8EFA8-5622-4102-BEEA-954BDBB511AC}" srcOrd="1" destOrd="0" presId="urn:microsoft.com/office/officeart/2005/8/layout/lProcess2"/>
    <dgm:cxn modelId="{D60FAF80-5EAB-4CBC-A51B-923AACCA3027}" type="presParOf" srcId="{750DDB5D-5735-4309-BE55-828EF4C078A1}" destId="{9FA86549-69B0-474E-BB35-D94CFDE6AA6F}" srcOrd="2" destOrd="0" presId="urn:microsoft.com/office/officeart/2005/8/layout/lProcess2"/>
    <dgm:cxn modelId="{9DE345F7-CE2F-4639-844D-B8F86435FFD7}" type="presParOf" srcId="{9FA86549-69B0-474E-BB35-D94CFDE6AA6F}" destId="{63305551-605D-4FC1-A568-2C13D51213D7}" srcOrd="0" destOrd="0" presId="urn:microsoft.com/office/officeart/2005/8/layout/lProcess2"/>
    <dgm:cxn modelId="{A04430B9-3251-402E-A6B9-F0BF90BD96D2}" type="presParOf" srcId="{63305551-605D-4FC1-A568-2C13D51213D7}" destId="{A0CF288D-9681-4D67-AC7C-6748E9FA1EA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E62FC7-D15E-499C-97D6-2686E330E903}" type="doc">
      <dgm:prSet loTypeId="urn:microsoft.com/office/officeart/2005/8/layout/chevron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BA5601DF-AA77-4DEB-9CD5-DA93EA7926B4}">
      <dgm:prSet phldrT="[Texto]"/>
      <dgm:spPr/>
      <dgm:t>
        <a:bodyPr/>
        <a:lstStyle/>
        <a:p>
          <a:r>
            <a:rPr lang="es-EC" dirty="0" smtClean="0"/>
            <a:t>Bacterias</a:t>
          </a:r>
          <a:endParaRPr lang="es-EC" dirty="0"/>
        </a:p>
      </dgm:t>
    </dgm:pt>
    <dgm:pt modelId="{5BD820CD-F409-4A21-9FCA-CC22AF7DCE1C}" type="parTrans" cxnId="{C0C3617E-1E75-45A3-8213-890679D8E485}">
      <dgm:prSet/>
      <dgm:spPr/>
      <dgm:t>
        <a:bodyPr/>
        <a:lstStyle/>
        <a:p>
          <a:endParaRPr lang="es-EC"/>
        </a:p>
      </dgm:t>
    </dgm:pt>
    <dgm:pt modelId="{38D2EF3D-AEC3-44A0-B86C-08C9D11D7043}" type="sibTrans" cxnId="{C0C3617E-1E75-45A3-8213-890679D8E485}">
      <dgm:prSet/>
      <dgm:spPr/>
      <dgm:t>
        <a:bodyPr/>
        <a:lstStyle/>
        <a:p>
          <a:endParaRPr lang="es-EC"/>
        </a:p>
      </dgm:t>
    </dgm:pt>
    <dgm:pt modelId="{4FF7D7B5-239C-4372-9782-7E334E9ACEE1}">
      <dgm:prSet phldrT="[Texto]"/>
      <dgm:spPr/>
      <dgm:t>
        <a:bodyPr/>
        <a:lstStyle/>
        <a:p>
          <a:r>
            <a:rPr lang="es-ES" dirty="0" smtClean="0"/>
            <a:t>Bacterias productoras de ácido láctico (lactobacilos y bifidobacterias) se ha asociado con una mejor salud, siendo implicadas como los agentes causantes de esta mejora de la salud</a:t>
          </a:r>
          <a:endParaRPr lang="es-EC" dirty="0"/>
        </a:p>
      </dgm:t>
    </dgm:pt>
    <dgm:pt modelId="{936E5524-5E8E-4C57-8079-2064EC93B520}" type="parTrans" cxnId="{F74CCA0E-F79A-4494-910F-53A841557559}">
      <dgm:prSet/>
      <dgm:spPr/>
      <dgm:t>
        <a:bodyPr/>
        <a:lstStyle/>
        <a:p>
          <a:endParaRPr lang="es-EC"/>
        </a:p>
      </dgm:t>
    </dgm:pt>
    <dgm:pt modelId="{15F84183-49C2-4531-BDD4-52AE10291BBD}" type="sibTrans" cxnId="{F74CCA0E-F79A-4494-910F-53A841557559}">
      <dgm:prSet/>
      <dgm:spPr/>
      <dgm:t>
        <a:bodyPr/>
        <a:lstStyle/>
        <a:p>
          <a:endParaRPr lang="es-EC"/>
        </a:p>
      </dgm:t>
    </dgm:pt>
    <dgm:pt modelId="{3EE82973-C605-44A7-B9DF-BE4D309673A7}">
      <dgm:prSet phldrT="[Texto]" phldr="1"/>
      <dgm:spPr/>
      <dgm:t>
        <a:bodyPr/>
        <a:lstStyle/>
        <a:p>
          <a:endParaRPr lang="es-EC"/>
        </a:p>
      </dgm:t>
    </dgm:pt>
    <dgm:pt modelId="{3455A32C-0DF5-4F30-99D3-74D5426B88FA}" type="parTrans" cxnId="{B1E771E4-55D9-4FC1-837F-7843E63615FF}">
      <dgm:prSet/>
      <dgm:spPr/>
      <dgm:t>
        <a:bodyPr/>
        <a:lstStyle/>
        <a:p>
          <a:endParaRPr lang="es-EC"/>
        </a:p>
      </dgm:t>
    </dgm:pt>
    <dgm:pt modelId="{47281926-DCB4-4118-A0A8-E14DEF427729}" type="sibTrans" cxnId="{B1E771E4-55D9-4FC1-837F-7843E63615FF}">
      <dgm:prSet/>
      <dgm:spPr/>
      <dgm:t>
        <a:bodyPr/>
        <a:lstStyle/>
        <a:p>
          <a:endParaRPr lang="es-EC"/>
        </a:p>
      </dgm:t>
    </dgm:pt>
    <dgm:pt modelId="{445D0C3C-9C9A-491F-A481-720A3794CED9}">
      <dgm:prSet phldrT="[Texto]"/>
      <dgm:spPr/>
      <dgm:t>
        <a:bodyPr/>
        <a:lstStyle/>
        <a:p>
          <a:r>
            <a:rPr lang="es-EC" dirty="0" smtClean="0"/>
            <a:t>Lactobacilos</a:t>
          </a:r>
          <a:endParaRPr lang="es-EC" dirty="0"/>
        </a:p>
      </dgm:t>
    </dgm:pt>
    <dgm:pt modelId="{CDBE992B-B07D-4438-8833-33B5F15788D0}" type="parTrans" cxnId="{ABBEB54E-9017-4BED-AB64-206E69BD04FB}">
      <dgm:prSet/>
      <dgm:spPr/>
      <dgm:t>
        <a:bodyPr/>
        <a:lstStyle/>
        <a:p>
          <a:endParaRPr lang="es-EC"/>
        </a:p>
      </dgm:t>
    </dgm:pt>
    <dgm:pt modelId="{1879BBE3-4C84-44A7-8A18-D604A5092E30}" type="sibTrans" cxnId="{ABBEB54E-9017-4BED-AB64-206E69BD04FB}">
      <dgm:prSet/>
      <dgm:spPr/>
      <dgm:t>
        <a:bodyPr/>
        <a:lstStyle/>
        <a:p>
          <a:endParaRPr lang="es-EC"/>
        </a:p>
      </dgm:t>
    </dgm:pt>
    <dgm:pt modelId="{0C706D41-41D1-458B-B354-4E61F06300A9}">
      <dgm:prSet phldrT="[Texto]"/>
      <dgm:spPr/>
      <dgm:t>
        <a:bodyPr/>
        <a:lstStyle/>
        <a:p>
          <a:r>
            <a:rPr lang="es-ES" dirty="0" smtClean="0"/>
            <a:t>Desde el punto de vista cuantitativo, no ocupan una parte prioritaria de la flora intestinal de las aves, lo que propone que su actividad es independiente de su valor cuantitativo </a:t>
          </a:r>
          <a:endParaRPr lang="es-EC" dirty="0"/>
        </a:p>
      </dgm:t>
    </dgm:pt>
    <dgm:pt modelId="{88D60BE3-9D8F-44F4-8E9F-0AAC07361CF9}" type="parTrans" cxnId="{6594A801-A922-433D-9650-8B20F61FDF28}">
      <dgm:prSet/>
      <dgm:spPr/>
      <dgm:t>
        <a:bodyPr/>
        <a:lstStyle/>
        <a:p>
          <a:endParaRPr lang="es-EC"/>
        </a:p>
      </dgm:t>
    </dgm:pt>
    <dgm:pt modelId="{11684D8B-F548-40CF-A86E-78C4F426C23A}" type="sibTrans" cxnId="{6594A801-A922-433D-9650-8B20F61FDF28}">
      <dgm:prSet/>
      <dgm:spPr/>
      <dgm:t>
        <a:bodyPr/>
        <a:lstStyle/>
        <a:p>
          <a:endParaRPr lang="es-EC"/>
        </a:p>
      </dgm:t>
    </dgm:pt>
    <dgm:pt modelId="{223BC44F-527E-45E0-8697-F5D063520134}">
      <dgm:prSet phldrT="[Texto]"/>
      <dgm:spPr/>
      <dgm:t>
        <a:bodyPr/>
        <a:lstStyle/>
        <a:p>
          <a:r>
            <a:rPr lang="es-ES" dirty="0" smtClean="0"/>
            <a:t>Reduce el pH del ambiente con un efecto inhibitorio de bacterias Gram-positivas y Gram-negativas</a:t>
          </a:r>
          <a:endParaRPr lang="es-EC" dirty="0"/>
        </a:p>
      </dgm:t>
    </dgm:pt>
    <dgm:pt modelId="{122B2C7F-BAEA-48B2-94CE-340E59D23124}" type="parTrans" cxnId="{64A9C61D-A746-4DA0-BE54-2FC35D474337}">
      <dgm:prSet/>
      <dgm:spPr/>
      <dgm:t>
        <a:bodyPr/>
        <a:lstStyle/>
        <a:p>
          <a:endParaRPr lang="es-EC"/>
        </a:p>
      </dgm:t>
    </dgm:pt>
    <dgm:pt modelId="{3C841C82-84F6-4E9C-A504-491F79E53F5A}" type="sibTrans" cxnId="{64A9C61D-A746-4DA0-BE54-2FC35D474337}">
      <dgm:prSet/>
      <dgm:spPr/>
      <dgm:t>
        <a:bodyPr/>
        <a:lstStyle/>
        <a:p>
          <a:endParaRPr lang="es-EC"/>
        </a:p>
      </dgm:t>
    </dgm:pt>
    <dgm:pt modelId="{E0C4B164-FA31-4485-8902-EE8446BB9D07}">
      <dgm:prSet phldrT="[Texto]"/>
      <dgm:spPr/>
      <dgm:t>
        <a:bodyPr/>
        <a:lstStyle/>
        <a:p>
          <a:r>
            <a:rPr lang="es-EC" dirty="0" smtClean="0"/>
            <a:t>Ácido Láctico</a:t>
          </a:r>
          <a:endParaRPr lang="es-EC" dirty="0"/>
        </a:p>
      </dgm:t>
    </dgm:pt>
    <dgm:pt modelId="{60204D28-2B57-4C60-8C8E-276539ECA716}" type="parTrans" cxnId="{024D5BFB-1928-4A7B-9662-4DB6FBF22248}">
      <dgm:prSet/>
      <dgm:spPr/>
      <dgm:t>
        <a:bodyPr/>
        <a:lstStyle/>
        <a:p>
          <a:endParaRPr lang="es-EC"/>
        </a:p>
      </dgm:t>
    </dgm:pt>
    <dgm:pt modelId="{173DE71A-04F2-43C4-AAFA-AA3532B39BB0}" type="sibTrans" cxnId="{024D5BFB-1928-4A7B-9662-4DB6FBF22248}">
      <dgm:prSet/>
      <dgm:spPr/>
      <dgm:t>
        <a:bodyPr/>
        <a:lstStyle/>
        <a:p>
          <a:endParaRPr lang="es-EC"/>
        </a:p>
      </dgm:t>
    </dgm:pt>
    <dgm:pt modelId="{1663A1AC-BEAF-4AC9-9004-69EB1789B122}">
      <dgm:prSet phldrT="[Texto]"/>
      <dgm:spPr/>
      <dgm:t>
        <a:bodyPr/>
        <a:lstStyle/>
        <a:p>
          <a:r>
            <a:rPr lang="es-ES" dirty="0" smtClean="0"/>
            <a:t>Estimular el crecimiento</a:t>
          </a:r>
          <a:endParaRPr lang="es-EC" dirty="0"/>
        </a:p>
      </dgm:t>
    </dgm:pt>
    <dgm:pt modelId="{F3B64427-89A1-4497-BC69-C58C1F9A2CB4}" type="parTrans" cxnId="{EDD4EA32-828C-411B-BFF6-A854334245B2}">
      <dgm:prSet/>
      <dgm:spPr/>
      <dgm:t>
        <a:bodyPr/>
        <a:lstStyle/>
        <a:p>
          <a:endParaRPr lang="es-EC"/>
        </a:p>
      </dgm:t>
    </dgm:pt>
    <dgm:pt modelId="{D8415FFF-3B3C-4C58-8CD3-5B772BF5CBCE}" type="sibTrans" cxnId="{EDD4EA32-828C-411B-BFF6-A854334245B2}">
      <dgm:prSet/>
      <dgm:spPr/>
      <dgm:t>
        <a:bodyPr/>
        <a:lstStyle/>
        <a:p>
          <a:endParaRPr lang="es-EC"/>
        </a:p>
      </dgm:t>
    </dgm:pt>
    <dgm:pt modelId="{D0CA1FDC-22EB-45D0-AD22-8B5BB010CEC5}">
      <dgm:prSet phldrT="[Texto]"/>
      <dgm:spPr/>
      <dgm:t>
        <a:bodyPr/>
        <a:lstStyle/>
        <a:p>
          <a:r>
            <a:rPr lang="es-ES" dirty="0" smtClean="0"/>
            <a:t>Control del desequilibrio intestinal en animales jóvenes mediante el desarrollo de la </a:t>
          </a:r>
          <a:r>
            <a:rPr lang="es-ES" dirty="0" err="1" smtClean="0"/>
            <a:t>microbiota</a:t>
          </a:r>
          <a:r>
            <a:rPr lang="es-ES" dirty="0" smtClean="0"/>
            <a:t> endógena</a:t>
          </a:r>
          <a:endParaRPr lang="es-EC" dirty="0"/>
        </a:p>
      </dgm:t>
    </dgm:pt>
    <dgm:pt modelId="{CF591021-AFD2-4DE4-87E4-EB49B4B29382}" type="parTrans" cxnId="{5E5931C5-D0E2-46B4-9021-EF2A2475DD98}">
      <dgm:prSet/>
      <dgm:spPr/>
      <dgm:t>
        <a:bodyPr/>
        <a:lstStyle/>
        <a:p>
          <a:endParaRPr lang="es-EC"/>
        </a:p>
      </dgm:t>
    </dgm:pt>
    <dgm:pt modelId="{78A10770-3D1B-4A28-9DCF-5AAAEFDEFC6A}" type="sibTrans" cxnId="{5E5931C5-D0E2-46B4-9021-EF2A2475DD98}">
      <dgm:prSet/>
      <dgm:spPr/>
      <dgm:t>
        <a:bodyPr/>
        <a:lstStyle/>
        <a:p>
          <a:endParaRPr lang="es-EC"/>
        </a:p>
      </dgm:t>
    </dgm:pt>
    <dgm:pt modelId="{E3C93600-3449-419C-9B0A-34AC96FFBB29}" type="pres">
      <dgm:prSet presAssocID="{08E62FC7-D15E-499C-97D6-2686E330E9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98EEF3F-CFC8-4A1F-A78D-205D749FB54B}" type="pres">
      <dgm:prSet presAssocID="{BA5601DF-AA77-4DEB-9CD5-DA93EA7926B4}" presName="composite" presStyleCnt="0"/>
      <dgm:spPr/>
    </dgm:pt>
    <dgm:pt modelId="{AF94F192-0387-4E0E-BED4-EBACF3D36054}" type="pres">
      <dgm:prSet presAssocID="{BA5601DF-AA77-4DEB-9CD5-DA93EA7926B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E41037-5100-4FE1-9434-6A706E4F89FF}" type="pres">
      <dgm:prSet presAssocID="{BA5601DF-AA77-4DEB-9CD5-DA93EA7926B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29D3A3-9293-4605-B992-15F3C90F29BD}" type="pres">
      <dgm:prSet presAssocID="{38D2EF3D-AEC3-44A0-B86C-08C9D11D7043}" presName="sp" presStyleCnt="0"/>
      <dgm:spPr/>
    </dgm:pt>
    <dgm:pt modelId="{2B6E655E-74CB-4E04-815D-A725E75A7202}" type="pres">
      <dgm:prSet presAssocID="{445D0C3C-9C9A-491F-A481-720A3794CED9}" presName="composite" presStyleCnt="0"/>
      <dgm:spPr/>
    </dgm:pt>
    <dgm:pt modelId="{539E983A-DCC5-4C39-A50F-7534E803B841}" type="pres">
      <dgm:prSet presAssocID="{445D0C3C-9C9A-491F-A481-720A3794CED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2265BA-5544-41B3-98C0-486AD8E781AB}" type="pres">
      <dgm:prSet presAssocID="{445D0C3C-9C9A-491F-A481-720A3794CED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9F7EA6-4B81-48C7-92D7-D1A583B89EC5}" type="pres">
      <dgm:prSet presAssocID="{1879BBE3-4C84-44A7-8A18-D604A5092E30}" presName="sp" presStyleCnt="0"/>
      <dgm:spPr/>
    </dgm:pt>
    <dgm:pt modelId="{0B260E0F-C6B0-44D1-A77B-C243E5446BDF}" type="pres">
      <dgm:prSet presAssocID="{E0C4B164-FA31-4485-8902-EE8446BB9D07}" presName="composite" presStyleCnt="0"/>
      <dgm:spPr/>
    </dgm:pt>
    <dgm:pt modelId="{708B085E-776C-431E-BC5E-EF1FCF4D49DB}" type="pres">
      <dgm:prSet presAssocID="{E0C4B164-FA31-4485-8902-EE8446BB9D0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0EC6AB-4E6C-4640-A268-FA9DA682ACCB}" type="pres">
      <dgm:prSet presAssocID="{E0C4B164-FA31-4485-8902-EE8446BB9D0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0C3617E-1E75-45A3-8213-890679D8E485}" srcId="{08E62FC7-D15E-499C-97D6-2686E330E903}" destId="{BA5601DF-AA77-4DEB-9CD5-DA93EA7926B4}" srcOrd="0" destOrd="0" parTransId="{5BD820CD-F409-4A21-9FCA-CC22AF7DCE1C}" sibTransId="{38D2EF3D-AEC3-44A0-B86C-08C9D11D7043}"/>
    <dgm:cxn modelId="{ABBEB54E-9017-4BED-AB64-206E69BD04FB}" srcId="{08E62FC7-D15E-499C-97D6-2686E330E903}" destId="{445D0C3C-9C9A-491F-A481-720A3794CED9}" srcOrd="1" destOrd="0" parTransId="{CDBE992B-B07D-4438-8833-33B5F15788D0}" sibTransId="{1879BBE3-4C84-44A7-8A18-D604A5092E30}"/>
    <dgm:cxn modelId="{8DA7771A-2C0E-4D4C-B198-F4ADB1810760}" type="presOf" srcId="{E0C4B164-FA31-4485-8902-EE8446BB9D07}" destId="{708B085E-776C-431E-BC5E-EF1FCF4D49DB}" srcOrd="0" destOrd="0" presId="urn:microsoft.com/office/officeart/2005/8/layout/chevron2"/>
    <dgm:cxn modelId="{6453E343-3CCB-4FC2-AD5C-5E075B286A51}" type="presOf" srcId="{445D0C3C-9C9A-491F-A481-720A3794CED9}" destId="{539E983A-DCC5-4C39-A50F-7534E803B841}" srcOrd="0" destOrd="0" presId="urn:microsoft.com/office/officeart/2005/8/layout/chevron2"/>
    <dgm:cxn modelId="{FC2FD41B-E36A-4C5E-9BAB-DEE80D9FBD62}" type="presOf" srcId="{223BC44F-527E-45E0-8697-F5D063520134}" destId="{F62265BA-5544-41B3-98C0-486AD8E781AB}" srcOrd="0" destOrd="1" presId="urn:microsoft.com/office/officeart/2005/8/layout/chevron2"/>
    <dgm:cxn modelId="{063B51B1-6B05-4BA1-9DA4-9BAF61F41205}" type="presOf" srcId="{3EE82973-C605-44A7-B9DF-BE4D309673A7}" destId="{D6E41037-5100-4FE1-9434-6A706E4F89FF}" srcOrd="0" destOrd="1" presId="urn:microsoft.com/office/officeart/2005/8/layout/chevron2"/>
    <dgm:cxn modelId="{EDD4EA32-828C-411B-BFF6-A854334245B2}" srcId="{E0C4B164-FA31-4485-8902-EE8446BB9D07}" destId="{1663A1AC-BEAF-4AC9-9004-69EB1789B122}" srcOrd="0" destOrd="0" parTransId="{F3B64427-89A1-4497-BC69-C58C1F9A2CB4}" sibTransId="{D8415FFF-3B3C-4C58-8CD3-5B772BF5CBCE}"/>
    <dgm:cxn modelId="{66684E21-343D-4FAF-8957-79B8E4EBEA71}" type="presOf" srcId="{4FF7D7B5-239C-4372-9782-7E334E9ACEE1}" destId="{D6E41037-5100-4FE1-9434-6A706E4F89FF}" srcOrd="0" destOrd="0" presId="urn:microsoft.com/office/officeart/2005/8/layout/chevron2"/>
    <dgm:cxn modelId="{A8A2F825-A85D-4395-9929-504711168798}" type="presOf" srcId="{1663A1AC-BEAF-4AC9-9004-69EB1789B122}" destId="{850EC6AB-4E6C-4640-A268-FA9DA682ACCB}" srcOrd="0" destOrd="0" presId="urn:microsoft.com/office/officeart/2005/8/layout/chevron2"/>
    <dgm:cxn modelId="{6594A801-A922-433D-9650-8B20F61FDF28}" srcId="{445D0C3C-9C9A-491F-A481-720A3794CED9}" destId="{0C706D41-41D1-458B-B354-4E61F06300A9}" srcOrd="0" destOrd="0" parTransId="{88D60BE3-9D8F-44F4-8E9F-0AAC07361CF9}" sibTransId="{11684D8B-F548-40CF-A86E-78C4F426C23A}"/>
    <dgm:cxn modelId="{024D5BFB-1928-4A7B-9662-4DB6FBF22248}" srcId="{08E62FC7-D15E-499C-97D6-2686E330E903}" destId="{E0C4B164-FA31-4485-8902-EE8446BB9D07}" srcOrd="2" destOrd="0" parTransId="{60204D28-2B57-4C60-8C8E-276539ECA716}" sibTransId="{173DE71A-04F2-43C4-AAFA-AA3532B39BB0}"/>
    <dgm:cxn modelId="{5E5931C5-D0E2-46B4-9021-EF2A2475DD98}" srcId="{E0C4B164-FA31-4485-8902-EE8446BB9D07}" destId="{D0CA1FDC-22EB-45D0-AD22-8B5BB010CEC5}" srcOrd="1" destOrd="0" parTransId="{CF591021-AFD2-4DE4-87E4-EB49B4B29382}" sibTransId="{78A10770-3D1B-4A28-9DCF-5AAAEFDEFC6A}"/>
    <dgm:cxn modelId="{B1E771E4-55D9-4FC1-837F-7843E63615FF}" srcId="{BA5601DF-AA77-4DEB-9CD5-DA93EA7926B4}" destId="{3EE82973-C605-44A7-B9DF-BE4D309673A7}" srcOrd="1" destOrd="0" parTransId="{3455A32C-0DF5-4F30-99D3-74D5426B88FA}" sibTransId="{47281926-DCB4-4118-A0A8-E14DEF427729}"/>
    <dgm:cxn modelId="{A527F14E-AE5D-4B9C-98F5-A6DAF0C78A85}" type="presOf" srcId="{BA5601DF-AA77-4DEB-9CD5-DA93EA7926B4}" destId="{AF94F192-0387-4E0E-BED4-EBACF3D36054}" srcOrd="0" destOrd="0" presId="urn:microsoft.com/office/officeart/2005/8/layout/chevron2"/>
    <dgm:cxn modelId="{F74CCA0E-F79A-4494-910F-53A841557559}" srcId="{BA5601DF-AA77-4DEB-9CD5-DA93EA7926B4}" destId="{4FF7D7B5-239C-4372-9782-7E334E9ACEE1}" srcOrd="0" destOrd="0" parTransId="{936E5524-5E8E-4C57-8079-2064EC93B520}" sibTransId="{15F84183-49C2-4531-BDD4-52AE10291BBD}"/>
    <dgm:cxn modelId="{64A9C61D-A746-4DA0-BE54-2FC35D474337}" srcId="{445D0C3C-9C9A-491F-A481-720A3794CED9}" destId="{223BC44F-527E-45E0-8697-F5D063520134}" srcOrd="1" destOrd="0" parTransId="{122B2C7F-BAEA-48B2-94CE-340E59D23124}" sibTransId="{3C841C82-84F6-4E9C-A504-491F79E53F5A}"/>
    <dgm:cxn modelId="{F962D436-D836-4E45-8AB9-6F3F5F780509}" type="presOf" srcId="{0C706D41-41D1-458B-B354-4E61F06300A9}" destId="{F62265BA-5544-41B3-98C0-486AD8E781AB}" srcOrd="0" destOrd="0" presId="urn:microsoft.com/office/officeart/2005/8/layout/chevron2"/>
    <dgm:cxn modelId="{DB5C5D7C-197E-4B44-BC0D-9CDFE5C1DFB2}" type="presOf" srcId="{08E62FC7-D15E-499C-97D6-2686E330E903}" destId="{E3C93600-3449-419C-9B0A-34AC96FFBB29}" srcOrd="0" destOrd="0" presId="urn:microsoft.com/office/officeart/2005/8/layout/chevron2"/>
    <dgm:cxn modelId="{C6D41070-026A-489B-AC50-71559248CB2A}" type="presOf" srcId="{D0CA1FDC-22EB-45D0-AD22-8B5BB010CEC5}" destId="{850EC6AB-4E6C-4640-A268-FA9DA682ACCB}" srcOrd="0" destOrd="1" presId="urn:microsoft.com/office/officeart/2005/8/layout/chevron2"/>
    <dgm:cxn modelId="{ACB806EA-418A-4D46-B598-22DE7EBC8211}" type="presParOf" srcId="{E3C93600-3449-419C-9B0A-34AC96FFBB29}" destId="{C98EEF3F-CFC8-4A1F-A78D-205D749FB54B}" srcOrd="0" destOrd="0" presId="urn:microsoft.com/office/officeart/2005/8/layout/chevron2"/>
    <dgm:cxn modelId="{B2BCC139-809D-495E-A634-C1ECF48A9641}" type="presParOf" srcId="{C98EEF3F-CFC8-4A1F-A78D-205D749FB54B}" destId="{AF94F192-0387-4E0E-BED4-EBACF3D36054}" srcOrd="0" destOrd="0" presId="urn:microsoft.com/office/officeart/2005/8/layout/chevron2"/>
    <dgm:cxn modelId="{3FD22603-F104-45B3-92CF-04A2B3CDB183}" type="presParOf" srcId="{C98EEF3F-CFC8-4A1F-A78D-205D749FB54B}" destId="{D6E41037-5100-4FE1-9434-6A706E4F89FF}" srcOrd="1" destOrd="0" presId="urn:microsoft.com/office/officeart/2005/8/layout/chevron2"/>
    <dgm:cxn modelId="{5F11A54A-3C45-409F-A3A5-1AD52E7850AD}" type="presParOf" srcId="{E3C93600-3449-419C-9B0A-34AC96FFBB29}" destId="{C929D3A3-9293-4605-B992-15F3C90F29BD}" srcOrd="1" destOrd="0" presId="urn:microsoft.com/office/officeart/2005/8/layout/chevron2"/>
    <dgm:cxn modelId="{9839198D-25BD-429D-ABB8-A83A521DB51E}" type="presParOf" srcId="{E3C93600-3449-419C-9B0A-34AC96FFBB29}" destId="{2B6E655E-74CB-4E04-815D-A725E75A7202}" srcOrd="2" destOrd="0" presId="urn:microsoft.com/office/officeart/2005/8/layout/chevron2"/>
    <dgm:cxn modelId="{071FC1B9-CFA3-4DA3-A7F5-E7C4B7B9B740}" type="presParOf" srcId="{2B6E655E-74CB-4E04-815D-A725E75A7202}" destId="{539E983A-DCC5-4C39-A50F-7534E803B841}" srcOrd="0" destOrd="0" presId="urn:microsoft.com/office/officeart/2005/8/layout/chevron2"/>
    <dgm:cxn modelId="{8BCDF1AD-F443-49DB-99B8-E88340B9A5D4}" type="presParOf" srcId="{2B6E655E-74CB-4E04-815D-A725E75A7202}" destId="{F62265BA-5544-41B3-98C0-486AD8E781AB}" srcOrd="1" destOrd="0" presId="urn:microsoft.com/office/officeart/2005/8/layout/chevron2"/>
    <dgm:cxn modelId="{0861A621-6213-43A4-9389-98A750C81F5F}" type="presParOf" srcId="{E3C93600-3449-419C-9B0A-34AC96FFBB29}" destId="{C39F7EA6-4B81-48C7-92D7-D1A583B89EC5}" srcOrd="3" destOrd="0" presId="urn:microsoft.com/office/officeart/2005/8/layout/chevron2"/>
    <dgm:cxn modelId="{EA1ECC0D-1370-45D1-B331-59D328CF8F58}" type="presParOf" srcId="{E3C93600-3449-419C-9B0A-34AC96FFBB29}" destId="{0B260E0F-C6B0-44D1-A77B-C243E5446BDF}" srcOrd="4" destOrd="0" presId="urn:microsoft.com/office/officeart/2005/8/layout/chevron2"/>
    <dgm:cxn modelId="{F15D7ECE-F9B0-49B4-8400-7945F6CED4CB}" type="presParOf" srcId="{0B260E0F-C6B0-44D1-A77B-C243E5446BDF}" destId="{708B085E-776C-431E-BC5E-EF1FCF4D49DB}" srcOrd="0" destOrd="0" presId="urn:microsoft.com/office/officeart/2005/8/layout/chevron2"/>
    <dgm:cxn modelId="{AB050130-6A43-48A6-8D03-0AB7869D3BE9}" type="presParOf" srcId="{0B260E0F-C6B0-44D1-A77B-C243E5446BDF}" destId="{850EC6AB-4E6C-4640-A268-FA9DA682AC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7A0891-C4CA-49F9-BB3C-1C833AC95267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54AB14E8-9575-4F58-8401-955EC7D046CE}">
      <dgm:prSet phldrT="[Texto]" custT="1"/>
      <dgm:spPr/>
      <dgm:t>
        <a:bodyPr/>
        <a:lstStyle/>
        <a:p>
          <a:r>
            <a:rPr lang="es-EC" sz="1400" dirty="0" smtClean="0"/>
            <a:t>Pro-biótico</a:t>
          </a:r>
          <a:endParaRPr lang="es-EC" sz="1400" dirty="0"/>
        </a:p>
      </dgm:t>
    </dgm:pt>
    <dgm:pt modelId="{6BBD6911-B74E-4991-BCE1-4A2063A63AC4}" type="parTrans" cxnId="{14A9A04C-004F-4A63-8BE5-FED7B692DA48}">
      <dgm:prSet/>
      <dgm:spPr/>
      <dgm:t>
        <a:bodyPr/>
        <a:lstStyle/>
        <a:p>
          <a:endParaRPr lang="es-EC" sz="4800"/>
        </a:p>
      </dgm:t>
    </dgm:pt>
    <dgm:pt modelId="{1D697797-4E03-4412-9F2B-ADFD82DE1C97}" type="sibTrans" cxnId="{14A9A04C-004F-4A63-8BE5-FED7B692DA48}">
      <dgm:prSet/>
      <dgm:spPr/>
      <dgm:t>
        <a:bodyPr/>
        <a:lstStyle/>
        <a:p>
          <a:endParaRPr lang="es-EC" sz="4800"/>
        </a:p>
      </dgm:t>
    </dgm:pt>
    <dgm:pt modelId="{AA50C80D-A95C-4F10-80D9-BCD0C3961580}">
      <dgm:prSet phldrT="[Texto]" custT="1"/>
      <dgm:spPr/>
      <dgm:t>
        <a:bodyPr/>
        <a:lstStyle/>
        <a:p>
          <a:pPr algn="ctr"/>
          <a:r>
            <a:rPr lang="es-ES" sz="1400" i="1" dirty="0" smtClean="0"/>
            <a:t>Lactobacillus bulgaricus</a:t>
          </a:r>
        </a:p>
        <a:p>
          <a:pPr algn="l"/>
          <a:r>
            <a:rPr lang="es-ES" sz="1400" dirty="0" smtClean="0"/>
            <a:t>3 cepas </a:t>
          </a:r>
        </a:p>
        <a:p>
          <a:pPr algn="l"/>
          <a:r>
            <a:rPr lang="es-ES" sz="1400" dirty="0" smtClean="0"/>
            <a:t>produce ácido láctico </a:t>
          </a:r>
        </a:p>
        <a:p>
          <a:pPr algn="l"/>
          <a:r>
            <a:rPr lang="es-ES" sz="1400" dirty="0" smtClean="0"/>
            <a:t>estimula crecimiento de bifidobacterias</a:t>
          </a:r>
        </a:p>
        <a:p>
          <a:pPr algn="l"/>
          <a:r>
            <a:rPr lang="es-ES" sz="1400" dirty="0" smtClean="0"/>
            <a:t>efecto barrera en la translocación </a:t>
          </a:r>
          <a:r>
            <a:rPr lang="es-ES" sz="1400" i="1" dirty="0" smtClean="0"/>
            <a:t>E. Coli</a:t>
          </a:r>
        </a:p>
        <a:p>
          <a:pPr algn="l"/>
          <a:r>
            <a:rPr lang="es-ES" sz="1400" dirty="0" smtClean="0"/>
            <a:t>animal consume más alimento </a:t>
          </a:r>
        </a:p>
        <a:p>
          <a:pPr algn="l"/>
          <a:r>
            <a:rPr lang="es-ES" sz="1400" dirty="0" smtClean="0"/>
            <a:t>digestibilidad aparente de nitrógeno </a:t>
          </a:r>
          <a:endParaRPr lang="es-EC" sz="1400" dirty="0"/>
        </a:p>
      </dgm:t>
    </dgm:pt>
    <dgm:pt modelId="{49C1190D-802A-439B-957C-9CCB0FA1AB4C}" type="parTrans" cxnId="{D9FC0850-EFED-4BD8-9E42-7B82525976EE}">
      <dgm:prSet/>
      <dgm:spPr/>
      <dgm:t>
        <a:bodyPr/>
        <a:lstStyle/>
        <a:p>
          <a:endParaRPr lang="es-EC" sz="4800"/>
        </a:p>
      </dgm:t>
    </dgm:pt>
    <dgm:pt modelId="{133F9233-CA64-42C5-BA46-5D3FEE7413C1}" type="sibTrans" cxnId="{D9FC0850-EFED-4BD8-9E42-7B82525976EE}">
      <dgm:prSet/>
      <dgm:spPr/>
      <dgm:t>
        <a:bodyPr/>
        <a:lstStyle/>
        <a:p>
          <a:endParaRPr lang="es-EC" sz="4800"/>
        </a:p>
      </dgm:t>
    </dgm:pt>
    <dgm:pt modelId="{2F51CCBA-9853-4E15-85E7-F386AF0B16C4}">
      <dgm:prSet phldrT="[Texto]" custT="1"/>
      <dgm:spPr/>
      <dgm:t>
        <a:bodyPr/>
        <a:lstStyle/>
        <a:p>
          <a:pPr algn="ctr"/>
          <a:r>
            <a:rPr lang="es-ES" sz="1400" i="1" dirty="0" smtClean="0"/>
            <a:t>Lactobacillus cellobiosus</a:t>
          </a:r>
        </a:p>
        <a:p>
          <a:pPr algn="ctr"/>
          <a:r>
            <a:rPr lang="es-ES" sz="1400" i="1" dirty="0" smtClean="0"/>
            <a:t> </a:t>
          </a:r>
          <a:r>
            <a:rPr lang="es-ES" sz="1400" dirty="0" smtClean="0"/>
            <a:t>2 cepas </a:t>
          </a:r>
        </a:p>
        <a:p>
          <a:pPr algn="l"/>
          <a:r>
            <a:rPr lang="es-ES" sz="1400" dirty="0" smtClean="0"/>
            <a:t>características antimicrobianas y anticancerígenas, soporta el ácido de la bilis </a:t>
          </a:r>
          <a:endParaRPr lang="es-EC" sz="1400" dirty="0"/>
        </a:p>
      </dgm:t>
    </dgm:pt>
    <dgm:pt modelId="{E4925E71-5924-4694-9795-362583D78382}" type="parTrans" cxnId="{50409ECD-B1DE-4DD7-8DDA-EBDFE65C187D}">
      <dgm:prSet/>
      <dgm:spPr/>
      <dgm:t>
        <a:bodyPr/>
        <a:lstStyle/>
        <a:p>
          <a:endParaRPr lang="es-EC" sz="4800"/>
        </a:p>
      </dgm:t>
    </dgm:pt>
    <dgm:pt modelId="{600E6C57-771F-4289-A696-8F1BFBD5150A}" type="sibTrans" cxnId="{50409ECD-B1DE-4DD7-8DDA-EBDFE65C187D}">
      <dgm:prSet/>
      <dgm:spPr/>
      <dgm:t>
        <a:bodyPr/>
        <a:lstStyle/>
        <a:p>
          <a:endParaRPr lang="es-EC" sz="4800"/>
        </a:p>
      </dgm:t>
    </dgm:pt>
    <dgm:pt modelId="{1A8DCB93-FB14-45C1-B2C7-245718DF6A9D}">
      <dgm:prSet phldrT="[Texto]" custT="1"/>
      <dgm:spPr/>
      <dgm:t>
        <a:bodyPr/>
        <a:lstStyle/>
        <a:p>
          <a:pPr algn="ctr"/>
          <a:r>
            <a:rPr lang="es-ES" sz="1400" i="1" dirty="0" smtClean="0"/>
            <a:t>Lactobacillus fermentum</a:t>
          </a:r>
        </a:p>
        <a:p>
          <a:pPr algn="ctr"/>
          <a:r>
            <a:rPr lang="es-ES" sz="1400" dirty="0" smtClean="0"/>
            <a:t>3 cepas </a:t>
          </a:r>
        </a:p>
        <a:p>
          <a:pPr algn="l"/>
          <a:r>
            <a:rPr lang="es-ES" sz="1400" dirty="0" smtClean="0"/>
            <a:t>actividad microbiana contra patógenos entéricos como </a:t>
          </a:r>
          <a:r>
            <a:rPr lang="es-ES" sz="1400" i="1" dirty="0" smtClean="0"/>
            <a:t>Listeria monocytogenes</a:t>
          </a:r>
          <a:r>
            <a:rPr lang="es-ES" sz="1400" dirty="0" smtClean="0"/>
            <a:t> y </a:t>
          </a:r>
          <a:r>
            <a:rPr lang="es-ES" sz="1400" i="1" dirty="0" smtClean="0"/>
            <a:t>Escherichia Coli</a:t>
          </a:r>
        </a:p>
        <a:p>
          <a:pPr algn="l"/>
          <a:r>
            <a:rPr lang="es-ES" sz="1400" dirty="0" smtClean="0"/>
            <a:t>impiden la unión de patógenos a las superficies celulares </a:t>
          </a:r>
          <a:endParaRPr lang="es-EC" sz="1400" dirty="0"/>
        </a:p>
      </dgm:t>
    </dgm:pt>
    <dgm:pt modelId="{BCDD28FC-F5F6-45F6-95B2-FA1B2EF8ED3B}" type="parTrans" cxnId="{5C0A4464-E946-449F-904A-48100B753322}">
      <dgm:prSet/>
      <dgm:spPr/>
      <dgm:t>
        <a:bodyPr/>
        <a:lstStyle/>
        <a:p>
          <a:endParaRPr lang="es-EC" sz="4800"/>
        </a:p>
      </dgm:t>
    </dgm:pt>
    <dgm:pt modelId="{04ED609D-E00A-4AEB-8FBD-363FF5DD7BA1}" type="sibTrans" cxnId="{5C0A4464-E946-449F-904A-48100B753322}">
      <dgm:prSet/>
      <dgm:spPr/>
      <dgm:t>
        <a:bodyPr/>
        <a:lstStyle/>
        <a:p>
          <a:endParaRPr lang="es-EC" sz="4800"/>
        </a:p>
      </dgm:t>
    </dgm:pt>
    <dgm:pt modelId="{94DA0639-36EE-4F13-AFF7-67D61C7EB682}">
      <dgm:prSet phldrT="[Texto]" custT="1"/>
      <dgm:spPr/>
      <dgm:t>
        <a:bodyPr/>
        <a:lstStyle/>
        <a:p>
          <a:pPr algn="ctr"/>
          <a:r>
            <a:rPr lang="es-ES" sz="1400" i="1" dirty="0" smtClean="0"/>
            <a:t>Lactobacillus casei</a:t>
          </a:r>
        </a:p>
        <a:p>
          <a:pPr algn="ctr"/>
          <a:r>
            <a:rPr lang="es-ES" sz="1400" dirty="0" smtClean="0"/>
            <a:t>2 cepas </a:t>
          </a:r>
        </a:p>
        <a:p>
          <a:pPr algn="l"/>
          <a:r>
            <a:rPr lang="es-ES" sz="1400" dirty="0" smtClean="0"/>
            <a:t>equilibrio de la microflora intestinal, previene trastornos intestinales, potente acción antidiarreica, mejora la respuesta inmune, reduce niveles de colesterol sérico en humanos</a:t>
          </a:r>
          <a:endParaRPr lang="es-EC" sz="1400" dirty="0"/>
        </a:p>
      </dgm:t>
    </dgm:pt>
    <dgm:pt modelId="{314CB6BA-9BA9-49F3-8F6B-9C9F431DABC3}" type="parTrans" cxnId="{BA49617D-E8D3-45B4-94E0-3C570196A90D}">
      <dgm:prSet/>
      <dgm:spPr/>
      <dgm:t>
        <a:bodyPr/>
        <a:lstStyle/>
        <a:p>
          <a:endParaRPr lang="es-EC" sz="4800"/>
        </a:p>
      </dgm:t>
    </dgm:pt>
    <dgm:pt modelId="{E9DEC177-7538-4072-B746-1BBA47D7BF6D}" type="sibTrans" cxnId="{BA49617D-E8D3-45B4-94E0-3C570196A90D}">
      <dgm:prSet/>
      <dgm:spPr/>
      <dgm:t>
        <a:bodyPr/>
        <a:lstStyle/>
        <a:p>
          <a:endParaRPr lang="es-EC" sz="4800"/>
        </a:p>
      </dgm:t>
    </dgm:pt>
    <dgm:pt modelId="{45027659-A1DB-4793-830B-DD1FB5070144}">
      <dgm:prSet phldrT="[Texto]" custT="1"/>
      <dgm:spPr/>
      <dgm:t>
        <a:bodyPr/>
        <a:lstStyle/>
        <a:p>
          <a:r>
            <a:rPr lang="es-ES" sz="1400" i="1" dirty="0" smtClean="0"/>
            <a:t>Lactobacillus helveticus</a:t>
          </a:r>
          <a:r>
            <a:rPr lang="es-ES" sz="1400" dirty="0" smtClean="0"/>
            <a:t> </a:t>
          </a:r>
          <a:br>
            <a:rPr lang="es-ES" sz="1400" dirty="0" smtClean="0"/>
          </a:br>
          <a:r>
            <a:rPr lang="es-ES" sz="1400" dirty="0" smtClean="0"/>
            <a:t>1 cepa</a:t>
          </a:r>
          <a:br>
            <a:rPr lang="es-ES" sz="1400" dirty="0" smtClean="0"/>
          </a:br>
          <a:r>
            <a:rPr lang="es-ES" sz="1400" dirty="0" smtClean="0"/>
            <a:t>adherirse a células epiteliales y antagonizar patógenos</a:t>
          </a:r>
          <a:br>
            <a:rPr lang="es-ES" sz="1400" dirty="0" smtClean="0"/>
          </a:br>
          <a:endParaRPr lang="es-EC" sz="1400" dirty="0"/>
        </a:p>
      </dgm:t>
    </dgm:pt>
    <dgm:pt modelId="{A041C98C-A608-4C9C-A289-D8F95EC568F6}" type="parTrans" cxnId="{83D25ED7-FF2D-4E74-9154-5AC0F5F979C3}">
      <dgm:prSet/>
      <dgm:spPr/>
      <dgm:t>
        <a:bodyPr/>
        <a:lstStyle/>
        <a:p>
          <a:endParaRPr lang="es-EC" sz="4800"/>
        </a:p>
      </dgm:t>
    </dgm:pt>
    <dgm:pt modelId="{3BEA779F-F737-4A2F-8A19-073BB3F16730}" type="sibTrans" cxnId="{83D25ED7-FF2D-4E74-9154-5AC0F5F979C3}">
      <dgm:prSet/>
      <dgm:spPr/>
      <dgm:t>
        <a:bodyPr/>
        <a:lstStyle/>
        <a:p>
          <a:endParaRPr lang="es-EC" sz="4800"/>
        </a:p>
      </dgm:t>
    </dgm:pt>
    <dgm:pt modelId="{AB44BF08-463C-4499-9AB3-44D91273968B}" type="pres">
      <dgm:prSet presAssocID="{397A0891-C4CA-49F9-BB3C-1C833AC952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23509D4-C245-46D1-8DDA-191F12F5B469}" type="pres">
      <dgm:prSet presAssocID="{54AB14E8-9575-4F58-8401-955EC7D046CE}" presName="hierRoot1" presStyleCnt="0">
        <dgm:presLayoutVars>
          <dgm:hierBranch val="init"/>
        </dgm:presLayoutVars>
      </dgm:prSet>
      <dgm:spPr/>
    </dgm:pt>
    <dgm:pt modelId="{DBE38D63-8F1A-4B88-A33E-B5BE6DA74820}" type="pres">
      <dgm:prSet presAssocID="{54AB14E8-9575-4F58-8401-955EC7D046CE}" presName="rootComposite1" presStyleCnt="0"/>
      <dgm:spPr/>
    </dgm:pt>
    <dgm:pt modelId="{A5A5DCFC-CE7F-4ACE-B522-B94F432E413A}" type="pres">
      <dgm:prSet presAssocID="{54AB14E8-9575-4F58-8401-955EC7D046C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0CCAE9C-02D1-4429-A408-368548D48ABB}" type="pres">
      <dgm:prSet presAssocID="{54AB14E8-9575-4F58-8401-955EC7D046CE}" presName="rootConnector1" presStyleLbl="node1" presStyleIdx="0" presStyleCnt="0"/>
      <dgm:spPr/>
      <dgm:t>
        <a:bodyPr/>
        <a:lstStyle/>
        <a:p>
          <a:endParaRPr lang="es-EC"/>
        </a:p>
      </dgm:t>
    </dgm:pt>
    <dgm:pt modelId="{A0433B3F-4670-443C-8726-FFBCFB7F24DE}" type="pres">
      <dgm:prSet presAssocID="{54AB14E8-9575-4F58-8401-955EC7D046CE}" presName="hierChild2" presStyleCnt="0"/>
      <dgm:spPr/>
    </dgm:pt>
    <dgm:pt modelId="{B8D808FB-AF0B-4A07-BCFD-F063544B739E}" type="pres">
      <dgm:prSet presAssocID="{49C1190D-802A-439B-957C-9CCB0FA1AB4C}" presName="Name37" presStyleLbl="parChTrans1D2" presStyleIdx="0" presStyleCnt="5"/>
      <dgm:spPr/>
      <dgm:t>
        <a:bodyPr/>
        <a:lstStyle/>
        <a:p>
          <a:endParaRPr lang="es-EC"/>
        </a:p>
      </dgm:t>
    </dgm:pt>
    <dgm:pt modelId="{A2888948-6BA1-42B3-9409-F93ADF758B43}" type="pres">
      <dgm:prSet presAssocID="{AA50C80D-A95C-4F10-80D9-BCD0C3961580}" presName="hierRoot2" presStyleCnt="0">
        <dgm:presLayoutVars>
          <dgm:hierBranch val="init"/>
        </dgm:presLayoutVars>
      </dgm:prSet>
      <dgm:spPr/>
    </dgm:pt>
    <dgm:pt modelId="{C50D986C-5E54-48DC-9A1C-67AA75D439D1}" type="pres">
      <dgm:prSet presAssocID="{AA50C80D-A95C-4F10-80D9-BCD0C3961580}" presName="rootComposite" presStyleCnt="0"/>
      <dgm:spPr/>
    </dgm:pt>
    <dgm:pt modelId="{79885305-809C-4D83-9910-F35935F061B1}" type="pres">
      <dgm:prSet presAssocID="{AA50C80D-A95C-4F10-80D9-BCD0C3961580}" presName="rootText" presStyleLbl="node2" presStyleIdx="0" presStyleCnt="5" custScaleY="37023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F7F375E-653D-4A21-9624-2D06D1C450E6}" type="pres">
      <dgm:prSet presAssocID="{AA50C80D-A95C-4F10-80D9-BCD0C3961580}" presName="rootConnector" presStyleLbl="node2" presStyleIdx="0" presStyleCnt="5"/>
      <dgm:spPr/>
      <dgm:t>
        <a:bodyPr/>
        <a:lstStyle/>
        <a:p>
          <a:endParaRPr lang="es-EC"/>
        </a:p>
      </dgm:t>
    </dgm:pt>
    <dgm:pt modelId="{75E06610-581C-4D50-BE16-D8FDEECA58F7}" type="pres">
      <dgm:prSet presAssocID="{AA50C80D-A95C-4F10-80D9-BCD0C3961580}" presName="hierChild4" presStyleCnt="0"/>
      <dgm:spPr/>
    </dgm:pt>
    <dgm:pt modelId="{32903089-D8F5-4926-83E4-BD666A0EC5FD}" type="pres">
      <dgm:prSet presAssocID="{AA50C80D-A95C-4F10-80D9-BCD0C3961580}" presName="hierChild5" presStyleCnt="0"/>
      <dgm:spPr/>
    </dgm:pt>
    <dgm:pt modelId="{EF93C824-866C-46A3-A259-DFF39FEA72C7}" type="pres">
      <dgm:prSet presAssocID="{E4925E71-5924-4694-9795-362583D78382}" presName="Name37" presStyleLbl="parChTrans1D2" presStyleIdx="1" presStyleCnt="5"/>
      <dgm:spPr/>
      <dgm:t>
        <a:bodyPr/>
        <a:lstStyle/>
        <a:p>
          <a:endParaRPr lang="es-EC"/>
        </a:p>
      </dgm:t>
    </dgm:pt>
    <dgm:pt modelId="{50E8B251-8915-473F-98A1-9D40DA2819A6}" type="pres">
      <dgm:prSet presAssocID="{2F51CCBA-9853-4E15-85E7-F386AF0B16C4}" presName="hierRoot2" presStyleCnt="0">
        <dgm:presLayoutVars>
          <dgm:hierBranch val="init"/>
        </dgm:presLayoutVars>
      </dgm:prSet>
      <dgm:spPr/>
    </dgm:pt>
    <dgm:pt modelId="{68B77016-19CA-4637-B063-8200D95796DF}" type="pres">
      <dgm:prSet presAssocID="{2F51CCBA-9853-4E15-85E7-F386AF0B16C4}" presName="rootComposite" presStyleCnt="0"/>
      <dgm:spPr/>
    </dgm:pt>
    <dgm:pt modelId="{FF48D1A1-1A0D-4315-8F96-22B19A719F12}" type="pres">
      <dgm:prSet presAssocID="{2F51CCBA-9853-4E15-85E7-F386AF0B16C4}" presName="rootText" presStyleLbl="node2" presStyleIdx="1" presStyleCnt="5" custScaleY="17739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0E0684A-F581-427F-B687-5BD28B336C5B}" type="pres">
      <dgm:prSet presAssocID="{2F51CCBA-9853-4E15-85E7-F386AF0B16C4}" presName="rootConnector" presStyleLbl="node2" presStyleIdx="1" presStyleCnt="5"/>
      <dgm:spPr/>
      <dgm:t>
        <a:bodyPr/>
        <a:lstStyle/>
        <a:p>
          <a:endParaRPr lang="es-EC"/>
        </a:p>
      </dgm:t>
    </dgm:pt>
    <dgm:pt modelId="{79190CE9-F712-44F1-95FF-A3F58B1184B9}" type="pres">
      <dgm:prSet presAssocID="{2F51CCBA-9853-4E15-85E7-F386AF0B16C4}" presName="hierChild4" presStyleCnt="0"/>
      <dgm:spPr/>
    </dgm:pt>
    <dgm:pt modelId="{A1C1885B-2BB8-4FBD-A327-9A727D464C9D}" type="pres">
      <dgm:prSet presAssocID="{2F51CCBA-9853-4E15-85E7-F386AF0B16C4}" presName="hierChild5" presStyleCnt="0"/>
      <dgm:spPr/>
    </dgm:pt>
    <dgm:pt modelId="{489853BB-621E-44F1-8093-58D78932136A}" type="pres">
      <dgm:prSet presAssocID="{BCDD28FC-F5F6-45F6-95B2-FA1B2EF8ED3B}" presName="Name37" presStyleLbl="parChTrans1D2" presStyleIdx="2" presStyleCnt="5"/>
      <dgm:spPr/>
      <dgm:t>
        <a:bodyPr/>
        <a:lstStyle/>
        <a:p>
          <a:endParaRPr lang="es-EC"/>
        </a:p>
      </dgm:t>
    </dgm:pt>
    <dgm:pt modelId="{85220EC9-ECE6-4746-8A42-8813FBF8BF40}" type="pres">
      <dgm:prSet presAssocID="{1A8DCB93-FB14-45C1-B2C7-245718DF6A9D}" presName="hierRoot2" presStyleCnt="0">
        <dgm:presLayoutVars>
          <dgm:hierBranch val="init"/>
        </dgm:presLayoutVars>
      </dgm:prSet>
      <dgm:spPr/>
    </dgm:pt>
    <dgm:pt modelId="{05553927-F3D9-4E01-B2EB-932A646D2258}" type="pres">
      <dgm:prSet presAssocID="{1A8DCB93-FB14-45C1-B2C7-245718DF6A9D}" presName="rootComposite" presStyleCnt="0"/>
      <dgm:spPr/>
    </dgm:pt>
    <dgm:pt modelId="{86A82F32-7A69-4385-AB7E-41C7F9D5A775}" type="pres">
      <dgm:prSet presAssocID="{1A8DCB93-FB14-45C1-B2C7-245718DF6A9D}" presName="rootText" presStyleLbl="node2" presStyleIdx="2" presStyleCnt="5" custScaleY="25393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26C2A4F-04CF-4B32-B1AD-245926146FF1}" type="pres">
      <dgm:prSet presAssocID="{1A8DCB93-FB14-45C1-B2C7-245718DF6A9D}" presName="rootConnector" presStyleLbl="node2" presStyleIdx="2" presStyleCnt="5"/>
      <dgm:spPr/>
      <dgm:t>
        <a:bodyPr/>
        <a:lstStyle/>
        <a:p>
          <a:endParaRPr lang="es-EC"/>
        </a:p>
      </dgm:t>
    </dgm:pt>
    <dgm:pt modelId="{FF8F32C3-997F-4246-B550-6E3AF6E1B670}" type="pres">
      <dgm:prSet presAssocID="{1A8DCB93-FB14-45C1-B2C7-245718DF6A9D}" presName="hierChild4" presStyleCnt="0"/>
      <dgm:spPr/>
    </dgm:pt>
    <dgm:pt modelId="{A9F10BAB-6589-41B5-8F4B-0E7FCFD89038}" type="pres">
      <dgm:prSet presAssocID="{1A8DCB93-FB14-45C1-B2C7-245718DF6A9D}" presName="hierChild5" presStyleCnt="0"/>
      <dgm:spPr/>
    </dgm:pt>
    <dgm:pt modelId="{EA3170D4-274A-4D52-B3D1-0571BC2F1912}" type="pres">
      <dgm:prSet presAssocID="{314CB6BA-9BA9-49F3-8F6B-9C9F431DABC3}" presName="Name37" presStyleLbl="parChTrans1D2" presStyleIdx="3" presStyleCnt="5"/>
      <dgm:spPr/>
      <dgm:t>
        <a:bodyPr/>
        <a:lstStyle/>
        <a:p>
          <a:endParaRPr lang="es-EC"/>
        </a:p>
      </dgm:t>
    </dgm:pt>
    <dgm:pt modelId="{87B973A0-0A8C-48F1-9821-A46D902AA267}" type="pres">
      <dgm:prSet presAssocID="{94DA0639-36EE-4F13-AFF7-67D61C7EB682}" presName="hierRoot2" presStyleCnt="0">
        <dgm:presLayoutVars>
          <dgm:hierBranch val="init"/>
        </dgm:presLayoutVars>
      </dgm:prSet>
      <dgm:spPr/>
    </dgm:pt>
    <dgm:pt modelId="{3FE20999-452F-43CD-A06C-0AAD333B0594}" type="pres">
      <dgm:prSet presAssocID="{94DA0639-36EE-4F13-AFF7-67D61C7EB682}" presName="rootComposite" presStyleCnt="0"/>
      <dgm:spPr/>
    </dgm:pt>
    <dgm:pt modelId="{EB5FCB45-B139-4E99-B32F-AC129F1E235B}" type="pres">
      <dgm:prSet presAssocID="{94DA0639-36EE-4F13-AFF7-67D61C7EB682}" presName="rootText" presStyleLbl="node2" presStyleIdx="3" presStyleCnt="5" custScaleY="24488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66AAE1B-C0C8-4E1C-ACD5-A39EF33AE28A}" type="pres">
      <dgm:prSet presAssocID="{94DA0639-36EE-4F13-AFF7-67D61C7EB682}" presName="rootConnector" presStyleLbl="node2" presStyleIdx="3" presStyleCnt="5"/>
      <dgm:spPr/>
      <dgm:t>
        <a:bodyPr/>
        <a:lstStyle/>
        <a:p>
          <a:endParaRPr lang="es-EC"/>
        </a:p>
      </dgm:t>
    </dgm:pt>
    <dgm:pt modelId="{8B82227D-2BB1-4774-9F86-4342B8C07E98}" type="pres">
      <dgm:prSet presAssocID="{94DA0639-36EE-4F13-AFF7-67D61C7EB682}" presName="hierChild4" presStyleCnt="0"/>
      <dgm:spPr/>
    </dgm:pt>
    <dgm:pt modelId="{54CF3A4C-E565-47A6-B135-446A434297EE}" type="pres">
      <dgm:prSet presAssocID="{94DA0639-36EE-4F13-AFF7-67D61C7EB682}" presName="hierChild5" presStyleCnt="0"/>
      <dgm:spPr/>
    </dgm:pt>
    <dgm:pt modelId="{A635A9C3-9C0F-4683-8E08-AF652A36C6D7}" type="pres">
      <dgm:prSet presAssocID="{A041C98C-A608-4C9C-A289-D8F95EC568F6}" presName="Name37" presStyleLbl="parChTrans1D2" presStyleIdx="4" presStyleCnt="5"/>
      <dgm:spPr/>
      <dgm:t>
        <a:bodyPr/>
        <a:lstStyle/>
        <a:p>
          <a:endParaRPr lang="es-EC"/>
        </a:p>
      </dgm:t>
    </dgm:pt>
    <dgm:pt modelId="{7E0AA296-74B5-4FD7-94C7-EF9EA1445C64}" type="pres">
      <dgm:prSet presAssocID="{45027659-A1DB-4793-830B-DD1FB5070144}" presName="hierRoot2" presStyleCnt="0">
        <dgm:presLayoutVars>
          <dgm:hierBranch val="init"/>
        </dgm:presLayoutVars>
      </dgm:prSet>
      <dgm:spPr/>
    </dgm:pt>
    <dgm:pt modelId="{5717DE2F-CC69-43CE-8B3C-B450E9CDABFF}" type="pres">
      <dgm:prSet presAssocID="{45027659-A1DB-4793-830B-DD1FB5070144}" presName="rootComposite" presStyleCnt="0"/>
      <dgm:spPr/>
    </dgm:pt>
    <dgm:pt modelId="{0923B53C-1435-4246-B117-124573FC8FF8}" type="pres">
      <dgm:prSet presAssocID="{45027659-A1DB-4793-830B-DD1FB5070144}" presName="rootText" presStyleLbl="node2" presStyleIdx="4" presStyleCnt="5" custScaleY="16127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D7B349E-2CAD-4551-BC9D-D7AFC5752A78}" type="pres">
      <dgm:prSet presAssocID="{45027659-A1DB-4793-830B-DD1FB5070144}" presName="rootConnector" presStyleLbl="node2" presStyleIdx="4" presStyleCnt="5"/>
      <dgm:spPr/>
      <dgm:t>
        <a:bodyPr/>
        <a:lstStyle/>
        <a:p>
          <a:endParaRPr lang="es-EC"/>
        </a:p>
      </dgm:t>
    </dgm:pt>
    <dgm:pt modelId="{8602F78B-5D46-4606-AA58-60B1BD629D7D}" type="pres">
      <dgm:prSet presAssocID="{45027659-A1DB-4793-830B-DD1FB5070144}" presName="hierChild4" presStyleCnt="0"/>
      <dgm:spPr/>
    </dgm:pt>
    <dgm:pt modelId="{A69D8951-328F-4C1D-8451-07BC89A4518F}" type="pres">
      <dgm:prSet presAssocID="{45027659-A1DB-4793-830B-DD1FB5070144}" presName="hierChild5" presStyleCnt="0"/>
      <dgm:spPr/>
    </dgm:pt>
    <dgm:pt modelId="{D66FDC1D-F57A-4A28-9F82-16CCAEE2C6BF}" type="pres">
      <dgm:prSet presAssocID="{54AB14E8-9575-4F58-8401-955EC7D046CE}" presName="hierChild3" presStyleCnt="0"/>
      <dgm:spPr/>
    </dgm:pt>
  </dgm:ptLst>
  <dgm:cxnLst>
    <dgm:cxn modelId="{3CD5A622-2502-4267-8339-9F3D9DD9A14C}" type="presOf" srcId="{AA50C80D-A95C-4F10-80D9-BCD0C3961580}" destId="{FF7F375E-653D-4A21-9624-2D06D1C450E6}" srcOrd="1" destOrd="0" presId="urn:microsoft.com/office/officeart/2005/8/layout/orgChart1"/>
    <dgm:cxn modelId="{0F483DC9-D723-493A-8A9D-9DEDEBB29650}" type="presOf" srcId="{AA50C80D-A95C-4F10-80D9-BCD0C3961580}" destId="{79885305-809C-4D83-9910-F35935F061B1}" srcOrd="0" destOrd="0" presId="urn:microsoft.com/office/officeart/2005/8/layout/orgChart1"/>
    <dgm:cxn modelId="{5C0A4464-E946-449F-904A-48100B753322}" srcId="{54AB14E8-9575-4F58-8401-955EC7D046CE}" destId="{1A8DCB93-FB14-45C1-B2C7-245718DF6A9D}" srcOrd="2" destOrd="0" parTransId="{BCDD28FC-F5F6-45F6-95B2-FA1B2EF8ED3B}" sibTransId="{04ED609D-E00A-4AEB-8FBD-363FF5DD7BA1}"/>
    <dgm:cxn modelId="{5E296B41-7961-40DF-A891-07F25A73A0CA}" type="presOf" srcId="{A041C98C-A608-4C9C-A289-D8F95EC568F6}" destId="{A635A9C3-9C0F-4683-8E08-AF652A36C6D7}" srcOrd="0" destOrd="0" presId="urn:microsoft.com/office/officeart/2005/8/layout/orgChart1"/>
    <dgm:cxn modelId="{40FFDB6F-6CA5-46AF-B50C-45DE6CC024E0}" type="presOf" srcId="{BCDD28FC-F5F6-45F6-95B2-FA1B2EF8ED3B}" destId="{489853BB-621E-44F1-8093-58D78932136A}" srcOrd="0" destOrd="0" presId="urn:microsoft.com/office/officeart/2005/8/layout/orgChart1"/>
    <dgm:cxn modelId="{7B6CD863-DDAA-4714-A677-7C636C1DB639}" type="presOf" srcId="{49C1190D-802A-439B-957C-9CCB0FA1AB4C}" destId="{B8D808FB-AF0B-4A07-BCFD-F063544B739E}" srcOrd="0" destOrd="0" presId="urn:microsoft.com/office/officeart/2005/8/layout/orgChart1"/>
    <dgm:cxn modelId="{6C791E3B-AB86-411A-864F-5951046F16C1}" type="presOf" srcId="{397A0891-C4CA-49F9-BB3C-1C833AC95267}" destId="{AB44BF08-463C-4499-9AB3-44D91273968B}" srcOrd="0" destOrd="0" presId="urn:microsoft.com/office/officeart/2005/8/layout/orgChart1"/>
    <dgm:cxn modelId="{DFF8B597-5926-4400-AD73-29C9D8A115DC}" type="presOf" srcId="{2F51CCBA-9853-4E15-85E7-F386AF0B16C4}" destId="{90E0684A-F581-427F-B687-5BD28B336C5B}" srcOrd="1" destOrd="0" presId="urn:microsoft.com/office/officeart/2005/8/layout/orgChart1"/>
    <dgm:cxn modelId="{DD422CB0-A255-4421-8D51-B074A1F11C85}" type="presOf" srcId="{45027659-A1DB-4793-830B-DD1FB5070144}" destId="{0923B53C-1435-4246-B117-124573FC8FF8}" srcOrd="0" destOrd="0" presId="urn:microsoft.com/office/officeart/2005/8/layout/orgChart1"/>
    <dgm:cxn modelId="{14A9A04C-004F-4A63-8BE5-FED7B692DA48}" srcId="{397A0891-C4CA-49F9-BB3C-1C833AC95267}" destId="{54AB14E8-9575-4F58-8401-955EC7D046CE}" srcOrd="0" destOrd="0" parTransId="{6BBD6911-B74E-4991-BCE1-4A2063A63AC4}" sibTransId="{1D697797-4E03-4412-9F2B-ADFD82DE1C97}"/>
    <dgm:cxn modelId="{1B8C7A72-4DDC-4943-93A6-227A40503584}" type="presOf" srcId="{54AB14E8-9575-4F58-8401-955EC7D046CE}" destId="{F0CCAE9C-02D1-4429-A408-368548D48ABB}" srcOrd="1" destOrd="0" presId="urn:microsoft.com/office/officeart/2005/8/layout/orgChart1"/>
    <dgm:cxn modelId="{EB7F09C2-A2D9-4AF4-A472-FF08B94B2A69}" type="presOf" srcId="{E4925E71-5924-4694-9795-362583D78382}" destId="{EF93C824-866C-46A3-A259-DFF39FEA72C7}" srcOrd="0" destOrd="0" presId="urn:microsoft.com/office/officeart/2005/8/layout/orgChart1"/>
    <dgm:cxn modelId="{6F36F28F-51C7-4377-AD22-5D0FDE243041}" type="presOf" srcId="{2F51CCBA-9853-4E15-85E7-F386AF0B16C4}" destId="{FF48D1A1-1A0D-4315-8F96-22B19A719F12}" srcOrd="0" destOrd="0" presId="urn:microsoft.com/office/officeart/2005/8/layout/orgChart1"/>
    <dgm:cxn modelId="{BA49617D-E8D3-45B4-94E0-3C570196A90D}" srcId="{54AB14E8-9575-4F58-8401-955EC7D046CE}" destId="{94DA0639-36EE-4F13-AFF7-67D61C7EB682}" srcOrd="3" destOrd="0" parTransId="{314CB6BA-9BA9-49F3-8F6B-9C9F431DABC3}" sibTransId="{E9DEC177-7538-4072-B746-1BBA47D7BF6D}"/>
    <dgm:cxn modelId="{E121D9D2-BE70-4DB9-AD52-017E574EF1DD}" type="presOf" srcId="{314CB6BA-9BA9-49F3-8F6B-9C9F431DABC3}" destId="{EA3170D4-274A-4D52-B3D1-0571BC2F1912}" srcOrd="0" destOrd="0" presId="urn:microsoft.com/office/officeart/2005/8/layout/orgChart1"/>
    <dgm:cxn modelId="{FFC51366-A989-4A4E-A407-2098966AA8AC}" type="presOf" srcId="{1A8DCB93-FB14-45C1-B2C7-245718DF6A9D}" destId="{C26C2A4F-04CF-4B32-B1AD-245926146FF1}" srcOrd="1" destOrd="0" presId="urn:microsoft.com/office/officeart/2005/8/layout/orgChart1"/>
    <dgm:cxn modelId="{79DE6B70-4867-4007-9D9E-A28A5F084F75}" type="presOf" srcId="{94DA0639-36EE-4F13-AFF7-67D61C7EB682}" destId="{266AAE1B-C0C8-4E1C-ACD5-A39EF33AE28A}" srcOrd="1" destOrd="0" presId="urn:microsoft.com/office/officeart/2005/8/layout/orgChart1"/>
    <dgm:cxn modelId="{50409ECD-B1DE-4DD7-8DDA-EBDFE65C187D}" srcId="{54AB14E8-9575-4F58-8401-955EC7D046CE}" destId="{2F51CCBA-9853-4E15-85E7-F386AF0B16C4}" srcOrd="1" destOrd="0" parTransId="{E4925E71-5924-4694-9795-362583D78382}" sibTransId="{600E6C57-771F-4289-A696-8F1BFBD5150A}"/>
    <dgm:cxn modelId="{FE6F5359-180F-45C9-BCE1-7472C2F55565}" type="presOf" srcId="{54AB14E8-9575-4F58-8401-955EC7D046CE}" destId="{A5A5DCFC-CE7F-4ACE-B522-B94F432E413A}" srcOrd="0" destOrd="0" presId="urn:microsoft.com/office/officeart/2005/8/layout/orgChart1"/>
    <dgm:cxn modelId="{CCDE72BE-5BBC-43D4-AE11-20F9282D9974}" type="presOf" srcId="{1A8DCB93-FB14-45C1-B2C7-245718DF6A9D}" destId="{86A82F32-7A69-4385-AB7E-41C7F9D5A775}" srcOrd="0" destOrd="0" presId="urn:microsoft.com/office/officeart/2005/8/layout/orgChart1"/>
    <dgm:cxn modelId="{83D25ED7-FF2D-4E74-9154-5AC0F5F979C3}" srcId="{54AB14E8-9575-4F58-8401-955EC7D046CE}" destId="{45027659-A1DB-4793-830B-DD1FB5070144}" srcOrd="4" destOrd="0" parTransId="{A041C98C-A608-4C9C-A289-D8F95EC568F6}" sibTransId="{3BEA779F-F737-4A2F-8A19-073BB3F16730}"/>
    <dgm:cxn modelId="{D9FC0850-EFED-4BD8-9E42-7B82525976EE}" srcId="{54AB14E8-9575-4F58-8401-955EC7D046CE}" destId="{AA50C80D-A95C-4F10-80D9-BCD0C3961580}" srcOrd="0" destOrd="0" parTransId="{49C1190D-802A-439B-957C-9CCB0FA1AB4C}" sibTransId="{133F9233-CA64-42C5-BA46-5D3FEE7413C1}"/>
    <dgm:cxn modelId="{5DEEEB28-FEA3-4D15-9A1F-C401D2379BAE}" type="presOf" srcId="{45027659-A1DB-4793-830B-DD1FB5070144}" destId="{6D7B349E-2CAD-4551-BC9D-D7AFC5752A78}" srcOrd="1" destOrd="0" presId="urn:microsoft.com/office/officeart/2005/8/layout/orgChart1"/>
    <dgm:cxn modelId="{83D04C97-6089-4FDA-BBF5-63B729352563}" type="presOf" srcId="{94DA0639-36EE-4F13-AFF7-67D61C7EB682}" destId="{EB5FCB45-B139-4E99-B32F-AC129F1E235B}" srcOrd="0" destOrd="0" presId="urn:microsoft.com/office/officeart/2005/8/layout/orgChart1"/>
    <dgm:cxn modelId="{1A54E7D1-3D44-4EBB-8FA2-E846837F0F41}" type="presParOf" srcId="{AB44BF08-463C-4499-9AB3-44D91273968B}" destId="{B23509D4-C245-46D1-8DDA-191F12F5B469}" srcOrd="0" destOrd="0" presId="urn:microsoft.com/office/officeart/2005/8/layout/orgChart1"/>
    <dgm:cxn modelId="{2C778F41-3832-49EB-9DB6-00F242C4149E}" type="presParOf" srcId="{B23509D4-C245-46D1-8DDA-191F12F5B469}" destId="{DBE38D63-8F1A-4B88-A33E-B5BE6DA74820}" srcOrd="0" destOrd="0" presId="urn:microsoft.com/office/officeart/2005/8/layout/orgChart1"/>
    <dgm:cxn modelId="{D5595D56-2DC3-4312-9ED8-CE16DC25DAA8}" type="presParOf" srcId="{DBE38D63-8F1A-4B88-A33E-B5BE6DA74820}" destId="{A5A5DCFC-CE7F-4ACE-B522-B94F432E413A}" srcOrd="0" destOrd="0" presId="urn:microsoft.com/office/officeart/2005/8/layout/orgChart1"/>
    <dgm:cxn modelId="{4C4D68C0-C4F7-4151-AFAE-191E3439E110}" type="presParOf" srcId="{DBE38D63-8F1A-4B88-A33E-B5BE6DA74820}" destId="{F0CCAE9C-02D1-4429-A408-368548D48ABB}" srcOrd="1" destOrd="0" presId="urn:microsoft.com/office/officeart/2005/8/layout/orgChart1"/>
    <dgm:cxn modelId="{D8B804BE-A583-452B-818A-A4E513A2FDC5}" type="presParOf" srcId="{B23509D4-C245-46D1-8DDA-191F12F5B469}" destId="{A0433B3F-4670-443C-8726-FFBCFB7F24DE}" srcOrd="1" destOrd="0" presId="urn:microsoft.com/office/officeart/2005/8/layout/orgChart1"/>
    <dgm:cxn modelId="{ACEAA500-4672-40D6-9EE3-5CFC9ADD39F1}" type="presParOf" srcId="{A0433B3F-4670-443C-8726-FFBCFB7F24DE}" destId="{B8D808FB-AF0B-4A07-BCFD-F063544B739E}" srcOrd="0" destOrd="0" presId="urn:microsoft.com/office/officeart/2005/8/layout/orgChart1"/>
    <dgm:cxn modelId="{D4E01336-1A0F-4196-9A7E-D263C56C6BCE}" type="presParOf" srcId="{A0433B3F-4670-443C-8726-FFBCFB7F24DE}" destId="{A2888948-6BA1-42B3-9409-F93ADF758B43}" srcOrd="1" destOrd="0" presId="urn:microsoft.com/office/officeart/2005/8/layout/orgChart1"/>
    <dgm:cxn modelId="{1E50DFD3-C065-4ED9-886F-5E154A1830C6}" type="presParOf" srcId="{A2888948-6BA1-42B3-9409-F93ADF758B43}" destId="{C50D986C-5E54-48DC-9A1C-67AA75D439D1}" srcOrd="0" destOrd="0" presId="urn:microsoft.com/office/officeart/2005/8/layout/orgChart1"/>
    <dgm:cxn modelId="{0ACA70F8-EED3-4556-8908-FA72A1998375}" type="presParOf" srcId="{C50D986C-5E54-48DC-9A1C-67AA75D439D1}" destId="{79885305-809C-4D83-9910-F35935F061B1}" srcOrd="0" destOrd="0" presId="urn:microsoft.com/office/officeart/2005/8/layout/orgChart1"/>
    <dgm:cxn modelId="{91608435-66F4-4C62-B533-9A375C03CEAD}" type="presParOf" srcId="{C50D986C-5E54-48DC-9A1C-67AA75D439D1}" destId="{FF7F375E-653D-4A21-9624-2D06D1C450E6}" srcOrd="1" destOrd="0" presId="urn:microsoft.com/office/officeart/2005/8/layout/orgChart1"/>
    <dgm:cxn modelId="{A3D66CE1-54F3-46DD-A7D0-81228D9B3812}" type="presParOf" srcId="{A2888948-6BA1-42B3-9409-F93ADF758B43}" destId="{75E06610-581C-4D50-BE16-D8FDEECA58F7}" srcOrd="1" destOrd="0" presId="urn:microsoft.com/office/officeart/2005/8/layout/orgChart1"/>
    <dgm:cxn modelId="{3C0B5BB3-A7BF-41FC-B29A-F5DB66EA06B3}" type="presParOf" srcId="{A2888948-6BA1-42B3-9409-F93ADF758B43}" destId="{32903089-D8F5-4926-83E4-BD666A0EC5FD}" srcOrd="2" destOrd="0" presId="urn:microsoft.com/office/officeart/2005/8/layout/orgChart1"/>
    <dgm:cxn modelId="{379013A4-A9E2-40B9-A6A9-24B546F90046}" type="presParOf" srcId="{A0433B3F-4670-443C-8726-FFBCFB7F24DE}" destId="{EF93C824-866C-46A3-A259-DFF39FEA72C7}" srcOrd="2" destOrd="0" presId="urn:microsoft.com/office/officeart/2005/8/layout/orgChart1"/>
    <dgm:cxn modelId="{9EA22D8C-1CC0-4D83-9D84-4CC626969E45}" type="presParOf" srcId="{A0433B3F-4670-443C-8726-FFBCFB7F24DE}" destId="{50E8B251-8915-473F-98A1-9D40DA2819A6}" srcOrd="3" destOrd="0" presId="urn:microsoft.com/office/officeart/2005/8/layout/orgChart1"/>
    <dgm:cxn modelId="{127DF8CB-3AEA-4339-BACD-2F533563900D}" type="presParOf" srcId="{50E8B251-8915-473F-98A1-9D40DA2819A6}" destId="{68B77016-19CA-4637-B063-8200D95796DF}" srcOrd="0" destOrd="0" presId="urn:microsoft.com/office/officeart/2005/8/layout/orgChart1"/>
    <dgm:cxn modelId="{FC5CE387-134A-4FD2-B63B-503B84D20F54}" type="presParOf" srcId="{68B77016-19CA-4637-B063-8200D95796DF}" destId="{FF48D1A1-1A0D-4315-8F96-22B19A719F12}" srcOrd="0" destOrd="0" presId="urn:microsoft.com/office/officeart/2005/8/layout/orgChart1"/>
    <dgm:cxn modelId="{93A13555-2F29-47F1-ABE8-7BF63DF7B297}" type="presParOf" srcId="{68B77016-19CA-4637-B063-8200D95796DF}" destId="{90E0684A-F581-427F-B687-5BD28B336C5B}" srcOrd="1" destOrd="0" presId="urn:microsoft.com/office/officeart/2005/8/layout/orgChart1"/>
    <dgm:cxn modelId="{241D7CF1-B8F7-46E5-B632-ED8E51908BAE}" type="presParOf" srcId="{50E8B251-8915-473F-98A1-9D40DA2819A6}" destId="{79190CE9-F712-44F1-95FF-A3F58B1184B9}" srcOrd="1" destOrd="0" presId="urn:microsoft.com/office/officeart/2005/8/layout/orgChart1"/>
    <dgm:cxn modelId="{A8A0CBAE-DF54-4900-AF36-A20F2CACAAFC}" type="presParOf" srcId="{50E8B251-8915-473F-98A1-9D40DA2819A6}" destId="{A1C1885B-2BB8-4FBD-A327-9A727D464C9D}" srcOrd="2" destOrd="0" presId="urn:microsoft.com/office/officeart/2005/8/layout/orgChart1"/>
    <dgm:cxn modelId="{7DB61171-9C45-4B14-BC1A-8774182BB3AA}" type="presParOf" srcId="{A0433B3F-4670-443C-8726-FFBCFB7F24DE}" destId="{489853BB-621E-44F1-8093-58D78932136A}" srcOrd="4" destOrd="0" presId="urn:microsoft.com/office/officeart/2005/8/layout/orgChart1"/>
    <dgm:cxn modelId="{1FBE0B85-B0DC-4347-909C-DC5B49DCB1A3}" type="presParOf" srcId="{A0433B3F-4670-443C-8726-FFBCFB7F24DE}" destId="{85220EC9-ECE6-4746-8A42-8813FBF8BF40}" srcOrd="5" destOrd="0" presId="urn:microsoft.com/office/officeart/2005/8/layout/orgChart1"/>
    <dgm:cxn modelId="{F9A8698A-C67D-476D-9736-947E71CE1CB2}" type="presParOf" srcId="{85220EC9-ECE6-4746-8A42-8813FBF8BF40}" destId="{05553927-F3D9-4E01-B2EB-932A646D2258}" srcOrd="0" destOrd="0" presId="urn:microsoft.com/office/officeart/2005/8/layout/orgChart1"/>
    <dgm:cxn modelId="{DC06D83C-ABC0-4BC4-AF2B-64C7F2E1FB7E}" type="presParOf" srcId="{05553927-F3D9-4E01-B2EB-932A646D2258}" destId="{86A82F32-7A69-4385-AB7E-41C7F9D5A775}" srcOrd="0" destOrd="0" presId="urn:microsoft.com/office/officeart/2005/8/layout/orgChart1"/>
    <dgm:cxn modelId="{BAD2D5F8-59B3-4355-AFAF-2F6F4A496CD8}" type="presParOf" srcId="{05553927-F3D9-4E01-B2EB-932A646D2258}" destId="{C26C2A4F-04CF-4B32-B1AD-245926146FF1}" srcOrd="1" destOrd="0" presId="urn:microsoft.com/office/officeart/2005/8/layout/orgChart1"/>
    <dgm:cxn modelId="{CF468F4C-8BEF-44F2-8FF0-4923D9B8BF13}" type="presParOf" srcId="{85220EC9-ECE6-4746-8A42-8813FBF8BF40}" destId="{FF8F32C3-997F-4246-B550-6E3AF6E1B670}" srcOrd="1" destOrd="0" presId="urn:microsoft.com/office/officeart/2005/8/layout/orgChart1"/>
    <dgm:cxn modelId="{B60A1F76-20B2-435A-A39C-7C3226E2D42C}" type="presParOf" srcId="{85220EC9-ECE6-4746-8A42-8813FBF8BF40}" destId="{A9F10BAB-6589-41B5-8F4B-0E7FCFD89038}" srcOrd="2" destOrd="0" presId="urn:microsoft.com/office/officeart/2005/8/layout/orgChart1"/>
    <dgm:cxn modelId="{2B37E1C4-672A-4785-BA3A-CB4AC95D610D}" type="presParOf" srcId="{A0433B3F-4670-443C-8726-FFBCFB7F24DE}" destId="{EA3170D4-274A-4D52-B3D1-0571BC2F1912}" srcOrd="6" destOrd="0" presId="urn:microsoft.com/office/officeart/2005/8/layout/orgChart1"/>
    <dgm:cxn modelId="{CEB05FB6-DF05-4477-AE1C-22121C14BDD2}" type="presParOf" srcId="{A0433B3F-4670-443C-8726-FFBCFB7F24DE}" destId="{87B973A0-0A8C-48F1-9821-A46D902AA267}" srcOrd="7" destOrd="0" presId="urn:microsoft.com/office/officeart/2005/8/layout/orgChart1"/>
    <dgm:cxn modelId="{584AED5D-123A-44A5-A37C-7820EB5C1F7E}" type="presParOf" srcId="{87B973A0-0A8C-48F1-9821-A46D902AA267}" destId="{3FE20999-452F-43CD-A06C-0AAD333B0594}" srcOrd="0" destOrd="0" presId="urn:microsoft.com/office/officeart/2005/8/layout/orgChart1"/>
    <dgm:cxn modelId="{FCD7ACD8-D914-4E83-A270-77202D7F3F69}" type="presParOf" srcId="{3FE20999-452F-43CD-A06C-0AAD333B0594}" destId="{EB5FCB45-B139-4E99-B32F-AC129F1E235B}" srcOrd="0" destOrd="0" presId="urn:microsoft.com/office/officeart/2005/8/layout/orgChart1"/>
    <dgm:cxn modelId="{E59F291A-D2F0-4F14-9DF8-4B27DE9C61B5}" type="presParOf" srcId="{3FE20999-452F-43CD-A06C-0AAD333B0594}" destId="{266AAE1B-C0C8-4E1C-ACD5-A39EF33AE28A}" srcOrd="1" destOrd="0" presId="urn:microsoft.com/office/officeart/2005/8/layout/orgChart1"/>
    <dgm:cxn modelId="{2B21F87A-791A-418E-894F-D98BB9F23A0F}" type="presParOf" srcId="{87B973A0-0A8C-48F1-9821-A46D902AA267}" destId="{8B82227D-2BB1-4774-9F86-4342B8C07E98}" srcOrd="1" destOrd="0" presId="urn:microsoft.com/office/officeart/2005/8/layout/orgChart1"/>
    <dgm:cxn modelId="{CA71085D-7BF4-4376-A641-2F474618A23B}" type="presParOf" srcId="{87B973A0-0A8C-48F1-9821-A46D902AA267}" destId="{54CF3A4C-E565-47A6-B135-446A434297EE}" srcOrd="2" destOrd="0" presId="urn:microsoft.com/office/officeart/2005/8/layout/orgChart1"/>
    <dgm:cxn modelId="{40E43FE3-C55F-4C17-80F8-C5E4CC2E50A0}" type="presParOf" srcId="{A0433B3F-4670-443C-8726-FFBCFB7F24DE}" destId="{A635A9C3-9C0F-4683-8E08-AF652A36C6D7}" srcOrd="8" destOrd="0" presId="urn:microsoft.com/office/officeart/2005/8/layout/orgChart1"/>
    <dgm:cxn modelId="{9BB8DD5A-06A1-4C5E-B5B5-C711FFC81740}" type="presParOf" srcId="{A0433B3F-4670-443C-8726-FFBCFB7F24DE}" destId="{7E0AA296-74B5-4FD7-94C7-EF9EA1445C64}" srcOrd="9" destOrd="0" presId="urn:microsoft.com/office/officeart/2005/8/layout/orgChart1"/>
    <dgm:cxn modelId="{A573831B-BE10-44AD-8C2D-C34100C4CFBF}" type="presParOf" srcId="{7E0AA296-74B5-4FD7-94C7-EF9EA1445C64}" destId="{5717DE2F-CC69-43CE-8B3C-B450E9CDABFF}" srcOrd="0" destOrd="0" presId="urn:microsoft.com/office/officeart/2005/8/layout/orgChart1"/>
    <dgm:cxn modelId="{9569714A-120C-4084-AF95-C5FB5664C433}" type="presParOf" srcId="{5717DE2F-CC69-43CE-8B3C-B450E9CDABFF}" destId="{0923B53C-1435-4246-B117-124573FC8FF8}" srcOrd="0" destOrd="0" presId="urn:microsoft.com/office/officeart/2005/8/layout/orgChart1"/>
    <dgm:cxn modelId="{1D50DA0E-FC1C-483D-BD4B-C734F84AD679}" type="presParOf" srcId="{5717DE2F-CC69-43CE-8B3C-B450E9CDABFF}" destId="{6D7B349E-2CAD-4551-BC9D-D7AFC5752A78}" srcOrd="1" destOrd="0" presId="urn:microsoft.com/office/officeart/2005/8/layout/orgChart1"/>
    <dgm:cxn modelId="{6771EA4E-D0CF-4CCF-A2D2-1AFF378FAE99}" type="presParOf" srcId="{7E0AA296-74B5-4FD7-94C7-EF9EA1445C64}" destId="{8602F78B-5D46-4606-AA58-60B1BD629D7D}" srcOrd="1" destOrd="0" presId="urn:microsoft.com/office/officeart/2005/8/layout/orgChart1"/>
    <dgm:cxn modelId="{498F599A-F28C-457D-B36E-4A1D5D4B5222}" type="presParOf" srcId="{7E0AA296-74B5-4FD7-94C7-EF9EA1445C64}" destId="{A69D8951-328F-4C1D-8451-07BC89A4518F}" srcOrd="2" destOrd="0" presId="urn:microsoft.com/office/officeart/2005/8/layout/orgChart1"/>
    <dgm:cxn modelId="{4F60FA75-67D1-4D6B-9FD3-1BC5AC758F0E}" type="presParOf" srcId="{B23509D4-C245-46D1-8DDA-191F12F5B469}" destId="{D66FDC1D-F57A-4A28-9F82-16CCAEE2C6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B079FD3-0041-46AE-B68C-AB6B6A2425B4}" type="doc">
      <dgm:prSet loTypeId="urn:microsoft.com/office/officeart/2005/8/layout/defaul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F5C99F3-4906-407B-A25D-B231E8D7FF89}">
      <dgm:prSet phldrT="[Texto]"/>
      <dgm:spPr/>
      <dgm:t>
        <a:bodyPr/>
        <a:lstStyle/>
        <a:p>
          <a:r>
            <a:rPr lang="es-ES" dirty="0" smtClean="0"/>
            <a:t>No se inactivan en presencia del cloro</a:t>
          </a:r>
          <a:endParaRPr lang="es-EC" dirty="0"/>
        </a:p>
      </dgm:t>
    </dgm:pt>
    <dgm:pt modelId="{671E2785-B4BF-4EDA-9E15-AAE39D4FB193}" type="parTrans" cxnId="{1F212236-9A8E-4BEE-A306-009CAD60735D}">
      <dgm:prSet/>
      <dgm:spPr/>
      <dgm:t>
        <a:bodyPr/>
        <a:lstStyle/>
        <a:p>
          <a:endParaRPr lang="es-EC"/>
        </a:p>
      </dgm:t>
    </dgm:pt>
    <dgm:pt modelId="{023AA50B-BAF0-4634-9F10-55AD7377E20E}" type="sibTrans" cxnId="{1F212236-9A8E-4BEE-A306-009CAD60735D}">
      <dgm:prSet/>
      <dgm:spPr/>
      <dgm:t>
        <a:bodyPr/>
        <a:lstStyle/>
        <a:p>
          <a:endParaRPr lang="es-EC"/>
        </a:p>
      </dgm:t>
    </dgm:pt>
    <dgm:pt modelId="{95691123-BAA8-49F5-BA8F-3FE8987F683E}">
      <dgm:prSet phldrT="[Texto]"/>
      <dgm:spPr/>
      <dgm:t>
        <a:bodyPr/>
        <a:lstStyle/>
        <a:p>
          <a:r>
            <a:rPr lang="es-ES" dirty="0" smtClean="0"/>
            <a:t>Mejoran el proceso digestivo en el estómago</a:t>
          </a:r>
          <a:endParaRPr lang="es-EC" dirty="0"/>
        </a:p>
      </dgm:t>
    </dgm:pt>
    <dgm:pt modelId="{05250980-E98E-4505-93DB-E4D51CD43B1C}" type="parTrans" cxnId="{098E784F-BDEA-4414-B195-D190CDB7B7D6}">
      <dgm:prSet/>
      <dgm:spPr/>
      <dgm:t>
        <a:bodyPr/>
        <a:lstStyle/>
        <a:p>
          <a:endParaRPr lang="es-EC"/>
        </a:p>
      </dgm:t>
    </dgm:pt>
    <dgm:pt modelId="{FBBF6DEB-E402-47C1-A0BB-1FEF07B4CBC6}" type="sibTrans" cxnId="{098E784F-BDEA-4414-B195-D190CDB7B7D6}">
      <dgm:prSet/>
      <dgm:spPr/>
      <dgm:t>
        <a:bodyPr/>
        <a:lstStyle/>
        <a:p>
          <a:endParaRPr lang="es-EC"/>
        </a:p>
      </dgm:t>
    </dgm:pt>
    <dgm:pt modelId="{42BAF690-B7D9-45CF-9A93-1DEC49DC72E2}">
      <dgm:prSet phldrT="[Texto]"/>
      <dgm:spPr/>
      <dgm:t>
        <a:bodyPr/>
        <a:lstStyle/>
        <a:p>
          <a:r>
            <a:rPr lang="es-ES" dirty="0" smtClean="0"/>
            <a:t>Actividad bactericida y bacteriostática</a:t>
          </a:r>
          <a:endParaRPr lang="es-EC" dirty="0"/>
        </a:p>
      </dgm:t>
    </dgm:pt>
    <dgm:pt modelId="{D0614DF5-B49B-414A-91E5-627D14FD1BDF}" type="parTrans" cxnId="{15879ACB-6858-4263-87E3-7E2DBA9C7B57}">
      <dgm:prSet/>
      <dgm:spPr/>
      <dgm:t>
        <a:bodyPr/>
        <a:lstStyle/>
        <a:p>
          <a:endParaRPr lang="es-EC"/>
        </a:p>
      </dgm:t>
    </dgm:pt>
    <dgm:pt modelId="{63CF8D67-4BA5-4634-98BD-6266C41C89B2}" type="sibTrans" cxnId="{15879ACB-6858-4263-87E3-7E2DBA9C7B57}">
      <dgm:prSet/>
      <dgm:spPr/>
      <dgm:t>
        <a:bodyPr/>
        <a:lstStyle/>
        <a:p>
          <a:endParaRPr lang="es-EC"/>
        </a:p>
      </dgm:t>
    </dgm:pt>
    <dgm:pt modelId="{CAE3F4C6-E953-4C01-ADDD-430CE0FD1A8E}">
      <dgm:prSet phldrT="[Texto]"/>
      <dgm:spPr/>
      <dgm:t>
        <a:bodyPr/>
        <a:lstStyle/>
        <a:p>
          <a:r>
            <a:rPr lang="es-ES" dirty="0" smtClean="0"/>
            <a:t> Activos en presencia de materia orgánica</a:t>
          </a:r>
          <a:endParaRPr lang="es-EC" dirty="0"/>
        </a:p>
      </dgm:t>
    </dgm:pt>
    <dgm:pt modelId="{0FA2B02C-D602-4FED-AC80-7CB56A0EBE1B}" type="parTrans" cxnId="{E7F02FC4-8815-4EF0-AD56-7A8088EFAE65}">
      <dgm:prSet/>
      <dgm:spPr/>
      <dgm:t>
        <a:bodyPr/>
        <a:lstStyle/>
        <a:p>
          <a:endParaRPr lang="es-EC"/>
        </a:p>
      </dgm:t>
    </dgm:pt>
    <dgm:pt modelId="{39AE1FE9-6E4D-4756-B719-8C8FC5A0C7B5}" type="sibTrans" cxnId="{E7F02FC4-8815-4EF0-AD56-7A8088EFAE65}">
      <dgm:prSet/>
      <dgm:spPr/>
      <dgm:t>
        <a:bodyPr/>
        <a:lstStyle/>
        <a:p>
          <a:endParaRPr lang="es-EC"/>
        </a:p>
      </dgm:t>
    </dgm:pt>
    <dgm:pt modelId="{723FCAA1-F9F4-459B-A0DF-6AB334751A8E}">
      <dgm:prSet phldrT="[Texto]"/>
      <dgm:spPr/>
      <dgm:t>
        <a:bodyPr/>
        <a:lstStyle/>
        <a:p>
          <a:r>
            <a:rPr lang="es-ES" dirty="0" smtClean="0"/>
            <a:t>Baja el pH estimulando la acción de la pepsina y la digestibilidad</a:t>
          </a:r>
          <a:endParaRPr lang="es-EC" dirty="0"/>
        </a:p>
      </dgm:t>
    </dgm:pt>
    <dgm:pt modelId="{531D43B9-41E9-4037-B456-A7FD1F0B4AE3}" type="parTrans" cxnId="{E5B8B5A5-E8CA-48A7-A2F3-1BCF5979BF29}">
      <dgm:prSet/>
      <dgm:spPr/>
      <dgm:t>
        <a:bodyPr/>
        <a:lstStyle/>
        <a:p>
          <a:endParaRPr lang="es-EC"/>
        </a:p>
      </dgm:t>
    </dgm:pt>
    <dgm:pt modelId="{8BE36714-8A67-4C11-8AEF-F7C998A6FF32}" type="sibTrans" cxnId="{E5B8B5A5-E8CA-48A7-A2F3-1BCF5979BF29}">
      <dgm:prSet/>
      <dgm:spPr/>
      <dgm:t>
        <a:bodyPr/>
        <a:lstStyle/>
        <a:p>
          <a:endParaRPr lang="es-EC"/>
        </a:p>
      </dgm:t>
    </dgm:pt>
    <dgm:pt modelId="{248842E5-3166-4AD3-8CCB-1094C56139E3}" type="pres">
      <dgm:prSet presAssocID="{0B079FD3-0041-46AE-B68C-AB6B6A2425B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08F89B3-A744-4B83-B33B-B1E04F898090}" type="pres">
      <dgm:prSet presAssocID="{DF5C99F3-4906-407B-A25D-B231E8D7FF8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5548AA-E988-488D-878F-1C38444ECFB6}" type="pres">
      <dgm:prSet presAssocID="{023AA50B-BAF0-4634-9F10-55AD7377E20E}" presName="sibTrans" presStyleCnt="0"/>
      <dgm:spPr/>
    </dgm:pt>
    <dgm:pt modelId="{43C038B7-DE06-4ED3-8282-9A3DC5829FCF}" type="pres">
      <dgm:prSet presAssocID="{95691123-BAA8-49F5-BA8F-3FE8987F683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752EA2-C7B5-40E6-B997-50C46CA130C3}" type="pres">
      <dgm:prSet presAssocID="{FBBF6DEB-E402-47C1-A0BB-1FEF07B4CBC6}" presName="sibTrans" presStyleCnt="0"/>
      <dgm:spPr/>
    </dgm:pt>
    <dgm:pt modelId="{C9A1F0CF-B0F3-4F36-9106-823A48F576A9}" type="pres">
      <dgm:prSet presAssocID="{42BAF690-B7D9-45CF-9A93-1DEC49DC72E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1716B1-8293-4C94-90A6-6C275B5C9A15}" type="pres">
      <dgm:prSet presAssocID="{63CF8D67-4BA5-4634-98BD-6266C41C89B2}" presName="sibTrans" presStyleCnt="0"/>
      <dgm:spPr/>
    </dgm:pt>
    <dgm:pt modelId="{827F5AE4-A5E8-4868-9FC4-A8E828BFCDCD}" type="pres">
      <dgm:prSet presAssocID="{CAE3F4C6-E953-4C01-ADDD-430CE0FD1A8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0CBACB-B925-4754-A77E-373ACCB9BAF9}" type="pres">
      <dgm:prSet presAssocID="{39AE1FE9-6E4D-4756-B719-8C8FC5A0C7B5}" presName="sibTrans" presStyleCnt="0"/>
      <dgm:spPr/>
    </dgm:pt>
    <dgm:pt modelId="{92081DE5-BD67-4317-8D57-60E564632B03}" type="pres">
      <dgm:prSet presAssocID="{723FCAA1-F9F4-459B-A0DF-6AB334751A8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425EDC3-F78B-4084-81AD-E049EDEE307C}" type="presOf" srcId="{CAE3F4C6-E953-4C01-ADDD-430CE0FD1A8E}" destId="{827F5AE4-A5E8-4868-9FC4-A8E828BFCDCD}" srcOrd="0" destOrd="0" presId="urn:microsoft.com/office/officeart/2005/8/layout/default"/>
    <dgm:cxn modelId="{E5B8B5A5-E8CA-48A7-A2F3-1BCF5979BF29}" srcId="{0B079FD3-0041-46AE-B68C-AB6B6A2425B4}" destId="{723FCAA1-F9F4-459B-A0DF-6AB334751A8E}" srcOrd="4" destOrd="0" parTransId="{531D43B9-41E9-4037-B456-A7FD1F0B4AE3}" sibTransId="{8BE36714-8A67-4C11-8AEF-F7C998A6FF32}"/>
    <dgm:cxn modelId="{A5537882-3C25-4492-A3CD-85877E1A457B}" type="presOf" srcId="{0B079FD3-0041-46AE-B68C-AB6B6A2425B4}" destId="{248842E5-3166-4AD3-8CCB-1094C56139E3}" srcOrd="0" destOrd="0" presId="urn:microsoft.com/office/officeart/2005/8/layout/default"/>
    <dgm:cxn modelId="{EC1D6984-F04B-49C5-8F5E-EF642C71C38F}" type="presOf" srcId="{DF5C99F3-4906-407B-A25D-B231E8D7FF89}" destId="{D08F89B3-A744-4B83-B33B-B1E04F898090}" srcOrd="0" destOrd="0" presId="urn:microsoft.com/office/officeart/2005/8/layout/default"/>
    <dgm:cxn modelId="{383737FD-4502-4ABF-BCB1-50817F115EF2}" type="presOf" srcId="{723FCAA1-F9F4-459B-A0DF-6AB334751A8E}" destId="{92081DE5-BD67-4317-8D57-60E564632B03}" srcOrd="0" destOrd="0" presId="urn:microsoft.com/office/officeart/2005/8/layout/default"/>
    <dgm:cxn modelId="{15879ACB-6858-4263-87E3-7E2DBA9C7B57}" srcId="{0B079FD3-0041-46AE-B68C-AB6B6A2425B4}" destId="{42BAF690-B7D9-45CF-9A93-1DEC49DC72E2}" srcOrd="2" destOrd="0" parTransId="{D0614DF5-B49B-414A-91E5-627D14FD1BDF}" sibTransId="{63CF8D67-4BA5-4634-98BD-6266C41C89B2}"/>
    <dgm:cxn modelId="{68D67CF7-4E5B-4E2F-9208-57E47019E95B}" type="presOf" srcId="{95691123-BAA8-49F5-BA8F-3FE8987F683E}" destId="{43C038B7-DE06-4ED3-8282-9A3DC5829FCF}" srcOrd="0" destOrd="0" presId="urn:microsoft.com/office/officeart/2005/8/layout/default"/>
    <dgm:cxn modelId="{118E388E-6D5D-485A-BB4E-BA1EDD78DAEF}" type="presOf" srcId="{42BAF690-B7D9-45CF-9A93-1DEC49DC72E2}" destId="{C9A1F0CF-B0F3-4F36-9106-823A48F576A9}" srcOrd="0" destOrd="0" presId="urn:microsoft.com/office/officeart/2005/8/layout/default"/>
    <dgm:cxn modelId="{098E784F-BDEA-4414-B195-D190CDB7B7D6}" srcId="{0B079FD3-0041-46AE-B68C-AB6B6A2425B4}" destId="{95691123-BAA8-49F5-BA8F-3FE8987F683E}" srcOrd="1" destOrd="0" parTransId="{05250980-E98E-4505-93DB-E4D51CD43B1C}" sibTransId="{FBBF6DEB-E402-47C1-A0BB-1FEF07B4CBC6}"/>
    <dgm:cxn modelId="{1F212236-9A8E-4BEE-A306-009CAD60735D}" srcId="{0B079FD3-0041-46AE-B68C-AB6B6A2425B4}" destId="{DF5C99F3-4906-407B-A25D-B231E8D7FF89}" srcOrd="0" destOrd="0" parTransId="{671E2785-B4BF-4EDA-9E15-AAE39D4FB193}" sibTransId="{023AA50B-BAF0-4634-9F10-55AD7377E20E}"/>
    <dgm:cxn modelId="{E7F02FC4-8815-4EF0-AD56-7A8088EFAE65}" srcId="{0B079FD3-0041-46AE-B68C-AB6B6A2425B4}" destId="{CAE3F4C6-E953-4C01-ADDD-430CE0FD1A8E}" srcOrd="3" destOrd="0" parTransId="{0FA2B02C-D602-4FED-AC80-7CB56A0EBE1B}" sibTransId="{39AE1FE9-6E4D-4756-B719-8C8FC5A0C7B5}"/>
    <dgm:cxn modelId="{8B9D2A96-3A2A-4BB0-93F8-98FB3F629A3A}" type="presParOf" srcId="{248842E5-3166-4AD3-8CCB-1094C56139E3}" destId="{D08F89B3-A744-4B83-B33B-B1E04F898090}" srcOrd="0" destOrd="0" presId="urn:microsoft.com/office/officeart/2005/8/layout/default"/>
    <dgm:cxn modelId="{8AF43B81-9A94-4C75-B90F-00D1F6C001CC}" type="presParOf" srcId="{248842E5-3166-4AD3-8CCB-1094C56139E3}" destId="{845548AA-E988-488D-878F-1C38444ECFB6}" srcOrd="1" destOrd="0" presId="urn:microsoft.com/office/officeart/2005/8/layout/default"/>
    <dgm:cxn modelId="{C297E046-2035-4DBD-AE28-BC625F3DD900}" type="presParOf" srcId="{248842E5-3166-4AD3-8CCB-1094C56139E3}" destId="{43C038B7-DE06-4ED3-8282-9A3DC5829FCF}" srcOrd="2" destOrd="0" presId="urn:microsoft.com/office/officeart/2005/8/layout/default"/>
    <dgm:cxn modelId="{A2B6EB2D-834A-4D3A-A527-968C26AC9774}" type="presParOf" srcId="{248842E5-3166-4AD3-8CCB-1094C56139E3}" destId="{14752EA2-C7B5-40E6-B997-50C46CA130C3}" srcOrd="3" destOrd="0" presId="urn:microsoft.com/office/officeart/2005/8/layout/default"/>
    <dgm:cxn modelId="{9A4F5155-CDBD-4CE3-8873-58C870554685}" type="presParOf" srcId="{248842E5-3166-4AD3-8CCB-1094C56139E3}" destId="{C9A1F0CF-B0F3-4F36-9106-823A48F576A9}" srcOrd="4" destOrd="0" presId="urn:microsoft.com/office/officeart/2005/8/layout/default"/>
    <dgm:cxn modelId="{9AE21FD1-036A-4EEC-AD6F-9718B03D4414}" type="presParOf" srcId="{248842E5-3166-4AD3-8CCB-1094C56139E3}" destId="{BA1716B1-8293-4C94-90A6-6C275B5C9A15}" srcOrd="5" destOrd="0" presId="urn:microsoft.com/office/officeart/2005/8/layout/default"/>
    <dgm:cxn modelId="{C1A9747C-026E-405A-8977-C5A7A55B4AB0}" type="presParOf" srcId="{248842E5-3166-4AD3-8CCB-1094C56139E3}" destId="{827F5AE4-A5E8-4868-9FC4-A8E828BFCDCD}" srcOrd="6" destOrd="0" presId="urn:microsoft.com/office/officeart/2005/8/layout/default"/>
    <dgm:cxn modelId="{D7755897-192E-4AFD-86FA-C330BF030AB3}" type="presParOf" srcId="{248842E5-3166-4AD3-8CCB-1094C56139E3}" destId="{390CBACB-B925-4754-A77E-373ACCB9BAF9}" srcOrd="7" destOrd="0" presId="urn:microsoft.com/office/officeart/2005/8/layout/default"/>
    <dgm:cxn modelId="{711A5554-0C5C-4012-99B0-B3D2856551EF}" type="presParOf" srcId="{248842E5-3166-4AD3-8CCB-1094C56139E3}" destId="{92081DE5-BD67-4317-8D57-60E564632B0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2F697A-A69D-4D73-9265-698DE5E9D7AD}" type="doc">
      <dgm:prSet loTypeId="urn:microsoft.com/office/officeart/2005/8/layout/process1" loCatId="process" qsTypeId="urn:microsoft.com/office/officeart/2005/8/quickstyle/simple3" qsCatId="simple" csTypeId="urn:microsoft.com/office/officeart/2005/8/colors/colorful4" csCatId="colorful" phldr="1"/>
      <dgm:spPr/>
    </dgm:pt>
    <dgm:pt modelId="{F04846AA-0CD7-4338-A5DF-B762B15CE194}">
      <dgm:prSet phldrT="[Texto]"/>
      <dgm:spPr/>
      <dgm:t>
        <a:bodyPr/>
        <a:lstStyle/>
        <a:p>
          <a:r>
            <a:rPr lang="es-ES" dirty="0" smtClean="0"/>
            <a:t>provocando la muerte de bacterias y hongos</a:t>
          </a:r>
          <a:endParaRPr lang="es-EC" dirty="0"/>
        </a:p>
      </dgm:t>
    </dgm:pt>
    <dgm:pt modelId="{4F493362-504E-40F8-99D9-A71871191C7A}" type="parTrans" cxnId="{AF72004F-D631-431E-973A-D1C46D562D9E}">
      <dgm:prSet/>
      <dgm:spPr/>
      <dgm:t>
        <a:bodyPr/>
        <a:lstStyle/>
        <a:p>
          <a:endParaRPr lang="es-EC"/>
        </a:p>
      </dgm:t>
    </dgm:pt>
    <dgm:pt modelId="{FCCA09E1-4B75-4E4D-9587-E0EC5181E559}" type="sibTrans" cxnId="{AF72004F-D631-431E-973A-D1C46D562D9E}">
      <dgm:prSet/>
      <dgm:spPr/>
      <dgm:t>
        <a:bodyPr/>
        <a:lstStyle/>
        <a:p>
          <a:endParaRPr lang="es-EC"/>
        </a:p>
      </dgm:t>
    </dgm:pt>
    <dgm:pt modelId="{F6FC795D-5C81-4209-9220-A35EC426B148}">
      <dgm:prSet phldrT="[Texto]"/>
      <dgm:spPr/>
      <dgm:t>
        <a:bodyPr/>
        <a:lstStyle/>
        <a:p>
          <a:r>
            <a:rPr lang="es-ES" dirty="0" smtClean="0"/>
            <a:t>ácido orgánico no disociado (el que no ha perdido el H+) entra dentro de la célula microbiana </a:t>
          </a:r>
          <a:endParaRPr lang="es-EC" dirty="0"/>
        </a:p>
      </dgm:t>
    </dgm:pt>
    <dgm:pt modelId="{07F10423-3E2C-471A-BA60-107A22F973E3}" type="parTrans" cxnId="{A5DA7906-EB6C-4BA4-A64E-992E3ECEF1C0}">
      <dgm:prSet/>
      <dgm:spPr/>
      <dgm:t>
        <a:bodyPr/>
        <a:lstStyle/>
        <a:p>
          <a:endParaRPr lang="es-EC"/>
        </a:p>
      </dgm:t>
    </dgm:pt>
    <dgm:pt modelId="{14014516-712A-4D35-9D00-598302F4849E}" type="sibTrans" cxnId="{A5DA7906-EB6C-4BA4-A64E-992E3ECEF1C0}">
      <dgm:prSet/>
      <dgm:spPr/>
      <dgm:t>
        <a:bodyPr/>
        <a:lstStyle/>
        <a:p>
          <a:endParaRPr lang="es-EC"/>
        </a:p>
      </dgm:t>
    </dgm:pt>
    <dgm:pt modelId="{C441C0B3-C462-4E17-83EB-6816F73A05F4}">
      <dgm:prSet phldrT="[Texto]"/>
      <dgm:spPr/>
      <dgm:t>
        <a:bodyPr/>
        <a:lstStyle/>
        <a:p>
          <a:r>
            <a:rPr lang="es-ES" dirty="0" smtClean="0"/>
            <a:t>y una vez dentro se disocia (pierde el H+) bajando el pH intracelular</a:t>
          </a:r>
          <a:endParaRPr lang="es-EC" dirty="0"/>
        </a:p>
      </dgm:t>
    </dgm:pt>
    <dgm:pt modelId="{FD9C89D4-BBF7-46B7-8B57-53D25B94905F}" type="parTrans" cxnId="{105FB0BA-72FF-48F1-A26F-4AA2EBAC349E}">
      <dgm:prSet/>
      <dgm:spPr/>
      <dgm:t>
        <a:bodyPr/>
        <a:lstStyle/>
        <a:p>
          <a:endParaRPr lang="es-EC"/>
        </a:p>
      </dgm:t>
    </dgm:pt>
    <dgm:pt modelId="{24FBDF48-1AC3-47FE-93EB-FE7C35A470FD}" type="sibTrans" cxnId="{105FB0BA-72FF-48F1-A26F-4AA2EBAC349E}">
      <dgm:prSet/>
      <dgm:spPr/>
      <dgm:t>
        <a:bodyPr/>
        <a:lstStyle/>
        <a:p>
          <a:endParaRPr lang="es-EC"/>
        </a:p>
      </dgm:t>
    </dgm:pt>
    <dgm:pt modelId="{B13211C2-04EA-48C0-9B94-F2D3CA4CEDA1}">
      <dgm:prSet/>
      <dgm:spPr/>
      <dgm:t>
        <a:bodyPr/>
        <a:lstStyle/>
        <a:p>
          <a:r>
            <a:rPr lang="es-ES" dirty="0" smtClean="0"/>
            <a:t>dentro se disocia (pierde el H+) bajando el pH intracelular</a:t>
          </a:r>
          <a:endParaRPr lang="es-EC" dirty="0"/>
        </a:p>
      </dgm:t>
    </dgm:pt>
    <dgm:pt modelId="{4399E4C2-C94A-4366-A55F-76E2B845022B}" type="parTrans" cxnId="{8C81818B-5FAF-453F-8486-9A935BF8A7D2}">
      <dgm:prSet/>
      <dgm:spPr/>
      <dgm:t>
        <a:bodyPr/>
        <a:lstStyle/>
        <a:p>
          <a:endParaRPr lang="es-EC"/>
        </a:p>
      </dgm:t>
    </dgm:pt>
    <dgm:pt modelId="{C254931A-7F71-4422-8B5B-597C16587DB0}" type="sibTrans" cxnId="{8C81818B-5FAF-453F-8486-9A935BF8A7D2}">
      <dgm:prSet/>
      <dgm:spPr/>
      <dgm:t>
        <a:bodyPr/>
        <a:lstStyle/>
        <a:p>
          <a:endParaRPr lang="es-EC"/>
        </a:p>
      </dgm:t>
    </dgm:pt>
    <dgm:pt modelId="{103389DE-B0EA-4D0D-AF88-D21DD8034D9C}">
      <dgm:prSet/>
      <dgm:spPr/>
      <dgm:t>
        <a:bodyPr/>
        <a:lstStyle/>
        <a:p>
          <a:r>
            <a:rPr lang="es-ES" dirty="0" smtClean="0"/>
            <a:t>afecta a las proteínas del citoplasma y del núcleo que pierden su funcionalidad</a:t>
          </a:r>
          <a:endParaRPr lang="es-EC" dirty="0"/>
        </a:p>
      </dgm:t>
    </dgm:pt>
    <dgm:pt modelId="{4C59447D-A885-43B3-A733-3A98F4151D88}" type="parTrans" cxnId="{E0546785-45B6-4974-B2E3-E1FD303C5D10}">
      <dgm:prSet/>
      <dgm:spPr/>
      <dgm:t>
        <a:bodyPr/>
        <a:lstStyle/>
        <a:p>
          <a:endParaRPr lang="es-EC"/>
        </a:p>
      </dgm:t>
    </dgm:pt>
    <dgm:pt modelId="{BE6AFC0E-883A-40A3-BD66-553FD1A4CF4D}" type="sibTrans" cxnId="{E0546785-45B6-4974-B2E3-E1FD303C5D10}">
      <dgm:prSet/>
      <dgm:spPr/>
      <dgm:t>
        <a:bodyPr/>
        <a:lstStyle/>
        <a:p>
          <a:endParaRPr lang="es-EC"/>
        </a:p>
      </dgm:t>
    </dgm:pt>
    <dgm:pt modelId="{FCD59BA9-135B-4196-8876-3C62D17F5108}">
      <dgm:prSet/>
      <dgm:spPr/>
      <dgm:t>
        <a:bodyPr/>
        <a:lstStyle/>
        <a:p>
          <a:r>
            <a:rPr lang="es-ES" dirty="0" smtClean="0"/>
            <a:t>célula microbiana intentará restaurar el pH eliminando los H+ hacia el exterior, esto consumirá energía</a:t>
          </a:r>
          <a:endParaRPr lang="es-EC" dirty="0"/>
        </a:p>
      </dgm:t>
    </dgm:pt>
    <dgm:pt modelId="{FF86573F-A36D-4033-AD4C-649318F15781}" type="parTrans" cxnId="{DC68A9A8-C0C8-45BD-8B3D-E7078BE411D8}">
      <dgm:prSet/>
      <dgm:spPr/>
      <dgm:t>
        <a:bodyPr/>
        <a:lstStyle/>
        <a:p>
          <a:endParaRPr lang="es-EC"/>
        </a:p>
      </dgm:t>
    </dgm:pt>
    <dgm:pt modelId="{07BFA14E-86F0-4DE6-BCE1-F7C2FAB4347F}" type="sibTrans" cxnId="{DC68A9A8-C0C8-45BD-8B3D-E7078BE411D8}">
      <dgm:prSet/>
      <dgm:spPr/>
      <dgm:t>
        <a:bodyPr/>
        <a:lstStyle/>
        <a:p>
          <a:endParaRPr lang="es-EC"/>
        </a:p>
      </dgm:t>
    </dgm:pt>
    <dgm:pt modelId="{A22098C4-6929-463F-9939-F3A4450894DC}">
      <dgm:prSet/>
      <dgm:spPr/>
      <dgm:t>
        <a:bodyPr/>
        <a:lstStyle/>
        <a:p>
          <a:r>
            <a:rPr lang="es-ES" dirty="0" smtClean="0"/>
            <a:t>induciendo la muerte</a:t>
          </a:r>
          <a:endParaRPr lang="es-EC" dirty="0"/>
        </a:p>
      </dgm:t>
    </dgm:pt>
    <dgm:pt modelId="{C7B263DB-BD46-4297-B3D0-197AC92E3F1F}" type="parTrans" cxnId="{5D1DA08F-C1AC-45CC-85DD-71A38FF2F579}">
      <dgm:prSet/>
      <dgm:spPr/>
      <dgm:t>
        <a:bodyPr/>
        <a:lstStyle/>
        <a:p>
          <a:endParaRPr lang="es-EC"/>
        </a:p>
      </dgm:t>
    </dgm:pt>
    <dgm:pt modelId="{C5850FB5-802F-4E67-80F5-8EAB0134B474}" type="sibTrans" cxnId="{5D1DA08F-C1AC-45CC-85DD-71A38FF2F579}">
      <dgm:prSet/>
      <dgm:spPr/>
      <dgm:t>
        <a:bodyPr/>
        <a:lstStyle/>
        <a:p>
          <a:endParaRPr lang="es-EC"/>
        </a:p>
      </dgm:t>
    </dgm:pt>
    <dgm:pt modelId="{51490A28-A446-4C82-B74A-DD79348AA6BD}" type="pres">
      <dgm:prSet presAssocID="{582F697A-A69D-4D73-9265-698DE5E9D7AD}" presName="Name0" presStyleCnt="0">
        <dgm:presLayoutVars>
          <dgm:dir/>
          <dgm:resizeHandles val="exact"/>
        </dgm:presLayoutVars>
      </dgm:prSet>
      <dgm:spPr/>
    </dgm:pt>
    <dgm:pt modelId="{53D8BF86-BA80-457F-A4FA-4837ED6EAB1E}" type="pres">
      <dgm:prSet presAssocID="{F04846AA-0CD7-4338-A5DF-B762B15CE194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E7FC6A-BDAF-4564-B470-A4BD1159B81D}" type="pres">
      <dgm:prSet presAssocID="{FCCA09E1-4B75-4E4D-9587-E0EC5181E559}" presName="sibTrans" presStyleLbl="sibTrans2D1" presStyleIdx="0" presStyleCnt="6"/>
      <dgm:spPr/>
      <dgm:t>
        <a:bodyPr/>
        <a:lstStyle/>
        <a:p>
          <a:endParaRPr lang="es-EC"/>
        </a:p>
      </dgm:t>
    </dgm:pt>
    <dgm:pt modelId="{15325F3E-5EE2-420F-AF46-950A20435044}" type="pres">
      <dgm:prSet presAssocID="{FCCA09E1-4B75-4E4D-9587-E0EC5181E559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981D77C9-C42D-4EA8-9F14-1427F2EAF3F3}" type="pres">
      <dgm:prSet presAssocID="{F6FC795D-5C81-4209-9220-A35EC426B14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70FD1E-34B6-4F04-A969-00D0D36CDF24}" type="pres">
      <dgm:prSet presAssocID="{14014516-712A-4D35-9D00-598302F4849E}" presName="sibTrans" presStyleLbl="sibTrans2D1" presStyleIdx="1" presStyleCnt="6"/>
      <dgm:spPr/>
      <dgm:t>
        <a:bodyPr/>
        <a:lstStyle/>
        <a:p>
          <a:endParaRPr lang="es-EC"/>
        </a:p>
      </dgm:t>
    </dgm:pt>
    <dgm:pt modelId="{471FDE1A-F9D3-494F-BFDE-7BB38A779E64}" type="pres">
      <dgm:prSet presAssocID="{14014516-712A-4D35-9D00-598302F4849E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2AC199B5-0D3D-4E14-99F2-88DFD35400B8}" type="pres">
      <dgm:prSet presAssocID="{C441C0B3-C462-4E17-83EB-6816F73A05F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022F70-5DA3-4B04-8F35-24F1907AE758}" type="pres">
      <dgm:prSet presAssocID="{24FBDF48-1AC3-47FE-93EB-FE7C35A470FD}" presName="sibTrans" presStyleLbl="sibTrans2D1" presStyleIdx="2" presStyleCnt="6"/>
      <dgm:spPr/>
      <dgm:t>
        <a:bodyPr/>
        <a:lstStyle/>
        <a:p>
          <a:endParaRPr lang="es-EC"/>
        </a:p>
      </dgm:t>
    </dgm:pt>
    <dgm:pt modelId="{966E22EB-6E74-457E-8D1D-ABD6F7BDD3B9}" type="pres">
      <dgm:prSet presAssocID="{24FBDF48-1AC3-47FE-93EB-FE7C35A470FD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661B94C0-1633-4276-80D2-79A392DE9511}" type="pres">
      <dgm:prSet presAssocID="{B13211C2-04EA-48C0-9B94-F2D3CA4CEDA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394DB7-C4DA-4B1A-BB9A-11D2177FE343}" type="pres">
      <dgm:prSet presAssocID="{C254931A-7F71-4422-8B5B-597C16587DB0}" presName="sibTrans" presStyleLbl="sibTrans2D1" presStyleIdx="3" presStyleCnt="6"/>
      <dgm:spPr/>
      <dgm:t>
        <a:bodyPr/>
        <a:lstStyle/>
        <a:p>
          <a:endParaRPr lang="es-EC"/>
        </a:p>
      </dgm:t>
    </dgm:pt>
    <dgm:pt modelId="{7895C5A8-D2DD-44E4-BCE7-36BD9CD6674A}" type="pres">
      <dgm:prSet presAssocID="{C254931A-7F71-4422-8B5B-597C16587DB0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4C6FC0EB-8376-4779-8F22-1AE3A15F44BA}" type="pres">
      <dgm:prSet presAssocID="{103389DE-B0EA-4D0D-AF88-D21DD8034D9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9398DE-AC8C-4AEF-8948-513BE8741A5A}" type="pres">
      <dgm:prSet presAssocID="{BE6AFC0E-883A-40A3-BD66-553FD1A4CF4D}" presName="sibTrans" presStyleLbl="sibTrans2D1" presStyleIdx="4" presStyleCnt="6"/>
      <dgm:spPr/>
      <dgm:t>
        <a:bodyPr/>
        <a:lstStyle/>
        <a:p>
          <a:endParaRPr lang="es-EC"/>
        </a:p>
      </dgm:t>
    </dgm:pt>
    <dgm:pt modelId="{9A2BE37D-FEC5-4260-A89B-08A609BB4F31}" type="pres">
      <dgm:prSet presAssocID="{BE6AFC0E-883A-40A3-BD66-553FD1A4CF4D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2907980A-4A25-465E-BB0B-B63E0B90BC90}" type="pres">
      <dgm:prSet presAssocID="{FCD59BA9-135B-4196-8876-3C62D17F510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A9532A-E0B8-42B5-B68F-34CC76D33873}" type="pres">
      <dgm:prSet presAssocID="{07BFA14E-86F0-4DE6-BCE1-F7C2FAB4347F}" presName="sibTrans" presStyleLbl="sibTrans2D1" presStyleIdx="5" presStyleCnt="6"/>
      <dgm:spPr/>
      <dgm:t>
        <a:bodyPr/>
        <a:lstStyle/>
        <a:p>
          <a:endParaRPr lang="es-EC"/>
        </a:p>
      </dgm:t>
    </dgm:pt>
    <dgm:pt modelId="{DEB90655-D0C7-4AAA-A49D-8DCF128B2D25}" type="pres">
      <dgm:prSet presAssocID="{07BFA14E-86F0-4DE6-BCE1-F7C2FAB4347F}" presName="connectorText" presStyleLbl="sibTrans2D1" presStyleIdx="5" presStyleCnt="6"/>
      <dgm:spPr/>
      <dgm:t>
        <a:bodyPr/>
        <a:lstStyle/>
        <a:p>
          <a:endParaRPr lang="es-EC"/>
        </a:p>
      </dgm:t>
    </dgm:pt>
    <dgm:pt modelId="{FC2B0D0D-1A0E-40EA-923E-790814F8431C}" type="pres">
      <dgm:prSet presAssocID="{A22098C4-6929-463F-9939-F3A4450894D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285E873-AC16-4092-9026-2D2C53A46741}" type="presOf" srcId="{BE6AFC0E-883A-40A3-BD66-553FD1A4CF4D}" destId="{9A2BE37D-FEC5-4260-A89B-08A609BB4F31}" srcOrd="1" destOrd="0" presId="urn:microsoft.com/office/officeart/2005/8/layout/process1"/>
    <dgm:cxn modelId="{5D1DA08F-C1AC-45CC-85DD-71A38FF2F579}" srcId="{582F697A-A69D-4D73-9265-698DE5E9D7AD}" destId="{A22098C4-6929-463F-9939-F3A4450894DC}" srcOrd="6" destOrd="0" parTransId="{C7B263DB-BD46-4297-B3D0-197AC92E3F1F}" sibTransId="{C5850FB5-802F-4E67-80F5-8EAB0134B474}"/>
    <dgm:cxn modelId="{30E917E0-E8A9-42C9-882C-11E4642316FD}" type="presOf" srcId="{14014516-712A-4D35-9D00-598302F4849E}" destId="{471FDE1A-F9D3-494F-BFDE-7BB38A779E64}" srcOrd="1" destOrd="0" presId="urn:microsoft.com/office/officeart/2005/8/layout/process1"/>
    <dgm:cxn modelId="{C11010E1-FF34-4B87-896D-70C56DF227D3}" type="presOf" srcId="{BE6AFC0E-883A-40A3-BD66-553FD1A4CF4D}" destId="{7F9398DE-AC8C-4AEF-8948-513BE8741A5A}" srcOrd="0" destOrd="0" presId="urn:microsoft.com/office/officeart/2005/8/layout/process1"/>
    <dgm:cxn modelId="{7C38B4B7-D75B-46B7-ACEA-B7056AC6D84E}" type="presOf" srcId="{14014516-712A-4D35-9D00-598302F4849E}" destId="{2D70FD1E-34B6-4F04-A969-00D0D36CDF24}" srcOrd="0" destOrd="0" presId="urn:microsoft.com/office/officeart/2005/8/layout/process1"/>
    <dgm:cxn modelId="{105FB0BA-72FF-48F1-A26F-4AA2EBAC349E}" srcId="{582F697A-A69D-4D73-9265-698DE5E9D7AD}" destId="{C441C0B3-C462-4E17-83EB-6816F73A05F4}" srcOrd="2" destOrd="0" parTransId="{FD9C89D4-BBF7-46B7-8B57-53D25B94905F}" sibTransId="{24FBDF48-1AC3-47FE-93EB-FE7C35A470FD}"/>
    <dgm:cxn modelId="{D02073F2-42EF-41B6-8421-96E86CCBC8F0}" type="presOf" srcId="{FCCA09E1-4B75-4E4D-9587-E0EC5181E559}" destId="{A7E7FC6A-BDAF-4564-B470-A4BD1159B81D}" srcOrd="0" destOrd="0" presId="urn:microsoft.com/office/officeart/2005/8/layout/process1"/>
    <dgm:cxn modelId="{A5DA7906-EB6C-4BA4-A64E-992E3ECEF1C0}" srcId="{582F697A-A69D-4D73-9265-698DE5E9D7AD}" destId="{F6FC795D-5C81-4209-9220-A35EC426B148}" srcOrd="1" destOrd="0" parTransId="{07F10423-3E2C-471A-BA60-107A22F973E3}" sibTransId="{14014516-712A-4D35-9D00-598302F4849E}"/>
    <dgm:cxn modelId="{820631EC-F0A6-4311-9FB0-CAA2294B8145}" type="presOf" srcId="{FCD59BA9-135B-4196-8876-3C62D17F5108}" destId="{2907980A-4A25-465E-BB0B-B63E0B90BC90}" srcOrd="0" destOrd="0" presId="urn:microsoft.com/office/officeart/2005/8/layout/process1"/>
    <dgm:cxn modelId="{2D1A6ED6-31C8-4763-9D81-A1A262B2D852}" type="presOf" srcId="{C441C0B3-C462-4E17-83EB-6816F73A05F4}" destId="{2AC199B5-0D3D-4E14-99F2-88DFD35400B8}" srcOrd="0" destOrd="0" presId="urn:microsoft.com/office/officeart/2005/8/layout/process1"/>
    <dgm:cxn modelId="{E1B6A66A-74B2-4CC3-AECC-1A9E3E51D6BF}" type="presOf" srcId="{07BFA14E-86F0-4DE6-BCE1-F7C2FAB4347F}" destId="{B6A9532A-E0B8-42B5-B68F-34CC76D33873}" srcOrd="0" destOrd="0" presId="urn:microsoft.com/office/officeart/2005/8/layout/process1"/>
    <dgm:cxn modelId="{14B0A9F3-173F-453C-8E2C-F93D123C8DE3}" type="presOf" srcId="{B13211C2-04EA-48C0-9B94-F2D3CA4CEDA1}" destId="{661B94C0-1633-4276-80D2-79A392DE9511}" srcOrd="0" destOrd="0" presId="urn:microsoft.com/office/officeart/2005/8/layout/process1"/>
    <dgm:cxn modelId="{734987C4-9541-48BF-8242-A817D4F919EA}" type="presOf" srcId="{C254931A-7F71-4422-8B5B-597C16587DB0}" destId="{7895C5A8-D2DD-44E4-BCE7-36BD9CD6674A}" srcOrd="1" destOrd="0" presId="urn:microsoft.com/office/officeart/2005/8/layout/process1"/>
    <dgm:cxn modelId="{9F486990-4E36-429A-A9B6-E1D7D6A6EBB8}" type="presOf" srcId="{07BFA14E-86F0-4DE6-BCE1-F7C2FAB4347F}" destId="{DEB90655-D0C7-4AAA-A49D-8DCF128B2D25}" srcOrd="1" destOrd="0" presId="urn:microsoft.com/office/officeart/2005/8/layout/process1"/>
    <dgm:cxn modelId="{76368DB2-E906-45C4-9E91-94DA9A9123FE}" type="presOf" srcId="{582F697A-A69D-4D73-9265-698DE5E9D7AD}" destId="{51490A28-A446-4C82-B74A-DD79348AA6BD}" srcOrd="0" destOrd="0" presId="urn:microsoft.com/office/officeart/2005/8/layout/process1"/>
    <dgm:cxn modelId="{F2B8EAAB-368D-4B3A-B85B-ABB83554E75F}" type="presOf" srcId="{FCCA09E1-4B75-4E4D-9587-E0EC5181E559}" destId="{15325F3E-5EE2-420F-AF46-950A20435044}" srcOrd="1" destOrd="0" presId="urn:microsoft.com/office/officeart/2005/8/layout/process1"/>
    <dgm:cxn modelId="{97EFA513-32FF-48A5-A4DD-37793ECE7E09}" type="presOf" srcId="{C254931A-7F71-4422-8B5B-597C16587DB0}" destId="{39394DB7-C4DA-4B1A-BB9A-11D2177FE343}" srcOrd="0" destOrd="0" presId="urn:microsoft.com/office/officeart/2005/8/layout/process1"/>
    <dgm:cxn modelId="{A070093B-9443-4E41-8CBC-D8DD599C2708}" type="presOf" srcId="{A22098C4-6929-463F-9939-F3A4450894DC}" destId="{FC2B0D0D-1A0E-40EA-923E-790814F8431C}" srcOrd="0" destOrd="0" presId="urn:microsoft.com/office/officeart/2005/8/layout/process1"/>
    <dgm:cxn modelId="{05890FC8-0E6D-43A4-B3BA-9B70EC00FF71}" type="presOf" srcId="{103389DE-B0EA-4D0D-AF88-D21DD8034D9C}" destId="{4C6FC0EB-8376-4779-8F22-1AE3A15F44BA}" srcOrd="0" destOrd="0" presId="urn:microsoft.com/office/officeart/2005/8/layout/process1"/>
    <dgm:cxn modelId="{E0546785-45B6-4974-B2E3-E1FD303C5D10}" srcId="{582F697A-A69D-4D73-9265-698DE5E9D7AD}" destId="{103389DE-B0EA-4D0D-AF88-D21DD8034D9C}" srcOrd="4" destOrd="0" parTransId="{4C59447D-A885-43B3-A733-3A98F4151D88}" sibTransId="{BE6AFC0E-883A-40A3-BD66-553FD1A4CF4D}"/>
    <dgm:cxn modelId="{C9993D54-8F45-4C76-9B7D-79BF2F3E0369}" type="presOf" srcId="{24FBDF48-1AC3-47FE-93EB-FE7C35A470FD}" destId="{A0022F70-5DA3-4B04-8F35-24F1907AE758}" srcOrd="0" destOrd="0" presId="urn:microsoft.com/office/officeart/2005/8/layout/process1"/>
    <dgm:cxn modelId="{DC68A9A8-C0C8-45BD-8B3D-E7078BE411D8}" srcId="{582F697A-A69D-4D73-9265-698DE5E9D7AD}" destId="{FCD59BA9-135B-4196-8876-3C62D17F5108}" srcOrd="5" destOrd="0" parTransId="{FF86573F-A36D-4033-AD4C-649318F15781}" sibTransId="{07BFA14E-86F0-4DE6-BCE1-F7C2FAB4347F}"/>
    <dgm:cxn modelId="{AF72004F-D631-431E-973A-D1C46D562D9E}" srcId="{582F697A-A69D-4D73-9265-698DE5E9D7AD}" destId="{F04846AA-0CD7-4338-A5DF-B762B15CE194}" srcOrd="0" destOrd="0" parTransId="{4F493362-504E-40F8-99D9-A71871191C7A}" sibTransId="{FCCA09E1-4B75-4E4D-9587-E0EC5181E559}"/>
    <dgm:cxn modelId="{8C81818B-5FAF-453F-8486-9A935BF8A7D2}" srcId="{582F697A-A69D-4D73-9265-698DE5E9D7AD}" destId="{B13211C2-04EA-48C0-9B94-F2D3CA4CEDA1}" srcOrd="3" destOrd="0" parTransId="{4399E4C2-C94A-4366-A55F-76E2B845022B}" sibTransId="{C254931A-7F71-4422-8B5B-597C16587DB0}"/>
    <dgm:cxn modelId="{B45A36F1-0BE9-4343-BD3F-5968B2D676E5}" type="presOf" srcId="{F6FC795D-5C81-4209-9220-A35EC426B148}" destId="{981D77C9-C42D-4EA8-9F14-1427F2EAF3F3}" srcOrd="0" destOrd="0" presId="urn:microsoft.com/office/officeart/2005/8/layout/process1"/>
    <dgm:cxn modelId="{5961965E-03EA-4C3F-A65C-F5E3EED3C648}" type="presOf" srcId="{F04846AA-0CD7-4338-A5DF-B762B15CE194}" destId="{53D8BF86-BA80-457F-A4FA-4837ED6EAB1E}" srcOrd="0" destOrd="0" presId="urn:microsoft.com/office/officeart/2005/8/layout/process1"/>
    <dgm:cxn modelId="{7BF73047-4FA9-43A9-89C7-71D6351E3CD1}" type="presOf" srcId="{24FBDF48-1AC3-47FE-93EB-FE7C35A470FD}" destId="{966E22EB-6E74-457E-8D1D-ABD6F7BDD3B9}" srcOrd="1" destOrd="0" presId="urn:microsoft.com/office/officeart/2005/8/layout/process1"/>
    <dgm:cxn modelId="{E0657DA1-E968-4F4C-8C41-9F6038315EEE}" type="presParOf" srcId="{51490A28-A446-4C82-B74A-DD79348AA6BD}" destId="{53D8BF86-BA80-457F-A4FA-4837ED6EAB1E}" srcOrd="0" destOrd="0" presId="urn:microsoft.com/office/officeart/2005/8/layout/process1"/>
    <dgm:cxn modelId="{2B8EEA07-AC49-417A-B682-CE7E3B1FA6C3}" type="presParOf" srcId="{51490A28-A446-4C82-B74A-DD79348AA6BD}" destId="{A7E7FC6A-BDAF-4564-B470-A4BD1159B81D}" srcOrd="1" destOrd="0" presId="urn:microsoft.com/office/officeart/2005/8/layout/process1"/>
    <dgm:cxn modelId="{971BDB81-730D-4602-99ED-6E11299CD99C}" type="presParOf" srcId="{A7E7FC6A-BDAF-4564-B470-A4BD1159B81D}" destId="{15325F3E-5EE2-420F-AF46-950A20435044}" srcOrd="0" destOrd="0" presId="urn:microsoft.com/office/officeart/2005/8/layout/process1"/>
    <dgm:cxn modelId="{1EDBADCF-0802-4DD0-8C71-778BD1F27B38}" type="presParOf" srcId="{51490A28-A446-4C82-B74A-DD79348AA6BD}" destId="{981D77C9-C42D-4EA8-9F14-1427F2EAF3F3}" srcOrd="2" destOrd="0" presId="urn:microsoft.com/office/officeart/2005/8/layout/process1"/>
    <dgm:cxn modelId="{A5020B60-EF08-42DD-8595-A3BFE4C3912C}" type="presParOf" srcId="{51490A28-A446-4C82-B74A-DD79348AA6BD}" destId="{2D70FD1E-34B6-4F04-A969-00D0D36CDF24}" srcOrd="3" destOrd="0" presId="urn:microsoft.com/office/officeart/2005/8/layout/process1"/>
    <dgm:cxn modelId="{2FB5F379-23F0-4F2B-9D9F-74177645FD23}" type="presParOf" srcId="{2D70FD1E-34B6-4F04-A969-00D0D36CDF24}" destId="{471FDE1A-F9D3-494F-BFDE-7BB38A779E64}" srcOrd="0" destOrd="0" presId="urn:microsoft.com/office/officeart/2005/8/layout/process1"/>
    <dgm:cxn modelId="{6638412F-8824-4775-A020-34A7DA155E94}" type="presParOf" srcId="{51490A28-A446-4C82-B74A-DD79348AA6BD}" destId="{2AC199B5-0D3D-4E14-99F2-88DFD35400B8}" srcOrd="4" destOrd="0" presId="urn:microsoft.com/office/officeart/2005/8/layout/process1"/>
    <dgm:cxn modelId="{66B29ABF-B62E-44A5-8CE0-A53114123EFA}" type="presParOf" srcId="{51490A28-A446-4C82-B74A-DD79348AA6BD}" destId="{A0022F70-5DA3-4B04-8F35-24F1907AE758}" srcOrd="5" destOrd="0" presId="urn:microsoft.com/office/officeart/2005/8/layout/process1"/>
    <dgm:cxn modelId="{47CB5C21-DCAE-4623-B9EF-AF5BC285CD19}" type="presParOf" srcId="{A0022F70-5DA3-4B04-8F35-24F1907AE758}" destId="{966E22EB-6E74-457E-8D1D-ABD6F7BDD3B9}" srcOrd="0" destOrd="0" presId="urn:microsoft.com/office/officeart/2005/8/layout/process1"/>
    <dgm:cxn modelId="{5B3DEAB1-B3FC-4BF2-B69E-22BA57C7205A}" type="presParOf" srcId="{51490A28-A446-4C82-B74A-DD79348AA6BD}" destId="{661B94C0-1633-4276-80D2-79A392DE9511}" srcOrd="6" destOrd="0" presId="urn:microsoft.com/office/officeart/2005/8/layout/process1"/>
    <dgm:cxn modelId="{14425132-E2E3-4155-83C3-E2EA3F35A3FB}" type="presParOf" srcId="{51490A28-A446-4C82-B74A-DD79348AA6BD}" destId="{39394DB7-C4DA-4B1A-BB9A-11D2177FE343}" srcOrd="7" destOrd="0" presId="urn:microsoft.com/office/officeart/2005/8/layout/process1"/>
    <dgm:cxn modelId="{4389898C-AF68-4DA0-A3F6-080681B11002}" type="presParOf" srcId="{39394DB7-C4DA-4B1A-BB9A-11D2177FE343}" destId="{7895C5A8-D2DD-44E4-BCE7-36BD9CD6674A}" srcOrd="0" destOrd="0" presId="urn:microsoft.com/office/officeart/2005/8/layout/process1"/>
    <dgm:cxn modelId="{A855553A-17E3-4E70-AFEB-0A0610D3D9F3}" type="presParOf" srcId="{51490A28-A446-4C82-B74A-DD79348AA6BD}" destId="{4C6FC0EB-8376-4779-8F22-1AE3A15F44BA}" srcOrd="8" destOrd="0" presId="urn:microsoft.com/office/officeart/2005/8/layout/process1"/>
    <dgm:cxn modelId="{B08B3A2A-E43A-4A9B-AECF-1A4438F878F6}" type="presParOf" srcId="{51490A28-A446-4C82-B74A-DD79348AA6BD}" destId="{7F9398DE-AC8C-4AEF-8948-513BE8741A5A}" srcOrd="9" destOrd="0" presId="urn:microsoft.com/office/officeart/2005/8/layout/process1"/>
    <dgm:cxn modelId="{2CDF233D-8EB1-4E7D-AACD-C0C8CF108841}" type="presParOf" srcId="{7F9398DE-AC8C-4AEF-8948-513BE8741A5A}" destId="{9A2BE37D-FEC5-4260-A89B-08A609BB4F31}" srcOrd="0" destOrd="0" presId="urn:microsoft.com/office/officeart/2005/8/layout/process1"/>
    <dgm:cxn modelId="{7B1BF1FA-9C8B-4298-B4A3-C39334AD178E}" type="presParOf" srcId="{51490A28-A446-4C82-B74A-DD79348AA6BD}" destId="{2907980A-4A25-465E-BB0B-B63E0B90BC90}" srcOrd="10" destOrd="0" presId="urn:microsoft.com/office/officeart/2005/8/layout/process1"/>
    <dgm:cxn modelId="{D0D1D743-CEFA-4319-BED1-28C505F67808}" type="presParOf" srcId="{51490A28-A446-4C82-B74A-DD79348AA6BD}" destId="{B6A9532A-E0B8-42B5-B68F-34CC76D33873}" srcOrd="11" destOrd="0" presId="urn:microsoft.com/office/officeart/2005/8/layout/process1"/>
    <dgm:cxn modelId="{0BF1BF59-2A2D-4D07-A3B3-A8ACF61DF75A}" type="presParOf" srcId="{B6A9532A-E0B8-42B5-B68F-34CC76D33873}" destId="{DEB90655-D0C7-4AAA-A49D-8DCF128B2D25}" srcOrd="0" destOrd="0" presId="urn:microsoft.com/office/officeart/2005/8/layout/process1"/>
    <dgm:cxn modelId="{48BEA65A-D109-4D37-82D1-1932B178F0A3}" type="presParOf" srcId="{51490A28-A446-4C82-B74A-DD79348AA6BD}" destId="{FC2B0D0D-1A0E-40EA-923E-790814F8431C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44485-65A3-4DF3-813A-5C12F7DA829B}">
      <dsp:nvSpPr>
        <dsp:cNvPr id="0" name=""/>
        <dsp:cNvSpPr/>
      </dsp:nvSpPr>
      <dsp:spPr>
        <a:xfrm>
          <a:off x="4016354" y="-383558"/>
          <a:ext cx="1688124" cy="192442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En 1990 cada persona consumía 7 kg al año, en el 2013 este indicador ya se ubicó en 35 kg (</a:t>
          </a:r>
          <a:r>
            <a:rPr lang="es-EC" sz="1400" kern="1200" dirty="0" smtClean="0">
              <a:solidFill>
                <a:schemeClr val="tx1"/>
              </a:solidFill>
            </a:rPr>
            <a:t>El Universo, 2014)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4098761" y="-301151"/>
        <a:ext cx="1523310" cy="1759609"/>
      </dsp:txXfrm>
    </dsp:sp>
    <dsp:sp modelId="{C5A84032-4053-41F2-8C3B-093C7FBC39DA}">
      <dsp:nvSpPr>
        <dsp:cNvPr id="0" name=""/>
        <dsp:cNvSpPr/>
      </dsp:nvSpPr>
      <dsp:spPr>
        <a:xfrm>
          <a:off x="3570697" y="739320"/>
          <a:ext cx="4509995" cy="4509995"/>
        </a:xfrm>
        <a:custGeom>
          <a:avLst/>
          <a:gdLst/>
          <a:ahLst/>
          <a:cxnLst/>
          <a:rect l="0" t="0" r="0" b="0"/>
          <a:pathLst>
            <a:path>
              <a:moveTo>
                <a:pt x="2152714" y="2320"/>
              </a:moveTo>
              <a:arcTo wR="2254997" hR="2254997" stAng="16044015" swAng="2924863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123BB-7AE5-42F3-B2CB-8F39809149B9}">
      <dsp:nvSpPr>
        <dsp:cNvPr id="0" name=""/>
        <dsp:cNvSpPr/>
      </dsp:nvSpPr>
      <dsp:spPr>
        <a:xfrm>
          <a:off x="6387846" y="1445785"/>
          <a:ext cx="2688069" cy="1412931"/>
        </a:xfrm>
        <a:prstGeom prst="roundRec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Granjas del sector: conversiones alimenticias bajas, pesos bajos debido a la presencia de problemas entéricos lo que afectando la integridad intestinal 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6456820" y="1514759"/>
        <a:ext cx="2550121" cy="1274983"/>
      </dsp:txXfrm>
    </dsp:sp>
    <dsp:sp modelId="{6DA36882-B4AA-414E-A00A-386E53FD0006}">
      <dsp:nvSpPr>
        <dsp:cNvPr id="0" name=""/>
        <dsp:cNvSpPr/>
      </dsp:nvSpPr>
      <dsp:spPr>
        <a:xfrm>
          <a:off x="3315017" y="357367"/>
          <a:ext cx="4509995" cy="4509995"/>
        </a:xfrm>
        <a:custGeom>
          <a:avLst/>
          <a:gdLst/>
          <a:ahLst/>
          <a:cxnLst/>
          <a:rect l="0" t="0" r="0" b="0"/>
          <a:pathLst>
            <a:path>
              <a:moveTo>
                <a:pt x="4495709" y="2508425"/>
              </a:moveTo>
              <a:arcTo wR="2254997" hR="2254997" stAng="387169" swAng="1068266"/>
            </a:path>
          </a:pathLst>
        </a:custGeom>
        <a:noFill/>
        <a:ln w="635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83728-1526-4A83-9DC6-75C078550FB6}">
      <dsp:nvSpPr>
        <dsp:cNvPr id="0" name=""/>
        <dsp:cNvSpPr/>
      </dsp:nvSpPr>
      <dsp:spPr>
        <a:xfrm>
          <a:off x="6151523" y="3545281"/>
          <a:ext cx="2420836" cy="1319416"/>
        </a:xfrm>
        <a:prstGeom prst="round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Programas de producción intensiva: animales sometidos a altos grados de desafío, altas exigencias metabólicas y a diferentes grados de estrés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6215932" y="3609690"/>
        <a:ext cx="2292018" cy="1190598"/>
      </dsp:txXfrm>
    </dsp:sp>
    <dsp:sp modelId="{2FDC013F-7D89-4F70-9486-A2D34EBA8872}">
      <dsp:nvSpPr>
        <dsp:cNvPr id="0" name=""/>
        <dsp:cNvSpPr/>
      </dsp:nvSpPr>
      <dsp:spPr>
        <a:xfrm>
          <a:off x="3804622" y="502922"/>
          <a:ext cx="4509995" cy="4509995"/>
        </a:xfrm>
        <a:custGeom>
          <a:avLst/>
          <a:gdLst/>
          <a:ahLst/>
          <a:cxnLst/>
          <a:rect l="0" t="0" r="0" b="0"/>
          <a:pathLst>
            <a:path>
              <a:moveTo>
                <a:pt x="3047168" y="4366272"/>
              </a:moveTo>
              <a:arcTo wR="2254997" hR="2254997" stAng="4166005" swAng="1924928"/>
            </a:path>
          </a:pathLst>
        </a:custGeom>
        <a:noFill/>
        <a:ln w="635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FFE77E-39FA-41E0-A544-34E712F697CA}">
      <dsp:nvSpPr>
        <dsp:cNvPr id="0" name=""/>
        <dsp:cNvSpPr/>
      </dsp:nvSpPr>
      <dsp:spPr>
        <a:xfrm>
          <a:off x="4123829" y="4323350"/>
          <a:ext cx="1473173" cy="1530596"/>
        </a:xfrm>
        <a:prstGeom prst="roundRec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No solo se busca incrementar la producción sino mejorar el bienestar del animal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4195743" y="4395264"/>
        <a:ext cx="1329345" cy="1386768"/>
      </dsp:txXfrm>
    </dsp:sp>
    <dsp:sp modelId="{B66B5AF3-564B-4039-A36B-945B5DA1EB53}">
      <dsp:nvSpPr>
        <dsp:cNvPr id="0" name=""/>
        <dsp:cNvSpPr/>
      </dsp:nvSpPr>
      <dsp:spPr>
        <a:xfrm>
          <a:off x="2236493" y="485133"/>
          <a:ext cx="4509995" cy="4509995"/>
        </a:xfrm>
        <a:custGeom>
          <a:avLst/>
          <a:gdLst/>
          <a:ahLst/>
          <a:cxnLst/>
          <a:rect l="0" t="0" r="0" b="0"/>
          <a:pathLst>
            <a:path>
              <a:moveTo>
                <a:pt x="1871326" y="4477116"/>
              </a:moveTo>
              <a:arcTo wR="2254997" hR="2254997" stAng="5987766" swAng="2482540"/>
            </a:path>
          </a:pathLst>
        </a:custGeom>
        <a:noFill/>
        <a:ln w="6350" cap="flat" cmpd="sng" algn="ctr">
          <a:solidFill>
            <a:schemeClr val="accent4">
              <a:hueOff val="6237415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5E2F5-5724-4B24-B56F-A2BB7C2FF30B}">
      <dsp:nvSpPr>
        <dsp:cNvPr id="0" name=""/>
        <dsp:cNvSpPr/>
      </dsp:nvSpPr>
      <dsp:spPr>
        <a:xfrm>
          <a:off x="1306086" y="2858771"/>
          <a:ext cx="2280663" cy="1282530"/>
        </a:xfrm>
        <a:prstGeom prst="round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Genética de la raza Ross 308 AP permite alcance  de pesos comerciales más rápidamente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368694" y="2921379"/>
        <a:ext cx="2155447" cy="1157314"/>
      </dsp:txXfrm>
    </dsp:sp>
    <dsp:sp modelId="{99931774-F1A6-445E-B7A5-2597800463F5}">
      <dsp:nvSpPr>
        <dsp:cNvPr id="0" name=""/>
        <dsp:cNvSpPr/>
      </dsp:nvSpPr>
      <dsp:spPr>
        <a:xfrm>
          <a:off x="2337533" y="313805"/>
          <a:ext cx="4509995" cy="4509995"/>
        </a:xfrm>
        <a:custGeom>
          <a:avLst/>
          <a:gdLst/>
          <a:ahLst/>
          <a:cxnLst/>
          <a:rect l="0" t="0" r="0" b="0"/>
          <a:pathLst>
            <a:path>
              <a:moveTo>
                <a:pt x="17709" y="2537052"/>
              </a:moveTo>
              <a:arcTo wR="2254997" hR="2254997" stAng="10368878" swAng="1198289"/>
            </a:path>
          </a:pathLst>
        </a:custGeom>
        <a:noFill/>
        <a:ln w="635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4BCD0-3C4B-4511-8280-1620022C2EC1}">
      <dsp:nvSpPr>
        <dsp:cNvPr id="0" name=""/>
        <dsp:cNvSpPr/>
      </dsp:nvSpPr>
      <dsp:spPr>
        <a:xfrm>
          <a:off x="1693388" y="1104405"/>
          <a:ext cx="1813446" cy="95756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se vuelvan más sensibles a microrganismos patógenos 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1740132" y="1151149"/>
        <a:ext cx="1719958" cy="864074"/>
      </dsp:txXfrm>
    </dsp:sp>
    <dsp:sp modelId="{0F2B4223-E453-4E70-A017-4A3151DBE7B4}">
      <dsp:nvSpPr>
        <dsp:cNvPr id="0" name=""/>
        <dsp:cNvSpPr/>
      </dsp:nvSpPr>
      <dsp:spPr>
        <a:xfrm>
          <a:off x="1920203" y="736979"/>
          <a:ext cx="4509995" cy="4509995"/>
        </a:xfrm>
        <a:custGeom>
          <a:avLst/>
          <a:gdLst/>
          <a:ahLst/>
          <a:cxnLst/>
          <a:rect l="0" t="0" r="0" b="0"/>
          <a:pathLst>
            <a:path>
              <a:moveTo>
                <a:pt x="1030776" y="361245"/>
              </a:moveTo>
              <a:arcTo wR="2254997" hR="2254997" stAng="14227155" swAng="1713191"/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1CFBE-6E4A-4F3E-9845-94800A4DD732}">
      <dsp:nvSpPr>
        <dsp:cNvPr id="0" name=""/>
        <dsp:cNvSpPr/>
      </dsp:nvSpPr>
      <dsp:spPr>
        <a:xfrm rot="5400000">
          <a:off x="627732" y="1149677"/>
          <a:ext cx="1472006" cy="1774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B6747C6-725A-47B1-9C08-BDCB48DBC62C}">
      <dsp:nvSpPr>
        <dsp:cNvPr id="0" name=""/>
        <dsp:cNvSpPr/>
      </dsp:nvSpPr>
      <dsp:spPr>
        <a:xfrm>
          <a:off x="966025" y="209757"/>
          <a:ext cx="1971675" cy="1183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Ácido acético</a:t>
          </a:r>
          <a:endParaRPr lang="es-EC" sz="1400" kern="1200" dirty="0"/>
        </a:p>
      </dsp:txBody>
      <dsp:txXfrm>
        <a:off x="1000674" y="244406"/>
        <a:ext cx="1902377" cy="1113707"/>
      </dsp:txXfrm>
    </dsp:sp>
    <dsp:sp modelId="{05CA56D5-B052-4187-82E2-E45FBFFE841A}">
      <dsp:nvSpPr>
        <dsp:cNvPr id="0" name=""/>
        <dsp:cNvSpPr/>
      </dsp:nvSpPr>
      <dsp:spPr>
        <a:xfrm rot="5400000">
          <a:off x="627732" y="2628434"/>
          <a:ext cx="1472006" cy="177450"/>
        </a:xfrm>
        <a:prstGeom prst="rect">
          <a:avLst/>
        </a:prstGeom>
        <a:gradFill rotWithShape="0">
          <a:gsLst>
            <a:gs pos="0">
              <a:schemeClr val="accent4">
                <a:hueOff val="1732615"/>
                <a:satOff val="-7995"/>
                <a:lumOff val="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732615"/>
                <a:satOff val="-7995"/>
                <a:lumOff val="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732615"/>
                <a:satOff val="-7995"/>
                <a:lumOff val="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D822BB-5C8B-4AE8-B62C-CD110A0E7B44}">
      <dsp:nvSpPr>
        <dsp:cNvPr id="0" name=""/>
        <dsp:cNvSpPr/>
      </dsp:nvSpPr>
      <dsp:spPr>
        <a:xfrm>
          <a:off x="631215" y="1688513"/>
          <a:ext cx="2641295" cy="1183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485099"/>
                <a:satOff val="-6853"/>
                <a:lumOff val="2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485099"/>
                <a:satOff val="-6853"/>
                <a:lumOff val="2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485099"/>
                <a:satOff val="-6853"/>
                <a:lumOff val="2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ácidos suple el 60-70% de las necesidades energéticas de los </a:t>
          </a:r>
          <a:r>
            <a:rPr lang="es-ES" sz="1400" kern="1200" dirty="0" err="1" smtClean="0"/>
            <a:t>enterocitos</a:t>
          </a:r>
          <a:r>
            <a:rPr lang="es-ES" sz="1400" kern="1200" dirty="0" smtClean="0"/>
            <a:t> ( son más abundantes en el epitelio del intestino delgado) </a:t>
          </a:r>
          <a:endParaRPr lang="es-EC" sz="1400" kern="1200" dirty="0"/>
        </a:p>
      </dsp:txBody>
      <dsp:txXfrm>
        <a:off x="665864" y="1723162"/>
        <a:ext cx="2571997" cy="1113707"/>
      </dsp:txXfrm>
    </dsp:sp>
    <dsp:sp modelId="{B51CFB63-AAE7-443E-97E9-5636F1DA391A}">
      <dsp:nvSpPr>
        <dsp:cNvPr id="0" name=""/>
        <dsp:cNvSpPr/>
      </dsp:nvSpPr>
      <dsp:spPr>
        <a:xfrm>
          <a:off x="1367110" y="3367812"/>
          <a:ext cx="3428513" cy="177450"/>
        </a:xfrm>
        <a:prstGeom prst="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72F0448-89D5-4EBE-A77F-08BD5A5B1650}">
      <dsp:nvSpPr>
        <dsp:cNvPr id="0" name=""/>
        <dsp:cNvSpPr/>
      </dsp:nvSpPr>
      <dsp:spPr>
        <a:xfrm>
          <a:off x="966025" y="3167269"/>
          <a:ext cx="1971675" cy="1183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970198"/>
                <a:satOff val="-13705"/>
                <a:lumOff val="5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970198"/>
                <a:satOff val="-13705"/>
                <a:lumOff val="5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970198"/>
                <a:satOff val="-13705"/>
                <a:lumOff val="5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Ácido Láctico</a:t>
          </a:r>
          <a:endParaRPr lang="es-EC" sz="1400" kern="1200" dirty="0"/>
        </a:p>
      </dsp:txBody>
      <dsp:txXfrm>
        <a:off x="1000674" y="3201918"/>
        <a:ext cx="1902377" cy="1113707"/>
      </dsp:txXfrm>
    </dsp:sp>
    <dsp:sp modelId="{43FBB9E6-3C7A-45E0-B5A8-64257A13041B}">
      <dsp:nvSpPr>
        <dsp:cNvPr id="0" name=""/>
        <dsp:cNvSpPr/>
      </dsp:nvSpPr>
      <dsp:spPr>
        <a:xfrm rot="16200000">
          <a:off x="4064637" y="2628434"/>
          <a:ext cx="1472006" cy="177450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C265C3-4FA0-482A-B9DC-11D62F9768E9}">
      <dsp:nvSpPr>
        <dsp:cNvPr id="0" name=""/>
        <dsp:cNvSpPr/>
      </dsp:nvSpPr>
      <dsp:spPr>
        <a:xfrm>
          <a:off x="3923163" y="3167269"/>
          <a:ext cx="2931210" cy="1183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455297"/>
                <a:satOff val="-20558"/>
                <a:lumOff val="75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455297"/>
                <a:satOff val="-20558"/>
                <a:lumOff val="75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455297"/>
                <a:satOff val="-20558"/>
                <a:lumOff val="75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compuesto bactericida, suprime microorganismos patógenos y facilita la eliminación de la materia orgánica no descompuesta</a:t>
          </a:r>
          <a:endParaRPr lang="es-EC" sz="1400" kern="1200" dirty="0"/>
        </a:p>
      </dsp:txBody>
      <dsp:txXfrm>
        <a:off x="3957812" y="3201918"/>
        <a:ext cx="2861912" cy="1113707"/>
      </dsp:txXfrm>
    </dsp:sp>
    <dsp:sp modelId="{A3CA8798-FE79-4D4F-A339-04657BBB7020}">
      <dsp:nvSpPr>
        <dsp:cNvPr id="0" name=""/>
        <dsp:cNvSpPr/>
      </dsp:nvSpPr>
      <dsp:spPr>
        <a:xfrm rot="16200000">
          <a:off x="4012762" y="1097802"/>
          <a:ext cx="1575757" cy="177450"/>
        </a:xfrm>
        <a:prstGeom prst="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FB6127-FFA2-47B3-B35A-488EFC4B56C8}">
      <dsp:nvSpPr>
        <dsp:cNvPr id="0" name=""/>
        <dsp:cNvSpPr/>
      </dsp:nvSpPr>
      <dsp:spPr>
        <a:xfrm>
          <a:off x="4402931" y="1688513"/>
          <a:ext cx="1971675" cy="1183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940396"/>
                <a:satOff val="-27410"/>
                <a:lumOff val="10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940396"/>
                <a:satOff val="-27410"/>
                <a:lumOff val="10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940396"/>
                <a:satOff val="-27410"/>
                <a:lumOff val="10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Ácido Caprílico</a:t>
          </a:r>
          <a:endParaRPr lang="es-EC" sz="1400" kern="1200" dirty="0"/>
        </a:p>
      </dsp:txBody>
      <dsp:txXfrm>
        <a:off x="4437580" y="1723162"/>
        <a:ext cx="1902377" cy="1113707"/>
      </dsp:txXfrm>
    </dsp:sp>
    <dsp:sp modelId="{0E4E9D96-4121-4F09-B058-CD59621CAD83}">
      <dsp:nvSpPr>
        <dsp:cNvPr id="0" name=""/>
        <dsp:cNvSpPr/>
      </dsp:nvSpPr>
      <dsp:spPr>
        <a:xfrm rot="21494886">
          <a:off x="4804550" y="255466"/>
          <a:ext cx="3302799" cy="177450"/>
        </a:xfrm>
        <a:prstGeom prst="rect">
          <a:avLst/>
        </a:prstGeom>
        <a:gradFill rotWithShape="0">
          <a:gsLst>
            <a:gs pos="0">
              <a:schemeClr val="accent4">
                <a:hueOff val="8663077"/>
                <a:satOff val="-39973"/>
                <a:lumOff val="1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663077"/>
                <a:satOff val="-39973"/>
                <a:lumOff val="1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663077"/>
                <a:satOff val="-39973"/>
                <a:lumOff val="1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7819FD4-26EB-4381-ABCA-34B5B9056FD5}">
      <dsp:nvSpPr>
        <dsp:cNvPr id="0" name=""/>
        <dsp:cNvSpPr/>
      </dsp:nvSpPr>
      <dsp:spPr>
        <a:xfrm>
          <a:off x="4021293" y="1063"/>
          <a:ext cx="2734949" cy="1391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7425494"/>
                <a:satOff val="-34263"/>
                <a:lumOff val="12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425494"/>
                <a:satOff val="-34263"/>
                <a:lumOff val="12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425494"/>
                <a:satOff val="-34263"/>
                <a:lumOff val="12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Acción directa sobre los lípidos presentes en la capside viral por lo que inactiva los virus, y su absorción ocurre en el intestino delgado; es eficaz para matar una variedad de patógenos como </a:t>
          </a:r>
          <a:r>
            <a:rPr lang="es-ES" sz="1400" i="1" kern="1200" dirty="0" smtClean="0"/>
            <a:t>Campylobacter jejuni</a:t>
          </a:r>
          <a:r>
            <a:rPr lang="es-ES" sz="1400" kern="1200" dirty="0" smtClean="0"/>
            <a:t> </a:t>
          </a:r>
          <a:endParaRPr lang="es-EC" sz="1400" kern="1200" dirty="0"/>
        </a:p>
      </dsp:txBody>
      <dsp:txXfrm>
        <a:off x="4062054" y="41824"/>
        <a:ext cx="2653427" cy="1310176"/>
      </dsp:txXfrm>
    </dsp:sp>
    <dsp:sp modelId="{B0ACF4B5-2B98-455C-AEB7-47F9E6355A00}">
      <dsp:nvSpPr>
        <dsp:cNvPr id="0" name=""/>
        <dsp:cNvSpPr/>
      </dsp:nvSpPr>
      <dsp:spPr>
        <a:xfrm rot="5263027">
          <a:off x="7056954" y="1297280"/>
          <a:ext cx="2186335" cy="177450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9122368-71C0-4FBA-8C8B-0F7C371B00ED}">
      <dsp:nvSpPr>
        <dsp:cNvPr id="0" name=""/>
        <dsp:cNvSpPr/>
      </dsp:nvSpPr>
      <dsp:spPr>
        <a:xfrm>
          <a:off x="7708868" y="1063"/>
          <a:ext cx="1971675" cy="1183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910593"/>
                <a:satOff val="-41115"/>
                <a:lumOff val="151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910593"/>
                <a:satOff val="-41115"/>
                <a:lumOff val="151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910593"/>
                <a:satOff val="-41115"/>
                <a:lumOff val="151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Ácido Tánico</a:t>
          </a:r>
          <a:endParaRPr lang="es-EC" sz="1400" kern="1200" dirty="0"/>
        </a:p>
      </dsp:txBody>
      <dsp:txXfrm>
        <a:off x="7743517" y="35712"/>
        <a:ext cx="1902377" cy="1113707"/>
      </dsp:txXfrm>
    </dsp:sp>
    <dsp:sp modelId="{3D26B078-DC3D-4343-9A3C-1F0A183B46D1}">
      <dsp:nvSpPr>
        <dsp:cNvPr id="0" name=""/>
        <dsp:cNvSpPr/>
      </dsp:nvSpPr>
      <dsp:spPr>
        <a:xfrm>
          <a:off x="7592115" y="1683012"/>
          <a:ext cx="2379358" cy="22076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Propiedades contra el crecimiento de bacterias, hongos y virus, mantiene la integridad intestinal, incrementa la resistencia celular de la mucosa intestinal, reduce la perdida de fluidos intercelulares y su absorción ocurre en el duodeno</a:t>
          </a:r>
          <a:endParaRPr lang="es-EC" sz="1400" kern="1200" dirty="0"/>
        </a:p>
      </dsp:txBody>
      <dsp:txXfrm>
        <a:off x="7656775" y="1747672"/>
        <a:ext cx="2250038" cy="2078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43543-4AE7-4FC0-BC8E-F8C1F2EAA2B7}">
      <dsp:nvSpPr>
        <dsp:cNvPr id="0" name=""/>
        <dsp:cNvSpPr/>
      </dsp:nvSpPr>
      <dsp:spPr>
        <a:xfrm>
          <a:off x="5993363" y="1657619"/>
          <a:ext cx="4010183" cy="695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7991"/>
              </a:lnTo>
              <a:lnTo>
                <a:pt x="4010183" y="347991"/>
              </a:lnTo>
              <a:lnTo>
                <a:pt x="4010183" y="6959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72120-834C-44FF-85B2-51987A41A945}">
      <dsp:nvSpPr>
        <dsp:cNvPr id="0" name=""/>
        <dsp:cNvSpPr/>
      </dsp:nvSpPr>
      <dsp:spPr>
        <a:xfrm>
          <a:off x="5947643" y="1657619"/>
          <a:ext cx="91440" cy="6959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959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9B2CF7-5CD0-40B2-8917-79ED6095EE05}">
      <dsp:nvSpPr>
        <dsp:cNvPr id="0" name=""/>
        <dsp:cNvSpPr/>
      </dsp:nvSpPr>
      <dsp:spPr>
        <a:xfrm>
          <a:off x="1983179" y="1657619"/>
          <a:ext cx="4010183" cy="695982"/>
        </a:xfrm>
        <a:custGeom>
          <a:avLst/>
          <a:gdLst/>
          <a:ahLst/>
          <a:cxnLst/>
          <a:rect l="0" t="0" r="0" b="0"/>
          <a:pathLst>
            <a:path>
              <a:moveTo>
                <a:pt x="4010183" y="0"/>
              </a:moveTo>
              <a:lnTo>
                <a:pt x="4010183" y="347991"/>
              </a:lnTo>
              <a:lnTo>
                <a:pt x="0" y="347991"/>
              </a:lnTo>
              <a:lnTo>
                <a:pt x="0" y="6959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C196C-77EA-425D-A704-DBD1C6622715}">
      <dsp:nvSpPr>
        <dsp:cNvPr id="0" name=""/>
        <dsp:cNvSpPr/>
      </dsp:nvSpPr>
      <dsp:spPr>
        <a:xfrm>
          <a:off x="4336262" y="518"/>
          <a:ext cx="3314201" cy="16571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Es el mantenimiento del  equilibrio entre el anfitrión (pollo), la </a:t>
          </a:r>
          <a:r>
            <a:rPr lang="es-ES" sz="1800" kern="1200" dirty="0" err="1" smtClean="0"/>
            <a:t>microbiota</a:t>
          </a:r>
          <a:r>
            <a:rPr lang="es-ES" sz="1800" kern="1200" dirty="0" smtClean="0"/>
            <a:t> intestinal, el ambiente intestinal y los compuestos dietéticos </a:t>
          </a:r>
          <a:r>
            <a:rPr lang="es-EC" sz="1800" kern="1200" dirty="0" smtClean="0"/>
            <a:t>(</a:t>
          </a:r>
          <a:r>
            <a:rPr lang="es-EC" sz="1800" kern="1200" dirty="0" err="1" smtClean="0"/>
            <a:t>Aviagen</a:t>
          </a:r>
          <a:r>
            <a:rPr lang="es-EC" sz="1800" kern="1200" dirty="0" smtClean="0"/>
            <a:t> </a:t>
          </a:r>
          <a:r>
            <a:rPr lang="es-EC" sz="1800" kern="1200" dirty="0" err="1" smtClean="0"/>
            <a:t>Brief</a:t>
          </a:r>
          <a:r>
            <a:rPr lang="es-EC" sz="1800" kern="1200" dirty="0" smtClean="0"/>
            <a:t>, 2013</a:t>
          </a:r>
          <a:endParaRPr lang="es-EC" sz="1800" kern="1200" dirty="0"/>
        </a:p>
      </dsp:txBody>
      <dsp:txXfrm>
        <a:off x="4336262" y="518"/>
        <a:ext cx="3314201" cy="1657100"/>
      </dsp:txXfrm>
    </dsp:sp>
    <dsp:sp modelId="{F1C50823-25C3-4372-B44B-E946B906A7FF}">
      <dsp:nvSpPr>
        <dsp:cNvPr id="0" name=""/>
        <dsp:cNvSpPr/>
      </dsp:nvSpPr>
      <dsp:spPr>
        <a:xfrm>
          <a:off x="326079" y="2353601"/>
          <a:ext cx="3314201" cy="16571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 Enteritis bacteriana (EB) y coccidiosis son las principales amenazas de la Integridad Intestinal. (</a:t>
          </a:r>
          <a:r>
            <a:rPr lang="es-EC" sz="1800" kern="1200" dirty="0" err="1" smtClean="0"/>
            <a:t>Hoerr</a:t>
          </a:r>
          <a:r>
            <a:rPr lang="es-EC" sz="1800" kern="1200" dirty="0" smtClean="0"/>
            <a:t>, 2009)</a:t>
          </a:r>
          <a:endParaRPr lang="es-EC" sz="1800" kern="1200" dirty="0"/>
        </a:p>
      </dsp:txBody>
      <dsp:txXfrm>
        <a:off x="326079" y="2353601"/>
        <a:ext cx="3314201" cy="1657100"/>
      </dsp:txXfrm>
    </dsp:sp>
    <dsp:sp modelId="{326A78DB-52D6-4946-8D1F-EE8F3F6A40C4}">
      <dsp:nvSpPr>
        <dsp:cNvPr id="0" name=""/>
        <dsp:cNvSpPr/>
      </dsp:nvSpPr>
      <dsp:spPr>
        <a:xfrm>
          <a:off x="4336262" y="2353601"/>
          <a:ext cx="3314201" cy="290834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Cualquier agresión en el intestino del pollo, es respondida desde el aparato digestivo, desviando energía que debería ir destinada a reposición de carne o producción de huevos o al sistema inmune </a:t>
          </a:r>
          <a:r>
            <a:rPr lang="es-EC" sz="1800" kern="1200" dirty="0" smtClean="0"/>
            <a:t>(</a:t>
          </a:r>
          <a:r>
            <a:rPr lang="es-EC" sz="1800" kern="1200" dirty="0" err="1" smtClean="0"/>
            <a:t>Faus</a:t>
          </a:r>
          <a:r>
            <a:rPr lang="es-EC" sz="1800" kern="1200" dirty="0" smtClean="0"/>
            <a:t>, 2008)</a:t>
          </a:r>
          <a:r>
            <a:rPr lang="es-ES" sz="1800" kern="1200" dirty="0" smtClean="0"/>
            <a:t>.</a:t>
          </a:r>
          <a:endParaRPr lang="es-EC" sz="1800" kern="1200" dirty="0"/>
        </a:p>
      </dsp:txBody>
      <dsp:txXfrm>
        <a:off x="4336262" y="2353601"/>
        <a:ext cx="3314201" cy="2908344"/>
      </dsp:txXfrm>
    </dsp:sp>
    <dsp:sp modelId="{9523F7D3-674B-46C8-B151-011C6DE43406}">
      <dsp:nvSpPr>
        <dsp:cNvPr id="0" name=""/>
        <dsp:cNvSpPr/>
      </dsp:nvSpPr>
      <dsp:spPr>
        <a:xfrm>
          <a:off x="8346446" y="2353601"/>
          <a:ext cx="3314201" cy="16571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Los pro-bióticos y acidificantes presenta gran potencial para reducir las enfermedades entéricas en las aves </a:t>
          </a:r>
          <a:r>
            <a:rPr lang="es-EC" sz="1800" kern="1200" dirty="0" smtClean="0"/>
            <a:t>(</a:t>
          </a:r>
          <a:r>
            <a:rPr lang="es-EC" sz="1800" kern="1200" dirty="0" err="1" smtClean="0"/>
            <a:t>Yegani</a:t>
          </a:r>
          <a:r>
            <a:rPr lang="es-EC" sz="1800" kern="1200" dirty="0" smtClean="0"/>
            <a:t> &amp; </a:t>
          </a:r>
          <a:r>
            <a:rPr lang="es-EC" sz="1800" kern="1200" dirty="0" err="1" smtClean="0"/>
            <a:t>Korver</a:t>
          </a:r>
          <a:r>
            <a:rPr lang="es-EC" sz="1800" kern="1200" dirty="0" smtClean="0"/>
            <a:t>, 2008)</a:t>
          </a:r>
          <a:endParaRPr lang="es-EC" sz="1800" kern="1200" dirty="0"/>
        </a:p>
      </dsp:txBody>
      <dsp:txXfrm>
        <a:off x="8346446" y="2353601"/>
        <a:ext cx="3314201" cy="1657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13576-3D8A-44C2-92D8-802470DF3520}">
      <dsp:nvSpPr>
        <dsp:cNvPr id="0" name=""/>
        <dsp:cNvSpPr/>
      </dsp:nvSpPr>
      <dsp:spPr>
        <a:xfrm>
          <a:off x="4105175" y="-233475"/>
          <a:ext cx="2278522" cy="113767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TGI es un factor importante en el desarrollo y la maduración del sistema inmunológico</a:t>
          </a:r>
          <a:endParaRPr lang="es-EC" sz="1600" kern="1200" dirty="0"/>
        </a:p>
      </dsp:txBody>
      <dsp:txXfrm>
        <a:off x="4160712" y="-177938"/>
        <a:ext cx="2167448" cy="1026599"/>
      </dsp:txXfrm>
    </dsp:sp>
    <dsp:sp modelId="{D638662E-6193-4AD2-AF90-A8DAB2F508C6}">
      <dsp:nvSpPr>
        <dsp:cNvPr id="0" name=""/>
        <dsp:cNvSpPr/>
      </dsp:nvSpPr>
      <dsp:spPr>
        <a:xfrm>
          <a:off x="4332018" y="727151"/>
          <a:ext cx="3555529" cy="3555529"/>
        </a:xfrm>
        <a:custGeom>
          <a:avLst/>
          <a:gdLst/>
          <a:ahLst/>
          <a:cxnLst/>
          <a:rect l="0" t="0" r="0" b="0"/>
          <a:pathLst>
            <a:path>
              <a:moveTo>
                <a:pt x="2065210" y="23392"/>
              </a:moveTo>
              <a:arcTo wR="1777764" hR="1777764" stAng="16758298" swAng="266731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469C2-5D0A-4DC0-8A00-B615C16D7858}">
      <dsp:nvSpPr>
        <dsp:cNvPr id="0" name=""/>
        <dsp:cNvSpPr/>
      </dsp:nvSpPr>
      <dsp:spPr>
        <a:xfrm>
          <a:off x="6017915" y="1465043"/>
          <a:ext cx="3241026" cy="1074665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La flora microbiana conserva el sistema inmunológico intestinal en un estado de alerta, de modo que pueda reaccionar rápidamente a los patógenos </a:t>
          </a:r>
          <a:r>
            <a:rPr lang="es-EC" sz="1600" kern="1200" smtClean="0"/>
            <a:t>(Hoerr, 2009)</a:t>
          </a:r>
          <a:r>
            <a:rPr lang="es-ES" sz="1600" kern="1200" smtClean="0"/>
            <a:t>, </a:t>
          </a:r>
          <a:endParaRPr lang="es-ES" sz="1600" kern="1200" dirty="0" smtClean="0"/>
        </a:p>
      </dsp:txBody>
      <dsp:txXfrm>
        <a:off x="6070376" y="1517504"/>
        <a:ext cx="3136104" cy="969743"/>
      </dsp:txXfrm>
    </dsp:sp>
    <dsp:sp modelId="{E885EA63-72AC-4618-B1F8-D2AFE89128F0}">
      <dsp:nvSpPr>
        <dsp:cNvPr id="0" name=""/>
        <dsp:cNvSpPr/>
      </dsp:nvSpPr>
      <dsp:spPr>
        <a:xfrm>
          <a:off x="4402831" y="-304836"/>
          <a:ext cx="3555529" cy="3555529"/>
        </a:xfrm>
        <a:custGeom>
          <a:avLst/>
          <a:gdLst/>
          <a:ahLst/>
          <a:cxnLst/>
          <a:rect l="0" t="0" r="0" b="0"/>
          <a:pathLst>
            <a:path>
              <a:moveTo>
                <a:pt x="3193023" y="2853633"/>
              </a:moveTo>
              <a:arcTo wR="1777764" hR="1777764" stAng="2234509" swAng="2197543"/>
            </a:path>
          </a:pathLst>
        </a:custGeom>
        <a:noFill/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C5AAF-21D8-4A58-974C-34C812BC961F}">
      <dsp:nvSpPr>
        <dsp:cNvPr id="0" name=""/>
        <dsp:cNvSpPr/>
      </dsp:nvSpPr>
      <dsp:spPr>
        <a:xfrm>
          <a:off x="3825258" y="2917147"/>
          <a:ext cx="2838357" cy="1947487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Si el intestino está desarrollado apropiadamente y el sistema inmunológico no está comprometido, se puede reducir el impacto: irritación intestinal, una baja en el desarrollo y en la conversión alimenticia </a:t>
          </a:r>
          <a:r>
            <a:rPr lang="es-EC" sz="1600" kern="1200" smtClean="0"/>
            <a:t>(Aviagen Brief, 2013)</a:t>
          </a:r>
          <a:endParaRPr lang="es-EC" sz="1600" kern="1200" dirty="0"/>
        </a:p>
      </dsp:txBody>
      <dsp:txXfrm>
        <a:off x="3920326" y="3012215"/>
        <a:ext cx="2648221" cy="1757351"/>
      </dsp:txXfrm>
    </dsp:sp>
    <dsp:sp modelId="{CE706A96-4F58-4985-B7FA-4A6586122ABB}">
      <dsp:nvSpPr>
        <dsp:cNvPr id="0" name=""/>
        <dsp:cNvSpPr/>
      </dsp:nvSpPr>
      <dsp:spPr>
        <a:xfrm>
          <a:off x="2298038" y="-353968"/>
          <a:ext cx="3555529" cy="3555529"/>
        </a:xfrm>
        <a:custGeom>
          <a:avLst/>
          <a:gdLst/>
          <a:ahLst/>
          <a:cxnLst/>
          <a:rect l="0" t="0" r="0" b="0"/>
          <a:pathLst>
            <a:path>
              <a:moveTo>
                <a:pt x="1513657" y="3535802"/>
              </a:moveTo>
              <a:arcTo wR="1777764" hR="1777764" stAng="5912613" swAng="2667871"/>
            </a:path>
          </a:pathLst>
        </a:custGeom>
        <a:noFill/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515596-39A5-4D3D-952F-270E4D14AC8A}">
      <dsp:nvSpPr>
        <dsp:cNvPr id="0" name=""/>
        <dsp:cNvSpPr/>
      </dsp:nvSpPr>
      <dsp:spPr>
        <a:xfrm>
          <a:off x="1033118" y="1407836"/>
          <a:ext cx="3187573" cy="1074665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animales a los que les falta flora intestinal son más susceptibles a enfermedades y tienen tejidos inmunes poco desarrollados. </a:t>
          </a:r>
          <a:r>
            <a:rPr lang="es-EC" sz="1600" kern="1200" dirty="0" smtClean="0"/>
            <a:t>(</a:t>
          </a:r>
          <a:r>
            <a:rPr lang="es-EC" sz="1600" kern="1200" dirty="0" err="1" smtClean="0"/>
            <a:t>Aviagen</a:t>
          </a:r>
          <a:r>
            <a:rPr lang="es-EC" sz="1600" kern="1200" dirty="0" smtClean="0"/>
            <a:t> </a:t>
          </a:r>
          <a:r>
            <a:rPr lang="es-EC" sz="1600" kern="1200" dirty="0" err="1" smtClean="0"/>
            <a:t>Brief</a:t>
          </a:r>
          <a:r>
            <a:rPr lang="es-EC" sz="1600" kern="1200" dirty="0" smtClean="0"/>
            <a:t>, 2013)</a:t>
          </a:r>
          <a:r>
            <a:rPr lang="es-ES" sz="1600" kern="1200" dirty="0" smtClean="0"/>
            <a:t>. </a:t>
          </a:r>
          <a:endParaRPr lang="es-EC" sz="1600" kern="1200" dirty="0"/>
        </a:p>
      </dsp:txBody>
      <dsp:txXfrm>
        <a:off x="1085579" y="1460297"/>
        <a:ext cx="3082651" cy="969743"/>
      </dsp:txXfrm>
    </dsp:sp>
    <dsp:sp modelId="{A80D6EF3-8F29-4252-8138-CE8632068C19}">
      <dsp:nvSpPr>
        <dsp:cNvPr id="0" name=""/>
        <dsp:cNvSpPr/>
      </dsp:nvSpPr>
      <dsp:spPr>
        <a:xfrm>
          <a:off x="2322335" y="748372"/>
          <a:ext cx="3555529" cy="3555529"/>
        </a:xfrm>
        <a:custGeom>
          <a:avLst/>
          <a:gdLst/>
          <a:ahLst/>
          <a:cxnLst/>
          <a:rect l="0" t="0" r="0" b="0"/>
          <a:pathLst>
            <a:path>
              <a:moveTo>
                <a:pt x="405503" y="647567"/>
              </a:moveTo>
              <a:arcTo wR="1777764" hR="1777764" stAng="13168497" swAng="3011619"/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465E1-7141-4AE1-A56B-64E7D4A83412}">
      <dsp:nvSpPr>
        <dsp:cNvPr id="0" name=""/>
        <dsp:cNvSpPr/>
      </dsp:nvSpPr>
      <dsp:spPr>
        <a:xfrm>
          <a:off x="1855" y="0"/>
          <a:ext cx="2887414" cy="5267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“Microorganismos vivos que cuando se administran en las cantidades adecuadas ejercen efectos saludables en el huésped”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/>
            <a:t>FAO</a:t>
          </a:r>
          <a:endParaRPr lang="es-EC" sz="1800" kern="1200" dirty="0"/>
        </a:p>
      </dsp:txBody>
      <dsp:txXfrm>
        <a:off x="1855" y="2106983"/>
        <a:ext cx="2887414" cy="2106983"/>
      </dsp:txXfrm>
    </dsp:sp>
    <dsp:sp modelId="{6D2F1767-0CBF-43C6-9EFA-177CAC332EC0}">
      <dsp:nvSpPr>
        <dsp:cNvPr id="0" name=""/>
        <dsp:cNvSpPr/>
      </dsp:nvSpPr>
      <dsp:spPr>
        <a:xfrm>
          <a:off x="568531" y="316047"/>
          <a:ext cx="1754063" cy="17540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DCE865-7F7D-48DB-833B-5CAF49FCCDBA}">
      <dsp:nvSpPr>
        <dsp:cNvPr id="0" name=""/>
        <dsp:cNvSpPr/>
      </dsp:nvSpPr>
      <dsp:spPr>
        <a:xfrm>
          <a:off x="2975892" y="0"/>
          <a:ext cx="2887414" cy="5267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Microorganismos vivos que al agregarse como suplemento en la dieta, favorecen la </a:t>
          </a:r>
          <a:r>
            <a:rPr lang="es-ES" sz="1800" b="0" kern="1200" smtClean="0"/>
            <a:t>digestión</a:t>
          </a:r>
          <a:r>
            <a:rPr lang="es-ES" sz="1800" kern="1200" smtClean="0"/>
            <a:t> y ayudan al mantenimiento del equilibrio de la microbiota en el intestino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smtClean="0"/>
            <a:t>Castro &amp; Rodríguez, 2005</a:t>
          </a:r>
          <a:endParaRPr lang="es-EC" sz="1800" kern="1200" dirty="0"/>
        </a:p>
      </dsp:txBody>
      <dsp:txXfrm>
        <a:off x="2975892" y="2106983"/>
        <a:ext cx="2887414" cy="2106983"/>
      </dsp:txXfrm>
    </dsp:sp>
    <dsp:sp modelId="{6641E4AF-9EE9-4485-B1D9-54F799779518}">
      <dsp:nvSpPr>
        <dsp:cNvPr id="0" name=""/>
        <dsp:cNvSpPr/>
      </dsp:nvSpPr>
      <dsp:spPr>
        <a:xfrm>
          <a:off x="3542568" y="316047"/>
          <a:ext cx="1754063" cy="17540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7B3097-D88F-48B0-BEFD-7E2FD67B9465}">
      <dsp:nvSpPr>
        <dsp:cNvPr id="0" name=""/>
        <dsp:cNvSpPr/>
      </dsp:nvSpPr>
      <dsp:spPr>
        <a:xfrm>
          <a:off x="5949929" y="0"/>
          <a:ext cx="2887414" cy="52674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/>
            <a:t>Grupos de los pro-bióticos </a:t>
          </a:r>
          <a:r>
            <a:rPr lang="es-EC" sz="1600" kern="1200" smtClean="0"/>
            <a:t>(Blanch, 2016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/>
            <a:t>Bacterias productoras de ácido láctico pertenecientes a los géneros </a:t>
          </a:r>
          <a:r>
            <a:rPr lang="es-ES" sz="1600" i="1" kern="1200" dirty="0" smtClean="0"/>
            <a:t>Lactobacillus</a:t>
          </a:r>
          <a:r>
            <a:rPr lang="es-ES" sz="1600" kern="1200" dirty="0" smtClean="0"/>
            <a:t>, </a:t>
          </a:r>
          <a:r>
            <a:rPr lang="es-ES" sz="1600" i="1" kern="1200" dirty="0" err="1" smtClean="0"/>
            <a:t>Enterococcu</a:t>
          </a:r>
          <a:r>
            <a:rPr lang="es-ES" sz="1600" kern="1200" dirty="0" err="1" smtClean="0"/>
            <a:t>s</a:t>
          </a:r>
          <a:r>
            <a:rPr lang="es-ES" sz="1600" kern="1200" dirty="0" smtClean="0"/>
            <a:t>, </a:t>
          </a:r>
          <a:r>
            <a:rPr lang="es-ES" sz="1600" i="1" kern="1200" dirty="0" err="1" smtClean="0"/>
            <a:t>Pediococcus</a:t>
          </a:r>
          <a:r>
            <a:rPr lang="es-ES" sz="1600" kern="1200" dirty="0" smtClean="0"/>
            <a:t> y </a:t>
          </a:r>
          <a:r>
            <a:rPr lang="es-ES" sz="1600" i="1" kern="1200" dirty="0" err="1" smtClean="0"/>
            <a:t>Bifidobacterium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smtClean="0"/>
            <a:t>Pro-bióticos esporulados de los géneros </a:t>
          </a:r>
          <a:r>
            <a:rPr lang="es-ES" sz="1600" i="1" kern="1200" smtClean="0"/>
            <a:t>Bacillus</a:t>
          </a:r>
          <a:r>
            <a:rPr lang="es-ES" sz="1600" kern="1200" smtClean="0"/>
            <a:t> y </a:t>
          </a:r>
          <a:r>
            <a:rPr lang="es-ES" sz="1600" i="1" kern="1200" smtClean="0"/>
            <a:t>Clostridium</a:t>
          </a:r>
          <a:endParaRPr lang="es-EC" sz="1600" kern="1200" dirty="0"/>
        </a:p>
      </dsp:txBody>
      <dsp:txXfrm>
        <a:off x="5949929" y="2106983"/>
        <a:ext cx="2887414" cy="2106983"/>
      </dsp:txXfrm>
    </dsp:sp>
    <dsp:sp modelId="{B533EBDD-FDF3-4958-B0ED-45DDBC28BD17}">
      <dsp:nvSpPr>
        <dsp:cNvPr id="0" name=""/>
        <dsp:cNvSpPr/>
      </dsp:nvSpPr>
      <dsp:spPr>
        <a:xfrm>
          <a:off x="6516604" y="316047"/>
          <a:ext cx="1754063" cy="1754063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2356C8-314E-4FA2-B08A-57EA0F66881A}">
      <dsp:nvSpPr>
        <dsp:cNvPr id="0" name=""/>
        <dsp:cNvSpPr/>
      </dsp:nvSpPr>
      <dsp:spPr>
        <a:xfrm flipV="1">
          <a:off x="269238" y="4858556"/>
          <a:ext cx="8132064" cy="408902"/>
        </a:xfrm>
        <a:prstGeom prst="left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14BCA-0436-40F9-9C8E-C38B0F80F20F}">
      <dsp:nvSpPr>
        <dsp:cNvPr id="0" name=""/>
        <dsp:cNvSpPr/>
      </dsp:nvSpPr>
      <dsp:spPr>
        <a:xfrm>
          <a:off x="1971" y="0"/>
          <a:ext cx="1934369" cy="48543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Físico</a:t>
          </a:r>
          <a:endParaRPr lang="es-EC" sz="3200" kern="1200" dirty="0"/>
        </a:p>
      </dsp:txBody>
      <dsp:txXfrm>
        <a:off x="1971" y="0"/>
        <a:ext cx="1934369" cy="1456290"/>
      </dsp:txXfrm>
    </dsp:sp>
    <dsp:sp modelId="{7120400C-CE6A-4454-BDF5-30599835C693}">
      <dsp:nvSpPr>
        <dsp:cNvPr id="0" name=""/>
        <dsp:cNvSpPr/>
      </dsp:nvSpPr>
      <dsp:spPr>
        <a:xfrm>
          <a:off x="195408" y="1457436"/>
          <a:ext cx="1547495" cy="31530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competencia por los lugares de unión al epitelio, las bacterias anaerobias se adhieren firmemente a las superficies mucosas. Capa homogénea de diferentes anaerobios crea una barrera física de alta consistencia </a:t>
          </a:r>
          <a:r>
            <a:rPr lang="es-EC" sz="1400" kern="1200" dirty="0" smtClean="0"/>
            <a:t>(</a:t>
          </a:r>
          <a:r>
            <a:rPr lang="es-EC" sz="1400" kern="1200" dirty="0" err="1" smtClean="0"/>
            <a:t>Birello</a:t>
          </a:r>
          <a:r>
            <a:rPr lang="es-EC" sz="1400" kern="1200" dirty="0" smtClean="0"/>
            <a:t>, 1987)</a:t>
          </a:r>
          <a:endParaRPr lang="es-EC" sz="1400" kern="1200" dirty="0"/>
        </a:p>
      </dsp:txBody>
      <dsp:txXfrm>
        <a:off x="240733" y="1502761"/>
        <a:ext cx="1456845" cy="3062355"/>
      </dsp:txXfrm>
    </dsp:sp>
    <dsp:sp modelId="{68B69463-9209-47E1-9B5D-996182F8F83F}">
      <dsp:nvSpPr>
        <dsp:cNvPr id="0" name=""/>
        <dsp:cNvSpPr/>
      </dsp:nvSpPr>
      <dsp:spPr>
        <a:xfrm>
          <a:off x="2081418" y="0"/>
          <a:ext cx="1934369" cy="48543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Biológico</a:t>
          </a:r>
          <a:endParaRPr lang="es-EC" sz="3200" kern="1200" dirty="0"/>
        </a:p>
      </dsp:txBody>
      <dsp:txXfrm>
        <a:off x="2081418" y="0"/>
        <a:ext cx="1934369" cy="1456290"/>
      </dsp:txXfrm>
    </dsp:sp>
    <dsp:sp modelId="{27A3880D-D34F-4B70-BD9F-7F8FB83E856D}">
      <dsp:nvSpPr>
        <dsp:cNvPr id="0" name=""/>
        <dsp:cNvSpPr/>
      </dsp:nvSpPr>
      <dsp:spPr>
        <a:xfrm>
          <a:off x="2274855" y="1456290"/>
          <a:ext cx="1547495" cy="3155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El crecimiento anaerobio crea un hábitat con baja tensión de oxígeno y un microambiente de exclusión que es desfavorable para el crecimiento de </a:t>
          </a:r>
          <a:r>
            <a:rPr lang="es-ES" sz="1400" kern="1200" dirty="0" err="1" smtClean="0"/>
            <a:t>enterobacterias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microaerofílicas</a:t>
          </a:r>
          <a:r>
            <a:rPr lang="es-EC" sz="1400" kern="1200" dirty="0" smtClean="0"/>
            <a:t> (Rodríguez, 1994)</a:t>
          </a:r>
          <a:endParaRPr lang="es-EC" sz="1400" kern="1200" dirty="0"/>
        </a:p>
      </dsp:txBody>
      <dsp:txXfrm>
        <a:off x="2320180" y="1501615"/>
        <a:ext cx="1456845" cy="3064646"/>
      </dsp:txXfrm>
    </dsp:sp>
    <dsp:sp modelId="{3779D14E-32BD-4E1D-8D13-0768B9C87639}">
      <dsp:nvSpPr>
        <dsp:cNvPr id="0" name=""/>
        <dsp:cNvSpPr/>
      </dsp:nvSpPr>
      <dsp:spPr>
        <a:xfrm>
          <a:off x="4160865" y="0"/>
          <a:ext cx="1934369" cy="48543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Químico</a:t>
          </a:r>
          <a:endParaRPr lang="es-EC" sz="3200" kern="1200" dirty="0"/>
        </a:p>
      </dsp:txBody>
      <dsp:txXfrm>
        <a:off x="4160865" y="0"/>
        <a:ext cx="1934369" cy="1456290"/>
      </dsp:txXfrm>
    </dsp:sp>
    <dsp:sp modelId="{987AF6A4-D243-45D3-9425-BC131C707CE4}">
      <dsp:nvSpPr>
        <dsp:cNvPr id="0" name=""/>
        <dsp:cNvSpPr/>
      </dsp:nvSpPr>
      <dsp:spPr>
        <a:xfrm>
          <a:off x="4354302" y="1456290"/>
          <a:ext cx="1547495" cy="3155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Reducción del pH por producción de ácidos orgánicos (ácidos grasos volátiles como el ácido láctico) de determinados grupos bacterianos inhibe enteropatógenos como </a:t>
          </a:r>
          <a:r>
            <a:rPr lang="es-ES" sz="1400" i="1" kern="1200" dirty="0" smtClean="0"/>
            <a:t>Salmonella </a:t>
          </a:r>
          <a:r>
            <a:rPr lang="es-ES" sz="1400" i="1" kern="1200" dirty="0" err="1" smtClean="0"/>
            <a:t>spp</a:t>
          </a:r>
          <a:r>
            <a:rPr lang="es-ES" sz="1400" kern="1200" dirty="0" smtClean="0"/>
            <a:t>. y </a:t>
          </a:r>
          <a:r>
            <a:rPr lang="es-ES" sz="1400" i="1" kern="1200" dirty="0" smtClean="0"/>
            <a:t>E. </a:t>
          </a:r>
          <a:r>
            <a:rPr lang="es-ES" sz="1400" i="1" kern="1200" dirty="0" err="1" smtClean="0"/>
            <a:t>coli</a:t>
          </a:r>
          <a:r>
            <a:rPr lang="es-ES" sz="1400" kern="1200" dirty="0" smtClean="0"/>
            <a:t> </a:t>
          </a:r>
          <a:r>
            <a:rPr lang="es-EC" sz="1400" kern="1200" dirty="0" smtClean="0"/>
            <a:t>(</a:t>
          </a:r>
          <a:r>
            <a:rPr lang="es-EC" sz="1400" kern="1200" dirty="0" err="1" smtClean="0"/>
            <a:t>Hintestinal</a:t>
          </a:r>
          <a:r>
            <a:rPr lang="es-EC" sz="1400" kern="1200" dirty="0" smtClean="0"/>
            <a:t> </a:t>
          </a:r>
          <a:r>
            <a:rPr lang="es-EC" sz="1400" kern="1200" dirty="0" err="1" smtClean="0"/>
            <a:t>Health</a:t>
          </a:r>
          <a:r>
            <a:rPr lang="es-EC" sz="1400" kern="1200" dirty="0" smtClean="0"/>
            <a:t>, 2007)</a:t>
          </a:r>
          <a:endParaRPr lang="es-EC" sz="1400" kern="1200" dirty="0"/>
        </a:p>
      </dsp:txBody>
      <dsp:txXfrm>
        <a:off x="4399627" y="1501615"/>
        <a:ext cx="1456845" cy="3064646"/>
      </dsp:txXfrm>
    </dsp:sp>
    <dsp:sp modelId="{D8E2225E-038E-4EA7-A0E8-5F8A196BB6B8}">
      <dsp:nvSpPr>
        <dsp:cNvPr id="0" name=""/>
        <dsp:cNvSpPr/>
      </dsp:nvSpPr>
      <dsp:spPr>
        <a:xfrm>
          <a:off x="6240313" y="0"/>
          <a:ext cx="1934369" cy="4854303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Nutrición</a:t>
          </a:r>
          <a:endParaRPr lang="es-EC" sz="3200" kern="1200" dirty="0"/>
        </a:p>
      </dsp:txBody>
      <dsp:txXfrm>
        <a:off x="6240313" y="0"/>
        <a:ext cx="1934369" cy="1456290"/>
      </dsp:txXfrm>
    </dsp:sp>
    <dsp:sp modelId="{A0CF288D-9681-4D67-AC7C-6748E9FA1EA3}">
      <dsp:nvSpPr>
        <dsp:cNvPr id="0" name=""/>
        <dsp:cNvSpPr/>
      </dsp:nvSpPr>
      <dsp:spPr>
        <a:xfrm>
          <a:off x="6433750" y="1456290"/>
          <a:ext cx="1547495" cy="31552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Microorganismos compiten por aminoácidos esenciales y azúcares </a:t>
          </a:r>
          <a:r>
            <a:rPr lang="es-EC" sz="1400" kern="1200" dirty="0" smtClean="0"/>
            <a:t>(Rodríguez, 1994)</a:t>
          </a:r>
          <a:endParaRPr lang="es-EC" sz="1400" kern="1200" dirty="0"/>
        </a:p>
      </dsp:txBody>
      <dsp:txXfrm>
        <a:off x="6479075" y="1501615"/>
        <a:ext cx="1456845" cy="30646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4F192-0387-4E0E-BED4-EBACF3D36054}">
      <dsp:nvSpPr>
        <dsp:cNvPr id="0" name=""/>
        <dsp:cNvSpPr/>
      </dsp:nvSpPr>
      <dsp:spPr>
        <a:xfrm rot="5400000">
          <a:off x="-236795" y="238852"/>
          <a:ext cx="1578634" cy="110504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Bacterias</a:t>
          </a:r>
          <a:endParaRPr lang="es-EC" sz="1600" kern="1200" dirty="0"/>
        </a:p>
      </dsp:txBody>
      <dsp:txXfrm rot="-5400000">
        <a:off x="0" y="554579"/>
        <a:ext cx="1105044" cy="473590"/>
      </dsp:txXfrm>
    </dsp:sp>
    <dsp:sp modelId="{D6E41037-5100-4FE1-9434-6A706E4F89FF}">
      <dsp:nvSpPr>
        <dsp:cNvPr id="0" name=""/>
        <dsp:cNvSpPr/>
      </dsp:nvSpPr>
      <dsp:spPr>
        <a:xfrm rot="5400000">
          <a:off x="5297265" y="-4190163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Bacterias productoras de ácido láctico (lactobacilos y bifidobacterias) se ha asociado con una mejor salud, siendo implicadas como los agentes causantes de esta mejora de la salud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/>
        </a:p>
      </dsp:txBody>
      <dsp:txXfrm rot="-5400000">
        <a:off x="1105044" y="52149"/>
        <a:ext cx="9360464" cy="925930"/>
      </dsp:txXfrm>
    </dsp:sp>
    <dsp:sp modelId="{539E983A-DCC5-4C39-A50F-7534E803B841}">
      <dsp:nvSpPr>
        <dsp:cNvPr id="0" name=""/>
        <dsp:cNvSpPr/>
      </dsp:nvSpPr>
      <dsp:spPr>
        <a:xfrm rot="5400000">
          <a:off x="-236795" y="1623146"/>
          <a:ext cx="1578634" cy="1105044"/>
        </a:xfrm>
        <a:prstGeom prst="chevron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Lactobacilos</a:t>
          </a:r>
          <a:endParaRPr lang="es-EC" sz="1600" kern="1200" dirty="0"/>
        </a:p>
      </dsp:txBody>
      <dsp:txXfrm rot="-5400000">
        <a:off x="0" y="1938873"/>
        <a:ext cx="1105044" cy="473590"/>
      </dsp:txXfrm>
    </dsp:sp>
    <dsp:sp modelId="{F62265BA-5544-41B3-98C0-486AD8E781AB}">
      <dsp:nvSpPr>
        <dsp:cNvPr id="0" name=""/>
        <dsp:cNvSpPr/>
      </dsp:nvSpPr>
      <dsp:spPr>
        <a:xfrm rot="5400000">
          <a:off x="5297265" y="-2805869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Desde el punto de vista cuantitativo, no ocupan una parte prioritaria de la flora intestinal de las aves, lo que propone que su actividad es independiente de su valor cuantitativo 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Reduce el pH del ambiente con un efecto inhibitorio de bacterias Gram-positivas y Gram-negativas</a:t>
          </a:r>
          <a:endParaRPr lang="es-EC" sz="1700" kern="1200" dirty="0"/>
        </a:p>
      </dsp:txBody>
      <dsp:txXfrm rot="-5400000">
        <a:off x="1105044" y="1436443"/>
        <a:ext cx="9360464" cy="925930"/>
      </dsp:txXfrm>
    </dsp:sp>
    <dsp:sp modelId="{708B085E-776C-431E-BC5E-EF1FCF4D49DB}">
      <dsp:nvSpPr>
        <dsp:cNvPr id="0" name=""/>
        <dsp:cNvSpPr/>
      </dsp:nvSpPr>
      <dsp:spPr>
        <a:xfrm rot="5400000">
          <a:off x="-236795" y="3007440"/>
          <a:ext cx="1578634" cy="1105044"/>
        </a:xfrm>
        <a:prstGeom prst="chevron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Ácido Láctico</a:t>
          </a:r>
          <a:endParaRPr lang="es-EC" sz="1600" kern="1200" dirty="0"/>
        </a:p>
      </dsp:txBody>
      <dsp:txXfrm rot="-5400000">
        <a:off x="0" y="3323167"/>
        <a:ext cx="1105044" cy="473590"/>
      </dsp:txXfrm>
    </dsp:sp>
    <dsp:sp modelId="{850EC6AB-4E6C-4640-A268-FA9DA682ACCB}">
      <dsp:nvSpPr>
        <dsp:cNvPr id="0" name=""/>
        <dsp:cNvSpPr/>
      </dsp:nvSpPr>
      <dsp:spPr>
        <a:xfrm rot="5400000">
          <a:off x="5297265" y="-1421576"/>
          <a:ext cx="1026112" cy="94105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Estimular el crecimiento</a:t>
          </a: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/>
            <a:t>Control del desequilibrio intestinal en animales jóvenes mediante el desarrollo de la </a:t>
          </a:r>
          <a:r>
            <a:rPr lang="es-ES" sz="1700" kern="1200" dirty="0" err="1" smtClean="0"/>
            <a:t>microbiota</a:t>
          </a:r>
          <a:r>
            <a:rPr lang="es-ES" sz="1700" kern="1200" dirty="0" smtClean="0"/>
            <a:t> endógena</a:t>
          </a:r>
          <a:endParaRPr lang="es-EC" sz="1700" kern="1200" dirty="0"/>
        </a:p>
      </dsp:txBody>
      <dsp:txXfrm rot="-5400000">
        <a:off x="1105044" y="2820736"/>
        <a:ext cx="9360464" cy="925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35A9C3-9C0F-4683-8E08-AF652A36C6D7}">
      <dsp:nvSpPr>
        <dsp:cNvPr id="0" name=""/>
        <dsp:cNvSpPr/>
      </dsp:nvSpPr>
      <dsp:spPr>
        <a:xfrm>
          <a:off x="5257800" y="1279730"/>
          <a:ext cx="4356747" cy="378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032"/>
              </a:lnTo>
              <a:lnTo>
                <a:pt x="4356747" y="189032"/>
              </a:lnTo>
              <a:lnTo>
                <a:pt x="4356747" y="37806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3170D4-274A-4D52-B3D1-0571BC2F1912}">
      <dsp:nvSpPr>
        <dsp:cNvPr id="0" name=""/>
        <dsp:cNvSpPr/>
      </dsp:nvSpPr>
      <dsp:spPr>
        <a:xfrm>
          <a:off x="5257800" y="1279730"/>
          <a:ext cx="2178373" cy="378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032"/>
              </a:lnTo>
              <a:lnTo>
                <a:pt x="2178373" y="189032"/>
              </a:lnTo>
              <a:lnTo>
                <a:pt x="2178373" y="37806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853BB-621E-44F1-8093-58D78932136A}">
      <dsp:nvSpPr>
        <dsp:cNvPr id="0" name=""/>
        <dsp:cNvSpPr/>
      </dsp:nvSpPr>
      <dsp:spPr>
        <a:xfrm>
          <a:off x="5212080" y="1279730"/>
          <a:ext cx="91440" cy="3780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806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3C824-866C-46A3-A259-DFF39FEA72C7}">
      <dsp:nvSpPr>
        <dsp:cNvPr id="0" name=""/>
        <dsp:cNvSpPr/>
      </dsp:nvSpPr>
      <dsp:spPr>
        <a:xfrm>
          <a:off x="3079426" y="1279730"/>
          <a:ext cx="2178373" cy="378064"/>
        </a:xfrm>
        <a:custGeom>
          <a:avLst/>
          <a:gdLst/>
          <a:ahLst/>
          <a:cxnLst/>
          <a:rect l="0" t="0" r="0" b="0"/>
          <a:pathLst>
            <a:path>
              <a:moveTo>
                <a:pt x="2178373" y="0"/>
              </a:moveTo>
              <a:lnTo>
                <a:pt x="2178373" y="189032"/>
              </a:lnTo>
              <a:lnTo>
                <a:pt x="0" y="189032"/>
              </a:lnTo>
              <a:lnTo>
                <a:pt x="0" y="37806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808FB-AF0B-4A07-BCFD-F063544B739E}">
      <dsp:nvSpPr>
        <dsp:cNvPr id="0" name=""/>
        <dsp:cNvSpPr/>
      </dsp:nvSpPr>
      <dsp:spPr>
        <a:xfrm>
          <a:off x="901052" y="1279730"/>
          <a:ext cx="4356747" cy="378064"/>
        </a:xfrm>
        <a:custGeom>
          <a:avLst/>
          <a:gdLst/>
          <a:ahLst/>
          <a:cxnLst/>
          <a:rect l="0" t="0" r="0" b="0"/>
          <a:pathLst>
            <a:path>
              <a:moveTo>
                <a:pt x="4356747" y="0"/>
              </a:moveTo>
              <a:lnTo>
                <a:pt x="4356747" y="189032"/>
              </a:lnTo>
              <a:lnTo>
                <a:pt x="0" y="189032"/>
              </a:lnTo>
              <a:lnTo>
                <a:pt x="0" y="37806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5DCFC-CE7F-4ACE-B522-B94F432E413A}">
      <dsp:nvSpPr>
        <dsp:cNvPr id="0" name=""/>
        <dsp:cNvSpPr/>
      </dsp:nvSpPr>
      <dsp:spPr>
        <a:xfrm>
          <a:off x="4357645" y="379575"/>
          <a:ext cx="1800308" cy="9001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Pro-biótico</a:t>
          </a:r>
          <a:endParaRPr lang="es-EC" sz="1400" kern="1200" dirty="0"/>
        </a:p>
      </dsp:txBody>
      <dsp:txXfrm>
        <a:off x="4357645" y="379575"/>
        <a:ext cx="1800308" cy="900154"/>
      </dsp:txXfrm>
    </dsp:sp>
    <dsp:sp modelId="{79885305-809C-4D83-9910-F35935F061B1}">
      <dsp:nvSpPr>
        <dsp:cNvPr id="0" name=""/>
        <dsp:cNvSpPr/>
      </dsp:nvSpPr>
      <dsp:spPr>
        <a:xfrm>
          <a:off x="898" y="1657794"/>
          <a:ext cx="1800308" cy="33326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i="1" kern="1200" dirty="0" smtClean="0"/>
            <a:t>Lactobacillus bulgaricus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3 cepas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produce ácido láctico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estimula crecimiento de bifidobacterias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efecto barrera en la translocación </a:t>
          </a:r>
          <a:r>
            <a:rPr lang="es-ES" sz="1400" i="1" kern="1200" dirty="0" smtClean="0"/>
            <a:t>E. Coli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animal consume más alimento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digestibilidad aparente de nitrógeno </a:t>
          </a:r>
          <a:endParaRPr lang="es-EC" sz="1400" kern="1200" dirty="0"/>
        </a:p>
      </dsp:txBody>
      <dsp:txXfrm>
        <a:off x="898" y="1657794"/>
        <a:ext cx="1800308" cy="3332650"/>
      </dsp:txXfrm>
    </dsp:sp>
    <dsp:sp modelId="{FF48D1A1-1A0D-4315-8F96-22B19A719F12}">
      <dsp:nvSpPr>
        <dsp:cNvPr id="0" name=""/>
        <dsp:cNvSpPr/>
      </dsp:nvSpPr>
      <dsp:spPr>
        <a:xfrm>
          <a:off x="2179272" y="1657794"/>
          <a:ext cx="1800308" cy="159682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i="1" kern="1200" dirty="0" smtClean="0"/>
            <a:t>Lactobacillus cellobiosus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i="1" kern="1200" dirty="0" smtClean="0"/>
            <a:t> </a:t>
          </a:r>
          <a:r>
            <a:rPr lang="es-ES" sz="1400" kern="1200" dirty="0" smtClean="0"/>
            <a:t>2 cepas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características antimicrobianas y anticancerígenas, soporta el ácido de la bilis </a:t>
          </a:r>
          <a:endParaRPr lang="es-EC" sz="1400" kern="1200" dirty="0"/>
        </a:p>
      </dsp:txBody>
      <dsp:txXfrm>
        <a:off x="2179272" y="1657794"/>
        <a:ext cx="1800308" cy="1596828"/>
      </dsp:txXfrm>
    </dsp:sp>
    <dsp:sp modelId="{86A82F32-7A69-4385-AB7E-41C7F9D5A775}">
      <dsp:nvSpPr>
        <dsp:cNvPr id="0" name=""/>
        <dsp:cNvSpPr/>
      </dsp:nvSpPr>
      <dsp:spPr>
        <a:xfrm>
          <a:off x="4357645" y="1657794"/>
          <a:ext cx="1800308" cy="228578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i="1" kern="1200" dirty="0" smtClean="0"/>
            <a:t>Lactobacillus fermentum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3 cepas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actividad microbiana contra patógenos entéricos como </a:t>
          </a:r>
          <a:r>
            <a:rPr lang="es-ES" sz="1400" i="1" kern="1200" dirty="0" smtClean="0"/>
            <a:t>Listeria monocytogenes</a:t>
          </a:r>
          <a:r>
            <a:rPr lang="es-ES" sz="1400" kern="1200" dirty="0" smtClean="0"/>
            <a:t> y </a:t>
          </a:r>
          <a:r>
            <a:rPr lang="es-ES" sz="1400" i="1" kern="1200" dirty="0" smtClean="0"/>
            <a:t>Escherichia Coli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impiden la unión de patógenos a las superficies celulares </a:t>
          </a:r>
          <a:endParaRPr lang="es-EC" sz="1400" kern="1200" dirty="0"/>
        </a:p>
      </dsp:txBody>
      <dsp:txXfrm>
        <a:off x="4357645" y="1657794"/>
        <a:ext cx="1800308" cy="2285788"/>
      </dsp:txXfrm>
    </dsp:sp>
    <dsp:sp modelId="{EB5FCB45-B139-4E99-B32F-AC129F1E235B}">
      <dsp:nvSpPr>
        <dsp:cNvPr id="0" name=""/>
        <dsp:cNvSpPr/>
      </dsp:nvSpPr>
      <dsp:spPr>
        <a:xfrm>
          <a:off x="6536019" y="1657794"/>
          <a:ext cx="1800308" cy="22043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i="1" kern="1200" dirty="0" smtClean="0"/>
            <a:t>Lactobacillus casei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2 cepas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equilibrio de la microflora intestinal, previene trastornos intestinales, potente acción antidiarreica, mejora la respuesta inmune, reduce niveles de colesterol sérico en humanos</a:t>
          </a:r>
          <a:endParaRPr lang="es-EC" sz="1400" kern="1200" dirty="0"/>
        </a:p>
      </dsp:txBody>
      <dsp:txXfrm>
        <a:off x="6536019" y="1657794"/>
        <a:ext cx="1800308" cy="2204324"/>
      </dsp:txXfrm>
    </dsp:sp>
    <dsp:sp modelId="{0923B53C-1435-4246-B117-124573FC8FF8}">
      <dsp:nvSpPr>
        <dsp:cNvPr id="0" name=""/>
        <dsp:cNvSpPr/>
      </dsp:nvSpPr>
      <dsp:spPr>
        <a:xfrm>
          <a:off x="8714392" y="1657794"/>
          <a:ext cx="1800308" cy="145169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i="1" kern="1200" dirty="0" smtClean="0"/>
            <a:t>Lactobacillus helveticus</a:t>
          </a:r>
          <a:r>
            <a:rPr lang="es-ES" sz="1400" kern="1200" dirty="0" smtClean="0"/>
            <a:t> </a:t>
          </a:r>
          <a:br>
            <a:rPr lang="es-ES" sz="1400" kern="1200" dirty="0" smtClean="0"/>
          </a:br>
          <a:r>
            <a:rPr lang="es-ES" sz="1400" kern="1200" dirty="0" smtClean="0"/>
            <a:t>1 cepa</a:t>
          </a:r>
          <a:br>
            <a:rPr lang="es-ES" sz="1400" kern="1200" dirty="0" smtClean="0"/>
          </a:br>
          <a:r>
            <a:rPr lang="es-ES" sz="1400" kern="1200" dirty="0" smtClean="0"/>
            <a:t>adherirse a células epiteliales y antagonizar patógenos</a:t>
          </a:r>
          <a:br>
            <a:rPr lang="es-ES" sz="1400" kern="1200" dirty="0" smtClean="0"/>
          </a:br>
          <a:endParaRPr lang="es-EC" sz="1400" kern="1200" dirty="0"/>
        </a:p>
      </dsp:txBody>
      <dsp:txXfrm>
        <a:off x="8714392" y="1657794"/>
        <a:ext cx="1800308" cy="14516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F89B3-A744-4B83-B33B-B1E04F898090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No se inactivan en presencia del cloro</a:t>
          </a:r>
          <a:endParaRPr lang="es-EC" sz="2900" kern="1200" dirty="0"/>
        </a:p>
      </dsp:txBody>
      <dsp:txXfrm>
        <a:off x="0" y="39687"/>
        <a:ext cx="3286125" cy="1971675"/>
      </dsp:txXfrm>
    </dsp:sp>
    <dsp:sp modelId="{43C038B7-DE06-4ED3-8282-9A3DC5829FCF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Mejoran el proceso digestivo en el estómago</a:t>
          </a:r>
          <a:endParaRPr lang="es-EC" sz="2900" kern="1200" dirty="0"/>
        </a:p>
      </dsp:txBody>
      <dsp:txXfrm>
        <a:off x="3614737" y="39687"/>
        <a:ext cx="3286125" cy="1971675"/>
      </dsp:txXfrm>
    </dsp:sp>
    <dsp:sp modelId="{C9A1F0CF-B0F3-4F36-9106-823A48F576A9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Actividad bactericida y bacteriostática</a:t>
          </a:r>
          <a:endParaRPr lang="es-EC" sz="2900" kern="1200" dirty="0"/>
        </a:p>
      </dsp:txBody>
      <dsp:txXfrm>
        <a:off x="7229475" y="39687"/>
        <a:ext cx="3286125" cy="1971675"/>
      </dsp:txXfrm>
    </dsp:sp>
    <dsp:sp modelId="{827F5AE4-A5E8-4868-9FC4-A8E828BFCDCD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 Activos en presencia de materia orgánica</a:t>
          </a:r>
          <a:endParaRPr lang="es-EC" sz="2900" kern="1200" dirty="0"/>
        </a:p>
      </dsp:txBody>
      <dsp:txXfrm>
        <a:off x="1807368" y="2339975"/>
        <a:ext cx="3286125" cy="1971675"/>
      </dsp:txXfrm>
    </dsp:sp>
    <dsp:sp modelId="{92081DE5-BD67-4317-8D57-60E564632B03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Baja el pH estimulando la acción de la pepsina y la digestibilidad</a:t>
          </a:r>
          <a:endParaRPr lang="es-EC" sz="2900" kern="1200" dirty="0"/>
        </a:p>
      </dsp:txBody>
      <dsp:txXfrm>
        <a:off x="5422106" y="2339975"/>
        <a:ext cx="3286125" cy="19716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8BF86-BA80-457F-A4FA-4837ED6EAB1E}">
      <dsp:nvSpPr>
        <dsp:cNvPr id="0" name=""/>
        <dsp:cNvSpPr/>
      </dsp:nvSpPr>
      <dsp:spPr>
        <a:xfrm>
          <a:off x="3423" y="1442930"/>
          <a:ext cx="1296292" cy="1944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provocando la muerte de bacterias y hongos</a:t>
          </a:r>
          <a:endParaRPr lang="es-EC" sz="1400" kern="1200" dirty="0"/>
        </a:p>
      </dsp:txBody>
      <dsp:txXfrm>
        <a:off x="41390" y="1480897"/>
        <a:ext cx="1220358" cy="1868505"/>
      </dsp:txXfrm>
    </dsp:sp>
    <dsp:sp modelId="{A7E7FC6A-BDAF-4564-B470-A4BD1159B81D}">
      <dsp:nvSpPr>
        <dsp:cNvPr id="0" name=""/>
        <dsp:cNvSpPr/>
      </dsp:nvSpPr>
      <dsp:spPr>
        <a:xfrm>
          <a:off x="1429345" y="2254410"/>
          <a:ext cx="274814" cy="3214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1429345" y="2318706"/>
        <a:ext cx="192370" cy="192888"/>
      </dsp:txXfrm>
    </dsp:sp>
    <dsp:sp modelId="{981D77C9-C42D-4EA8-9F14-1427F2EAF3F3}">
      <dsp:nvSpPr>
        <dsp:cNvPr id="0" name=""/>
        <dsp:cNvSpPr/>
      </dsp:nvSpPr>
      <dsp:spPr>
        <a:xfrm>
          <a:off x="1818233" y="1442930"/>
          <a:ext cx="1296292" cy="1944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732615"/>
                <a:satOff val="-7995"/>
                <a:lumOff val="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732615"/>
                <a:satOff val="-7995"/>
                <a:lumOff val="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732615"/>
                <a:satOff val="-7995"/>
                <a:lumOff val="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ácido orgánico no disociado (el que no ha perdido el H+) entra dentro de la célula microbiana </a:t>
          </a:r>
          <a:endParaRPr lang="es-EC" sz="1400" kern="1200" dirty="0"/>
        </a:p>
      </dsp:txBody>
      <dsp:txXfrm>
        <a:off x="1856200" y="1480897"/>
        <a:ext cx="1220358" cy="1868505"/>
      </dsp:txXfrm>
    </dsp:sp>
    <dsp:sp modelId="{2D70FD1E-34B6-4F04-A969-00D0D36CDF24}">
      <dsp:nvSpPr>
        <dsp:cNvPr id="0" name=""/>
        <dsp:cNvSpPr/>
      </dsp:nvSpPr>
      <dsp:spPr>
        <a:xfrm>
          <a:off x="3244155" y="2254410"/>
          <a:ext cx="274814" cy="3214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3244155" y="2318706"/>
        <a:ext cx="192370" cy="192888"/>
      </dsp:txXfrm>
    </dsp:sp>
    <dsp:sp modelId="{2AC199B5-0D3D-4E14-99F2-88DFD35400B8}">
      <dsp:nvSpPr>
        <dsp:cNvPr id="0" name=""/>
        <dsp:cNvSpPr/>
      </dsp:nvSpPr>
      <dsp:spPr>
        <a:xfrm>
          <a:off x="3633043" y="1442930"/>
          <a:ext cx="1296292" cy="1944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y una vez dentro se disocia (pierde el H+) bajando el pH intracelular</a:t>
          </a:r>
          <a:endParaRPr lang="es-EC" sz="1400" kern="1200" dirty="0"/>
        </a:p>
      </dsp:txBody>
      <dsp:txXfrm>
        <a:off x="3671010" y="1480897"/>
        <a:ext cx="1220358" cy="1868505"/>
      </dsp:txXfrm>
    </dsp:sp>
    <dsp:sp modelId="{A0022F70-5DA3-4B04-8F35-24F1907AE758}">
      <dsp:nvSpPr>
        <dsp:cNvPr id="0" name=""/>
        <dsp:cNvSpPr/>
      </dsp:nvSpPr>
      <dsp:spPr>
        <a:xfrm>
          <a:off x="5058965" y="2254410"/>
          <a:ext cx="274814" cy="3214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5058965" y="2318706"/>
        <a:ext cx="192370" cy="192888"/>
      </dsp:txXfrm>
    </dsp:sp>
    <dsp:sp modelId="{661B94C0-1633-4276-80D2-79A392DE9511}">
      <dsp:nvSpPr>
        <dsp:cNvPr id="0" name=""/>
        <dsp:cNvSpPr/>
      </dsp:nvSpPr>
      <dsp:spPr>
        <a:xfrm>
          <a:off x="5447853" y="1442930"/>
          <a:ext cx="1296292" cy="1944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dentro se disocia (pierde el H+) bajando el pH intracelular</a:t>
          </a:r>
          <a:endParaRPr lang="es-EC" sz="1400" kern="1200" dirty="0"/>
        </a:p>
      </dsp:txBody>
      <dsp:txXfrm>
        <a:off x="5485820" y="1480897"/>
        <a:ext cx="1220358" cy="1868505"/>
      </dsp:txXfrm>
    </dsp:sp>
    <dsp:sp modelId="{39394DB7-C4DA-4B1A-BB9A-11D2177FE343}">
      <dsp:nvSpPr>
        <dsp:cNvPr id="0" name=""/>
        <dsp:cNvSpPr/>
      </dsp:nvSpPr>
      <dsp:spPr>
        <a:xfrm>
          <a:off x="6873775" y="2254410"/>
          <a:ext cx="274814" cy="3214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6873775" y="2318706"/>
        <a:ext cx="192370" cy="192888"/>
      </dsp:txXfrm>
    </dsp:sp>
    <dsp:sp modelId="{4C6FC0EB-8376-4779-8F22-1AE3A15F44BA}">
      <dsp:nvSpPr>
        <dsp:cNvPr id="0" name=""/>
        <dsp:cNvSpPr/>
      </dsp:nvSpPr>
      <dsp:spPr>
        <a:xfrm>
          <a:off x="7262663" y="1442930"/>
          <a:ext cx="1296292" cy="1944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afecta a las proteínas del citoplasma y del núcleo que pierden su funcionalidad</a:t>
          </a:r>
          <a:endParaRPr lang="es-EC" sz="1400" kern="1200" dirty="0"/>
        </a:p>
      </dsp:txBody>
      <dsp:txXfrm>
        <a:off x="7300630" y="1480897"/>
        <a:ext cx="1220358" cy="1868505"/>
      </dsp:txXfrm>
    </dsp:sp>
    <dsp:sp modelId="{7F9398DE-AC8C-4AEF-8948-513BE8741A5A}">
      <dsp:nvSpPr>
        <dsp:cNvPr id="0" name=""/>
        <dsp:cNvSpPr/>
      </dsp:nvSpPr>
      <dsp:spPr>
        <a:xfrm>
          <a:off x="8688585" y="2254410"/>
          <a:ext cx="274814" cy="3214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8688585" y="2318706"/>
        <a:ext cx="192370" cy="192888"/>
      </dsp:txXfrm>
    </dsp:sp>
    <dsp:sp modelId="{2907980A-4A25-465E-BB0B-B63E0B90BC90}">
      <dsp:nvSpPr>
        <dsp:cNvPr id="0" name=""/>
        <dsp:cNvSpPr/>
      </dsp:nvSpPr>
      <dsp:spPr>
        <a:xfrm>
          <a:off x="9077473" y="1442930"/>
          <a:ext cx="1296292" cy="1944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663077"/>
                <a:satOff val="-39973"/>
                <a:lumOff val="1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8663077"/>
                <a:satOff val="-39973"/>
                <a:lumOff val="1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8663077"/>
                <a:satOff val="-39973"/>
                <a:lumOff val="1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célula microbiana intentará restaurar el pH eliminando los H+ hacia el exterior, esto consumirá energía</a:t>
          </a:r>
          <a:endParaRPr lang="es-EC" sz="1400" kern="1200" dirty="0"/>
        </a:p>
      </dsp:txBody>
      <dsp:txXfrm>
        <a:off x="9115440" y="1480897"/>
        <a:ext cx="1220358" cy="1868505"/>
      </dsp:txXfrm>
    </dsp:sp>
    <dsp:sp modelId="{B6A9532A-E0B8-42B5-B68F-34CC76D33873}">
      <dsp:nvSpPr>
        <dsp:cNvPr id="0" name=""/>
        <dsp:cNvSpPr/>
      </dsp:nvSpPr>
      <dsp:spPr>
        <a:xfrm>
          <a:off x="10503396" y="2254410"/>
          <a:ext cx="274814" cy="3214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10503396" y="2318706"/>
        <a:ext cx="192370" cy="192888"/>
      </dsp:txXfrm>
    </dsp:sp>
    <dsp:sp modelId="{FC2B0D0D-1A0E-40EA-923E-790814F8431C}">
      <dsp:nvSpPr>
        <dsp:cNvPr id="0" name=""/>
        <dsp:cNvSpPr/>
      </dsp:nvSpPr>
      <dsp:spPr>
        <a:xfrm>
          <a:off x="10892283" y="1442930"/>
          <a:ext cx="1296292" cy="1944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induciendo la muerte</a:t>
          </a:r>
          <a:endParaRPr lang="es-EC" sz="1400" kern="1200" dirty="0"/>
        </a:p>
      </dsp:txBody>
      <dsp:txXfrm>
        <a:off x="10930250" y="1480897"/>
        <a:ext cx="1220358" cy="1868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B126E-0A67-4F51-9F7F-37BE8D29DE6B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DC75B-ADED-425D-8BB4-BA9CA90E43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8713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DC75B-ADED-425D-8BB4-BA9CA90E434E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3703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64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758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970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339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7014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1543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051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2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085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7718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69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03C4C-11AC-4FB6-82EE-8F38E2275AB8}" type="datetimeFigureOut">
              <a:rPr lang="es-EC" smtClean="0"/>
              <a:t>18/09/2017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B0FE0-140A-4BF6-8194-210BB6B94F8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963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comments" Target="../comments/comment4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comments" Target="../comments/comment5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comments" Target="../comments/commen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07582"/>
            <a:ext cx="9144000" cy="1410707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</a:pPr>
            <a:r>
              <a:rPr lang="es-EC" altLang="es-ES" sz="2000" b="1" dirty="0" smtClean="0"/>
              <a:t>UNIVERSIDAD DE LAS FUERZAS ARMADAS - ESPE</a:t>
            </a:r>
            <a:br>
              <a:rPr lang="es-EC" altLang="es-ES" sz="2000" b="1" dirty="0" smtClean="0"/>
            </a:br>
            <a:r>
              <a:rPr lang="es-EC" altLang="es-ES" sz="2000" b="1" dirty="0" smtClean="0"/>
              <a:t>DEPARTAMENTO DE CIENCIAS DE LA VIDA Y DE LA AGRICULTURA</a:t>
            </a:r>
            <a:br>
              <a:rPr lang="es-EC" altLang="es-ES" sz="2000" b="1" dirty="0" smtClean="0"/>
            </a:br>
            <a:r>
              <a:rPr lang="es-EC" altLang="es-ES" sz="2000" b="1" dirty="0" smtClean="0"/>
              <a:t>CARRERA DE INGENIERÍA AGROPECUARIA</a:t>
            </a:r>
            <a:endParaRPr lang="es-EC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30751" y="2750109"/>
            <a:ext cx="9144000" cy="3792359"/>
          </a:xfrm>
        </p:spPr>
        <p:txBody>
          <a:bodyPr>
            <a:normAutofit lnSpcReduction="10000"/>
          </a:bodyPr>
          <a:lstStyle/>
          <a:p>
            <a:r>
              <a:rPr lang="es-EC" b="1" dirty="0" smtClean="0"/>
              <a:t>EFECTO DE UN ACIDIFICANTE Y UN PRO-BIOTICO EN EL DESEMPEÑO PRODUCTIVO DE AVES DE ENGORDE</a:t>
            </a:r>
          </a:p>
          <a:p>
            <a:endParaRPr lang="es-EC" b="1" dirty="0"/>
          </a:p>
          <a:p>
            <a:endParaRPr lang="es-EC" b="1" dirty="0" smtClean="0"/>
          </a:p>
          <a:p>
            <a:endParaRPr lang="es-EC" b="1" dirty="0"/>
          </a:p>
          <a:p>
            <a:endParaRPr lang="es-EC" b="1" dirty="0" smtClean="0"/>
          </a:p>
          <a:p>
            <a:endParaRPr lang="es-EC" b="1" dirty="0"/>
          </a:p>
          <a:p>
            <a:endParaRPr lang="es-EC" b="1" dirty="0" smtClean="0"/>
          </a:p>
          <a:p>
            <a:r>
              <a:rPr lang="es-EC" b="1" dirty="0" smtClean="0"/>
              <a:t>Carolina </a:t>
            </a:r>
            <a:r>
              <a:rPr lang="es-EC" b="1" dirty="0" err="1" smtClean="0"/>
              <a:t>Geanela</a:t>
            </a:r>
            <a:r>
              <a:rPr lang="es-EC" b="1" dirty="0" smtClean="0"/>
              <a:t> Arturo Rosero</a:t>
            </a:r>
            <a:endParaRPr lang="es-EC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39880" r="38200" b="32341"/>
          <a:stretch>
            <a:fillRect/>
          </a:stretch>
        </p:blipFill>
        <p:spPr bwMode="auto">
          <a:xfrm>
            <a:off x="166632" y="124287"/>
            <a:ext cx="2728239" cy="7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124288"/>
            <a:ext cx="1382389" cy="142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2"/>
          <a:stretch/>
        </p:blipFill>
        <p:spPr>
          <a:xfrm>
            <a:off x="4368396" y="3501583"/>
            <a:ext cx="3468709" cy="2414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864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Pro-biótico – Ácido Láctico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4052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3561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Pro-biótico Comercial Floramax</a:t>
            </a:r>
            <a:r>
              <a:rPr lang="es-ES" b="1" baseline="30000" dirty="0"/>
              <a:t>®</a:t>
            </a:r>
            <a:r>
              <a:rPr lang="es-ES" b="1" dirty="0"/>
              <a:t> B11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062560"/>
              </p:ext>
            </p:extLst>
          </p:nvPr>
        </p:nvGraphicFramePr>
        <p:xfrm>
          <a:off x="838200" y="1346662"/>
          <a:ext cx="10515600" cy="5370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291839" y="5669280"/>
            <a:ext cx="505387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</a:t>
            </a:r>
            <a:r>
              <a:rPr lang="es-ES" dirty="0" smtClean="0"/>
              <a:t>roporcionan </a:t>
            </a:r>
            <a:r>
              <a:rPr lang="es-ES" dirty="0"/>
              <a:t>acidificación al </a:t>
            </a:r>
            <a:r>
              <a:rPr lang="es-ES" dirty="0" smtClean="0"/>
              <a:t>medio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</a:t>
            </a:r>
            <a:r>
              <a:rPr lang="es-ES" dirty="0" smtClean="0"/>
              <a:t>romueve </a:t>
            </a:r>
            <a:r>
              <a:rPr lang="es-ES" dirty="0"/>
              <a:t>sustancias </a:t>
            </a:r>
            <a:r>
              <a:rPr lang="es-ES" dirty="0" smtClean="0"/>
              <a:t>antimicrobianas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</a:t>
            </a:r>
            <a:r>
              <a:rPr lang="es-ES" dirty="0" smtClean="0"/>
              <a:t>roduce </a:t>
            </a:r>
            <a:r>
              <a:rPr lang="es-ES" dirty="0"/>
              <a:t>ácidos grasos volátiles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94234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Acidificante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00243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437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Acidificantes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661897"/>
              </p:ext>
            </p:extLst>
          </p:nvPr>
        </p:nvGraphicFramePr>
        <p:xfrm>
          <a:off x="0" y="1346662"/>
          <a:ext cx="12192000" cy="4830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3780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Acido Orgánico Comercial Optimizer® II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57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2853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1" y="130629"/>
            <a:ext cx="2329105" cy="3103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086" y="130629"/>
            <a:ext cx="2163828" cy="298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Metodología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25" y="4429919"/>
            <a:ext cx="4120150" cy="231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913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43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Lugar </a:t>
            </a:r>
            <a:r>
              <a:rPr lang="es-ES" b="1" dirty="0"/>
              <a:t>de Investigación</a:t>
            </a:r>
            <a:endParaRPr lang="es-EC" b="1" dirty="0"/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Provincia: Imbabura</a:t>
            </a:r>
            <a:endParaRPr lang="es-EC" dirty="0"/>
          </a:p>
          <a:p>
            <a:r>
              <a:rPr lang="es-ES" dirty="0"/>
              <a:t>Cantón: </a:t>
            </a:r>
            <a:r>
              <a:rPr lang="es-ES" dirty="0" err="1"/>
              <a:t>Urcuqui</a:t>
            </a:r>
            <a:endParaRPr lang="es-EC" dirty="0"/>
          </a:p>
          <a:p>
            <a:r>
              <a:rPr lang="es-ES" dirty="0"/>
              <a:t>Parroquia: Tumbabiro</a:t>
            </a:r>
            <a:endParaRPr lang="es-EC" dirty="0"/>
          </a:p>
          <a:p>
            <a:r>
              <a:rPr lang="es-ES" dirty="0"/>
              <a:t>Sector: Granja avícola “La </a:t>
            </a:r>
            <a:r>
              <a:rPr lang="es-ES" dirty="0" smtClean="0"/>
              <a:t>Raya</a:t>
            </a:r>
          </a:p>
          <a:p>
            <a:endParaRPr lang="es-ES" dirty="0"/>
          </a:p>
          <a:p>
            <a:r>
              <a:rPr lang="es-ES" dirty="0"/>
              <a:t>Zona de Vida: Subtropical Templado Seco </a:t>
            </a:r>
            <a:endParaRPr lang="es-ES" dirty="0" smtClean="0"/>
          </a:p>
          <a:p>
            <a:r>
              <a:rPr lang="es-ES" dirty="0" smtClean="0"/>
              <a:t>Altitud</a:t>
            </a:r>
            <a:r>
              <a:rPr lang="es-ES" dirty="0"/>
              <a:t>: 1680 m.s.n.m.</a:t>
            </a:r>
            <a:endParaRPr lang="es-EC" dirty="0"/>
          </a:p>
          <a:p>
            <a:r>
              <a:rPr lang="es-ES" dirty="0"/>
              <a:t>Temperatura: 17 °C </a:t>
            </a:r>
            <a:endParaRPr lang="es-ES" dirty="0" smtClean="0"/>
          </a:p>
          <a:p>
            <a:r>
              <a:rPr lang="es-ES" dirty="0" smtClean="0"/>
              <a:t>Precipitación </a:t>
            </a:r>
            <a:r>
              <a:rPr lang="es-ES" dirty="0"/>
              <a:t>Anual: 700 mm</a:t>
            </a:r>
            <a:endParaRPr lang="es-EC" dirty="0"/>
          </a:p>
          <a:p>
            <a:r>
              <a:rPr lang="es-ES" dirty="0"/>
              <a:t>Humedad: </a:t>
            </a:r>
            <a:r>
              <a:rPr lang="es-ES" dirty="0" smtClean="0"/>
              <a:t>50</a:t>
            </a:r>
            <a:endParaRPr lang="es-EC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25625"/>
            <a:ext cx="5544631" cy="4522122"/>
          </a:xfrm>
        </p:spPr>
      </p:pic>
    </p:spTree>
    <p:extLst>
      <p:ext uri="{BB962C8B-B14F-4D97-AF65-F5344CB8AC3E}">
        <p14:creationId xmlns:p14="http://schemas.microsoft.com/office/powerpoint/2010/main" val="3875411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5"/>
          <a:stretch/>
        </p:blipFill>
        <p:spPr>
          <a:xfrm>
            <a:off x="838200" y="1541059"/>
            <a:ext cx="1682329" cy="2258467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Metodología</a:t>
            </a:r>
            <a:endParaRPr lang="es-EC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11" y="1541059"/>
            <a:ext cx="1577474" cy="2258467"/>
          </a:xfrm>
        </p:spPr>
      </p:pic>
      <p:sp>
        <p:nvSpPr>
          <p:cNvPr id="11" name="CuadroTexto 10"/>
          <p:cNvSpPr txBox="1"/>
          <p:nvPr/>
        </p:nvSpPr>
        <p:spPr>
          <a:xfrm>
            <a:off x="2975957" y="2200193"/>
            <a:ext cx="1479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Marek</a:t>
            </a:r>
            <a:r>
              <a:rPr lang="es-ES" dirty="0"/>
              <a:t>, Gumboro, Newcastle y </a:t>
            </a:r>
            <a:r>
              <a:rPr lang="es-ES" dirty="0" smtClean="0"/>
              <a:t>Bronquitis.</a:t>
            </a:r>
          </a:p>
          <a:p>
            <a:r>
              <a:rPr lang="es-ES" dirty="0" smtClean="0"/>
              <a:t>Criadoras encendidas</a:t>
            </a:r>
            <a:endParaRPr lang="es-EC" dirty="0"/>
          </a:p>
        </p:txBody>
      </p:sp>
      <p:sp>
        <p:nvSpPr>
          <p:cNvPr id="13" name="Flecha derecha 12"/>
          <p:cNvSpPr/>
          <p:nvPr/>
        </p:nvSpPr>
        <p:spPr>
          <a:xfrm>
            <a:off x="4455623" y="2944353"/>
            <a:ext cx="748146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7808473" y="2344188"/>
            <a:ext cx="1335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Refuerzo Gumboro </a:t>
            </a:r>
            <a:r>
              <a:rPr lang="es-ES" dirty="0"/>
              <a:t>y </a:t>
            </a:r>
            <a:r>
              <a:rPr lang="es-ES" dirty="0" smtClean="0"/>
              <a:t>Newcastle</a:t>
            </a:r>
          </a:p>
          <a:p>
            <a:r>
              <a:rPr lang="es-ES" dirty="0" smtClean="0"/>
              <a:t>Al 7mo día </a:t>
            </a:r>
            <a:endParaRPr lang="es-EC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r="14458"/>
          <a:stretch/>
        </p:blipFill>
        <p:spPr>
          <a:xfrm flipH="1">
            <a:off x="8968709" y="1541058"/>
            <a:ext cx="1775650" cy="2258467"/>
          </a:xfrm>
          <a:prstGeom prst="rect">
            <a:avLst/>
          </a:prstGeom>
        </p:spPr>
      </p:pic>
      <p:sp>
        <p:nvSpPr>
          <p:cNvPr id="16" name="Flecha derecha 15"/>
          <p:cNvSpPr/>
          <p:nvPr/>
        </p:nvSpPr>
        <p:spPr>
          <a:xfrm>
            <a:off x="7060327" y="2942012"/>
            <a:ext cx="69826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CuadroTexto 16"/>
          <p:cNvSpPr txBox="1"/>
          <p:nvPr/>
        </p:nvSpPr>
        <p:spPr>
          <a:xfrm>
            <a:off x="5237492" y="3799525"/>
            <a:ext cx="171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1era aplicación</a:t>
            </a:r>
            <a:endParaRPr lang="es-EC" dirty="0"/>
          </a:p>
        </p:txBody>
      </p:sp>
      <p:sp>
        <p:nvSpPr>
          <p:cNvPr id="24" name="Flecha abajo 23"/>
          <p:cNvSpPr/>
          <p:nvPr/>
        </p:nvSpPr>
        <p:spPr>
          <a:xfrm>
            <a:off x="9706904" y="3954519"/>
            <a:ext cx="299259" cy="787314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172" y="4741833"/>
            <a:ext cx="1332721" cy="1974851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10744359" y="5120640"/>
            <a:ext cx="1447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Tratameintos</a:t>
            </a:r>
            <a:r>
              <a:rPr lang="es-EC" dirty="0" smtClean="0"/>
              <a:t> al 10 día entre vacunas por cambio de alimento</a:t>
            </a:r>
            <a:endParaRPr lang="es-EC" dirty="0"/>
          </a:p>
        </p:txBody>
      </p:sp>
      <p:sp>
        <p:nvSpPr>
          <p:cNvPr id="28" name="Flecha derecha 27"/>
          <p:cNvSpPr/>
          <p:nvPr/>
        </p:nvSpPr>
        <p:spPr>
          <a:xfrm rot="10800000">
            <a:off x="8377927" y="5587942"/>
            <a:ext cx="689233" cy="282632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1" y="4733378"/>
            <a:ext cx="1939840" cy="1974851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7393469" y="5120640"/>
            <a:ext cx="1329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2do refuerzo, al  día 16 de vida de los pollos</a:t>
            </a:r>
            <a:endParaRPr lang="es-EC" dirty="0"/>
          </a:p>
        </p:txBody>
      </p:sp>
      <p:sp>
        <p:nvSpPr>
          <p:cNvPr id="31" name="CuadroTexto 30"/>
          <p:cNvSpPr txBox="1"/>
          <p:nvPr/>
        </p:nvSpPr>
        <p:spPr>
          <a:xfrm>
            <a:off x="4322618" y="5320145"/>
            <a:ext cx="1147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3er refuerzo de Newcastle al día 21</a:t>
            </a:r>
            <a:endParaRPr lang="es-EC" dirty="0"/>
          </a:p>
        </p:txBody>
      </p:sp>
      <p:sp>
        <p:nvSpPr>
          <p:cNvPr id="32" name="Flecha derecha 31"/>
          <p:cNvSpPr/>
          <p:nvPr/>
        </p:nvSpPr>
        <p:spPr>
          <a:xfrm rot="10800000">
            <a:off x="3550577" y="5720803"/>
            <a:ext cx="689233" cy="282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12" y="4741833"/>
            <a:ext cx="1375057" cy="1974851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4" y="4733378"/>
            <a:ext cx="1235515" cy="1983306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85973" y="4733378"/>
            <a:ext cx="1181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Tratamientos al día 24 de vida, cambio de crecimiento a engorde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048563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Diseño Experimental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Factores</a:t>
            </a:r>
            <a:endParaRPr lang="es-EC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Pro-biótico </a:t>
            </a:r>
            <a:r>
              <a:rPr lang="es-ES" dirty="0"/>
              <a:t>comercial Floramax</a:t>
            </a:r>
            <a:r>
              <a:rPr lang="es-ES" baseline="30000" dirty="0"/>
              <a:t>®</a:t>
            </a:r>
            <a:r>
              <a:rPr lang="es-ES" dirty="0"/>
              <a:t> </a:t>
            </a:r>
            <a:r>
              <a:rPr lang="es-ES" dirty="0" smtClean="0"/>
              <a:t>B11 </a:t>
            </a:r>
            <a:r>
              <a:rPr lang="es-ES" dirty="0"/>
              <a:t>dosis </a:t>
            </a:r>
            <a:r>
              <a:rPr lang="es-ES" dirty="0" smtClean="0"/>
              <a:t>recomendada: </a:t>
            </a:r>
            <a:r>
              <a:rPr lang="es-ES" dirty="0"/>
              <a:t>60 gr por 10 000 </a:t>
            </a:r>
          </a:p>
          <a:p>
            <a:r>
              <a:rPr lang="es-ES" dirty="0" smtClean="0"/>
              <a:t>Acidificante comercial </a:t>
            </a:r>
            <a:r>
              <a:rPr lang="es-ES" dirty="0"/>
              <a:t>Optimizer</a:t>
            </a:r>
            <a:r>
              <a:rPr lang="es-ES" baseline="30000" dirty="0"/>
              <a:t>®</a:t>
            </a:r>
            <a:r>
              <a:rPr lang="es-ES" dirty="0"/>
              <a:t> II </a:t>
            </a:r>
            <a:r>
              <a:rPr lang="es-ES" dirty="0" smtClean="0"/>
              <a:t>dosis: 1 </a:t>
            </a:r>
            <a:r>
              <a:rPr lang="es-ES" dirty="0" err="1" smtClean="0"/>
              <a:t>lt</a:t>
            </a:r>
            <a:r>
              <a:rPr lang="es-ES" dirty="0" smtClean="0"/>
              <a:t> </a:t>
            </a:r>
            <a:r>
              <a:rPr lang="es-ES" dirty="0"/>
              <a:t>por 1000 </a:t>
            </a:r>
            <a:r>
              <a:rPr lang="es-ES" dirty="0" err="1"/>
              <a:t>lt</a:t>
            </a:r>
            <a:r>
              <a:rPr lang="es-ES" dirty="0"/>
              <a:t> de </a:t>
            </a:r>
            <a:r>
              <a:rPr lang="es-ES" dirty="0" smtClean="0"/>
              <a:t>agua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Tratamientos a comparar</a:t>
            </a:r>
            <a:endParaRPr lang="es-EC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48065237"/>
              </p:ext>
            </p:extLst>
          </p:nvPr>
        </p:nvGraphicFramePr>
        <p:xfrm>
          <a:off x="6330156" y="2759825"/>
          <a:ext cx="5403853" cy="2880360"/>
        </p:xfrm>
        <a:graphic>
          <a:graphicData uri="http://schemas.openxmlformats.org/drawingml/2006/table">
            <a:tbl>
              <a:tblPr firstCol="1" bandRow="1">
                <a:tableStyleId>{2A488322-F2BA-4B5B-9748-0D474271808F}</a:tableStyleId>
              </a:tblPr>
              <a:tblGrid>
                <a:gridCol w="603250"/>
                <a:gridCol w="1429198"/>
                <a:gridCol w="3371405"/>
              </a:tblGrid>
              <a:tr h="72790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Probiótico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Pro-biótico Floramax</a:t>
                      </a:r>
                      <a:r>
                        <a:rPr lang="es-EC" sz="1800" baseline="30000" dirty="0">
                          <a:solidFill>
                            <a:schemeClr val="tx1"/>
                          </a:solidFill>
                          <a:effectLst/>
                        </a:rPr>
                        <a:t>®</a:t>
                      </a: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 B11 (dosis recomendada por el fabricante)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790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Acidificante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Acidificante Optimizer</a:t>
                      </a:r>
                      <a:r>
                        <a:rPr lang="es-EC" sz="1800" baseline="30000" dirty="0">
                          <a:solidFill>
                            <a:schemeClr val="tx1"/>
                          </a:solidFill>
                          <a:effectLst/>
                        </a:rPr>
                        <a:t>®</a:t>
                      </a: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 (dosis recomendada por el fabricante)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2790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solidFill>
                            <a:schemeClr val="tx1"/>
                          </a:solidFill>
                          <a:effectLst/>
                        </a:rPr>
                        <a:t>Prob</a:t>
                      </a: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 – </a:t>
                      </a:r>
                      <a:r>
                        <a:rPr lang="es-EC" sz="1800" dirty="0" err="1">
                          <a:solidFill>
                            <a:schemeClr val="tx1"/>
                          </a:solidFill>
                          <a:effectLst/>
                        </a:rPr>
                        <a:t>Acid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Combinación de los dos anteriores en dosis recomendadas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3952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T4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Testigo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Testigo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1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31" y="4225245"/>
            <a:ext cx="3926699" cy="220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Diseño Experimental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Tipo de diseño</a:t>
            </a:r>
            <a:endParaRPr lang="es-EC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D</a:t>
            </a:r>
            <a:r>
              <a:rPr lang="es-ES" dirty="0" smtClean="0"/>
              <a:t>iseño </a:t>
            </a:r>
            <a:r>
              <a:rPr lang="es-ES" dirty="0"/>
              <a:t>completamente al azar (DCA) con 3 </a:t>
            </a:r>
            <a:r>
              <a:rPr lang="es-ES" dirty="0" smtClean="0"/>
              <a:t>repeticiones</a:t>
            </a:r>
          </a:p>
          <a:p>
            <a:r>
              <a:rPr lang="es-ES" dirty="0"/>
              <a:t>3 repeticiones, teniendo un total de 12 jaulas</a:t>
            </a:r>
            <a:endParaRPr lang="es-EC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Unidades Experimentales</a:t>
            </a:r>
            <a:endParaRPr lang="es-EC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60 </a:t>
            </a:r>
            <a:r>
              <a:rPr lang="es-ES" dirty="0"/>
              <a:t>pollos por </a:t>
            </a:r>
            <a:r>
              <a:rPr lang="es-ES" dirty="0" smtClean="0"/>
              <a:t>UE</a:t>
            </a:r>
          </a:p>
          <a:p>
            <a:r>
              <a:rPr lang="es-ES" dirty="0" smtClean="0"/>
              <a:t>Total </a:t>
            </a:r>
            <a:r>
              <a:rPr lang="es-ES" dirty="0"/>
              <a:t>de 12 UE y 720 aves en estudio, </a:t>
            </a:r>
            <a:r>
              <a:rPr lang="es-ES" dirty="0" smtClean="0"/>
              <a:t>de </a:t>
            </a:r>
            <a:r>
              <a:rPr lang="es-ES" dirty="0"/>
              <a:t>la raza Ross 308 AP, de un 1</a:t>
            </a:r>
            <a:r>
              <a:rPr lang="es-ES" dirty="0" smtClean="0"/>
              <a:t> </a:t>
            </a:r>
            <a:r>
              <a:rPr lang="es-ES" dirty="0"/>
              <a:t>de edad, </a:t>
            </a:r>
            <a:endParaRPr lang="es-ES" dirty="0" smtClean="0"/>
          </a:p>
          <a:p>
            <a:r>
              <a:rPr lang="es-ES" dirty="0" smtClean="0"/>
              <a:t>Peso </a:t>
            </a:r>
            <a:r>
              <a:rPr lang="es-ES" dirty="0"/>
              <a:t>promedio de 44 gramos, disponían de un sistema de calefacción a gas, </a:t>
            </a:r>
            <a:r>
              <a:rPr lang="es-ES" dirty="0" smtClean="0"/>
              <a:t>hasta </a:t>
            </a:r>
            <a:r>
              <a:rPr lang="es-ES" dirty="0"/>
              <a:t>los 21 días de edad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57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5473" y="146184"/>
            <a:ext cx="10515600" cy="1325563"/>
          </a:xfrm>
        </p:spPr>
        <p:txBody>
          <a:bodyPr/>
          <a:lstStyle/>
          <a:p>
            <a:r>
              <a:rPr lang="es-EC" dirty="0" smtClean="0"/>
              <a:t>INTRODUCCIÓN</a:t>
            </a:r>
            <a:endParaRPr lang="es-EC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162253"/>
              </p:ext>
            </p:extLst>
          </p:nvPr>
        </p:nvGraphicFramePr>
        <p:xfrm>
          <a:off x="838199" y="1004552"/>
          <a:ext cx="9924536" cy="5470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933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Diseño Experimental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Esquema del análisis de varianza</a:t>
            </a:r>
            <a:endParaRPr lang="es-EC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74828523"/>
              </p:ext>
            </p:extLst>
          </p:nvPr>
        </p:nvGraphicFramePr>
        <p:xfrm>
          <a:off x="839788" y="2838609"/>
          <a:ext cx="4280852" cy="2560320"/>
        </p:xfrm>
        <a:graphic>
          <a:graphicData uri="http://schemas.openxmlformats.org/drawingml/2006/table">
            <a:tbl>
              <a:tblPr firstCol="1" lastRow="1" bandRow="1">
                <a:tableStyleId>{2A488322-F2BA-4B5B-9748-0D474271808F}</a:tableStyleId>
              </a:tblPr>
              <a:tblGrid>
                <a:gridCol w="3533402"/>
                <a:gridCol w="747450"/>
              </a:tblGrid>
              <a:tr h="32600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Fuentes de Variación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GL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00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Tratamiento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00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Error del Tratamiento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00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Semana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00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Tratamiento x Semana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00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Error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00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s-ES" sz="2000" dirty="0"/>
              <a:t>LSD Fisher al 95% de confiabilidad para comparar el efecto de los tratamientos en las diferentes variables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923552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601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cap="all" dirty="0"/>
              <a:t>RESULTADOS </a:t>
            </a:r>
            <a:endParaRPr lang="es-EC" b="1" cap="all" dirty="0"/>
          </a:p>
        </p:txBody>
      </p:sp>
    </p:spTree>
    <p:extLst>
      <p:ext uri="{BB962C8B-B14F-4D97-AF65-F5344CB8AC3E}">
        <p14:creationId xmlns:p14="http://schemas.microsoft.com/office/powerpoint/2010/main" val="4022222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072" y="0"/>
            <a:ext cx="10515600" cy="1325563"/>
          </a:xfrm>
        </p:spPr>
        <p:txBody>
          <a:bodyPr/>
          <a:lstStyle/>
          <a:p>
            <a:r>
              <a:rPr lang="es-ES" b="1" dirty="0"/>
              <a:t>Ganancia de peso (gr)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1166420"/>
            <a:ext cx="11470243" cy="49731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465513" y="6344673"/>
            <a:ext cx="9665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Figura. Pesos </a:t>
            </a:r>
            <a:r>
              <a:rPr lang="es-ES" sz="2000" b="1" dirty="0"/>
              <a:t>de los pollos a los 35 días de edad bajo el efecto de los tratamientos</a:t>
            </a:r>
            <a:endParaRPr lang="es-EC" sz="20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8876608" y="1325563"/>
            <a:ext cx="239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LSD Fisher (F</a:t>
            </a:r>
            <a:r>
              <a:rPr lang="es-ES" baseline="-25000" dirty="0"/>
              <a:t>3, 32  </a:t>
            </a:r>
            <a:r>
              <a:rPr lang="es-ES" dirty="0"/>
              <a:t>= 7,37; p = 0,0005)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22382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1822" y="0"/>
            <a:ext cx="10515600" cy="1325563"/>
          </a:xfrm>
        </p:spPr>
        <p:txBody>
          <a:bodyPr/>
          <a:lstStyle/>
          <a:p>
            <a:r>
              <a:rPr lang="es-EC" dirty="0" smtClean="0"/>
              <a:t>Peso semanal (gr)</a:t>
            </a:r>
            <a:endParaRPr lang="es-EC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80407"/>
            <a:ext cx="12192002" cy="49965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332508" y="6176963"/>
            <a:ext cx="1022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Figura. </a:t>
            </a:r>
            <a:r>
              <a:rPr lang="es-ES" b="1" dirty="0"/>
              <a:t>Efecto de los tratamientos sobre el peso de los pollos Ross </a:t>
            </a:r>
            <a:r>
              <a:rPr lang="es-ES" b="1" dirty="0" smtClean="0"/>
              <a:t>en las 5 semanas de vida</a:t>
            </a:r>
            <a:endParaRPr lang="es-EC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9809711" y="3678685"/>
            <a:ext cx="177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(F </a:t>
            </a:r>
            <a:r>
              <a:rPr lang="es-ES" baseline="-25000" dirty="0"/>
              <a:t>12, 32</a:t>
            </a:r>
            <a:r>
              <a:rPr lang="es-ES" dirty="0"/>
              <a:t>=0,0369; p=0,0369)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39832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Porcentaje de mortalidad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09988494"/>
              </p:ext>
            </p:extLst>
          </p:nvPr>
        </p:nvGraphicFramePr>
        <p:xfrm>
          <a:off x="472440" y="2773275"/>
          <a:ext cx="5181528" cy="322710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773033"/>
                <a:gridCol w="1773033"/>
                <a:gridCol w="1635462"/>
              </a:tblGrid>
              <a:tr h="75822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Promedio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 Mortalidad %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</a:tr>
              <a:tr h="35774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Prob - Acid 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0,41±0,08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7,7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</a:tr>
              <a:tr h="35774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Acidificante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0,31±0,1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5,5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</a:tr>
              <a:tr h="35774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Probiotico 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0,41±0,08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7,7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</a:tr>
              <a:tr h="35774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Testigo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0,49±0,08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8,8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</a:tr>
              <a:tr h="35774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p-valor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0,6035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</a:tr>
              <a:tr h="35774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CV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68,66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</a:pPr>
                      <a:endParaRPr lang="es-EC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97" marR="35797" marT="0" marB="0" anchor="b"/>
                </a:tc>
              </a:tr>
            </a:tbl>
          </a:graphicData>
        </a:graphic>
      </p:graphicFrame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/>
          <a:stretch/>
        </p:blipFill>
        <p:spPr>
          <a:xfrm>
            <a:off x="6912322" y="2144684"/>
            <a:ext cx="4742122" cy="3482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249382" y="1690688"/>
            <a:ext cx="7165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Tabla 1. Promedio </a:t>
            </a:r>
            <a:r>
              <a:rPr lang="es-ES" b="1" dirty="0"/>
              <a:t>± error </a:t>
            </a:r>
            <a:r>
              <a:rPr lang="es-ES" b="1" dirty="0" smtClean="0"/>
              <a:t>estándar </a:t>
            </a:r>
            <a:r>
              <a:rPr lang="es-ES" b="1" dirty="0"/>
              <a:t>del porcentaje de mortalidad de los pollos Ross 308 </a:t>
            </a:r>
            <a:r>
              <a:rPr lang="es-ES" b="1" dirty="0" err="1"/>
              <a:t>Ap</a:t>
            </a:r>
            <a:r>
              <a:rPr lang="es-ES" b="1" dirty="0"/>
              <a:t> a los 35 días de edad bajo el efecto de los tratamientos (acidificante y pro-biótico).</a:t>
            </a:r>
            <a:endParaRPr lang="es-EC" b="1" dirty="0"/>
          </a:p>
        </p:txBody>
      </p:sp>
      <p:sp>
        <p:nvSpPr>
          <p:cNvPr id="8" name="Flecha derecha 7"/>
          <p:cNvSpPr/>
          <p:nvPr/>
        </p:nvSpPr>
        <p:spPr>
          <a:xfrm rot="16200000">
            <a:off x="8775615" y="4946070"/>
            <a:ext cx="1246909" cy="532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/>
          <p:cNvSpPr txBox="1"/>
          <p:nvPr/>
        </p:nvSpPr>
        <p:spPr>
          <a:xfrm>
            <a:off x="8767301" y="5835534"/>
            <a:ext cx="145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Saco vitelino</a:t>
            </a:r>
            <a:endParaRPr lang="es-EC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69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Consumo de </a:t>
            </a:r>
            <a:r>
              <a:rPr lang="es-ES" b="1" dirty="0" smtClean="0"/>
              <a:t>alimento (gr)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0119728"/>
              </p:ext>
            </p:extLst>
          </p:nvPr>
        </p:nvGraphicFramePr>
        <p:xfrm>
          <a:off x="365440" y="3132614"/>
          <a:ext cx="4522443" cy="292608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522451"/>
                <a:gridCol w="2999992"/>
              </a:tblGrid>
              <a:tr h="27178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Semana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Consumo de alimento (gr)/ave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201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128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844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682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1187</a:t>
                      </a:r>
                      <a:endParaRPr lang="es-EC" sz="1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8100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Consumo total del ave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3042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6"/>
          <a:stretch/>
        </p:blipFill>
        <p:spPr>
          <a:xfrm>
            <a:off x="6695453" y="3001512"/>
            <a:ext cx="4752000" cy="314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349135" y="2078182"/>
            <a:ext cx="3807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Tabla 2. Consumo </a:t>
            </a:r>
            <a:r>
              <a:rPr lang="es-ES" b="1" dirty="0"/>
              <a:t>de alimento (gr/ave/semana), durante el ciclo de producción de las aves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02957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2811" y="0"/>
            <a:ext cx="10515600" cy="1014153"/>
          </a:xfrm>
        </p:spPr>
        <p:txBody>
          <a:bodyPr/>
          <a:lstStyle/>
          <a:p>
            <a:r>
              <a:rPr lang="es-ES" b="1" dirty="0" smtClean="0"/>
              <a:t>Índice de conversión alimenticia</a:t>
            </a:r>
            <a:endParaRPr lang="es-EC" dirty="0"/>
          </a:p>
        </p:txBody>
      </p:sp>
      <p:pic>
        <p:nvPicPr>
          <p:cNvPr id="7" name="Marcador de contenido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4153"/>
            <a:ext cx="12192001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0" y="5365491"/>
            <a:ext cx="79635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*:	p-valor. &lt; 0,05; existen diferencias significativas</a:t>
            </a:r>
          </a:p>
          <a:p>
            <a:r>
              <a:rPr lang="es-EC" sz="1200" dirty="0"/>
              <a:t>T1: pro-biótico; T2: acidificante, T3: pro-biótico más acidificante y T4: testigo</a:t>
            </a:r>
          </a:p>
          <a:p>
            <a:r>
              <a:rPr lang="es-EC" sz="1200" dirty="0"/>
              <a:t>Medias con letras iguales, no difieren estadísticamente de acuerdo a la prueba de LSD </a:t>
            </a:r>
            <a:r>
              <a:rPr lang="es-EC" sz="1200" dirty="0" smtClean="0"/>
              <a:t>Fisher</a:t>
            </a:r>
          </a:p>
          <a:p>
            <a:endParaRPr lang="es-EC" sz="1200" dirty="0"/>
          </a:p>
          <a:p>
            <a:r>
              <a:rPr lang="es-ES" b="1" dirty="0" smtClean="0"/>
              <a:t>Figura 3 </a:t>
            </a:r>
            <a:r>
              <a:rPr lang="es-ES" b="1" dirty="0"/>
              <a:t>Efecto de los tratamientos sobre el consumo de balanceado y el peso final.</a:t>
            </a:r>
            <a:endParaRPr lang="es-EC" b="1" dirty="0"/>
          </a:p>
          <a:p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8761614" y="1291151"/>
            <a:ext cx="287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(F</a:t>
            </a:r>
            <a:r>
              <a:rPr lang="es-ES" baseline="-25000" dirty="0"/>
              <a:t>3, 32 </a:t>
            </a:r>
            <a:r>
              <a:rPr lang="es-ES" dirty="0"/>
              <a:t>= 5,12; p = &lt;0,0001).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45660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4459" y="239620"/>
            <a:ext cx="10515600" cy="620993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Pesos de los Órganos a los 35 días de edad del pollo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944193"/>
              </p:ext>
            </p:extLst>
          </p:nvPr>
        </p:nvGraphicFramePr>
        <p:xfrm>
          <a:off x="264458" y="1415136"/>
          <a:ext cx="11658599" cy="433706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345654"/>
                <a:gridCol w="2131122"/>
                <a:gridCol w="2351437"/>
                <a:gridCol w="2396658"/>
                <a:gridCol w="962950"/>
                <a:gridCol w="713524"/>
                <a:gridCol w="713524"/>
                <a:gridCol w="43730"/>
              </a:tblGrid>
              <a:tr h="662541">
                <a:tc gridSpan="7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Tratamientos</a:t>
                      </a:r>
                      <a:endParaRPr lang="es-EC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90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Órganos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err="1">
                          <a:effectLst/>
                        </a:rPr>
                        <a:t>Prob</a:t>
                      </a:r>
                      <a:r>
                        <a:rPr lang="es-EC" sz="1600" dirty="0">
                          <a:effectLst/>
                        </a:rPr>
                        <a:t> - </a:t>
                      </a:r>
                      <a:r>
                        <a:rPr lang="es-EC" sz="1600" dirty="0" err="1">
                          <a:effectLst/>
                        </a:rPr>
                        <a:t>Acid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Acidificante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Probiótico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Testigo     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0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Corazón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16,67±0,40</a:t>
                      </a:r>
                      <a:r>
                        <a:rPr lang="es-EC" sz="1600" baseline="30000">
                          <a:effectLst/>
                        </a:rPr>
                        <a:t>b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17,5±0,20ª</a:t>
                      </a:r>
                      <a:endParaRPr lang="es-EC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17,5±1,06</a:t>
                      </a:r>
                      <a:r>
                        <a:rPr lang="es-EC" sz="1600" baseline="30000">
                          <a:effectLst/>
                        </a:rPr>
                        <a:t>ab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gridSpan="4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13,67±0,33</a:t>
                      </a:r>
                      <a:r>
                        <a:rPr lang="es-EC" sz="1600" baseline="30000" dirty="0">
                          <a:effectLst/>
                        </a:rPr>
                        <a:t>c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0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Proventrículo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10,83±0,65</a:t>
                      </a:r>
                      <a:r>
                        <a:rPr lang="es-EC" sz="1600" baseline="30000" dirty="0">
                          <a:effectLst/>
                        </a:rPr>
                        <a:t>ab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10,17±0,4</a:t>
                      </a:r>
                      <a:r>
                        <a:rPr lang="es-EC" sz="1600" baseline="30000" dirty="0">
                          <a:effectLst/>
                        </a:rPr>
                        <a:t>b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13,00±1,03</a:t>
                      </a:r>
                      <a:r>
                        <a:rPr lang="es-EC" sz="1600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ª</a:t>
                      </a:r>
                      <a:endParaRPr lang="es-EC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gridSpan="4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11,00±0,37</a:t>
                      </a:r>
                      <a:r>
                        <a:rPr lang="es-EC" sz="1600" baseline="30000" dirty="0">
                          <a:effectLst/>
                        </a:rPr>
                        <a:t>ab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0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Molleja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35,33±2,5</a:t>
                      </a:r>
                      <a:r>
                        <a:rPr lang="es-EC" sz="1600" baseline="30000">
                          <a:effectLst/>
                        </a:rPr>
                        <a:t>b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45,67±2,01</a:t>
                      </a:r>
                      <a:r>
                        <a:rPr lang="es-EC" sz="1600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</a:t>
                      </a:r>
                      <a:endParaRPr lang="es-EC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43,50±1,09</a:t>
                      </a:r>
                      <a:r>
                        <a:rPr lang="es-EC" sz="1600" baseline="30000" dirty="0" smtClean="0">
                          <a:effectLst/>
                        </a:rPr>
                        <a:t>ª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gridSpan="4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38,17±2,85</a:t>
                      </a:r>
                      <a:r>
                        <a:rPr lang="es-EC" sz="1600" baseline="30000" dirty="0">
                          <a:effectLst/>
                        </a:rPr>
                        <a:t>b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0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Hígado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82,67±4,78</a:t>
                      </a:r>
                      <a:r>
                        <a:rPr lang="es-EC" sz="1600" baseline="30000" dirty="0" smtClean="0">
                          <a:effectLst/>
                        </a:rPr>
                        <a:t>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85,33±2,76</a:t>
                      </a:r>
                      <a:r>
                        <a:rPr lang="es-EC" sz="1600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</a:t>
                      </a:r>
                      <a:endParaRPr lang="es-EC" sz="1600" u="non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71,83±2,63</a:t>
                      </a:r>
                      <a:r>
                        <a:rPr lang="es-EC" sz="1600" baseline="30000" dirty="0">
                          <a:effectLst/>
                        </a:rPr>
                        <a:t>ab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gridSpan="4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71,50±1,93</a:t>
                      </a:r>
                      <a:r>
                        <a:rPr lang="es-EC" sz="1600" baseline="30000" dirty="0">
                          <a:effectLst/>
                        </a:rPr>
                        <a:t>b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0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Bazo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2,50±0,22</a:t>
                      </a:r>
                      <a:r>
                        <a:rPr lang="es-EC" sz="1600" baseline="30000" dirty="0" smtClean="0">
                          <a:effectLst/>
                        </a:rPr>
                        <a:t>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2,33±0,21</a:t>
                      </a:r>
                      <a:r>
                        <a:rPr lang="es-EC" sz="1600" baseline="30000" dirty="0" smtClean="0">
                          <a:effectLst/>
                        </a:rPr>
                        <a:t>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2,33±0,21</a:t>
                      </a:r>
                      <a:r>
                        <a:rPr lang="es-EC" sz="1600" baseline="30000" dirty="0" smtClean="0">
                          <a:effectLst/>
                        </a:rPr>
                        <a:t>ª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gridSpan="4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2,00±0,37ª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0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Páncreas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6,40±0,33</a:t>
                      </a:r>
                      <a:r>
                        <a:rPr lang="es-EC" sz="1600" baseline="30000" dirty="0" smtClean="0">
                          <a:effectLst/>
                        </a:rPr>
                        <a:t>ª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6,40±0,33</a:t>
                      </a:r>
                      <a:r>
                        <a:rPr lang="es-EC" sz="1600" baseline="30000" dirty="0" smtClean="0">
                          <a:effectLst/>
                        </a:rPr>
                        <a:t>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6,17±0,7</a:t>
                      </a:r>
                      <a:r>
                        <a:rPr lang="es-EC" sz="1600" baseline="30000" dirty="0" smtClean="0">
                          <a:effectLst/>
                        </a:rPr>
                        <a:t>ª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gridSpan="4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6,00±0,26ª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0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Ciegos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13,50±0,43</a:t>
                      </a:r>
                      <a:r>
                        <a:rPr lang="es-EC" sz="1600" baseline="30000">
                          <a:effectLst/>
                        </a:rPr>
                        <a:t>ab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11,83±0,48</a:t>
                      </a:r>
                      <a:r>
                        <a:rPr lang="es-EC" sz="1600" baseline="30000">
                          <a:effectLst/>
                        </a:rPr>
                        <a:t>b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14,17±1,47</a:t>
                      </a:r>
                      <a:r>
                        <a:rPr lang="es-EC" sz="1600" baseline="30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</a:t>
                      </a:r>
                      <a:endParaRPr lang="es-EC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gridSpan="4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12,83±0,6</a:t>
                      </a:r>
                      <a:r>
                        <a:rPr lang="es-EC" sz="1600" baseline="30000" dirty="0">
                          <a:effectLst/>
                        </a:rPr>
                        <a:t>ab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073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Intest. Delgado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183,50±1,8</a:t>
                      </a:r>
                      <a:r>
                        <a:rPr lang="es-EC" sz="1600" baseline="300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a</a:t>
                      </a:r>
                      <a:endParaRPr lang="es-EC" sz="16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145,00±6,76</a:t>
                      </a:r>
                      <a:r>
                        <a:rPr lang="es-EC" sz="1600" baseline="30000" dirty="0">
                          <a:effectLst/>
                        </a:rPr>
                        <a:t>b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157,67±10,54</a:t>
                      </a:r>
                      <a:r>
                        <a:rPr lang="es-EC" sz="1600" baseline="30000">
                          <a:effectLst/>
                        </a:rPr>
                        <a:t>b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gridSpan="4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126,33±4,21</a:t>
                      </a:r>
                      <a:r>
                        <a:rPr lang="es-EC" sz="1600" baseline="30000" dirty="0">
                          <a:effectLst/>
                        </a:rPr>
                        <a:t>c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62541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p-valor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&lt;0,0001*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gridSpan="3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77" marR="9277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82388" y="5853081"/>
            <a:ext cx="79830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p-valor.: Probabilidad</a:t>
            </a:r>
          </a:p>
          <a:p>
            <a:r>
              <a:rPr lang="es-EC" sz="1200" dirty="0" err="1"/>
              <a:t>ns</a:t>
            </a:r>
            <a:r>
              <a:rPr lang="es-EC" sz="1200" dirty="0"/>
              <a:t>: 	p-valor. &gt; 0,05; no existen diferencias estadísticas.</a:t>
            </a:r>
          </a:p>
          <a:p>
            <a:r>
              <a:rPr lang="es-EC" sz="1200" dirty="0"/>
              <a:t>*: 	p-valor. &lt; 0,05; existen diferencias significativas.</a:t>
            </a:r>
          </a:p>
          <a:p>
            <a:r>
              <a:rPr lang="es-EC" sz="1200" dirty="0"/>
              <a:t>T1: pro-biótico; T2: acidificante, T3: pro-biótico más acidificante y T4: testigo</a:t>
            </a:r>
          </a:p>
          <a:p>
            <a:r>
              <a:rPr lang="es-EC" sz="1200" dirty="0"/>
              <a:t>Medias con letras iguales en la misma fila, no difieren estadísticamente de acuerdo a la prueba de LSD Fisher</a:t>
            </a:r>
          </a:p>
          <a:p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264459" y="860613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Tabla 3 Promedio </a:t>
            </a:r>
            <a:r>
              <a:rPr lang="es-ES" sz="2000" b="1" dirty="0"/>
              <a:t>± error estándar del peso (gr) de los órganos a los 35 días de edad de los pollos Ross 308 </a:t>
            </a:r>
            <a:r>
              <a:rPr lang="es-ES" sz="2000" b="1" dirty="0" err="1"/>
              <a:t>Ap</a:t>
            </a:r>
            <a:endParaRPr lang="es-EC" sz="2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9144000" y="548374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(F</a:t>
            </a:r>
            <a:r>
              <a:rPr lang="es-ES" baseline="-25000" dirty="0"/>
              <a:t> 3,92 </a:t>
            </a:r>
            <a:r>
              <a:rPr lang="es-ES" dirty="0"/>
              <a:t>=</a:t>
            </a:r>
            <a:r>
              <a:rPr lang="es-EC" dirty="0"/>
              <a:t> 5,76;</a:t>
            </a:r>
            <a:r>
              <a:rPr lang="es-ES" dirty="0"/>
              <a:t> p = </a:t>
            </a:r>
            <a:r>
              <a:rPr lang="es-EC" dirty="0"/>
              <a:t>0,0013</a:t>
            </a:r>
            <a:r>
              <a:rPr lang="es-ES" dirty="0"/>
              <a:t>).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23588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3" y="1027338"/>
            <a:ext cx="10885715" cy="47638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624113" y="5934670"/>
            <a:ext cx="775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*:	p-valor. &lt; 0,05; existen diferencias significativas</a:t>
            </a:r>
          </a:p>
          <a:p>
            <a:r>
              <a:rPr lang="es-EC" sz="1200" dirty="0"/>
              <a:t>T1: pro-biótico; T2: acidificante, T3: pro-biótico más acidificante y T4: testigo</a:t>
            </a:r>
          </a:p>
          <a:p>
            <a:r>
              <a:rPr lang="es-EC" sz="1200" dirty="0"/>
              <a:t>Medias con letras iguales, no difieren estadísticamente de acuerdo a la prueba de LSD Fisher</a:t>
            </a:r>
          </a:p>
          <a:p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624113" y="237536"/>
            <a:ext cx="9681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Figura 4 Efecto </a:t>
            </a:r>
            <a:r>
              <a:rPr lang="es-ES" sz="2000" b="1" dirty="0"/>
              <a:t>de los tratamientos sobre el peso del proventrículo de los pollos en la 4ta y 5ta semana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969333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" y="1085396"/>
            <a:ext cx="10798630" cy="4849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624113" y="5934670"/>
            <a:ext cx="775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*:	p-valor. &lt; 0,05; existen diferencias significativas</a:t>
            </a:r>
          </a:p>
          <a:p>
            <a:r>
              <a:rPr lang="es-EC" sz="1200" dirty="0"/>
              <a:t>T1: pro-biótico; T2: acidificante, T3: pro-biótico más acidificante y T4: testigo</a:t>
            </a:r>
          </a:p>
          <a:p>
            <a:r>
              <a:rPr lang="es-EC" sz="1200" dirty="0"/>
              <a:t>Medias con letras iguales, no difieren estadísticamente de acuerdo a la prueba de LSD Fisher</a:t>
            </a:r>
          </a:p>
          <a:p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624113" y="319314"/>
            <a:ext cx="9782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Figura 5 Peso </a:t>
            </a:r>
            <a:r>
              <a:rPr lang="es-ES" sz="2400" b="1" dirty="0"/>
              <a:t>del molleja (ventrículo) evaluados en la 4ta y 5ta semana de edad del pollo</a:t>
            </a:r>
            <a:endParaRPr lang="es-EC" sz="2400" b="1" dirty="0"/>
          </a:p>
        </p:txBody>
      </p:sp>
    </p:spTree>
    <p:extLst>
      <p:ext uri="{BB962C8B-B14F-4D97-AF65-F5344CB8AC3E}">
        <p14:creationId xmlns:p14="http://schemas.microsoft.com/office/powerpoint/2010/main" val="230845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6989" y="120427"/>
            <a:ext cx="10515600" cy="1325563"/>
          </a:xfrm>
        </p:spPr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1445990"/>
            <a:ext cx="10515600" cy="5147993"/>
          </a:xfrm>
        </p:spPr>
        <p:txBody>
          <a:bodyPr>
            <a:normAutofit/>
          </a:bodyPr>
          <a:lstStyle/>
          <a:p>
            <a:r>
              <a:rPr lang="es-ES" b="1" dirty="0"/>
              <a:t>General</a:t>
            </a:r>
            <a:endParaRPr lang="es-EC" b="1" dirty="0"/>
          </a:p>
          <a:p>
            <a:pPr marL="0" indent="0">
              <a:buNone/>
            </a:pPr>
            <a:r>
              <a:rPr lang="es-ES" dirty="0" smtClean="0"/>
              <a:t>Evaluar </a:t>
            </a:r>
            <a:r>
              <a:rPr lang="es-ES" dirty="0"/>
              <a:t>el efecto de un acidificante y un pro-biótico en aves de engorde, para mejorar el desempeño productivo del </a:t>
            </a:r>
            <a:r>
              <a:rPr lang="es-ES" dirty="0" smtClean="0"/>
              <a:t>lote</a:t>
            </a:r>
          </a:p>
          <a:p>
            <a:pPr marL="0" indent="0">
              <a:buNone/>
            </a:pPr>
            <a:endParaRPr lang="es-ES" dirty="0" smtClean="0"/>
          </a:p>
          <a:p>
            <a:r>
              <a:rPr lang="es-ES" b="1" dirty="0"/>
              <a:t>Específico</a:t>
            </a:r>
            <a:endParaRPr lang="es-EC" b="1" dirty="0"/>
          </a:p>
          <a:p>
            <a:pPr lvl="1"/>
            <a:r>
              <a:rPr lang="es-ES" dirty="0"/>
              <a:t>Evaluar los parámetros productivos como ganancia de peso, índice de conversión alimenticia, mortalidad, porcentaje de viabilidad y el IEE</a:t>
            </a:r>
            <a:r>
              <a:rPr lang="es-ES" dirty="0" smtClean="0"/>
              <a:t>.</a:t>
            </a:r>
          </a:p>
          <a:p>
            <a:pPr lvl="1"/>
            <a:endParaRPr lang="es-EC" dirty="0"/>
          </a:p>
          <a:p>
            <a:pPr lvl="1"/>
            <a:r>
              <a:rPr lang="es-ES" dirty="0"/>
              <a:t>Determinar el tratamiento con mayor rendimiento en base a los parámetros productivos</a:t>
            </a:r>
            <a:r>
              <a:rPr lang="es-ES" dirty="0" smtClean="0"/>
              <a:t>.</a:t>
            </a:r>
          </a:p>
          <a:p>
            <a:pPr lvl="1"/>
            <a:endParaRPr lang="es-EC" dirty="0"/>
          </a:p>
          <a:p>
            <a:pPr lvl="1"/>
            <a:r>
              <a:rPr lang="es-ES" dirty="0"/>
              <a:t>Evaluar el efecto </a:t>
            </a:r>
            <a:r>
              <a:rPr lang="es-ES" dirty="0" smtClean="0"/>
              <a:t>en </a:t>
            </a:r>
            <a:r>
              <a:rPr lang="es-ES" dirty="0"/>
              <a:t>los órganos con la aplicación de los tratamientos </a:t>
            </a:r>
            <a:endParaRPr lang="es-EC" dirty="0"/>
          </a:p>
          <a:p>
            <a:pPr marL="0" lv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47872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5046"/>
          </a:xfrm>
        </p:spPr>
        <p:txBody>
          <a:bodyPr>
            <a:noAutofit/>
          </a:bodyPr>
          <a:lstStyle/>
          <a:p>
            <a:r>
              <a:rPr lang="es-ES" sz="2000" b="1" dirty="0" smtClean="0">
                <a:latin typeface="+mn-lt"/>
              </a:rPr>
              <a:t>Figura 6 Peso </a:t>
            </a:r>
            <a:r>
              <a:rPr lang="es-ES" sz="2000" b="1" dirty="0">
                <a:latin typeface="+mn-lt"/>
              </a:rPr>
              <a:t>de los ciegos con relación a la aplicación de los tratamientos en las cuarta y quinta </a:t>
            </a:r>
            <a:r>
              <a:rPr lang="es-ES" sz="2000" b="1" dirty="0" smtClean="0">
                <a:latin typeface="+mn-lt"/>
              </a:rPr>
              <a:t>semana</a:t>
            </a:r>
            <a:endParaRPr lang="es-EC" sz="2000" b="1" dirty="0">
              <a:latin typeface="+mn-lt"/>
            </a:endParaRPr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1030514"/>
            <a:ext cx="11350171" cy="4536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725714" y="5934670"/>
            <a:ext cx="775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*:	p-valor. &lt; 0,05; existen diferencias significativas</a:t>
            </a:r>
          </a:p>
          <a:p>
            <a:r>
              <a:rPr lang="es-EC" sz="1200" dirty="0"/>
              <a:t>T1: pro-biótico; T2: acidificante, T3: pro-biótico más acidificante y T4: testigo</a:t>
            </a:r>
          </a:p>
          <a:p>
            <a:r>
              <a:rPr lang="es-EC" sz="1200" dirty="0"/>
              <a:t>Medias con letras iguales, no difieren estadísticamente de acuerdo a la prueba de LSD Fisher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50290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6055" y="800553"/>
            <a:ext cx="5330371" cy="1325563"/>
          </a:xfrm>
        </p:spPr>
        <p:txBody>
          <a:bodyPr>
            <a:noAutofit/>
          </a:bodyPr>
          <a:lstStyle/>
          <a:p>
            <a:r>
              <a:rPr lang="es-ES" sz="2000" b="1" dirty="0" smtClean="0">
                <a:latin typeface="+mn-lt"/>
              </a:rPr>
              <a:t>Tabla 4 Promedio </a:t>
            </a:r>
            <a:r>
              <a:rPr lang="es-ES" sz="2000" b="1" dirty="0">
                <a:latin typeface="+mn-lt"/>
              </a:rPr>
              <a:t>± error estándar del largo (cm) del intestino delgado de los pollos Ross 308 </a:t>
            </a:r>
            <a:r>
              <a:rPr lang="es-ES" sz="2000" b="1" dirty="0" err="1">
                <a:latin typeface="+mn-lt"/>
              </a:rPr>
              <a:t>Ap</a:t>
            </a:r>
            <a:r>
              <a:rPr lang="es-ES" sz="2000" b="1" dirty="0">
                <a:latin typeface="+mn-lt"/>
              </a:rPr>
              <a:t> a los 35 días de edad bajo el efecto de los tratamientos</a:t>
            </a:r>
            <a:endParaRPr lang="es-EC" sz="2000" b="1" dirty="0">
              <a:latin typeface="+mn-lt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371271"/>
              </p:ext>
            </p:extLst>
          </p:nvPr>
        </p:nvGraphicFramePr>
        <p:xfrm>
          <a:off x="566055" y="2216391"/>
          <a:ext cx="5428341" cy="329184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635509"/>
                <a:gridCol w="1504171"/>
                <a:gridCol w="1548542"/>
                <a:gridCol w="740119"/>
              </a:tblGrid>
              <a:tr h="329684">
                <a:tc gridSpan="4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68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Prob – Acid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Acidificante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Probiótico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Testigo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698751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262,47±1,03</a:t>
                      </a:r>
                      <a:r>
                        <a:rPr lang="es-EC" sz="1800" baseline="30000">
                          <a:effectLst/>
                        </a:rPr>
                        <a:t>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238,23±2,08</a:t>
                      </a:r>
                      <a:r>
                        <a:rPr lang="es-EC" sz="1800" baseline="30000" dirty="0">
                          <a:effectLst/>
                        </a:rPr>
                        <a:t>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238,60±11,27</a:t>
                      </a:r>
                      <a:r>
                        <a:rPr lang="es-EC" sz="1800" baseline="30000">
                          <a:effectLst/>
                        </a:rPr>
                        <a:t>bc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224,75±3,56</a:t>
                      </a:r>
                      <a:r>
                        <a:rPr lang="es-EC" sz="1800" baseline="30000">
                          <a:effectLst/>
                        </a:rPr>
                        <a:t>c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2968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p- valor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0,009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2968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CV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6,12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</a:pPr>
                      <a:endParaRPr lang="es-EC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</a:pPr>
                      <a:endParaRPr lang="es-EC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66055" y="5704114"/>
            <a:ext cx="834571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100" dirty="0"/>
              <a:t>T1: Pro-biótico; T2: Acidificante; T3: </a:t>
            </a:r>
            <a:r>
              <a:rPr lang="es-EC" sz="1100" dirty="0" err="1"/>
              <a:t>Prob-Acid</a:t>
            </a:r>
            <a:r>
              <a:rPr lang="es-EC" sz="1100" dirty="0"/>
              <a:t>; T4: Testigo</a:t>
            </a:r>
          </a:p>
          <a:p>
            <a:r>
              <a:rPr lang="es-EC" sz="1100" dirty="0" err="1"/>
              <a:t>Prob</a:t>
            </a:r>
            <a:r>
              <a:rPr lang="es-EC" sz="1100" dirty="0"/>
              <a:t> – </a:t>
            </a:r>
            <a:r>
              <a:rPr lang="es-EC" sz="1100" dirty="0" err="1"/>
              <a:t>Acid</a:t>
            </a:r>
            <a:r>
              <a:rPr lang="es-EC" sz="1100" dirty="0"/>
              <a:t>: pro-biótico con acidificante</a:t>
            </a:r>
          </a:p>
          <a:p>
            <a:r>
              <a:rPr lang="es-EC" sz="1100" dirty="0"/>
              <a:t>p-valor.: Probabilidad</a:t>
            </a:r>
          </a:p>
          <a:p>
            <a:r>
              <a:rPr lang="es-EC" sz="1100" dirty="0" err="1"/>
              <a:t>ns</a:t>
            </a:r>
            <a:r>
              <a:rPr lang="es-EC" sz="1100" dirty="0"/>
              <a:t>: 	p-valor. &gt; 0,05; no existen diferencias estadísticas.</a:t>
            </a:r>
          </a:p>
          <a:p>
            <a:r>
              <a:rPr lang="es-EC" sz="1100" dirty="0"/>
              <a:t>*: 	p-valor. &lt; 0,05; existen diferencias significativas.</a:t>
            </a:r>
          </a:p>
          <a:p>
            <a:r>
              <a:rPr lang="es-EC" sz="1100" dirty="0"/>
              <a:t>Medias con letras iguales en la misma fila, no difieren estadísticamente de acuerdo a la prueba de LSD Fisher</a:t>
            </a:r>
          </a:p>
          <a:p>
            <a:endParaRPr lang="es-EC" sz="11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6" y="2126116"/>
            <a:ext cx="4968874" cy="357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8490857" y="6037943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Intestino Delgado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98586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73742" y="278040"/>
            <a:ext cx="10515600" cy="926646"/>
          </a:xfrm>
        </p:spPr>
        <p:txBody>
          <a:bodyPr/>
          <a:lstStyle/>
          <a:p>
            <a:r>
              <a:rPr lang="es-ES" b="1" cap="all" dirty="0"/>
              <a:t>Índice de Eficiencia Europea (IEE)</a:t>
            </a:r>
            <a:endParaRPr lang="es-EC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1987350"/>
              </p:ext>
            </p:extLst>
          </p:nvPr>
        </p:nvGraphicFramePr>
        <p:xfrm>
          <a:off x="261257" y="2456974"/>
          <a:ext cx="6270170" cy="21945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521582"/>
                <a:gridCol w="2183712"/>
                <a:gridCol w="130407"/>
                <a:gridCol w="663887"/>
                <a:gridCol w="130407"/>
                <a:gridCol w="640175"/>
              </a:tblGrid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Tratamiento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Media ± EE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3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      CV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Probiótico 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309,36 ± 12,83</a:t>
                      </a:r>
                      <a:r>
                        <a:rPr lang="es-EC" sz="1600" baseline="30000">
                          <a:effectLst/>
                        </a:rPr>
                        <a:t>ab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7,18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Acidificante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337,38 ± 5,45ª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2,8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Prob - Acid 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344,52 ± 16,21ª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8,15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Testigo 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277,42 ± 10,47</a:t>
                      </a:r>
                      <a:r>
                        <a:rPr lang="es-EC" sz="1600" baseline="30000">
                          <a:effectLst/>
                        </a:rPr>
                        <a:t>b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6,54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p-valor 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marR="643255"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0,0149*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</a:pPr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230" y="2287290"/>
            <a:ext cx="4799970" cy="269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/>
          <p:cNvSpPr txBox="1"/>
          <p:nvPr/>
        </p:nvSpPr>
        <p:spPr>
          <a:xfrm>
            <a:off x="373742" y="1363960"/>
            <a:ext cx="6157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Tabla 5 Promedio </a:t>
            </a:r>
            <a:r>
              <a:rPr lang="es-ES" b="1" dirty="0"/>
              <a:t>± error estándar del índice de eficiencia europea bajo el efecto de un acidificante (Optimizer</a:t>
            </a:r>
            <a:r>
              <a:rPr lang="es-ES" b="1" baseline="30000" dirty="0"/>
              <a:t>®</a:t>
            </a:r>
            <a:r>
              <a:rPr lang="es-ES" b="1" dirty="0"/>
              <a:t>) y un pro-biótico (Floramax</a:t>
            </a:r>
            <a:r>
              <a:rPr lang="es-ES" b="1" baseline="30000" dirty="0"/>
              <a:t>®</a:t>
            </a:r>
            <a:r>
              <a:rPr lang="es-ES" b="1" dirty="0"/>
              <a:t>) en pollos Ross 308 </a:t>
            </a:r>
            <a:r>
              <a:rPr lang="es-ES" b="1" dirty="0" err="1"/>
              <a:t>Ap</a:t>
            </a:r>
            <a:endParaRPr lang="es-EC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373742" y="4768250"/>
            <a:ext cx="5664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50" dirty="0"/>
              <a:t>T1: Probiótico; T2: Acidificante; T3: </a:t>
            </a:r>
            <a:r>
              <a:rPr lang="es-EC" sz="1050" dirty="0" err="1"/>
              <a:t>Prob-Acid</a:t>
            </a:r>
            <a:r>
              <a:rPr lang="es-EC" sz="1050" dirty="0"/>
              <a:t>; T4: Testigo</a:t>
            </a:r>
          </a:p>
          <a:p>
            <a:r>
              <a:rPr lang="es-EC" sz="1050" dirty="0" err="1"/>
              <a:t>Prob</a:t>
            </a:r>
            <a:r>
              <a:rPr lang="es-EC" sz="1050" dirty="0"/>
              <a:t> – </a:t>
            </a:r>
            <a:r>
              <a:rPr lang="es-EC" sz="1050" dirty="0" err="1"/>
              <a:t>Acid</a:t>
            </a:r>
            <a:r>
              <a:rPr lang="es-EC" sz="1050" dirty="0"/>
              <a:t>: pro-biótico con acidificante</a:t>
            </a:r>
          </a:p>
          <a:p>
            <a:r>
              <a:rPr lang="es-EC" sz="1050" dirty="0"/>
              <a:t>p-valor.: Probabilidad</a:t>
            </a:r>
          </a:p>
          <a:p>
            <a:r>
              <a:rPr lang="es-EC" sz="1050" dirty="0" err="1"/>
              <a:t>ns</a:t>
            </a:r>
            <a:r>
              <a:rPr lang="es-EC" sz="1050" dirty="0"/>
              <a:t>: 	p-valor. &gt; 0,05; no existen diferencias estadísticas.</a:t>
            </a:r>
          </a:p>
          <a:p>
            <a:r>
              <a:rPr lang="es-EC" sz="1050" dirty="0"/>
              <a:t>*: 	p-valor. &lt; 0,05; existen diferencias significativas.</a:t>
            </a:r>
          </a:p>
          <a:p>
            <a:r>
              <a:rPr lang="es-EC" sz="1050" dirty="0"/>
              <a:t>Medias con letras iguales en la misma fila, no difieren estadísticamente de acuerdo a la prueba de LSD Fisher</a:t>
            </a:r>
          </a:p>
          <a:p>
            <a:r>
              <a:rPr lang="es-ES" sz="1050" dirty="0"/>
              <a:t> </a:t>
            </a:r>
            <a:endParaRPr lang="es-EC" sz="1050" dirty="0"/>
          </a:p>
        </p:txBody>
      </p:sp>
    </p:spTree>
    <p:extLst>
      <p:ext uri="{BB962C8B-B14F-4D97-AF65-F5344CB8AC3E}">
        <p14:creationId xmlns:p14="http://schemas.microsoft.com/office/powerpoint/2010/main" val="970188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Presupuesto Parcial</a:t>
            </a:r>
            <a:endParaRPr lang="es-EC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95724"/>
              </p:ext>
            </p:extLst>
          </p:nvPr>
        </p:nvGraphicFramePr>
        <p:xfrm>
          <a:off x="391887" y="2072827"/>
          <a:ext cx="7416801" cy="2253657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862996"/>
                <a:gridCol w="1300693"/>
                <a:gridCol w="1218082"/>
                <a:gridCol w="1124453"/>
                <a:gridCol w="910577"/>
              </a:tblGrid>
              <a:tr h="333417">
                <a:tc gridSpan="5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Presupuesto Parcial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Tratamientos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 err="1">
                          <a:effectLst/>
                        </a:rPr>
                        <a:t>Prob</a:t>
                      </a:r>
                      <a:r>
                        <a:rPr lang="es-EC" sz="1400" dirty="0">
                          <a:effectLst/>
                        </a:rPr>
                        <a:t> - </a:t>
                      </a:r>
                      <a:r>
                        <a:rPr lang="es-EC" sz="1400" dirty="0" err="1">
                          <a:effectLst/>
                        </a:rPr>
                        <a:t>Acid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Acidificante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Probiótico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Testigo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Rendimiento medio (kg/ave)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2,079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2,034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1,971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1,878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Rendimiento ajustado (kg/ave)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1,871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1,830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1,774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1,690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Beneficio Brutos de campo ($/ave)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5,144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5,033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4,878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4,648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Costo de los tratamientos ($/ave)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0,046</a:t>
                      </a:r>
                      <a:endParaRPr lang="es-EC" sz="14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0,021</a:t>
                      </a:r>
                      <a:endParaRPr lang="es-EC" sz="14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0,041</a:t>
                      </a:r>
                      <a:endParaRPr lang="es-EC" sz="14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0,000</a:t>
                      </a:r>
                      <a:endParaRPr lang="es-EC" sz="140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Beneficio Neto ($/ave)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5,099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5,013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4,837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4,648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33829" y="1367522"/>
            <a:ext cx="595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Tabla 6 Beneficio </a:t>
            </a:r>
            <a:r>
              <a:rPr lang="es-ES" b="1" dirty="0"/>
              <a:t>neto de la aplicación  de los tratamientos en los pollos</a:t>
            </a:r>
            <a:endParaRPr lang="es-EC" b="1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317264"/>
              </p:ext>
            </p:extLst>
          </p:nvPr>
        </p:nvGraphicFramePr>
        <p:xfrm>
          <a:off x="8303984" y="4231826"/>
          <a:ext cx="3481615" cy="1600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51214"/>
                <a:gridCol w="1021369"/>
                <a:gridCol w="809032"/>
              </a:tblGrid>
              <a:tr h="0">
                <a:tc gridSpan="3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Diferencia respecto al testigo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Tratamiento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kg/ave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$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Prob - Acid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0,451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1,24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Acidificante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0,37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1,01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0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Probiótico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0,190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8244115" y="3309257"/>
            <a:ext cx="362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Tabla 7 Diferencia </a:t>
            </a:r>
            <a:r>
              <a:rPr lang="es-ES" sz="1600" b="1" dirty="0"/>
              <a:t>del peso (kg/ave) y del beneficio neto ($/ave) con respecto al </a:t>
            </a:r>
            <a:r>
              <a:rPr lang="es-ES" sz="1600" b="1" dirty="0" smtClean="0"/>
              <a:t>testigo</a:t>
            </a:r>
            <a:endParaRPr lang="es-EC" sz="1600" b="1" dirty="0"/>
          </a:p>
        </p:txBody>
      </p:sp>
    </p:spTree>
    <p:extLst>
      <p:ext uri="{BB962C8B-B14F-4D97-AF65-F5344CB8AC3E}">
        <p14:creationId xmlns:p14="http://schemas.microsoft.com/office/powerpoint/2010/main" val="75795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086" y="154893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/>
              <a:t>CONCLUSIONES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2229" y="1306285"/>
            <a:ext cx="11698514" cy="5065486"/>
          </a:xfrm>
        </p:spPr>
        <p:txBody>
          <a:bodyPr>
            <a:noAutofit/>
          </a:bodyPr>
          <a:lstStyle/>
          <a:p>
            <a:pPr lvl="0"/>
            <a:r>
              <a:rPr lang="es-ES" sz="2300" dirty="0"/>
              <a:t>La aplicación conjunta de un acidificante más un pro-biótico (T3) mejoró el desempeño productivo de los pollos Ross 308 </a:t>
            </a:r>
            <a:r>
              <a:rPr lang="es-ES" sz="2300" dirty="0" err="1"/>
              <a:t>Ap</a:t>
            </a:r>
            <a:r>
              <a:rPr lang="es-ES" sz="2300" dirty="0"/>
              <a:t>  en relación  a las variables de peso, índice de conversión alimenticia y peso de los órganos respecto a los otros tratamientos aplicados. </a:t>
            </a:r>
            <a:endParaRPr lang="es-ES" sz="2300" dirty="0" smtClean="0"/>
          </a:p>
          <a:p>
            <a:pPr lvl="0"/>
            <a:endParaRPr lang="es-EC" sz="2300" dirty="0"/>
          </a:p>
          <a:p>
            <a:pPr lvl="0"/>
            <a:r>
              <a:rPr lang="es-ES" sz="2300" dirty="0"/>
              <a:t>La adición de un pro-biótico con un acidificante (T3)  obtuvo un ICA de 1,46 siendo este el tratamiento más eficiente en la transformación de alimento balanceado con respecto de los otros tratamientos aplicados</a:t>
            </a:r>
            <a:r>
              <a:rPr lang="es-ES" sz="2300" dirty="0" smtClean="0"/>
              <a:t>.</a:t>
            </a:r>
          </a:p>
          <a:p>
            <a:pPr lvl="0"/>
            <a:endParaRPr lang="es-ES" sz="2300" dirty="0" smtClean="0"/>
          </a:p>
          <a:p>
            <a:pPr lvl="0"/>
            <a:r>
              <a:rPr lang="es-ES" sz="2300" dirty="0" smtClean="0"/>
              <a:t>La </a:t>
            </a:r>
            <a:r>
              <a:rPr lang="es-ES" sz="2300" dirty="0"/>
              <a:t>aplicación en el agua de bebida de pro-biótico (T1), acidificante (T2) y la combinación de estos (T3) obtuvo pesos superiores en corazón, proventrículo, molleja, ciegos e intestino delgado con respecto al testigo</a:t>
            </a:r>
            <a:r>
              <a:rPr lang="es-ES" sz="2300" dirty="0" smtClean="0"/>
              <a:t>.</a:t>
            </a:r>
          </a:p>
          <a:p>
            <a:pPr lvl="0"/>
            <a:endParaRPr lang="es-EC" sz="2300" dirty="0"/>
          </a:p>
          <a:p>
            <a:pPr lvl="0"/>
            <a:r>
              <a:rPr lang="es-ES" sz="2300" dirty="0"/>
              <a:t>La aplicación del acidificante (T2) y la combinación del pro-biótico con el acidificante (T3) mostro valores para IEE por sobre el mínimo esperado y mayor con respecto al testigo (T4).</a:t>
            </a:r>
            <a:endParaRPr lang="es-EC" sz="2300" dirty="0"/>
          </a:p>
          <a:p>
            <a:endParaRPr lang="es-EC" sz="2300" dirty="0"/>
          </a:p>
        </p:txBody>
      </p:sp>
    </p:spTree>
    <p:extLst>
      <p:ext uri="{BB962C8B-B14F-4D97-AF65-F5344CB8AC3E}">
        <p14:creationId xmlns:p14="http://schemas.microsoft.com/office/powerpoint/2010/main" val="841423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212927"/>
            <a:ext cx="11466286" cy="64484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7371" y="1825625"/>
            <a:ext cx="11466286" cy="4351338"/>
          </a:xfrm>
        </p:spPr>
        <p:txBody>
          <a:bodyPr>
            <a:normAutofit/>
          </a:bodyPr>
          <a:lstStyle/>
          <a:p>
            <a:r>
              <a:rPr lang="es-ES" sz="2400" dirty="0"/>
              <a:t>Se recomienda un estudio comparando el acidificante utilizado en este ensayo con otros acidificantes comerciales disponibles</a:t>
            </a:r>
            <a:r>
              <a:rPr lang="es-ES" sz="2400" dirty="0" smtClean="0"/>
              <a:t>.</a:t>
            </a:r>
            <a:endParaRPr lang="es-EC" sz="2400" dirty="0"/>
          </a:p>
          <a:p>
            <a:r>
              <a:rPr lang="es-ES" sz="2400" dirty="0"/>
              <a:t>Se recomienda un estudio comparando el pro-biótico utilizado en este ensayo con otros pro-bióticos comerciales disponibles</a:t>
            </a:r>
            <a:r>
              <a:rPr lang="es-ES" sz="2400" dirty="0" smtClean="0"/>
              <a:t>.</a:t>
            </a:r>
          </a:p>
          <a:p>
            <a:endParaRPr lang="es-EC" sz="2400" dirty="0"/>
          </a:p>
          <a:p>
            <a:r>
              <a:rPr lang="es-ES" sz="2400" dirty="0"/>
              <a:t>Se recomienda un estudio en donde se evalúe la combinación de un acidificante más un pro-biótico comerciales y compararlos con los resultados de los productos utilizados en este ensayo</a:t>
            </a:r>
            <a:r>
              <a:rPr lang="es-ES" sz="2400" dirty="0" smtClean="0"/>
              <a:t>.</a:t>
            </a:r>
          </a:p>
          <a:p>
            <a:endParaRPr lang="es-EC" sz="2400" dirty="0"/>
          </a:p>
          <a:p>
            <a:r>
              <a:rPr lang="es-ES" sz="2400" dirty="0"/>
              <a:t>Se recomienda realizar un estudio con las mismas condiciones y protocolo que se llevó en este ensayo pero con un desafío de campo con salmonela en pollos.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731043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7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Gracias!!</a:t>
            </a:r>
            <a:endParaRPr lang="es-EC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29" y="1934824"/>
            <a:ext cx="8882742" cy="42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" y="0"/>
            <a:ext cx="12194487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Hipótesis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/>
              <a:t>H0</a:t>
            </a:r>
            <a:r>
              <a:rPr lang="es-ES" dirty="0"/>
              <a:t>: El uso de un pro-biótico (Floramax B11) y un acidificante orgánico (Optimizer II) comercial en pollos broiler, mejoran el  desempeño productivo</a:t>
            </a:r>
            <a:endParaRPr lang="es-EC" dirty="0"/>
          </a:p>
          <a:p>
            <a:r>
              <a:rPr lang="es-ES" b="1" cap="all" dirty="0"/>
              <a:t>H1: </a:t>
            </a:r>
            <a:r>
              <a:rPr lang="es-ES" dirty="0"/>
              <a:t>El uso de un pro-biótico</a:t>
            </a:r>
            <a:r>
              <a:rPr lang="es-ES" b="1" cap="all" dirty="0"/>
              <a:t> (</a:t>
            </a:r>
            <a:r>
              <a:rPr lang="es-ES" dirty="0"/>
              <a:t>Floramax B11) y un acidificante orgánico (Optimizer II) comercial en pollos broiler, </a:t>
            </a:r>
            <a:r>
              <a:rPr lang="es-ES" dirty="0" smtClean="0"/>
              <a:t>no mejoran </a:t>
            </a:r>
            <a:r>
              <a:rPr lang="es-ES" dirty="0"/>
              <a:t>el  desempeño productivo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4333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Marco Teórico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3794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Integridad Intestinal </a:t>
            </a:r>
            <a:endParaRPr lang="es-EC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75900"/>
              </p:ext>
            </p:extLst>
          </p:nvPr>
        </p:nvGraphicFramePr>
        <p:xfrm>
          <a:off x="205273" y="1380930"/>
          <a:ext cx="11986727" cy="5262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4514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Interacción del Sistema Inmunológico y el Tracto Gastrointestinal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383336"/>
              </p:ext>
            </p:extLst>
          </p:nvPr>
        </p:nvGraphicFramePr>
        <p:xfrm>
          <a:off x="838200" y="1825624"/>
          <a:ext cx="10515600" cy="4631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Resultado de imagen para tracto gastrointestina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3"/>
          <a:stretch/>
        </p:blipFill>
        <p:spPr bwMode="auto">
          <a:xfrm>
            <a:off x="130628" y="4334329"/>
            <a:ext cx="4286250" cy="25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13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352" y="115910"/>
            <a:ext cx="10515600" cy="832610"/>
          </a:xfrm>
        </p:spPr>
        <p:txBody>
          <a:bodyPr/>
          <a:lstStyle/>
          <a:p>
            <a:r>
              <a:rPr lang="es-EC" dirty="0" smtClean="0"/>
              <a:t>Pro-bióticos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759430183"/>
              </p:ext>
            </p:extLst>
          </p:nvPr>
        </p:nvGraphicFramePr>
        <p:xfrm>
          <a:off x="1622738" y="1171976"/>
          <a:ext cx="8839200" cy="5267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4728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Exclusión Competitiva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330994"/>
            <a:ext cx="10515600" cy="4774883"/>
          </a:xfrm>
        </p:spPr>
        <p:txBody>
          <a:bodyPr/>
          <a:lstStyle/>
          <a:p>
            <a:endParaRPr lang="es-ES" b="1" dirty="0" smtClean="0"/>
          </a:p>
          <a:p>
            <a:endParaRPr lang="es-EC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70099657"/>
              </p:ext>
            </p:extLst>
          </p:nvPr>
        </p:nvGraphicFramePr>
        <p:xfrm>
          <a:off x="212603" y="1348377"/>
          <a:ext cx="8176654" cy="4854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8" name="Picture 4" descr="Resultado de imagen para probiotic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29" y="2330994"/>
            <a:ext cx="3951571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1912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2447</TotalTime>
  <Words>2371</Words>
  <Application>Microsoft Office PowerPoint</Application>
  <PresentationFormat>Panorámica</PresentationFormat>
  <Paragraphs>416</Paragraphs>
  <Slides>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Tema de Office</vt:lpstr>
      <vt:lpstr>UNIVERSIDAD DE LAS FUERZAS ARMADAS - ESPE DEPARTAMENTO DE CIENCIAS DE LA VIDA Y DE LA AGRICULTURA CARRERA DE INGENIERÍA AGROPECUARIA</vt:lpstr>
      <vt:lpstr>INTRODUCCIÓN</vt:lpstr>
      <vt:lpstr>Objetivos</vt:lpstr>
      <vt:lpstr>Hipótesis</vt:lpstr>
      <vt:lpstr>Marco Teórico</vt:lpstr>
      <vt:lpstr>Integridad Intestinal </vt:lpstr>
      <vt:lpstr>Interacción del Sistema Inmunológico y el Tracto Gastrointestinal</vt:lpstr>
      <vt:lpstr>Pro-bióticos</vt:lpstr>
      <vt:lpstr>Exclusión Competitiva</vt:lpstr>
      <vt:lpstr>Pro-biótico – Ácido Láctico</vt:lpstr>
      <vt:lpstr>Pro-biótico Comercial Floramax® B11</vt:lpstr>
      <vt:lpstr>Acidificante</vt:lpstr>
      <vt:lpstr>Acidificantes</vt:lpstr>
      <vt:lpstr>Acido Orgánico Comercial Optimizer® II</vt:lpstr>
      <vt:lpstr>Metodología</vt:lpstr>
      <vt:lpstr>Lugar de Investigación</vt:lpstr>
      <vt:lpstr>Metodología</vt:lpstr>
      <vt:lpstr>Diseño Experimental</vt:lpstr>
      <vt:lpstr>Diseño Experimental</vt:lpstr>
      <vt:lpstr>Diseño Experimental</vt:lpstr>
      <vt:lpstr>RESULTADOS </vt:lpstr>
      <vt:lpstr>Ganancia de peso (gr)</vt:lpstr>
      <vt:lpstr>Peso semanal (gr)</vt:lpstr>
      <vt:lpstr>Porcentaje de mortalidad</vt:lpstr>
      <vt:lpstr>Consumo de alimento (gr)</vt:lpstr>
      <vt:lpstr>Índice de conversión alimenticia</vt:lpstr>
      <vt:lpstr>Pesos de los Órganos a los 35 días de edad del pollo</vt:lpstr>
      <vt:lpstr>Presentación de PowerPoint</vt:lpstr>
      <vt:lpstr>Presentación de PowerPoint</vt:lpstr>
      <vt:lpstr>Figura 6 Peso de los ciegos con relación a la aplicación de los tratamientos en las cuarta y quinta semana</vt:lpstr>
      <vt:lpstr>Tabla 4 Promedio ± error estándar del largo (cm) del intestino delgado de los pollos Ross 308 Ap a los 35 días de edad bajo el efecto de los tratamientos</vt:lpstr>
      <vt:lpstr>Índice de Eficiencia Europea (IEE)</vt:lpstr>
      <vt:lpstr>Presupuesto Parcial</vt:lpstr>
      <vt:lpstr>CONCLUSIONES</vt:lpstr>
      <vt:lpstr>RECOMENDACIONES</vt:lpstr>
      <vt:lpstr>Gracias!!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 - ESPE DEPARTAMENTO DE CIENCIAS DE LA VIDA Y DE LA AGRICULTURA CARRERA DE INGENIERÍA AGROPECUARIA</dc:title>
  <dc:creator>pc</dc:creator>
  <cp:lastModifiedBy>pc</cp:lastModifiedBy>
  <cp:revision>79</cp:revision>
  <dcterms:created xsi:type="dcterms:W3CDTF">2017-09-06T23:47:47Z</dcterms:created>
  <dcterms:modified xsi:type="dcterms:W3CDTF">2017-09-19T00:23:18Z</dcterms:modified>
</cp:coreProperties>
</file>