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60" r:id="rId1"/>
  </p:sldMasterIdLst>
  <p:notesMasterIdLst>
    <p:notesMasterId r:id="rId20"/>
  </p:notesMasterIdLst>
  <p:handoutMasterIdLst>
    <p:handoutMasterId r:id="rId21"/>
  </p:handoutMasterIdLst>
  <p:sldIdLst>
    <p:sldId id="562" r:id="rId2"/>
    <p:sldId id="564" r:id="rId3"/>
    <p:sldId id="565" r:id="rId4"/>
    <p:sldId id="567" r:id="rId5"/>
    <p:sldId id="566" r:id="rId6"/>
    <p:sldId id="568" r:id="rId7"/>
    <p:sldId id="569" r:id="rId8"/>
    <p:sldId id="570" r:id="rId9"/>
    <p:sldId id="572" r:id="rId10"/>
    <p:sldId id="571" r:id="rId11"/>
    <p:sldId id="576" r:id="rId12"/>
    <p:sldId id="577" r:id="rId13"/>
    <p:sldId id="578" r:id="rId14"/>
    <p:sldId id="579" r:id="rId15"/>
    <p:sldId id="581" r:id="rId16"/>
    <p:sldId id="580" r:id="rId17"/>
    <p:sldId id="584" r:id="rId18"/>
    <p:sldId id="582" r:id="rId19"/>
  </p:sldIdLst>
  <p:sldSz cx="9144000" cy="6858000" type="screen4x3"/>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2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2906" autoAdjust="0"/>
  </p:normalViewPr>
  <p:slideViewPr>
    <p:cSldViewPr snapToGrid="0">
      <p:cViewPr varScale="1">
        <p:scale>
          <a:sx n="58" d="100"/>
          <a:sy n="58" d="100"/>
        </p:scale>
        <p:origin x="1116" y="72"/>
      </p:cViewPr>
      <p:guideLst>
        <p:guide orient="horz" pos="2160"/>
        <p:guide pos="2880"/>
      </p:guideLst>
    </p:cSldViewPr>
  </p:slideViewPr>
  <p:outlineViewPr>
    <p:cViewPr>
      <p:scale>
        <a:sx n="33" d="100"/>
        <a:sy n="33" d="100"/>
      </p:scale>
      <p:origin x="0" y="-975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ata6.xml.rels><?xml version="1.0" encoding="UTF-8" standalone="yes"?>
<Relationships xmlns="http://schemas.openxmlformats.org/package/2006/relationships"><Relationship Id="rId1" Type="http://schemas.openxmlformats.org/officeDocument/2006/relationships/hyperlink" Target="../../../../../Desktop/Video%20Cataleya.mp4"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DBE3F-FC23-4F97-BC2A-719CA0DFAAAA}"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en-US"/>
        </a:p>
      </dgm:t>
    </dgm:pt>
    <dgm:pt modelId="{D755DD96-6DDB-49E0-B26F-190D99CF0B43}">
      <dgm:prSet phldrT="[Texto]"/>
      <dgm:spPr/>
      <dgm:t>
        <a:bodyPr/>
        <a:lstStyle/>
        <a:p>
          <a:r>
            <a:rPr lang="en-US" dirty="0" smtClean="0"/>
            <a:t>DESPERDICIOS</a:t>
          </a:r>
          <a:endParaRPr lang="en-US" dirty="0"/>
        </a:p>
      </dgm:t>
    </dgm:pt>
    <dgm:pt modelId="{A4377109-2424-4733-B758-190B397EE1E0}" type="parTrans" cxnId="{335E8E54-1F82-45BE-A0AA-8C4420713A2D}">
      <dgm:prSet/>
      <dgm:spPr/>
      <dgm:t>
        <a:bodyPr/>
        <a:lstStyle/>
        <a:p>
          <a:endParaRPr lang="en-US"/>
        </a:p>
      </dgm:t>
    </dgm:pt>
    <dgm:pt modelId="{6DDD85CF-FDDA-487E-AA31-5A37F5D3F9D7}" type="sibTrans" cxnId="{335E8E54-1F82-45BE-A0AA-8C4420713A2D}">
      <dgm:prSet/>
      <dgm:spPr/>
      <dgm:t>
        <a:bodyPr/>
        <a:lstStyle/>
        <a:p>
          <a:endParaRPr lang="en-US"/>
        </a:p>
      </dgm:t>
    </dgm:pt>
    <dgm:pt modelId="{394105AB-04AC-4677-9DA3-E409D4D517D4}">
      <dgm:prSet phldrT="[Texto]"/>
      <dgm:spPr/>
      <dgm:t>
        <a:bodyPr/>
        <a:lstStyle/>
        <a:p>
          <a:r>
            <a:rPr lang="en-US" dirty="0" smtClean="0"/>
            <a:t>SOBRECOSTOS </a:t>
          </a:r>
          <a:endParaRPr lang="en-US" dirty="0"/>
        </a:p>
      </dgm:t>
    </dgm:pt>
    <dgm:pt modelId="{76AE4F1B-7BA0-423A-BBAD-BA61FC982633}" type="parTrans" cxnId="{E91F9581-45F3-4134-9EF4-DE46F72C2F7E}">
      <dgm:prSet/>
      <dgm:spPr/>
      <dgm:t>
        <a:bodyPr/>
        <a:lstStyle/>
        <a:p>
          <a:endParaRPr lang="en-US"/>
        </a:p>
      </dgm:t>
    </dgm:pt>
    <dgm:pt modelId="{1B8C823C-AC5E-4CFD-B246-FE551645F8E5}" type="sibTrans" cxnId="{E91F9581-45F3-4134-9EF4-DE46F72C2F7E}">
      <dgm:prSet/>
      <dgm:spPr/>
      <dgm:t>
        <a:bodyPr/>
        <a:lstStyle/>
        <a:p>
          <a:endParaRPr lang="en-US"/>
        </a:p>
      </dgm:t>
    </dgm:pt>
    <dgm:pt modelId="{5532A6D3-91F8-40D6-965D-EA9F65C85EF1}">
      <dgm:prSet phldrT="[Texto]"/>
      <dgm:spPr/>
      <dgm:t>
        <a:bodyPr/>
        <a:lstStyle/>
        <a:p>
          <a:r>
            <a:rPr lang="en-US" dirty="0" smtClean="0"/>
            <a:t>PRODUCTIVIDAD</a:t>
          </a:r>
          <a:endParaRPr lang="en-US" dirty="0"/>
        </a:p>
      </dgm:t>
    </dgm:pt>
    <dgm:pt modelId="{025ECCBD-AA90-4960-B6DE-560A4CEC649E}" type="parTrans" cxnId="{7871BDCA-6CAF-4CBA-B583-A3C0C7015353}">
      <dgm:prSet/>
      <dgm:spPr/>
      <dgm:t>
        <a:bodyPr/>
        <a:lstStyle/>
        <a:p>
          <a:endParaRPr lang="en-US"/>
        </a:p>
      </dgm:t>
    </dgm:pt>
    <dgm:pt modelId="{8B223DF5-78FC-4089-9B17-28C67E3A2975}" type="sibTrans" cxnId="{7871BDCA-6CAF-4CBA-B583-A3C0C7015353}">
      <dgm:prSet/>
      <dgm:spPr/>
      <dgm:t>
        <a:bodyPr/>
        <a:lstStyle/>
        <a:p>
          <a:endParaRPr lang="en-US"/>
        </a:p>
      </dgm:t>
    </dgm:pt>
    <dgm:pt modelId="{A6E22DDD-E88C-4173-8AA0-54F4DDE5D9FB}">
      <dgm:prSet/>
      <dgm:spPr/>
      <dgm:t>
        <a:bodyPr/>
        <a:lstStyle/>
        <a:p>
          <a:r>
            <a:rPr lang="en-US" dirty="0" smtClean="0"/>
            <a:t>RETRASOS OBRA</a:t>
          </a:r>
          <a:endParaRPr lang="en-US" dirty="0"/>
        </a:p>
      </dgm:t>
    </dgm:pt>
    <dgm:pt modelId="{1DF9BA4E-45A6-42E3-82C3-DC8238DFAB24}" type="parTrans" cxnId="{7A07DE01-099B-4759-B0F4-2CBBAE1881EE}">
      <dgm:prSet/>
      <dgm:spPr/>
    </dgm:pt>
    <dgm:pt modelId="{B617197E-655F-44C5-89BC-EF448A66AA9B}" type="sibTrans" cxnId="{7A07DE01-099B-4759-B0F4-2CBBAE1881EE}">
      <dgm:prSet/>
      <dgm:spPr/>
    </dgm:pt>
    <dgm:pt modelId="{64824497-0CCD-48D6-8B57-8A9148FC5C8C}" type="pres">
      <dgm:prSet presAssocID="{49DDBE3F-FC23-4F97-BC2A-719CA0DFAAAA}" presName="linear" presStyleCnt="0">
        <dgm:presLayoutVars>
          <dgm:dir/>
          <dgm:resizeHandles val="exact"/>
        </dgm:presLayoutVars>
      </dgm:prSet>
      <dgm:spPr/>
      <dgm:t>
        <a:bodyPr/>
        <a:lstStyle/>
        <a:p>
          <a:endParaRPr lang="en-US"/>
        </a:p>
      </dgm:t>
    </dgm:pt>
    <dgm:pt modelId="{F2BBD358-4889-4907-86D1-50A4E4F87B6E}" type="pres">
      <dgm:prSet presAssocID="{D755DD96-6DDB-49E0-B26F-190D99CF0B43}" presName="comp" presStyleCnt="0"/>
      <dgm:spPr/>
    </dgm:pt>
    <dgm:pt modelId="{431EF3E4-0FBC-4019-85A0-BE85111BBEA0}" type="pres">
      <dgm:prSet presAssocID="{D755DD96-6DDB-49E0-B26F-190D99CF0B43}" presName="box" presStyleLbl="node1" presStyleIdx="0" presStyleCnt="4"/>
      <dgm:spPr/>
      <dgm:t>
        <a:bodyPr/>
        <a:lstStyle/>
        <a:p>
          <a:endParaRPr lang="en-US"/>
        </a:p>
      </dgm:t>
    </dgm:pt>
    <dgm:pt modelId="{C64770CF-14B3-4422-89BF-7458183EB074}" type="pres">
      <dgm:prSet presAssocID="{D755DD96-6DDB-49E0-B26F-190D99CF0B43}" presName="img" presStyleLbl="fgImgPlace1" presStyleIdx="0" presStyleCnt="4"/>
      <dgm:spPr>
        <a:blipFill rotWithShape="1">
          <a:blip xmlns:r="http://schemas.openxmlformats.org/officeDocument/2006/relationships" r:embed="rId1"/>
          <a:stretch>
            <a:fillRect/>
          </a:stretch>
        </a:blipFill>
      </dgm:spPr>
    </dgm:pt>
    <dgm:pt modelId="{CCC1E100-1C98-44FC-931D-01DF8E436CA0}" type="pres">
      <dgm:prSet presAssocID="{D755DD96-6DDB-49E0-B26F-190D99CF0B43}" presName="text" presStyleLbl="node1" presStyleIdx="0" presStyleCnt="4">
        <dgm:presLayoutVars>
          <dgm:bulletEnabled val="1"/>
        </dgm:presLayoutVars>
      </dgm:prSet>
      <dgm:spPr/>
      <dgm:t>
        <a:bodyPr/>
        <a:lstStyle/>
        <a:p>
          <a:endParaRPr lang="en-US"/>
        </a:p>
      </dgm:t>
    </dgm:pt>
    <dgm:pt modelId="{0C2186A2-CEAA-4A53-9B9F-108AA90B0CDF}" type="pres">
      <dgm:prSet presAssocID="{6DDD85CF-FDDA-487E-AA31-5A37F5D3F9D7}" presName="spacer" presStyleCnt="0"/>
      <dgm:spPr/>
    </dgm:pt>
    <dgm:pt modelId="{34AC9FDB-20A3-4017-BED6-1DE00A8C4D8A}" type="pres">
      <dgm:prSet presAssocID="{394105AB-04AC-4677-9DA3-E409D4D517D4}" presName="comp" presStyleCnt="0"/>
      <dgm:spPr/>
    </dgm:pt>
    <dgm:pt modelId="{82F0463B-BD26-4FBD-A88E-CFA95ED5A09D}" type="pres">
      <dgm:prSet presAssocID="{394105AB-04AC-4677-9DA3-E409D4D517D4}" presName="box" presStyleLbl="node1" presStyleIdx="1" presStyleCnt="4" custLinFactNeighborX="1375" custLinFactNeighborY="-1162"/>
      <dgm:spPr/>
      <dgm:t>
        <a:bodyPr/>
        <a:lstStyle/>
        <a:p>
          <a:endParaRPr lang="en-US"/>
        </a:p>
      </dgm:t>
    </dgm:pt>
    <dgm:pt modelId="{118CA1BE-1CB3-4759-9203-F63CBCA2547A}" type="pres">
      <dgm:prSet presAssocID="{394105AB-04AC-4677-9DA3-E409D4D517D4}" presName="img" presStyleLbl="fgImgPlace1" presStyleIdx="1" presStyleCnt="4"/>
      <dgm:spPr>
        <a:blipFill rotWithShape="1">
          <a:blip xmlns:r="http://schemas.openxmlformats.org/officeDocument/2006/relationships" r:embed="rId2"/>
          <a:stretch>
            <a:fillRect/>
          </a:stretch>
        </a:blipFill>
      </dgm:spPr>
    </dgm:pt>
    <dgm:pt modelId="{74CB9990-3F30-4CA8-9DE8-9A38EB331B3F}" type="pres">
      <dgm:prSet presAssocID="{394105AB-04AC-4677-9DA3-E409D4D517D4}" presName="text" presStyleLbl="node1" presStyleIdx="1" presStyleCnt="4">
        <dgm:presLayoutVars>
          <dgm:bulletEnabled val="1"/>
        </dgm:presLayoutVars>
      </dgm:prSet>
      <dgm:spPr/>
      <dgm:t>
        <a:bodyPr/>
        <a:lstStyle/>
        <a:p>
          <a:endParaRPr lang="en-US"/>
        </a:p>
      </dgm:t>
    </dgm:pt>
    <dgm:pt modelId="{8E819AC8-5F16-463B-8393-A9317E7644FF}" type="pres">
      <dgm:prSet presAssocID="{1B8C823C-AC5E-4CFD-B246-FE551645F8E5}" presName="spacer" presStyleCnt="0"/>
      <dgm:spPr/>
    </dgm:pt>
    <dgm:pt modelId="{C70FF60A-6C4A-470C-84E5-EF1AB0493FB5}" type="pres">
      <dgm:prSet presAssocID="{A6E22DDD-E88C-4173-8AA0-54F4DDE5D9FB}" presName="comp" presStyleCnt="0"/>
      <dgm:spPr/>
    </dgm:pt>
    <dgm:pt modelId="{6E62F8B0-5433-4AF0-8419-B57F129BCEB6}" type="pres">
      <dgm:prSet presAssocID="{A6E22DDD-E88C-4173-8AA0-54F4DDE5D9FB}" presName="box" presStyleLbl="node1" presStyleIdx="2" presStyleCnt="4"/>
      <dgm:spPr/>
      <dgm:t>
        <a:bodyPr/>
        <a:lstStyle/>
        <a:p>
          <a:endParaRPr lang="en-US"/>
        </a:p>
      </dgm:t>
    </dgm:pt>
    <dgm:pt modelId="{7C8F2D29-1544-4A31-983A-66E17562E713}" type="pres">
      <dgm:prSet presAssocID="{A6E22DDD-E88C-4173-8AA0-54F4DDE5D9FB}" presName="img" presStyleLbl="fgImgPlace1" presStyleIdx="2" presStyleCnt="4"/>
      <dgm:spPr>
        <a:blipFill rotWithShape="1">
          <a:blip xmlns:r="http://schemas.openxmlformats.org/officeDocument/2006/relationships" r:embed="rId3"/>
          <a:stretch>
            <a:fillRect/>
          </a:stretch>
        </a:blipFill>
      </dgm:spPr>
    </dgm:pt>
    <dgm:pt modelId="{19A43F4A-86F2-46AC-B0E8-02BFCA49A712}" type="pres">
      <dgm:prSet presAssocID="{A6E22DDD-E88C-4173-8AA0-54F4DDE5D9FB}" presName="text" presStyleLbl="node1" presStyleIdx="2" presStyleCnt="4">
        <dgm:presLayoutVars>
          <dgm:bulletEnabled val="1"/>
        </dgm:presLayoutVars>
      </dgm:prSet>
      <dgm:spPr/>
      <dgm:t>
        <a:bodyPr/>
        <a:lstStyle/>
        <a:p>
          <a:endParaRPr lang="en-US"/>
        </a:p>
      </dgm:t>
    </dgm:pt>
    <dgm:pt modelId="{C27E032C-E492-4F01-9223-CDE520A36B8D}" type="pres">
      <dgm:prSet presAssocID="{B617197E-655F-44C5-89BC-EF448A66AA9B}" presName="spacer" presStyleCnt="0"/>
      <dgm:spPr/>
    </dgm:pt>
    <dgm:pt modelId="{17A3BB16-7FFC-4B48-A7F3-FC8E43E8324D}" type="pres">
      <dgm:prSet presAssocID="{5532A6D3-91F8-40D6-965D-EA9F65C85EF1}" presName="comp" presStyleCnt="0"/>
      <dgm:spPr/>
    </dgm:pt>
    <dgm:pt modelId="{2364FCD1-58B7-472B-AA7C-9536ECEBF464}" type="pres">
      <dgm:prSet presAssocID="{5532A6D3-91F8-40D6-965D-EA9F65C85EF1}" presName="box" presStyleLbl="node1" presStyleIdx="3" presStyleCnt="4"/>
      <dgm:spPr/>
      <dgm:t>
        <a:bodyPr/>
        <a:lstStyle/>
        <a:p>
          <a:endParaRPr lang="en-US"/>
        </a:p>
      </dgm:t>
    </dgm:pt>
    <dgm:pt modelId="{9F99956F-592D-43B3-AB86-BB7F2C9154AA}" type="pres">
      <dgm:prSet presAssocID="{5532A6D3-91F8-40D6-965D-EA9F65C85EF1}" presName="img" presStyleLbl="fgImgPlace1" presStyleIdx="3" presStyleCnt="4"/>
      <dgm:spPr>
        <a:blipFill rotWithShape="1">
          <a:blip xmlns:r="http://schemas.openxmlformats.org/officeDocument/2006/relationships" r:embed="rId4"/>
          <a:stretch>
            <a:fillRect/>
          </a:stretch>
        </a:blipFill>
      </dgm:spPr>
    </dgm:pt>
    <dgm:pt modelId="{9F7135FD-973D-4A6D-B144-ED43CCC59A83}" type="pres">
      <dgm:prSet presAssocID="{5532A6D3-91F8-40D6-965D-EA9F65C85EF1}" presName="text" presStyleLbl="node1" presStyleIdx="3" presStyleCnt="4">
        <dgm:presLayoutVars>
          <dgm:bulletEnabled val="1"/>
        </dgm:presLayoutVars>
      </dgm:prSet>
      <dgm:spPr/>
      <dgm:t>
        <a:bodyPr/>
        <a:lstStyle/>
        <a:p>
          <a:endParaRPr lang="en-US"/>
        </a:p>
      </dgm:t>
    </dgm:pt>
  </dgm:ptLst>
  <dgm:cxnLst>
    <dgm:cxn modelId="{3A439744-095B-44C0-AA3D-A79116E58C98}" type="presOf" srcId="{49DDBE3F-FC23-4F97-BC2A-719CA0DFAAAA}" destId="{64824497-0CCD-48D6-8B57-8A9148FC5C8C}" srcOrd="0" destOrd="0" presId="urn:microsoft.com/office/officeart/2005/8/layout/vList4"/>
    <dgm:cxn modelId="{BD1BBDEA-3DF1-4848-B8C7-5493E53311CB}" type="presOf" srcId="{394105AB-04AC-4677-9DA3-E409D4D517D4}" destId="{82F0463B-BD26-4FBD-A88E-CFA95ED5A09D}" srcOrd="0" destOrd="0" presId="urn:microsoft.com/office/officeart/2005/8/layout/vList4"/>
    <dgm:cxn modelId="{0A8302A3-048D-491C-85E0-A180376B058D}" type="presOf" srcId="{394105AB-04AC-4677-9DA3-E409D4D517D4}" destId="{74CB9990-3F30-4CA8-9DE8-9A38EB331B3F}" srcOrd="1" destOrd="0" presId="urn:microsoft.com/office/officeart/2005/8/layout/vList4"/>
    <dgm:cxn modelId="{7871BDCA-6CAF-4CBA-B583-A3C0C7015353}" srcId="{49DDBE3F-FC23-4F97-BC2A-719CA0DFAAAA}" destId="{5532A6D3-91F8-40D6-965D-EA9F65C85EF1}" srcOrd="3" destOrd="0" parTransId="{025ECCBD-AA90-4960-B6DE-560A4CEC649E}" sibTransId="{8B223DF5-78FC-4089-9B17-28C67E3A2975}"/>
    <dgm:cxn modelId="{91CF7391-D0D3-4381-A2D7-10E8D4BEDDAF}" type="presOf" srcId="{D755DD96-6DDB-49E0-B26F-190D99CF0B43}" destId="{431EF3E4-0FBC-4019-85A0-BE85111BBEA0}" srcOrd="0" destOrd="0" presId="urn:microsoft.com/office/officeart/2005/8/layout/vList4"/>
    <dgm:cxn modelId="{DA4AB7C6-F6FD-49D0-B006-C9417D53C96B}" type="presOf" srcId="{A6E22DDD-E88C-4173-8AA0-54F4DDE5D9FB}" destId="{19A43F4A-86F2-46AC-B0E8-02BFCA49A712}" srcOrd="1" destOrd="0" presId="urn:microsoft.com/office/officeart/2005/8/layout/vList4"/>
    <dgm:cxn modelId="{E91F9581-45F3-4134-9EF4-DE46F72C2F7E}" srcId="{49DDBE3F-FC23-4F97-BC2A-719CA0DFAAAA}" destId="{394105AB-04AC-4677-9DA3-E409D4D517D4}" srcOrd="1" destOrd="0" parTransId="{76AE4F1B-7BA0-423A-BBAD-BA61FC982633}" sibTransId="{1B8C823C-AC5E-4CFD-B246-FE551645F8E5}"/>
    <dgm:cxn modelId="{335E8E54-1F82-45BE-A0AA-8C4420713A2D}" srcId="{49DDBE3F-FC23-4F97-BC2A-719CA0DFAAAA}" destId="{D755DD96-6DDB-49E0-B26F-190D99CF0B43}" srcOrd="0" destOrd="0" parTransId="{A4377109-2424-4733-B758-190B397EE1E0}" sibTransId="{6DDD85CF-FDDA-487E-AA31-5A37F5D3F9D7}"/>
    <dgm:cxn modelId="{67A156CF-8731-4703-87E3-637C92FD540D}" type="presOf" srcId="{5532A6D3-91F8-40D6-965D-EA9F65C85EF1}" destId="{2364FCD1-58B7-472B-AA7C-9536ECEBF464}" srcOrd="0" destOrd="0" presId="urn:microsoft.com/office/officeart/2005/8/layout/vList4"/>
    <dgm:cxn modelId="{7A07DE01-099B-4759-B0F4-2CBBAE1881EE}" srcId="{49DDBE3F-FC23-4F97-BC2A-719CA0DFAAAA}" destId="{A6E22DDD-E88C-4173-8AA0-54F4DDE5D9FB}" srcOrd="2" destOrd="0" parTransId="{1DF9BA4E-45A6-42E3-82C3-DC8238DFAB24}" sibTransId="{B617197E-655F-44C5-89BC-EF448A66AA9B}"/>
    <dgm:cxn modelId="{EE5D3423-E311-4383-B91A-6C90542B934C}" type="presOf" srcId="{5532A6D3-91F8-40D6-965D-EA9F65C85EF1}" destId="{9F7135FD-973D-4A6D-B144-ED43CCC59A83}" srcOrd="1" destOrd="0" presId="urn:microsoft.com/office/officeart/2005/8/layout/vList4"/>
    <dgm:cxn modelId="{12F891D0-FB0F-4522-9BA2-E2045A8D2FBD}" type="presOf" srcId="{D755DD96-6DDB-49E0-B26F-190D99CF0B43}" destId="{CCC1E100-1C98-44FC-931D-01DF8E436CA0}" srcOrd="1" destOrd="0" presId="urn:microsoft.com/office/officeart/2005/8/layout/vList4"/>
    <dgm:cxn modelId="{3699C729-59BD-41A5-9D04-B8F1D020D679}" type="presOf" srcId="{A6E22DDD-E88C-4173-8AA0-54F4DDE5D9FB}" destId="{6E62F8B0-5433-4AF0-8419-B57F129BCEB6}" srcOrd="0" destOrd="0" presId="urn:microsoft.com/office/officeart/2005/8/layout/vList4"/>
    <dgm:cxn modelId="{C1AAEFD3-ED56-45CC-A804-A3490D2D05FA}" type="presParOf" srcId="{64824497-0CCD-48D6-8B57-8A9148FC5C8C}" destId="{F2BBD358-4889-4907-86D1-50A4E4F87B6E}" srcOrd="0" destOrd="0" presId="urn:microsoft.com/office/officeart/2005/8/layout/vList4"/>
    <dgm:cxn modelId="{C6CA8473-EBA3-4B03-BEF7-AC6C1F458684}" type="presParOf" srcId="{F2BBD358-4889-4907-86D1-50A4E4F87B6E}" destId="{431EF3E4-0FBC-4019-85A0-BE85111BBEA0}" srcOrd="0" destOrd="0" presId="urn:microsoft.com/office/officeart/2005/8/layout/vList4"/>
    <dgm:cxn modelId="{3FD5B826-ACED-433E-A1F1-05D820FFA41F}" type="presParOf" srcId="{F2BBD358-4889-4907-86D1-50A4E4F87B6E}" destId="{C64770CF-14B3-4422-89BF-7458183EB074}" srcOrd="1" destOrd="0" presId="urn:microsoft.com/office/officeart/2005/8/layout/vList4"/>
    <dgm:cxn modelId="{BC4E392E-9739-44D8-997A-365A0156C2C5}" type="presParOf" srcId="{F2BBD358-4889-4907-86D1-50A4E4F87B6E}" destId="{CCC1E100-1C98-44FC-931D-01DF8E436CA0}" srcOrd="2" destOrd="0" presId="urn:microsoft.com/office/officeart/2005/8/layout/vList4"/>
    <dgm:cxn modelId="{C047B750-85BE-49C9-BD69-CE5500468A20}" type="presParOf" srcId="{64824497-0CCD-48D6-8B57-8A9148FC5C8C}" destId="{0C2186A2-CEAA-4A53-9B9F-108AA90B0CDF}" srcOrd="1" destOrd="0" presId="urn:microsoft.com/office/officeart/2005/8/layout/vList4"/>
    <dgm:cxn modelId="{BE66AF3C-EDD6-41F8-9516-3DCE10972292}" type="presParOf" srcId="{64824497-0CCD-48D6-8B57-8A9148FC5C8C}" destId="{34AC9FDB-20A3-4017-BED6-1DE00A8C4D8A}" srcOrd="2" destOrd="0" presId="urn:microsoft.com/office/officeart/2005/8/layout/vList4"/>
    <dgm:cxn modelId="{560EF5C8-88E2-406B-B1D1-A4790847740C}" type="presParOf" srcId="{34AC9FDB-20A3-4017-BED6-1DE00A8C4D8A}" destId="{82F0463B-BD26-4FBD-A88E-CFA95ED5A09D}" srcOrd="0" destOrd="0" presId="urn:microsoft.com/office/officeart/2005/8/layout/vList4"/>
    <dgm:cxn modelId="{45C42ACF-4056-4C92-AF90-18E0CF39B3D9}" type="presParOf" srcId="{34AC9FDB-20A3-4017-BED6-1DE00A8C4D8A}" destId="{118CA1BE-1CB3-4759-9203-F63CBCA2547A}" srcOrd="1" destOrd="0" presId="urn:microsoft.com/office/officeart/2005/8/layout/vList4"/>
    <dgm:cxn modelId="{B65B8DD0-6B0C-4D4E-BB2E-0501B571D135}" type="presParOf" srcId="{34AC9FDB-20A3-4017-BED6-1DE00A8C4D8A}" destId="{74CB9990-3F30-4CA8-9DE8-9A38EB331B3F}" srcOrd="2" destOrd="0" presId="urn:microsoft.com/office/officeart/2005/8/layout/vList4"/>
    <dgm:cxn modelId="{82DFE126-FA45-4D9E-B6A9-629D8C4510C5}" type="presParOf" srcId="{64824497-0CCD-48D6-8B57-8A9148FC5C8C}" destId="{8E819AC8-5F16-463B-8393-A9317E7644FF}" srcOrd="3" destOrd="0" presId="urn:microsoft.com/office/officeart/2005/8/layout/vList4"/>
    <dgm:cxn modelId="{449B7AE3-F1A6-45ED-A9CA-D362E384F6A3}" type="presParOf" srcId="{64824497-0CCD-48D6-8B57-8A9148FC5C8C}" destId="{C70FF60A-6C4A-470C-84E5-EF1AB0493FB5}" srcOrd="4" destOrd="0" presId="urn:microsoft.com/office/officeart/2005/8/layout/vList4"/>
    <dgm:cxn modelId="{6EC8044A-3D86-47A3-8848-0995DC8DF769}" type="presParOf" srcId="{C70FF60A-6C4A-470C-84E5-EF1AB0493FB5}" destId="{6E62F8B0-5433-4AF0-8419-B57F129BCEB6}" srcOrd="0" destOrd="0" presId="urn:microsoft.com/office/officeart/2005/8/layout/vList4"/>
    <dgm:cxn modelId="{E8602B89-ED9D-439E-8B06-6CACAAAB6FE8}" type="presParOf" srcId="{C70FF60A-6C4A-470C-84E5-EF1AB0493FB5}" destId="{7C8F2D29-1544-4A31-983A-66E17562E713}" srcOrd="1" destOrd="0" presId="urn:microsoft.com/office/officeart/2005/8/layout/vList4"/>
    <dgm:cxn modelId="{5DA91DCE-2783-4870-9392-0AD0694DEE66}" type="presParOf" srcId="{C70FF60A-6C4A-470C-84E5-EF1AB0493FB5}" destId="{19A43F4A-86F2-46AC-B0E8-02BFCA49A712}" srcOrd="2" destOrd="0" presId="urn:microsoft.com/office/officeart/2005/8/layout/vList4"/>
    <dgm:cxn modelId="{3483F136-3E13-4038-8A9D-A364649EE8BD}" type="presParOf" srcId="{64824497-0CCD-48D6-8B57-8A9148FC5C8C}" destId="{C27E032C-E492-4F01-9223-CDE520A36B8D}" srcOrd="5" destOrd="0" presId="urn:microsoft.com/office/officeart/2005/8/layout/vList4"/>
    <dgm:cxn modelId="{F4AB84D9-C5DB-437D-A8D4-162E15E61D6F}" type="presParOf" srcId="{64824497-0CCD-48D6-8B57-8A9148FC5C8C}" destId="{17A3BB16-7FFC-4B48-A7F3-FC8E43E8324D}" srcOrd="6" destOrd="0" presId="urn:microsoft.com/office/officeart/2005/8/layout/vList4"/>
    <dgm:cxn modelId="{DB555B1C-631E-4BAD-8ADF-F21197D407B6}" type="presParOf" srcId="{17A3BB16-7FFC-4B48-A7F3-FC8E43E8324D}" destId="{2364FCD1-58B7-472B-AA7C-9536ECEBF464}" srcOrd="0" destOrd="0" presId="urn:microsoft.com/office/officeart/2005/8/layout/vList4"/>
    <dgm:cxn modelId="{0D606AAE-8B0E-4877-AACD-0F5460114829}" type="presParOf" srcId="{17A3BB16-7FFC-4B48-A7F3-FC8E43E8324D}" destId="{9F99956F-592D-43B3-AB86-BB7F2C9154AA}" srcOrd="1" destOrd="0" presId="urn:microsoft.com/office/officeart/2005/8/layout/vList4"/>
    <dgm:cxn modelId="{1E492077-5D9D-4C1E-A649-27A960D0F865}" type="presParOf" srcId="{17A3BB16-7FFC-4B48-A7F3-FC8E43E8324D}" destId="{9F7135FD-973D-4A6D-B144-ED43CCC59A8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3E779-F0FC-44B6-A796-F52FA4F388A5}" type="doc">
      <dgm:prSet loTypeId="urn:microsoft.com/office/officeart/2005/8/layout/hList7" loCatId="picture" qsTypeId="urn:microsoft.com/office/officeart/2005/8/quickstyle/simple1" qsCatId="simple" csTypeId="urn:microsoft.com/office/officeart/2005/8/colors/accent1_1" csCatId="accent1" phldr="1"/>
      <dgm:spPr/>
    </dgm:pt>
    <dgm:pt modelId="{471FE4C7-E3E9-47FD-9EF8-7265BDAA9A36}">
      <dgm:prSet phldrT="[Texto]"/>
      <dgm:spPr/>
      <dgm:t>
        <a:bodyPr/>
        <a:lstStyle/>
        <a:p>
          <a:r>
            <a:rPr lang="es-EC" dirty="0" smtClean="0"/>
            <a:t>DEFINICIÓN</a:t>
          </a:r>
          <a:endParaRPr lang="en-US" dirty="0"/>
        </a:p>
      </dgm:t>
    </dgm:pt>
    <dgm:pt modelId="{791E67C6-8CF7-4480-A87F-CCCB3646BEE0}" type="parTrans" cxnId="{BB35E021-D6DF-40A6-BFA9-3E1F1D7DA3CB}">
      <dgm:prSet/>
      <dgm:spPr/>
      <dgm:t>
        <a:bodyPr/>
        <a:lstStyle/>
        <a:p>
          <a:endParaRPr lang="en-US"/>
        </a:p>
      </dgm:t>
    </dgm:pt>
    <dgm:pt modelId="{C95E59AC-77DF-4383-B699-E9F06045F874}" type="sibTrans" cxnId="{BB35E021-D6DF-40A6-BFA9-3E1F1D7DA3CB}">
      <dgm:prSet/>
      <dgm:spPr/>
      <dgm:t>
        <a:bodyPr/>
        <a:lstStyle/>
        <a:p>
          <a:endParaRPr lang="en-US"/>
        </a:p>
      </dgm:t>
    </dgm:pt>
    <dgm:pt modelId="{EB7752A3-F390-4FD0-B9D1-89DC206A6A57}">
      <dgm:prSet phldrT="[Texto]"/>
      <dgm:spPr/>
      <dgm:t>
        <a:bodyPr/>
        <a:lstStyle/>
        <a:p>
          <a:r>
            <a:rPr lang="es-EC" dirty="0" smtClean="0"/>
            <a:t>DISEÑO</a:t>
          </a:r>
          <a:endParaRPr lang="en-US" dirty="0"/>
        </a:p>
      </dgm:t>
    </dgm:pt>
    <dgm:pt modelId="{13C08571-1430-401F-84ED-D3A6D6285F69}" type="parTrans" cxnId="{54875B08-16D8-4487-8466-5FAE346CDE9D}">
      <dgm:prSet/>
      <dgm:spPr/>
      <dgm:t>
        <a:bodyPr/>
        <a:lstStyle/>
        <a:p>
          <a:endParaRPr lang="en-US"/>
        </a:p>
      </dgm:t>
    </dgm:pt>
    <dgm:pt modelId="{11C202DF-D75E-4F29-AA11-33B015FD19F0}" type="sibTrans" cxnId="{54875B08-16D8-4487-8466-5FAE346CDE9D}">
      <dgm:prSet/>
      <dgm:spPr/>
      <dgm:t>
        <a:bodyPr/>
        <a:lstStyle/>
        <a:p>
          <a:endParaRPr lang="en-US"/>
        </a:p>
      </dgm:t>
    </dgm:pt>
    <dgm:pt modelId="{2E955120-7FB8-41C1-93B4-C8175B65A10A}">
      <dgm:prSet phldrT="[Texto]"/>
      <dgm:spPr/>
      <dgm:t>
        <a:bodyPr/>
        <a:lstStyle/>
        <a:p>
          <a:r>
            <a:rPr lang="es-EC" dirty="0" smtClean="0"/>
            <a:t>EJECUCIÓN</a:t>
          </a:r>
          <a:endParaRPr lang="en-US" dirty="0"/>
        </a:p>
      </dgm:t>
    </dgm:pt>
    <dgm:pt modelId="{B54B434D-A1C3-43FA-BEC8-EB5968446464}" type="parTrans" cxnId="{CA1E8F82-4A4E-4C9C-A771-4DA784A761E2}">
      <dgm:prSet/>
      <dgm:spPr/>
      <dgm:t>
        <a:bodyPr/>
        <a:lstStyle/>
        <a:p>
          <a:endParaRPr lang="en-US"/>
        </a:p>
      </dgm:t>
    </dgm:pt>
    <dgm:pt modelId="{DA5180F5-6597-4DB5-AA13-AD871F453125}" type="sibTrans" cxnId="{CA1E8F82-4A4E-4C9C-A771-4DA784A761E2}">
      <dgm:prSet/>
      <dgm:spPr/>
      <dgm:t>
        <a:bodyPr/>
        <a:lstStyle/>
        <a:p>
          <a:endParaRPr lang="en-US"/>
        </a:p>
      </dgm:t>
    </dgm:pt>
    <dgm:pt modelId="{F224F49C-0E19-4E17-A768-C24A60234BA3}" type="pres">
      <dgm:prSet presAssocID="{3FE3E779-F0FC-44B6-A796-F52FA4F388A5}" presName="Name0" presStyleCnt="0">
        <dgm:presLayoutVars>
          <dgm:dir/>
          <dgm:resizeHandles val="exact"/>
        </dgm:presLayoutVars>
      </dgm:prSet>
      <dgm:spPr/>
    </dgm:pt>
    <dgm:pt modelId="{D61253DA-C68B-41FF-B830-0932822D0829}" type="pres">
      <dgm:prSet presAssocID="{3FE3E779-F0FC-44B6-A796-F52FA4F388A5}" presName="fgShape" presStyleLbl="fgShp" presStyleIdx="0" presStyleCnt="1" custLinFactNeighborX="-1074" custLinFactNeighborY="-1844"/>
      <dgm:spPr/>
    </dgm:pt>
    <dgm:pt modelId="{1BD92B44-5448-4AF7-9883-8E43D1C7E69D}" type="pres">
      <dgm:prSet presAssocID="{3FE3E779-F0FC-44B6-A796-F52FA4F388A5}" presName="linComp" presStyleCnt="0"/>
      <dgm:spPr/>
    </dgm:pt>
    <dgm:pt modelId="{57EF93ED-3786-45D3-9967-196F62F141F6}" type="pres">
      <dgm:prSet presAssocID="{471FE4C7-E3E9-47FD-9EF8-7265BDAA9A36}" presName="compNode" presStyleCnt="0"/>
      <dgm:spPr/>
    </dgm:pt>
    <dgm:pt modelId="{2B9D63E7-A69B-4A88-A547-D550927FAB91}" type="pres">
      <dgm:prSet presAssocID="{471FE4C7-E3E9-47FD-9EF8-7265BDAA9A36}" presName="bkgdShape" presStyleLbl="node1" presStyleIdx="0" presStyleCnt="3"/>
      <dgm:spPr/>
      <dgm:t>
        <a:bodyPr/>
        <a:lstStyle/>
        <a:p>
          <a:endParaRPr lang="en-US"/>
        </a:p>
      </dgm:t>
    </dgm:pt>
    <dgm:pt modelId="{0E9F7EEB-DBBD-440D-BEB7-340AC4F40992}" type="pres">
      <dgm:prSet presAssocID="{471FE4C7-E3E9-47FD-9EF8-7265BDAA9A36}" presName="nodeTx" presStyleLbl="node1" presStyleIdx="0" presStyleCnt="3">
        <dgm:presLayoutVars>
          <dgm:bulletEnabled val="1"/>
        </dgm:presLayoutVars>
      </dgm:prSet>
      <dgm:spPr/>
      <dgm:t>
        <a:bodyPr/>
        <a:lstStyle/>
        <a:p>
          <a:endParaRPr lang="en-US"/>
        </a:p>
      </dgm:t>
    </dgm:pt>
    <dgm:pt modelId="{370EB874-A83E-4DC9-8F53-99343F5ABF25}" type="pres">
      <dgm:prSet presAssocID="{471FE4C7-E3E9-47FD-9EF8-7265BDAA9A36}" presName="invisiNode" presStyleLbl="node1" presStyleIdx="0" presStyleCnt="3"/>
      <dgm:spPr/>
    </dgm:pt>
    <dgm:pt modelId="{5729DCEF-F126-4A89-879D-CF977B39E7BD}" type="pres">
      <dgm:prSet presAssocID="{471FE4C7-E3E9-47FD-9EF8-7265BDAA9A36}" presName="imagNode" presStyleLbl="fgImgPlace1" presStyleIdx="0" presStyleCnt="3"/>
      <dgm:spPr>
        <a:blipFill rotWithShape="1">
          <a:blip xmlns:r="http://schemas.openxmlformats.org/officeDocument/2006/relationships" r:embed="rId1"/>
          <a:stretch>
            <a:fillRect/>
          </a:stretch>
        </a:blipFill>
      </dgm:spPr>
    </dgm:pt>
    <dgm:pt modelId="{131ABBCB-952A-4634-8A20-5E37CB854792}" type="pres">
      <dgm:prSet presAssocID="{C95E59AC-77DF-4383-B699-E9F06045F874}" presName="sibTrans" presStyleLbl="sibTrans2D1" presStyleIdx="0" presStyleCnt="0"/>
      <dgm:spPr/>
      <dgm:t>
        <a:bodyPr/>
        <a:lstStyle/>
        <a:p>
          <a:endParaRPr lang="en-US"/>
        </a:p>
      </dgm:t>
    </dgm:pt>
    <dgm:pt modelId="{3882C4C2-FD97-48B1-9EAB-10E23EC718FB}" type="pres">
      <dgm:prSet presAssocID="{EB7752A3-F390-4FD0-B9D1-89DC206A6A57}" presName="compNode" presStyleCnt="0"/>
      <dgm:spPr/>
    </dgm:pt>
    <dgm:pt modelId="{5DDA19DD-DB7D-4573-B4D7-329512F52E40}" type="pres">
      <dgm:prSet presAssocID="{EB7752A3-F390-4FD0-B9D1-89DC206A6A57}" presName="bkgdShape" presStyleLbl="node1" presStyleIdx="1" presStyleCnt="3"/>
      <dgm:spPr/>
      <dgm:t>
        <a:bodyPr/>
        <a:lstStyle/>
        <a:p>
          <a:endParaRPr lang="en-US"/>
        </a:p>
      </dgm:t>
    </dgm:pt>
    <dgm:pt modelId="{A67A48B4-2DDA-4F72-8071-78E502E32634}" type="pres">
      <dgm:prSet presAssocID="{EB7752A3-F390-4FD0-B9D1-89DC206A6A57}" presName="nodeTx" presStyleLbl="node1" presStyleIdx="1" presStyleCnt="3">
        <dgm:presLayoutVars>
          <dgm:bulletEnabled val="1"/>
        </dgm:presLayoutVars>
      </dgm:prSet>
      <dgm:spPr/>
      <dgm:t>
        <a:bodyPr/>
        <a:lstStyle/>
        <a:p>
          <a:endParaRPr lang="en-US"/>
        </a:p>
      </dgm:t>
    </dgm:pt>
    <dgm:pt modelId="{9FC0F39B-5DCA-43B5-97B3-86E81D13ECD9}" type="pres">
      <dgm:prSet presAssocID="{EB7752A3-F390-4FD0-B9D1-89DC206A6A57}" presName="invisiNode" presStyleLbl="node1" presStyleIdx="1" presStyleCnt="3"/>
      <dgm:spPr/>
    </dgm:pt>
    <dgm:pt modelId="{DADC89B8-06BD-4196-9F99-2DC2D55DA9C2}" type="pres">
      <dgm:prSet presAssocID="{EB7752A3-F390-4FD0-B9D1-89DC206A6A57}" presName="imagNode" presStyleLbl="fgImgPlace1" presStyleIdx="1" presStyleCnt="3"/>
      <dgm:spPr>
        <a:blipFill rotWithShape="1">
          <a:blip xmlns:r="http://schemas.openxmlformats.org/officeDocument/2006/relationships" r:embed="rId2"/>
          <a:stretch>
            <a:fillRect/>
          </a:stretch>
        </a:blipFill>
      </dgm:spPr>
    </dgm:pt>
    <dgm:pt modelId="{B120EDF5-89AB-4208-8960-71D80C45AED2}" type="pres">
      <dgm:prSet presAssocID="{11C202DF-D75E-4F29-AA11-33B015FD19F0}" presName="sibTrans" presStyleLbl="sibTrans2D1" presStyleIdx="0" presStyleCnt="0"/>
      <dgm:spPr/>
      <dgm:t>
        <a:bodyPr/>
        <a:lstStyle/>
        <a:p>
          <a:endParaRPr lang="en-US"/>
        </a:p>
      </dgm:t>
    </dgm:pt>
    <dgm:pt modelId="{1E16141D-ABBC-46C7-9502-19D3E20B4361}" type="pres">
      <dgm:prSet presAssocID="{2E955120-7FB8-41C1-93B4-C8175B65A10A}" presName="compNode" presStyleCnt="0"/>
      <dgm:spPr/>
    </dgm:pt>
    <dgm:pt modelId="{8F26540C-129E-48E0-8D14-B33D619B9C2D}" type="pres">
      <dgm:prSet presAssocID="{2E955120-7FB8-41C1-93B4-C8175B65A10A}" presName="bkgdShape" presStyleLbl="node1" presStyleIdx="2" presStyleCnt="3"/>
      <dgm:spPr/>
      <dgm:t>
        <a:bodyPr/>
        <a:lstStyle/>
        <a:p>
          <a:endParaRPr lang="en-US"/>
        </a:p>
      </dgm:t>
    </dgm:pt>
    <dgm:pt modelId="{CE8253FB-5AB9-4912-93A2-4A09AC75AD87}" type="pres">
      <dgm:prSet presAssocID="{2E955120-7FB8-41C1-93B4-C8175B65A10A}" presName="nodeTx" presStyleLbl="node1" presStyleIdx="2" presStyleCnt="3">
        <dgm:presLayoutVars>
          <dgm:bulletEnabled val="1"/>
        </dgm:presLayoutVars>
      </dgm:prSet>
      <dgm:spPr/>
      <dgm:t>
        <a:bodyPr/>
        <a:lstStyle/>
        <a:p>
          <a:endParaRPr lang="en-US"/>
        </a:p>
      </dgm:t>
    </dgm:pt>
    <dgm:pt modelId="{E7280779-513C-4880-B6BA-C77B960B912E}" type="pres">
      <dgm:prSet presAssocID="{2E955120-7FB8-41C1-93B4-C8175B65A10A}" presName="invisiNode" presStyleLbl="node1" presStyleIdx="2" presStyleCnt="3"/>
      <dgm:spPr/>
    </dgm:pt>
    <dgm:pt modelId="{59AB2190-3CDA-40EE-8798-67A68D705699}" type="pres">
      <dgm:prSet presAssocID="{2E955120-7FB8-41C1-93B4-C8175B65A10A}" presName="imagNode" presStyleLbl="fgImgPlace1" presStyleIdx="2" presStyleCnt="3"/>
      <dgm:spPr>
        <a:blipFill rotWithShape="1">
          <a:blip xmlns:r="http://schemas.openxmlformats.org/officeDocument/2006/relationships" r:embed="rId3"/>
          <a:stretch>
            <a:fillRect/>
          </a:stretch>
        </a:blipFill>
      </dgm:spPr>
    </dgm:pt>
  </dgm:ptLst>
  <dgm:cxnLst>
    <dgm:cxn modelId="{6DA9F251-538C-4B9E-B14C-7B1A109FB8A3}" type="presOf" srcId="{471FE4C7-E3E9-47FD-9EF8-7265BDAA9A36}" destId="{2B9D63E7-A69B-4A88-A547-D550927FAB91}" srcOrd="0" destOrd="0" presId="urn:microsoft.com/office/officeart/2005/8/layout/hList7"/>
    <dgm:cxn modelId="{E0BD9404-1779-4954-BC2D-079329D3C3F2}" type="presOf" srcId="{11C202DF-D75E-4F29-AA11-33B015FD19F0}" destId="{B120EDF5-89AB-4208-8960-71D80C45AED2}" srcOrd="0" destOrd="0" presId="urn:microsoft.com/office/officeart/2005/8/layout/hList7"/>
    <dgm:cxn modelId="{7D1180FB-4730-4DF9-B591-FE48F05F8FA4}" type="presOf" srcId="{471FE4C7-E3E9-47FD-9EF8-7265BDAA9A36}" destId="{0E9F7EEB-DBBD-440D-BEB7-340AC4F40992}" srcOrd="1" destOrd="0" presId="urn:microsoft.com/office/officeart/2005/8/layout/hList7"/>
    <dgm:cxn modelId="{C0724F58-FA48-406F-9B58-E43EFBA8A2F8}" type="presOf" srcId="{3FE3E779-F0FC-44B6-A796-F52FA4F388A5}" destId="{F224F49C-0E19-4E17-A768-C24A60234BA3}" srcOrd="0" destOrd="0" presId="urn:microsoft.com/office/officeart/2005/8/layout/hList7"/>
    <dgm:cxn modelId="{BB35E021-D6DF-40A6-BFA9-3E1F1D7DA3CB}" srcId="{3FE3E779-F0FC-44B6-A796-F52FA4F388A5}" destId="{471FE4C7-E3E9-47FD-9EF8-7265BDAA9A36}" srcOrd="0" destOrd="0" parTransId="{791E67C6-8CF7-4480-A87F-CCCB3646BEE0}" sibTransId="{C95E59AC-77DF-4383-B699-E9F06045F874}"/>
    <dgm:cxn modelId="{CA1E8F82-4A4E-4C9C-A771-4DA784A761E2}" srcId="{3FE3E779-F0FC-44B6-A796-F52FA4F388A5}" destId="{2E955120-7FB8-41C1-93B4-C8175B65A10A}" srcOrd="2" destOrd="0" parTransId="{B54B434D-A1C3-43FA-BEC8-EB5968446464}" sibTransId="{DA5180F5-6597-4DB5-AA13-AD871F453125}"/>
    <dgm:cxn modelId="{CD8B7185-7C1E-4996-93A5-EE0475973E63}" type="presOf" srcId="{EB7752A3-F390-4FD0-B9D1-89DC206A6A57}" destId="{5DDA19DD-DB7D-4573-B4D7-329512F52E40}" srcOrd="0" destOrd="0" presId="urn:microsoft.com/office/officeart/2005/8/layout/hList7"/>
    <dgm:cxn modelId="{853E956F-B390-4499-913E-8366722E29FE}" type="presOf" srcId="{C95E59AC-77DF-4383-B699-E9F06045F874}" destId="{131ABBCB-952A-4634-8A20-5E37CB854792}" srcOrd="0" destOrd="0" presId="urn:microsoft.com/office/officeart/2005/8/layout/hList7"/>
    <dgm:cxn modelId="{5F6BF24A-7F8F-4529-AC9C-BA496738E2F5}" type="presOf" srcId="{2E955120-7FB8-41C1-93B4-C8175B65A10A}" destId="{8F26540C-129E-48E0-8D14-B33D619B9C2D}" srcOrd="0" destOrd="0" presId="urn:microsoft.com/office/officeart/2005/8/layout/hList7"/>
    <dgm:cxn modelId="{966467B5-45C1-444B-81D1-232892971BB5}" type="presOf" srcId="{EB7752A3-F390-4FD0-B9D1-89DC206A6A57}" destId="{A67A48B4-2DDA-4F72-8071-78E502E32634}" srcOrd="1" destOrd="0" presId="urn:microsoft.com/office/officeart/2005/8/layout/hList7"/>
    <dgm:cxn modelId="{54875B08-16D8-4487-8466-5FAE346CDE9D}" srcId="{3FE3E779-F0FC-44B6-A796-F52FA4F388A5}" destId="{EB7752A3-F390-4FD0-B9D1-89DC206A6A57}" srcOrd="1" destOrd="0" parTransId="{13C08571-1430-401F-84ED-D3A6D6285F69}" sibTransId="{11C202DF-D75E-4F29-AA11-33B015FD19F0}"/>
    <dgm:cxn modelId="{C7D58CF4-C8CF-40D8-AB86-D63B1EC1F6C7}" type="presOf" srcId="{2E955120-7FB8-41C1-93B4-C8175B65A10A}" destId="{CE8253FB-5AB9-4912-93A2-4A09AC75AD87}" srcOrd="1" destOrd="0" presId="urn:microsoft.com/office/officeart/2005/8/layout/hList7"/>
    <dgm:cxn modelId="{A011CF2A-BCF0-4C47-BCCF-40513C2D2A8D}" type="presParOf" srcId="{F224F49C-0E19-4E17-A768-C24A60234BA3}" destId="{D61253DA-C68B-41FF-B830-0932822D0829}" srcOrd="0" destOrd="0" presId="urn:microsoft.com/office/officeart/2005/8/layout/hList7"/>
    <dgm:cxn modelId="{587633BB-6A52-4699-9BC1-67283168F9DD}" type="presParOf" srcId="{F224F49C-0E19-4E17-A768-C24A60234BA3}" destId="{1BD92B44-5448-4AF7-9883-8E43D1C7E69D}" srcOrd="1" destOrd="0" presId="urn:microsoft.com/office/officeart/2005/8/layout/hList7"/>
    <dgm:cxn modelId="{54F3426C-F210-4D17-A4EB-4FF2F50F4248}" type="presParOf" srcId="{1BD92B44-5448-4AF7-9883-8E43D1C7E69D}" destId="{57EF93ED-3786-45D3-9967-196F62F141F6}" srcOrd="0" destOrd="0" presId="urn:microsoft.com/office/officeart/2005/8/layout/hList7"/>
    <dgm:cxn modelId="{33B55D1B-67FA-4F6A-B17D-ABC36996B3CA}" type="presParOf" srcId="{57EF93ED-3786-45D3-9967-196F62F141F6}" destId="{2B9D63E7-A69B-4A88-A547-D550927FAB91}" srcOrd="0" destOrd="0" presId="urn:microsoft.com/office/officeart/2005/8/layout/hList7"/>
    <dgm:cxn modelId="{4E02B3D2-5215-4989-91CE-743B4980528E}" type="presParOf" srcId="{57EF93ED-3786-45D3-9967-196F62F141F6}" destId="{0E9F7EEB-DBBD-440D-BEB7-340AC4F40992}" srcOrd="1" destOrd="0" presId="urn:microsoft.com/office/officeart/2005/8/layout/hList7"/>
    <dgm:cxn modelId="{24C6254C-33E8-4FE1-8F74-6ACB23AF5167}" type="presParOf" srcId="{57EF93ED-3786-45D3-9967-196F62F141F6}" destId="{370EB874-A83E-4DC9-8F53-99343F5ABF25}" srcOrd="2" destOrd="0" presId="urn:microsoft.com/office/officeart/2005/8/layout/hList7"/>
    <dgm:cxn modelId="{2B6B5DDD-23AD-4FE7-A5EF-5CFFDABBFE00}" type="presParOf" srcId="{57EF93ED-3786-45D3-9967-196F62F141F6}" destId="{5729DCEF-F126-4A89-879D-CF977B39E7BD}" srcOrd="3" destOrd="0" presId="urn:microsoft.com/office/officeart/2005/8/layout/hList7"/>
    <dgm:cxn modelId="{9AFB0FAA-823C-490C-9351-7E7EF0FCDB84}" type="presParOf" srcId="{1BD92B44-5448-4AF7-9883-8E43D1C7E69D}" destId="{131ABBCB-952A-4634-8A20-5E37CB854792}" srcOrd="1" destOrd="0" presId="urn:microsoft.com/office/officeart/2005/8/layout/hList7"/>
    <dgm:cxn modelId="{2E31027F-0DFA-4C70-AA1A-688FCEB0098C}" type="presParOf" srcId="{1BD92B44-5448-4AF7-9883-8E43D1C7E69D}" destId="{3882C4C2-FD97-48B1-9EAB-10E23EC718FB}" srcOrd="2" destOrd="0" presId="urn:microsoft.com/office/officeart/2005/8/layout/hList7"/>
    <dgm:cxn modelId="{F9A638E0-5F20-4A68-B565-3C65903E16B8}" type="presParOf" srcId="{3882C4C2-FD97-48B1-9EAB-10E23EC718FB}" destId="{5DDA19DD-DB7D-4573-B4D7-329512F52E40}" srcOrd="0" destOrd="0" presId="urn:microsoft.com/office/officeart/2005/8/layout/hList7"/>
    <dgm:cxn modelId="{C0740D1F-EC17-4F02-A4B7-F8E92D331446}" type="presParOf" srcId="{3882C4C2-FD97-48B1-9EAB-10E23EC718FB}" destId="{A67A48B4-2DDA-4F72-8071-78E502E32634}" srcOrd="1" destOrd="0" presId="urn:microsoft.com/office/officeart/2005/8/layout/hList7"/>
    <dgm:cxn modelId="{B0B44428-014D-4872-A1FC-4A0E99DEB943}" type="presParOf" srcId="{3882C4C2-FD97-48B1-9EAB-10E23EC718FB}" destId="{9FC0F39B-5DCA-43B5-97B3-86E81D13ECD9}" srcOrd="2" destOrd="0" presId="urn:microsoft.com/office/officeart/2005/8/layout/hList7"/>
    <dgm:cxn modelId="{C914AA01-FEA0-4219-9EF7-D16B4E711AF1}" type="presParOf" srcId="{3882C4C2-FD97-48B1-9EAB-10E23EC718FB}" destId="{DADC89B8-06BD-4196-9F99-2DC2D55DA9C2}" srcOrd="3" destOrd="0" presId="urn:microsoft.com/office/officeart/2005/8/layout/hList7"/>
    <dgm:cxn modelId="{9D031734-F497-4A68-8B58-D13AEC6E893C}" type="presParOf" srcId="{1BD92B44-5448-4AF7-9883-8E43D1C7E69D}" destId="{B120EDF5-89AB-4208-8960-71D80C45AED2}" srcOrd="3" destOrd="0" presId="urn:microsoft.com/office/officeart/2005/8/layout/hList7"/>
    <dgm:cxn modelId="{02BB85AD-84A4-4C4C-B781-61FCB916AED6}" type="presParOf" srcId="{1BD92B44-5448-4AF7-9883-8E43D1C7E69D}" destId="{1E16141D-ABBC-46C7-9502-19D3E20B4361}" srcOrd="4" destOrd="0" presId="urn:microsoft.com/office/officeart/2005/8/layout/hList7"/>
    <dgm:cxn modelId="{2ED0B593-A960-425D-9BA7-52EBFA457D51}" type="presParOf" srcId="{1E16141D-ABBC-46C7-9502-19D3E20B4361}" destId="{8F26540C-129E-48E0-8D14-B33D619B9C2D}" srcOrd="0" destOrd="0" presId="urn:microsoft.com/office/officeart/2005/8/layout/hList7"/>
    <dgm:cxn modelId="{6622761D-D391-4FC3-88DE-E006D9227BCE}" type="presParOf" srcId="{1E16141D-ABBC-46C7-9502-19D3E20B4361}" destId="{CE8253FB-5AB9-4912-93A2-4A09AC75AD87}" srcOrd="1" destOrd="0" presId="urn:microsoft.com/office/officeart/2005/8/layout/hList7"/>
    <dgm:cxn modelId="{FD3AB644-1CD4-4548-A942-02F74B569287}" type="presParOf" srcId="{1E16141D-ABBC-46C7-9502-19D3E20B4361}" destId="{E7280779-513C-4880-B6BA-C77B960B912E}" srcOrd="2" destOrd="0" presId="urn:microsoft.com/office/officeart/2005/8/layout/hList7"/>
    <dgm:cxn modelId="{858B76D1-64BC-4C64-A727-9752FF1F8530}" type="presParOf" srcId="{1E16141D-ABBC-46C7-9502-19D3E20B4361}" destId="{59AB2190-3CDA-40EE-8798-67A68D70569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381EC7-495A-4AD8-BBF2-4C1FFCF6B18B}" type="doc">
      <dgm:prSet loTypeId="urn:microsoft.com/office/officeart/2005/8/layout/cycle6" loCatId="relationship" qsTypeId="urn:microsoft.com/office/officeart/2005/8/quickstyle/simple1" qsCatId="simple" csTypeId="urn:microsoft.com/office/officeart/2005/8/colors/accent1_1" csCatId="accent1" phldr="1"/>
      <dgm:spPr/>
      <dgm:t>
        <a:bodyPr/>
        <a:lstStyle/>
        <a:p>
          <a:endParaRPr lang="en-US"/>
        </a:p>
      </dgm:t>
    </dgm:pt>
    <dgm:pt modelId="{E56D34EF-E58D-40E0-A79B-8F8B6D730430}">
      <dgm:prSet phldrT="[Texto]"/>
      <dgm:spPr/>
      <dgm:t>
        <a:bodyPr/>
        <a:lstStyle/>
        <a:p>
          <a:r>
            <a:rPr lang="es-EC" dirty="0" smtClean="0"/>
            <a:t>HERRAMIENTAS </a:t>
          </a:r>
          <a:endParaRPr lang="en-US" dirty="0"/>
        </a:p>
      </dgm:t>
    </dgm:pt>
    <dgm:pt modelId="{6F8E7BB6-D79A-4304-A1EB-51E58EE58A13}" type="parTrans" cxnId="{8384FBBB-0648-42EC-BCA2-C3838A322196}">
      <dgm:prSet/>
      <dgm:spPr/>
      <dgm:t>
        <a:bodyPr/>
        <a:lstStyle/>
        <a:p>
          <a:endParaRPr lang="en-US"/>
        </a:p>
      </dgm:t>
    </dgm:pt>
    <dgm:pt modelId="{E558DAC5-BD46-4768-99C5-209040C10D80}" type="sibTrans" cxnId="{8384FBBB-0648-42EC-BCA2-C3838A322196}">
      <dgm:prSet/>
      <dgm:spPr/>
      <dgm:t>
        <a:bodyPr/>
        <a:lstStyle/>
        <a:p>
          <a:endParaRPr lang="en-US"/>
        </a:p>
      </dgm:t>
    </dgm:pt>
    <dgm:pt modelId="{439A543B-08EA-4B95-8147-9379F8E892E5}">
      <dgm:prSet phldrT="[Texto]"/>
      <dgm:spPr/>
      <dgm:t>
        <a:bodyPr/>
        <a:lstStyle/>
        <a:p>
          <a:r>
            <a:rPr lang="es-EC" dirty="0" smtClean="0"/>
            <a:t>CAPACITACIÓN</a:t>
          </a:r>
          <a:endParaRPr lang="en-US" dirty="0"/>
        </a:p>
      </dgm:t>
    </dgm:pt>
    <dgm:pt modelId="{DD3F6E7C-955F-497C-851B-DBC61B984C37}" type="parTrans" cxnId="{8A5B0922-677C-4DF7-9892-6663BEC5CFA4}">
      <dgm:prSet/>
      <dgm:spPr/>
      <dgm:t>
        <a:bodyPr/>
        <a:lstStyle/>
        <a:p>
          <a:endParaRPr lang="en-US"/>
        </a:p>
      </dgm:t>
    </dgm:pt>
    <dgm:pt modelId="{A67CE32E-BDA7-428B-8D8D-A680DF2ADE47}" type="sibTrans" cxnId="{8A5B0922-677C-4DF7-9892-6663BEC5CFA4}">
      <dgm:prSet/>
      <dgm:spPr/>
      <dgm:t>
        <a:bodyPr/>
        <a:lstStyle/>
        <a:p>
          <a:endParaRPr lang="en-US"/>
        </a:p>
      </dgm:t>
    </dgm:pt>
    <dgm:pt modelId="{25AD2A9B-11C4-4CC0-AFE6-F80F18B20A5D}">
      <dgm:prSet phldrT="[Texto]"/>
      <dgm:spPr/>
      <dgm:t>
        <a:bodyPr/>
        <a:lstStyle/>
        <a:p>
          <a:r>
            <a:rPr lang="es-EC" dirty="0" smtClean="0"/>
            <a:t>TIEMPO OCIO</a:t>
          </a:r>
          <a:endParaRPr lang="en-US" dirty="0"/>
        </a:p>
      </dgm:t>
    </dgm:pt>
    <dgm:pt modelId="{DC391D22-305E-4090-8643-701689DF6ABC}" type="parTrans" cxnId="{A2347CC4-C70B-4323-9A4C-75104E5AA201}">
      <dgm:prSet/>
      <dgm:spPr/>
      <dgm:t>
        <a:bodyPr/>
        <a:lstStyle/>
        <a:p>
          <a:endParaRPr lang="en-US"/>
        </a:p>
      </dgm:t>
    </dgm:pt>
    <dgm:pt modelId="{ABD1BEB2-75C9-49BB-96FA-F31DA77C2AFA}" type="sibTrans" cxnId="{A2347CC4-C70B-4323-9A4C-75104E5AA201}">
      <dgm:prSet/>
      <dgm:spPr/>
      <dgm:t>
        <a:bodyPr/>
        <a:lstStyle/>
        <a:p>
          <a:endParaRPr lang="en-US"/>
        </a:p>
      </dgm:t>
    </dgm:pt>
    <dgm:pt modelId="{94B11377-93EF-4FF9-8D1D-31643814B244}">
      <dgm:prSet phldrT="[Texto]"/>
      <dgm:spPr/>
      <dgm:t>
        <a:bodyPr/>
        <a:lstStyle/>
        <a:p>
          <a:r>
            <a:rPr lang="es-EC" dirty="0" smtClean="0"/>
            <a:t>CALIDAD</a:t>
          </a:r>
          <a:endParaRPr lang="en-US" dirty="0"/>
        </a:p>
      </dgm:t>
    </dgm:pt>
    <dgm:pt modelId="{12829AE2-FB0D-4099-868D-E7D49B3CB8F4}" type="parTrans" cxnId="{25D455B7-E22A-4C8D-9102-13845BE18025}">
      <dgm:prSet/>
      <dgm:spPr/>
      <dgm:t>
        <a:bodyPr/>
        <a:lstStyle/>
        <a:p>
          <a:endParaRPr lang="en-US"/>
        </a:p>
      </dgm:t>
    </dgm:pt>
    <dgm:pt modelId="{C8B32139-9406-43B6-8583-52BC341DBA3C}" type="sibTrans" cxnId="{25D455B7-E22A-4C8D-9102-13845BE18025}">
      <dgm:prSet/>
      <dgm:spPr/>
      <dgm:t>
        <a:bodyPr/>
        <a:lstStyle/>
        <a:p>
          <a:endParaRPr lang="en-US"/>
        </a:p>
      </dgm:t>
    </dgm:pt>
    <dgm:pt modelId="{BD88BE96-7379-44C6-900B-744787DEE31C}">
      <dgm:prSet phldrT="[Texto]"/>
      <dgm:spPr/>
      <dgm:t>
        <a:bodyPr/>
        <a:lstStyle/>
        <a:p>
          <a:r>
            <a:rPr lang="es-EC" dirty="0" smtClean="0"/>
            <a:t> NUEVAS TÉCNICAS</a:t>
          </a:r>
          <a:endParaRPr lang="en-US" dirty="0"/>
        </a:p>
      </dgm:t>
    </dgm:pt>
    <dgm:pt modelId="{FE726591-8B82-46D2-A5E7-20B894AAC26B}" type="parTrans" cxnId="{D2A2E1F7-315E-44DC-B345-F8FFC700A38D}">
      <dgm:prSet/>
      <dgm:spPr/>
      <dgm:t>
        <a:bodyPr/>
        <a:lstStyle/>
        <a:p>
          <a:endParaRPr lang="en-US"/>
        </a:p>
      </dgm:t>
    </dgm:pt>
    <dgm:pt modelId="{065A0A6A-3FAE-407A-BED0-ADCE56183FD0}" type="sibTrans" cxnId="{D2A2E1F7-315E-44DC-B345-F8FFC700A38D}">
      <dgm:prSet/>
      <dgm:spPr/>
      <dgm:t>
        <a:bodyPr/>
        <a:lstStyle/>
        <a:p>
          <a:endParaRPr lang="en-US"/>
        </a:p>
      </dgm:t>
    </dgm:pt>
    <dgm:pt modelId="{C04C925A-3870-42B6-99B7-3CBC9EDD6531}">
      <dgm:prSet/>
      <dgm:spPr/>
      <dgm:t>
        <a:bodyPr/>
        <a:lstStyle/>
        <a:p>
          <a:r>
            <a:rPr lang="es-EC" dirty="0" smtClean="0"/>
            <a:t>SEGURIDAD OCUPACIONAL</a:t>
          </a:r>
          <a:endParaRPr lang="en-US" dirty="0"/>
        </a:p>
      </dgm:t>
    </dgm:pt>
    <dgm:pt modelId="{B37F0153-DB63-4263-8A89-9799B84A9842}" type="parTrans" cxnId="{E15319B4-D08F-49EC-BB5D-0F0BB4F756A1}">
      <dgm:prSet/>
      <dgm:spPr/>
      <dgm:t>
        <a:bodyPr/>
        <a:lstStyle/>
        <a:p>
          <a:endParaRPr lang="en-US"/>
        </a:p>
      </dgm:t>
    </dgm:pt>
    <dgm:pt modelId="{A2F505BC-0A2F-4298-89CC-84A35A66BB76}" type="sibTrans" cxnId="{E15319B4-D08F-49EC-BB5D-0F0BB4F756A1}">
      <dgm:prSet/>
      <dgm:spPr/>
      <dgm:t>
        <a:bodyPr/>
        <a:lstStyle/>
        <a:p>
          <a:endParaRPr lang="en-US"/>
        </a:p>
      </dgm:t>
    </dgm:pt>
    <dgm:pt modelId="{5EF1693C-B318-4C8A-A2E7-6AD3E6555D70}">
      <dgm:prSet/>
      <dgm:spPr/>
      <dgm:t>
        <a:bodyPr/>
        <a:lstStyle/>
        <a:p>
          <a:r>
            <a:rPr lang="es-EC" dirty="0" smtClean="0"/>
            <a:t>RENDIMIENTOS</a:t>
          </a:r>
          <a:endParaRPr lang="en-US" dirty="0"/>
        </a:p>
      </dgm:t>
    </dgm:pt>
    <dgm:pt modelId="{C8941367-E18A-4008-B153-93897B9F8B17}" type="parTrans" cxnId="{EAA899A5-FC79-46E8-9B6D-F83932184D64}">
      <dgm:prSet/>
      <dgm:spPr/>
      <dgm:t>
        <a:bodyPr/>
        <a:lstStyle/>
        <a:p>
          <a:endParaRPr lang="en-US"/>
        </a:p>
      </dgm:t>
    </dgm:pt>
    <dgm:pt modelId="{B86B7BE8-C849-47B8-B038-1DC3EAC7900E}" type="sibTrans" cxnId="{EAA899A5-FC79-46E8-9B6D-F83932184D64}">
      <dgm:prSet/>
      <dgm:spPr/>
      <dgm:t>
        <a:bodyPr/>
        <a:lstStyle/>
        <a:p>
          <a:endParaRPr lang="en-US"/>
        </a:p>
      </dgm:t>
    </dgm:pt>
    <dgm:pt modelId="{A3B0AC35-2721-4CDB-A5EA-63A291AF76A5}">
      <dgm:prSet/>
      <dgm:spPr/>
      <dgm:t>
        <a:bodyPr/>
        <a:lstStyle/>
        <a:p>
          <a:r>
            <a:rPr lang="es-EC" dirty="0" smtClean="0"/>
            <a:t>INVENTARIOS</a:t>
          </a:r>
          <a:endParaRPr lang="en-US" dirty="0"/>
        </a:p>
      </dgm:t>
    </dgm:pt>
    <dgm:pt modelId="{6F4EE365-CB6D-48FF-A4FD-1039C0679131}" type="parTrans" cxnId="{DA51D6BB-3B32-477F-9C63-D77C1B646686}">
      <dgm:prSet/>
      <dgm:spPr/>
      <dgm:t>
        <a:bodyPr/>
        <a:lstStyle/>
        <a:p>
          <a:endParaRPr lang="en-US"/>
        </a:p>
      </dgm:t>
    </dgm:pt>
    <dgm:pt modelId="{FF5611F6-A07E-4AA9-9D03-E6B50AE18EF4}" type="sibTrans" cxnId="{DA51D6BB-3B32-477F-9C63-D77C1B646686}">
      <dgm:prSet/>
      <dgm:spPr/>
      <dgm:t>
        <a:bodyPr/>
        <a:lstStyle/>
        <a:p>
          <a:endParaRPr lang="en-US"/>
        </a:p>
      </dgm:t>
    </dgm:pt>
    <dgm:pt modelId="{439CDD37-F029-4E8C-AFCD-2B0C6223AC8D}">
      <dgm:prSet/>
      <dgm:spPr/>
      <dgm:t>
        <a:bodyPr/>
        <a:lstStyle/>
        <a:p>
          <a:r>
            <a:rPr lang="es-EC" dirty="0" smtClean="0"/>
            <a:t>ERRORES</a:t>
          </a:r>
          <a:endParaRPr lang="en-US" dirty="0"/>
        </a:p>
      </dgm:t>
    </dgm:pt>
    <dgm:pt modelId="{038315CE-8294-46A0-A7E4-E785525FA42B}" type="parTrans" cxnId="{7A122736-84EE-4444-A657-80A55F5DC096}">
      <dgm:prSet/>
      <dgm:spPr/>
      <dgm:t>
        <a:bodyPr/>
        <a:lstStyle/>
        <a:p>
          <a:endParaRPr lang="en-US"/>
        </a:p>
      </dgm:t>
    </dgm:pt>
    <dgm:pt modelId="{85E7982D-BB7F-48CE-9CAC-6359D32E99FC}" type="sibTrans" cxnId="{7A122736-84EE-4444-A657-80A55F5DC096}">
      <dgm:prSet/>
      <dgm:spPr/>
      <dgm:t>
        <a:bodyPr/>
        <a:lstStyle/>
        <a:p>
          <a:endParaRPr lang="en-US"/>
        </a:p>
      </dgm:t>
    </dgm:pt>
    <dgm:pt modelId="{5EFDFAD8-B599-4334-8720-CB290567EAB3}" type="pres">
      <dgm:prSet presAssocID="{31381EC7-495A-4AD8-BBF2-4C1FFCF6B18B}" presName="cycle" presStyleCnt="0">
        <dgm:presLayoutVars>
          <dgm:dir/>
          <dgm:resizeHandles val="exact"/>
        </dgm:presLayoutVars>
      </dgm:prSet>
      <dgm:spPr/>
      <dgm:t>
        <a:bodyPr/>
        <a:lstStyle/>
        <a:p>
          <a:endParaRPr lang="en-US"/>
        </a:p>
      </dgm:t>
    </dgm:pt>
    <dgm:pt modelId="{912228F3-37D4-4011-B737-A33F0212236B}" type="pres">
      <dgm:prSet presAssocID="{E56D34EF-E58D-40E0-A79B-8F8B6D730430}" presName="node" presStyleLbl="node1" presStyleIdx="0" presStyleCnt="9">
        <dgm:presLayoutVars>
          <dgm:bulletEnabled val="1"/>
        </dgm:presLayoutVars>
      </dgm:prSet>
      <dgm:spPr/>
      <dgm:t>
        <a:bodyPr/>
        <a:lstStyle/>
        <a:p>
          <a:endParaRPr lang="en-US"/>
        </a:p>
      </dgm:t>
    </dgm:pt>
    <dgm:pt modelId="{760DD491-3B88-4C5F-87C4-B3C14A9E2F7E}" type="pres">
      <dgm:prSet presAssocID="{E56D34EF-E58D-40E0-A79B-8F8B6D730430}" presName="spNode" presStyleCnt="0"/>
      <dgm:spPr/>
    </dgm:pt>
    <dgm:pt modelId="{81F09B90-7CD2-47BD-8899-DF8A7A3AA61D}" type="pres">
      <dgm:prSet presAssocID="{E558DAC5-BD46-4768-99C5-209040C10D80}" presName="sibTrans" presStyleLbl="sibTrans1D1" presStyleIdx="0" presStyleCnt="9"/>
      <dgm:spPr/>
      <dgm:t>
        <a:bodyPr/>
        <a:lstStyle/>
        <a:p>
          <a:endParaRPr lang="en-US"/>
        </a:p>
      </dgm:t>
    </dgm:pt>
    <dgm:pt modelId="{8E7EE6CC-E86D-4111-A76F-FEE58A58BBC2}" type="pres">
      <dgm:prSet presAssocID="{439A543B-08EA-4B95-8147-9379F8E892E5}" presName="node" presStyleLbl="node1" presStyleIdx="1" presStyleCnt="9">
        <dgm:presLayoutVars>
          <dgm:bulletEnabled val="1"/>
        </dgm:presLayoutVars>
      </dgm:prSet>
      <dgm:spPr/>
      <dgm:t>
        <a:bodyPr/>
        <a:lstStyle/>
        <a:p>
          <a:endParaRPr lang="en-US"/>
        </a:p>
      </dgm:t>
    </dgm:pt>
    <dgm:pt modelId="{BD60BFA1-5316-4631-949D-7C28733C93B3}" type="pres">
      <dgm:prSet presAssocID="{439A543B-08EA-4B95-8147-9379F8E892E5}" presName="spNode" presStyleCnt="0"/>
      <dgm:spPr/>
    </dgm:pt>
    <dgm:pt modelId="{FAFB3421-78B5-4724-B886-17E6E1EA20D9}" type="pres">
      <dgm:prSet presAssocID="{A67CE32E-BDA7-428B-8D8D-A680DF2ADE47}" presName="sibTrans" presStyleLbl="sibTrans1D1" presStyleIdx="1" presStyleCnt="9"/>
      <dgm:spPr/>
      <dgm:t>
        <a:bodyPr/>
        <a:lstStyle/>
        <a:p>
          <a:endParaRPr lang="en-US"/>
        </a:p>
      </dgm:t>
    </dgm:pt>
    <dgm:pt modelId="{6DED64C4-3DCC-4571-988A-A8CA92980A7E}" type="pres">
      <dgm:prSet presAssocID="{A3B0AC35-2721-4CDB-A5EA-63A291AF76A5}" presName="node" presStyleLbl="node1" presStyleIdx="2" presStyleCnt="9">
        <dgm:presLayoutVars>
          <dgm:bulletEnabled val="1"/>
        </dgm:presLayoutVars>
      </dgm:prSet>
      <dgm:spPr/>
      <dgm:t>
        <a:bodyPr/>
        <a:lstStyle/>
        <a:p>
          <a:endParaRPr lang="en-US"/>
        </a:p>
      </dgm:t>
    </dgm:pt>
    <dgm:pt modelId="{68F0235C-DF6C-4E96-B174-E6197B37EF21}" type="pres">
      <dgm:prSet presAssocID="{A3B0AC35-2721-4CDB-A5EA-63A291AF76A5}" presName="spNode" presStyleCnt="0"/>
      <dgm:spPr/>
    </dgm:pt>
    <dgm:pt modelId="{674BD769-B78A-4E6F-B6B9-D08ACC87A93C}" type="pres">
      <dgm:prSet presAssocID="{FF5611F6-A07E-4AA9-9D03-E6B50AE18EF4}" presName="sibTrans" presStyleLbl="sibTrans1D1" presStyleIdx="2" presStyleCnt="9"/>
      <dgm:spPr/>
      <dgm:t>
        <a:bodyPr/>
        <a:lstStyle/>
        <a:p>
          <a:endParaRPr lang="en-US"/>
        </a:p>
      </dgm:t>
    </dgm:pt>
    <dgm:pt modelId="{4A3C64CA-72EA-43FE-8E0E-1F6212718299}" type="pres">
      <dgm:prSet presAssocID="{439CDD37-F029-4E8C-AFCD-2B0C6223AC8D}" presName="node" presStyleLbl="node1" presStyleIdx="3" presStyleCnt="9">
        <dgm:presLayoutVars>
          <dgm:bulletEnabled val="1"/>
        </dgm:presLayoutVars>
      </dgm:prSet>
      <dgm:spPr/>
      <dgm:t>
        <a:bodyPr/>
        <a:lstStyle/>
        <a:p>
          <a:endParaRPr lang="en-US"/>
        </a:p>
      </dgm:t>
    </dgm:pt>
    <dgm:pt modelId="{F8DCF35B-67DD-4590-A7F3-A4B8DF7BE13D}" type="pres">
      <dgm:prSet presAssocID="{439CDD37-F029-4E8C-AFCD-2B0C6223AC8D}" presName="spNode" presStyleCnt="0"/>
      <dgm:spPr/>
    </dgm:pt>
    <dgm:pt modelId="{4ED23A64-D3EE-4150-9036-8B04449AE82A}" type="pres">
      <dgm:prSet presAssocID="{85E7982D-BB7F-48CE-9CAC-6359D32E99FC}" presName="sibTrans" presStyleLbl="sibTrans1D1" presStyleIdx="3" presStyleCnt="9"/>
      <dgm:spPr/>
      <dgm:t>
        <a:bodyPr/>
        <a:lstStyle/>
        <a:p>
          <a:endParaRPr lang="en-US"/>
        </a:p>
      </dgm:t>
    </dgm:pt>
    <dgm:pt modelId="{573B0B03-CD5A-4034-814B-F358C5C9A8AC}" type="pres">
      <dgm:prSet presAssocID="{5EF1693C-B318-4C8A-A2E7-6AD3E6555D70}" presName="node" presStyleLbl="node1" presStyleIdx="4" presStyleCnt="9">
        <dgm:presLayoutVars>
          <dgm:bulletEnabled val="1"/>
        </dgm:presLayoutVars>
      </dgm:prSet>
      <dgm:spPr/>
      <dgm:t>
        <a:bodyPr/>
        <a:lstStyle/>
        <a:p>
          <a:endParaRPr lang="en-US"/>
        </a:p>
      </dgm:t>
    </dgm:pt>
    <dgm:pt modelId="{60C89A49-55F3-48C3-8674-96274FFDE770}" type="pres">
      <dgm:prSet presAssocID="{5EF1693C-B318-4C8A-A2E7-6AD3E6555D70}" presName="spNode" presStyleCnt="0"/>
      <dgm:spPr/>
    </dgm:pt>
    <dgm:pt modelId="{DED6B1B5-7073-4223-B0F2-E29838540A56}" type="pres">
      <dgm:prSet presAssocID="{B86B7BE8-C849-47B8-B038-1DC3EAC7900E}" presName="sibTrans" presStyleLbl="sibTrans1D1" presStyleIdx="4" presStyleCnt="9"/>
      <dgm:spPr/>
      <dgm:t>
        <a:bodyPr/>
        <a:lstStyle/>
        <a:p>
          <a:endParaRPr lang="en-US"/>
        </a:p>
      </dgm:t>
    </dgm:pt>
    <dgm:pt modelId="{57307453-0BEF-48B2-B7D7-5C135CEFCBE4}" type="pres">
      <dgm:prSet presAssocID="{C04C925A-3870-42B6-99B7-3CBC9EDD6531}" presName="node" presStyleLbl="node1" presStyleIdx="5" presStyleCnt="9">
        <dgm:presLayoutVars>
          <dgm:bulletEnabled val="1"/>
        </dgm:presLayoutVars>
      </dgm:prSet>
      <dgm:spPr/>
      <dgm:t>
        <a:bodyPr/>
        <a:lstStyle/>
        <a:p>
          <a:endParaRPr lang="en-US"/>
        </a:p>
      </dgm:t>
    </dgm:pt>
    <dgm:pt modelId="{CE76DD95-F56C-4F8F-9D46-821B30C893A7}" type="pres">
      <dgm:prSet presAssocID="{C04C925A-3870-42B6-99B7-3CBC9EDD6531}" presName="spNode" presStyleCnt="0"/>
      <dgm:spPr/>
    </dgm:pt>
    <dgm:pt modelId="{5BD49712-5A3E-4591-8D22-62463A1C2BCD}" type="pres">
      <dgm:prSet presAssocID="{A2F505BC-0A2F-4298-89CC-84A35A66BB76}" presName="sibTrans" presStyleLbl="sibTrans1D1" presStyleIdx="5" presStyleCnt="9"/>
      <dgm:spPr/>
      <dgm:t>
        <a:bodyPr/>
        <a:lstStyle/>
        <a:p>
          <a:endParaRPr lang="en-US"/>
        </a:p>
      </dgm:t>
    </dgm:pt>
    <dgm:pt modelId="{9D09D65E-644F-4C25-8577-3860BD4CDA28}" type="pres">
      <dgm:prSet presAssocID="{25AD2A9B-11C4-4CC0-AFE6-F80F18B20A5D}" presName="node" presStyleLbl="node1" presStyleIdx="6" presStyleCnt="9">
        <dgm:presLayoutVars>
          <dgm:bulletEnabled val="1"/>
        </dgm:presLayoutVars>
      </dgm:prSet>
      <dgm:spPr/>
      <dgm:t>
        <a:bodyPr/>
        <a:lstStyle/>
        <a:p>
          <a:endParaRPr lang="en-US"/>
        </a:p>
      </dgm:t>
    </dgm:pt>
    <dgm:pt modelId="{4B8C6CB7-6B2A-45D2-BDEB-A4F6862D1AA1}" type="pres">
      <dgm:prSet presAssocID="{25AD2A9B-11C4-4CC0-AFE6-F80F18B20A5D}" presName="spNode" presStyleCnt="0"/>
      <dgm:spPr/>
    </dgm:pt>
    <dgm:pt modelId="{5A03D054-795A-45B6-A7C6-0EA09D8CFDA1}" type="pres">
      <dgm:prSet presAssocID="{ABD1BEB2-75C9-49BB-96FA-F31DA77C2AFA}" presName="sibTrans" presStyleLbl="sibTrans1D1" presStyleIdx="6" presStyleCnt="9"/>
      <dgm:spPr/>
      <dgm:t>
        <a:bodyPr/>
        <a:lstStyle/>
        <a:p>
          <a:endParaRPr lang="en-US"/>
        </a:p>
      </dgm:t>
    </dgm:pt>
    <dgm:pt modelId="{7E0956AE-AFB9-4C01-84EB-7123B1C8F419}" type="pres">
      <dgm:prSet presAssocID="{94B11377-93EF-4FF9-8D1D-31643814B244}" presName="node" presStyleLbl="node1" presStyleIdx="7" presStyleCnt="9">
        <dgm:presLayoutVars>
          <dgm:bulletEnabled val="1"/>
        </dgm:presLayoutVars>
      </dgm:prSet>
      <dgm:spPr/>
      <dgm:t>
        <a:bodyPr/>
        <a:lstStyle/>
        <a:p>
          <a:endParaRPr lang="en-US"/>
        </a:p>
      </dgm:t>
    </dgm:pt>
    <dgm:pt modelId="{426C779E-C28A-48BE-BBFD-7FD495994A8B}" type="pres">
      <dgm:prSet presAssocID="{94B11377-93EF-4FF9-8D1D-31643814B244}" presName="spNode" presStyleCnt="0"/>
      <dgm:spPr/>
    </dgm:pt>
    <dgm:pt modelId="{8FD385E5-CED8-4902-9802-586FE9494BFF}" type="pres">
      <dgm:prSet presAssocID="{C8B32139-9406-43B6-8583-52BC341DBA3C}" presName="sibTrans" presStyleLbl="sibTrans1D1" presStyleIdx="7" presStyleCnt="9"/>
      <dgm:spPr/>
      <dgm:t>
        <a:bodyPr/>
        <a:lstStyle/>
        <a:p>
          <a:endParaRPr lang="en-US"/>
        </a:p>
      </dgm:t>
    </dgm:pt>
    <dgm:pt modelId="{5E589CFF-AE03-424D-9647-1E3A428EA294}" type="pres">
      <dgm:prSet presAssocID="{BD88BE96-7379-44C6-900B-744787DEE31C}" presName="node" presStyleLbl="node1" presStyleIdx="8" presStyleCnt="9">
        <dgm:presLayoutVars>
          <dgm:bulletEnabled val="1"/>
        </dgm:presLayoutVars>
      </dgm:prSet>
      <dgm:spPr/>
      <dgm:t>
        <a:bodyPr/>
        <a:lstStyle/>
        <a:p>
          <a:endParaRPr lang="en-US"/>
        </a:p>
      </dgm:t>
    </dgm:pt>
    <dgm:pt modelId="{FF0A8278-E4B8-4306-A257-5DC8AF9721E3}" type="pres">
      <dgm:prSet presAssocID="{BD88BE96-7379-44C6-900B-744787DEE31C}" presName="spNode" presStyleCnt="0"/>
      <dgm:spPr/>
    </dgm:pt>
    <dgm:pt modelId="{93C44319-493A-4772-8BE0-B2D6B1722CDA}" type="pres">
      <dgm:prSet presAssocID="{065A0A6A-3FAE-407A-BED0-ADCE56183FD0}" presName="sibTrans" presStyleLbl="sibTrans1D1" presStyleIdx="8" presStyleCnt="9"/>
      <dgm:spPr/>
      <dgm:t>
        <a:bodyPr/>
        <a:lstStyle/>
        <a:p>
          <a:endParaRPr lang="en-US"/>
        </a:p>
      </dgm:t>
    </dgm:pt>
  </dgm:ptLst>
  <dgm:cxnLst>
    <dgm:cxn modelId="{6F5D84AF-82F3-467C-9B16-A641BB9F88D9}" type="presOf" srcId="{C8B32139-9406-43B6-8583-52BC341DBA3C}" destId="{8FD385E5-CED8-4902-9802-586FE9494BFF}" srcOrd="0" destOrd="0" presId="urn:microsoft.com/office/officeart/2005/8/layout/cycle6"/>
    <dgm:cxn modelId="{A157EDA5-5400-4CD2-99B4-470398BB0A84}" type="presOf" srcId="{ABD1BEB2-75C9-49BB-96FA-F31DA77C2AFA}" destId="{5A03D054-795A-45B6-A7C6-0EA09D8CFDA1}" srcOrd="0" destOrd="0" presId="urn:microsoft.com/office/officeart/2005/8/layout/cycle6"/>
    <dgm:cxn modelId="{83B5B581-AFB9-483B-B020-6B71537EE814}" type="presOf" srcId="{85E7982D-BB7F-48CE-9CAC-6359D32E99FC}" destId="{4ED23A64-D3EE-4150-9036-8B04449AE82A}" srcOrd="0" destOrd="0" presId="urn:microsoft.com/office/officeart/2005/8/layout/cycle6"/>
    <dgm:cxn modelId="{D2A2E1F7-315E-44DC-B345-F8FFC700A38D}" srcId="{31381EC7-495A-4AD8-BBF2-4C1FFCF6B18B}" destId="{BD88BE96-7379-44C6-900B-744787DEE31C}" srcOrd="8" destOrd="0" parTransId="{FE726591-8B82-46D2-A5E7-20B894AAC26B}" sibTransId="{065A0A6A-3FAE-407A-BED0-ADCE56183FD0}"/>
    <dgm:cxn modelId="{A9EF1017-C997-4007-958C-6DB7E86DFE40}" type="presOf" srcId="{5EF1693C-B318-4C8A-A2E7-6AD3E6555D70}" destId="{573B0B03-CD5A-4034-814B-F358C5C9A8AC}" srcOrd="0" destOrd="0" presId="urn:microsoft.com/office/officeart/2005/8/layout/cycle6"/>
    <dgm:cxn modelId="{25D455B7-E22A-4C8D-9102-13845BE18025}" srcId="{31381EC7-495A-4AD8-BBF2-4C1FFCF6B18B}" destId="{94B11377-93EF-4FF9-8D1D-31643814B244}" srcOrd="7" destOrd="0" parTransId="{12829AE2-FB0D-4099-868D-E7D49B3CB8F4}" sibTransId="{C8B32139-9406-43B6-8583-52BC341DBA3C}"/>
    <dgm:cxn modelId="{EAA899A5-FC79-46E8-9B6D-F83932184D64}" srcId="{31381EC7-495A-4AD8-BBF2-4C1FFCF6B18B}" destId="{5EF1693C-B318-4C8A-A2E7-6AD3E6555D70}" srcOrd="4" destOrd="0" parTransId="{C8941367-E18A-4008-B153-93897B9F8B17}" sibTransId="{B86B7BE8-C849-47B8-B038-1DC3EAC7900E}"/>
    <dgm:cxn modelId="{8384FBBB-0648-42EC-BCA2-C3838A322196}" srcId="{31381EC7-495A-4AD8-BBF2-4C1FFCF6B18B}" destId="{E56D34EF-E58D-40E0-A79B-8F8B6D730430}" srcOrd="0" destOrd="0" parTransId="{6F8E7BB6-D79A-4304-A1EB-51E58EE58A13}" sibTransId="{E558DAC5-BD46-4768-99C5-209040C10D80}"/>
    <dgm:cxn modelId="{5FB0D793-B636-4763-A0C8-B41948FA44D4}" type="presOf" srcId="{BD88BE96-7379-44C6-900B-744787DEE31C}" destId="{5E589CFF-AE03-424D-9647-1E3A428EA294}" srcOrd="0" destOrd="0" presId="urn:microsoft.com/office/officeart/2005/8/layout/cycle6"/>
    <dgm:cxn modelId="{4B4DFDFE-50D7-4000-B99A-17687981A4CE}" type="presOf" srcId="{439A543B-08EA-4B95-8147-9379F8E892E5}" destId="{8E7EE6CC-E86D-4111-A76F-FEE58A58BBC2}" srcOrd="0" destOrd="0" presId="urn:microsoft.com/office/officeart/2005/8/layout/cycle6"/>
    <dgm:cxn modelId="{1D45EFD7-A0EF-45E3-AA18-77ED3911C4BF}" type="presOf" srcId="{A3B0AC35-2721-4CDB-A5EA-63A291AF76A5}" destId="{6DED64C4-3DCC-4571-988A-A8CA92980A7E}" srcOrd="0" destOrd="0" presId="urn:microsoft.com/office/officeart/2005/8/layout/cycle6"/>
    <dgm:cxn modelId="{A2347CC4-C70B-4323-9A4C-75104E5AA201}" srcId="{31381EC7-495A-4AD8-BBF2-4C1FFCF6B18B}" destId="{25AD2A9B-11C4-4CC0-AFE6-F80F18B20A5D}" srcOrd="6" destOrd="0" parTransId="{DC391D22-305E-4090-8643-701689DF6ABC}" sibTransId="{ABD1BEB2-75C9-49BB-96FA-F31DA77C2AFA}"/>
    <dgm:cxn modelId="{AD92B489-597D-457B-ADC4-F5195093CC4F}" type="presOf" srcId="{A67CE32E-BDA7-428B-8D8D-A680DF2ADE47}" destId="{FAFB3421-78B5-4724-B886-17E6E1EA20D9}" srcOrd="0" destOrd="0" presId="urn:microsoft.com/office/officeart/2005/8/layout/cycle6"/>
    <dgm:cxn modelId="{93D05976-9CE7-4A94-8F06-31D87101E92A}" type="presOf" srcId="{94B11377-93EF-4FF9-8D1D-31643814B244}" destId="{7E0956AE-AFB9-4C01-84EB-7123B1C8F419}" srcOrd="0" destOrd="0" presId="urn:microsoft.com/office/officeart/2005/8/layout/cycle6"/>
    <dgm:cxn modelId="{354EAB5F-EDAA-4270-8A2F-FA8FA9422B6C}" type="presOf" srcId="{C04C925A-3870-42B6-99B7-3CBC9EDD6531}" destId="{57307453-0BEF-48B2-B7D7-5C135CEFCBE4}" srcOrd="0" destOrd="0" presId="urn:microsoft.com/office/officeart/2005/8/layout/cycle6"/>
    <dgm:cxn modelId="{924A5382-62C8-4E42-AECB-E1267D65A89A}" type="presOf" srcId="{E558DAC5-BD46-4768-99C5-209040C10D80}" destId="{81F09B90-7CD2-47BD-8899-DF8A7A3AA61D}" srcOrd="0" destOrd="0" presId="urn:microsoft.com/office/officeart/2005/8/layout/cycle6"/>
    <dgm:cxn modelId="{8A5B0922-677C-4DF7-9892-6663BEC5CFA4}" srcId="{31381EC7-495A-4AD8-BBF2-4C1FFCF6B18B}" destId="{439A543B-08EA-4B95-8147-9379F8E892E5}" srcOrd="1" destOrd="0" parTransId="{DD3F6E7C-955F-497C-851B-DBC61B984C37}" sibTransId="{A67CE32E-BDA7-428B-8D8D-A680DF2ADE47}"/>
    <dgm:cxn modelId="{280770C7-5D89-4D41-A183-DA92CBFAB045}" type="presOf" srcId="{31381EC7-495A-4AD8-BBF2-4C1FFCF6B18B}" destId="{5EFDFAD8-B599-4334-8720-CB290567EAB3}" srcOrd="0" destOrd="0" presId="urn:microsoft.com/office/officeart/2005/8/layout/cycle6"/>
    <dgm:cxn modelId="{B0C6DA68-A292-4EAD-8A3E-4A35D027AEBE}" type="presOf" srcId="{A2F505BC-0A2F-4298-89CC-84A35A66BB76}" destId="{5BD49712-5A3E-4591-8D22-62463A1C2BCD}" srcOrd="0" destOrd="0" presId="urn:microsoft.com/office/officeart/2005/8/layout/cycle6"/>
    <dgm:cxn modelId="{DF698407-FCCE-4CB2-B2C2-0691D5EC44D8}" type="presOf" srcId="{065A0A6A-3FAE-407A-BED0-ADCE56183FD0}" destId="{93C44319-493A-4772-8BE0-B2D6B1722CDA}" srcOrd="0" destOrd="0" presId="urn:microsoft.com/office/officeart/2005/8/layout/cycle6"/>
    <dgm:cxn modelId="{9B1FB00E-3476-4540-AC8E-39A17671F1C5}" type="presOf" srcId="{439CDD37-F029-4E8C-AFCD-2B0C6223AC8D}" destId="{4A3C64CA-72EA-43FE-8E0E-1F6212718299}" srcOrd="0" destOrd="0" presId="urn:microsoft.com/office/officeart/2005/8/layout/cycle6"/>
    <dgm:cxn modelId="{DA51D6BB-3B32-477F-9C63-D77C1B646686}" srcId="{31381EC7-495A-4AD8-BBF2-4C1FFCF6B18B}" destId="{A3B0AC35-2721-4CDB-A5EA-63A291AF76A5}" srcOrd="2" destOrd="0" parTransId="{6F4EE365-CB6D-48FF-A4FD-1039C0679131}" sibTransId="{FF5611F6-A07E-4AA9-9D03-E6B50AE18EF4}"/>
    <dgm:cxn modelId="{10AA6F5B-04B8-4882-B321-B707E0F3C804}" type="presOf" srcId="{FF5611F6-A07E-4AA9-9D03-E6B50AE18EF4}" destId="{674BD769-B78A-4E6F-B6B9-D08ACC87A93C}" srcOrd="0" destOrd="0" presId="urn:microsoft.com/office/officeart/2005/8/layout/cycle6"/>
    <dgm:cxn modelId="{33F4FCE2-3A9F-4EF8-84C9-7FD17C603C2D}" type="presOf" srcId="{25AD2A9B-11C4-4CC0-AFE6-F80F18B20A5D}" destId="{9D09D65E-644F-4C25-8577-3860BD4CDA28}" srcOrd="0" destOrd="0" presId="urn:microsoft.com/office/officeart/2005/8/layout/cycle6"/>
    <dgm:cxn modelId="{7A122736-84EE-4444-A657-80A55F5DC096}" srcId="{31381EC7-495A-4AD8-BBF2-4C1FFCF6B18B}" destId="{439CDD37-F029-4E8C-AFCD-2B0C6223AC8D}" srcOrd="3" destOrd="0" parTransId="{038315CE-8294-46A0-A7E4-E785525FA42B}" sibTransId="{85E7982D-BB7F-48CE-9CAC-6359D32E99FC}"/>
    <dgm:cxn modelId="{B5B6D5EB-20E1-434E-920D-3335CB6BF9EA}" type="presOf" srcId="{B86B7BE8-C849-47B8-B038-1DC3EAC7900E}" destId="{DED6B1B5-7073-4223-B0F2-E29838540A56}" srcOrd="0" destOrd="0" presId="urn:microsoft.com/office/officeart/2005/8/layout/cycle6"/>
    <dgm:cxn modelId="{6A8A7AFF-4421-4B02-B0B8-A5522A52388A}" type="presOf" srcId="{E56D34EF-E58D-40E0-A79B-8F8B6D730430}" destId="{912228F3-37D4-4011-B737-A33F0212236B}" srcOrd="0" destOrd="0" presId="urn:microsoft.com/office/officeart/2005/8/layout/cycle6"/>
    <dgm:cxn modelId="{E15319B4-D08F-49EC-BB5D-0F0BB4F756A1}" srcId="{31381EC7-495A-4AD8-BBF2-4C1FFCF6B18B}" destId="{C04C925A-3870-42B6-99B7-3CBC9EDD6531}" srcOrd="5" destOrd="0" parTransId="{B37F0153-DB63-4263-8A89-9799B84A9842}" sibTransId="{A2F505BC-0A2F-4298-89CC-84A35A66BB76}"/>
    <dgm:cxn modelId="{E7C52E2E-BA6E-417B-B67A-6A5A7C6F1749}" type="presParOf" srcId="{5EFDFAD8-B599-4334-8720-CB290567EAB3}" destId="{912228F3-37D4-4011-B737-A33F0212236B}" srcOrd="0" destOrd="0" presId="urn:microsoft.com/office/officeart/2005/8/layout/cycle6"/>
    <dgm:cxn modelId="{6C36103A-B140-4FD2-AA55-3E09DD1E7AA3}" type="presParOf" srcId="{5EFDFAD8-B599-4334-8720-CB290567EAB3}" destId="{760DD491-3B88-4C5F-87C4-B3C14A9E2F7E}" srcOrd="1" destOrd="0" presId="urn:microsoft.com/office/officeart/2005/8/layout/cycle6"/>
    <dgm:cxn modelId="{DE68D3A4-7D81-46F7-8E76-D8310529BFDA}" type="presParOf" srcId="{5EFDFAD8-B599-4334-8720-CB290567EAB3}" destId="{81F09B90-7CD2-47BD-8899-DF8A7A3AA61D}" srcOrd="2" destOrd="0" presId="urn:microsoft.com/office/officeart/2005/8/layout/cycle6"/>
    <dgm:cxn modelId="{C42B5E12-758C-42C9-B496-E3E919E660FA}" type="presParOf" srcId="{5EFDFAD8-B599-4334-8720-CB290567EAB3}" destId="{8E7EE6CC-E86D-4111-A76F-FEE58A58BBC2}" srcOrd="3" destOrd="0" presId="urn:microsoft.com/office/officeart/2005/8/layout/cycle6"/>
    <dgm:cxn modelId="{D105189C-508C-4424-98DA-F0AE38B4049C}" type="presParOf" srcId="{5EFDFAD8-B599-4334-8720-CB290567EAB3}" destId="{BD60BFA1-5316-4631-949D-7C28733C93B3}" srcOrd="4" destOrd="0" presId="urn:microsoft.com/office/officeart/2005/8/layout/cycle6"/>
    <dgm:cxn modelId="{0D979F99-4B15-4D0B-88CA-95CF259651F1}" type="presParOf" srcId="{5EFDFAD8-B599-4334-8720-CB290567EAB3}" destId="{FAFB3421-78B5-4724-B886-17E6E1EA20D9}" srcOrd="5" destOrd="0" presId="urn:microsoft.com/office/officeart/2005/8/layout/cycle6"/>
    <dgm:cxn modelId="{73CCF374-9FB5-4A89-ABDB-4986899B20D4}" type="presParOf" srcId="{5EFDFAD8-B599-4334-8720-CB290567EAB3}" destId="{6DED64C4-3DCC-4571-988A-A8CA92980A7E}" srcOrd="6" destOrd="0" presId="urn:microsoft.com/office/officeart/2005/8/layout/cycle6"/>
    <dgm:cxn modelId="{4993F381-03FA-47B7-9381-E27D153B3749}" type="presParOf" srcId="{5EFDFAD8-B599-4334-8720-CB290567EAB3}" destId="{68F0235C-DF6C-4E96-B174-E6197B37EF21}" srcOrd="7" destOrd="0" presId="urn:microsoft.com/office/officeart/2005/8/layout/cycle6"/>
    <dgm:cxn modelId="{06D455C2-7528-4CEA-89FA-3D978EF5275B}" type="presParOf" srcId="{5EFDFAD8-B599-4334-8720-CB290567EAB3}" destId="{674BD769-B78A-4E6F-B6B9-D08ACC87A93C}" srcOrd="8" destOrd="0" presId="urn:microsoft.com/office/officeart/2005/8/layout/cycle6"/>
    <dgm:cxn modelId="{C836ABCA-3424-46F5-AE7E-20A196C51BBF}" type="presParOf" srcId="{5EFDFAD8-B599-4334-8720-CB290567EAB3}" destId="{4A3C64CA-72EA-43FE-8E0E-1F6212718299}" srcOrd="9" destOrd="0" presId="urn:microsoft.com/office/officeart/2005/8/layout/cycle6"/>
    <dgm:cxn modelId="{A94B9D24-1115-4888-9970-4A22897D9C16}" type="presParOf" srcId="{5EFDFAD8-B599-4334-8720-CB290567EAB3}" destId="{F8DCF35B-67DD-4590-A7F3-A4B8DF7BE13D}" srcOrd="10" destOrd="0" presId="urn:microsoft.com/office/officeart/2005/8/layout/cycle6"/>
    <dgm:cxn modelId="{68E23C24-4890-4F74-9766-F8E4265CAC87}" type="presParOf" srcId="{5EFDFAD8-B599-4334-8720-CB290567EAB3}" destId="{4ED23A64-D3EE-4150-9036-8B04449AE82A}" srcOrd="11" destOrd="0" presId="urn:microsoft.com/office/officeart/2005/8/layout/cycle6"/>
    <dgm:cxn modelId="{C178413F-ECBA-4E1A-9588-CFCBBF2B08A3}" type="presParOf" srcId="{5EFDFAD8-B599-4334-8720-CB290567EAB3}" destId="{573B0B03-CD5A-4034-814B-F358C5C9A8AC}" srcOrd="12" destOrd="0" presId="urn:microsoft.com/office/officeart/2005/8/layout/cycle6"/>
    <dgm:cxn modelId="{5918E184-ACF2-4DC0-944C-67F84E9214E5}" type="presParOf" srcId="{5EFDFAD8-B599-4334-8720-CB290567EAB3}" destId="{60C89A49-55F3-48C3-8674-96274FFDE770}" srcOrd="13" destOrd="0" presId="urn:microsoft.com/office/officeart/2005/8/layout/cycle6"/>
    <dgm:cxn modelId="{9BAA3E65-2232-4821-AD7E-E6DA042F6441}" type="presParOf" srcId="{5EFDFAD8-B599-4334-8720-CB290567EAB3}" destId="{DED6B1B5-7073-4223-B0F2-E29838540A56}" srcOrd="14" destOrd="0" presId="urn:microsoft.com/office/officeart/2005/8/layout/cycle6"/>
    <dgm:cxn modelId="{D83F60A7-8BFD-4018-B8A1-05EBB6931008}" type="presParOf" srcId="{5EFDFAD8-B599-4334-8720-CB290567EAB3}" destId="{57307453-0BEF-48B2-B7D7-5C135CEFCBE4}" srcOrd="15" destOrd="0" presId="urn:microsoft.com/office/officeart/2005/8/layout/cycle6"/>
    <dgm:cxn modelId="{929F2A07-42CE-4DA0-8DDC-362E80E5B53A}" type="presParOf" srcId="{5EFDFAD8-B599-4334-8720-CB290567EAB3}" destId="{CE76DD95-F56C-4F8F-9D46-821B30C893A7}" srcOrd="16" destOrd="0" presId="urn:microsoft.com/office/officeart/2005/8/layout/cycle6"/>
    <dgm:cxn modelId="{2FA14A76-4D68-4E17-BCD6-4493E546EB77}" type="presParOf" srcId="{5EFDFAD8-B599-4334-8720-CB290567EAB3}" destId="{5BD49712-5A3E-4591-8D22-62463A1C2BCD}" srcOrd="17" destOrd="0" presId="urn:microsoft.com/office/officeart/2005/8/layout/cycle6"/>
    <dgm:cxn modelId="{FD2B74F6-1CDE-4E21-BE19-6E6BEDD80918}" type="presParOf" srcId="{5EFDFAD8-B599-4334-8720-CB290567EAB3}" destId="{9D09D65E-644F-4C25-8577-3860BD4CDA28}" srcOrd="18" destOrd="0" presId="urn:microsoft.com/office/officeart/2005/8/layout/cycle6"/>
    <dgm:cxn modelId="{C3E853B2-528A-4B1E-B266-1F3A02524D43}" type="presParOf" srcId="{5EFDFAD8-B599-4334-8720-CB290567EAB3}" destId="{4B8C6CB7-6B2A-45D2-BDEB-A4F6862D1AA1}" srcOrd="19" destOrd="0" presId="urn:microsoft.com/office/officeart/2005/8/layout/cycle6"/>
    <dgm:cxn modelId="{F24BE4DD-D313-436C-9EF4-1D7D713C4582}" type="presParOf" srcId="{5EFDFAD8-B599-4334-8720-CB290567EAB3}" destId="{5A03D054-795A-45B6-A7C6-0EA09D8CFDA1}" srcOrd="20" destOrd="0" presId="urn:microsoft.com/office/officeart/2005/8/layout/cycle6"/>
    <dgm:cxn modelId="{69B13AB5-643D-4D57-B4DB-94DA3804AB10}" type="presParOf" srcId="{5EFDFAD8-B599-4334-8720-CB290567EAB3}" destId="{7E0956AE-AFB9-4C01-84EB-7123B1C8F419}" srcOrd="21" destOrd="0" presId="urn:microsoft.com/office/officeart/2005/8/layout/cycle6"/>
    <dgm:cxn modelId="{4BBEB6E6-BFBD-4A9E-A247-1D798EEDF7D1}" type="presParOf" srcId="{5EFDFAD8-B599-4334-8720-CB290567EAB3}" destId="{426C779E-C28A-48BE-BBFD-7FD495994A8B}" srcOrd="22" destOrd="0" presId="urn:microsoft.com/office/officeart/2005/8/layout/cycle6"/>
    <dgm:cxn modelId="{2F8C0557-9D88-422D-BABE-EEF2E1C1237D}" type="presParOf" srcId="{5EFDFAD8-B599-4334-8720-CB290567EAB3}" destId="{8FD385E5-CED8-4902-9802-586FE9494BFF}" srcOrd="23" destOrd="0" presId="urn:microsoft.com/office/officeart/2005/8/layout/cycle6"/>
    <dgm:cxn modelId="{EFDBEE02-A039-4A9C-8DCF-5E84A0F834C0}" type="presParOf" srcId="{5EFDFAD8-B599-4334-8720-CB290567EAB3}" destId="{5E589CFF-AE03-424D-9647-1E3A428EA294}" srcOrd="24" destOrd="0" presId="urn:microsoft.com/office/officeart/2005/8/layout/cycle6"/>
    <dgm:cxn modelId="{B1F2D26B-802A-42A1-983C-64F312E5E097}" type="presParOf" srcId="{5EFDFAD8-B599-4334-8720-CB290567EAB3}" destId="{FF0A8278-E4B8-4306-A257-5DC8AF9721E3}" srcOrd="25" destOrd="0" presId="urn:microsoft.com/office/officeart/2005/8/layout/cycle6"/>
    <dgm:cxn modelId="{3690F926-1A0C-403F-B379-C4BC675E6586}" type="presParOf" srcId="{5EFDFAD8-B599-4334-8720-CB290567EAB3}" destId="{93C44319-493A-4772-8BE0-B2D6B1722CDA}" srcOrd="26"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42429D-25B8-489C-9666-E6AE30277DFF}"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US"/>
        </a:p>
      </dgm:t>
    </dgm:pt>
    <dgm:pt modelId="{C46EC047-5C28-49D2-9222-A26DBAE0A511}">
      <dgm:prSet phldrT="[Texto]"/>
      <dgm:spPr/>
      <dgm:t>
        <a:bodyPr/>
        <a:lstStyle/>
        <a:p>
          <a:r>
            <a:rPr lang="es-EC" dirty="0" smtClean="0"/>
            <a:t>HERRAMIENTAS</a:t>
          </a:r>
          <a:endParaRPr lang="en-US" dirty="0"/>
        </a:p>
      </dgm:t>
    </dgm:pt>
    <dgm:pt modelId="{A6FB18D1-8ED7-4B42-B6EF-2520A5036EF0}" type="parTrans" cxnId="{F058710D-F351-45E7-98C0-16B080512B5C}">
      <dgm:prSet/>
      <dgm:spPr/>
      <dgm:t>
        <a:bodyPr/>
        <a:lstStyle/>
        <a:p>
          <a:endParaRPr lang="en-US"/>
        </a:p>
      </dgm:t>
    </dgm:pt>
    <dgm:pt modelId="{742002C3-C472-4155-A605-3B7531A2B2BD}" type="sibTrans" cxnId="{F058710D-F351-45E7-98C0-16B080512B5C}">
      <dgm:prSet/>
      <dgm:spPr/>
      <dgm:t>
        <a:bodyPr/>
        <a:lstStyle/>
        <a:p>
          <a:endParaRPr lang="en-US"/>
        </a:p>
      </dgm:t>
    </dgm:pt>
    <dgm:pt modelId="{C1A6B8E6-0AA3-4CB4-9206-B19862AAC515}">
      <dgm:prSet phldrT="[Texto]"/>
      <dgm:spPr/>
      <dgm:t>
        <a:bodyPr/>
        <a:lstStyle/>
        <a:p>
          <a:r>
            <a:rPr lang="en-US" dirty="0" smtClean="0"/>
            <a:t>5S/ </a:t>
          </a:r>
          <a:r>
            <a:rPr lang="es-EC" dirty="0" smtClean="0"/>
            <a:t>Puntos obtenidos/ puntos posibles*100</a:t>
          </a:r>
          <a:endParaRPr lang="en-US" dirty="0"/>
        </a:p>
      </dgm:t>
    </dgm:pt>
    <dgm:pt modelId="{4187FF17-8E6A-4E17-88C5-2A75654F0070}" type="parTrans" cxnId="{22D61488-3B21-43EF-8EE6-6697D4804783}">
      <dgm:prSet/>
      <dgm:spPr/>
      <dgm:t>
        <a:bodyPr/>
        <a:lstStyle/>
        <a:p>
          <a:endParaRPr lang="en-US"/>
        </a:p>
      </dgm:t>
    </dgm:pt>
    <dgm:pt modelId="{46F1A516-10B4-4A9D-B847-4D99B24BDB49}" type="sibTrans" cxnId="{22D61488-3B21-43EF-8EE6-6697D4804783}">
      <dgm:prSet/>
      <dgm:spPr/>
      <dgm:t>
        <a:bodyPr/>
        <a:lstStyle/>
        <a:p>
          <a:endParaRPr lang="en-US"/>
        </a:p>
      </dgm:t>
    </dgm:pt>
    <dgm:pt modelId="{953DFBAC-1D1E-45A6-8428-16E39CDDCF5B}">
      <dgm:prSet phldrT="[Texto]"/>
      <dgm:spPr/>
      <dgm:t>
        <a:bodyPr/>
        <a:lstStyle/>
        <a:p>
          <a:r>
            <a:rPr lang="es-EC" dirty="0" smtClean="0"/>
            <a:t>CONTROL DE INVENTARIOS</a:t>
          </a:r>
          <a:endParaRPr lang="en-US" dirty="0"/>
        </a:p>
      </dgm:t>
    </dgm:pt>
    <dgm:pt modelId="{2A17E32C-F179-4C3C-9AAA-BB28578260C1}" type="parTrans" cxnId="{B7C7F9AA-CB53-4DBE-AD88-A82A9EEDCDE1}">
      <dgm:prSet/>
      <dgm:spPr/>
      <dgm:t>
        <a:bodyPr/>
        <a:lstStyle/>
        <a:p>
          <a:endParaRPr lang="en-US"/>
        </a:p>
      </dgm:t>
    </dgm:pt>
    <dgm:pt modelId="{0EF0C4AC-8314-4824-91FE-D07927BDA149}" type="sibTrans" cxnId="{B7C7F9AA-CB53-4DBE-AD88-A82A9EEDCDE1}">
      <dgm:prSet/>
      <dgm:spPr/>
      <dgm:t>
        <a:bodyPr/>
        <a:lstStyle/>
        <a:p>
          <a:endParaRPr lang="en-US"/>
        </a:p>
      </dgm:t>
    </dgm:pt>
    <dgm:pt modelId="{A9B4B66D-065F-467D-8BA8-8DB660A0FAE7}">
      <dgm:prSet phldrT="[Texto]"/>
      <dgm:spPr/>
      <dgm:t>
        <a:bodyPr/>
        <a:lstStyle/>
        <a:p>
          <a:r>
            <a:rPr lang="es-EC" dirty="0" smtClean="0"/>
            <a:t>Estandarizar</a:t>
          </a:r>
          <a:r>
            <a:rPr lang="en-US" dirty="0" smtClean="0"/>
            <a:t>/% de </a:t>
          </a:r>
          <a:r>
            <a:rPr lang="en-US" dirty="0" err="1" smtClean="0"/>
            <a:t>cumplimiento</a:t>
          </a:r>
          <a:r>
            <a:rPr lang="en-US" dirty="0" smtClean="0"/>
            <a:t> de </a:t>
          </a:r>
          <a:r>
            <a:rPr lang="en-US" dirty="0" err="1" smtClean="0"/>
            <a:t>objetivos</a:t>
          </a:r>
          <a:r>
            <a:rPr lang="en-US" dirty="0" smtClean="0"/>
            <a:t> </a:t>
          </a:r>
          <a:endParaRPr lang="en-US" dirty="0"/>
        </a:p>
      </dgm:t>
    </dgm:pt>
    <dgm:pt modelId="{223D5CE7-8933-46CF-9C89-6CA89BE6B887}" type="parTrans" cxnId="{4A529CD9-213C-4627-9CF1-884B0AABCA5E}">
      <dgm:prSet/>
      <dgm:spPr/>
      <dgm:t>
        <a:bodyPr/>
        <a:lstStyle/>
        <a:p>
          <a:endParaRPr lang="en-US"/>
        </a:p>
      </dgm:t>
    </dgm:pt>
    <dgm:pt modelId="{0F4AA5E6-6C3B-4897-8969-64E06789195E}" type="sibTrans" cxnId="{4A529CD9-213C-4627-9CF1-884B0AABCA5E}">
      <dgm:prSet/>
      <dgm:spPr/>
      <dgm:t>
        <a:bodyPr/>
        <a:lstStyle/>
        <a:p>
          <a:endParaRPr lang="en-US"/>
        </a:p>
      </dgm:t>
    </dgm:pt>
    <dgm:pt modelId="{3F679EB0-5751-4A4D-BCB6-CBE0A8A5C539}">
      <dgm:prSet phldrT="[Texto]"/>
      <dgm:spPr/>
      <dgm:t>
        <a:bodyPr/>
        <a:lstStyle/>
        <a:p>
          <a:r>
            <a:rPr lang="en-US" dirty="0" smtClean="0"/>
            <a:t>CAPACITACIÓN</a:t>
          </a:r>
          <a:endParaRPr lang="en-US" dirty="0"/>
        </a:p>
      </dgm:t>
    </dgm:pt>
    <dgm:pt modelId="{BDDBC366-7F84-4308-BC6B-C403F249A317}" type="parTrans" cxnId="{872326C5-C875-4776-BACE-B5296677C01E}">
      <dgm:prSet/>
      <dgm:spPr/>
      <dgm:t>
        <a:bodyPr/>
        <a:lstStyle/>
        <a:p>
          <a:endParaRPr lang="en-US"/>
        </a:p>
      </dgm:t>
    </dgm:pt>
    <dgm:pt modelId="{6A90EAF9-AF89-4B72-882E-FA4D3AB6E4FA}" type="sibTrans" cxnId="{872326C5-C875-4776-BACE-B5296677C01E}">
      <dgm:prSet/>
      <dgm:spPr/>
      <dgm:t>
        <a:bodyPr/>
        <a:lstStyle/>
        <a:p>
          <a:endParaRPr lang="en-US"/>
        </a:p>
      </dgm:t>
    </dgm:pt>
    <dgm:pt modelId="{579D6668-4EEE-47ED-80CF-D2DC6285F893}">
      <dgm:prSet phldrT="[Texto]"/>
      <dgm:spPr/>
      <dgm:t>
        <a:bodyPr/>
        <a:lstStyle/>
        <a:p>
          <a:r>
            <a:rPr lang="es-EC" dirty="0" smtClean="0"/>
            <a:t>Capacitación prevención riesgos</a:t>
          </a:r>
          <a:r>
            <a:rPr lang="en-US" dirty="0" smtClean="0"/>
            <a:t>/ </a:t>
          </a:r>
          <a:r>
            <a:rPr lang="es-ES" dirty="0" smtClean="0"/>
            <a:t>No. De capacitaciones realizadas/ No. De capacitaciones programadas en el plan de capacitación </a:t>
          </a:r>
          <a:endParaRPr lang="en-US" dirty="0"/>
        </a:p>
      </dgm:t>
    </dgm:pt>
    <dgm:pt modelId="{9B431058-FAD2-4C5E-A853-45D695D209DB}" type="parTrans" cxnId="{C948897F-756B-425D-BB2E-F43F68E0C839}">
      <dgm:prSet/>
      <dgm:spPr/>
      <dgm:t>
        <a:bodyPr/>
        <a:lstStyle/>
        <a:p>
          <a:endParaRPr lang="en-US"/>
        </a:p>
      </dgm:t>
    </dgm:pt>
    <dgm:pt modelId="{5A5FDC59-5D58-44DA-87A9-F5218FF4FD9C}" type="sibTrans" cxnId="{C948897F-756B-425D-BB2E-F43F68E0C839}">
      <dgm:prSet/>
      <dgm:spPr/>
      <dgm:t>
        <a:bodyPr/>
        <a:lstStyle/>
        <a:p>
          <a:endParaRPr lang="en-US"/>
        </a:p>
      </dgm:t>
    </dgm:pt>
    <dgm:pt modelId="{CA4906AF-195F-45EA-8CB4-2DC5D8BF0F77}" type="pres">
      <dgm:prSet presAssocID="{D342429D-25B8-489C-9666-E6AE30277DFF}" presName="rootNode" presStyleCnt="0">
        <dgm:presLayoutVars>
          <dgm:chMax/>
          <dgm:chPref/>
          <dgm:dir/>
          <dgm:animLvl val="lvl"/>
        </dgm:presLayoutVars>
      </dgm:prSet>
      <dgm:spPr/>
      <dgm:t>
        <a:bodyPr/>
        <a:lstStyle/>
        <a:p>
          <a:endParaRPr lang="en-US"/>
        </a:p>
      </dgm:t>
    </dgm:pt>
    <dgm:pt modelId="{472D876E-FD3E-424B-8807-AB118A83376C}" type="pres">
      <dgm:prSet presAssocID="{C46EC047-5C28-49D2-9222-A26DBAE0A511}" presName="composite" presStyleCnt="0"/>
      <dgm:spPr/>
    </dgm:pt>
    <dgm:pt modelId="{717853B0-1290-452C-8304-01ADE37B1DB3}" type="pres">
      <dgm:prSet presAssocID="{C46EC047-5C28-49D2-9222-A26DBAE0A511}" presName="ParentText" presStyleLbl="node1" presStyleIdx="0" presStyleCnt="3">
        <dgm:presLayoutVars>
          <dgm:chMax val="1"/>
          <dgm:chPref val="1"/>
          <dgm:bulletEnabled val="1"/>
        </dgm:presLayoutVars>
      </dgm:prSet>
      <dgm:spPr/>
      <dgm:t>
        <a:bodyPr/>
        <a:lstStyle/>
        <a:p>
          <a:endParaRPr lang="en-US"/>
        </a:p>
      </dgm:t>
    </dgm:pt>
    <dgm:pt modelId="{F3595AA3-D739-4768-B314-0A26185E5FA1}" type="pres">
      <dgm:prSet presAssocID="{C46EC047-5C28-49D2-9222-A26DBAE0A511}" presName="Image" presStyleLbl="bgImgPlace1" presStyleIdx="0" presStyleCnt="3"/>
      <dgm:spPr>
        <a:blipFill rotWithShape="1">
          <a:blip xmlns:r="http://schemas.openxmlformats.org/officeDocument/2006/relationships" r:embed="rId1"/>
          <a:stretch>
            <a:fillRect/>
          </a:stretch>
        </a:blipFill>
      </dgm:spPr>
      <dgm:t>
        <a:bodyPr/>
        <a:lstStyle/>
        <a:p>
          <a:endParaRPr lang="en-US"/>
        </a:p>
      </dgm:t>
    </dgm:pt>
    <dgm:pt modelId="{1B3D37B5-165E-4EA9-BEC9-BFED14FFD01B}" type="pres">
      <dgm:prSet presAssocID="{C46EC047-5C28-49D2-9222-A26DBAE0A511}" presName="ChildText" presStyleLbl="fgAcc1" presStyleIdx="0" presStyleCnt="3">
        <dgm:presLayoutVars>
          <dgm:chMax val="0"/>
          <dgm:chPref val="0"/>
          <dgm:bulletEnabled val="1"/>
        </dgm:presLayoutVars>
      </dgm:prSet>
      <dgm:spPr/>
      <dgm:t>
        <a:bodyPr/>
        <a:lstStyle/>
        <a:p>
          <a:endParaRPr lang="en-US"/>
        </a:p>
      </dgm:t>
    </dgm:pt>
    <dgm:pt modelId="{AB0769FA-BDAE-490C-B2B5-E8D8BD18AA44}" type="pres">
      <dgm:prSet presAssocID="{742002C3-C472-4155-A605-3B7531A2B2BD}" presName="sibTrans" presStyleCnt="0"/>
      <dgm:spPr/>
    </dgm:pt>
    <dgm:pt modelId="{13C581F4-FE7D-4228-9211-655898D9048F}" type="pres">
      <dgm:prSet presAssocID="{953DFBAC-1D1E-45A6-8428-16E39CDDCF5B}" presName="composite" presStyleCnt="0"/>
      <dgm:spPr/>
    </dgm:pt>
    <dgm:pt modelId="{837B303B-60DB-4A8C-935B-68CDD03C8ADE}" type="pres">
      <dgm:prSet presAssocID="{953DFBAC-1D1E-45A6-8428-16E39CDDCF5B}" presName="ParentText" presStyleLbl="node1" presStyleIdx="1" presStyleCnt="3">
        <dgm:presLayoutVars>
          <dgm:chMax val="1"/>
          <dgm:chPref val="1"/>
          <dgm:bulletEnabled val="1"/>
        </dgm:presLayoutVars>
      </dgm:prSet>
      <dgm:spPr/>
      <dgm:t>
        <a:bodyPr/>
        <a:lstStyle/>
        <a:p>
          <a:endParaRPr lang="en-US"/>
        </a:p>
      </dgm:t>
    </dgm:pt>
    <dgm:pt modelId="{882DE47B-D412-404F-BE78-C48C518E94F1}" type="pres">
      <dgm:prSet presAssocID="{953DFBAC-1D1E-45A6-8428-16E39CDDCF5B}" presName="Image" presStyleLbl="bgImgPlace1" presStyleIdx="1" presStyleCnt="3"/>
      <dgm:spPr>
        <a:blipFill rotWithShape="1">
          <a:blip xmlns:r="http://schemas.openxmlformats.org/officeDocument/2006/relationships" r:embed="rId2"/>
          <a:stretch>
            <a:fillRect/>
          </a:stretch>
        </a:blipFill>
      </dgm:spPr>
    </dgm:pt>
    <dgm:pt modelId="{05D5F8E1-6729-42AC-B1A9-C84CF828AF0F}" type="pres">
      <dgm:prSet presAssocID="{953DFBAC-1D1E-45A6-8428-16E39CDDCF5B}" presName="ChildText" presStyleLbl="fgAcc1" presStyleIdx="1" presStyleCnt="3" custScaleX="126517">
        <dgm:presLayoutVars>
          <dgm:chMax val="0"/>
          <dgm:chPref val="0"/>
          <dgm:bulletEnabled val="1"/>
        </dgm:presLayoutVars>
      </dgm:prSet>
      <dgm:spPr/>
      <dgm:t>
        <a:bodyPr/>
        <a:lstStyle/>
        <a:p>
          <a:endParaRPr lang="en-US"/>
        </a:p>
      </dgm:t>
    </dgm:pt>
    <dgm:pt modelId="{BE3CFE78-DFB7-434D-BFD3-C9B9867B73C5}" type="pres">
      <dgm:prSet presAssocID="{0EF0C4AC-8314-4824-91FE-D07927BDA149}" presName="sibTrans" presStyleCnt="0"/>
      <dgm:spPr/>
    </dgm:pt>
    <dgm:pt modelId="{F0C42AD2-B22F-457F-9890-081B3637374F}" type="pres">
      <dgm:prSet presAssocID="{3F679EB0-5751-4A4D-BCB6-CBE0A8A5C539}" presName="composite" presStyleCnt="0"/>
      <dgm:spPr/>
    </dgm:pt>
    <dgm:pt modelId="{46F0CCE2-A3F8-4E80-A201-4D1ED852DAC4}" type="pres">
      <dgm:prSet presAssocID="{3F679EB0-5751-4A4D-BCB6-CBE0A8A5C539}" presName="ParentText" presStyleLbl="node1" presStyleIdx="2" presStyleCnt="3">
        <dgm:presLayoutVars>
          <dgm:chMax val="1"/>
          <dgm:chPref val="1"/>
          <dgm:bulletEnabled val="1"/>
        </dgm:presLayoutVars>
      </dgm:prSet>
      <dgm:spPr/>
      <dgm:t>
        <a:bodyPr/>
        <a:lstStyle/>
        <a:p>
          <a:endParaRPr lang="en-US"/>
        </a:p>
      </dgm:t>
    </dgm:pt>
    <dgm:pt modelId="{224CCE59-F692-4427-B013-7198790F803E}" type="pres">
      <dgm:prSet presAssocID="{3F679EB0-5751-4A4D-BCB6-CBE0A8A5C539}" presName="Image" presStyleLbl="bgImgPlace1" presStyleIdx="2" presStyleCnt="3"/>
      <dgm:spPr>
        <a:blipFill rotWithShape="1">
          <a:blip xmlns:r="http://schemas.openxmlformats.org/officeDocument/2006/relationships" r:embed="rId3"/>
          <a:stretch>
            <a:fillRect/>
          </a:stretch>
        </a:blipFill>
      </dgm:spPr>
    </dgm:pt>
    <dgm:pt modelId="{8D9C26D9-CE6E-42F4-8166-BE81EDFDE258}" type="pres">
      <dgm:prSet presAssocID="{3F679EB0-5751-4A4D-BCB6-CBE0A8A5C539}" presName="ChildText" presStyleLbl="fgAcc1" presStyleIdx="2" presStyleCnt="3">
        <dgm:presLayoutVars>
          <dgm:chMax val="0"/>
          <dgm:chPref val="0"/>
          <dgm:bulletEnabled val="1"/>
        </dgm:presLayoutVars>
      </dgm:prSet>
      <dgm:spPr/>
      <dgm:t>
        <a:bodyPr/>
        <a:lstStyle/>
        <a:p>
          <a:endParaRPr lang="en-US"/>
        </a:p>
      </dgm:t>
    </dgm:pt>
  </dgm:ptLst>
  <dgm:cxnLst>
    <dgm:cxn modelId="{BAF80120-6D10-47D9-BE7E-1070347DDBB3}" type="presOf" srcId="{A9B4B66D-065F-467D-8BA8-8DB660A0FAE7}" destId="{05D5F8E1-6729-42AC-B1A9-C84CF828AF0F}" srcOrd="0" destOrd="0" presId="urn:microsoft.com/office/officeart/2008/layout/TitledPictureBlocks"/>
    <dgm:cxn modelId="{D1CFBFA0-B40E-4160-9A3D-7304E874B503}" type="presOf" srcId="{579D6668-4EEE-47ED-80CF-D2DC6285F893}" destId="{8D9C26D9-CE6E-42F4-8166-BE81EDFDE258}" srcOrd="0" destOrd="0" presId="urn:microsoft.com/office/officeart/2008/layout/TitledPictureBlocks"/>
    <dgm:cxn modelId="{955CBAD9-33E6-4969-AB45-306F4152795E}" type="presOf" srcId="{D342429D-25B8-489C-9666-E6AE30277DFF}" destId="{CA4906AF-195F-45EA-8CB4-2DC5D8BF0F77}" srcOrd="0" destOrd="0" presId="urn:microsoft.com/office/officeart/2008/layout/TitledPictureBlocks"/>
    <dgm:cxn modelId="{770FD5D4-28EC-493C-AD3F-36B122F6FDF5}" type="presOf" srcId="{953DFBAC-1D1E-45A6-8428-16E39CDDCF5B}" destId="{837B303B-60DB-4A8C-935B-68CDD03C8ADE}" srcOrd="0" destOrd="0" presId="urn:microsoft.com/office/officeart/2008/layout/TitledPictureBlocks"/>
    <dgm:cxn modelId="{7A11999A-ADBE-476D-BF9C-A8E33E2D3494}" type="presOf" srcId="{3F679EB0-5751-4A4D-BCB6-CBE0A8A5C539}" destId="{46F0CCE2-A3F8-4E80-A201-4D1ED852DAC4}" srcOrd="0" destOrd="0" presId="urn:microsoft.com/office/officeart/2008/layout/TitledPictureBlocks"/>
    <dgm:cxn modelId="{F058710D-F351-45E7-98C0-16B080512B5C}" srcId="{D342429D-25B8-489C-9666-E6AE30277DFF}" destId="{C46EC047-5C28-49D2-9222-A26DBAE0A511}" srcOrd="0" destOrd="0" parTransId="{A6FB18D1-8ED7-4B42-B6EF-2520A5036EF0}" sibTransId="{742002C3-C472-4155-A605-3B7531A2B2BD}"/>
    <dgm:cxn modelId="{4A529CD9-213C-4627-9CF1-884B0AABCA5E}" srcId="{953DFBAC-1D1E-45A6-8428-16E39CDDCF5B}" destId="{A9B4B66D-065F-467D-8BA8-8DB660A0FAE7}" srcOrd="0" destOrd="0" parTransId="{223D5CE7-8933-46CF-9C89-6CA89BE6B887}" sibTransId="{0F4AA5E6-6C3B-4897-8969-64E06789195E}"/>
    <dgm:cxn modelId="{22D61488-3B21-43EF-8EE6-6697D4804783}" srcId="{C46EC047-5C28-49D2-9222-A26DBAE0A511}" destId="{C1A6B8E6-0AA3-4CB4-9206-B19862AAC515}" srcOrd="0" destOrd="0" parTransId="{4187FF17-8E6A-4E17-88C5-2A75654F0070}" sibTransId="{46F1A516-10B4-4A9D-B847-4D99B24BDB49}"/>
    <dgm:cxn modelId="{50701AED-1CD1-403C-9451-2374811532CE}" type="presOf" srcId="{C46EC047-5C28-49D2-9222-A26DBAE0A511}" destId="{717853B0-1290-452C-8304-01ADE37B1DB3}" srcOrd="0" destOrd="0" presId="urn:microsoft.com/office/officeart/2008/layout/TitledPictureBlocks"/>
    <dgm:cxn modelId="{B7C7F9AA-CB53-4DBE-AD88-A82A9EEDCDE1}" srcId="{D342429D-25B8-489C-9666-E6AE30277DFF}" destId="{953DFBAC-1D1E-45A6-8428-16E39CDDCF5B}" srcOrd="1" destOrd="0" parTransId="{2A17E32C-F179-4C3C-9AAA-BB28578260C1}" sibTransId="{0EF0C4AC-8314-4824-91FE-D07927BDA149}"/>
    <dgm:cxn modelId="{C948897F-756B-425D-BB2E-F43F68E0C839}" srcId="{3F679EB0-5751-4A4D-BCB6-CBE0A8A5C539}" destId="{579D6668-4EEE-47ED-80CF-D2DC6285F893}" srcOrd="0" destOrd="0" parTransId="{9B431058-FAD2-4C5E-A853-45D695D209DB}" sibTransId="{5A5FDC59-5D58-44DA-87A9-F5218FF4FD9C}"/>
    <dgm:cxn modelId="{7E1DF0D0-BA26-4B69-8D7D-754298D9A52C}" type="presOf" srcId="{C1A6B8E6-0AA3-4CB4-9206-B19862AAC515}" destId="{1B3D37B5-165E-4EA9-BEC9-BFED14FFD01B}" srcOrd="0" destOrd="0" presId="urn:microsoft.com/office/officeart/2008/layout/TitledPictureBlocks"/>
    <dgm:cxn modelId="{872326C5-C875-4776-BACE-B5296677C01E}" srcId="{D342429D-25B8-489C-9666-E6AE30277DFF}" destId="{3F679EB0-5751-4A4D-BCB6-CBE0A8A5C539}" srcOrd="2" destOrd="0" parTransId="{BDDBC366-7F84-4308-BC6B-C403F249A317}" sibTransId="{6A90EAF9-AF89-4B72-882E-FA4D3AB6E4FA}"/>
    <dgm:cxn modelId="{388F6112-639C-4584-8115-1DCF0AFD1AE9}" type="presParOf" srcId="{CA4906AF-195F-45EA-8CB4-2DC5D8BF0F77}" destId="{472D876E-FD3E-424B-8807-AB118A83376C}" srcOrd="0" destOrd="0" presId="urn:microsoft.com/office/officeart/2008/layout/TitledPictureBlocks"/>
    <dgm:cxn modelId="{8E5835EA-13DD-4ABF-B74E-054F19E80ED1}" type="presParOf" srcId="{472D876E-FD3E-424B-8807-AB118A83376C}" destId="{717853B0-1290-452C-8304-01ADE37B1DB3}" srcOrd="0" destOrd="0" presId="urn:microsoft.com/office/officeart/2008/layout/TitledPictureBlocks"/>
    <dgm:cxn modelId="{EBB7C7B8-4600-4F3B-B8CA-9E6BB63600E9}" type="presParOf" srcId="{472D876E-FD3E-424B-8807-AB118A83376C}" destId="{F3595AA3-D739-4768-B314-0A26185E5FA1}" srcOrd="1" destOrd="0" presId="urn:microsoft.com/office/officeart/2008/layout/TitledPictureBlocks"/>
    <dgm:cxn modelId="{4B4E2480-745E-4487-ADEB-8B5947630127}" type="presParOf" srcId="{472D876E-FD3E-424B-8807-AB118A83376C}" destId="{1B3D37B5-165E-4EA9-BEC9-BFED14FFD01B}" srcOrd="2" destOrd="0" presId="urn:microsoft.com/office/officeart/2008/layout/TitledPictureBlocks"/>
    <dgm:cxn modelId="{4488F418-2CD4-409B-8680-0487AAB7C8A1}" type="presParOf" srcId="{CA4906AF-195F-45EA-8CB4-2DC5D8BF0F77}" destId="{AB0769FA-BDAE-490C-B2B5-E8D8BD18AA44}" srcOrd="1" destOrd="0" presId="urn:microsoft.com/office/officeart/2008/layout/TitledPictureBlocks"/>
    <dgm:cxn modelId="{5105B006-D398-4FFA-8CCB-1E46DB32BF3E}" type="presParOf" srcId="{CA4906AF-195F-45EA-8CB4-2DC5D8BF0F77}" destId="{13C581F4-FE7D-4228-9211-655898D9048F}" srcOrd="2" destOrd="0" presId="urn:microsoft.com/office/officeart/2008/layout/TitledPictureBlocks"/>
    <dgm:cxn modelId="{B7862AB5-4997-4E17-86C0-DCBF4CA80F77}" type="presParOf" srcId="{13C581F4-FE7D-4228-9211-655898D9048F}" destId="{837B303B-60DB-4A8C-935B-68CDD03C8ADE}" srcOrd="0" destOrd="0" presId="urn:microsoft.com/office/officeart/2008/layout/TitledPictureBlocks"/>
    <dgm:cxn modelId="{C83FAB6D-1852-45A0-A6AF-411605A1064C}" type="presParOf" srcId="{13C581F4-FE7D-4228-9211-655898D9048F}" destId="{882DE47B-D412-404F-BE78-C48C518E94F1}" srcOrd="1" destOrd="0" presId="urn:microsoft.com/office/officeart/2008/layout/TitledPictureBlocks"/>
    <dgm:cxn modelId="{4C21213E-B9B7-4891-A9F0-4869E17B4CEA}" type="presParOf" srcId="{13C581F4-FE7D-4228-9211-655898D9048F}" destId="{05D5F8E1-6729-42AC-B1A9-C84CF828AF0F}" srcOrd="2" destOrd="0" presId="urn:microsoft.com/office/officeart/2008/layout/TitledPictureBlocks"/>
    <dgm:cxn modelId="{B265CDEC-265F-4A66-95A5-414B09DA583B}" type="presParOf" srcId="{CA4906AF-195F-45EA-8CB4-2DC5D8BF0F77}" destId="{BE3CFE78-DFB7-434D-BFD3-C9B9867B73C5}" srcOrd="3" destOrd="0" presId="urn:microsoft.com/office/officeart/2008/layout/TitledPictureBlocks"/>
    <dgm:cxn modelId="{32AD7838-7BD7-44E9-B94D-3F938FBF546D}" type="presParOf" srcId="{CA4906AF-195F-45EA-8CB4-2DC5D8BF0F77}" destId="{F0C42AD2-B22F-457F-9890-081B3637374F}" srcOrd="4" destOrd="0" presId="urn:microsoft.com/office/officeart/2008/layout/TitledPictureBlocks"/>
    <dgm:cxn modelId="{ED465E19-76D6-4441-B64D-78B66B1DD220}" type="presParOf" srcId="{F0C42AD2-B22F-457F-9890-081B3637374F}" destId="{46F0CCE2-A3F8-4E80-A201-4D1ED852DAC4}" srcOrd="0" destOrd="0" presId="urn:microsoft.com/office/officeart/2008/layout/TitledPictureBlocks"/>
    <dgm:cxn modelId="{44DEA0F6-45F8-4C55-9E69-FFD1C07648B7}" type="presParOf" srcId="{F0C42AD2-B22F-457F-9890-081B3637374F}" destId="{224CCE59-F692-4427-B013-7198790F803E}" srcOrd="1" destOrd="0" presId="urn:microsoft.com/office/officeart/2008/layout/TitledPictureBlocks"/>
    <dgm:cxn modelId="{8D93CB4B-6F7A-4D51-94D2-68C5A5200023}" type="presParOf" srcId="{F0C42AD2-B22F-457F-9890-081B3637374F}" destId="{8D9C26D9-CE6E-42F4-8166-BE81EDFDE258}"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42429D-25B8-489C-9666-E6AE30277DFF}"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US"/>
        </a:p>
      </dgm:t>
    </dgm:pt>
    <dgm:pt modelId="{C46EC047-5C28-49D2-9222-A26DBAE0A511}">
      <dgm:prSet phldrT="[Texto]"/>
      <dgm:spPr/>
      <dgm:t>
        <a:bodyPr/>
        <a:lstStyle/>
        <a:p>
          <a:r>
            <a:rPr lang="es-EC" dirty="0" smtClean="0"/>
            <a:t>RENDIMIENTOS</a:t>
          </a:r>
          <a:endParaRPr lang="en-US" dirty="0"/>
        </a:p>
      </dgm:t>
    </dgm:pt>
    <dgm:pt modelId="{A6FB18D1-8ED7-4B42-B6EF-2520A5036EF0}" type="parTrans" cxnId="{F058710D-F351-45E7-98C0-16B080512B5C}">
      <dgm:prSet/>
      <dgm:spPr/>
      <dgm:t>
        <a:bodyPr/>
        <a:lstStyle/>
        <a:p>
          <a:endParaRPr lang="en-US"/>
        </a:p>
      </dgm:t>
    </dgm:pt>
    <dgm:pt modelId="{742002C3-C472-4155-A605-3B7531A2B2BD}" type="sibTrans" cxnId="{F058710D-F351-45E7-98C0-16B080512B5C}">
      <dgm:prSet/>
      <dgm:spPr/>
      <dgm:t>
        <a:bodyPr/>
        <a:lstStyle/>
        <a:p>
          <a:endParaRPr lang="en-US"/>
        </a:p>
      </dgm:t>
    </dgm:pt>
    <dgm:pt modelId="{C1A6B8E6-0AA3-4CB4-9206-B19862AAC515}">
      <dgm:prSet phldrT="[Texto]" custT="1"/>
      <dgm:spPr/>
      <dgm:t>
        <a:bodyPr/>
        <a:lstStyle/>
        <a:p>
          <a:r>
            <a:rPr lang="es-EC" sz="900" noProof="0" dirty="0" smtClean="0"/>
            <a:t>Estandarizar</a:t>
          </a:r>
          <a:r>
            <a:rPr lang="en-US" sz="900" dirty="0" smtClean="0"/>
            <a:t>/ % de </a:t>
          </a:r>
          <a:r>
            <a:rPr lang="en-US" sz="900" dirty="0" err="1" smtClean="0"/>
            <a:t>cumplimiento</a:t>
          </a:r>
          <a:r>
            <a:rPr lang="en-US" sz="900" dirty="0" smtClean="0"/>
            <a:t> de </a:t>
          </a:r>
          <a:r>
            <a:rPr lang="en-US" sz="900" dirty="0" err="1" smtClean="0"/>
            <a:t>objetivos</a:t>
          </a:r>
          <a:r>
            <a:rPr lang="en-US" sz="900" dirty="0" smtClean="0"/>
            <a:t> </a:t>
          </a:r>
          <a:endParaRPr lang="en-US" sz="900" dirty="0"/>
        </a:p>
      </dgm:t>
    </dgm:pt>
    <dgm:pt modelId="{4187FF17-8E6A-4E17-88C5-2A75654F0070}" type="parTrans" cxnId="{22D61488-3B21-43EF-8EE6-6697D4804783}">
      <dgm:prSet/>
      <dgm:spPr/>
      <dgm:t>
        <a:bodyPr/>
        <a:lstStyle/>
        <a:p>
          <a:endParaRPr lang="en-US"/>
        </a:p>
      </dgm:t>
    </dgm:pt>
    <dgm:pt modelId="{46F1A516-10B4-4A9D-B847-4D99B24BDB49}" type="sibTrans" cxnId="{22D61488-3B21-43EF-8EE6-6697D4804783}">
      <dgm:prSet/>
      <dgm:spPr/>
      <dgm:t>
        <a:bodyPr/>
        <a:lstStyle/>
        <a:p>
          <a:endParaRPr lang="en-US"/>
        </a:p>
      </dgm:t>
    </dgm:pt>
    <dgm:pt modelId="{953DFBAC-1D1E-45A6-8428-16E39CDDCF5B}">
      <dgm:prSet phldrT="[Texto]"/>
      <dgm:spPr/>
      <dgm:t>
        <a:bodyPr/>
        <a:lstStyle/>
        <a:p>
          <a:r>
            <a:rPr lang="en-US" dirty="0" smtClean="0"/>
            <a:t>PROVEEDORES</a:t>
          </a:r>
          <a:endParaRPr lang="en-US" dirty="0"/>
        </a:p>
      </dgm:t>
    </dgm:pt>
    <dgm:pt modelId="{2A17E32C-F179-4C3C-9AAA-BB28578260C1}" type="parTrans" cxnId="{B7C7F9AA-CB53-4DBE-AD88-A82A9EEDCDE1}">
      <dgm:prSet/>
      <dgm:spPr/>
      <dgm:t>
        <a:bodyPr/>
        <a:lstStyle/>
        <a:p>
          <a:endParaRPr lang="en-US"/>
        </a:p>
      </dgm:t>
    </dgm:pt>
    <dgm:pt modelId="{0EF0C4AC-8314-4824-91FE-D07927BDA149}" type="sibTrans" cxnId="{B7C7F9AA-CB53-4DBE-AD88-A82A9EEDCDE1}">
      <dgm:prSet/>
      <dgm:spPr/>
      <dgm:t>
        <a:bodyPr/>
        <a:lstStyle/>
        <a:p>
          <a:endParaRPr lang="en-US"/>
        </a:p>
      </dgm:t>
    </dgm:pt>
    <dgm:pt modelId="{A9B4B66D-065F-467D-8BA8-8DB660A0FAE7}">
      <dgm:prSet phldrT="[Texto]" custT="1"/>
      <dgm:spPr/>
      <dgm:t>
        <a:bodyPr/>
        <a:lstStyle/>
        <a:p>
          <a:r>
            <a:rPr lang="en-US" sz="900" dirty="0" err="1" smtClean="0"/>
            <a:t>Calificación</a:t>
          </a:r>
          <a:r>
            <a:rPr lang="en-US" sz="900" dirty="0" smtClean="0"/>
            <a:t> </a:t>
          </a:r>
          <a:r>
            <a:rPr lang="en-US" sz="900" dirty="0" err="1" smtClean="0"/>
            <a:t>proveedores</a:t>
          </a:r>
          <a:r>
            <a:rPr lang="en-US" sz="900" dirty="0" smtClean="0"/>
            <a:t>/</a:t>
          </a:r>
          <a:r>
            <a:rPr lang="es-ES" sz="900" dirty="0" smtClean="0"/>
            <a:t>Total Puntos Obtenidos/ Total Puntos Posibles </a:t>
          </a:r>
          <a:endParaRPr lang="en-US" sz="900" dirty="0"/>
        </a:p>
      </dgm:t>
    </dgm:pt>
    <dgm:pt modelId="{223D5CE7-8933-46CF-9C89-6CA89BE6B887}" type="parTrans" cxnId="{4A529CD9-213C-4627-9CF1-884B0AABCA5E}">
      <dgm:prSet/>
      <dgm:spPr/>
      <dgm:t>
        <a:bodyPr/>
        <a:lstStyle/>
        <a:p>
          <a:endParaRPr lang="en-US"/>
        </a:p>
      </dgm:t>
    </dgm:pt>
    <dgm:pt modelId="{0F4AA5E6-6C3B-4897-8969-64E06789195E}" type="sibTrans" cxnId="{4A529CD9-213C-4627-9CF1-884B0AABCA5E}">
      <dgm:prSet/>
      <dgm:spPr/>
      <dgm:t>
        <a:bodyPr/>
        <a:lstStyle/>
        <a:p>
          <a:endParaRPr lang="en-US"/>
        </a:p>
      </dgm:t>
    </dgm:pt>
    <dgm:pt modelId="{3F679EB0-5751-4A4D-BCB6-CBE0A8A5C539}">
      <dgm:prSet phldrT="[Texto]"/>
      <dgm:spPr/>
      <dgm:t>
        <a:bodyPr/>
        <a:lstStyle/>
        <a:p>
          <a:r>
            <a:rPr lang="en-US" dirty="0" smtClean="0"/>
            <a:t>NUEVAS T</a:t>
          </a:r>
          <a:r>
            <a:rPr lang="es-EC" dirty="0" smtClean="0"/>
            <a:t>ÉCNICAS</a:t>
          </a:r>
          <a:endParaRPr lang="en-US" dirty="0"/>
        </a:p>
      </dgm:t>
    </dgm:pt>
    <dgm:pt modelId="{BDDBC366-7F84-4308-BC6B-C403F249A317}" type="parTrans" cxnId="{872326C5-C875-4776-BACE-B5296677C01E}">
      <dgm:prSet/>
      <dgm:spPr/>
      <dgm:t>
        <a:bodyPr/>
        <a:lstStyle/>
        <a:p>
          <a:endParaRPr lang="en-US"/>
        </a:p>
      </dgm:t>
    </dgm:pt>
    <dgm:pt modelId="{6A90EAF9-AF89-4B72-882E-FA4D3AB6E4FA}" type="sibTrans" cxnId="{872326C5-C875-4776-BACE-B5296677C01E}">
      <dgm:prSet/>
      <dgm:spPr/>
      <dgm:t>
        <a:bodyPr/>
        <a:lstStyle/>
        <a:p>
          <a:endParaRPr lang="en-US"/>
        </a:p>
      </dgm:t>
    </dgm:pt>
    <dgm:pt modelId="{579D6668-4EEE-47ED-80CF-D2DC6285F893}">
      <dgm:prSet phldrT="[Texto]" custT="1"/>
      <dgm:spPr/>
      <dgm:t>
        <a:bodyPr/>
        <a:lstStyle/>
        <a:p>
          <a:r>
            <a:rPr lang="en-US" sz="900" dirty="0" err="1" smtClean="0"/>
            <a:t>Métodos</a:t>
          </a:r>
          <a:r>
            <a:rPr lang="en-US" sz="900" dirty="0" smtClean="0"/>
            <a:t> de </a:t>
          </a:r>
          <a:r>
            <a:rPr lang="en-US" sz="900" dirty="0" err="1" smtClean="0"/>
            <a:t>construcción</a:t>
          </a:r>
          <a:r>
            <a:rPr lang="en-US" sz="900" dirty="0" smtClean="0"/>
            <a:t>/</a:t>
          </a:r>
          <a:r>
            <a:rPr lang="es-ES" sz="900" dirty="0" smtClean="0"/>
            <a:t>Presupuesto programado- Presupuesto gastado=% ahorro </a:t>
          </a:r>
          <a:r>
            <a:rPr lang="en-US" sz="900" dirty="0" smtClean="0"/>
            <a:t> </a:t>
          </a:r>
          <a:endParaRPr lang="en-US" sz="900" dirty="0"/>
        </a:p>
      </dgm:t>
    </dgm:pt>
    <dgm:pt modelId="{9B431058-FAD2-4C5E-A853-45D695D209DB}" type="parTrans" cxnId="{C948897F-756B-425D-BB2E-F43F68E0C839}">
      <dgm:prSet/>
      <dgm:spPr/>
      <dgm:t>
        <a:bodyPr/>
        <a:lstStyle/>
        <a:p>
          <a:endParaRPr lang="en-US"/>
        </a:p>
      </dgm:t>
    </dgm:pt>
    <dgm:pt modelId="{5A5FDC59-5D58-44DA-87A9-F5218FF4FD9C}" type="sibTrans" cxnId="{C948897F-756B-425D-BB2E-F43F68E0C839}">
      <dgm:prSet/>
      <dgm:spPr/>
      <dgm:t>
        <a:bodyPr/>
        <a:lstStyle/>
        <a:p>
          <a:endParaRPr lang="en-US"/>
        </a:p>
      </dgm:t>
    </dgm:pt>
    <dgm:pt modelId="{CA4906AF-195F-45EA-8CB4-2DC5D8BF0F77}" type="pres">
      <dgm:prSet presAssocID="{D342429D-25B8-489C-9666-E6AE30277DFF}" presName="rootNode" presStyleCnt="0">
        <dgm:presLayoutVars>
          <dgm:chMax/>
          <dgm:chPref/>
          <dgm:dir/>
          <dgm:animLvl val="lvl"/>
        </dgm:presLayoutVars>
      </dgm:prSet>
      <dgm:spPr/>
      <dgm:t>
        <a:bodyPr/>
        <a:lstStyle/>
        <a:p>
          <a:endParaRPr lang="en-US"/>
        </a:p>
      </dgm:t>
    </dgm:pt>
    <dgm:pt modelId="{472D876E-FD3E-424B-8807-AB118A83376C}" type="pres">
      <dgm:prSet presAssocID="{C46EC047-5C28-49D2-9222-A26DBAE0A511}" presName="composite" presStyleCnt="0"/>
      <dgm:spPr/>
    </dgm:pt>
    <dgm:pt modelId="{717853B0-1290-452C-8304-01ADE37B1DB3}" type="pres">
      <dgm:prSet presAssocID="{C46EC047-5C28-49D2-9222-A26DBAE0A511}" presName="ParentText" presStyleLbl="node1" presStyleIdx="0" presStyleCnt="3">
        <dgm:presLayoutVars>
          <dgm:chMax val="1"/>
          <dgm:chPref val="1"/>
          <dgm:bulletEnabled val="1"/>
        </dgm:presLayoutVars>
      </dgm:prSet>
      <dgm:spPr/>
      <dgm:t>
        <a:bodyPr/>
        <a:lstStyle/>
        <a:p>
          <a:endParaRPr lang="en-US"/>
        </a:p>
      </dgm:t>
    </dgm:pt>
    <dgm:pt modelId="{F3595AA3-D739-4768-B314-0A26185E5FA1}" type="pres">
      <dgm:prSet presAssocID="{C46EC047-5C28-49D2-9222-A26DBAE0A511}" presName="Image" presStyleLbl="bgImgPlace1" presStyleIdx="0" presStyleCnt="3"/>
      <dgm:spPr>
        <a:blipFill rotWithShape="1">
          <a:blip xmlns:r="http://schemas.openxmlformats.org/officeDocument/2006/relationships" r:embed="rId1"/>
          <a:stretch>
            <a:fillRect/>
          </a:stretch>
        </a:blipFill>
      </dgm:spPr>
      <dgm:t>
        <a:bodyPr/>
        <a:lstStyle/>
        <a:p>
          <a:endParaRPr lang="en-US"/>
        </a:p>
      </dgm:t>
    </dgm:pt>
    <dgm:pt modelId="{1B3D37B5-165E-4EA9-BEC9-BFED14FFD01B}" type="pres">
      <dgm:prSet presAssocID="{C46EC047-5C28-49D2-9222-A26DBAE0A511}" presName="ChildText" presStyleLbl="fgAcc1" presStyleIdx="0" presStyleCnt="3" custScaleX="158238">
        <dgm:presLayoutVars>
          <dgm:chMax val="0"/>
          <dgm:chPref val="0"/>
          <dgm:bulletEnabled val="1"/>
        </dgm:presLayoutVars>
      </dgm:prSet>
      <dgm:spPr/>
      <dgm:t>
        <a:bodyPr/>
        <a:lstStyle/>
        <a:p>
          <a:endParaRPr lang="en-US"/>
        </a:p>
      </dgm:t>
    </dgm:pt>
    <dgm:pt modelId="{AB0769FA-BDAE-490C-B2B5-E8D8BD18AA44}" type="pres">
      <dgm:prSet presAssocID="{742002C3-C472-4155-A605-3B7531A2B2BD}" presName="sibTrans" presStyleCnt="0"/>
      <dgm:spPr/>
    </dgm:pt>
    <dgm:pt modelId="{13C581F4-FE7D-4228-9211-655898D9048F}" type="pres">
      <dgm:prSet presAssocID="{953DFBAC-1D1E-45A6-8428-16E39CDDCF5B}" presName="composite" presStyleCnt="0"/>
      <dgm:spPr/>
    </dgm:pt>
    <dgm:pt modelId="{837B303B-60DB-4A8C-935B-68CDD03C8ADE}" type="pres">
      <dgm:prSet presAssocID="{953DFBAC-1D1E-45A6-8428-16E39CDDCF5B}" presName="ParentText" presStyleLbl="node1" presStyleIdx="1" presStyleCnt="3">
        <dgm:presLayoutVars>
          <dgm:chMax val="1"/>
          <dgm:chPref val="1"/>
          <dgm:bulletEnabled val="1"/>
        </dgm:presLayoutVars>
      </dgm:prSet>
      <dgm:spPr/>
      <dgm:t>
        <a:bodyPr/>
        <a:lstStyle/>
        <a:p>
          <a:endParaRPr lang="en-US"/>
        </a:p>
      </dgm:t>
    </dgm:pt>
    <dgm:pt modelId="{882DE47B-D412-404F-BE78-C48C518E94F1}" type="pres">
      <dgm:prSet presAssocID="{953DFBAC-1D1E-45A6-8428-16E39CDDCF5B}" presName="Image" presStyleLbl="bgImgPlace1" presStyleIdx="1" presStyleCnt="3"/>
      <dgm:spPr>
        <a:blipFill rotWithShape="1">
          <a:blip xmlns:r="http://schemas.openxmlformats.org/officeDocument/2006/relationships" r:embed="rId2"/>
          <a:stretch>
            <a:fillRect/>
          </a:stretch>
        </a:blipFill>
      </dgm:spPr>
    </dgm:pt>
    <dgm:pt modelId="{05D5F8E1-6729-42AC-B1A9-C84CF828AF0F}" type="pres">
      <dgm:prSet presAssocID="{953DFBAC-1D1E-45A6-8428-16E39CDDCF5B}" presName="ChildText" presStyleLbl="fgAcc1" presStyleIdx="1" presStyleCnt="3" custScaleX="126517">
        <dgm:presLayoutVars>
          <dgm:chMax val="0"/>
          <dgm:chPref val="0"/>
          <dgm:bulletEnabled val="1"/>
        </dgm:presLayoutVars>
      </dgm:prSet>
      <dgm:spPr/>
      <dgm:t>
        <a:bodyPr/>
        <a:lstStyle/>
        <a:p>
          <a:endParaRPr lang="en-US"/>
        </a:p>
      </dgm:t>
    </dgm:pt>
    <dgm:pt modelId="{BE3CFE78-DFB7-434D-BFD3-C9B9867B73C5}" type="pres">
      <dgm:prSet presAssocID="{0EF0C4AC-8314-4824-91FE-D07927BDA149}" presName="sibTrans" presStyleCnt="0"/>
      <dgm:spPr/>
    </dgm:pt>
    <dgm:pt modelId="{F0C42AD2-B22F-457F-9890-081B3637374F}" type="pres">
      <dgm:prSet presAssocID="{3F679EB0-5751-4A4D-BCB6-CBE0A8A5C539}" presName="composite" presStyleCnt="0"/>
      <dgm:spPr/>
    </dgm:pt>
    <dgm:pt modelId="{46F0CCE2-A3F8-4E80-A201-4D1ED852DAC4}" type="pres">
      <dgm:prSet presAssocID="{3F679EB0-5751-4A4D-BCB6-CBE0A8A5C539}" presName="ParentText" presStyleLbl="node1" presStyleIdx="2" presStyleCnt="3">
        <dgm:presLayoutVars>
          <dgm:chMax val="1"/>
          <dgm:chPref val="1"/>
          <dgm:bulletEnabled val="1"/>
        </dgm:presLayoutVars>
      </dgm:prSet>
      <dgm:spPr/>
      <dgm:t>
        <a:bodyPr/>
        <a:lstStyle/>
        <a:p>
          <a:endParaRPr lang="en-US"/>
        </a:p>
      </dgm:t>
    </dgm:pt>
    <dgm:pt modelId="{224CCE59-F692-4427-B013-7198790F803E}" type="pres">
      <dgm:prSet presAssocID="{3F679EB0-5751-4A4D-BCB6-CBE0A8A5C539}" presName="Image" presStyleLbl="bgImgPlace1" presStyleIdx="2" presStyleCnt="3"/>
      <dgm:spPr>
        <a:blipFill rotWithShape="1">
          <a:blip xmlns:r="http://schemas.openxmlformats.org/officeDocument/2006/relationships" r:embed="rId3"/>
          <a:stretch>
            <a:fillRect/>
          </a:stretch>
        </a:blipFill>
      </dgm:spPr>
    </dgm:pt>
    <dgm:pt modelId="{8D9C26D9-CE6E-42F4-8166-BE81EDFDE258}" type="pres">
      <dgm:prSet presAssocID="{3F679EB0-5751-4A4D-BCB6-CBE0A8A5C539}" presName="ChildText" presStyleLbl="fgAcc1" presStyleIdx="2" presStyleCnt="3" custScaleX="184077" custLinFactNeighborY="1603">
        <dgm:presLayoutVars>
          <dgm:chMax val="0"/>
          <dgm:chPref val="0"/>
          <dgm:bulletEnabled val="1"/>
        </dgm:presLayoutVars>
      </dgm:prSet>
      <dgm:spPr/>
      <dgm:t>
        <a:bodyPr/>
        <a:lstStyle/>
        <a:p>
          <a:endParaRPr lang="en-US"/>
        </a:p>
      </dgm:t>
    </dgm:pt>
  </dgm:ptLst>
  <dgm:cxnLst>
    <dgm:cxn modelId="{CC39444E-1309-42AE-A04F-44A9D133A7BB}" type="presOf" srcId="{A9B4B66D-065F-467D-8BA8-8DB660A0FAE7}" destId="{05D5F8E1-6729-42AC-B1A9-C84CF828AF0F}" srcOrd="0" destOrd="0" presId="urn:microsoft.com/office/officeart/2008/layout/TitledPictureBlocks"/>
    <dgm:cxn modelId="{D75C1CA8-39F3-40B8-8314-8DF78913A5B5}" type="presOf" srcId="{C1A6B8E6-0AA3-4CB4-9206-B19862AAC515}" destId="{1B3D37B5-165E-4EA9-BEC9-BFED14FFD01B}" srcOrd="0" destOrd="0" presId="urn:microsoft.com/office/officeart/2008/layout/TitledPictureBlocks"/>
    <dgm:cxn modelId="{55539D1C-C556-4005-A286-E90329CD7420}" type="presOf" srcId="{579D6668-4EEE-47ED-80CF-D2DC6285F893}" destId="{8D9C26D9-CE6E-42F4-8166-BE81EDFDE258}" srcOrd="0" destOrd="0" presId="urn:microsoft.com/office/officeart/2008/layout/TitledPictureBlocks"/>
    <dgm:cxn modelId="{F8A6FC7F-5426-4F79-8711-93838D76780F}" type="presOf" srcId="{C46EC047-5C28-49D2-9222-A26DBAE0A511}" destId="{717853B0-1290-452C-8304-01ADE37B1DB3}" srcOrd="0" destOrd="0" presId="urn:microsoft.com/office/officeart/2008/layout/TitledPictureBlocks"/>
    <dgm:cxn modelId="{F058710D-F351-45E7-98C0-16B080512B5C}" srcId="{D342429D-25B8-489C-9666-E6AE30277DFF}" destId="{C46EC047-5C28-49D2-9222-A26DBAE0A511}" srcOrd="0" destOrd="0" parTransId="{A6FB18D1-8ED7-4B42-B6EF-2520A5036EF0}" sibTransId="{742002C3-C472-4155-A605-3B7531A2B2BD}"/>
    <dgm:cxn modelId="{4A529CD9-213C-4627-9CF1-884B0AABCA5E}" srcId="{953DFBAC-1D1E-45A6-8428-16E39CDDCF5B}" destId="{A9B4B66D-065F-467D-8BA8-8DB660A0FAE7}" srcOrd="0" destOrd="0" parTransId="{223D5CE7-8933-46CF-9C89-6CA89BE6B887}" sibTransId="{0F4AA5E6-6C3B-4897-8969-64E06789195E}"/>
    <dgm:cxn modelId="{22D61488-3B21-43EF-8EE6-6697D4804783}" srcId="{C46EC047-5C28-49D2-9222-A26DBAE0A511}" destId="{C1A6B8E6-0AA3-4CB4-9206-B19862AAC515}" srcOrd="0" destOrd="0" parTransId="{4187FF17-8E6A-4E17-88C5-2A75654F0070}" sibTransId="{46F1A516-10B4-4A9D-B847-4D99B24BDB49}"/>
    <dgm:cxn modelId="{B7C7F9AA-CB53-4DBE-AD88-A82A9EEDCDE1}" srcId="{D342429D-25B8-489C-9666-E6AE30277DFF}" destId="{953DFBAC-1D1E-45A6-8428-16E39CDDCF5B}" srcOrd="1" destOrd="0" parTransId="{2A17E32C-F179-4C3C-9AAA-BB28578260C1}" sibTransId="{0EF0C4AC-8314-4824-91FE-D07927BDA149}"/>
    <dgm:cxn modelId="{18ABB1F3-3D3B-4B94-BA03-08078FEBF636}" type="presOf" srcId="{953DFBAC-1D1E-45A6-8428-16E39CDDCF5B}" destId="{837B303B-60DB-4A8C-935B-68CDD03C8ADE}" srcOrd="0" destOrd="0" presId="urn:microsoft.com/office/officeart/2008/layout/TitledPictureBlocks"/>
    <dgm:cxn modelId="{C948897F-756B-425D-BB2E-F43F68E0C839}" srcId="{3F679EB0-5751-4A4D-BCB6-CBE0A8A5C539}" destId="{579D6668-4EEE-47ED-80CF-D2DC6285F893}" srcOrd="0" destOrd="0" parTransId="{9B431058-FAD2-4C5E-A853-45D695D209DB}" sibTransId="{5A5FDC59-5D58-44DA-87A9-F5218FF4FD9C}"/>
    <dgm:cxn modelId="{62403548-CDFB-406C-AC09-1AE97C232215}" type="presOf" srcId="{3F679EB0-5751-4A4D-BCB6-CBE0A8A5C539}" destId="{46F0CCE2-A3F8-4E80-A201-4D1ED852DAC4}" srcOrd="0" destOrd="0" presId="urn:microsoft.com/office/officeart/2008/layout/TitledPictureBlocks"/>
    <dgm:cxn modelId="{872326C5-C875-4776-BACE-B5296677C01E}" srcId="{D342429D-25B8-489C-9666-E6AE30277DFF}" destId="{3F679EB0-5751-4A4D-BCB6-CBE0A8A5C539}" srcOrd="2" destOrd="0" parTransId="{BDDBC366-7F84-4308-BC6B-C403F249A317}" sibTransId="{6A90EAF9-AF89-4B72-882E-FA4D3AB6E4FA}"/>
    <dgm:cxn modelId="{77E0C20D-FB32-463D-9457-ED72D985AC17}" type="presOf" srcId="{D342429D-25B8-489C-9666-E6AE30277DFF}" destId="{CA4906AF-195F-45EA-8CB4-2DC5D8BF0F77}" srcOrd="0" destOrd="0" presId="urn:microsoft.com/office/officeart/2008/layout/TitledPictureBlocks"/>
    <dgm:cxn modelId="{61BB555F-35AF-4AC8-BCB3-287F7DD600DA}" type="presParOf" srcId="{CA4906AF-195F-45EA-8CB4-2DC5D8BF0F77}" destId="{472D876E-FD3E-424B-8807-AB118A83376C}" srcOrd="0" destOrd="0" presId="urn:microsoft.com/office/officeart/2008/layout/TitledPictureBlocks"/>
    <dgm:cxn modelId="{DF35B86E-24ED-45B0-B025-6DAC22559BC9}" type="presParOf" srcId="{472D876E-FD3E-424B-8807-AB118A83376C}" destId="{717853B0-1290-452C-8304-01ADE37B1DB3}" srcOrd="0" destOrd="0" presId="urn:microsoft.com/office/officeart/2008/layout/TitledPictureBlocks"/>
    <dgm:cxn modelId="{D83647DA-58F3-40C5-AD2A-577BB7A672CA}" type="presParOf" srcId="{472D876E-FD3E-424B-8807-AB118A83376C}" destId="{F3595AA3-D739-4768-B314-0A26185E5FA1}" srcOrd="1" destOrd="0" presId="urn:microsoft.com/office/officeart/2008/layout/TitledPictureBlocks"/>
    <dgm:cxn modelId="{61B101A3-30B4-4B89-AB47-E734ED130029}" type="presParOf" srcId="{472D876E-FD3E-424B-8807-AB118A83376C}" destId="{1B3D37B5-165E-4EA9-BEC9-BFED14FFD01B}" srcOrd="2" destOrd="0" presId="urn:microsoft.com/office/officeart/2008/layout/TitledPictureBlocks"/>
    <dgm:cxn modelId="{1592BD45-17D0-4A3B-8F5A-A2CEE3923EF9}" type="presParOf" srcId="{CA4906AF-195F-45EA-8CB4-2DC5D8BF0F77}" destId="{AB0769FA-BDAE-490C-B2B5-E8D8BD18AA44}" srcOrd="1" destOrd="0" presId="urn:microsoft.com/office/officeart/2008/layout/TitledPictureBlocks"/>
    <dgm:cxn modelId="{3ADD61F3-7BF1-45CA-9A80-456C09C81ADD}" type="presParOf" srcId="{CA4906AF-195F-45EA-8CB4-2DC5D8BF0F77}" destId="{13C581F4-FE7D-4228-9211-655898D9048F}" srcOrd="2" destOrd="0" presId="urn:microsoft.com/office/officeart/2008/layout/TitledPictureBlocks"/>
    <dgm:cxn modelId="{0BA2ECD3-AEF7-42AC-9448-8D90F1986D58}" type="presParOf" srcId="{13C581F4-FE7D-4228-9211-655898D9048F}" destId="{837B303B-60DB-4A8C-935B-68CDD03C8ADE}" srcOrd="0" destOrd="0" presId="urn:microsoft.com/office/officeart/2008/layout/TitledPictureBlocks"/>
    <dgm:cxn modelId="{F38F9444-25E0-4703-8D54-CF3A21481BEA}" type="presParOf" srcId="{13C581F4-FE7D-4228-9211-655898D9048F}" destId="{882DE47B-D412-404F-BE78-C48C518E94F1}" srcOrd="1" destOrd="0" presId="urn:microsoft.com/office/officeart/2008/layout/TitledPictureBlocks"/>
    <dgm:cxn modelId="{0605C8AF-1556-493C-87E6-8F2316139B39}" type="presParOf" srcId="{13C581F4-FE7D-4228-9211-655898D9048F}" destId="{05D5F8E1-6729-42AC-B1A9-C84CF828AF0F}" srcOrd="2" destOrd="0" presId="urn:microsoft.com/office/officeart/2008/layout/TitledPictureBlocks"/>
    <dgm:cxn modelId="{9ECDAFF0-3C97-4579-93FB-0810C2F564E2}" type="presParOf" srcId="{CA4906AF-195F-45EA-8CB4-2DC5D8BF0F77}" destId="{BE3CFE78-DFB7-434D-BFD3-C9B9867B73C5}" srcOrd="3" destOrd="0" presId="urn:microsoft.com/office/officeart/2008/layout/TitledPictureBlocks"/>
    <dgm:cxn modelId="{ABFC27DA-D364-478E-B039-D42100030DCD}" type="presParOf" srcId="{CA4906AF-195F-45EA-8CB4-2DC5D8BF0F77}" destId="{F0C42AD2-B22F-457F-9890-081B3637374F}" srcOrd="4" destOrd="0" presId="urn:microsoft.com/office/officeart/2008/layout/TitledPictureBlocks"/>
    <dgm:cxn modelId="{E61A2A1A-191C-4574-8F0A-B6E2EA36438E}" type="presParOf" srcId="{F0C42AD2-B22F-457F-9890-081B3637374F}" destId="{46F0CCE2-A3F8-4E80-A201-4D1ED852DAC4}" srcOrd="0" destOrd="0" presId="urn:microsoft.com/office/officeart/2008/layout/TitledPictureBlocks"/>
    <dgm:cxn modelId="{339BCF8A-FF19-42BE-8541-50C5864C7854}" type="presParOf" srcId="{F0C42AD2-B22F-457F-9890-081B3637374F}" destId="{224CCE59-F692-4427-B013-7198790F803E}" srcOrd="1" destOrd="0" presId="urn:microsoft.com/office/officeart/2008/layout/TitledPictureBlocks"/>
    <dgm:cxn modelId="{24204E92-D9BA-45EA-BF5A-4F445DCB8102}" type="presParOf" srcId="{F0C42AD2-B22F-457F-9890-081B3637374F}" destId="{8D9C26D9-CE6E-42F4-8166-BE81EDFDE258}"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7E5EA7-965C-4BBB-9592-7EF6C12B9E25}"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n-US"/>
        </a:p>
      </dgm:t>
    </dgm:pt>
    <dgm:pt modelId="{570CE46F-0E16-4744-8CDD-2679A3C759E3}">
      <dgm:prSet phldrT="[Texto]"/>
      <dgm:spPr/>
      <dgm:t>
        <a:bodyPr/>
        <a:lstStyle/>
        <a:p>
          <a:r>
            <a:rPr lang="es-EC" dirty="0" smtClean="0">
              <a:hlinkClick xmlns:r="http://schemas.openxmlformats.org/officeDocument/2006/relationships" r:id="rId1" action="ppaction://hlinkfile"/>
            </a:rPr>
            <a:t>Video Conjunto Residencial Cataleya </a:t>
          </a:r>
          <a:endParaRPr lang="en-US" dirty="0"/>
        </a:p>
      </dgm:t>
    </dgm:pt>
    <dgm:pt modelId="{51B31CFE-B9DE-4E14-B5ED-D5943E500588}" type="parTrans" cxnId="{E27F41B3-4408-401E-8558-B08FFC98BC32}">
      <dgm:prSet/>
      <dgm:spPr/>
      <dgm:t>
        <a:bodyPr/>
        <a:lstStyle/>
        <a:p>
          <a:endParaRPr lang="en-US"/>
        </a:p>
      </dgm:t>
    </dgm:pt>
    <dgm:pt modelId="{D68FBFB8-ED82-4974-9029-5D8063063D72}" type="sibTrans" cxnId="{E27F41B3-4408-401E-8558-B08FFC98BC32}">
      <dgm:prSet/>
      <dgm:spPr/>
      <dgm:t>
        <a:bodyPr/>
        <a:lstStyle/>
        <a:p>
          <a:endParaRPr lang="en-US"/>
        </a:p>
      </dgm:t>
    </dgm:pt>
    <dgm:pt modelId="{01147B91-E5A8-4A0E-856E-0E222711D68E}" type="pres">
      <dgm:prSet presAssocID="{547E5EA7-965C-4BBB-9592-7EF6C12B9E25}" presName="linear" presStyleCnt="0">
        <dgm:presLayoutVars>
          <dgm:animLvl val="lvl"/>
          <dgm:resizeHandles val="exact"/>
        </dgm:presLayoutVars>
      </dgm:prSet>
      <dgm:spPr/>
      <dgm:t>
        <a:bodyPr/>
        <a:lstStyle/>
        <a:p>
          <a:endParaRPr lang="en-US"/>
        </a:p>
      </dgm:t>
    </dgm:pt>
    <dgm:pt modelId="{1D8A79EE-9A3C-423F-9D2F-E7783A37AD5A}" type="pres">
      <dgm:prSet presAssocID="{570CE46F-0E16-4744-8CDD-2679A3C759E3}" presName="parentText" presStyleLbl="node1" presStyleIdx="0" presStyleCnt="1">
        <dgm:presLayoutVars>
          <dgm:chMax val="0"/>
          <dgm:bulletEnabled val="1"/>
        </dgm:presLayoutVars>
      </dgm:prSet>
      <dgm:spPr/>
      <dgm:t>
        <a:bodyPr/>
        <a:lstStyle/>
        <a:p>
          <a:endParaRPr lang="en-US"/>
        </a:p>
      </dgm:t>
    </dgm:pt>
  </dgm:ptLst>
  <dgm:cxnLst>
    <dgm:cxn modelId="{13D1A44C-DCA1-4484-94E6-BB32D7587467}" type="presOf" srcId="{547E5EA7-965C-4BBB-9592-7EF6C12B9E25}" destId="{01147B91-E5A8-4A0E-856E-0E222711D68E}" srcOrd="0" destOrd="0" presId="urn:microsoft.com/office/officeart/2005/8/layout/vList2"/>
    <dgm:cxn modelId="{B7994911-9709-4B15-901A-D9C9D5DEB86A}" type="presOf" srcId="{570CE46F-0E16-4744-8CDD-2679A3C759E3}" destId="{1D8A79EE-9A3C-423F-9D2F-E7783A37AD5A}" srcOrd="0" destOrd="0" presId="urn:microsoft.com/office/officeart/2005/8/layout/vList2"/>
    <dgm:cxn modelId="{E27F41B3-4408-401E-8558-B08FFC98BC32}" srcId="{547E5EA7-965C-4BBB-9592-7EF6C12B9E25}" destId="{570CE46F-0E16-4744-8CDD-2679A3C759E3}" srcOrd="0" destOrd="0" parTransId="{51B31CFE-B9DE-4E14-B5ED-D5943E500588}" sibTransId="{D68FBFB8-ED82-4974-9029-5D8063063D72}"/>
    <dgm:cxn modelId="{D64DB4A1-A223-443B-97CB-97F3E06CA4AB}" type="presParOf" srcId="{01147B91-E5A8-4A0E-856E-0E222711D68E}" destId="{1D8A79EE-9A3C-423F-9D2F-E7783A37AD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EF3E4-0FBC-4019-85A0-BE85111BBEA0}">
      <dsp:nvSpPr>
        <dsp:cNvPr id="0" name=""/>
        <dsp:cNvSpPr/>
      </dsp:nvSpPr>
      <dsp:spPr>
        <a:xfrm>
          <a:off x="0" y="0"/>
          <a:ext cx="8312150" cy="121981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en-US" sz="5600" kern="1200" dirty="0" smtClean="0"/>
            <a:t>DESPERDICIOS</a:t>
          </a:r>
          <a:endParaRPr lang="en-US" sz="5600" kern="1200" dirty="0"/>
        </a:p>
      </dsp:txBody>
      <dsp:txXfrm>
        <a:off x="1784411" y="0"/>
        <a:ext cx="6527738" cy="1219813"/>
      </dsp:txXfrm>
    </dsp:sp>
    <dsp:sp modelId="{C64770CF-14B3-4422-89BF-7458183EB074}">
      <dsp:nvSpPr>
        <dsp:cNvPr id="0" name=""/>
        <dsp:cNvSpPr/>
      </dsp:nvSpPr>
      <dsp:spPr>
        <a:xfrm>
          <a:off x="121981" y="121981"/>
          <a:ext cx="1662430" cy="97585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F0463B-BD26-4FBD-A88E-CFA95ED5A09D}">
      <dsp:nvSpPr>
        <dsp:cNvPr id="0" name=""/>
        <dsp:cNvSpPr/>
      </dsp:nvSpPr>
      <dsp:spPr>
        <a:xfrm>
          <a:off x="0" y="1327621"/>
          <a:ext cx="8312150" cy="121981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en-US" sz="5600" kern="1200" dirty="0" smtClean="0"/>
            <a:t>SOBRECOSTOS </a:t>
          </a:r>
          <a:endParaRPr lang="en-US" sz="5600" kern="1200" dirty="0"/>
        </a:p>
      </dsp:txBody>
      <dsp:txXfrm>
        <a:off x="1784411" y="1327621"/>
        <a:ext cx="6527738" cy="1219813"/>
      </dsp:txXfrm>
    </dsp:sp>
    <dsp:sp modelId="{118CA1BE-1CB3-4759-9203-F63CBCA2547A}">
      <dsp:nvSpPr>
        <dsp:cNvPr id="0" name=""/>
        <dsp:cNvSpPr/>
      </dsp:nvSpPr>
      <dsp:spPr>
        <a:xfrm>
          <a:off x="121981" y="1463776"/>
          <a:ext cx="1662430" cy="975851"/>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62F8B0-5433-4AF0-8419-B57F129BCEB6}">
      <dsp:nvSpPr>
        <dsp:cNvPr id="0" name=""/>
        <dsp:cNvSpPr/>
      </dsp:nvSpPr>
      <dsp:spPr>
        <a:xfrm>
          <a:off x="0" y="2683590"/>
          <a:ext cx="8312150" cy="121981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en-US" sz="5600" kern="1200" dirty="0" smtClean="0"/>
            <a:t>RETRASOS OBRA</a:t>
          </a:r>
          <a:endParaRPr lang="en-US" sz="5600" kern="1200" dirty="0"/>
        </a:p>
      </dsp:txBody>
      <dsp:txXfrm>
        <a:off x="1784411" y="2683590"/>
        <a:ext cx="6527738" cy="1219813"/>
      </dsp:txXfrm>
    </dsp:sp>
    <dsp:sp modelId="{7C8F2D29-1544-4A31-983A-66E17562E713}">
      <dsp:nvSpPr>
        <dsp:cNvPr id="0" name=""/>
        <dsp:cNvSpPr/>
      </dsp:nvSpPr>
      <dsp:spPr>
        <a:xfrm>
          <a:off x="121981" y="2805572"/>
          <a:ext cx="1662430" cy="97585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4FCD1-58B7-472B-AA7C-9536ECEBF464}">
      <dsp:nvSpPr>
        <dsp:cNvPr id="0" name=""/>
        <dsp:cNvSpPr/>
      </dsp:nvSpPr>
      <dsp:spPr>
        <a:xfrm>
          <a:off x="0" y="4025385"/>
          <a:ext cx="8312150" cy="121981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a:lnSpc>
              <a:spcPct val="90000"/>
            </a:lnSpc>
            <a:spcBef>
              <a:spcPct val="0"/>
            </a:spcBef>
            <a:spcAft>
              <a:spcPct val="35000"/>
            </a:spcAft>
          </a:pPr>
          <a:r>
            <a:rPr lang="en-US" sz="5600" kern="1200" dirty="0" smtClean="0"/>
            <a:t>PRODUCTIVIDAD</a:t>
          </a:r>
          <a:endParaRPr lang="en-US" sz="5600" kern="1200" dirty="0"/>
        </a:p>
      </dsp:txBody>
      <dsp:txXfrm>
        <a:off x="1784411" y="4025385"/>
        <a:ext cx="6527738" cy="1219813"/>
      </dsp:txXfrm>
    </dsp:sp>
    <dsp:sp modelId="{9F99956F-592D-43B3-AB86-BB7F2C9154AA}">
      <dsp:nvSpPr>
        <dsp:cNvPr id="0" name=""/>
        <dsp:cNvSpPr/>
      </dsp:nvSpPr>
      <dsp:spPr>
        <a:xfrm>
          <a:off x="121981" y="4147367"/>
          <a:ext cx="1662430" cy="975851"/>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D63E7-A69B-4A88-A547-D550927FAB91}">
      <dsp:nvSpPr>
        <dsp:cNvPr id="0" name=""/>
        <dsp:cNvSpPr/>
      </dsp:nvSpPr>
      <dsp:spPr>
        <a:xfrm>
          <a:off x="1745" y="0"/>
          <a:ext cx="2715248" cy="524827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EC" sz="3600" kern="1200" dirty="0" smtClean="0"/>
            <a:t>DEFINICIÓN</a:t>
          </a:r>
          <a:endParaRPr lang="en-US" sz="3600" kern="1200" dirty="0"/>
        </a:p>
      </dsp:txBody>
      <dsp:txXfrm>
        <a:off x="1745" y="2099310"/>
        <a:ext cx="2715248" cy="2099310"/>
      </dsp:txXfrm>
    </dsp:sp>
    <dsp:sp modelId="{5729DCEF-F126-4A89-879D-CF977B39E7BD}">
      <dsp:nvSpPr>
        <dsp:cNvPr id="0" name=""/>
        <dsp:cNvSpPr/>
      </dsp:nvSpPr>
      <dsp:spPr>
        <a:xfrm>
          <a:off x="485531" y="314896"/>
          <a:ext cx="1747675" cy="1747675"/>
        </a:xfrm>
        <a:prstGeom prst="ellipse">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DA19DD-DB7D-4573-B4D7-329512F52E40}">
      <dsp:nvSpPr>
        <dsp:cNvPr id="0" name=""/>
        <dsp:cNvSpPr/>
      </dsp:nvSpPr>
      <dsp:spPr>
        <a:xfrm>
          <a:off x="2798450" y="0"/>
          <a:ext cx="2715248" cy="524827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EC" sz="3600" kern="1200" dirty="0" smtClean="0"/>
            <a:t>DISEÑO</a:t>
          </a:r>
          <a:endParaRPr lang="en-US" sz="3600" kern="1200" dirty="0"/>
        </a:p>
      </dsp:txBody>
      <dsp:txXfrm>
        <a:off x="2798450" y="2099310"/>
        <a:ext cx="2715248" cy="2099310"/>
      </dsp:txXfrm>
    </dsp:sp>
    <dsp:sp modelId="{DADC89B8-06BD-4196-9F99-2DC2D55DA9C2}">
      <dsp:nvSpPr>
        <dsp:cNvPr id="0" name=""/>
        <dsp:cNvSpPr/>
      </dsp:nvSpPr>
      <dsp:spPr>
        <a:xfrm>
          <a:off x="3282237" y="314896"/>
          <a:ext cx="1747675" cy="1747675"/>
        </a:xfrm>
        <a:prstGeom prst="ellipse">
          <a:avLst/>
        </a:prstGeom>
        <a:blipFill rotWithShape="1">
          <a:blip xmlns:r="http://schemas.openxmlformats.org/officeDocument/2006/relationships" r:embed="rId2"/>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26540C-129E-48E0-8D14-B33D619B9C2D}">
      <dsp:nvSpPr>
        <dsp:cNvPr id="0" name=""/>
        <dsp:cNvSpPr/>
      </dsp:nvSpPr>
      <dsp:spPr>
        <a:xfrm>
          <a:off x="5595156" y="0"/>
          <a:ext cx="2715248" cy="524827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EC" sz="3600" kern="1200" dirty="0" smtClean="0"/>
            <a:t>EJECUCIÓN</a:t>
          </a:r>
          <a:endParaRPr lang="en-US" sz="3600" kern="1200" dirty="0"/>
        </a:p>
      </dsp:txBody>
      <dsp:txXfrm>
        <a:off x="5595156" y="2099310"/>
        <a:ext cx="2715248" cy="2099310"/>
      </dsp:txXfrm>
    </dsp:sp>
    <dsp:sp modelId="{59AB2190-3CDA-40EE-8798-67A68D705699}">
      <dsp:nvSpPr>
        <dsp:cNvPr id="0" name=""/>
        <dsp:cNvSpPr/>
      </dsp:nvSpPr>
      <dsp:spPr>
        <a:xfrm>
          <a:off x="6078942" y="314896"/>
          <a:ext cx="1747675" cy="1747675"/>
        </a:xfrm>
        <a:prstGeom prst="ellipse">
          <a:avLst/>
        </a:prstGeom>
        <a:blipFill rotWithShape="1">
          <a:blip xmlns:r="http://schemas.openxmlformats.org/officeDocument/2006/relationships" r:embed="rId3"/>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1253DA-C68B-41FF-B830-0932822D0829}">
      <dsp:nvSpPr>
        <dsp:cNvPr id="0" name=""/>
        <dsp:cNvSpPr/>
      </dsp:nvSpPr>
      <dsp:spPr>
        <a:xfrm>
          <a:off x="250355" y="4184103"/>
          <a:ext cx="7647178" cy="787241"/>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Marcador de fecha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982402C3-CBB5-4B11-8BB6-0AC68B36FF7E}" type="datetimeFigureOut">
              <a:rPr lang="en-US" smtClean="0"/>
              <a:t>6/10/2018</a:t>
            </a:fld>
            <a:endParaRPr lang="en-US"/>
          </a:p>
        </p:txBody>
      </p:sp>
      <p:sp>
        <p:nvSpPr>
          <p:cNvPr id="4" name="Marcador de pie de página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5" name="Marcador de número de diapositiva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511BA837-9C48-4EC9-B45D-B276B7DC4DE8}" type="slidenum">
              <a:rPr lang="en-US" smtClean="0"/>
              <a:t>‹Nº›</a:t>
            </a:fld>
            <a:endParaRPr lang="en-US"/>
          </a:p>
        </p:txBody>
      </p:sp>
    </p:spTree>
    <p:extLst>
      <p:ext uri="{BB962C8B-B14F-4D97-AF65-F5344CB8AC3E}">
        <p14:creationId xmlns:p14="http://schemas.microsoft.com/office/powerpoint/2010/main" val="42689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3C69BD32-D8B2-4A6A-B88A-44C95D0E805F}" type="datetimeFigureOut">
              <a:rPr lang="es-EC" smtClean="0"/>
              <a:t>10/06/2018</a:t>
            </a:fld>
            <a:endParaRPr lang="es-EC"/>
          </a:p>
        </p:txBody>
      </p:sp>
      <p:sp>
        <p:nvSpPr>
          <p:cNvPr id="4" name="Marcador de imagen de diapositiva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s-EC"/>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a:t>
            </a:fld>
            <a:endParaRPr lang="es-EC"/>
          </a:p>
        </p:txBody>
      </p:sp>
    </p:spTree>
    <p:extLst>
      <p:ext uri="{BB962C8B-B14F-4D97-AF65-F5344CB8AC3E}">
        <p14:creationId xmlns:p14="http://schemas.microsoft.com/office/powerpoint/2010/main" val="427491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14</a:t>
            </a:fld>
            <a:endParaRPr lang="es-EC"/>
          </a:p>
        </p:txBody>
      </p:sp>
    </p:spTree>
    <p:extLst>
      <p:ext uri="{BB962C8B-B14F-4D97-AF65-F5344CB8AC3E}">
        <p14:creationId xmlns:p14="http://schemas.microsoft.com/office/powerpoint/2010/main" val="178310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15</a:t>
            </a:fld>
            <a:endParaRPr lang="es-EC"/>
          </a:p>
        </p:txBody>
      </p:sp>
    </p:spTree>
    <p:extLst>
      <p:ext uri="{BB962C8B-B14F-4D97-AF65-F5344CB8AC3E}">
        <p14:creationId xmlns:p14="http://schemas.microsoft.com/office/powerpoint/2010/main" val="1540543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1653453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215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62042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3971357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2600" y="0"/>
            <a:ext cx="47625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dirty="0" smtClean="0"/>
              <a:t>HAGA CLIC</a:t>
            </a:r>
            <a:endParaRPr lang="en-US" dirty="0"/>
          </a:p>
        </p:txBody>
      </p:sp>
      <p:sp>
        <p:nvSpPr>
          <p:cNvPr id="3" name="Content Placeholder 2"/>
          <p:cNvSpPr>
            <a:spLocks noGrp="1"/>
          </p:cNvSpPr>
          <p:nvPr>
            <p:ph idx="1"/>
          </p:nvPr>
        </p:nvSpPr>
        <p:spPr>
          <a:xfrm>
            <a:off x="628650" y="746124"/>
            <a:ext cx="8312150"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9718092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smtClean="0"/>
              <a:t>Haga clic para modificar el estilo de texto del patrón</a:t>
            </a:r>
          </a:p>
        </p:txBody>
      </p:sp>
      <p:sp>
        <p:nvSpPr>
          <p:cNvPr id="4" name="Date Placeholder 3"/>
          <p:cNvSpPr>
            <a:spLocks noGrp="1"/>
          </p:cNvSpPr>
          <p:nvPr>
            <p:ph type="dt" sz="half" idx="10"/>
          </p:nvPr>
        </p:nvSpPr>
        <p:spPr/>
        <p:txBody>
          <a:bodyPr/>
          <a:lstStyle/>
          <a:p>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417030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793167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15867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98307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5075493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9382705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9280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17841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Layout" Target="../diagrams/layout3.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diagramData" Target="../diagrams/data3.xml"/><Relationship Id="rId16"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1.png"/><Relationship Id="rId5" Type="http://schemas.openxmlformats.org/officeDocument/2006/relationships/diagramColors" Target="../diagrams/colors3.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diagramQuickStyle" Target="../diagrams/quickStyle3.xml"/><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TESIS%202/Seleccion%20de%20tecnicas%20de%20produccion%20esbelta.xlsx"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TESIS%202/Seleccion%20de%20tecnicas%20de%20produccion%20esbelta.xlsx"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hyperlink" Target="../TESIS%202/Formato%20de%20Calificacion%20de%20Proveedores.xl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TESIS%202/Anexo%20Construccion.xls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TRABAJO%20FINAL/LEVANTAMIENT%20DE%20PROCESOS2.xls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974023" y="1001698"/>
            <a:ext cx="7897261" cy="4708981"/>
          </a:xfrm>
          <a:prstGeom prst="rect">
            <a:avLst/>
          </a:prstGeom>
          <a:noFill/>
        </p:spPr>
        <p:txBody>
          <a:bodyPr wrap="square" lIns="91440" tIns="45720" rIns="91440" bIns="45720">
            <a:spAutoFit/>
          </a:bodyPr>
          <a:lstStyle/>
          <a:p>
            <a:pPr algn="ctr"/>
            <a:r>
              <a:rPr lang="es-EC" sz="2400" b="1" dirty="0">
                <a:latin typeface="Trebuchet MS" panose="020B0603020202020204" pitchFamily="34" charset="0"/>
                <a:cs typeface="Arial" panose="020B0604020202020204" pitchFamily="34" charset="0"/>
              </a:rPr>
              <a:t>MAESTRÍA EN GESTIÓN DE LA CALIDAD Y LA PRODUCTIVIDAD </a:t>
            </a:r>
            <a:r>
              <a:rPr lang="en-US" sz="2400" dirty="0">
                <a:latin typeface="Trebuchet MS" panose="020B0603020202020204" pitchFamily="34" charset="0"/>
                <a:cs typeface="Arial" panose="020B0604020202020204" pitchFamily="34" charset="0"/>
              </a:rPr>
              <a:t> </a:t>
            </a:r>
          </a:p>
          <a:p>
            <a:r>
              <a:rPr lang="es-ES" sz="700" b="1" dirty="0">
                <a:latin typeface="Trebuchet MS" panose="020B0603020202020204" pitchFamily="34" charset="0"/>
                <a:cs typeface="Arial" panose="020B0604020202020204" pitchFamily="34" charset="0"/>
              </a:rPr>
              <a:t> </a:t>
            </a:r>
            <a:r>
              <a:rPr lang="es-ES" sz="2000" b="1" dirty="0" smtClean="0">
                <a:latin typeface="Trebuchet MS" panose="020B0603020202020204" pitchFamily="34" charset="0"/>
                <a:cs typeface="Arial" panose="020B0604020202020204" pitchFamily="34" charset="0"/>
              </a:rPr>
              <a:t>TEMA:</a:t>
            </a:r>
            <a:r>
              <a:rPr lang="es-EC" sz="2000" b="1" dirty="0">
                <a:latin typeface="Trebuchet MS" panose="020B0603020202020204" pitchFamily="34" charset="0"/>
                <a:cs typeface="Arial" panose="020B0604020202020204" pitchFamily="34" charset="0"/>
              </a:rPr>
              <a:t> </a:t>
            </a:r>
            <a:endParaRPr lang="es-EC" sz="2000" b="1" dirty="0" smtClean="0">
              <a:latin typeface="Trebuchet MS" panose="020B0603020202020204" pitchFamily="34" charset="0"/>
              <a:cs typeface="Arial" panose="020B0604020202020204" pitchFamily="34" charset="0"/>
            </a:endParaRPr>
          </a:p>
          <a:p>
            <a:r>
              <a:rPr lang="es-EC" sz="2000" b="1" dirty="0" smtClean="0"/>
              <a:t>IMPLEMENTACIÓN </a:t>
            </a:r>
            <a:r>
              <a:rPr lang="es-EC" sz="2000" b="1" dirty="0"/>
              <a:t>DE LA FILOSOFÍA LEAN CONSTRUCTION EN LA EMPRESA CONSTRUCTORA VIFARCO CIA. LTDA. </a:t>
            </a:r>
            <a:r>
              <a:rPr lang="es-EC" sz="2000" dirty="0"/>
              <a:t> </a:t>
            </a:r>
            <a:endParaRPr lang="en-US" sz="2000" dirty="0"/>
          </a:p>
          <a:p>
            <a:endParaRPr lang="es-EC" b="1" dirty="0">
              <a:latin typeface="Trebuchet MS" panose="020B0603020202020204" pitchFamily="34" charset="0"/>
              <a:cs typeface="Arial" panose="020B0604020202020204" pitchFamily="34" charset="0"/>
            </a:endParaRPr>
          </a:p>
          <a:p>
            <a:r>
              <a:rPr lang="es-ES" dirty="0">
                <a:latin typeface="Trebuchet MS" panose="020B0603020202020204" pitchFamily="34" charset="0"/>
                <a:cs typeface="Arial" panose="020B0604020202020204" pitchFamily="34" charset="0"/>
              </a:rPr>
              <a:t> </a:t>
            </a:r>
            <a:endParaRPr lang="es-EC" dirty="0" smtClean="0">
              <a:latin typeface="Trebuchet MS" panose="020B0603020202020204" pitchFamily="34" charset="0"/>
              <a:cs typeface="Arial" panose="020B0604020202020204" pitchFamily="34" charset="0"/>
            </a:endParaRPr>
          </a:p>
          <a:p>
            <a:pPr algn="ctr"/>
            <a:r>
              <a:rPr lang="es-ES" sz="2000" b="1" dirty="0" smtClean="0">
                <a:latin typeface="Trebuchet MS" panose="020B0603020202020204" pitchFamily="34" charset="0"/>
                <a:cs typeface="Arial" panose="020B0604020202020204" pitchFamily="34" charset="0"/>
              </a:rPr>
              <a:t>AUTOR:</a:t>
            </a:r>
            <a:r>
              <a:rPr lang="es-EC" sz="2000" dirty="0">
                <a:latin typeface="Trebuchet MS" panose="020B0603020202020204" pitchFamily="34" charset="0"/>
                <a:cs typeface="Arial" panose="020B0604020202020204" pitchFamily="34" charset="0"/>
              </a:rPr>
              <a:t>JARAMILLO </a:t>
            </a:r>
            <a:r>
              <a:rPr lang="es-EC" sz="2000" dirty="0" smtClean="0">
                <a:latin typeface="Trebuchet MS" panose="020B0603020202020204" pitchFamily="34" charset="0"/>
                <a:cs typeface="Arial" panose="020B0604020202020204" pitchFamily="34" charset="0"/>
              </a:rPr>
              <a:t>RODRÍGUEZ, </a:t>
            </a:r>
            <a:r>
              <a:rPr lang="es-EC" sz="2000" dirty="0">
                <a:latin typeface="Trebuchet MS" panose="020B0603020202020204" pitchFamily="34" charset="0"/>
                <a:cs typeface="Arial" panose="020B0604020202020204" pitchFamily="34" charset="0"/>
              </a:rPr>
              <a:t>ANDREA CAROLINA</a:t>
            </a:r>
          </a:p>
          <a:p>
            <a:pPr algn="ctr"/>
            <a:r>
              <a:rPr lang="es-ES" sz="2000" dirty="0">
                <a:latin typeface="Trebuchet MS" panose="020B0603020202020204" pitchFamily="34" charset="0"/>
                <a:cs typeface="Arial" panose="020B0604020202020204" pitchFamily="34" charset="0"/>
              </a:rPr>
              <a:t> </a:t>
            </a:r>
            <a:endParaRPr lang="es-EC" sz="2000" dirty="0">
              <a:latin typeface="Trebuchet MS" panose="020B0603020202020204" pitchFamily="34" charset="0"/>
              <a:cs typeface="Arial" panose="020B0604020202020204" pitchFamily="34" charset="0"/>
            </a:endParaRPr>
          </a:p>
          <a:p>
            <a:pPr algn="ctr"/>
            <a:r>
              <a:rPr lang="es-ES" sz="2000" dirty="0">
                <a:latin typeface="Trebuchet MS" panose="020B0603020202020204" pitchFamily="34" charset="0"/>
                <a:cs typeface="Arial" panose="020B0604020202020204" pitchFamily="34" charset="0"/>
              </a:rPr>
              <a:t> </a:t>
            </a:r>
            <a:endParaRPr lang="es-EC" sz="2000" dirty="0">
              <a:latin typeface="Trebuchet MS" panose="020B0603020202020204" pitchFamily="34" charset="0"/>
              <a:cs typeface="Arial" panose="020B0604020202020204" pitchFamily="34" charset="0"/>
            </a:endParaRPr>
          </a:p>
          <a:p>
            <a:pPr algn="ctr"/>
            <a:r>
              <a:rPr lang="es-ES" sz="2000" b="1" dirty="0" smtClean="0">
                <a:latin typeface="Trebuchet MS" panose="020B0603020202020204" pitchFamily="34" charset="0"/>
                <a:cs typeface="Arial" panose="020B0604020202020204" pitchFamily="34" charset="0"/>
              </a:rPr>
              <a:t>DIRECTOR</a:t>
            </a:r>
            <a:r>
              <a:rPr lang="es-ES" sz="2000" dirty="0" smtClean="0">
                <a:latin typeface="Trebuchet MS" panose="020B0603020202020204" pitchFamily="34" charset="0"/>
                <a:cs typeface="Arial" panose="020B0604020202020204" pitchFamily="34" charset="0"/>
              </a:rPr>
              <a:t>: </a:t>
            </a:r>
            <a:r>
              <a:rPr lang="es-ES" sz="2000" dirty="0" smtClean="0">
                <a:latin typeface="Trebuchet MS" panose="020B0603020202020204" pitchFamily="34" charset="0"/>
                <a:cs typeface="Arial" panose="020B0604020202020204" pitchFamily="34" charset="0"/>
              </a:rPr>
              <a:t>ING. S</a:t>
            </a:r>
            <a:r>
              <a:rPr lang="es-EC" sz="2000" dirty="0">
                <a:latin typeface="Trebuchet MS" panose="020B0603020202020204" pitchFamily="34" charset="0"/>
                <a:cs typeface="Arial" panose="020B0604020202020204" pitchFamily="34" charset="0"/>
              </a:rPr>
              <a:t>EGURA </a:t>
            </a:r>
            <a:r>
              <a:rPr lang="es-EC" sz="2000" dirty="0" smtClean="0">
                <a:latin typeface="Trebuchet MS" panose="020B0603020202020204" pitchFamily="34" charset="0"/>
                <a:cs typeface="Arial" panose="020B0604020202020204" pitchFamily="34" charset="0"/>
              </a:rPr>
              <a:t>SANGUCHO, </a:t>
            </a:r>
            <a:r>
              <a:rPr lang="es-EC" sz="2000" dirty="0">
                <a:latin typeface="Trebuchet MS" panose="020B0603020202020204" pitchFamily="34" charset="0"/>
                <a:cs typeface="Arial" panose="020B0604020202020204" pitchFamily="34" charset="0"/>
              </a:rPr>
              <a:t>LUIS JAVIER</a:t>
            </a:r>
          </a:p>
          <a:p>
            <a:pPr algn="ctr"/>
            <a:r>
              <a:rPr lang="es-ES" sz="2000" dirty="0">
                <a:latin typeface="Trebuchet MS" panose="020B0603020202020204" pitchFamily="34" charset="0"/>
                <a:cs typeface="Arial" panose="020B0604020202020204" pitchFamily="34" charset="0"/>
              </a:rPr>
              <a:t>  </a:t>
            </a:r>
            <a:endParaRPr lang="es-EC" sz="2000" dirty="0">
              <a:latin typeface="Trebuchet MS" panose="020B0603020202020204" pitchFamily="34" charset="0"/>
              <a:cs typeface="Arial" panose="020B0604020202020204" pitchFamily="34" charset="0"/>
            </a:endParaRPr>
          </a:p>
          <a:p>
            <a:pPr algn="ctr"/>
            <a:r>
              <a:rPr lang="es-ES" sz="2000" b="1" dirty="0">
                <a:latin typeface="Trebuchet MS" panose="020B0603020202020204" pitchFamily="34" charset="0"/>
                <a:cs typeface="Arial" panose="020B0604020202020204" pitchFamily="34" charset="0"/>
              </a:rPr>
              <a:t> </a:t>
            </a:r>
            <a:endParaRPr lang="es-EC" sz="2000" dirty="0">
              <a:latin typeface="Trebuchet MS" panose="020B0603020202020204" pitchFamily="34" charset="0"/>
              <a:cs typeface="Arial" panose="020B0604020202020204" pitchFamily="34" charset="0"/>
            </a:endParaRPr>
          </a:p>
          <a:p>
            <a:pPr algn="ctr"/>
            <a:r>
              <a:rPr lang="es-ES" sz="2000" b="1" dirty="0" smtClean="0">
                <a:latin typeface="Trebuchet MS" panose="020B0603020202020204" pitchFamily="34" charset="0"/>
                <a:cs typeface="Arial" panose="020B0604020202020204" pitchFamily="34" charset="0"/>
              </a:rPr>
              <a:t>SANGOLQUÍ - </a:t>
            </a:r>
            <a:r>
              <a:rPr lang="es-ES_tradnl" sz="2000" b="1" dirty="0" smtClean="0">
                <a:latin typeface="Trebuchet MS" panose="020B0603020202020204" pitchFamily="34" charset="0"/>
                <a:cs typeface="Arial" panose="020B0604020202020204" pitchFamily="34" charset="0"/>
              </a:rPr>
              <a:t>201</a:t>
            </a:r>
            <a:r>
              <a:rPr lang="es-ES_tradnl" sz="2000" b="1" dirty="0" smtClean="0">
                <a:latin typeface="Trebuchet MS" panose="020B0603020202020204" pitchFamily="34" charset="0"/>
                <a:cs typeface="Times New Roman" panose="02020603050405020304" pitchFamily="18" charset="0"/>
              </a:rPr>
              <a:t>8</a:t>
            </a:r>
            <a:endParaRPr lang="es-EC" sz="2000" b="1" dirty="0">
              <a:latin typeface="Trebuchet MS" panose="020B0603020202020204" pitchFamily="34" charset="0"/>
              <a:cs typeface="Times New Roman" panose="02020603050405020304" pitchFamily="18" charset="0"/>
            </a:endParaRPr>
          </a:p>
          <a:p>
            <a:pPr algn="ctr"/>
            <a:endParaRPr lang="es-ES" sz="1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anose="020B0603020202020204" pitchFamily="34" charset="0"/>
            </a:endParaRPr>
          </a:p>
        </p:txBody>
      </p:sp>
      <p:sp>
        <p:nvSpPr>
          <p:cNvPr id="2" name="Marcador de número de diapositiva 1"/>
          <p:cNvSpPr>
            <a:spLocks noGrp="1"/>
          </p:cNvSpPr>
          <p:nvPr>
            <p:ph type="sldNum" sz="quarter" idx="12"/>
          </p:nvPr>
        </p:nvSpPr>
        <p:spPr/>
        <p:txBody>
          <a:bodyPr/>
          <a:lstStyle/>
          <a:p>
            <a:fld id="{5A745FF5-85E7-44FB-BA6C-21F3DA7B9E3F}" type="slidenum">
              <a:rPr lang="es-EC" smtClean="0"/>
              <a:t>1</a:t>
            </a:fld>
            <a:endParaRPr lang="es-EC"/>
          </a:p>
        </p:txBody>
      </p:sp>
    </p:spTree>
    <p:extLst>
      <p:ext uri="{BB962C8B-B14F-4D97-AF65-F5344CB8AC3E}">
        <p14:creationId xmlns:p14="http://schemas.microsoft.com/office/powerpoint/2010/main" val="474132898"/>
      </p:ext>
    </p:extLst>
  </p:cSld>
  <p:clrMapOvr>
    <a:masterClrMapping/>
  </p:clrMapOvr>
  <mc:AlternateContent xmlns:mc="http://schemas.openxmlformats.org/markup-compatibility/2006" xmlns:p14="http://schemas.microsoft.com/office/powerpoint/2010/main">
    <mc:Choice Requires="p14">
      <p:transition p14:dur="0" advTm="8200"/>
    </mc:Choice>
    <mc:Fallback xmlns="">
      <p:transition advTm="82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6804" y="0"/>
            <a:ext cx="3318295" cy="584200"/>
          </a:xfrm>
        </p:spPr>
        <p:txBody>
          <a:bodyPr/>
          <a:lstStyle/>
          <a:p>
            <a:r>
              <a:rPr lang="es-EC" dirty="0" smtClean="0">
                <a:latin typeface="Trebuchet MS" panose="020B0603020202020204" pitchFamily="34" charset="0"/>
              </a:rPr>
              <a:t>DESPERDICIOS </a:t>
            </a:r>
            <a:endParaRPr lang="en-US" dirty="0">
              <a:latin typeface="Trebuchet MS" panose="020B0603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104791658"/>
              </p:ext>
            </p:extLst>
          </p:nvPr>
        </p:nvGraphicFramePr>
        <p:xfrm>
          <a:off x="628650" y="746125"/>
          <a:ext cx="8312150" cy="5673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4292600" y="1614487"/>
            <a:ext cx="1014413" cy="1014413"/>
          </a:xfrm>
          <a:prstGeom prst="rect">
            <a:avLst/>
          </a:prstGeom>
        </p:spPr>
      </p:pic>
      <p:pic>
        <p:nvPicPr>
          <p:cNvPr id="7" name="Imagen 6"/>
          <p:cNvPicPr>
            <a:picLocks noChangeAspect="1"/>
          </p:cNvPicPr>
          <p:nvPr/>
        </p:nvPicPr>
        <p:blipFill>
          <a:blip r:embed="rId8"/>
          <a:stretch>
            <a:fillRect/>
          </a:stretch>
        </p:blipFill>
        <p:spPr>
          <a:xfrm>
            <a:off x="7221539" y="1214437"/>
            <a:ext cx="1415562" cy="800100"/>
          </a:xfrm>
          <a:prstGeom prst="rect">
            <a:avLst/>
          </a:prstGeom>
        </p:spPr>
      </p:pic>
      <p:pic>
        <p:nvPicPr>
          <p:cNvPr id="8" name="Imagen 7"/>
          <p:cNvPicPr>
            <a:picLocks noChangeAspect="1"/>
          </p:cNvPicPr>
          <p:nvPr/>
        </p:nvPicPr>
        <p:blipFill>
          <a:blip r:embed="rId9"/>
          <a:stretch>
            <a:fillRect/>
          </a:stretch>
        </p:blipFill>
        <p:spPr>
          <a:xfrm>
            <a:off x="5736805" y="3111499"/>
            <a:ext cx="937045" cy="471488"/>
          </a:xfrm>
          <a:prstGeom prst="rect">
            <a:avLst/>
          </a:prstGeom>
        </p:spPr>
      </p:pic>
      <p:pic>
        <p:nvPicPr>
          <p:cNvPr id="9" name="Imagen 8"/>
          <p:cNvPicPr>
            <a:picLocks noChangeAspect="1"/>
          </p:cNvPicPr>
          <p:nvPr/>
        </p:nvPicPr>
        <p:blipFill>
          <a:blip r:embed="rId10"/>
          <a:stretch>
            <a:fillRect/>
          </a:stretch>
        </p:blipFill>
        <p:spPr>
          <a:xfrm>
            <a:off x="7645199" y="4643439"/>
            <a:ext cx="1341152" cy="557212"/>
          </a:xfrm>
          <a:prstGeom prst="rect">
            <a:avLst/>
          </a:prstGeom>
        </p:spPr>
      </p:pic>
      <p:pic>
        <p:nvPicPr>
          <p:cNvPr id="10" name="Imagen 9"/>
          <p:cNvPicPr>
            <a:picLocks noChangeAspect="1"/>
          </p:cNvPicPr>
          <p:nvPr/>
        </p:nvPicPr>
        <p:blipFill>
          <a:blip r:embed="rId11"/>
          <a:stretch>
            <a:fillRect/>
          </a:stretch>
        </p:blipFill>
        <p:spPr>
          <a:xfrm>
            <a:off x="5221792" y="4814888"/>
            <a:ext cx="1030026" cy="771525"/>
          </a:xfrm>
          <a:prstGeom prst="rect">
            <a:avLst/>
          </a:prstGeom>
        </p:spPr>
      </p:pic>
      <p:pic>
        <p:nvPicPr>
          <p:cNvPr id="11" name="Imagen 10"/>
          <p:cNvPicPr>
            <a:picLocks noChangeAspect="1"/>
          </p:cNvPicPr>
          <p:nvPr/>
        </p:nvPicPr>
        <p:blipFill>
          <a:blip r:embed="rId12"/>
          <a:stretch>
            <a:fillRect/>
          </a:stretch>
        </p:blipFill>
        <p:spPr>
          <a:xfrm>
            <a:off x="3228298" y="4570413"/>
            <a:ext cx="1296804" cy="1016000"/>
          </a:xfrm>
          <a:prstGeom prst="rect">
            <a:avLst/>
          </a:prstGeom>
        </p:spPr>
      </p:pic>
      <p:pic>
        <p:nvPicPr>
          <p:cNvPr id="12" name="Imagen 11"/>
          <p:cNvPicPr>
            <a:picLocks noChangeAspect="1"/>
          </p:cNvPicPr>
          <p:nvPr/>
        </p:nvPicPr>
        <p:blipFill>
          <a:blip r:embed="rId13"/>
          <a:stretch>
            <a:fillRect/>
          </a:stretch>
        </p:blipFill>
        <p:spPr>
          <a:xfrm>
            <a:off x="785579" y="4643439"/>
            <a:ext cx="1049338" cy="680753"/>
          </a:xfrm>
          <a:prstGeom prst="rect">
            <a:avLst/>
          </a:prstGeom>
        </p:spPr>
      </p:pic>
      <p:pic>
        <p:nvPicPr>
          <p:cNvPr id="13" name="Imagen 12"/>
          <p:cNvPicPr>
            <a:picLocks noChangeAspect="1"/>
          </p:cNvPicPr>
          <p:nvPr/>
        </p:nvPicPr>
        <p:blipFill>
          <a:blip r:embed="rId14"/>
          <a:stretch>
            <a:fillRect/>
          </a:stretch>
        </p:blipFill>
        <p:spPr>
          <a:xfrm>
            <a:off x="413901" y="2615405"/>
            <a:ext cx="1324621" cy="992187"/>
          </a:xfrm>
          <a:prstGeom prst="rect">
            <a:avLst/>
          </a:prstGeom>
        </p:spPr>
      </p:pic>
      <p:pic>
        <p:nvPicPr>
          <p:cNvPr id="14" name="Imagen 13"/>
          <p:cNvPicPr>
            <a:picLocks noChangeAspect="1"/>
          </p:cNvPicPr>
          <p:nvPr/>
        </p:nvPicPr>
        <p:blipFill>
          <a:blip r:embed="rId15"/>
          <a:stretch>
            <a:fillRect/>
          </a:stretch>
        </p:blipFill>
        <p:spPr>
          <a:xfrm>
            <a:off x="827297" y="746125"/>
            <a:ext cx="1822450" cy="911225"/>
          </a:xfrm>
          <a:prstGeom prst="rect">
            <a:avLst/>
          </a:prstGeom>
        </p:spPr>
      </p:pic>
      <p:pic>
        <p:nvPicPr>
          <p:cNvPr id="15" name="Imagen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247764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7142" y="0"/>
            <a:ext cx="4337957" cy="584200"/>
          </a:xfrm>
        </p:spPr>
        <p:txBody>
          <a:bodyPr/>
          <a:lstStyle/>
          <a:p>
            <a:r>
              <a:rPr lang="en-US" dirty="0" smtClean="0">
                <a:latin typeface="Trebuchet MS" panose="020B0603020202020204" pitchFamily="34" charset="0"/>
              </a:rPr>
              <a:t>PLANES DE </a:t>
            </a:r>
            <a:r>
              <a:rPr lang="es-EC" dirty="0" smtClean="0">
                <a:latin typeface="Trebuchet MS" panose="020B0603020202020204" pitchFamily="34" charset="0"/>
              </a:rPr>
              <a:t>ACCIÓN</a:t>
            </a:r>
            <a:endParaRPr lang="en-US" dirty="0">
              <a:latin typeface="Trebuchet MS" panose="020B0603020202020204" pitchFamily="34" charset="0"/>
            </a:endParaRPr>
          </a:p>
        </p:txBody>
      </p:sp>
      <p:graphicFrame>
        <p:nvGraphicFramePr>
          <p:cNvPr id="4" name="Marcador de contenido 3">
            <a:hlinkClick r:id="rId2" action="ppaction://hlinkfile"/>
          </p:cNvPr>
          <p:cNvGraphicFramePr>
            <a:graphicFrameLocks noGrp="1"/>
          </p:cNvGraphicFramePr>
          <p:nvPr>
            <p:ph idx="1"/>
            <p:extLst>
              <p:ext uri="{D42A27DB-BD31-4B8C-83A1-F6EECF244321}">
                <p14:modId xmlns:p14="http://schemas.microsoft.com/office/powerpoint/2010/main" val="2415566575"/>
              </p:ext>
            </p:extLst>
          </p:nvPr>
        </p:nvGraphicFramePr>
        <p:xfrm>
          <a:off x="628650" y="775154"/>
          <a:ext cx="8312150"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
        <p:nvSpPr>
          <p:cNvPr id="3" name="CuadroTexto 2"/>
          <p:cNvSpPr txBox="1"/>
          <p:nvPr/>
        </p:nvSpPr>
        <p:spPr>
          <a:xfrm>
            <a:off x="457200" y="1669142"/>
            <a:ext cx="1300843" cy="1292662"/>
          </a:xfrm>
          <a:prstGeom prst="rect">
            <a:avLst/>
          </a:prstGeom>
          <a:noFill/>
        </p:spPr>
        <p:txBody>
          <a:bodyPr wrap="square" rtlCol="0">
            <a:spAutoFit/>
          </a:bodyPr>
          <a:lstStyle/>
          <a:p>
            <a:r>
              <a:rPr lang="en-US" sz="1200" dirty="0" smtClean="0"/>
              <a:t>-</a:t>
            </a:r>
            <a:r>
              <a:rPr lang="en-US" sz="1200" dirty="0" err="1" smtClean="0"/>
              <a:t>Clasificaci</a:t>
            </a:r>
            <a:r>
              <a:rPr lang="es-EC" sz="1200" dirty="0" err="1" smtClean="0"/>
              <a:t>ón</a:t>
            </a:r>
            <a:endParaRPr lang="es-EC" sz="1200" dirty="0" smtClean="0"/>
          </a:p>
          <a:p>
            <a:r>
              <a:rPr lang="en-US" sz="1200" dirty="0" smtClean="0"/>
              <a:t>-</a:t>
            </a:r>
            <a:r>
              <a:rPr lang="en-US" sz="1200" dirty="0" err="1" smtClean="0"/>
              <a:t>Organizaci</a:t>
            </a:r>
            <a:r>
              <a:rPr lang="es-EC" sz="1200" dirty="0" err="1" smtClean="0"/>
              <a:t>ón</a:t>
            </a:r>
            <a:endParaRPr lang="en-US" sz="1200" dirty="0" smtClean="0"/>
          </a:p>
          <a:p>
            <a:r>
              <a:rPr lang="en-US" sz="1200" dirty="0" smtClean="0"/>
              <a:t>-</a:t>
            </a:r>
            <a:r>
              <a:rPr lang="en-US" sz="1200" dirty="0" err="1" smtClean="0"/>
              <a:t>Limpieza</a:t>
            </a:r>
            <a:endParaRPr lang="en-US" sz="1200" dirty="0" smtClean="0"/>
          </a:p>
          <a:p>
            <a:r>
              <a:rPr lang="en-US" sz="1200" dirty="0" smtClean="0"/>
              <a:t>-</a:t>
            </a:r>
            <a:r>
              <a:rPr lang="es-EC" sz="1200" dirty="0" smtClean="0"/>
              <a:t>Visualización</a:t>
            </a:r>
          </a:p>
          <a:p>
            <a:r>
              <a:rPr lang="en-US" sz="1200" dirty="0" smtClean="0"/>
              <a:t>-</a:t>
            </a:r>
            <a:r>
              <a:rPr lang="en-US" sz="1200" dirty="0" err="1" smtClean="0"/>
              <a:t>Disciplina</a:t>
            </a:r>
            <a:r>
              <a:rPr lang="es-EC" sz="1200" dirty="0" smtClean="0"/>
              <a:t> </a:t>
            </a:r>
          </a:p>
          <a:p>
            <a:endParaRPr lang="es-EC" dirty="0" smtClean="0"/>
          </a:p>
        </p:txBody>
      </p:sp>
    </p:spTree>
    <p:extLst>
      <p:ext uri="{BB962C8B-B14F-4D97-AF65-F5344CB8AC3E}">
        <p14:creationId xmlns:p14="http://schemas.microsoft.com/office/powerpoint/2010/main" val="139179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94514" y="0"/>
            <a:ext cx="3960586" cy="584200"/>
          </a:xfrm>
        </p:spPr>
        <p:txBody>
          <a:bodyPr/>
          <a:lstStyle/>
          <a:p>
            <a:r>
              <a:rPr lang="en-US" dirty="0" smtClean="0">
                <a:latin typeface="Trebuchet MS" panose="020B0603020202020204" pitchFamily="34" charset="0"/>
              </a:rPr>
              <a:t>PLANES DE </a:t>
            </a:r>
            <a:r>
              <a:rPr lang="es-EC" dirty="0" smtClean="0">
                <a:latin typeface="Trebuchet MS" panose="020B0603020202020204" pitchFamily="34" charset="0"/>
              </a:rPr>
              <a:t>ACCIÓN</a:t>
            </a:r>
            <a:endParaRPr lang="en-US" dirty="0">
              <a:latin typeface="Trebuchet MS" panose="020B0603020202020204" pitchFamily="34" charset="0"/>
            </a:endParaRPr>
          </a:p>
        </p:txBody>
      </p:sp>
      <p:graphicFrame>
        <p:nvGraphicFramePr>
          <p:cNvPr id="4" name="Marcador de contenido 3">
            <a:hlinkClick r:id="rId2" action="ppaction://hlinkfile"/>
          </p:cNvPr>
          <p:cNvGraphicFramePr>
            <a:graphicFrameLocks noGrp="1"/>
          </p:cNvGraphicFramePr>
          <p:nvPr>
            <p:ph idx="1"/>
            <p:extLst>
              <p:ext uri="{D42A27DB-BD31-4B8C-83A1-F6EECF244321}">
                <p14:modId xmlns:p14="http://schemas.microsoft.com/office/powerpoint/2010/main" val="326179548"/>
              </p:ext>
            </p:extLst>
          </p:nvPr>
        </p:nvGraphicFramePr>
        <p:xfrm>
          <a:off x="628650" y="746125"/>
          <a:ext cx="8312150"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314126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828" y="0"/>
            <a:ext cx="2625271" cy="584200"/>
          </a:xfrm>
        </p:spPr>
        <p:txBody>
          <a:bodyPr/>
          <a:lstStyle/>
          <a:p>
            <a:r>
              <a:rPr lang="en-US" dirty="0" smtClean="0">
                <a:latin typeface="Trebuchet MS" panose="020B0603020202020204" pitchFamily="34" charset="0"/>
              </a:rPr>
              <a:t>RESULTADOS</a:t>
            </a:r>
            <a:endParaRPr lang="en-US" dirty="0">
              <a:latin typeface="Trebuchet MS" panose="020B0603020202020204" pitchFamily="34" charset="0"/>
            </a:endParaRPr>
          </a:p>
        </p:txBody>
      </p:sp>
      <p:sp>
        <p:nvSpPr>
          <p:cNvPr id="6" name="CuadroTexto 5"/>
          <p:cNvSpPr txBox="1"/>
          <p:nvPr/>
        </p:nvSpPr>
        <p:spPr>
          <a:xfrm>
            <a:off x="419100" y="5886450"/>
            <a:ext cx="1428750" cy="369332"/>
          </a:xfrm>
          <a:prstGeom prst="rect">
            <a:avLst/>
          </a:prstGeom>
          <a:noFill/>
        </p:spPr>
        <p:txBody>
          <a:bodyPr wrap="square" rtlCol="0">
            <a:spAutoFit/>
          </a:bodyPr>
          <a:lstStyle/>
          <a:p>
            <a:r>
              <a:rPr lang="en-US" dirty="0" err="1" smtClean="0">
                <a:hlinkClick r:id="rId2" action="ppaction://hlinkfile"/>
              </a:rPr>
              <a:t>Evaluaci</a:t>
            </a:r>
            <a:r>
              <a:rPr lang="es-EC" dirty="0" err="1" smtClean="0">
                <a:hlinkClick r:id="rId2" action="ppaction://hlinkfile"/>
              </a:rPr>
              <a:t>ón</a:t>
            </a:r>
            <a:endParaRPr lang="en-US" dirty="0"/>
          </a:p>
        </p:txBody>
      </p:sp>
      <p:pic>
        <p:nvPicPr>
          <p:cNvPr id="3" name="Imagen 2"/>
          <p:cNvPicPr>
            <a:picLocks noChangeAspect="1"/>
          </p:cNvPicPr>
          <p:nvPr/>
        </p:nvPicPr>
        <p:blipFill>
          <a:blip r:embed="rId3"/>
          <a:stretch>
            <a:fillRect/>
          </a:stretch>
        </p:blipFill>
        <p:spPr>
          <a:xfrm>
            <a:off x="272566" y="1103086"/>
            <a:ext cx="8598868" cy="4368800"/>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133222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8680" y="0"/>
            <a:ext cx="8186420" cy="584200"/>
          </a:xfrm>
        </p:spPr>
        <p:txBody>
          <a:bodyPr/>
          <a:lstStyle/>
          <a:p>
            <a:pPr algn="r"/>
            <a:r>
              <a:rPr lang="es-EC" dirty="0" smtClean="0">
                <a:latin typeface="Trebuchet MS" panose="020B0603020202020204" pitchFamily="34" charset="0"/>
                <a:cs typeface="Times New Roman" panose="02020603050405020304" pitchFamily="18" charset="0"/>
              </a:rPr>
              <a:t>CONCLUSIONES</a:t>
            </a:r>
            <a:endParaRPr lang="es-EC" dirty="0">
              <a:latin typeface="Trebuchet MS" panose="020B0603020202020204" pitchFamily="34" charset="0"/>
              <a:cs typeface="Times New Roman" panose="02020603050405020304" pitchFamily="18" charset="0"/>
            </a:endParaRPr>
          </a:p>
        </p:txBody>
      </p:sp>
      <p:sp>
        <p:nvSpPr>
          <p:cNvPr id="3" name="2 Marcador de contenido"/>
          <p:cNvSpPr>
            <a:spLocks noGrp="1"/>
          </p:cNvSpPr>
          <p:nvPr>
            <p:ph idx="1"/>
          </p:nvPr>
        </p:nvSpPr>
        <p:spPr>
          <a:xfrm>
            <a:off x="638629" y="810884"/>
            <a:ext cx="8111489" cy="5248275"/>
          </a:xfrm>
        </p:spPr>
        <p:txBody>
          <a:bodyPr>
            <a:noAutofit/>
          </a:bodyPr>
          <a:lstStyle/>
          <a:p>
            <a:pPr lvl="0" algn="just"/>
            <a:r>
              <a:rPr lang="es-EC" sz="1800" dirty="0"/>
              <a:t>Los procesos de valor que generan desperdicios es el subproceso de construcciones, ya que es ahí donde se realiza todo el proceso constructivo que inicia desde que se aprueba la licencia de construcción y termina con la finalización de la construcción, se observa la labor de los operarios en su sitio de trabajo tomando el tiempo que se demoran en realizar las tareas y la utilización de los equipos y se detectan los problemas que afectan la productividad: esperas de material, falta de herramientas, mala coordinación logística, tiempos de ocio, falta de calidad en los materiales de construcción, problemas de inseguridad en la obra y el uso de materiales de la construcción que no están acorde a las nuevas tendencias. </a:t>
            </a:r>
            <a:endParaRPr lang="en-US" sz="1800" dirty="0"/>
          </a:p>
          <a:p>
            <a:pPr lvl="0" algn="just"/>
            <a:r>
              <a:rPr lang="es-EC" sz="1800" dirty="0"/>
              <a:t>Como resultado de los indicadores definidos para medir el grado de operatividad de la cadena logística y sus procesos tanto en la situación actual como en la situación futura con la aplicación de técnicas de mejora planteadas y que se plasman en el mapeo de la cadena de valores de situación futura la disminución del 1% en tiempo de transformación, la disminución del 4% en tiempos de entrega, la disminución del 1% del tiempo permitido en ciclos. </a:t>
            </a:r>
            <a:endParaRPr lang="en-US" sz="18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917773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8680" y="0"/>
            <a:ext cx="8186420" cy="584200"/>
          </a:xfrm>
        </p:spPr>
        <p:txBody>
          <a:bodyPr/>
          <a:lstStyle/>
          <a:p>
            <a:pPr algn="r"/>
            <a:r>
              <a:rPr lang="es-EC" dirty="0" smtClean="0">
                <a:latin typeface="Trebuchet MS" panose="020B0603020202020204" pitchFamily="34" charset="0"/>
                <a:cs typeface="Times New Roman" panose="02020603050405020304" pitchFamily="18" charset="0"/>
              </a:rPr>
              <a:t>CONCLUSIONES</a:t>
            </a:r>
            <a:endParaRPr lang="es-EC" dirty="0">
              <a:latin typeface="Trebuchet MS" panose="020B0603020202020204" pitchFamily="34" charset="0"/>
              <a:cs typeface="Times New Roman" panose="02020603050405020304" pitchFamily="18" charset="0"/>
            </a:endParaRPr>
          </a:p>
        </p:txBody>
      </p:sp>
      <p:sp>
        <p:nvSpPr>
          <p:cNvPr id="3" name="2 Marcador de contenido"/>
          <p:cNvSpPr>
            <a:spLocks noGrp="1"/>
          </p:cNvSpPr>
          <p:nvPr>
            <p:ph idx="1"/>
          </p:nvPr>
        </p:nvSpPr>
        <p:spPr>
          <a:xfrm>
            <a:off x="341376" y="897970"/>
            <a:ext cx="8352681" cy="5248275"/>
          </a:xfrm>
        </p:spPr>
        <p:txBody>
          <a:bodyPr>
            <a:noAutofit/>
          </a:bodyPr>
          <a:lstStyle/>
          <a:p>
            <a:pPr lvl="0" algn="just"/>
            <a:r>
              <a:rPr lang="es-EC" sz="1800" dirty="0"/>
              <a:t>Con el uso de la nueva filosofía Lean </a:t>
            </a:r>
            <a:r>
              <a:rPr lang="es-EC" sz="1800" dirty="0" err="1"/>
              <a:t>Construction</a:t>
            </a:r>
            <a:r>
              <a:rPr lang="es-EC" sz="1800" dirty="0"/>
              <a:t> y el desarrollo de del VSM (</a:t>
            </a:r>
            <a:r>
              <a:rPr lang="es-EC" sz="1800" dirty="0" err="1"/>
              <a:t>Value</a:t>
            </a:r>
            <a:r>
              <a:rPr lang="es-EC" sz="1800" dirty="0"/>
              <a:t> </a:t>
            </a:r>
            <a:r>
              <a:rPr lang="es-EC" sz="1800" dirty="0" err="1"/>
              <a:t>Streem</a:t>
            </a:r>
            <a:r>
              <a:rPr lang="es-EC" sz="1800" dirty="0"/>
              <a:t> </a:t>
            </a:r>
            <a:r>
              <a:rPr lang="es-EC" sz="1800" dirty="0" err="1"/>
              <a:t>Mapping</a:t>
            </a:r>
            <a:r>
              <a:rPr lang="es-EC" sz="1800" dirty="0"/>
              <a:t>), se logró demostrar que con un correcto seguimiento y control de obra se puede analizar los desperdicios dentro de la línea de producción y llegar a la raíz de los problemas ayudando a mejorar el proceso y generando reducción de costos a la Empresa. </a:t>
            </a:r>
            <a:endParaRPr lang="es-EC" sz="1800" dirty="0" smtClean="0"/>
          </a:p>
          <a:p>
            <a:pPr lvl="0" algn="just"/>
            <a:endParaRPr lang="en-US" sz="1800" dirty="0"/>
          </a:p>
          <a:p>
            <a:pPr lvl="0" algn="just"/>
            <a:r>
              <a:rPr lang="es-EC" sz="1800" dirty="0"/>
              <a:t>Los planes de acción propuestos son: Adecuación del área física, estandarizar el proceso de inventarios, capacitar e implementar el uso de equipos y prevención de riesgos laborales, control eficiente de rendimientos, evaluación de proveedores y la búsqueda de productos con nuevos métodos de construcción, para los cuales, se estableció indicadores</a:t>
            </a:r>
            <a:r>
              <a:rPr lang="es-MX" sz="1800" dirty="0"/>
              <a:t> que nos permiten medir el desempeño para poder </a:t>
            </a:r>
            <a:r>
              <a:rPr lang="es-EC" sz="1800" dirty="0"/>
              <a:t>mejorarlos y se realizó la evaluación de los planes de acción de implementación inmediata, permitiendo eliminar una de las causas que generan desperdicios a la Empresa.   </a:t>
            </a:r>
            <a:endParaRPr lang="en-US" sz="1800" dirty="0"/>
          </a:p>
          <a:p>
            <a:pPr algn="just">
              <a:lnSpc>
                <a:spcPct val="150000"/>
              </a:lnSpc>
            </a:pPr>
            <a:endParaRPr lang="es-EC" sz="16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2211315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8680" y="0"/>
            <a:ext cx="8186420" cy="584200"/>
          </a:xfrm>
        </p:spPr>
        <p:txBody>
          <a:bodyPr/>
          <a:lstStyle/>
          <a:p>
            <a:pPr algn="r"/>
            <a:r>
              <a:rPr lang="es-EC" dirty="0" smtClean="0">
                <a:latin typeface="Trebuchet MS" panose="020B0603020202020204" pitchFamily="34" charset="0"/>
                <a:cs typeface="Times New Roman" panose="02020603050405020304" pitchFamily="18" charset="0"/>
              </a:rPr>
              <a:t>RECOMENDACIONES</a:t>
            </a:r>
            <a:endParaRPr lang="es-EC" dirty="0">
              <a:latin typeface="Trebuchet MS" panose="020B0603020202020204" pitchFamily="34" charset="0"/>
              <a:cs typeface="Times New Roman" panose="02020603050405020304" pitchFamily="18" charset="0"/>
            </a:endParaRPr>
          </a:p>
        </p:txBody>
      </p:sp>
      <p:sp>
        <p:nvSpPr>
          <p:cNvPr id="3" name="2 Marcador de contenido"/>
          <p:cNvSpPr>
            <a:spLocks noGrp="1"/>
          </p:cNvSpPr>
          <p:nvPr>
            <p:ph idx="1"/>
          </p:nvPr>
        </p:nvSpPr>
        <p:spPr>
          <a:xfrm>
            <a:off x="341376" y="897970"/>
            <a:ext cx="8594437" cy="5248275"/>
          </a:xfrm>
        </p:spPr>
        <p:txBody>
          <a:bodyPr>
            <a:noAutofit/>
          </a:bodyPr>
          <a:lstStyle/>
          <a:p>
            <a:pPr marL="0" indent="0" algn="just">
              <a:buNone/>
            </a:pPr>
            <a:endParaRPr lang="en-US" sz="1800" dirty="0">
              <a:latin typeface="Trebuchet MS" panose="020B0603020202020204" pitchFamily="34" charset="0"/>
            </a:endParaRPr>
          </a:p>
          <a:p>
            <a:pPr lvl="0" algn="just"/>
            <a:r>
              <a:rPr lang="es-EC" sz="2000" dirty="0"/>
              <a:t>La implementación de programas enfocados al mejoramiento, deben iniciarse con la creación de una cultura de medición y evaluación; modelos cuantitativos, como el muestreo de trabajo, se convierten en herramientas útiles para medir pérdidas, variabilidad y otras variables en el desempeño de los proyectos en ejecución</a:t>
            </a:r>
            <a:r>
              <a:rPr lang="es-EC" sz="2000" dirty="0" smtClean="0"/>
              <a:t>.</a:t>
            </a:r>
            <a:endParaRPr lang="en-US" sz="2000" dirty="0"/>
          </a:p>
          <a:p>
            <a:pPr lvl="0" algn="just"/>
            <a:r>
              <a:rPr lang="es-EC" sz="2000" dirty="0"/>
              <a:t>Es conveniente para la Empresa propiciar una cultura Lean en todos los miembros, sobre la importancia de la aplicación de las técnicas y mejoras implementadas para la eliminación de desperdicios, ya que son un beneficio para la empresa, para el cliente y para ellos mismo, esta actitud positiva y compromiso con las metodologías sugeridas genera la cultura que necesita la empresa para mantener dichos procesos y metodologías</a:t>
            </a:r>
            <a:r>
              <a:rPr lang="es-EC" sz="2000" dirty="0" smtClean="0"/>
              <a:t>.</a:t>
            </a:r>
            <a:endParaRPr lang="en-US" sz="2000" dirty="0"/>
          </a:p>
          <a:p>
            <a:pPr lvl="0" algn="just"/>
            <a:r>
              <a:rPr lang="es-EC" sz="2000" dirty="0"/>
              <a:t>Es necesario la implementación y evaluación de los planes de acción de implementación larga y de implementación media para obtener resultados del presente estudio y para el mejoramiento constante de la empresa. </a:t>
            </a:r>
            <a:endParaRPr lang="en-US" sz="2000" dirty="0"/>
          </a:p>
          <a:p>
            <a:pPr marL="0" indent="0">
              <a:buNone/>
            </a:pPr>
            <a:endParaRPr lang="en-US" sz="2000" dirty="0"/>
          </a:p>
          <a:p>
            <a:pPr algn="just">
              <a:lnSpc>
                <a:spcPct val="150000"/>
              </a:lnSpc>
            </a:pPr>
            <a:endParaRPr lang="es-EC" sz="16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301184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4224" y="1596571"/>
            <a:ext cx="7082536" cy="2023437"/>
          </a:xfrm>
        </p:spPr>
        <p:style>
          <a:lnRef idx="2">
            <a:schemeClr val="accent6"/>
          </a:lnRef>
          <a:fillRef idx="1">
            <a:schemeClr val="lt1"/>
          </a:fillRef>
          <a:effectRef idx="0">
            <a:schemeClr val="accent6"/>
          </a:effectRef>
          <a:fontRef idx="minor">
            <a:schemeClr val="dk1"/>
          </a:fontRef>
        </p:style>
        <p:txBody>
          <a:bodyPr/>
          <a:lstStyle/>
          <a:p>
            <a:pPr algn="ctr"/>
            <a:r>
              <a:rPr lang="es-ES" sz="4000" dirty="0">
                <a:latin typeface="Trebuchet MS" panose="020B0603020202020204" pitchFamily="34" charset="0"/>
                <a:cs typeface="Times New Roman" panose="02020603050405020304" pitchFamily="18" charset="0"/>
              </a:rPr>
              <a:t>GRACIAS POR SU ATENCIÓN</a:t>
            </a:r>
            <a:r>
              <a:rPr lang="es-EC" dirty="0"/>
              <a:t/>
            </a:r>
            <a:br>
              <a:rPr lang="es-EC" dirty="0"/>
            </a:br>
            <a:endParaRPr lang="es-EC"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92930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20346042"/>
              </p:ext>
            </p:extLst>
          </p:nvPr>
        </p:nvGraphicFramePr>
        <p:xfrm>
          <a:off x="628650" y="746125"/>
          <a:ext cx="831215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54704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latin typeface="Trebuchet MS" panose="020B0603020202020204" pitchFamily="34" charset="0"/>
              </a:rPr>
              <a:t>SUMARIO</a:t>
            </a:r>
            <a:endParaRPr lang="en-US" dirty="0">
              <a:latin typeface="Trebuchet MS" panose="020B0603020202020204" pitchFamily="34" charset="0"/>
            </a:endParaRPr>
          </a:p>
        </p:txBody>
      </p:sp>
      <p:sp>
        <p:nvSpPr>
          <p:cNvPr id="3" name="Marcador de contenido 2"/>
          <p:cNvSpPr>
            <a:spLocks noGrp="1"/>
          </p:cNvSpPr>
          <p:nvPr>
            <p:ph idx="1"/>
          </p:nvPr>
        </p:nvSpPr>
        <p:spPr/>
        <p:txBody>
          <a:bodyPr/>
          <a:lstStyle/>
          <a:p>
            <a:pPr marL="514350" indent="-514350">
              <a:buAutoNum type="arabicPeriod"/>
            </a:pPr>
            <a:endParaRPr lang="es-EC" dirty="0" smtClean="0">
              <a:latin typeface="Trebuchet MS" panose="020B0603020202020204" pitchFamily="34" charset="0"/>
            </a:endParaRPr>
          </a:p>
          <a:p>
            <a:pPr marL="514350" indent="-514350">
              <a:buAutoNum type="arabicPeriod"/>
            </a:pPr>
            <a:endParaRPr lang="es-EC" dirty="0">
              <a:latin typeface="Trebuchet MS" panose="020B0603020202020204" pitchFamily="34" charset="0"/>
            </a:endParaRPr>
          </a:p>
          <a:p>
            <a:pPr marL="514350" indent="-514350">
              <a:buAutoNum type="arabicPeriod"/>
            </a:pPr>
            <a:r>
              <a:rPr lang="en-US" dirty="0" err="1" smtClean="0">
                <a:latin typeface="Trebuchet MS" panose="020B0603020202020204" pitchFamily="34" charset="0"/>
              </a:rPr>
              <a:t>Problema</a:t>
            </a:r>
            <a:r>
              <a:rPr lang="en-US" dirty="0" smtClean="0">
                <a:latin typeface="Trebuchet MS" panose="020B0603020202020204" pitchFamily="34" charset="0"/>
              </a:rPr>
              <a:t> </a:t>
            </a:r>
          </a:p>
          <a:p>
            <a:pPr marL="514350" indent="-514350">
              <a:buAutoNum type="arabicPeriod"/>
            </a:pPr>
            <a:r>
              <a:rPr lang="en-US" dirty="0" err="1" smtClean="0">
                <a:latin typeface="Trebuchet MS" panose="020B0603020202020204" pitchFamily="34" charset="0"/>
              </a:rPr>
              <a:t>Objetivos</a:t>
            </a:r>
            <a:endParaRPr lang="en-US" dirty="0" smtClean="0">
              <a:latin typeface="Trebuchet MS" panose="020B0603020202020204" pitchFamily="34" charset="0"/>
            </a:endParaRPr>
          </a:p>
          <a:p>
            <a:pPr marL="514350" indent="-514350">
              <a:buAutoNum type="arabicPeriod"/>
            </a:pPr>
            <a:r>
              <a:rPr lang="es-EC" dirty="0" smtClean="0">
                <a:latin typeface="Trebuchet MS" panose="020B0603020202020204" pitchFamily="34" charset="0"/>
              </a:rPr>
              <a:t>Marco Teórico</a:t>
            </a:r>
            <a:endParaRPr lang="en-US" dirty="0" smtClean="0">
              <a:latin typeface="Trebuchet MS" panose="020B0603020202020204" pitchFamily="34" charset="0"/>
            </a:endParaRPr>
          </a:p>
          <a:p>
            <a:pPr marL="514350" indent="-514350">
              <a:buAutoNum type="arabicPeriod"/>
            </a:pPr>
            <a:r>
              <a:rPr lang="es-EC" dirty="0" smtClean="0">
                <a:latin typeface="Trebuchet MS" panose="020B0603020202020204" pitchFamily="34" charset="0"/>
              </a:rPr>
              <a:t>Filosofía Lean </a:t>
            </a:r>
            <a:r>
              <a:rPr lang="es-EC" dirty="0" err="1" smtClean="0">
                <a:latin typeface="Trebuchet MS" panose="020B0603020202020204" pitchFamily="34" charset="0"/>
              </a:rPr>
              <a:t>Construction</a:t>
            </a:r>
            <a:endParaRPr lang="es-EC" dirty="0" smtClean="0">
              <a:latin typeface="Trebuchet MS" panose="020B0603020202020204" pitchFamily="34" charset="0"/>
            </a:endParaRPr>
          </a:p>
          <a:p>
            <a:pPr marL="514350" indent="-514350">
              <a:buAutoNum type="arabicPeriod"/>
            </a:pPr>
            <a:r>
              <a:rPr lang="es-EC" dirty="0" smtClean="0">
                <a:latin typeface="Trebuchet MS" panose="020B0603020202020204" pitchFamily="34" charset="0"/>
              </a:rPr>
              <a:t>Conclusiones </a:t>
            </a:r>
          </a:p>
          <a:p>
            <a:pPr marL="514350" indent="-514350">
              <a:buAutoNum type="arabicPeriod"/>
            </a:pPr>
            <a:r>
              <a:rPr lang="es-EC" dirty="0" smtClean="0">
                <a:latin typeface="Trebuchet MS" panose="020B0603020202020204" pitchFamily="34" charset="0"/>
              </a:rPr>
              <a:t>Recomendaciones </a:t>
            </a:r>
          </a:p>
          <a:p>
            <a:pPr marL="514350" indent="-514350">
              <a:buAutoNum type="arabicPeriod"/>
            </a:pPr>
            <a:endParaRPr lang="es-EC" dirty="0" smtClean="0"/>
          </a:p>
          <a:p>
            <a:pPr marL="0" indent="0">
              <a:buNone/>
            </a:pPr>
            <a:endParaRPr lang="en-U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3312085704"/>
      </p:ext>
    </p:extLst>
  </p:cSld>
  <p:clrMapOvr>
    <a:masterClrMapping/>
  </p:clrMapOvr>
  <mc:AlternateContent xmlns:mc="http://schemas.openxmlformats.org/markup-compatibility/2006" xmlns:p14="http://schemas.microsoft.com/office/powerpoint/2010/main">
    <mc:Choice Requires="p14">
      <p:transition p14:dur="0" advTm="470"/>
    </mc:Choice>
    <mc:Fallback xmlns="">
      <p:transition advTm="47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6914" y="0"/>
            <a:ext cx="2538186" cy="584200"/>
          </a:xfrm>
        </p:spPr>
        <p:txBody>
          <a:bodyPr/>
          <a:lstStyle/>
          <a:p>
            <a:r>
              <a:rPr lang="en-US" sz="3600" dirty="0" smtClean="0">
                <a:latin typeface="Trebuchet MS" panose="020B0603020202020204" pitchFamily="34" charset="0"/>
              </a:rPr>
              <a:t>PROBLEMA</a:t>
            </a:r>
            <a:endParaRPr lang="en-US" sz="3600" dirty="0">
              <a:latin typeface="Trebuchet MS" panose="020B0603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45323839"/>
              </p:ext>
            </p:extLst>
          </p:nvPr>
        </p:nvGraphicFramePr>
        <p:xfrm>
          <a:off x="628650" y="746125"/>
          <a:ext cx="831215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1198660496"/>
      </p:ext>
    </p:extLst>
  </p:cSld>
  <p:clrMapOvr>
    <a:masterClrMapping/>
  </p:clrMapOvr>
  <mc:AlternateContent xmlns:mc="http://schemas.openxmlformats.org/markup-compatibility/2006" xmlns:p14="http://schemas.microsoft.com/office/powerpoint/2010/main">
    <mc:Choice Requires="p14">
      <p:transition p14:dur="0" advTm="16709"/>
    </mc:Choice>
    <mc:Fallback xmlns="">
      <p:transition advTm="1670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6914" y="0"/>
            <a:ext cx="2538186" cy="584200"/>
          </a:xfrm>
        </p:spPr>
        <p:txBody>
          <a:bodyPr/>
          <a:lstStyle/>
          <a:p>
            <a:r>
              <a:rPr lang="es-EC" dirty="0" smtClean="0">
                <a:latin typeface="Trebuchet MS" panose="020B0603020202020204" pitchFamily="34" charset="0"/>
              </a:rPr>
              <a:t>OBJETIVOS </a:t>
            </a:r>
            <a:endParaRPr lang="en-US" dirty="0">
              <a:latin typeface="Trebuchet MS" panose="020B0603020202020204" pitchFamily="34" charset="0"/>
            </a:endParaRPr>
          </a:p>
        </p:txBody>
      </p:sp>
      <p:sp>
        <p:nvSpPr>
          <p:cNvPr id="3" name="Marcador de contenido 2"/>
          <p:cNvSpPr>
            <a:spLocks noGrp="1"/>
          </p:cNvSpPr>
          <p:nvPr>
            <p:ph idx="1"/>
          </p:nvPr>
        </p:nvSpPr>
        <p:spPr/>
        <p:txBody>
          <a:bodyPr>
            <a:normAutofit lnSpcReduction="10000"/>
          </a:bodyPr>
          <a:lstStyle/>
          <a:p>
            <a:pPr marL="0" indent="0" algn="just">
              <a:buNone/>
            </a:pPr>
            <a:r>
              <a:rPr lang="es-EC" b="1" dirty="0" smtClean="0">
                <a:latin typeface="Trebuchet MS" panose="020B0603020202020204" pitchFamily="34" charset="0"/>
              </a:rPr>
              <a:t>OBJETIVO GENERAL </a:t>
            </a:r>
          </a:p>
          <a:p>
            <a:pPr marL="0" indent="0" algn="just">
              <a:buNone/>
            </a:pPr>
            <a:r>
              <a:rPr lang="es-EC" dirty="0">
                <a:latin typeface="Trebuchet MS" panose="020B0603020202020204" pitchFamily="34" charset="0"/>
              </a:rPr>
              <a:t>Implementar la filosofía Lean </a:t>
            </a:r>
            <a:r>
              <a:rPr lang="es-EC" dirty="0" err="1" smtClean="0">
                <a:latin typeface="Trebuchet MS" panose="020B0603020202020204" pitchFamily="34" charset="0"/>
              </a:rPr>
              <a:t>Construction</a:t>
            </a:r>
            <a:r>
              <a:rPr lang="es-EC" dirty="0" smtClean="0">
                <a:latin typeface="Trebuchet MS" panose="020B0603020202020204" pitchFamily="34" charset="0"/>
              </a:rPr>
              <a:t>.</a:t>
            </a:r>
          </a:p>
          <a:p>
            <a:pPr marL="0" indent="0" algn="just">
              <a:buNone/>
            </a:pPr>
            <a:r>
              <a:rPr lang="es-EC" b="1" dirty="0" smtClean="0">
                <a:latin typeface="Trebuchet MS" panose="020B0603020202020204" pitchFamily="34" charset="0"/>
              </a:rPr>
              <a:t>OBJETIVOS ESPECÍFICOS</a:t>
            </a:r>
          </a:p>
          <a:p>
            <a:pPr lvl="0" algn="just"/>
            <a:r>
              <a:rPr lang="es-EC" dirty="0">
                <a:latin typeface="Trebuchet MS" panose="020B0603020202020204" pitchFamily="34" charset="0"/>
              </a:rPr>
              <a:t>Analizar los procesos de valor que generan desperdicios, para cuantificar el porcentaje de ahorro que se puede obtener con una correcta planificación, control de obra y cumplimiento de plazos establecidos.</a:t>
            </a:r>
            <a:endParaRPr lang="en-US" dirty="0">
              <a:latin typeface="Trebuchet MS" panose="020B0603020202020204" pitchFamily="34" charset="0"/>
            </a:endParaRPr>
          </a:p>
          <a:p>
            <a:pPr lvl="0" algn="just"/>
            <a:r>
              <a:rPr lang="es-EC" dirty="0">
                <a:latin typeface="Trebuchet MS" panose="020B0603020202020204" pitchFamily="34" charset="0"/>
              </a:rPr>
              <a:t>Diseñar estrategias a través de herramientas formales y el establecimiento de indicadores de desempeño de los procesos de valor. </a:t>
            </a:r>
            <a:endParaRPr lang="en-US" dirty="0">
              <a:latin typeface="Trebuchet MS" panose="020B0603020202020204" pitchFamily="34" charset="0"/>
            </a:endParaRPr>
          </a:p>
          <a:p>
            <a:pPr lvl="0" algn="just"/>
            <a:r>
              <a:rPr lang="es-EC" dirty="0">
                <a:latin typeface="Trebuchet MS" panose="020B0603020202020204" pitchFamily="34" charset="0"/>
              </a:rPr>
              <a:t>Evaluar los resultados de la aplicación de Lean </a:t>
            </a:r>
            <a:r>
              <a:rPr lang="es-EC" dirty="0" err="1">
                <a:latin typeface="Trebuchet MS" panose="020B0603020202020204" pitchFamily="34" charset="0"/>
              </a:rPr>
              <a:t>Construction</a:t>
            </a:r>
            <a:r>
              <a:rPr lang="es-EC" dirty="0">
                <a:latin typeface="Trebuchet MS" panose="020B0603020202020204" pitchFamily="34" charset="0"/>
              </a:rPr>
              <a:t>.</a:t>
            </a:r>
            <a:endParaRPr lang="en-US" dirty="0">
              <a:latin typeface="Trebuchet MS" panose="020B0603020202020204" pitchFamily="34" charset="0"/>
            </a:endParaRPr>
          </a:p>
          <a:p>
            <a:pPr marL="0" indent="0">
              <a:buNone/>
            </a:pPr>
            <a:endParaRPr lang="en-U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973716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latin typeface="Trebuchet MS" panose="020B0603020202020204" pitchFamily="34" charset="0"/>
              </a:rPr>
              <a:t>MARCO TE</a:t>
            </a:r>
            <a:r>
              <a:rPr lang="es-EC" dirty="0" smtClean="0">
                <a:latin typeface="Trebuchet MS" panose="020B0603020202020204" pitchFamily="34" charset="0"/>
              </a:rPr>
              <a:t>ÓRICO</a:t>
            </a:r>
            <a:endParaRPr lang="en-US" dirty="0">
              <a:latin typeface="Trebuchet MS" panose="020B0603020202020204" pitchFamily="34" charset="0"/>
            </a:endParaRPr>
          </a:p>
        </p:txBody>
      </p:sp>
      <p:pic>
        <p:nvPicPr>
          <p:cNvPr id="4" name="Imagen 3"/>
          <p:cNvPicPr>
            <a:picLocks noChangeAspect="1"/>
          </p:cNvPicPr>
          <p:nvPr/>
        </p:nvPicPr>
        <p:blipFill>
          <a:blip r:embed="rId2"/>
          <a:stretch>
            <a:fillRect/>
          </a:stretch>
        </p:blipFill>
        <p:spPr>
          <a:xfrm>
            <a:off x="1549400" y="1206500"/>
            <a:ext cx="2619375" cy="1743075"/>
          </a:xfrm>
          <a:prstGeom prst="rect">
            <a:avLst/>
          </a:prstGeom>
        </p:spPr>
      </p:pic>
      <p:sp>
        <p:nvSpPr>
          <p:cNvPr id="5" name="CuadroTexto 4"/>
          <p:cNvSpPr txBox="1"/>
          <p:nvPr/>
        </p:nvSpPr>
        <p:spPr>
          <a:xfrm>
            <a:off x="1549400" y="3059668"/>
            <a:ext cx="2451100" cy="369332"/>
          </a:xfrm>
          <a:prstGeom prst="rect">
            <a:avLst/>
          </a:prstGeom>
          <a:noFill/>
        </p:spPr>
        <p:txBody>
          <a:bodyPr wrap="square" rtlCol="0">
            <a:spAutoFit/>
          </a:bodyPr>
          <a:lstStyle/>
          <a:p>
            <a:pPr algn="ctr"/>
            <a:r>
              <a:rPr lang="es-EC" b="1" dirty="0" smtClean="0"/>
              <a:t>LEAN CONSTRUCTION</a:t>
            </a:r>
            <a:endParaRPr lang="en-US" b="1" dirty="0"/>
          </a:p>
        </p:txBody>
      </p:sp>
      <p:pic>
        <p:nvPicPr>
          <p:cNvPr id="6" name="Imagen 5"/>
          <p:cNvPicPr>
            <a:picLocks noChangeAspect="1"/>
          </p:cNvPicPr>
          <p:nvPr/>
        </p:nvPicPr>
        <p:blipFill>
          <a:blip r:embed="rId3"/>
          <a:stretch>
            <a:fillRect/>
          </a:stretch>
        </p:blipFill>
        <p:spPr>
          <a:xfrm>
            <a:off x="5595937" y="955675"/>
            <a:ext cx="2409825" cy="1895475"/>
          </a:xfrm>
          <a:prstGeom prst="rect">
            <a:avLst/>
          </a:prstGeom>
        </p:spPr>
      </p:pic>
      <p:sp>
        <p:nvSpPr>
          <p:cNvPr id="7" name="CuadroTexto 6"/>
          <p:cNvSpPr txBox="1"/>
          <p:nvPr/>
        </p:nvSpPr>
        <p:spPr>
          <a:xfrm>
            <a:off x="5427662" y="3043237"/>
            <a:ext cx="2695575" cy="369332"/>
          </a:xfrm>
          <a:prstGeom prst="rect">
            <a:avLst/>
          </a:prstGeom>
          <a:noFill/>
        </p:spPr>
        <p:txBody>
          <a:bodyPr wrap="square" rtlCol="0">
            <a:spAutoFit/>
          </a:bodyPr>
          <a:lstStyle/>
          <a:p>
            <a:r>
              <a:rPr lang="es-EC" b="1" dirty="0" smtClean="0"/>
              <a:t>VALUE STREEM MAPPING </a:t>
            </a:r>
            <a:endParaRPr lang="en-US" b="1" dirty="0"/>
          </a:p>
        </p:txBody>
      </p:sp>
      <p:sp>
        <p:nvSpPr>
          <p:cNvPr id="9" name="CuadroTexto 8"/>
          <p:cNvSpPr txBox="1"/>
          <p:nvPr/>
        </p:nvSpPr>
        <p:spPr>
          <a:xfrm>
            <a:off x="3471861" y="5246727"/>
            <a:ext cx="2695575" cy="369332"/>
          </a:xfrm>
          <a:prstGeom prst="rect">
            <a:avLst/>
          </a:prstGeom>
          <a:noFill/>
        </p:spPr>
        <p:txBody>
          <a:bodyPr wrap="square" rtlCol="0">
            <a:spAutoFit/>
          </a:bodyPr>
          <a:lstStyle/>
          <a:p>
            <a:pPr algn="ctr"/>
            <a:r>
              <a:rPr lang="es-EC" b="1" dirty="0" smtClean="0"/>
              <a:t>PLANES DE MEJORA</a:t>
            </a:r>
            <a:endParaRPr lang="en-US" b="1" dirty="0"/>
          </a:p>
        </p:txBody>
      </p:sp>
      <p:pic>
        <p:nvPicPr>
          <p:cNvPr id="10" name="Picture 8" descr="Related image">
            <a:extLst>
              <a:ext uri="{FF2B5EF4-FFF2-40B4-BE49-F238E27FC236}">
                <a16:creationId xmlns="" xmlns:a16="http://schemas.microsoft.com/office/drawing/2014/main" id="{1482B387-89E8-465F-8741-3EBAE003B3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2600" y="382351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
        <p:nvSpPr>
          <p:cNvPr id="3" name="CuadroTexto 2"/>
          <p:cNvSpPr txBox="1"/>
          <p:nvPr/>
        </p:nvSpPr>
        <p:spPr>
          <a:xfrm>
            <a:off x="1300843" y="3412569"/>
            <a:ext cx="3387271" cy="369332"/>
          </a:xfrm>
          <a:prstGeom prst="rect">
            <a:avLst/>
          </a:prstGeom>
          <a:noFill/>
        </p:spPr>
        <p:txBody>
          <a:bodyPr wrap="square" rtlCol="0">
            <a:spAutoFit/>
          </a:bodyPr>
          <a:lstStyle/>
          <a:p>
            <a:r>
              <a:rPr lang="es-EC" dirty="0" smtClean="0"/>
              <a:t>EXCELENCIA </a:t>
            </a:r>
            <a:r>
              <a:rPr lang="en-US" dirty="0" smtClean="0"/>
              <a:t>= MEJORA CONTINUA </a:t>
            </a:r>
            <a:endParaRPr lang="en-US" dirty="0"/>
          </a:p>
        </p:txBody>
      </p:sp>
      <p:sp>
        <p:nvSpPr>
          <p:cNvPr id="8" name="CuadroTexto 7"/>
          <p:cNvSpPr txBox="1"/>
          <p:nvPr/>
        </p:nvSpPr>
        <p:spPr>
          <a:xfrm>
            <a:off x="5321300" y="3429000"/>
            <a:ext cx="2908300" cy="369332"/>
          </a:xfrm>
          <a:prstGeom prst="rect">
            <a:avLst/>
          </a:prstGeom>
          <a:noFill/>
        </p:spPr>
        <p:txBody>
          <a:bodyPr wrap="square" rtlCol="0">
            <a:spAutoFit/>
          </a:bodyPr>
          <a:lstStyle/>
          <a:p>
            <a:pPr algn="ctr"/>
            <a:r>
              <a:rPr lang="en-US" dirty="0" smtClean="0"/>
              <a:t>REPRESENTAR PROCESOS </a:t>
            </a:r>
            <a:endParaRPr lang="en-US" dirty="0"/>
          </a:p>
        </p:txBody>
      </p:sp>
    </p:spTree>
    <p:extLst>
      <p:ext uri="{BB962C8B-B14F-4D97-AF65-F5344CB8AC3E}">
        <p14:creationId xmlns:p14="http://schemas.microsoft.com/office/powerpoint/2010/main" val="2763250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Trebuchet MS" panose="020B0603020202020204" pitchFamily="34" charset="0"/>
              </a:rPr>
              <a:t>FILOSOFIA LEAN </a:t>
            </a:r>
            <a:endParaRPr lang="en-US" dirty="0">
              <a:latin typeface="Trebuchet MS" panose="020B0603020202020204" pitchFamily="34" charset="0"/>
            </a:endParaRP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1045732683"/>
              </p:ext>
            </p:extLst>
          </p:nvPr>
        </p:nvGraphicFramePr>
        <p:xfrm>
          <a:off x="628650" y="746125"/>
          <a:ext cx="831215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
        <p:nvSpPr>
          <p:cNvPr id="3" name="CuadroTexto 2"/>
          <p:cNvSpPr txBox="1"/>
          <p:nvPr/>
        </p:nvSpPr>
        <p:spPr>
          <a:xfrm>
            <a:off x="1915887" y="5007429"/>
            <a:ext cx="4891314" cy="523220"/>
          </a:xfrm>
          <a:prstGeom prst="rect">
            <a:avLst/>
          </a:prstGeom>
          <a:noFill/>
        </p:spPr>
        <p:txBody>
          <a:bodyPr wrap="square" rtlCol="0">
            <a:spAutoFit/>
          </a:bodyPr>
          <a:lstStyle/>
          <a:p>
            <a:pPr algn="ctr"/>
            <a:r>
              <a:rPr lang="es-EC" sz="2800" b="1" dirty="0" smtClean="0"/>
              <a:t>MAPA DE RUTA </a:t>
            </a:r>
            <a:endParaRPr lang="en-US" sz="2800" b="1" dirty="0"/>
          </a:p>
        </p:txBody>
      </p:sp>
    </p:spTree>
    <p:extLst>
      <p:ext uri="{BB962C8B-B14F-4D97-AF65-F5344CB8AC3E}">
        <p14:creationId xmlns:p14="http://schemas.microsoft.com/office/powerpoint/2010/main" val="648163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5200" y="22224"/>
            <a:ext cx="6889750" cy="584200"/>
          </a:xfrm>
        </p:spPr>
        <p:txBody>
          <a:bodyPr/>
          <a:lstStyle/>
          <a:p>
            <a:r>
              <a:rPr lang="es-EC" dirty="0" smtClean="0">
                <a:latin typeface="Trebuchet MS" panose="020B0603020202020204" pitchFamily="34" charset="0"/>
              </a:rPr>
              <a:t>VALUE STREEM MAPPING ACTUAL </a:t>
            </a:r>
            <a:endParaRPr lang="en-US" dirty="0">
              <a:latin typeface="Trebuchet MS" panose="020B0603020202020204" pitchFamily="34" charset="0"/>
            </a:endParaRPr>
          </a:p>
        </p:txBody>
      </p:sp>
      <p:pic>
        <p:nvPicPr>
          <p:cNvPr id="4" name="Imagen 3"/>
          <p:cNvPicPr>
            <a:picLocks noChangeAspect="1"/>
          </p:cNvPicPr>
          <p:nvPr/>
        </p:nvPicPr>
        <p:blipFill>
          <a:blip r:embed="rId2"/>
          <a:stretch>
            <a:fillRect/>
          </a:stretch>
        </p:blipFill>
        <p:spPr>
          <a:xfrm>
            <a:off x="688511" y="1136705"/>
            <a:ext cx="7766977" cy="4584589"/>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
        <p:nvSpPr>
          <p:cNvPr id="3" name="CuadroTexto 2"/>
          <p:cNvSpPr txBox="1"/>
          <p:nvPr/>
        </p:nvSpPr>
        <p:spPr>
          <a:xfrm>
            <a:off x="457199" y="5950857"/>
            <a:ext cx="1516743" cy="369332"/>
          </a:xfrm>
          <a:prstGeom prst="rect">
            <a:avLst/>
          </a:prstGeom>
          <a:noFill/>
        </p:spPr>
        <p:txBody>
          <a:bodyPr wrap="square" rtlCol="0">
            <a:spAutoFit/>
          </a:bodyPr>
          <a:lstStyle/>
          <a:p>
            <a:r>
              <a:rPr lang="en-US" dirty="0" smtClean="0">
                <a:hlinkClick r:id="rId4" action="ppaction://hlinkfile"/>
              </a:rPr>
              <a:t>ANEXO No.1</a:t>
            </a:r>
            <a:endParaRPr lang="en-US" dirty="0"/>
          </a:p>
        </p:txBody>
      </p:sp>
    </p:spTree>
    <p:extLst>
      <p:ext uri="{BB962C8B-B14F-4D97-AF65-F5344CB8AC3E}">
        <p14:creationId xmlns:p14="http://schemas.microsoft.com/office/powerpoint/2010/main" val="1129339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93256" y="22224"/>
            <a:ext cx="6831693" cy="584200"/>
          </a:xfrm>
        </p:spPr>
        <p:txBody>
          <a:bodyPr/>
          <a:lstStyle/>
          <a:p>
            <a:r>
              <a:rPr lang="es-EC" dirty="0" smtClean="0">
                <a:latin typeface="Trebuchet MS" panose="020B0603020202020204" pitchFamily="34" charset="0"/>
              </a:rPr>
              <a:t>VALUE STREEM MAPPING FUTURO </a:t>
            </a:r>
            <a:endParaRPr lang="en-US" dirty="0">
              <a:latin typeface="Trebuchet MS" panose="020B0603020202020204" pitchFamily="34" charset="0"/>
            </a:endParaRPr>
          </a:p>
        </p:txBody>
      </p:sp>
      <p:pic>
        <p:nvPicPr>
          <p:cNvPr id="5" name="Imagen 4"/>
          <p:cNvPicPr>
            <a:picLocks noChangeAspect="1"/>
          </p:cNvPicPr>
          <p:nvPr/>
        </p:nvPicPr>
        <p:blipFill>
          <a:blip r:embed="rId2"/>
          <a:stretch>
            <a:fillRect/>
          </a:stretch>
        </p:blipFill>
        <p:spPr>
          <a:xfrm>
            <a:off x="664125" y="1154995"/>
            <a:ext cx="7815749" cy="4548010"/>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
        <p:nvSpPr>
          <p:cNvPr id="3" name="CuadroTexto 2"/>
          <p:cNvSpPr txBox="1"/>
          <p:nvPr/>
        </p:nvSpPr>
        <p:spPr>
          <a:xfrm>
            <a:off x="457200" y="5703005"/>
            <a:ext cx="1966686" cy="369332"/>
          </a:xfrm>
          <a:prstGeom prst="rect">
            <a:avLst/>
          </a:prstGeom>
          <a:noFill/>
        </p:spPr>
        <p:txBody>
          <a:bodyPr wrap="square" rtlCol="0">
            <a:spAutoFit/>
          </a:bodyPr>
          <a:lstStyle/>
          <a:p>
            <a:r>
              <a:rPr lang="en-US" dirty="0" smtClean="0">
                <a:solidFill>
                  <a:schemeClr val="bg1"/>
                </a:solidFill>
                <a:hlinkClick r:id="rId4" action="ppaction://hlinkfile"/>
              </a:rPr>
              <a:t>LEVANTAMIENTO</a:t>
            </a:r>
            <a:endParaRPr lang="en-US" dirty="0">
              <a:solidFill>
                <a:schemeClr val="bg1"/>
              </a:solidFill>
            </a:endParaRPr>
          </a:p>
        </p:txBody>
      </p:sp>
    </p:spTree>
    <p:extLst>
      <p:ext uri="{BB962C8B-B14F-4D97-AF65-F5344CB8AC3E}">
        <p14:creationId xmlns:p14="http://schemas.microsoft.com/office/powerpoint/2010/main" val="337934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6742" y="0"/>
            <a:ext cx="6268357" cy="653143"/>
          </a:xfrm>
        </p:spPr>
        <p:txBody>
          <a:bodyPr/>
          <a:lstStyle/>
          <a:p>
            <a:pPr algn="r"/>
            <a:r>
              <a:rPr lang="es-EC" dirty="0" smtClean="0">
                <a:latin typeface="Trebuchet MS" panose="020B0603020202020204" pitchFamily="34" charset="0"/>
              </a:rPr>
              <a:t>COMPARACIÓN DE INDICADORES</a:t>
            </a:r>
            <a:endParaRPr lang="en-US" dirty="0">
              <a:latin typeface="Trebuchet MS" panose="020B0603020202020204" pitchFamily="34" charset="0"/>
            </a:endParaRPr>
          </a:p>
        </p:txBody>
      </p:sp>
      <p:pic>
        <p:nvPicPr>
          <p:cNvPr id="4" name="Imagen 3"/>
          <p:cNvPicPr>
            <a:picLocks noChangeAspect="1"/>
          </p:cNvPicPr>
          <p:nvPr/>
        </p:nvPicPr>
        <p:blipFill>
          <a:blip r:embed="rId2"/>
          <a:stretch>
            <a:fillRect/>
          </a:stretch>
        </p:blipFill>
        <p:spPr>
          <a:xfrm>
            <a:off x="685800" y="1562100"/>
            <a:ext cx="7981950" cy="3429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71897"/>
            <a:ext cx="843643" cy="537703"/>
          </a:xfrm>
          <a:prstGeom prst="rect">
            <a:avLst/>
          </a:prstGeom>
        </p:spPr>
      </p:pic>
    </p:spTree>
    <p:extLst>
      <p:ext uri="{BB962C8B-B14F-4D97-AF65-F5344CB8AC3E}">
        <p14:creationId xmlns:p14="http://schemas.microsoft.com/office/powerpoint/2010/main" val="1902568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10533</TotalTime>
  <Words>783</Words>
  <Application>Microsoft Office PowerPoint</Application>
  <PresentationFormat>Presentación en pantalla (4:3)</PresentationFormat>
  <Paragraphs>98</Paragraphs>
  <Slides>18</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Times New Roman</vt:lpstr>
      <vt:lpstr>Trebuchet MS</vt:lpstr>
      <vt:lpstr>Tema de Office</vt:lpstr>
      <vt:lpstr>Presentación de PowerPoint</vt:lpstr>
      <vt:lpstr>SUMARIO</vt:lpstr>
      <vt:lpstr>PROBLEMA</vt:lpstr>
      <vt:lpstr>OBJETIVOS </vt:lpstr>
      <vt:lpstr>MARCO TEÓRICO</vt:lpstr>
      <vt:lpstr>FILOSOFIA LEAN </vt:lpstr>
      <vt:lpstr>VALUE STREEM MAPPING ACTUAL </vt:lpstr>
      <vt:lpstr>VALUE STREEM MAPPING FUTURO </vt:lpstr>
      <vt:lpstr>COMPARACIÓN DE INDICADORES</vt:lpstr>
      <vt:lpstr>DESPERDICIOS </vt:lpstr>
      <vt:lpstr>PLANES DE ACCIÓN</vt:lpstr>
      <vt:lpstr>PLANES DE ACCIÓN</vt:lpstr>
      <vt:lpstr>RESULTADOS</vt:lpstr>
      <vt:lpstr>CONCLUSIONES</vt:lpstr>
      <vt:lpstr>CONCLUSIONES</vt:lpstr>
      <vt:lpstr>RECOMENDACIONES</vt:lpstr>
      <vt:lpstr>GRACIAS POR SU ATENCIÓN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dc:creator>
  <cp:lastModifiedBy>usuario</cp:lastModifiedBy>
  <cp:revision>399</cp:revision>
  <cp:lastPrinted>2018-05-04T04:15:01Z</cp:lastPrinted>
  <dcterms:created xsi:type="dcterms:W3CDTF">2017-04-26T17:31:47Z</dcterms:created>
  <dcterms:modified xsi:type="dcterms:W3CDTF">2018-06-11T01:53:26Z</dcterms:modified>
</cp:coreProperties>
</file>