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40"/>
  </p:notesMasterIdLst>
  <p:sldIdLst>
    <p:sldId id="331" r:id="rId2"/>
    <p:sldId id="256" r:id="rId3"/>
    <p:sldId id="257" r:id="rId4"/>
    <p:sldId id="258" r:id="rId5"/>
    <p:sldId id="322" r:id="rId6"/>
    <p:sldId id="259" r:id="rId7"/>
    <p:sldId id="260" r:id="rId8"/>
    <p:sldId id="261" r:id="rId9"/>
    <p:sldId id="262" r:id="rId10"/>
    <p:sldId id="263" r:id="rId11"/>
    <p:sldId id="335" r:id="rId12"/>
    <p:sldId id="334" r:id="rId13"/>
    <p:sldId id="268" r:id="rId14"/>
    <p:sldId id="308" r:id="rId15"/>
    <p:sldId id="271" r:id="rId16"/>
    <p:sldId id="275" r:id="rId17"/>
    <p:sldId id="314" r:id="rId18"/>
    <p:sldId id="313" r:id="rId19"/>
    <p:sldId id="321" r:id="rId20"/>
    <p:sldId id="316" r:id="rId21"/>
    <p:sldId id="320" r:id="rId22"/>
    <p:sldId id="319" r:id="rId23"/>
    <p:sldId id="315" r:id="rId24"/>
    <p:sldId id="302" r:id="rId25"/>
    <p:sldId id="309" r:id="rId26"/>
    <p:sldId id="301" r:id="rId27"/>
    <p:sldId id="299" r:id="rId28"/>
    <p:sldId id="298" r:id="rId29"/>
    <p:sldId id="296" r:id="rId30"/>
    <p:sldId id="306" r:id="rId31"/>
    <p:sldId id="282" r:id="rId32"/>
    <p:sldId id="286" r:id="rId33"/>
    <p:sldId id="285" r:id="rId34"/>
    <p:sldId id="267" r:id="rId35"/>
    <p:sldId id="266" r:id="rId36"/>
    <p:sldId id="328" r:id="rId37"/>
    <p:sldId id="333" r:id="rId38"/>
    <p:sldId id="287"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B95B22"/>
    <a:srgbClr val="00FF00"/>
    <a:srgbClr val="00CC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E0822-0C12-4803-B33E-E99CDFC80D9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C"/>
        </a:p>
      </dgm:t>
    </dgm:pt>
    <dgm:pt modelId="{857A2884-8C86-4BE3-8E33-D7ACAB1ACA4A}">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s-EC" sz="2000" b="1" dirty="0" smtClean="0">
              <a:solidFill>
                <a:schemeClr val="tx1"/>
              </a:solidFill>
            </a:rPr>
            <a:t>Determinar el impacto de la recreación escolar mediante actividad física recreativa  para reducir el nivel de sedentarismo de los estudiantes de tercer año de bachillerato de la Unidad Educativa la Inmaculada en el año lectivo 2017-2018</a:t>
          </a:r>
          <a:endParaRPr lang="es-EC" sz="2000" b="1" dirty="0">
            <a:solidFill>
              <a:schemeClr val="tx1"/>
            </a:solidFill>
          </a:endParaRPr>
        </a:p>
      </dgm:t>
    </dgm:pt>
    <dgm:pt modelId="{4C37038F-140E-43C2-8756-FF61A0AFF81C}" type="parTrans" cxnId="{9504AF1D-CA3A-4184-9101-98FB4BBAB3D5}">
      <dgm:prSet/>
      <dgm:spPr/>
      <dgm:t>
        <a:bodyPr/>
        <a:lstStyle/>
        <a:p>
          <a:endParaRPr lang="es-EC"/>
        </a:p>
      </dgm:t>
    </dgm:pt>
    <dgm:pt modelId="{3F10786A-8086-46EC-B5C8-89AFBEFA8380}" type="sibTrans" cxnId="{9504AF1D-CA3A-4184-9101-98FB4BBAB3D5}">
      <dgm:prSet/>
      <dgm:spPr/>
      <dgm:t>
        <a:bodyPr/>
        <a:lstStyle/>
        <a:p>
          <a:endParaRPr lang="es-EC"/>
        </a:p>
      </dgm:t>
    </dgm:pt>
    <dgm:pt modelId="{78BC00AC-FA33-457D-8F7C-0F0CA0225110}">
      <dgm:prSet phldrT="[Text]" custT="1">
        <dgm:style>
          <a:lnRef idx="3">
            <a:schemeClr val="lt1"/>
          </a:lnRef>
          <a:fillRef idx="1">
            <a:schemeClr val="accent5"/>
          </a:fillRef>
          <a:effectRef idx="1">
            <a:schemeClr val="accent5"/>
          </a:effectRef>
          <a:fontRef idx="minor">
            <a:schemeClr val="lt1"/>
          </a:fontRef>
        </dgm:style>
      </dgm:prSet>
      <dgm:spPr/>
      <dgm:t>
        <a:bodyPr vert="vert270"/>
        <a:lstStyle/>
        <a:p>
          <a:endParaRPr lang="es-EC" sz="2500" b="1" dirty="0" smtClean="0"/>
        </a:p>
        <a:p>
          <a:endParaRPr lang="es-EC" sz="2500" b="1" dirty="0" smtClean="0"/>
        </a:p>
        <a:p>
          <a:endParaRPr lang="es-EC" sz="2500" b="1" dirty="0" smtClean="0"/>
        </a:p>
        <a:p>
          <a:r>
            <a:rPr lang="es-EC" sz="2500" b="1" dirty="0" smtClean="0">
              <a:solidFill>
                <a:schemeClr val="tx1"/>
              </a:solidFill>
            </a:rPr>
            <a:t>OBJETIVOS ESPECÌFICOS</a:t>
          </a:r>
        </a:p>
        <a:p>
          <a:endParaRPr lang="es-EC" sz="2500" b="1" dirty="0" smtClean="0"/>
        </a:p>
        <a:p>
          <a:endParaRPr lang="es-EC" sz="2500" b="1" dirty="0" smtClean="0"/>
        </a:p>
        <a:p>
          <a:endParaRPr lang="es-EC" sz="2500" b="1" dirty="0" smtClean="0"/>
        </a:p>
      </dgm:t>
    </dgm:pt>
    <dgm:pt modelId="{5D92BEF7-AD15-4482-AFC0-4D1DC5F3D3E2}" type="parTrans" cxnId="{48CAEC10-325A-47E3-9C63-0EB3A1C8C3D6}">
      <dgm:prSet/>
      <dgm:spPr/>
      <dgm:t>
        <a:bodyPr/>
        <a:lstStyle/>
        <a:p>
          <a:endParaRPr lang="es-EC"/>
        </a:p>
      </dgm:t>
    </dgm:pt>
    <dgm:pt modelId="{2316C22F-5B8E-4D67-AAA6-EB0B67A5D936}" type="sibTrans" cxnId="{48CAEC10-325A-47E3-9C63-0EB3A1C8C3D6}">
      <dgm:prSet/>
      <dgm:spPr/>
      <dgm:t>
        <a:bodyPr/>
        <a:lstStyle/>
        <a:p>
          <a:endParaRPr lang="es-EC"/>
        </a:p>
      </dgm:t>
    </dgm:pt>
    <dgm:pt modelId="{CC455371-1AB7-42A5-8A32-1A0CE9661D72}">
      <dgm:prSet phldrT="[Text]" custT="1">
        <dgm:style>
          <a:lnRef idx="3">
            <a:schemeClr val="lt1"/>
          </a:lnRef>
          <a:fillRef idx="1">
            <a:schemeClr val="accent2"/>
          </a:fillRef>
          <a:effectRef idx="1">
            <a:schemeClr val="accent2"/>
          </a:effectRef>
          <a:fontRef idx="minor">
            <a:schemeClr val="lt1"/>
          </a:fontRef>
        </dgm:style>
      </dgm:prSet>
      <dgm:spPr/>
      <dgm:t>
        <a:bodyPr/>
        <a:lstStyle/>
        <a:p>
          <a:r>
            <a:rPr lang="es-EC" sz="1600" b="1" dirty="0" smtClean="0">
              <a:solidFill>
                <a:schemeClr val="tx1"/>
              </a:solidFill>
            </a:rPr>
            <a:t>Aplicar el programa de ejercicios físicos  recreativo y deportivo a través de los modelos pedagógicos: Educación para la salud en las áreas, lúdica, física deportiva, aire libre, social y de salud </a:t>
          </a:r>
          <a:endParaRPr lang="es-EC" sz="1600" b="1" dirty="0">
            <a:solidFill>
              <a:schemeClr val="tx1"/>
            </a:solidFill>
          </a:endParaRPr>
        </a:p>
      </dgm:t>
    </dgm:pt>
    <dgm:pt modelId="{8B973181-82FA-4AE8-801D-7887E422E385}" type="parTrans" cxnId="{AFA1DC3C-915B-40F5-840E-8C0797C3C364}">
      <dgm:prSet/>
      <dgm:spPr/>
      <dgm:t>
        <a:bodyPr/>
        <a:lstStyle/>
        <a:p>
          <a:endParaRPr lang="es-EC"/>
        </a:p>
      </dgm:t>
    </dgm:pt>
    <dgm:pt modelId="{953849E9-F27A-4AFF-841E-FA9CFC6615DB}" type="sibTrans" cxnId="{AFA1DC3C-915B-40F5-840E-8C0797C3C364}">
      <dgm:prSet/>
      <dgm:spPr/>
      <dgm:t>
        <a:bodyPr/>
        <a:lstStyle/>
        <a:p>
          <a:endParaRPr lang="es-EC"/>
        </a:p>
      </dgm:t>
    </dgm:pt>
    <dgm:pt modelId="{5228DC04-ADBE-4C9E-8BC0-778548657EE1}">
      <dgm:prSet phldrT="[Text]" custT="1">
        <dgm:style>
          <a:lnRef idx="3">
            <a:schemeClr val="lt1"/>
          </a:lnRef>
          <a:fillRef idx="1">
            <a:schemeClr val="accent2"/>
          </a:fillRef>
          <a:effectRef idx="1">
            <a:schemeClr val="accent2"/>
          </a:effectRef>
          <a:fontRef idx="minor">
            <a:schemeClr val="lt1"/>
          </a:fontRef>
        </dgm:style>
      </dgm:prSet>
      <dgm:spPr/>
      <dgm:t>
        <a:bodyPr/>
        <a:lstStyle/>
        <a:p>
          <a:r>
            <a:rPr lang="es-EC" sz="1600" b="1" dirty="0" smtClean="0">
              <a:solidFill>
                <a:schemeClr val="tx1"/>
              </a:solidFill>
            </a:rPr>
            <a:t>Diseño del programa de ejercicios físicos, juegos recreativos y deportivos para mejorar el sedentarismo en los estudiantes sujetos a la investigación.</a:t>
          </a:r>
          <a:endParaRPr lang="es-EC" sz="1600" b="1" dirty="0">
            <a:solidFill>
              <a:schemeClr val="tx1"/>
            </a:solidFill>
          </a:endParaRPr>
        </a:p>
      </dgm:t>
    </dgm:pt>
    <dgm:pt modelId="{3F3EF4FD-FCC4-4998-B6E3-990B4544E66A}" type="parTrans" cxnId="{3C341712-AEDF-4549-AA56-42A055F3C51A}">
      <dgm:prSet/>
      <dgm:spPr/>
      <dgm:t>
        <a:bodyPr/>
        <a:lstStyle/>
        <a:p>
          <a:endParaRPr lang="es-EC"/>
        </a:p>
      </dgm:t>
    </dgm:pt>
    <dgm:pt modelId="{10BA4E34-C3A1-42CE-80A0-B7119E52E772}" type="sibTrans" cxnId="{3C341712-AEDF-4549-AA56-42A055F3C51A}">
      <dgm:prSet/>
      <dgm:spPr/>
      <dgm:t>
        <a:bodyPr/>
        <a:lstStyle/>
        <a:p>
          <a:endParaRPr lang="es-EC"/>
        </a:p>
      </dgm:t>
    </dgm:pt>
    <dgm:pt modelId="{2D3B744B-0ADB-4CE2-8375-0E723F167178}">
      <dgm:prSet phldrT="[Text]" custT="1">
        <dgm:style>
          <a:lnRef idx="3">
            <a:schemeClr val="lt1"/>
          </a:lnRef>
          <a:fillRef idx="1">
            <a:schemeClr val="accent2"/>
          </a:fillRef>
          <a:effectRef idx="1">
            <a:schemeClr val="accent2"/>
          </a:effectRef>
          <a:fontRef idx="minor">
            <a:schemeClr val="lt1"/>
          </a:fontRef>
        </dgm:style>
      </dgm:prSet>
      <dgm:spPr/>
      <dgm:t>
        <a:bodyPr/>
        <a:lstStyle/>
        <a:p>
          <a:r>
            <a:rPr lang="es-EC" sz="1600" dirty="0" smtClean="0">
              <a:solidFill>
                <a:schemeClr val="tx1"/>
              </a:solidFill>
            </a:rPr>
            <a:t>E</a:t>
          </a:r>
          <a:r>
            <a:rPr lang="es-EC" sz="1600" b="1" dirty="0" smtClean="0">
              <a:solidFill>
                <a:schemeClr val="tx1"/>
              </a:solidFill>
            </a:rPr>
            <a:t>valuar  los resultados obtenidos en el  pre y post Test de clasificación de sedentarismo y los cuestionarios aplicados sobre la recreación, para comprobar el impacto producido.</a:t>
          </a:r>
          <a:endParaRPr lang="es-EC" sz="1800" b="1" dirty="0">
            <a:solidFill>
              <a:schemeClr val="tx1"/>
            </a:solidFill>
          </a:endParaRPr>
        </a:p>
      </dgm:t>
    </dgm:pt>
    <dgm:pt modelId="{1121A6E9-1518-4E9D-9104-DE2BDE4F4479}" type="parTrans" cxnId="{F824B27F-93CA-4171-A1DC-12C2419B5E1C}">
      <dgm:prSet/>
      <dgm:spPr/>
      <dgm:t>
        <a:bodyPr/>
        <a:lstStyle/>
        <a:p>
          <a:endParaRPr lang="es-EC"/>
        </a:p>
      </dgm:t>
    </dgm:pt>
    <dgm:pt modelId="{613ED084-F0B2-4033-B524-07DC9E3B80B6}" type="sibTrans" cxnId="{F824B27F-93CA-4171-A1DC-12C2419B5E1C}">
      <dgm:prSet/>
      <dgm:spPr/>
      <dgm:t>
        <a:bodyPr/>
        <a:lstStyle/>
        <a:p>
          <a:endParaRPr lang="es-EC"/>
        </a:p>
      </dgm:t>
    </dgm:pt>
    <dgm:pt modelId="{6CCF5C2B-1471-45D6-8ED0-41DBA2A1602C}">
      <dgm:prSet phldrT="[Text]">
        <dgm:style>
          <a:lnRef idx="1">
            <a:schemeClr val="accent6"/>
          </a:lnRef>
          <a:fillRef idx="3">
            <a:schemeClr val="accent6"/>
          </a:fillRef>
          <a:effectRef idx="2">
            <a:schemeClr val="accent6"/>
          </a:effectRef>
          <a:fontRef idx="minor">
            <a:schemeClr val="lt1"/>
          </a:fontRef>
        </dgm:style>
      </dgm:prSet>
      <dgm:spPr/>
      <dgm:t>
        <a:bodyPr/>
        <a:lstStyle/>
        <a:p>
          <a:r>
            <a:rPr lang="es-EC" b="1" dirty="0" smtClean="0">
              <a:solidFill>
                <a:schemeClr val="tx1"/>
              </a:solidFill>
            </a:rPr>
            <a:t>OBJETIVO GENERAL</a:t>
          </a:r>
          <a:endParaRPr lang="es-EC" b="1" dirty="0">
            <a:solidFill>
              <a:schemeClr val="tx1"/>
            </a:solidFill>
          </a:endParaRPr>
        </a:p>
      </dgm:t>
    </dgm:pt>
    <dgm:pt modelId="{70C1C58B-8AF0-4105-AA25-6E14485C8527}" type="sibTrans" cxnId="{0D5B3A69-33E3-443C-B4BE-94451BC983BF}">
      <dgm:prSet/>
      <dgm:spPr/>
      <dgm:t>
        <a:bodyPr/>
        <a:lstStyle/>
        <a:p>
          <a:endParaRPr lang="es-EC"/>
        </a:p>
      </dgm:t>
    </dgm:pt>
    <dgm:pt modelId="{C3A65BEE-CD2B-402A-97DC-09EEF1FBE32F}" type="parTrans" cxnId="{0D5B3A69-33E3-443C-B4BE-94451BC983BF}">
      <dgm:prSet/>
      <dgm:spPr/>
      <dgm:t>
        <a:bodyPr/>
        <a:lstStyle/>
        <a:p>
          <a:endParaRPr lang="es-EC"/>
        </a:p>
      </dgm:t>
    </dgm:pt>
    <dgm:pt modelId="{E5D0B09B-A7BC-4D25-AE99-6989830C6CA3}">
      <dgm:prSet phldrT="[Text]" custT="1">
        <dgm:style>
          <a:lnRef idx="3">
            <a:schemeClr val="lt1"/>
          </a:lnRef>
          <a:fillRef idx="1">
            <a:schemeClr val="accent2"/>
          </a:fillRef>
          <a:effectRef idx="1">
            <a:schemeClr val="accent2"/>
          </a:effectRef>
          <a:fontRef idx="minor">
            <a:schemeClr val="lt1"/>
          </a:fontRef>
        </dgm:style>
      </dgm:prSet>
      <dgm:spPr/>
      <dgm:t>
        <a:bodyPr/>
        <a:lstStyle/>
        <a:p>
          <a:r>
            <a:rPr lang="es-EC" sz="1600" b="1" dirty="0" smtClean="0">
              <a:solidFill>
                <a:schemeClr val="tx1"/>
              </a:solidFill>
            </a:rPr>
            <a:t>Diagnosticar el estado actual del comportamiento de la recreación  escolar y el sedentarismo  en los estudiantes de la  unidad educativa la Inmaculada en el año lectivo 2017-2018</a:t>
          </a:r>
          <a:endParaRPr lang="es-EC" sz="1600" b="1" dirty="0">
            <a:solidFill>
              <a:schemeClr val="tx1"/>
            </a:solidFill>
          </a:endParaRPr>
        </a:p>
      </dgm:t>
    </dgm:pt>
    <dgm:pt modelId="{1F55C065-DAE7-41DC-B96D-B2995325EB10}" type="parTrans" cxnId="{7E307837-D2A0-46BA-BDA1-6528DEAEDE49}">
      <dgm:prSet/>
      <dgm:spPr/>
      <dgm:t>
        <a:bodyPr/>
        <a:lstStyle/>
        <a:p>
          <a:endParaRPr lang="es-EC"/>
        </a:p>
      </dgm:t>
    </dgm:pt>
    <dgm:pt modelId="{3498A7D9-2EC9-4EE1-8823-3F508331FD6B}" type="sibTrans" cxnId="{7E307837-D2A0-46BA-BDA1-6528DEAEDE49}">
      <dgm:prSet/>
      <dgm:spPr/>
      <dgm:t>
        <a:bodyPr/>
        <a:lstStyle/>
        <a:p>
          <a:endParaRPr lang="es-EC"/>
        </a:p>
      </dgm:t>
    </dgm:pt>
    <dgm:pt modelId="{FED906B1-AFE9-484D-94DE-7D23D9C9D96D}">
      <dgm:prSet phldrT="[Text]" custT="1">
        <dgm:style>
          <a:lnRef idx="3">
            <a:schemeClr val="lt1"/>
          </a:lnRef>
          <a:fillRef idx="1">
            <a:schemeClr val="accent2"/>
          </a:fillRef>
          <a:effectRef idx="1">
            <a:schemeClr val="accent2"/>
          </a:effectRef>
          <a:fontRef idx="minor">
            <a:schemeClr val="lt1"/>
          </a:fontRef>
        </dgm:style>
      </dgm:prSet>
      <dgm:spPr/>
      <dgm:t>
        <a:bodyPr/>
        <a:lstStyle/>
        <a:p>
          <a:r>
            <a:rPr lang="es-EC" sz="1600" b="1" dirty="0" smtClean="0">
              <a:solidFill>
                <a:schemeClr val="tx1"/>
              </a:solidFill>
            </a:rPr>
            <a:t>Fundamentar el marco teórico, referencial y conceptual con bases científicas bibliográficas acorde a nuestra investigación.</a:t>
          </a:r>
          <a:endParaRPr lang="es-EC" sz="1600" b="1" dirty="0">
            <a:solidFill>
              <a:schemeClr val="tx1"/>
            </a:solidFill>
          </a:endParaRPr>
        </a:p>
      </dgm:t>
    </dgm:pt>
    <dgm:pt modelId="{935C56EA-8A07-4511-B219-AAB9FC260041}" type="sibTrans" cxnId="{CE3B51A8-1767-4A25-89ED-4F7514A54874}">
      <dgm:prSet/>
      <dgm:spPr/>
      <dgm:t>
        <a:bodyPr/>
        <a:lstStyle/>
        <a:p>
          <a:endParaRPr lang="es-EC"/>
        </a:p>
      </dgm:t>
    </dgm:pt>
    <dgm:pt modelId="{281FB578-FC2C-4A31-A816-31990E618C55}" type="parTrans" cxnId="{CE3B51A8-1767-4A25-89ED-4F7514A54874}">
      <dgm:prSet/>
      <dgm:spPr/>
      <dgm:t>
        <a:bodyPr/>
        <a:lstStyle/>
        <a:p>
          <a:endParaRPr lang="es-EC"/>
        </a:p>
      </dgm:t>
    </dgm:pt>
    <dgm:pt modelId="{0FFED6C7-05F1-4DFA-9ABB-8052052AD95C}" type="pres">
      <dgm:prSet presAssocID="{139E0822-0C12-4803-B33E-E99CDFC80D98}" presName="hierChild1" presStyleCnt="0">
        <dgm:presLayoutVars>
          <dgm:orgChart val="1"/>
          <dgm:chPref val="1"/>
          <dgm:dir/>
          <dgm:animOne val="branch"/>
          <dgm:animLvl val="lvl"/>
          <dgm:resizeHandles/>
        </dgm:presLayoutVars>
      </dgm:prSet>
      <dgm:spPr/>
      <dgm:t>
        <a:bodyPr/>
        <a:lstStyle/>
        <a:p>
          <a:endParaRPr lang="es-EC"/>
        </a:p>
      </dgm:t>
    </dgm:pt>
    <dgm:pt modelId="{E08DC91D-DCC3-4E35-938C-3CA6B119025F}" type="pres">
      <dgm:prSet presAssocID="{6CCF5C2B-1471-45D6-8ED0-41DBA2A1602C}" presName="hierRoot1" presStyleCnt="0">
        <dgm:presLayoutVars>
          <dgm:hierBranch val="init"/>
        </dgm:presLayoutVars>
      </dgm:prSet>
      <dgm:spPr/>
      <dgm:t>
        <a:bodyPr/>
        <a:lstStyle/>
        <a:p>
          <a:endParaRPr lang="es-EC"/>
        </a:p>
      </dgm:t>
    </dgm:pt>
    <dgm:pt modelId="{6E159D13-9660-4B59-8AB4-11B332627A94}" type="pres">
      <dgm:prSet presAssocID="{6CCF5C2B-1471-45D6-8ED0-41DBA2A1602C}" presName="rootComposite1" presStyleCnt="0"/>
      <dgm:spPr/>
      <dgm:t>
        <a:bodyPr/>
        <a:lstStyle/>
        <a:p>
          <a:endParaRPr lang="es-EC"/>
        </a:p>
      </dgm:t>
    </dgm:pt>
    <dgm:pt modelId="{7CF3EE05-12D6-420F-BB76-526EC30BE4B4}" type="pres">
      <dgm:prSet presAssocID="{6CCF5C2B-1471-45D6-8ED0-41DBA2A1602C}" presName="rootText1" presStyleLbl="node0" presStyleIdx="0" presStyleCnt="2" custScaleX="118479" custScaleY="159796" custLinFactNeighborX="-31631" custLinFactNeighborY="20546">
        <dgm:presLayoutVars>
          <dgm:chPref val="3"/>
        </dgm:presLayoutVars>
      </dgm:prSet>
      <dgm:spPr/>
      <dgm:t>
        <a:bodyPr/>
        <a:lstStyle/>
        <a:p>
          <a:endParaRPr lang="es-EC"/>
        </a:p>
      </dgm:t>
    </dgm:pt>
    <dgm:pt modelId="{294EC0F9-68B3-44B3-9AC3-F2A0BF8A1557}" type="pres">
      <dgm:prSet presAssocID="{6CCF5C2B-1471-45D6-8ED0-41DBA2A1602C}" presName="rootConnector1" presStyleLbl="node1" presStyleIdx="0" presStyleCnt="0"/>
      <dgm:spPr/>
      <dgm:t>
        <a:bodyPr/>
        <a:lstStyle/>
        <a:p>
          <a:endParaRPr lang="es-EC"/>
        </a:p>
      </dgm:t>
    </dgm:pt>
    <dgm:pt modelId="{76EB2ADF-8C44-4E86-90D7-348D3C65B5C4}" type="pres">
      <dgm:prSet presAssocID="{6CCF5C2B-1471-45D6-8ED0-41DBA2A1602C}" presName="hierChild2" presStyleCnt="0"/>
      <dgm:spPr/>
      <dgm:t>
        <a:bodyPr/>
        <a:lstStyle/>
        <a:p>
          <a:endParaRPr lang="es-EC"/>
        </a:p>
      </dgm:t>
    </dgm:pt>
    <dgm:pt modelId="{E2791647-68EE-433B-B6E8-C5260EED4CB9}" type="pres">
      <dgm:prSet presAssocID="{4C37038F-140E-43C2-8756-FF61A0AFF81C}" presName="Name64" presStyleLbl="parChTrans1D2" presStyleIdx="0" presStyleCnt="6"/>
      <dgm:spPr/>
      <dgm:t>
        <a:bodyPr/>
        <a:lstStyle/>
        <a:p>
          <a:endParaRPr lang="es-EC"/>
        </a:p>
      </dgm:t>
    </dgm:pt>
    <dgm:pt modelId="{8FB0C38C-8A57-48C8-9225-4CADBF273469}" type="pres">
      <dgm:prSet presAssocID="{857A2884-8C86-4BE3-8E33-D7ACAB1ACA4A}" presName="hierRoot2" presStyleCnt="0">
        <dgm:presLayoutVars>
          <dgm:hierBranch val="init"/>
        </dgm:presLayoutVars>
      </dgm:prSet>
      <dgm:spPr/>
      <dgm:t>
        <a:bodyPr/>
        <a:lstStyle/>
        <a:p>
          <a:endParaRPr lang="es-EC"/>
        </a:p>
      </dgm:t>
    </dgm:pt>
    <dgm:pt modelId="{3EDF442E-1E18-4932-9250-917C8EA5D6B3}" type="pres">
      <dgm:prSet presAssocID="{857A2884-8C86-4BE3-8E33-D7ACAB1ACA4A}" presName="rootComposite" presStyleCnt="0"/>
      <dgm:spPr/>
      <dgm:t>
        <a:bodyPr/>
        <a:lstStyle/>
        <a:p>
          <a:endParaRPr lang="es-EC"/>
        </a:p>
      </dgm:t>
    </dgm:pt>
    <dgm:pt modelId="{E0213E24-F0F0-43D1-8550-F66478E1CD62}" type="pres">
      <dgm:prSet presAssocID="{857A2884-8C86-4BE3-8E33-D7ACAB1ACA4A}" presName="rootText" presStyleLbl="node2" presStyleIdx="0" presStyleCnt="6" custScaleX="319763" custScaleY="240760" custLinFactNeighborX="-19990" custLinFactNeighborY="20175">
        <dgm:presLayoutVars>
          <dgm:chPref val="3"/>
        </dgm:presLayoutVars>
      </dgm:prSet>
      <dgm:spPr/>
      <dgm:t>
        <a:bodyPr/>
        <a:lstStyle/>
        <a:p>
          <a:endParaRPr lang="es-EC"/>
        </a:p>
      </dgm:t>
    </dgm:pt>
    <dgm:pt modelId="{4CDAE648-D1D6-4715-8C9B-EA687B9BD903}" type="pres">
      <dgm:prSet presAssocID="{857A2884-8C86-4BE3-8E33-D7ACAB1ACA4A}" presName="rootConnector" presStyleLbl="node2" presStyleIdx="0" presStyleCnt="6"/>
      <dgm:spPr/>
      <dgm:t>
        <a:bodyPr/>
        <a:lstStyle/>
        <a:p>
          <a:endParaRPr lang="es-EC"/>
        </a:p>
      </dgm:t>
    </dgm:pt>
    <dgm:pt modelId="{5E657AC9-4B63-4DA9-A9E0-076DD3DED7A0}" type="pres">
      <dgm:prSet presAssocID="{857A2884-8C86-4BE3-8E33-D7ACAB1ACA4A}" presName="hierChild4" presStyleCnt="0"/>
      <dgm:spPr/>
      <dgm:t>
        <a:bodyPr/>
        <a:lstStyle/>
        <a:p>
          <a:endParaRPr lang="es-EC"/>
        </a:p>
      </dgm:t>
    </dgm:pt>
    <dgm:pt modelId="{39BBA695-FF3D-4C98-B96F-7A6EE36A8DD5}" type="pres">
      <dgm:prSet presAssocID="{857A2884-8C86-4BE3-8E33-D7ACAB1ACA4A}" presName="hierChild5" presStyleCnt="0"/>
      <dgm:spPr/>
      <dgm:t>
        <a:bodyPr/>
        <a:lstStyle/>
        <a:p>
          <a:endParaRPr lang="es-EC"/>
        </a:p>
      </dgm:t>
    </dgm:pt>
    <dgm:pt modelId="{2E2B95B4-0A21-4306-B8A5-6DFC7B85A87E}" type="pres">
      <dgm:prSet presAssocID="{6CCF5C2B-1471-45D6-8ED0-41DBA2A1602C}" presName="hierChild3" presStyleCnt="0"/>
      <dgm:spPr/>
      <dgm:t>
        <a:bodyPr/>
        <a:lstStyle/>
        <a:p>
          <a:endParaRPr lang="es-EC"/>
        </a:p>
      </dgm:t>
    </dgm:pt>
    <dgm:pt modelId="{F00E1612-DBA3-4C61-8605-0760B324914B}" type="pres">
      <dgm:prSet presAssocID="{78BC00AC-FA33-457D-8F7C-0F0CA0225110}" presName="hierRoot1" presStyleCnt="0">
        <dgm:presLayoutVars>
          <dgm:hierBranch val="init"/>
        </dgm:presLayoutVars>
      </dgm:prSet>
      <dgm:spPr/>
      <dgm:t>
        <a:bodyPr/>
        <a:lstStyle/>
        <a:p>
          <a:endParaRPr lang="es-EC"/>
        </a:p>
      </dgm:t>
    </dgm:pt>
    <dgm:pt modelId="{36A1DC1D-A0F1-4F98-B3DB-7F9229E8623D}" type="pres">
      <dgm:prSet presAssocID="{78BC00AC-FA33-457D-8F7C-0F0CA0225110}" presName="rootComposite1" presStyleCnt="0"/>
      <dgm:spPr/>
      <dgm:t>
        <a:bodyPr/>
        <a:lstStyle/>
        <a:p>
          <a:endParaRPr lang="es-EC"/>
        </a:p>
      </dgm:t>
    </dgm:pt>
    <dgm:pt modelId="{3B3B4858-A352-4191-A7E1-A4580018C6C5}" type="pres">
      <dgm:prSet presAssocID="{78BC00AC-FA33-457D-8F7C-0F0CA0225110}" presName="rootText1" presStyleLbl="node0" presStyleIdx="1" presStyleCnt="2" custScaleX="37426" custScaleY="477616" custLinFactNeighborX="-11565" custLinFactNeighborY="-34004">
        <dgm:presLayoutVars>
          <dgm:chPref val="3"/>
        </dgm:presLayoutVars>
      </dgm:prSet>
      <dgm:spPr/>
      <dgm:t>
        <a:bodyPr/>
        <a:lstStyle/>
        <a:p>
          <a:endParaRPr lang="es-EC"/>
        </a:p>
      </dgm:t>
    </dgm:pt>
    <dgm:pt modelId="{67BAFD79-1E98-41C2-89A6-B2C6A38B9CA6}" type="pres">
      <dgm:prSet presAssocID="{78BC00AC-FA33-457D-8F7C-0F0CA0225110}" presName="rootConnector1" presStyleLbl="node1" presStyleIdx="0" presStyleCnt="0"/>
      <dgm:spPr/>
      <dgm:t>
        <a:bodyPr/>
        <a:lstStyle/>
        <a:p>
          <a:endParaRPr lang="es-EC"/>
        </a:p>
      </dgm:t>
    </dgm:pt>
    <dgm:pt modelId="{AE9C28DB-B7D0-4516-9253-6A7F861AEFA3}" type="pres">
      <dgm:prSet presAssocID="{78BC00AC-FA33-457D-8F7C-0F0CA0225110}" presName="hierChild2" presStyleCnt="0"/>
      <dgm:spPr/>
      <dgm:t>
        <a:bodyPr/>
        <a:lstStyle/>
        <a:p>
          <a:endParaRPr lang="es-EC"/>
        </a:p>
      </dgm:t>
    </dgm:pt>
    <dgm:pt modelId="{992300D9-9EC7-4478-96EA-D3E57BDE7D83}" type="pres">
      <dgm:prSet presAssocID="{281FB578-FC2C-4A31-A816-31990E618C55}" presName="Name64" presStyleLbl="parChTrans1D2" presStyleIdx="1" presStyleCnt="6"/>
      <dgm:spPr/>
      <dgm:t>
        <a:bodyPr/>
        <a:lstStyle/>
        <a:p>
          <a:endParaRPr lang="es-EC"/>
        </a:p>
      </dgm:t>
    </dgm:pt>
    <dgm:pt modelId="{A1FAAC38-5F18-4DD2-A191-A521A0D59D78}" type="pres">
      <dgm:prSet presAssocID="{FED906B1-AFE9-484D-94DE-7D23D9C9D96D}" presName="hierRoot2" presStyleCnt="0">
        <dgm:presLayoutVars>
          <dgm:hierBranch val="init"/>
        </dgm:presLayoutVars>
      </dgm:prSet>
      <dgm:spPr/>
      <dgm:t>
        <a:bodyPr/>
        <a:lstStyle/>
        <a:p>
          <a:endParaRPr lang="es-EC"/>
        </a:p>
      </dgm:t>
    </dgm:pt>
    <dgm:pt modelId="{5B2B8DDA-40E4-4D37-9C4F-2E8BFD92A9B7}" type="pres">
      <dgm:prSet presAssocID="{FED906B1-AFE9-484D-94DE-7D23D9C9D96D}" presName="rootComposite" presStyleCnt="0"/>
      <dgm:spPr/>
      <dgm:t>
        <a:bodyPr/>
        <a:lstStyle/>
        <a:p>
          <a:endParaRPr lang="es-EC"/>
        </a:p>
      </dgm:t>
    </dgm:pt>
    <dgm:pt modelId="{FCB0EBF3-9364-43E5-B58C-982C8CC0D5DD}" type="pres">
      <dgm:prSet presAssocID="{FED906B1-AFE9-484D-94DE-7D23D9C9D96D}" presName="rootText" presStyleLbl="node2" presStyleIdx="1" presStyleCnt="6" custScaleX="344700" custScaleY="112188" custLinFactNeighborX="601" custLinFactNeighborY="47854">
        <dgm:presLayoutVars>
          <dgm:chPref val="3"/>
        </dgm:presLayoutVars>
      </dgm:prSet>
      <dgm:spPr/>
      <dgm:t>
        <a:bodyPr/>
        <a:lstStyle/>
        <a:p>
          <a:endParaRPr lang="es-EC"/>
        </a:p>
      </dgm:t>
    </dgm:pt>
    <dgm:pt modelId="{EF68FF2C-9302-4C09-8839-43ED1CE54A97}" type="pres">
      <dgm:prSet presAssocID="{FED906B1-AFE9-484D-94DE-7D23D9C9D96D}" presName="rootConnector" presStyleLbl="node2" presStyleIdx="1" presStyleCnt="6"/>
      <dgm:spPr/>
      <dgm:t>
        <a:bodyPr/>
        <a:lstStyle/>
        <a:p>
          <a:endParaRPr lang="es-EC"/>
        </a:p>
      </dgm:t>
    </dgm:pt>
    <dgm:pt modelId="{CECF0082-1564-4BED-86EC-88E9CAF14683}" type="pres">
      <dgm:prSet presAssocID="{FED906B1-AFE9-484D-94DE-7D23D9C9D96D}" presName="hierChild4" presStyleCnt="0"/>
      <dgm:spPr/>
      <dgm:t>
        <a:bodyPr/>
        <a:lstStyle/>
        <a:p>
          <a:endParaRPr lang="es-EC"/>
        </a:p>
      </dgm:t>
    </dgm:pt>
    <dgm:pt modelId="{51D34E8A-8DD8-45CB-A651-9CDD5F1C7501}" type="pres">
      <dgm:prSet presAssocID="{FED906B1-AFE9-484D-94DE-7D23D9C9D96D}" presName="hierChild5" presStyleCnt="0"/>
      <dgm:spPr/>
      <dgm:t>
        <a:bodyPr/>
        <a:lstStyle/>
        <a:p>
          <a:endParaRPr lang="es-EC"/>
        </a:p>
      </dgm:t>
    </dgm:pt>
    <dgm:pt modelId="{3B05CFC1-44A8-49F1-8866-4544B4BD7BF1}" type="pres">
      <dgm:prSet presAssocID="{1F55C065-DAE7-41DC-B96D-B2995325EB10}" presName="Name64" presStyleLbl="parChTrans1D2" presStyleIdx="2" presStyleCnt="6"/>
      <dgm:spPr/>
      <dgm:t>
        <a:bodyPr/>
        <a:lstStyle/>
        <a:p>
          <a:endParaRPr lang="es-ES"/>
        </a:p>
      </dgm:t>
    </dgm:pt>
    <dgm:pt modelId="{581E3EF4-820D-4863-B890-9DDD33FDABEF}" type="pres">
      <dgm:prSet presAssocID="{E5D0B09B-A7BC-4D25-AE99-6989830C6CA3}" presName="hierRoot2" presStyleCnt="0">
        <dgm:presLayoutVars>
          <dgm:hierBranch val="init"/>
        </dgm:presLayoutVars>
      </dgm:prSet>
      <dgm:spPr/>
    </dgm:pt>
    <dgm:pt modelId="{9151B8C0-1BE2-44CC-89BD-35C38FC15359}" type="pres">
      <dgm:prSet presAssocID="{E5D0B09B-A7BC-4D25-AE99-6989830C6CA3}" presName="rootComposite" presStyleCnt="0"/>
      <dgm:spPr/>
    </dgm:pt>
    <dgm:pt modelId="{9AC8FD1B-24EC-4C1C-A11E-9F9E9005A70D}" type="pres">
      <dgm:prSet presAssocID="{E5D0B09B-A7BC-4D25-AE99-6989830C6CA3}" presName="rootText" presStyleLbl="node2" presStyleIdx="2" presStyleCnt="6" custScaleX="343362" custLinFactNeighborX="755" custLinFactNeighborY="35894">
        <dgm:presLayoutVars>
          <dgm:chPref val="3"/>
        </dgm:presLayoutVars>
      </dgm:prSet>
      <dgm:spPr/>
      <dgm:t>
        <a:bodyPr/>
        <a:lstStyle/>
        <a:p>
          <a:endParaRPr lang="es-EC"/>
        </a:p>
      </dgm:t>
    </dgm:pt>
    <dgm:pt modelId="{4F34FB4A-7EC2-4BDD-A655-D8E6A5F594B4}" type="pres">
      <dgm:prSet presAssocID="{E5D0B09B-A7BC-4D25-AE99-6989830C6CA3}" presName="rootConnector" presStyleLbl="node2" presStyleIdx="2" presStyleCnt="6"/>
      <dgm:spPr/>
      <dgm:t>
        <a:bodyPr/>
        <a:lstStyle/>
        <a:p>
          <a:endParaRPr lang="es-EC"/>
        </a:p>
      </dgm:t>
    </dgm:pt>
    <dgm:pt modelId="{8FC7E58F-396B-45F7-A7D5-BC9E6CC7584D}" type="pres">
      <dgm:prSet presAssocID="{E5D0B09B-A7BC-4D25-AE99-6989830C6CA3}" presName="hierChild4" presStyleCnt="0"/>
      <dgm:spPr/>
    </dgm:pt>
    <dgm:pt modelId="{4706FCF7-6229-4A1B-BB50-D2D6472FDF50}" type="pres">
      <dgm:prSet presAssocID="{E5D0B09B-A7BC-4D25-AE99-6989830C6CA3}" presName="hierChild5" presStyleCnt="0"/>
      <dgm:spPr/>
    </dgm:pt>
    <dgm:pt modelId="{957B313C-5A73-4C5F-AB2C-21AFF8552424}" type="pres">
      <dgm:prSet presAssocID="{3F3EF4FD-FCC4-4998-B6E3-990B4544E66A}" presName="Name64" presStyleLbl="parChTrans1D2" presStyleIdx="3" presStyleCnt="6"/>
      <dgm:spPr/>
      <dgm:t>
        <a:bodyPr/>
        <a:lstStyle/>
        <a:p>
          <a:endParaRPr lang="es-EC"/>
        </a:p>
      </dgm:t>
    </dgm:pt>
    <dgm:pt modelId="{533B81F3-A44E-41EF-AFE3-B2903324A88D}" type="pres">
      <dgm:prSet presAssocID="{5228DC04-ADBE-4C9E-8BC0-778548657EE1}" presName="hierRoot2" presStyleCnt="0">
        <dgm:presLayoutVars>
          <dgm:hierBranch val="init"/>
        </dgm:presLayoutVars>
      </dgm:prSet>
      <dgm:spPr/>
      <dgm:t>
        <a:bodyPr/>
        <a:lstStyle/>
        <a:p>
          <a:endParaRPr lang="es-EC"/>
        </a:p>
      </dgm:t>
    </dgm:pt>
    <dgm:pt modelId="{9773D3C3-CB8C-4C6D-B6D9-33F7D0207325}" type="pres">
      <dgm:prSet presAssocID="{5228DC04-ADBE-4C9E-8BC0-778548657EE1}" presName="rootComposite" presStyleCnt="0"/>
      <dgm:spPr/>
      <dgm:t>
        <a:bodyPr/>
        <a:lstStyle/>
        <a:p>
          <a:endParaRPr lang="es-EC"/>
        </a:p>
      </dgm:t>
    </dgm:pt>
    <dgm:pt modelId="{99BB5C4C-7F65-42DF-BCC5-49877A9FDEC5}" type="pres">
      <dgm:prSet presAssocID="{5228DC04-ADBE-4C9E-8BC0-778548657EE1}" presName="rootText" presStyleLbl="node2" presStyleIdx="3" presStyleCnt="6" custScaleX="343156" custLinFactNeighborX="-627" custLinFactNeighborY="17223">
        <dgm:presLayoutVars>
          <dgm:chPref val="3"/>
        </dgm:presLayoutVars>
      </dgm:prSet>
      <dgm:spPr/>
      <dgm:t>
        <a:bodyPr/>
        <a:lstStyle/>
        <a:p>
          <a:endParaRPr lang="es-EC"/>
        </a:p>
      </dgm:t>
    </dgm:pt>
    <dgm:pt modelId="{F11D12B1-7C36-4195-81B9-F4FF98F29C7C}" type="pres">
      <dgm:prSet presAssocID="{5228DC04-ADBE-4C9E-8BC0-778548657EE1}" presName="rootConnector" presStyleLbl="node2" presStyleIdx="3" presStyleCnt="6"/>
      <dgm:spPr/>
      <dgm:t>
        <a:bodyPr/>
        <a:lstStyle/>
        <a:p>
          <a:endParaRPr lang="es-EC"/>
        </a:p>
      </dgm:t>
    </dgm:pt>
    <dgm:pt modelId="{F5D87453-5B84-4245-A84B-480D8047E7EF}" type="pres">
      <dgm:prSet presAssocID="{5228DC04-ADBE-4C9E-8BC0-778548657EE1}" presName="hierChild4" presStyleCnt="0"/>
      <dgm:spPr/>
      <dgm:t>
        <a:bodyPr/>
        <a:lstStyle/>
        <a:p>
          <a:endParaRPr lang="es-EC"/>
        </a:p>
      </dgm:t>
    </dgm:pt>
    <dgm:pt modelId="{B6E43D5B-B626-49DB-9895-1F9233271DBC}" type="pres">
      <dgm:prSet presAssocID="{5228DC04-ADBE-4C9E-8BC0-778548657EE1}" presName="hierChild5" presStyleCnt="0"/>
      <dgm:spPr/>
      <dgm:t>
        <a:bodyPr/>
        <a:lstStyle/>
        <a:p>
          <a:endParaRPr lang="es-EC"/>
        </a:p>
      </dgm:t>
    </dgm:pt>
    <dgm:pt modelId="{635D0C64-187C-49DC-8775-EAC0FE938E6A}" type="pres">
      <dgm:prSet presAssocID="{8B973181-82FA-4AE8-801D-7887E422E385}" presName="Name64" presStyleLbl="parChTrans1D2" presStyleIdx="4" presStyleCnt="6"/>
      <dgm:spPr/>
      <dgm:t>
        <a:bodyPr/>
        <a:lstStyle/>
        <a:p>
          <a:endParaRPr lang="es-EC"/>
        </a:p>
      </dgm:t>
    </dgm:pt>
    <dgm:pt modelId="{3EF06F6E-2918-468C-B11F-8EA969B86D64}" type="pres">
      <dgm:prSet presAssocID="{CC455371-1AB7-42A5-8A32-1A0CE9661D72}" presName="hierRoot2" presStyleCnt="0">
        <dgm:presLayoutVars>
          <dgm:hierBranch val="init"/>
        </dgm:presLayoutVars>
      </dgm:prSet>
      <dgm:spPr/>
      <dgm:t>
        <a:bodyPr/>
        <a:lstStyle/>
        <a:p>
          <a:endParaRPr lang="es-EC"/>
        </a:p>
      </dgm:t>
    </dgm:pt>
    <dgm:pt modelId="{1C117065-9787-4254-BC54-9C445D669A6C}" type="pres">
      <dgm:prSet presAssocID="{CC455371-1AB7-42A5-8A32-1A0CE9661D72}" presName="rootComposite" presStyleCnt="0"/>
      <dgm:spPr/>
      <dgm:t>
        <a:bodyPr/>
        <a:lstStyle/>
        <a:p>
          <a:endParaRPr lang="es-EC"/>
        </a:p>
      </dgm:t>
    </dgm:pt>
    <dgm:pt modelId="{7E52689D-7968-400F-AC6B-214A1D85E9A9}" type="pres">
      <dgm:prSet presAssocID="{CC455371-1AB7-42A5-8A32-1A0CE9661D72}" presName="rootText" presStyleLbl="node2" presStyleIdx="4" presStyleCnt="6" custScaleX="342273" custLinFactNeighborX="-642" custLinFactNeighborY="-1148">
        <dgm:presLayoutVars>
          <dgm:chPref val="3"/>
        </dgm:presLayoutVars>
      </dgm:prSet>
      <dgm:spPr/>
      <dgm:t>
        <a:bodyPr/>
        <a:lstStyle/>
        <a:p>
          <a:endParaRPr lang="es-EC"/>
        </a:p>
      </dgm:t>
    </dgm:pt>
    <dgm:pt modelId="{25510C14-B6EB-4128-B722-84C998D42250}" type="pres">
      <dgm:prSet presAssocID="{CC455371-1AB7-42A5-8A32-1A0CE9661D72}" presName="rootConnector" presStyleLbl="node2" presStyleIdx="4" presStyleCnt="6"/>
      <dgm:spPr/>
      <dgm:t>
        <a:bodyPr/>
        <a:lstStyle/>
        <a:p>
          <a:endParaRPr lang="es-EC"/>
        </a:p>
      </dgm:t>
    </dgm:pt>
    <dgm:pt modelId="{A5E7DF37-B647-48D0-BCE3-E5F33AEF1AE7}" type="pres">
      <dgm:prSet presAssocID="{CC455371-1AB7-42A5-8A32-1A0CE9661D72}" presName="hierChild4" presStyleCnt="0"/>
      <dgm:spPr/>
      <dgm:t>
        <a:bodyPr/>
        <a:lstStyle/>
        <a:p>
          <a:endParaRPr lang="es-EC"/>
        </a:p>
      </dgm:t>
    </dgm:pt>
    <dgm:pt modelId="{1AF81DCD-3E0E-40A2-90DC-04EF9742AD27}" type="pres">
      <dgm:prSet presAssocID="{CC455371-1AB7-42A5-8A32-1A0CE9661D72}" presName="hierChild5" presStyleCnt="0"/>
      <dgm:spPr/>
      <dgm:t>
        <a:bodyPr/>
        <a:lstStyle/>
        <a:p>
          <a:endParaRPr lang="es-EC"/>
        </a:p>
      </dgm:t>
    </dgm:pt>
    <dgm:pt modelId="{34FBD200-5CDB-4879-8D5A-C789DBE07BDE}" type="pres">
      <dgm:prSet presAssocID="{1121A6E9-1518-4E9D-9104-DE2BDE4F4479}" presName="Name64" presStyleLbl="parChTrans1D2" presStyleIdx="5" presStyleCnt="6"/>
      <dgm:spPr/>
      <dgm:t>
        <a:bodyPr/>
        <a:lstStyle/>
        <a:p>
          <a:endParaRPr lang="es-EC"/>
        </a:p>
      </dgm:t>
    </dgm:pt>
    <dgm:pt modelId="{1FADB64C-7A4C-4559-94A7-BD9D9641835C}" type="pres">
      <dgm:prSet presAssocID="{2D3B744B-0ADB-4CE2-8375-0E723F167178}" presName="hierRoot2" presStyleCnt="0">
        <dgm:presLayoutVars>
          <dgm:hierBranch val="init"/>
        </dgm:presLayoutVars>
      </dgm:prSet>
      <dgm:spPr/>
      <dgm:t>
        <a:bodyPr/>
        <a:lstStyle/>
        <a:p>
          <a:endParaRPr lang="es-EC"/>
        </a:p>
      </dgm:t>
    </dgm:pt>
    <dgm:pt modelId="{1C2BF104-71D2-49EA-B7EA-03EF105AAFE5}" type="pres">
      <dgm:prSet presAssocID="{2D3B744B-0ADB-4CE2-8375-0E723F167178}" presName="rootComposite" presStyleCnt="0"/>
      <dgm:spPr/>
      <dgm:t>
        <a:bodyPr/>
        <a:lstStyle/>
        <a:p>
          <a:endParaRPr lang="es-EC"/>
        </a:p>
      </dgm:t>
    </dgm:pt>
    <dgm:pt modelId="{10943E5E-B81C-4A40-A991-A63D181845A6}" type="pres">
      <dgm:prSet presAssocID="{2D3B744B-0ADB-4CE2-8375-0E723F167178}" presName="rootText" presStyleLbl="node2" presStyleIdx="5" presStyleCnt="6" custScaleX="343355" custLinFactNeighborX="-546" custLinFactNeighborY="-15689">
        <dgm:presLayoutVars>
          <dgm:chPref val="3"/>
        </dgm:presLayoutVars>
      </dgm:prSet>
      <dgm:spPr/>
      <dgm:t>
        <a:bodyPr/>
        <a:lstStyle/>
        <a:p>
          <a:endParaRPr lang="es-EC"/>
        </a:p>
      </dgm:t>
    </dgm:pt>
    <dgm:pt modelId="{19A981B0-2A4C-4E48-BBB3-A42F8E556283}" type="pres">
      <dgm:prSet presAssocID="{2D3B744B-0ADB-4CE2-8375-0E723F167178}" presName="rootConnector" presStyleLbl="node2" presStyleIdx="5" presStyleCnt="6"/>
      <dgm:spPr/>
      <dgm:t>
        <a:bodyPr/>
        <a:lstStyle/>
        <a:p>
          <a:endParaRPr lang="es-EC"/>
        </a:p>
      </dgm:t>
    </dgm:pt>
    <dgm:pt modelId="{E1303F53-5478-475E-BACE-DA6E843F6CFB}" type="pres">
      <dgm:prSet presAssocID="{2D3B744B-0ADB-4CE2-8375-0E723F167178}" presName="hierChild4" presStyleCnt="0"/>
      <dgm:spPr/>
      <dgm:t>
        <a:bodyPr/>
        <a:lstStyle/>
        <a:p>
          <a:endParaRPr lang="es-EC"/>
        </a:p>
      </dgm:t>
    </dgm:pt>
    <dgm:pt modelId="{7715AAE8-71F5-4D2C-87D2-7C81F066FD35}" type="pres">
      <dgm:prSet presAssocID="{2D3B744B-0ADB-4CE2-8375-0E723F167178}" presName="hierChild5" presStyleCnt="0"/>
      <dgm:spPr/>
      <dgm:t>
        <a:bodyPr/>
        <a:lstStyle/>
        <a:p>
          <a:endParaRPr lang="es-EC"/>
        </a:p>
      </dgm:t>
    </dgm:pt>
    <dgm:pt modelId="{9CF01DB1-1022-4A1E-83F7-19804B70BD36}" type="pres">
      <dgm:prSet presAssocID="{78BC00AC-FA33-457D-8F7C-0F0CA0225110}" presName="hierChild3" presStyleCnt="0"/>
      <dgm:spPr/>
      <dgm:t>
        <a:bodyPr/>
        <a:lstStyle/>
        <a:p>
          <a:endParaRPr lang="es-EC"/>
        </a:p>
      </dgm:t>
    </dgm:pt>
  </dgm:ptLst>
  <dgm:cxnLst>
    <dgm:cxn modelId="{35856D54-F353-4BA9-98F1-4A48A737ACF5}" type="presOf" srcId="{FED906B1-AFE9-484D-94DE-7D23D9C9D96D}" destId="{FCB0EBF3-9364-43E5-B58C-982C8CC0D5DD}" srcOrd="0" destOrd="0" presId="urn:microsoft.com/office/officeart/2009/3/layout/HorizontalOrganizationChart"/>
    <dgm:cxn modelId="{AFA1DC3C-915B-40F5-840E-8C0797C3C364}" srcId="{78BC00AC-FA33-457D-8F7C-0F0CA0225110}" destId="{CC455371-1AB7-42A5-8A32-1A0CE9661D72}" srcOrd="3" destOrd="0" parTransId="{8B973181-82FA-4AE8-801D-7887E422E385}" sibTransId="{953849E9-F27A-4AFF-841E-FA9CFC6615DB}"/>
    <dgm:cxn modelId="{82C74BA4-D9DB-47D2-BC29-54FE8E49D365}" type="presOf" srcId="{5228DC04-ADBE-4C9E-8BC0-778548657EE1}" destId="{F11D12B1-7C36-4195-81B9-F4FF98F29C7C}" srcOrd="1" destOrd="0" presId="urn:microsoft.com/office/officeart/2009/3/layout/HorizontalOrganizationChart"/>
    <dgm:cxn modelId="{3C341712-AEDF-4549-AA56-42A055F3C51A}" srcId="{78BC00AC-FA33-457D-8F7C-0F0CA0225110}" destId="{5228DC04-ADBE-4C9E-8BC0-778548657EE1}" srcOrd="2" destOrd="0" parTransId="{3F3EF4FD-FCC4-4998-B6E3-990B4544E66A}" sibTransId="{10BA4E34-C3A1-42CE-80A0-B7119E52E772}"/>
    <dgm:cxn modelId="{DCE0B553-E424-42E1-9226-0C22BAAC6193}" type="presOf" srcId="{E5D0B09B-A7BC-4D25-AE99-6989830C6CA3}" destId="{9AC8FD1B-24EC-4C1C-A11E-9F9E9005A70D}" srcOrd="0" destOrd="0" presId="urn:microsoft.com/office/officeart/2009/3/layout/HorizontalOrganizationChart"/>
    <dgm:cxn modelId="{9504AF1D-CA3A-4184-9101-98FB4BBAB3D5}" srcId="{6CCF5C2B-1471-45D6-8ED0-41DBA2A1602C}" destId="{857A2884-8C86-4BE3-8E33-D7ACAB1ACA4A}" srcOrd="0" destOrd="0" parTransId="{4C37038F-140E-43C2-8756-FF61A0AFF81C}" sibTransId="{3F10786A-8086-46EC-B5C8-89AFBEFA8380}"/>
    <dgm:cxn modelId="{CC370903-1470-47EA-8A3B-FDDCC8456045}" type="presOf" srcId="{6CCF5C2B-1471-45D6-8ED0-41DBA2A1602C}" destId="{294EC0F9-68B3-44B3-9AC3-F2A0BF8A1557}" srcOrd="1" destOrd="0" presId="urn:microsoft.com/office/officeart/2009/3/layout/HorizontalOrganizationChart"/>
    <dgm:cxn modelId="{2DDFF1BD-97CA-4505-A2CA-B44FE0CFA429}" type="presOf" srcId="{78BC00AC-FA33-457D-8F7C-0F0CA0225110}" destId="{67BAFD79-1E98-41C2-89A6-B2C6A38B9CA6}" srcOrd="1" destOrd="0" presId="urn:microsoft.com/office/officeart/2009/3/layout/HorizontalOrganizationChart"/>
    <dgm:cxn modelId="{A1EA15E0-1194-4AE6-9369-EE31A202388A}" type="presOf" srcId="{CC455371-1AB7-42A5-8A32-1A0CE9661D72}" destId="{7E52689D-7968-400F-AC6B-214A1D85E9A9}" srcOrd="0" destOrd="0" presId="urn:microsoft.com/office/officeart/2009/3/layout/HorizontalOrganizationChart"/>
    <dgm:cxn modelId="{0D5B3A69-33E3-443C-B4BE-94451BC983BF}" srcId="{139E0822-0C12-4803-B33E-E99CDFC80D98}" destId="{6CCF5C2B-1471-45D6-8ED0-41DBA2A1602C}" srcOrd="0" destOrd="0" parTransId="{C3A65BEE-CD2B-402A-97DC-09EEF1FBE32F}" sibTransId="{70C1C58B-8AF0-4105-AA25-6E14485C8527}"/>
    <dgm:cxn modelId="{62192D1D-B3AC-4389-B0CA-A6F9A52F74BB}" type="presOf" srcId="{857A2884-8C86-4BE3-8E33-D7ACAB1ACA4A}" destId="{4CDAE648-D1D6-4715-8C9B-EA687B9BD903}" srcOrd="1" destOrd="0" presId="urn:microsoft.com/office/officeart/2009/3/layout/HorizontalOrganizationChart"/>
    <dgm:cxn modelId="{77F8197C-7CCD-4D48-B24C-7E107E193385}" type="presOf" srcId="{1F55C065-DAE7-41DC-B96D-B2995325EB10}" destId="{3B05CFC1-44A8-49F1-8866-4544B4BD7BF1}" srcOrd="0" destOrd="0" presId="urn:microsoft.com/office/officeart/2009/3/layout/HorizontalOrganizationChart"/>
    <dgm:cxn modelId="{67A4745E-5415-4641-87F5-508BF6F6E93B}" type="presOf" srcId="{8B973181-82FA-4AE8-801D-7887E422E385}" destId="{635D0C64-187C-49DC-8775-EAC0FE938E6A}" srcOrd="0" destOrd="0" presId="urn:microsoft.com/office/officeart/2009/3/layout/HorizontalOrganizationChart"/>
    <dgm:cxn modelId="{796E4302-E59C-4EC8-B2BB-82D293447A4B}" type="presOf" srcId="{78BC00AC-FA33-457D-8F7C-0F0CA0225110}" destId="{3B3B4858-A352-4191-A7E1-A4580018C6C5}" srcOrd="0" destOrd="0" presId="urn:microsoft.com/office/officeart/2009/3/layout/HorizontalOrganizationChart"/>
    <dgm:cxn modelId="{F824B27F-93CA-4171-A1DC-12C2419B5E1C}" srcId="{78BC00AC-FA33-457D-8F7C-0F0CA0225110}" destId="{2D3B744B-0ADB-4CE2-8375-0E723F167178}" srcOrd="4" destOrd="0" parTransId="{1121A6E9-1518-4E9D-9104-DE2BDE4F4479}" sibTransId="{613ED084-F0B2-4033-B524-07DC9E3B80B6}"/>
    <dgm:cxn modelId="{48CAEC10-325A-47E3-9C63-0EB3A1C8C3D6}" srcId="{139E0822-0C12-4803-B33E-E99CDFC80D98}" destId="{78BC00AC-FA33-457D-8F7C-0F0CA0225110}" srcOrd="1" destOrd="0" parTransId="{5D92BEF7-AD15-4482-AFC0-4D1DC5F3D3E2}" sibTransId="{2316C22F-5B8E-4D67-AAA6-EB0B67A5D936}"/>
    <dgm:cxn modelId="{FECAA802-B688-427A-A823-BD75B1041D06}" type="presOf" srcId="{3F3EF4FD-FCC4-4998-B6E3-990B4544E66A}" destId="{957B313C-5A73-4C5F-AB2C-21AFF8552424}" srcOrd="0" destOrd="0" presId="urn:microsoft.com/office/officeart/2009/3/layout/HorizontalOrganizationChart"/>
    <dgm:cxn modelId="{BA7E8334-1164-418F-8D54-D61DA8C5FB0E}" type="presOf" srcId="{139E0822-0C12-4803-B33E-E99CDFC80D98}" destId="{0FFED6C7-05F1-4DFA-9ABB-8052052AD95C}" srcOrd="0" destOrd="0" presId="urn:microsoft.com/office/officeart/2009/3/layout/HorizontalOrganizationChart"/>
    <dgm:cxn modelId="{CB1696B0-C20D-4CCF-BBF1-24EDA1E02C1C}" type="presOf" srcId="{1121A6E9-1518-4E9D-9104-DE2BDE4F4479}" destId="{34FBD200-5CDB-4879-8D5A-C789DBE07BDE}" srcOrd="0" destOrd="0" presId="urn:microsoft.com/office/officeart/2009/3/layout/HorizontalOrganizationChart"/>
    <dgm:cxn modelId="{714C0E56-91E6-49BB-8463-1BB6B6930755}" type="presOf" srcId="{FED906B1-AFE9-484D-94DE-7D23D9C9D96D}" destId="{EF68FF2C-9302-4C09-8839-43ED1CE54A97}" srcOrd="1" destOrd="0" presId="urn:microsoft.com/office/officeart/2009/3/layout/HorizontalOrganizationChart"/>
    <dgm:cxn modelId="{C5EC81FE-C85A-4394-B15D-3D5D523769F5}" type="presOf" srcId="{281FB578-FC2C-4A31-A816-31990E618C55}" destId="{992300D9-9EC7-4478-96EA-D3E57BDE7D83}" srcOrd="0" destOrd="0" presId="urn:microsoft.com/office/officeart/2009/3/layout/HorizontalOrganizationChart"/>
    <dgm:cxn modelId="{0518EE3F-FE3E-4724-823C-6A8634DA82D9}" type="presOf" srcId="{5228DC04-ADBE-4C9E-8BC0-778548657EE1}" destId="{99BB5C4C-7F65-42DF-BCC5-49877A9FDEC5}" srcOrd="0" destOrd="0" presId="urn:microsoft.com/office/officeart/2009/3/layout/HorizontalOrganizationChart"/>
    <dgm:cxn modelId="{BC9925A5-B531-4D0D-A0EB-7E87001EEB67}" type="presOf" srcId="{4C37038F-140E-43C2-8756-FF61A0AFF81C}" destId="{E2791647-68EE-433B-B6E8-C5260EED4CB9}" srcOrd="0" destOrd="0" presId="urn:microsoft.com/office/officeart/2009/3/layout/HorizontalOrganizationChart"/>
    <dgm:cxn modelId="{CE3B51A8-1767-4A25-89ED-4F7514A54874}" srcId="{78BC00AC-FA33-457D-8F7C-0F0CA0225110}" destId="{FED906B1-AFE9-484D-94DE-7D23D9C9D96D}" srcOrd="0" destOrd="0" parTransId="{281FB578-FC2C-4A31-A816-31990E618C55}" sibTransId="{935C56EA-8A07-4511-B219-AAB9FC260041}"/>
    <dgm:cxn modelId="{774A86F1-5030-4D39-88E4-CB296652EFE5}" type="presOf" srcId="{2D3B744B-0ADB-4CE2-8375-0E723F167178}" destId="{19A981B0-2A4C-4E48-BBB3-A42F8E556283}" srcOrd="1" destOrd="0" presId="urn:microsoft.com/office/officeart/2009/3/layout/HorizontalOrganizationChart"/>
    <dgm:cxn modelId="{7E307837-D2A0-46BA-BDA1-6528DEAEDE49}" srcId="{78BC00AC-FA33-457D-8F7C-0F0CA0225110}" destId="{E5D0B09B-A7BC-4D25-AE99-6989830C6CA3}" srcOrd="1" destOrd="0" parTransId="{1F55C065-DAE7-41DC-B96D-B2995325EB10}" sibTransId="{3498A7D9-2EC9-4EE1-8823-3F508331FD6B}"/>
    <dgm:cxn modelId="{3DBCA828-8163-40D3-B121-C3FD65A6B9E5}" type="presOf" srcId="{6CCF5C2B-1471-45D6-8ED0-41DBA2A1602C}" destId="{7CF3EE05-12D6-420F-BB76-526EC30BE4B4}" srcOrd="0" destOrd="0" presId="urn:microsoft.com/office/officeart/2009/3/layout/HorizontalOrganizationChart"/>
    <dgm:cxn modelId="{CCFF6A36-1728-45CB-BC66-3774E3F76ADC}" type="presOf" srcId="{2D3B744B-0ADB-4CE2-8375-0E723F167178}" destId="{10943E5E-B81C-4A40-A991-A63D181845A6}" srcOrd="0" destOrd="0" presId="urn:microsoft.com/office/officeart/2009/3/layout/HorizontalOrganizationChart"/>
    <dgm:cxn modelId="{99D239AB-FFBB-4618-BE51-B04676903EED}" type="presOf" srcId="{857A2884-8C86-4BE3-8E33-D7ACAB1ACA4A}" destId="{E0213E24-F0F0-43D1-8550-F66478E1CD62}" srcOrd="0" destOrd="0" presId="urn:microsoft.com/office/officeart/2009/3/layout/HorizontalOrganizationChart"/>
    <dgm:cxn modelId="{30C87289-EC3E-49A9-8C6E-E1F250907FAC}" type="presOf" srcId="{E5D0B09B-A7BC-4D25-AE99-6989830C6CA3}" destId="{4F34FB4A-7EC2-4BDD-A655-D8E6A5F594B4}" srcOrd="1" destOrd="0" presId="urn:microsoft.com/office/officeart/2009/3/layout/HorizontalOrganizationChart"/>
    <dgm:cxn modelId="{E4623918-469A-487B-860D-8974E7E9BDFF}" type="presOf" srcId="{CC455371-1AB7-42A5-8A32-1A0CE9661D72}" destId="{25510C14-B6EB-4128-B722-84C998D42250}" srcOrd="1" destOrd="0" presId="urn:microsoft.com/office/officeart/2009/3/layout/HorizontalOrganizationChart"/>
    <dgm:cxn modelId="{A65BA41B-638D-4122-BF70-CF7E91544FB3}" type="presParOf" srcId="{0FFED6C7-05F1-4DFA-9ABB-8052052AD95C}" destId="{E08DC91D-DCC3-4E35-938C-3CA6B119025F}" srcOrd="0" destOrd="0" presId="urn:microsoft.com/office/officeart/2009/3/layout/HorizontalOrganizationChart"/>
    <dgm:cxn modelId="{D0282172-957D-4D47-AEA3-EED129BE117A}" type="presParOf" srcId="{E08DC91D-DCC3-4E35-938C-3CA6B119025F}" destId="{6E159D13-9660-4B59-8AB4-11B332627A94}" srcOrd="0" destOrd="0" presId="urn:microsoft.com/office/officeart/2009/3/layout/HorizontalOrganizationChart"/>
    <dgm:cxn modelId="{97588913-07D3-4D65-9EC9-33E81E0DE6ED}" type="presParOf" srcId="{6E159D13-9660-4B59-8AB4-11B332627A94}" destId="{7CF3EE05-12D6-420F-BB76-526EC30BE4B4}" srcOrd="0" destOrd="0" presId="urn:microsoft.com/office/officeart/2009/3/layout/HorizontalOrganizationChart"/>
    <dgm:cxn modelId="{C65DF003-3A8B-48AB-9568-D1C8A0E74D46}" type="presParOf" srcId="{6E159D13-9660-4B59-8AB4-11B332627A94}" destId="{294EC0F9-68B3-44B3-9AC3-F2A0BF8A1557}" srcOrd="1" destOrd="0" presId="urn:microsoft.com/office/officeart/2009/3/layout/HorizontalOrganizationChart"/>
    <dgm:cxn modelId="{9C3728AA-95A9-47F5-8AEE-E334E7A5781C}" type="presParOf" srcId="{E08DC91D-DCC3-4E35-938C-3CA6B119025F}" destId="{76EB2ADF-8C44-4E86-90D7-348D3C65B5C4}" srcOrd="1" destOrd="0" presId="urn:microsoft.com/office/officeart/2009/3/layout/HorizontalOrganizationChart"/>
    <dgm:cxn modelId="{5669BE72-63C4-4B13-9F28-9892EBCDEFD6}" type="presParOf" srcId="{76EB2ADF-8C44-4E86-90D7-348D3C65B5C4}" destId="{E2791647-68EE-433B-B6E8-C5260EED4CB9}" srcOrd="0" destOrd="0" presId="urn:microsoft.com/office/officeart/2009/3/layout/HorizontalOrganizationChart"/>
    <dgm:cxn modelId="{12E66705-48B1-47F8-9B56-07E171707332}" type="presParOf" srcId="{76EB2ADF-8C44-4E86-90D7-348D3C65B5C4}" destId="{8FB0C38C-8A57-48C8-9225-4CADBF273469}" srcOrd="1" destOrd="0" presId="urn:microsoft.com/office/officeart/2009/3/layout/HorizontalOrganizationChart"/>
    <dgm:cxn modelId="{47248C46-6701-44AE-860A-67DC0EE58CDB}" type="presParOf" srcId="{8FB0C38C-8A57-48C8-9225-4CADBF273469}" destId="{3EDF442E-1E18-4932-9250-917C8EA5D6B3}" srcOrd="0" destOrd="0" presId="urn:microsoft.com/office/officeart/2009/3/layout/HorizontalOrganizationChart"/>
    <dgm:cxn modelId="{DD19CECD-D729-485C-827B-0590D9AB0138}" type="presParOf" srcId="{3EDF442E-1E18-4932-9250-917C8EA5D6B3}" destId="{E0213E24-F0F0-43D1-8550-F66478E1CD62}" srcOrd="0" destOrd="0" presId="urn:microsoft.com/office/officeart/2009/3/layout/HorizontalOrganizationChart"/>
    <dgm:cxn modelId="{C4568E1E-F39E-4D43-AC22-2EA39E096F72}" type="presParOf" srcId="{3EDF442E-1E18-4932-9250-917C8EA5D6B3}" destId="{4CDAE648-D1D6-4715-8C9B-EA687B9BD903}" srcOrd="1" destOrd="0" presId="urn:microsoft.com/office/officeart/2009/3/layout/HorizontalOrganizationChart"/>
    <dgm:cxn modelId="{20AE715B-4A46-49C3-8035-90E610998492}" type="presParOf" srcId="{8FB0C38C-8A57-48C8-9225-4CADBF273469}" destId="{5E657AC9-4B63-4DA9-A9E0-076DD3DED7A0}" srcOrd="1" destOrd="0" presId="urn:microsoft.com/office/officeart/2009/3/layout/HorizontalOrganizationChart"/>
    <dgm:cxn modelId="{57C9DE97-1B8D-49DF-AA72-D786806461C1}" type="presParOf" srcId="{8FB0C38C-8A57-48C8-9225-4CADBF273469}" destId="{39BBA695-FF3D-4C98-B96F-7A6EE36A8DD5}" srcOrd="2" destOrd="0" presId="urn:microsoft.com/office/officeart/2009/3/layout/HorizontalOrganizationChart"/>
    <dgm:cxn modelId="{293809F9-8B6F-4513-B23B-A9ACE73E1FC0}" type="presParOf" srcId="{E08DC91D-DCC3-4E35-938C-3CA6B119025F}" destId="{2E2B95B4-0A21-4306-B8A5-6DFC7B85A87E}" srcOrd="2" destOrd="0" presId="urn:microsoft.com/office/officeart/2009/3/layout/HorizontalOrganizationChart"/>
    <dgm:cxn modelId="{3E0C912C-195C-4D30-B933-1F17681722FC}" type="presParOf" srcId="{0FFED6C7-05F1-4DFA-9ABB-8052052AD95C}" destId="{F00E1612-DBA3-4C61-8605-0760B324914B}" srcOrd="1" destOrd="0" presId="urn:microsoft.com/office/officeart/2009/3/layout/HorizontalOrganizationChart"/>
    <dgm:cxn modelId="{1FAE581C-79EA-468D-8A66-A9BBB81254B5}" type="presParOf" srcId="{F00E1612-DBA3-4C61-8605-0760B324914B}" destId="{36A1DC1D-A0F1-4F98-B3DB-7F9229E8623D}" srcOrd="0" destOrd="0" presId="urn:microsoft.com/office/officeart/2009/3/layout/HorizontalOrganizationChart"/>
    <dgm:cxn modelId="{E4E4FF53-32D5-4844-97E1-C48E31EE2AC6}" type="presParOf" srcId="{36A1DC1D-A0F1-4F98-B3DB-7F9229E8623D}" destId="{3B3B4858-A352-4191-A7E1-A4580018C6C5}" srcOrd="0" destOrd="0" presId="urn:microsoft.com/office/officeart/2009/3/layout/HorizontalOrganizationChart"/>
    <dgm:cxn modelId="{697056C0-9BA2-453C-A33E-9D40E8221297}" type="presParOf" srcId="{36A1DC1D-A0F1-4F98-B3DB-7F9229E8623D}" destId="{67BAFD79-1E98-41C2-89A6-B2C6A38B9CA6}" srcOrd="1" destOrd="0" presId="urn:microsoft.com/office/officeart/2009/3/layout/HorizontalOrganizationChart"/>
    <dgm:cxn modelId="{442F9604-A090-40D7-B9EE-5662A84129B4}" type="presParOf" srcId="{F00E1612-DBA3-4C61-8605-0760B324914B}" destId="{AE9C28DB-B7D0-4516-9253-6A7F861AEFA3}" srcOrd="1" destOrd="0" presId="urn:microsoft.com/office/officeart/2009/3/layout/HorizontalOrganizationChart"/>
    <dgm:cxn modelId="{CC8D02A9-58F5-47EE-9952-5A6F4D47B6A5}" type="presParOf" srcId="{AE9C28DB-B7D0-4516-9253-6A7F861AEFA3}" destId="{992300D9-9EC7-4478-96EA-D3E57BDE7D83}" srcOrd="0" destOrd="0" presId="urn:microsoft.com/office/officeart/2009/3/layout/HorizontalOrganizationChart"/>
    <dgm:cxn modelId="{8ACADF23-420A-457A-84C2-F76296A443FD}" type="presParOf" srcId="{AE9C28DB-B7D0-4516-9253-6A7F861AEFA3}" destId="{A1FAAC38-5F18-4DD2-A191-A521A0D59D78}" srcOrd="1" destOrd="0" presId="urn:microsoft.com/office/officeart/2009/3/layout/HorizontalOrganizationChart"/>
    <dgm:cxn modelId="{B5C536F2-BEF9-4721-99F8-F470B8F02375}" type="presParOf" srcId="{A1FAAC38-5F18-4DD2-A191-A521A0D59D78}" destId="{5B2B8DDA-40E4-4D37-9C4F-2E8BFD92A9B7}" srcOrd="0" destOrd="0" presId="urn:microsoft.com/office/officeart/2009/3/layout/HorizontalOrganizationChart"/>
    <dgm:cxn modelId="{8FDEE658-B8EF-4949-8815-C6CED39F1496}" type="presParOf" srcId="{5B2B8DDA-40E4-4D37-9C4F-2E8BFD92A9B7}" destId="{FCB0EBF3-9364-43E5-B58C-982C8CC0D5DD}" srcOrd="0" destOrd="0" presId="urn:microsoft.com/office/officeart/2009/3/layout/HorizontalOrganizationChart"/>
    <dgm:cxn modelId="{30B4599E-7CA7-4918-A485-17DB1826D53A}" type="presParOf" srcId="{5B2B8DDA-40E4-4D37-9C4F-2E8BFD92A9B7}" destId="{EF68FF2C-9302-4C09-8839-43ED1CE54A97}" srcOrd="1" destOrd="0" presId="urn:microsoft.com/office/officeart/2009/3/layout/HorizontalOrganizationChart"/>
    <dgm:cxn modelId="{8FFD8C13-CEC0-4F5F-B430-A7B9A570E120}" type="presParOf" srcId="{A1FAAC38-5F18-4DD2-A191-A521A0D59D78}" destId="{CECF0082-1564-4BED-86EC-88E9CAF14683}" srcOrd="1" destOrd="0" presId="urn:microsoft.com/office/officeart/2009/3/layout/HorizontalOrganizationChart"/>
    <dgm:cxn modelId="{E060AE45-E043-4C1A-9DC3-4A72B4617FDA}" type="presParOf" srcId="{A1FAAC38-5F18-4DD2-A191-A521A0D59D78}" destId="{51D34E8A-8DD8-45CB-A651-9CDD5F1C7501}" srcOrd="2" destOrd="0" presId="urn:microsoft.com/office/officeart/2009/3/layout/HorizontalOrganizationChart"/>
    <dgm:cxn modelId="{C0F9ED2C-66D8-46CE-8B03-90E9A51DE829}" type="presParOf" srcId="{AE9C28DB-B7D0-4516-9253-6A7F861AEFA3}" destId="{3B05CFC1-44A8-49F1-8866-4544B4BD7BF1}" srcOrd="2" destOrd="0" presId="urn:microsoft.com/office/officeart/2009/3/layout/HorizontalOrganizationChart"/>
    <dgm:cxn modelId="{4F0767F0-0F3E-4DB0-B189-5C90A68A4CC2}" type="presParOf" srcId="{AE9C28DB-B7D0-4516-9253-6A7F861AEFA3}" destId="{581E3EF4-820D-4863-B890-9DDD33FDABEF}" srcOrd="3" destOrd="0" presId="urn:microsoft.com/office/officeart/2009/3/layout/HorizontalOrganizationChart"/>
    <dgm:cxn modelId="{7C47EF70-4785-4AF1-AFA9-BF7795FA4A64}" type="presParOf" srcId="{581E3EF4-820D-4863-B890-9DDD33FDABEF}" destId="{9151B8C0-1BE2-44CC-89BD-35C38FC15359}" srcOrd="0" destOrd="0" presId="urn:microsoft.com/office/officeart/2009/3/layout/HorizontalOrganizationChart"/>
    <dgm:cxn modelId="{CC0E64D2-DFAF-4504-A51E-E831094C41A1}" type="presParOf" srcId="{9151B8C0-1BE2-44CC-89BD-35C38FC15359}" destId="{9AC8FD1B-24EC-4C1C-A11E-9F9E9005A70D}" srcOrd="0" destOrd="0" presId="urn:microsoft.com/office/officeart/2009/3/layout/HorizontalOrganizationChart"/>
    <dgm:cxn modelId="{1519891B-B833-41A9-B017-E3AB6AA2A57E}" type="presParOf" srcId="{9151B8C0-1BE2-44CC-89BD-35C38FC15359}" destId="{4F34FB4A-7EC2-4BDD-A655-D8E6A5F594B4}" srcOrd="1" destOrd="0" presId="urn:microsoft.com/office/officeart/2009/3/layout/HorizontalOrganizationChart"/>
    <dgm:cxn modelId="{B8DF1A72-EAF9-4BE0-87C8-9E66FD1827FD}" type="presParOf" srcId="{581E3EF4-820D-4863-B890-9DDD33FDABEF}" destId="{8FC7E58F-396B-45F7-A7D5-BC9E6CC7584D}" srcOrd="1" destOrd="0" presId="urn:microsoft.com/office/officeart/2009/3/layout/HorizontalOrganizationChart"/>
    <dgm:cxn modelId="{1C499765-61B7-46EB-8917-FE5EFAD11D30}" type="presParOf" srcId="{581E3EF4-820D-4863-B890-9DDD33FDABEF}" destId="{4706FCF7-6229-4A1B-BB50-D2D6472FDF50}" srcOrd="2" destOrd="0" presId="urn:microsoft.com/office/officeart/2009/3/layout/HorizontalOrganizationChart"/>
    <dgm:cxn modelId="{D320AEB1-0D52-4D6B-989C-EA2F8BAE363F}" type="presParOf" srcId="{AE9C28DB-B7D0-4516-9253-6A7F861AEFA3}" destId="{957B313C-5A73-4C5F-AB2C-21AFF8552424}" srcOrd="4" destOrd="0" presId="urn:microsoft.com/office/officeart/2009/3/layout/HorizontalOrganizationChart"/>
    <dgm:cxn modelId="{5A4782FB-1F47-407A-952E-E2B53BDBE207}" type="presParOf" srcId="{AE9C28DB-B7D0-4516-9253-6A7F861AEFA3}" destId="{533B81F3-A44E-41EF-AFE3-B2903324A88D}" srcOrd="5" destOrd="0" presId="urn:microsoft.com/office/officeart/2009/3/layout/HorizontalOrganizationChart"/>
    <dgm:cxn modelId="{4785DAB7-7D7B-4801-A81A-4E481F272474}" type="presParOf" srcId="{533B81F3-A44E-41EF-AFE3-B2903324A88D}" destId="{9773D3C3-CB8C-4C6D-B6D9-33F7D0207325}" srcOrd="0" destOrd="0" presId="urn:microsoft.com/office/officeart/2009/3/layout/HorizontalOrganizationChart"/>
    <dgm:cxn modelId="{FB7D559C-125D-4ED9-BFF8-5E4559359EB8}" type="presParOf" srcId="{9773D3C3-CB8C-4C6D-B6D9-33F7D0207325}" destId="{99BB5C4C-7F65-42DF-BCC5-49877A9FDEC5}" srcOrd="0" destOrd="0" presId="urn:microsoft.com/office/officeart/2009/3/layout/HorizontalOrganizationChart"/>
    <dgm:cxn modelId="{F866136A-E7A3-4A6E-832F-0069E3C093D4}" type="presParOf" srcId="{9773D3C3-CB8C-4C6D-B6D9-33F7D0207325}" destId="{F11D12B1-7C36-4195-81B9-F4FF98F29C7C}" srcOrd="1" destOrd="0" presId="urn:microsoft.com/office/officeart/2009/3/layout/HorizontalOrganizationChart"/>
    <dgm:cxn modelId="{302B83AA-D4BE-42B7-B779-0142AFF5E68C}" type="presParOf" srcId="{533B81F3-A44E-41EF-AFE3-B2903324A88D}" destId="{F5D87453-5B84-4245-A84B-480D8047E7EF}" srcOrd="1" destOrd="0" presId="urn:microsoft.com/office/officeart/2009/3/layout/HorizontalOrganizationChart"/>
    <dgm:cxn modelId="{DB6D484E-AB40-4B09-8DAA-6C85D8F59DB0}" type="presParOf" srcId="{533B81F3-A44E-41EF-AFE3-B2903324A88D}" destId="{B6E43D5B-B626-49DB-9895-1F9233271DBC}" srcOrd="2" destOrd="0" presId="urn:microsoft.com/office/officeart/2009/3/layout/HorizontalOrganizationChart"/>
    <dgm:cxn modelId="{B1B173DD-8CF9-4CA8-A50A-17C44770DE0E}" type="presParOf" srcId="{AE9C28DB-B7D0-4516-9253-6A7F861AEFA3}" destId="{635D0C64-187C-49DC-8775-EAC0FE938E6A}" srcOrd="6" destOrd="0" presId="urn:microsoft.com/office/officeart/2009/3/layout/HorizontalOrganizationChart"/>
    <dgm:cxn modelId="{C3106D96-72F1-4FEE-9251-FFE799F743A2}" type="presParOf" srcId="{AE9C28DB-B7D0-4516-9253-6A7F861AEFA3}" destId="{3EF06F6E-2918-468C-B11F-8EA969B86D64}" srcOrd="7" destOrd="0" presId="urn:microsoft.com/office/officeart/2009/3/layout/HorizontalOrganizationChart"/>
    <dgm:cxn modelId="{CB39CA72-EBA8-46AA-80B7-69668D895A9C}" type="presParOf" srcId="{3EF06F6E-2918-468C-B11F-8EA969B86D64}" destId="{1C117065-9787-4254-BC54-9C445D669A6C}" srcOrd="0" destOrd="0" presId="urn:microsoft.com/office/officeart/2009/3/layout/HorizontalOrganizationChart"/>
    <dgm:cxn modelId="{EC0C0C10-F9BB-486F-9D34-359FD3D239FC}" type="presParOf" srcId="{1C117065-9787-4254-BC54-9C445D669A6C}" destId="{7E52689D-7968-400F-AC6B-214A1D85E9A9}" srcOrd="0" destOrd="0" presId="urn:microsoft.com/office/officeart/2009/3/layout/HorizontalOrganizationChart"/>
    <dgm:cxn modelId="{0C0D94FA-C5BF-41DE-9F0E-580E2A62FA6F}" type="presParOf" srcId="{1C117065-9787-4254-BC54-9C445D669A6C}" destId="{25510C14-B6EB-4128-B722-84C998D42250}" srcOrd="1" destOrd="0" presId="urn:microsoft.com/office/officeart/2009/3/layout/HorizontalOrganizationChart"/>
    <dgm:cxn modelId="{A4AD8F47-4299-4E3F-BC6F-A68A2F42ACFA}" type="presParOf" srcId="{3EF06F6E-2918-468C-B11F-8EA969B86D64}" destId="{A5E7DF37-B647-48D0-BCE3-E5F33AEF1AE7}" srcOrd="1" destOrd="0" presId="urn:microsoft.com/office/officeart/2009/3/layout/HorizontalOrganizationChart"/>
    <dgm:cxn modelId="{EE3044F6-E3E7-4FC8-8E5D-F0B21A62998A}" type="presParOf" srcId="{3EF06F6E-2918-468C-B11F-8EA969B86D64}" destId="{1AF81DCD-3E0E-40A2-90DC-04EF9742AD27}" srcOrd="2" destOrd="0" presId="urn:microsoft.com/office/officeart/2009/3/layout/HorizontalOrganizationChart"/>
    <dgm:cxn modelId="{095079FD-72E5-49AE-8BB9-31F4A3C14D99}" type="presParOf" srcId="{AE9C28DB-B7D0-4516-9253-6A7F861AEFA3}" destId="{34FBD200-5CDB-4879-8D5A-C789DBE07BDE}" srcOrd="8" destOrd="0" presId="urn:microsoft.com/office/officeart/2009/3/layout/HorizontalOrganizationChart"/>
    <dgm:cxn modelId="{72248259-D5D1-45E9-9A41-EB56975D9A3F}" type="presParOf" srcId="{AE9C28DB-B7D0-4516-9253-6A7F861AEFA3}" destId="{1FADB64C-7A4C-4559-94A7-BD9D9641835C}" srcOrd="9" destOrd="0" presId="urn:microsoft.com/office/officeart/2009/3/layout/HorizontalOrganizationChart"/>
    <dgm:cxn modelId="{8D30876F-01E2-45A3-B1E3-86577CA6BB25}" type="presParOf" srcId="{1FADB64C-7A4C-4559-94A7-BD9D9641835C}" destId="{1C2BF104-71D2-49EA-B7EA-03EF105AAFE5}" srcOrd="0" destOrd="0" presId="urn:microsoft.com/office/officeart/2009/3/layout/HorizontalOrganizationChart"/>
    <dgm:cxn modelId="{EC5341C5-67BD-4E38-8916-AD902A0FC8FE}" type="presParOf" srcId="{1C2BF104-71D2-49EA-B7EA-03EF105AAFE5}" destId="{10943E5E-B81C-4A40-A991-A63D181845A6}" srcOrd="0" destOrd="0" presId="urn:microsoft.com/office/officeart/2009/3/layout/HorizontalOrganizationChart"/>
    <dgm:cxn modelId="{35F36D85-31F9-4A87-9B73-7D4A25521132}" type="presParOf" srcId="{1C2BF104-71D2-49EA-B7EA-03EF105AAFE5}" destId="{19A981B0-2A4C-4E48-BBB3-A42F8E556283}" srcOrd="1" destOrd="0" presId="urn:microsoft.com/office/officeart/2009/3/layout/HorizontalOrganizationChart"/>
    <dgm:cxn modelId="{3FFE0BFA-38A9-4F5B-BDCF-5682A805E767}" type="presParOf" srcId="{1FADB64C-7A4C-4559-94A7-BD9D9641835C}" destId="{E1303F53-5478-475E-BACE-DA6E843F6CFB}" srcOrd="1" destOrd="0" presId="urn:microsoft.com/office/officeart/2009/3/layout/HorizontalOrganizationChart"/>
    <dgm:cxn modelId="{6EFD4C3D-37C7-4B98-9486-B85B52389FC6}" type="presParOf" srcId="{1FADB64C-7A4C-4559-94A7-BD9D9641835C}" destId="{7715AAE8-71F5-4D2C-87D2-7C81F066FD35}" srcOrd="2" destOrd="0" presId="urn:microsoft.com/office/officeart/2009/3/layout/HorizontalOrganizationChart"/>
    <dgm:cxn modelId="{5B0C7054-E26E-4DDE-9BE5-A507AD02102B}" type="presParOf" srcId="{F00E1612-DBA3-4C61-8605-0760B324914B}" destId="{9CF01DB1-1022-4A1E-83F7-19804B70BD3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629A6D-E1EE-4DAE-80CF-59A7D92CCBE4}" type="doc">
      <dgm:prSet loTypeId="urn:microsoft.com/office/officeart/2005/8/layout/arrow2" loCatId="process" qsTypeId="urn:microsoft.com/office/officeart/2005/8/quickstyle/simple2" qsCatId="simple" csTypeId="urn:microsoft.com/office/officeart/2005/8/colors/colorful1" csCatId="colorful" phldr="1"/>
      <dgm:spPr/>
    </dgm:pt>
    <dgm:pt modelId="{6398A099-61A3-4ABB-A32A-307A162E74AF}">
      <dgm:prSet phldrT="[Texto]" custT="1"/>
      <dgm:spPr/>
      <dgm:t>
        <a:bodyPr/>
        <a:lstStyle/>
        <a:p>
          <a:pPr algn="ctr"/>
          <a:r>
            <a:rPr lang="es-ES" sz="2400" b="1" dirty="0" smtClean="0"/>
            <a:t>APLICACIÓN DEL </a:t>
          </a:r>
        </a:p>
        <a:p>
          <a:pPr algn="ctr"/>
          <a:r>
            <a:rPr lang="es-ES" sz="2400" b="1" dirty="0" smtClean="0"/>
            <a:t>PRE TEST</a:t>
          </a:r>
          <a:endParaRPr lang="es-ES" sz="2400" b="1" dirty="0"/>
        </a:p>
      </dgm:t>
    </dgm:pt>
    <dgm:pt modelId="{8908022B-E93B-41B1-A8AD-BF52C8511288}" type="parTrans" cxnId="{8E839FC8-6EAD-446F-BF22-B333571C4DC3}">
      <dgm:prSet/>
      <dgm:spPr/>
      <dgm:t>
        <a:bodyPr/>
        <a:lstStyle/>
        <a:p>
          <a:endParaRPr lang="es-ES"/>
        </a:p>
      </dgm:t>
    </dgm:pt>
    <dgm:pt modelId="{E280C7BF-181E-48AF-8D59-76504DE970B1}" type="sibTrans" cxnId="{8E839FC8-6EAD-446F-BF22-B333571C4DC3}">
      <dgm:prSet/>
      <dgm:spPr/>
      <dgm:t>
        <a:bodyPr/>
        <a:lstStyle/>
        <a:p>
          <a:endParaRPr lang="es-ES"/>
        </a:p>
      </dgm:t>
    </dgm:pt>
    <dgm:pt modelId="{53E1F147-44DA-47DE-B41C-2A09A8846AFF}">
      <dgm:prSet phldrT="[Texto]" custT="1"/>
      <dgm:spPr/>
      <dgm:t>
        <a:bodyPr/>
        <a:lstStyle/>
        <a:p>
          <a:pPr algn="ctr"/>
          <a:r>
            <a:rPr lang="es-ES" sz="2400" b="1" dirty="0" smtClean="0"/>
            <a:t>APLICACIÓN DEL PROGRAMA DE JUEGOS RECREATIVOS DEPORTIVOS</a:t>
          </a:r>
          <a:endParaRPr lang="es-ES" sz="2400" b="1" dirty="0"/>
        </a:p>
      </dgm:t>
    </dgm:pt>
    <dgm:pt modelId="{9D3616F9-E735-437A-B683-4DF8E2055501}" type="parTrans" cxnId="{CA77B8C1-BAC9-4350-B460-206074C566A0}">
      <dgm:prSet/>
      <dgm:spPr/>
      <dgm:t>
        <a:bodyPr/>
        <a:lstStyle/>
        <a:p>
          <a:endParaRPr lang="es-ES"/>
        </a:p>
      </dgm:t>
    </dgm:pt>
    <dgm:pt modelId="{42A295C9-B329-4A8E-8374-5D8760720559}" type="sibTrans" cxnId="{CA77B8C1-BAC9-4350-B460-206074C566A0}">
      <dgm:prSet/>
      <dgm:spPr/>
      <dgm:t>
        <a:bodyPr/>
        <a:lstStyle/>
        <a:p>
          <a:endParaRPr lang="es-ES"/>
        </a:p>
      </dgm:t>
    </dgm:pt>
    <dgm:pt modelId="{2B7D952A-B98A-49F0-90D5-9D57CDC7BCE4}">
      <dgm:prSet phldrT="[Texto]" custT="1"/>
      <dgm:spPr/>
      <dgm:t>
        <a:bodyPr/>
        <a:lstStyle/>
        <a:p>
          <a:pPr algn="just"/>
          <a:r>
            <a:rPr lang="es-ES" sz="2400" b="1" dirty="0" smtClean="0"/>
            <a:t>APLICACIÓN DEL POS TEST</a:t>
          </a:r>
          <a:endParaRPr lang="es-ES" sz="2400" b="1" dirty="0"/>
        </a:p>
      </dgm:t>
    </dgm:pt>
    <dgm:pt modelId="{3FE2AC54-B4F3-4A74-80EF-4E8F69F11D94}" type="parTrans" cxnId="{DCBA1AB6-D176-480D-9FE4-B03009DD5DF7}">
      <dgm:prSet/>
      <dgm:spPr/>
      <dgm:t>
        <a:bodyPr/>
        <a:lstStyle/>
        <a:p>
          <a:endParaRPr lang="es-ES"/>
        </a:p>
      </dgm:t>
    </dgm:pt>
    <dgm:pt modelId="{15093144-C5A6-4983-80C7-C2F4597E9E24}" type="sibTrans" cxnId="{DCBA1AB6-D176-480D-9FE4-B03009DD5DF7}">
      <dgm:prSet/>
      <dgm:spPr/>
      <dgm:t>
        <a:bodyPr/>
        <a:lstStyle/>
        <a:p>
          <a:endParaRPr lang="es-ES"/>
        </a:p>
      </dgm:t>
    </dgm:pt>
    <dgm:pt modelId="{9F6BCB4C-B985-4AB0-913B-41CF2E8256E5}" type="pres">
      <dgm:prSet presAssocID="{B9629A6D-E1EE-4DAE-80CF-59A7D92CCBE4}" presName="arrowDiagram" presStyleCnt="0">
        <dgm:presLayoutVars>
          <dgm:chMax val="5"/>
          <dgm:dir/>
          <dgm:resizeHandles val="exact"/>
        </dgm:presLayoutVars>
      </dgm:prSet>
      <dgm:spPr/>
    </dgm:pt>
    <dgm:pt modelId="{958BA6D5-6EBF-47B4-A01E-7D70849907D9}" type="pres">
      <dgm:prSet presAssocID="{B9629A6D-E1EE-4DAE-80CF-59A7D92CCBE4}" presName="arrow" presStyleLbl="bgShp" presStyleIdx="0" presStyleCnt="1" custScaleX="130217"/>
      <dgm:spPr/>
    </dgm:pt>
    <dgm:pt modelId="{B0059FBB-B634-4EE8-981E-FDD7B966BC89}" type="pres">
      <dgm:prSet presAssocID="{B9629A6D-E1EE-4DAE-80CF-59A7D92CCBE4}" presName="arrowDiagram3" presStyleCnt="0"/>
      <dgm:spPr/>
    </dgm:pt>
    <dgm:pt modelId="{FD43974D-CFC8-4892-B2AE-B7E2D5AA4ADE}" type="pres">
      <dgm:prSet presAssocID="{6398A099-61A3-4ABB-A32A-307A162E74AF}" presName="bullet3a" presStyleLbl="node1" presStyleIdx="0" presStyleCnt="3" custLinFactX="-100000" custLinFactNeighborX="-136806" custLinFactNeighborY="-50744"/>
      <dgm:spPr/>
    </dgm:pt>
    <dgm:pt modelId="{2CBD43AA-C0AF-4631-969C-A71F83D6B52D}" type="pres">
      <dgm:prSet presAssocID="{6398A099-61A3-4ABB-A32A-307A162E74AF}" presName="textBox3a" presStyleLbl="revTx" presStyleIdx="0" presStyleCnt="3" custScaleX="145014" custLinFactNeighborX="-14156" custLinFactNeighborY="1217">
        <dgm:presLayoutVars>
          <dgm:bulletEnabled val="1"/>
        </dgm:presLayoutVars>
      </dgm:prSet>
      <dgm:spPr/>
      <dgm:t>
        <a:bodyPr/>
        <a:lstStyle/>
        <a:p>
          <a:endParaRPr lang="es-EC"/>
        </a:p>
      </dgm:t>
    </dgm:pt>
    <dgm:pt modelId="{D0A8D574-D4EE-4A95-90F9-DDBF6302D683}" type="pres">
      <dgm:prSet presAssocID="{53E1F147-44DA-47DE-B41C-2A09A8846AFF}" presName="bullet3b" presStyleLbl="node1" presStyleIdx="1" presStyleCnt="3" custLinFactNeighborX="-42107" custLinFactNeighborY="14036"/>
      <dgm:spPr/>
    </dgm:pt>
    <dgm:pt modelId="{028B20E0-12C8-4B58-BA18-A3C78267B450}" type="pres">
      <dgm:prSet presAssocID="{53E1F147-44DA-47DE-B41C-2A09A8846AFF}" presName="textBox3b" presStyleLbl="revTx" presStyleIdx="1" presStyleCnt="3" custScaleX="165090" custLinFactNeighborX="28402" custLinFactNeighborY="-647">
        <dgm:presLayoutVars>
          <dgm:bulletEnabled val="1"/>
        </dgm:presLayoutVars>
      </dgm:prSet>
      <dgm:spPr/>
      <dgm:t>
        <a:bodyPr/>
        <a:lstStyle/>
        <a:p>
          <a:endParaRPr lang="es-EC"/>
        </a:p>
      </dgm:t>
    </dgm:pt>
    <dgm:pt modelId="{987A9227-D784-4777-B2BB-FBD8948264EE}" type="pres">
      <dgm:prSet presAssocID="{2B7D952A-B98A-49F0-90D5-9D57CDC7BCE4}" presName="bullet3c" presStyleLbl="node1" presStyleIdx="2" presStyleCnt="3" custLinFactNeighborX="43978" custLinFactNeighborY="3383"/>
      <dgm:spPr/>
    </dgm:pt>
    <dgm:pt modelId="{FEE23DB9-0AD6-4750-BBD5-E7AB75ECA163}" type="pres">
      <dgm:prSet presAssocID="{2B7D952A-B98A-49F0-90D5-9D57CDC7BCE4}" presName="textBox3c" presStyleLbl="revTx" presStyleIdx="2" presStyleCnt="3" custScaleX="162139" custLinFactNeighborX="60471" custLinFactNeighborY="-9112">
        <dgm:presLayoutVars>
          <dgm:bulletEnabled val="1"/>
        </dgm:presLayoutVars>
      </dgm:prSet>
      <dgm:spPr/>
      <dgm:t>
        <a:bodyPr/>
        <a:lstStyle/>
        <a:p>
          <a:endParaRPr lang="es-EC"/>
        </a:p>
      </dgm:t>
    </dgm:pt>
  </dgm:ptLst>
  <dgm:cxnLst>
    <dgm:cxn modelId="{0B614364-A9C3-481E-AA5C-FBF9158CD6F6}" type="presOf" srcId="{B9629A6D-E1EE-4DAE-80CF-59A7D92CCBE4}" destId="{9F6BCB4C-B985-4AB0-913B-41CF2E8256E5}" srcOrd="0" destOrd="0" presId="urn:microsoft.com/office/officeart/2005/8/layout/arrow2"/>
    <dgm:cxn modelId="{8E839FC8-6EAD-446F-BF22-B333571C4DC3}" srcId="{B9629A6D-E1EE-4DAE-80CF-59A7D92CCBE4}" destId="{6398A099-61A3-4ABB-A32A-307A162E74AF}" srcOrd="0" destOrd="0" parTransId="{8908022B-E93B-41B1-A8AD-BF52C8511288}" sibTransId="{E280C7BF-181E-48AF-8D59-76504DE970B1}"/>
    <dgm:cxn modelId="{3E2D7331-66A9-490A-9AA4-BABF8859D0B9}" type="presOf" srcId="{6398A099-61A3-4ABB-A32A-307A162E74AF}" destId="{2CBD43AA-C0AF-4631-969C-A71F83D6B52D}" srcOrd="0" destOrd="0" presId="urn:microsoft.com/office/officeart/2005/8/layout/arrow2"/>
    <dgm:cxn modelId="{D987C73B-DC58-4340-928F-E57DE9A1A244}" type="presOf" srcId="{53E1F147-44DA-47DE-B41C-2A09A8846AFF}" destId="{028B20E0-12C8-4B58-BA18-A3C78267B450}" srcOrd="0" destOrd="0" presId="urn:microsoft.com/office/officeart/2005/8/layout/arrow2"/>
    <dgm:cxn modelId="{CA77B8C1-BAC9-4350-B460-206074C566A0}" srcId="{B9629A6D-E1EE-4DAE-80CF-59A7D92CCBE4}" destId="{53E1F147-44DA-47DE-B41C-2A09A8846AFF}" srcOrd="1" destOrd="0" parTransId="{9D3616F9-E735-437A-B683-4DF8E2055501}" sibTransId="{42A295C9-B329-4A8E-8374-5D8760720559}"/>
    <dgm:cxn modelId="{DCBA1AB6-D176-480D-9FE4-B03009DD5DF7}" srcId="{B9629A6D-E1EE-4DAE-80CF-59A7D92CCBE4}" destId="{2B7D952A-B98A-49F0-90D5-9D57CDC7BCE4}" srcOrd="2" destOrd="0" parTransId="{3FE2AC54-B4F3-4A74-80EF-4E8F69F11D94}" sibTransId="{15093144-C5A6-4983-80C7-C2F4597E9E24}"/>
    <dgm:cxn modelId="{9F44A5CE-0D95-445B-9DF0-7DC0371C7052}" type="presOf" srcId="{2B7D952A-B98A-49F0-90D5-9D57CDC7BCE4}" destId="{FEE23DB9-0AD6-4750-BBD5-E7AB75ECA163}" srcOrd="0" destOrd="0" presId="urn:microsoft.com/office/officeart/2005/8/layout/arrow2"/>
    <dgm:cxn modelId="{903B13BA-8CC3-4F31-A25D-1725336CEDEC}" type="presParOf" srcId="{9F6BCB4C-B985-4AB0-913B-41CF2E8256E5}" destId="{958BA6D5-6EBF-47B4-A01E-7D70849907D9}" srcOrd="0" destOrd="0" presId="urn:microsoft.com/office/officeart/2005/8/layout/arrow2"/>
    <dgm:cxn modelId="{B3EE96EF-C08D-4C3D-8519-2331117219B1}" type="presParOf" srcId="{9F6BCB4C-B985-4AB0-913B-41CF2E8256E5}" destId="{B0059FBB-B634-4EE8-981E-FDD7B966BC89}" srcOrd="1" destOrd="0" presId="urn:microsoft.com/office/officeart/2005/8/layout/arrow2"/>
    <dgm:cxn modelId="{BDF799E2-EB7E-4A43-925A-A3311ED1A132}" type="presParOf" srcId="{B0059FBB-B634-4EE8-981E-FDD7B966BC89}" destId="{FD43974D-CFC8-4892-B2AE-B7E2D5AA4ADE}" srcOrd="0" destOrd="0" presId="urn:microsoft.com/office/officeart/2005/8/layout/arrow2"/>
    <dgm:cxn modelId="{36D7AB17-0588-4865-874D-1F3D497FEDC6}" type="presParOf" srcId="{B0059FBB-B634-4EE8-981E-FDD7B966BC89}" destId="{2CBD43AA-C0AF-4631-969C-A71F83D6B52D}" srcOrd="1" destOrd="0" presId="urn:microsoft.com/office/officeart/2005/8/layout/arrow2"/>
    <dgm:cxn modelId="{A62A0497-17F1-4255-A811-C52708CC23FA}" type="presParOf" srcId="{B0059FBB-B634-4EE8-981E-FDD7B966BC89}" destId="{D0A8D574-D4EE-4A95-90F9-DDBF6302D683}" srcOrd="2" destOrd="0" presId="urn:microsoft.com/office/officeart/2005/8/layout/arrow2"/>
    <dgm:cxn modelId="{ED3D121F-87E8-4866-AA65-609413955C63}" type="presParOf" srcId="{B0059FBB-B634-4EE8-981E-FDD7B966BC89}" destId="{028B20E0-12C8-4B58-BA18-A3C78267B450}" srcOrd="3" destOrd="0" presId="urn:microsoft.com/office/officeart/2005/8/layout/arrow2"/>
    <dgm:cxn modelId="{22A820C8-1B04-481D-8C98-11E9AD768EA8}" type="presParOf" srcId="{B0059FBB-B634-4EE8-981E-FDD7B966BC89}" destId="{987A9227-D784-4777-B2BB-FBD8948264EE}" srcOrd="4" destOrd="0" presId="urn:microsoft.com/office/officeart/2005/8/layout/arrow2"/>
    <dgm:cxn modelId="{748EC000-2B6E-4AFE-B4A0-1E217BF5180B}" type="presParOf" srcId="{B0059FBB-B634-4EE8-981E-FDD7B966BC89}" destId="{FEE23DB9-0AD6-4750-BBD5-E7AB75ECA163}"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763F7F-682D-4E82-9033-B3C4483188E0}" type="doc">
      <dgm:prSet loTypeId="urn:microsoft.com/office/officeart/2005/8/layout/vProcess5" loCatId="process" qsTypeId="urn:microsoft.com/office/officeart/2005/8/quickstyle/simple5" qsCatId="simple" csTypeId="urn:microsoft.com/office/officeart/2005/8/colors/colorful1" csCatId="colorful" phldr="1"/>
      <dgm:spPr/>
      <dgm:t>
        <a:bodyPr/>
        <a:lstStyle/>
        <a:p>
          <a:endParaRPr lang="es-EC"/>
        </a:p>
      </dgm:t>
    </dgm:pt>
    <dgm:pt modelId="{1446F5F0-0C46-46F5-B9DB-40EB06272D38}">
      <dgm:prSet custT="1"/>
      <dgm:spPr/>
      <dgm:t>
        <a:bodyPr/>
        <a:lstStyle/>
        <a:p>
          <a:pPr algn="just"/>
          <a:r>
            <a:rPr lang="es-EC" sz="1600" b="1" dirty="0" smtClean="0"/>
            <a:t>No existe un programa recreativo organizado por la institución que facilite la práctica sistemática de los estudiantes, se refleja que: el 90% no practica ninguna actividad física, el 70 % manifiesta que no tiene tiempo para realizar actividades recreativas, el 86% expreso que utiliza de 3 a 5 horas sentados utilizando los equipos electrónicos, e internet.</a:t>
          </a:r>
          <a:endParaRPr lang="es-EC" sz="1600" b="1" dirty="0"/>
        </a:p>
      </dgm:t>
    </dgm:pt>
    <dgm:pt modelId="{D8AF63FB-71B9-4FE6-8E79-B2834BFADB3C}" type="parTrans" cxnId="{7AC5A7D8-1962-48B6-8A82-FBC24D64B60A}">
      <dgm:prSet/>
      <dgm:spPr/>
      <dgm:t>
        <a:bodyPr/>
        <a:lstStyle/>
        <a:p>
          <a:endParaRPr lang="es-EC"/>
        </a:p>
      </dgm:t>
    </dgm:pt>
    <dgm:pt modelId="{4650450B-61E7-4E69-9DE0-BF4F87FAA5EF}" type="sibTrans" cxnId="{7AC5A7D8-1962-48B6-8A82-FBC24D64B60A}">
      <dgm:prSet/>
      <dgm:spPr/>
      <dgm:t>
        <a:bodyPr/>
        <a:lstStyle/>
        <a:p>
          <a:endParaRPr lang="es-EC"/>
        </a:p>
      </dgm:t>
    </dgm:pt>
    <dgm:pt modelId="{2D9AFBCA-172F-4CA3-8B5F-581268B4D0E9}">
      <dgm:prSet custT="1"/>
      <dgm:spPr/>
      <dgm:t>
        <a:bodyPr/>
        <a:lstStyle/>
        <a:p>
          <a:pPr algn="just"/>
          <a:r>
            <a:rPr lang="es-EC" sz="1600" b="1" dirty="0" smtClean="0"/>
            <a:t>La hipótesis se aprueba, ya que la realización de actividades recreativas es insuficiente y permite los altos niveles de sedentarismo de los estudiantes investigados ya que el 82% se encuentra en la clasificación de niveles sedentarios severos y el otro 18% en nivel de clasificación de sedentarismo moderado.</a:t>
          </a:r>
          <a:endParaRPr lang="es-EC" sz="900" b="1" dirty="0"/>
        </a:p>
      </dgm:t>
    </dgm:pt>
    <dgm:pt modelId="{85A70525-4D8A-4B5A-92B8-F12229897FDE}" type="sibTrans" cxnId="{EF8550A5-EE46-4D79-A66E-198C99F7667D}">
      <dgm:prSet/>
      <dgm:spPr/>
      <dgm:t>
        <a:bodyPr/>
        <a:lstStyle/>
        <a:p>
          <a:endParaRPr lang="es-EC"/>
        </a:p>
      </dgm:t>
    </dgm:pt>
    <dgm:pt modelId="{E1A42A03-D78A-4963-849D-CDAC304A05A3}" type="parTrans" cxnId="{EF8550A5-EE46-4D79-A66E-198C99F7667D}">
      <dgm:prSet/>
      <dgm:spPr/>
      <dgm:t>
        <a:bodyPr/>
        <a:lstStyle/>
        <a:p>
          <a:endParaRPr lang="es-EC"/>
        </a:p>
      </dgm:t>
    </dgm:pt>
    <dgm:pt modelId="{24A78F9A-38EA-46DB-BD95-84C057205E36}">
      <dgm:prSet custT="1"/>
      <dgm:spPr/>
      <dgm:t>
        <a:bodyPr/>
        <a:lstStyle/>
        <a:p>
          <a:pPr algn="just"/>
          <a:r>
            <a:rPr lang="es-EC" sz="1600" b="1" dirty="0" smtClean="0"/>
            <a:t>Los estudiantes  no cumplen con lo establecidos con respecto al número de pasos a dar que es de 7000 a 13 000 por día o 30 minutos de caminatas según la OMS, que corresponde con un gasto energético de 400 a 500 kilocalorías, por lo que 41 estudiante que representa el 82% se encuentran en estado de sedentarismo severos.</a:t>
          </a:r>
          <a:endParaRPr lang="es-EC" sz="1600" b="1" dirty="0"/>
        </a:p>
      </dgm:t>
    </dgm:pt>
    <dgm:pt modelId="{3B7DE378-B203-4BC1-8898-230310BE7842}" type="sibTrans" cxnId="{190BDF53-7C3A-422C-8C2E-1A5F212E80F4}">
      <dgm:prSet/>
      <dgm:spPr/>
      <dgm:t>
        <a:bodyPr/>
        <a:lstStyle/>
        <a:p>
          <a:endParaRPr lang="es-EC"/>
        </a:p>
      </dgm:t>
    </dgm:pt>
    <dgm:pt modelId="{53F8001E-979A-44A5-8D45-0D07A2545514}" type="parTrans" cxnId="{190BDF53-7C3A-422C-8C2E-1A5F212E80F4}">
      <dgm:prSet/>
      <dgm:spPr/>
      <dgm:t>
        <a:bodyPr/>
        <a:lstStyle/>
        <a:p>
          <a:endParaRPr lang="es-EC"/>
        </a:p>
      </dgm:t>
    </dgm:pt>
    <dgm:pt modelId="{323E20D8-E892-40F7-9D3B-9A8DAA8719B1}">
      <dgm:prSet custT="1"/>
      <dgm:spPr/>
      <dgm:t>
        <a:bodyPr/>
        <a:lstStyle/>
        <a:p>
          <a:pPr algn="just"/>
          <a:r>
            <a:rPr lang="es-EC" sz="1600" b="1" dirty="0" smtClean="0"/>
            <a:t>No existe una promoción de actividades recreativas que conlleve a beneficios sociales derivados de la reducción de costos en atención médica y farmacéutica, y participación en actividades, deportivas, lúdicas, recreativas, culturales, que mejore el rendimiento escolar y disminuya el sedentarismo.</a:t>
          </a:r>
          <a:endParaRPr lang="es-EC" sz="1600" b="1" dirty="0"/>
        </a:p>
      </dgm:t>
    </dgm:pt>
    <dgm:pt modelId="{699D3449-C057-4AFC-83AF-015AE07413AD}" type="sibTrans" cxnId="{B89B96DF-77C6-4D0D-B6D2-15C339D0C07B}">
      <dgm:prSet/>
      <dgm:spPr/>
      <dgm:t>
        <a:bodyPr/>
        <a:lstStyle/>
        <a:p>
          <a:endParaRPr lang="es-EC"/>
        </a:p>
      </dgm:t>
    </dgm:pt>
    <dgm:pt modelId="{D89FDFA6-0249-40F9-83A5-8DCFD34945C6}" type="parTrans" cxnId="{B89B96DF-77C6-4D0D-B6D2-15C339D0C07B}">
      <dgm:prSet/>
      <dgm:spPr/>
      <dgm:t>
        <a:bodyPr/>
        <a:lstStyle/>
        <a:p>
          <a:endParaRPr lang="es-EC"/>
        </a:p>
      </dgm:t>
    </dgm:pt>
    <dgm:pt modelId="{43C82D08-3859-4E02-94CA-68A08B477FC2}" type="pres">
      <dgm:prSet presAssocID="{B1763F7F-682D-4E82-9033-B3C4483188E0}" presName="outerComposite" presStyleCnt="0">
        <dgm:presLayoutVars>
          <dgm:chMax val="5"/>
          <dgm:dir/>
          <dgm:resizeHandles val="exact"/>
        </dgm:presLayoutVars>
      </dgm:prSet>
      <dgm:spPr/>
      <dgm:t>
        <a:bodyPr/>
        <a:lstStyle/>
        <a:p>
          <a:endParaRPr lang="es-EC"/>
        </a:p>
      </dgm:t>
    </dgm:pt>
    <dgm:pt modelId="{A917CCB8-8CE6-4E08-BCBE-13D485588D8E}" type="pres">
      <dgm:prSet presAssocID="{B1763F7F-682D-4E82-9033-B3C4483188E0}" presName="dummyMaxCanvas" presStyleCnt="0">
        <dgm:presLayoutVars/>
      </dgm:prSet>
      <dgm:spPr/>
      <dgm:t>
        <a:bodyPr/>
        <a:lstStyle/>
        <a:p>
          <a:endParaRPr lang="es-EC"/>
        </a:p>
      </dgm:t>
    </dgm:pt>
    <dgm:pt modelId="{92858155-016A-49DB-9008-780E54AE43CC}" type="pres">
      <dgm:prSet presAssocID="{B1763F7F-682D-4E82-9033-B3C4483188E0}" presName="FourNodes_1" presStyleLbl="node1" presStyleIdx="0" presStyleCnt="4" custScaleY="96857" custLinFactNeighborX="556" custLinFactNeighborY="-10639">
        <dgm:presLayoutVars>
          <dgm:bulletEnabled val="1"/>
        </dgm:presLayoutVars>
      </dgm:prSet>
      <dgm:spPr/>
      <dgm:t>
        <a:bodyPr/>
        <a:lstStyle/>
        <a:p>
          <a:endParaRPr lang="es-EC"/>
        </a:p>
      </dgm:t>
    </dgm:pt>
    <dgm:pt modelId="{C12A168F-1AE2-49F0-BD75-901810433E86}" type="pres">
      <dgm:prSet presAssocID="{B1763F7F-682D-4E82-9033-B3C4483188E0}" presName="FourNodes_2" presStyleLbl="node1" presStyleIdx="1" presStyleCnt="4" custScaleY="114356" custLinFactNeighborX="-180" custLinFactNeighborY="-7278">
        <dgm:presLayoutVars>
          <dgm:bulletEnabled val="1"/>
        </dgm:presLayoutVars>
      </dgm:prSet>
      <dgm:spPr/>
      <dgm:t>
        <a:bodyPr/>
        <a:lstStyle/>
        <a:p>
          <a:endParaRPr lang="es-EC"/>
        </a:p>
      </dgm:t>
    </dgm:pt>
    <dgm:pt modelId="{8BC9C205-BB65-4C41-87DF-570E3F695A09}" type="pres">
      <dgm:prSet presAssocID="{B1763F7F-682D-4E82-9033-B3C4483188E0}" presName="FourNodes_3" presStyleLbl="node1" presStyleIdx="2" presStyleCnt="4" custScaleY="117830" custLinFactNeighborX="359" custLinFactNeighborY="-3639">
        <dgm:presLayoutVars>
          <dgm:bulletEnabled val="1"/>
        </dgm:presLayoutVars>
      </dgm:prSet>
      <dgm:spPr/>
      <dgm:t>
        <a:bodyPr/>
        <a:lstStyle/>
        <a:p>
          <a:endParaRPr lang="es-EC"/>
        </a:p>
      </dgm:t>
    </dgm:pt>
    <dgm:pt modelId="{34CF7536-09AC-4D7C-B32B-F7CCDD1EFFE5}" type="pres">
      <dgm:prSet presAssocID="{B1763F7F-682D-4E82-9033-B3C4483188E0}" presName="FourNodes_4" presStyleLbl="node1" presStyleIdx="3" presStyleCnt="4" custScaleY="106734">
        <dgm:presLayoutVars>
          <dgm:bulletEnabled val="1"/>
        </dgm:presLayoutVars>
      </dgm:prSet>
      <dgm:spPr/>
      <dgm:t>
        <a:bodyPr/>
        <a:lstStyle/>
        <a:p>
          <a:endParaRPr lang="es-EC"/>
        </a:p>
      </dgm:t>
    </dgm:pt>
    <dgm:pt modelId="{4508E240-3D9E-412C-A63D-874266AC23FE}" type="pres">
      <dgm:prSet presAssocID="{B1763F7F-682D-4E82-9033-B3C4483188E0}" presName="FourConn_1-2" presStyleLbl="fgAccFollowNode1" presStyleIdx="0" presStyleCnt="3">
        <dgm:presLayoutVars>
          <dgm:bulletEnabled val="1"/>
        </dgm:presLayoutVars>
      </dgm:prSet>
      <dgm:spPr/>
      <dgm:t>
        <a:bodyPr/>
        <a:lstStyle/>
        <a:p>
          <a:endParaRPr lang="es-EC"/>
        </a:p>
      </dgm:t>
    </dgm:pt>
    <dgm:pt modelId="{2EF8C739-97DA-4306-8799-A27318882730}" type="pres">
      <dgm:prSet presAssocID="{B1763F7F-682D-4E82-9033-B3C4483188E0}" presName="FourConn_2-3" presStyleLbl="fgAccFollowNode1" presStyleIdx="1" presStyleCnt="3">
        <dgm:presLayoutVars>
          <dgm:bulletEnabled val="1"/>
        </dgm:presLayoutVars>
      </dgm:prSet>
      <dgm:spPr/>
      <dgm:t>
        <a:bodyPr/>
        <a:lstStyle/>
        <a:p>
          <a:endParaRPr lang="es-EC"/>
        </a:p>
      </dgm:t>
    </dgm:pt>
    <dgm:pt modelId="{7B046219-1B95-4E4B-BDE3-4C8B57C813DB}" type="pres">
      <dgm:prSet presAssocID="{B1763F7F-682D-4E82-9033-B3C4483188E0}" presName="FourConn_3-4" presStyleLbl="fgAccFollowNode1" presStyleIdx="2" presStyleCnt="3">
        <dgm:presLayoutVars>
          <dgm:bulletEnabled val="1"/>
        </dgm:presLayoutVars>
      </dgm:prSet>
      <dgm:spPr/>
      <dgm:t>
        <a:bodyPr/>
        <a:lstStyle/>
        <a:p>
          <a:endParaRPr lang="es-EC"/>
        </a:p>
      </dgm:t>
    </dgm:pt>
    <dgm:pt modelId="{18FBD622-999A-4B71-8CB5-FFCFBAF1D548}" type="pres">
      <dgm:prSet presAssocID="{B1763F7F-682D-4E82-9033-B3C4483188E0}" presName="FourNodes_1_text" presStyleLbl="node1" presStyleIdx="3" presStyleCnt="4">
        <dgm:presLayoutVars>
          <dgm:bulletEnabled val="1"/>
        </dgm:presLayoutVars>
      </dgm:prSet>
      <dgm:spPr/>
      <dgm:t>
        <a:bodyPr/>
        <a:lstStyle/>
        <a:p>
          <a:endParaRPr lang="es-EC"/>
        </a:p>
      </dgm:t>
    </dgm:pt>
    <dgm:pt modelId="{147046D1-3486-4F0F-BCDF-1042E4F77A3D}" type="pres">
      <dgm:prSet presAssocID="{B1763F7F-682D-4E82-9033-B3C4483188E0}" presName="FourNodes_2_text" presStyleLbl="node1" presStyleIdx="3" presStyleCnt="4">
        <dgm:presLayoutVars>
          <dgm:bulletEnabled val="1"/>
        </dgm:presLayoutVars>
      </dgm:prSet>
      <dgm:spPr/>
      <dgm:t>
        <a:bodyPr/>
        <a:lstStyle/>
        <a:p>
          <a:endParaRPr lang="es-EC"/>
        </a:p>
      </dgm:t>
    </dgm:pt>
    <dgm:pt modelId="{ADFA0936-0A23-4752-A1B9-5D6AE2E34C85}" type="pres">
      <dgm:prSet presAssocID="{B1763F7F-682D-4E82-9033-B3C4483188E0}" presName="FourNodes_3_text" presStyleLbl="node1" presStyleIdx="3" presStyleCnt="4">
        <dgm:presLayoutVars>
          <dgm:bulletEnabled val="1"/>
        </dgm:presLayoutVars>
      </dgm:prSet>
      <dgm:spPr/>
      <dgm:t>
        <a:bodyPr/>
        <a:lstStyle/>
        <a:p>
          <a:endParaRPr lang="es-EC"/>
        </a:p>
      </dgm:t>
    </dgm:pt>
    <dgm:pt modelId="{A9CE5758-F345-41DA-95A2-9AD1264933F5}" type="pres">
      <dgm:prSet presAssocID="{B1763F7F-682D-4E82-9033-B3C4483188E0}" presName="FourNodes_4_text" presStyleLbl="node1" presStyleIdx="3" presStyleCnt="4">
        <dgm:presLayoutVars>
          <dgm:bulletEnabled val="1"/>
        </dgm:presLayoutVars>
      </dgm:prSet>
      <dgm:spPr/>
      <dgm:t>
        <a:bodyPr/>
        <a:lstStyle/>
        <a:p>
          <a:endParaRPr lang="es-EC"/>
        </a:p>
      </dgm:t>
    </dgm:pt>
  </dgm:ptLst>
  <dgm:cxnLst>
    <dgm:cxn modelId="{EF8550A5-EE46-4D79-A66E-198C99F7667D}" srcId="{B1763F7F-682D-4E82-9033-B3C4483188E0}" destId="{2D9AFBCA-172F-4CA3-8B5F-581268B4D0E9}" srcOrd="2" destOrd="0" parTransId="{E1A42A03-D78A-4963-849D-CDAC304A05A3}" sibTransId="{85A70525-4D8A-4B5A-92B8-F12229897FDE}"/>
    <dgm:cxn modelId="{37FF8779-3F6C-4404-B69F-134CE3AACB76}" type="presOf" srcId="{24A78F9A-38EA-46DB-BD95-84C057205E36}" destId="{C12A168F-1AE2-49F0-BD75-901810433E86}" srcOrd="0" destOrd="0" presId="urn:microsoft.com/office/officeart/2005/8/layout/vProcess5"/>
    <dgm:cxn modelId="{3A7FDDE4-1227-491D-9866-FB4E1F74F332}" type="presOf" srcId="{1446F5F0-0C46-46F5-B9DB-40EB06272D38}" destId="{34CF7536-09AC-4D7C-B32B-F7CCDD1EFFE5}" srcOrd="0" destOrd="0" presId="urn:microsoft.com/office/officeart/2005/8/layout/vProcess5"/>
    <dgm:cxn modelId="{6E6E3B01-953A-48C4-BB2B-AEC6BC2DA91B}" type="presOf" srcId="{323E20D8-E892-40F7-9D3B-9A8DAA8719B1}" destId="{92858155-016A-49DB-9008-780E54AE43CC}" srcOrd="0" destOrd="0" presId="urn:microsoft.com/office/officeart/2005/8/layout/vProcess5"/>
    <dgm:cxn modelId="{18441A3D-429E-4A00-9B53-685733E0CDAC}" type="presOf" srcId="{2D9AFBCA-172F-4CA3-8B5F-581268B4D0E9}" destId="{8BC9C205-BB65-4C41-87DF-570E3F695A09}" srcOrd="0" destOrd="0" presId="urn:microsoft.com/office/officeart/2005/8/layout/vProcess5"/>
    <dgm:cxn modelId="{204322EB-B872-45EF-8218-8B0CFC46E1C1}" type="presOf" srcId="{B1763F7F-682D-4E82-9033-B3C4483188E0}" destId="{43C82D08-3859-4E02-94CA-68A08B477FC2}" srcOrd="0" destOrd="0" presId="urn:microsoft.com/office/officeart/2005/8/layout/vProcess5"/>
    <dgm:cxn modelId="{20A407BA-2908-4B39-A571-7AC619589B50}" type="presOf" srcId="{2D9AFBCA-172F-4CA3-8B5F-581268B4D0E9}" destId="{ADFA0936-0A23-4752-A1B9-5D6AE2E34C85}" srcOrd="1" destOrd="0" presId="urn:microsoft.com/office/officeart/2005/8/layout/vProcess5"/>
    <dgm:cxn modelId="{9054525C-3A1D-4190-8311-281237288612}" type="presOf" srcId="{323E20D8-E892-40F7-9D3B-9A8DAA8719B1}" destId="{18FBD622-999A-4B71-8CB5-FFCFBAF1D548}" srcOrd="1" destOrd="0" presId="urn:microsoft.com/office/officeart/2005/8/layout/vProcess5"/>
    <dgm:cxn modelId="{B89B96DF-77C6-4D0D-B6D2-15C339D0C07B}" srcId="{B1763F7F-682D-4E82-9033-B3C4483188E0}" destId="{323E20D8-E892-40F7-9D3B-9A8DAA8719B1}" srcOrd="0" destOrd="0" parTransId="{D89FDFA6-0249-40F9-83A5-8DCFD34945C6}" sibTransId="{699D3449-C057-4AFC-83AF-015AE07413AD}"/>
    <dgm:cxn modelId="{57200AB1-9817-4869-B8B6-75D5F4BF6DDA}" type="presOf" srcId="{24A78F9A-38EA-46DB-BD95-84C057205E36}" destId="{147046D1-3486-4F0F-BCDF-1042E4F77A3D}" srcOrd="1" destOrd="0" presId="urn:microsoft.com/office/officeart/2005/8/layout/vProcess5"/>
    <dgm:cxn modelId="{0E8B18BB-7B7C-4CAE-A2BE-6AC069B1FC4D}" type="presOf" srcId="{3B7DE378-B203-4BC1-8898-230310BE7842}" destId="{2EF8C739-97DA-4306-8799-A27318882730}" srcOrd="0" destOrd="0" presId="urn:microsoft.com/office/officeart/2005/8/layout/vProcess5"/>
    <dgm:cxn modelId="{6B8BA467-4CA6-48D7-AE0F-B60CB59C44B6}" type="presOf" srcId="{1446F5F0-0C46-46F5-B9DB-40EB06272D38}" destId="{A9CE5758-F345-41DA-95A2-9AD1264933F5}" srcOrd="1" destOrd="0" presId="urn:microsoft.com/office/officeart/2005/8/layout/vProcess5"/>
    <dgm:cxn modelId="{D69E822C-ED9D-4537-867A-9524D0A3AEE7}" type="presOf" srcId="{699D3449-C057-4AFC-83AF-015AE07413AD}" destId="{4508E240-3D9E-412C-A63D-874266AC23FE}" srcOrd="0" destOrd="0" presId="urn:microsoft.com/office/officeart/2005/8/layout/vProcess5"/>
    <dgm:cxn modelId="{7AC5A7D8-1962-48B6-8A82-FBC24D64B60A}" srcId="{B1763F7F-682D-4E82-9033-B3C4483188E0}" destId="{1446F5F0-0C46-46F5-B9DB-40EB06272D38}" srcOrd="3" destOrd="0" parTransId="{D8AF63FB-71B9-4FE6-8E79-B2834BFADB3C}" sibTransId="{4650450B-61E7-4E69-9DE0-BF4F87FAA5EF}"/>
    <dgm:cxn modelId="{C3E46548-45F3-4FC9-8629-444F6354D646}" type="presOf" srcId="{85A70525-4D8A-4B5A-92B8-F12229897FDE}" destId="{7B046219-1B95-4E4B-BDE3-4C8B57C813DB}" srcOrd="0" destOrd="0" presId="urn:microsoft.com/office/officeart/2005/8/layout/vProcess5"/>
    <dgm:cxn modelId="{190BDF53-7C3A-422C-8C2E-1A5F212E80F4}" srcId="{B1763F7F-682D-4E82-9033-B3C4483188E0}" destId="{24A78F9A-38EA-46DB-BD95-84C057205E36}" srcOrd="1" destOrd="0" parTransId="{53F8001E-979A-44A5-8D45-0D07A2545514}" sibTransId="{3B7DE378-B203-4BC1-8898-230310BE7842}"/>
    <dgm:cxn modelId="{42123BD7-CFAC-48DB-9015-742A9C6E294A}" type="presParOf" srcId="{43C82D08-3859-4E02-94CA-68A08B477FC2}" destId="{A917CCB8-8CE6-4E08-BCBE-13D485588D8E}" srcOrd="0" destOrd="0" presId="urn:microsoft.com/office/officeart/2005/8/layout/vProcess5"/>
    <dgm:cxn modelId="{62BEF302-3E7D-416E-A5AF-8801CE526781}" type="presParOf" srcId="{43C82D08-3859-4E02-94CA-68A08B477FC2}" destId="{92858155-016A-49DB-9008-780E54AE43CC}" srcOrd="1" destOrd="0" presId="urn:microsoft.com/office/officeart/2005/8/layout/vProcess5"/>
    <dgm:cxn modelId="{42A6CA6C-C2A6-4556-B847-CE927C70E87C}" type="presParOf" srcId="{43C82D08-3859-4E02-94CA-68A08B477FC2}" destId="{C12A168F-1AE2-49F0-BD75-901810433E86}" srcOrd="2" destOrd="0" presId="urn:microsoft.com/office/officeart/2005/8/layout/vProcess5"/>
    <dgm:cxn modelId="{092EAF6D-AA55-4954-A835-84B6AAD71CFB}" type="presParOf" srcId="{43C82D08-3859-4E02-94CA-68A08B477FC2}" destId="{8BC9C205-BB65-4C41-87DF-570E3F695A09}" srcOrd="3" destOrd="0" presId="urn:microsoft.com/office/officeart/2005/8/layout/vProcess5"/>
    <dgm:cxn modelId="{8539CB1E-DCEB-4FCE-882C-D18716950F07}" type="presParOf" srcId="{43C82D08-3859-4E02-94CA-68A08B477FC2}" destId="{34CF7536-09AC-4D7C-B32B-F7CCDD1EFFE5}" srcOrd="4" destOrd="0" presId="urn:microsoft.com/office/officeart/2005/8/layout/vProcess5"/>
    <dgm:cxn modelId="{727D7DDA-1FAD-440B-AB9B-5D7B182AC339}" type="presParOf" srcId="{43C82D08-3859-4E02-94CA-68A08B477FC2}" destId="{4508E240-3D9E-412C-A63D-874266AC23FE}" srcOrd="5" destOrd="0" presId="urn:microsoft.com/office/officeart/2005/8/layout/vProcess5"/>
    <dgm:cxn modelId="{9FB8B218-BE94-4831-BAE1-5422D90B0E58}" type="presParOf" srcId="{43C82D08-3859-4E02-94CA-68A08B477FC2}" destId="{2EF8C739-97DA-4306-8799-A27318882730}" srcOrd="6" destOrd="0" presId="urn:microsoft.com/office/officeart/2005/8/layout/vProcess5"/>
    <dgm:cxn modelId="{DEB42CCA-16B0-49F6-8AF8-30AF2D4E9FF5}" type="presParOf" srcId="{43C82D08-3859-4E02-94CA-68A08B477FC2}" destId="{7B046219-1B95-4E4B-BDE3-4C8B57C813DB}" srcOrd="7" destOrd="0" presId="urn:microsoft.com/office/officeart/2005/8/layout/vProcess5"/>
    <dgm:cxn modelId="{E71EAF79-005A-41F1-8409-009427F22946}" type="presParOf" srcId="{43C82D08-3859-4E02-94CA-68A08B477FC2}" destId="{18FBD622-999A-4B71-8CB5-FFCFBAF1D548}" srcOrd="8" destOrd="0" presId="urn:microsoft.com/office/officeart/2005/8/layout/vProcess5"/>
    <dgm:cxn modelId="{3EA35973-10D9-4C47-9187-616A24FA9C32}" type="presParOf" srcId="{43C82D08-3859-4E02-94CA-68A08B477FC2}" destId="{147046D1-3486-4F0F-BCDF-1042E4F77A3D}" srcOrd="9" destOrd="0" presId="urn:microsoft.com/office/officeart/2005/8/layout/vProcess5"/>
    <dgm:cxn modelId="{E31A4F93-6CD4-465A-A57E-8A91EEAEA034}" type="presParOf" srcId="{43C82D08-3859-4E02-94CA-68A08B477FC2}" destId="{ADFA0936-0A23-4752-A1B9-5D6AE2E34C85}" srcOrd="10" destOrd="0" presId="urn:microsoft.com/office/officeart/2005/8/layout/vProcess5"/>
    <dgm:cxn modelId="{90AB27AA-1C38-45D4-ACB0-D0DE31868434}" type="presParOf" srcId="{43C82D08-3859-4E02-94CA-68A08B477FC2}" destId="{A9CE5758-F345-41DA-95A2-9AD1264933F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763F7F-682D-4E82-9033-B3C4483188E0}" type="doc">
      <dgm:prSet loTypeId="urn:microsoft.com/office/officeart/2005/8/layout/target3" loCatId="relationship" qsTypeId="urn:microsoft.com/office/officeart/2005/8/quickstyle/3d1" qsCatId="3D" csTypeId="urn:microsoft.com/office/officeart/2005/8/colors/accent1_2" csCatId="accent1" phldr="1"/>
      <dgm:spPr/>
      <dgm:t>
        <a:bodyPr/>
        <a:lstStyle/>
        <a:p>
          <a:endParaRPr lang="es-EC"/>
        </a:p>
      </dgm:t>
    </dgm:pt>
    <dgm:pt modelId="{07F7349F-5293-4F44-A20B-7A1F8D592AAD}">
      <dgm:prSet custT="1">
        <dgm:style>
          <a:lnRef idx="1">
            <a:schemeClr val="accent2"/>
          </a:lnRef>
          <a:fillRef idx="2">
            <a:schemeClr val="accent2"/>
          </a:fillRef>
          <a:effectRef idx="1">
            <a:schemeClr val="accent2"/>
          </a:effectRef>
          <a:fontRef idx="minor">
            <a:schemeClr val="dk1"/>
          </a:fontRef>
        </dgm:style>
      </dgm:prSet>
      <dgm:spPr/>
      <dgm:t>
        <a:bodyPr/>
        <a:lstStyle/>
        <a:p>
          <a:pPr algn="just"/>
          <a:r>
            <a:rPr lang="es-EC" sz="1600" b="1" dirty="0" smtClean="0"/>
            <a:t>A los directivos: Desarrollar un programa de divulgación y promoción de la importancia y beneficios que aporta la participación en actividades recreativas, deportivas, lúdicas y culturales que garantice una recreación escolar sana,  en función de disminuir el sedentarismo en los jóvenes estudiantes.</a:t>
          </a:r>
          <a:endParaRPr lang="es-EC" sz="1600" b="1" dirty="0"/>
        </a:p>
      </dgm:t>
    </dgm:pt>
    <dgm:pt modelId="{E1566249-9275-4F74-B551-EE5680387782}" type="parTrans" cxnId="{7DEE7C41-5B49-4B67-9BA6-69C62B3D3EDF}">
      <dgm:prSet/>
      <dgm:spPr/>
      <dgm:t>
        <a:bodyPr/>
        <a:lstStyle/>
        <a:p>
          <a:endParaRPr lang="es-EC"/>
        </a:p>
      </dgm:t>
    </dgm:pt>
    <dgm:pt modelId="{75877CD1-9C1B-4569-8848-AAB0AD5D8DB7}" type="sibTrans" cxnId="{7DEE7C41-5B49-4B67-9BA6-69C62B3D3EDF}">
      <dgm:prSet/>
      <dgm:spPr/>
      <dgm:t>
        <a:bodyPr/>
        <a:lstStyle/>
        <a:p>
          <a:endParaRPr lang="es-EC"/>
        </a:p>
      </dgm:t>
    </dgm:pt>
    <dgm:pt modelId="{632FC1A7-24F9-4414-90C7-83B46CFC2115}">
      <dgm:prSet custT="1">
        <dgm:style>
          <a:lnRef idx="3">
            <a:schemeClr val="lt1"/>
          </a:lnRef>
          <a:fillRef idx="1">
            <a:schemeClr val="accent6"/>
          </a:fillRef>
          <a:effectRef idx="1">
            <a:schemeClr val="accent6"/>
          </a:effectRef>
          <a:fontRef idx="minor">
            <a:schemeClr val="lt1"/>
          </a:fontRef>
        </dgm:style>
      </dgm:prSet>
      <dgm:spPr/>
      <dgm:t>
        <a:bodyPr/>
        <a:lstStyle/>
        <a:p>
          <a:pPr algn="just"/>
          <a:r>
            <a:rPr lang="es-EC" sz="1600" b="1" dirty="0" smtClean="0"/>
            <a:t>Los directivos, docentes  y estudiantes Mantener la propuesta de ejercicios y juegos recreativos en base a 30 minutos, o el número de pasos a dar que es de 7000 a 13 000 por día, lo que corresponde con un gasto energético de 400 a 500 kilocalorías y la mejora del sedentarismo, bajo un control de los indicadores propuesto en la operalización de las variables planteadas en la hipótesis de investigación.</a:t>
          </a:r>
          <a:endParaRPr lang="es-EC" sz="1600" b="1" dirty="0"/>
        </a:p>
      </dgm:t>
    </dgm:pt>
    <dgm:pt modelId="{4CE90DA9-0EC4-410B-92CA-ECEA575CC125}" type="parTrans" cxnId="{E6921833-3C63-4CB8-B0FD-25D278CF9593}">
      <dgm:prSet/>
      <dgm:spPr/>
      <dgm:t>
        <a:bodyPr/>
        <a:lstStyle/>
        <a:p>
          <a:endParaRPr lang="es-EC"/>
        </a:p>
      </dgm:t>
    </dgm:pt>
    <dgm:pt modelId="{706D9A3D-93DE-4612-92BB-4996EA3FB826}" type="sibTrans" cxnId="{E6921833-3C63-4CB8-B0FD-25D278CF9593}">
      <dgm:prSet/>
      <dgm:spPr/>
      <dgm:t>
        <a:bodyPr/>
        <a:lstStyle/>
        <a:p>
          <a:endParaRPr lang="es-EC"/>
        </a:p>
      </dgm:t>
    </dgm:pt>
    <dgm:pt modelId="{4B612C7D-F5AF-424C-92D1-5B3D0AFFF69D}">
      <dgm:prSet custT="1">
        <dgm:style>
          <a:lnRef idx="1">
            <a:schemeClr val="accent2"/>
          </a:lnRef>
          <a:fillRef idx="3">
            <a:schemeClr val="accent2"/>
          </a:fillRef>
          <a:effectRef idx="2">
            <a:schemeClr val="accent2"/>
          </a:effectRef>
          <a:fontRef idx="minor">
            <a:schemeClr val="lt1"/>
          </a:fontRef>
        </dgm:style>
      </dgm:prSet>
      <dgm:spPr/>
      <dgm:t>
        <a:bodyPr/>
        <a:lstStyle/>
        <a:p>
          <a:pPr algn="just"/>
          <a:r>
            <a:rPr lang="es-EC" sz="1600" b="1" dirty="0" smtClean="0"/>
            <a:t>El docente. Mantener el control del grupo, aplicando todas las actividades que genera el programa de juegos recreativos deportivos creados, así como aplicando el test de clasificación del sedentarismo, que permita mantener a todos los estudiantes en los niveles activos y muy activos.</a:t>
          </a:r>
          <a:endParaRPr lang="es-EC" sz="1600" b="1" dirty="0"/>
        </a:p>
      </dgm:t>
    </dgm:pt>
    <dgm:pt modelId="{0B4295E1-1561-4AE1-9F9F-5BC936C5FB5E}" type="parTrans" cxnId="{C828217C-2180-4CAF-86AB-A484249D7AAD}">
      <dgm:prSet/>
      <dgm:spPr/>
      <dgm:t>
        <a:bodyPr/>
        <a:lstStyle/>
        <a:p>
          <a:endParaRPr lang="es-EC"/>
        </a:p>
      </dgm:t>
    </dgm:pt>
    <dgm:pt modelId="{470D3259-96A6-44AC-B2F4-9CC7C20FEF09}" type="sibTrans" cxnId="{C828217C-2180-4CAF-86AB-A484249D7AAD}">
      <dgm:prSet/>
      <dgm:spPr/>
      <dgm:t>
        <a:bodyPr/>
        <a:lstStyle/>
        <a:p>
          <a:endParaRPr lang="es-EC"/>
        </a:p>
      </dgm:t>
    </dgm:pt>
    <dgm:pt modelId="{60EFF5F7-38A0-469A-B2BC-87AA12536F8E}">
      <dgm:prSet custT="1">
        <dgm:style>
          <a:lnRef idx="1">
            <a:schemeClr val="accent6"/>
          </a:lnRef>
          <a:fillRef idx="2">
            <a:schemeClr val="accent6"/>
          </a:fillRef>
          <a:effectRef idx="1">
            <a:schemeClr val="accent6"/>
          </a:effectRef>
          <a:fontRef idx="minor">
            <a:schemeClr val="dk1"/>
          </a:fontRef>
        </dgm:style>
      </dgm:prSet>
      <dgm:spPr/>
      <dgm:t>
        <a:bodyPr/>
        <a:lstStyle/>
        <a:p>
          <a:pPr algn="just"/>
          <a:r>
            <a:rPr lang="es-EC" sz="1600" b="1" dirty="0" smtClean="0"/>
            <a:t>A directivos, docentes, padres de familia y estudiantes: Aplicar de forma sistemática el programa de ejercicio físico y juegos recreativos – deportivos que se propone, así como instrumentarlos a nivel de la Unidad Educativa la Inmaculada con el objetivo de mejorar el Buen Vivir  y la disminución del sedentarismo en los estudiantes, que facilite tener una vida saludable y placentera disminuyendo el nivel de sedentarismo, garantizando así un excelente estado de bienestar social, mental y físico.</a:t>
          </a:r>
          <a:endParaRPr lang="es-EC" sz="1600" b="1" dirty="0"/>
        </a:p>
      </dgm:t>
    </dgm:pt>
    <dgm:pt modelId="{24FB1DA8-55AF-4709-BE48-768B2A61A749}" type="parTrans" cxnId="{8A0A959F-A291-4634-A149-C7BFEF26A68F}">
      <dgm:prSet/>
      <dgm:spPr/>
      <dgm:t>
        <a:bodyPr/>
        <a:lstStyle/>
        <a:p>
          <a:endParaRPr lang="es-EC"/>
        </a:p>
      </dgm:t>
    </dgm:pt>
    <dgm:pt modelId="{1C818436-3244-4E84-A867-5F1376715F41}" type="sibTrans" cxnId="{8A0A959F-A291-4634-A149-C7BFEF26A68F}">
      <dgm:prSet/>
      <dgm:spPr/>
      <dgm:t>
        <a:bodyPr/>
        <a:lstStyle/>
        <a:p>
          <a:endParaRPr lang="es-EC"/>
        </a:p>
      </dgm:t>
    </dgm:pt>
    <dgm:pt modelId="{8D3CC213-40D1-435B-A11A-1D09865B57A2}" type="pres">
      <dgm:prSet presAssocID="{B1763F7F-682D-4E82-9033-B3C4483188E0}" presName="Name0" presStyleCnt="0">
        <dgm:presLayoutVars>
          <dgm:chMax val="7"/>
          <dgm:dir/>
          <dgm:animLvl val="lvl"/>
          <dgm:resizeHandles val="exact"/>
        </dgm:presLayoutVars>
      </dgm:prSet>
      <dgm:spPr/>
      <dgm:t>
        <a:bodyPr/>
        <a:lstStyle/>
        <a:p>
          <a:endParaRPr lang="es-EC"/>
        </a:p>
      </dgm:t>
    </dgm:pt>
    <dgm:pt modelId="{0AD5ACCD-6D62-4C8E-AFE8-D61553573DDC}" type="pres">
      <dgm:prSet presAssocID="{07F7349F-5293-4F44-A20B-7A1F8D592AAD}" presName="circle1" presStyleLbl="node1" presStyleIdx="0" presStyleCnt="4"/>
      <dgm:spPr/>
      <dgm:t>
        <a:bodyPr/>
        <a:lstStyle/>
        <a:p>
          <a:endParaRPr lang="es-EC"/>
        </a:p>
      </dgm:t>
    </dgm:pt>
    <dgm:pt modelId="{1A6C7EE1-1FE1-477B-A06A-DEDBED97B822}" type="pres">
      <dgm:prSet presAssocID="{07F7349F-5293-4F44-A20B-7A1F8D592AAD}" presName="space" presStyleCnt="0"/>
      <dgm:spPr/>
      <dgm:t>
        <a:bodyPr/>
        <a:lstStyle/>
        <a:p>
          <a:endParaRPr lang="es-EC"/>
        </a:p>
      </dgm:t>
    </dgm:pt>
    <dgm:pt modelId="{908EF9C2-EE9E-4914-AF72-02BFC89C5E73}" type="pres">
      <dgm:prSet presAssocID="{07F7349F-5293-4F44-A20B-7A1F8D592AAD}" presName="rect1" presStyleLbl="alignAcc1" presStyleIdx="0" presStyleCnt="4"/>
      <dgm:spPr/>
      <dgm:t>
        <a:bodyPr/>
        <a:lstStyle/>
        <a:p>
          <a:endParaRPr lang="es-EC"/>
        </a:p>
      </dgm:t>
    </dgm:pt>
    <dgm:pt modelId="{69E5DE8F-E4A1-47B5-B814-53B545EF770C}" type="pres">
      <dgm:prSet presAssocID="{632FC1A7-24F9-4414-90C7-83B46CFC2115}" presName="vertSpace2" presStyleLbl="node1" presStyleIdx="0" presStyleCnt="4"/>
      <dgm:spPr/>
      <dgm:t>
        <a:bodyPr/>
        <a:lstStyle/>
        <a:p>
          <a:endParaRPr lang="es-EC"/>
        </a:p>
      </dgm:t>
    </dgm:pt>
    <dgm:pt modelId="{F4FDE7C0-1704-450B-906C-5FCB59E306DA}" type="pres">
      <dgm:prSet presAssocID="{632FC1A7-24F9-4414-90C7-83B46CFC2115}" presName="circle2" presStyleLbl="node1" presStyleIdx="1" presStyleCnt="4"/>
      <dgm:spPr/>
      <dgm:t>
        <a:bodyPr/>
        <a:lstStyle/>
        <a:p>
          <a:endParaRPr lang="es-EC"/>
        </a:p>
      </dgm:t>
    </dgm:pt>
    <dgm:pt modelId="{E74B9F3C-6691-436B-8D48-1A2CC50E4512}" type="pres">
      <dgm:prSet presAssocID="{632FC1A7-24F9-4414-90C7-83B46CFC2115}" presName="rect2" presStyleLbl="alignAcc1" presStyleIdx="1" presStyleCnt="4" custLinFactNeighborX="361" custLinFactNeighborY="1080"/>
      <dgm:spPr/>
      <dgm:t>
        <a:bodyPr/>
        <a:lstStyle/>
        <a:p>
          <a:endParaRPr lang="es-EC"/>
        </a:p>
      </dgm:t>
    </dgm:pt>
    <dgm:pt modelId="{72856040-9A5B-44A9-A484-1951D76D1126}" type="pres">
      <dgm:prSet presAssocID="{4B612C7D-F5AF-424C-92D1-5B3D0AFFF69D}" presName="vertSpace3" presStyleLbl="node1" presStyleIdx="1" presStyleCnt="4"/>
      <dgm:spPr/>
      <dgm:t>
        <a:bodyPr/>
        <a:lstStyle/>
        <a:p>
          <a:endParaRPr lang="es-EC"/>
        </a:p>
      </dgm:t>
    </dgm:pt>
    <dgm:pt modelId="{10C855FF-93CC-48CD-B5AE-F9F2ED75169C}" type="pres">
      <dgm:prSet presAssocID="{4B612C7D-F5AF-424C-92D1-5B3D0AFFF69D}" presName="circle3" presStyleLbl="node1" presStyleIdx="2" presStyleCnt="4"/>
      <dgm:spPr/>
      <dgm:t>
        <a:bodyPr/>
        <a:lstStyle/>
        <a:p>
          <a:endParaRPr lang="es-EC"/>
        </a:p>
      </dgm:t>
    </dgm:pt>
    <dgm:pt modelId="{4A47F886-D3DD-4BB6-A957-96FB46DC9E71}" type="pres">
      <dgm:prSet presAssocID="{4B612C7D-F5AF-424C-92D1-5B3D0AFFF69D}" presName="rect3" presStyleLbl="alignAcc1" presStyleIdx="2" presStyleCnt="4" custLinFactNeighborX="361" custLinFactNeighborY="8944"/>
      <dgm:spPr/>
      <dgm:t>
        <a:bodyPr/>
        <a:lstStyle/>
        <a:p>
          <a:endParaRPr lang="es-EC"/>
        </a:p>
      </dgm:t>
    </dgm:pt>
    <dgm:pt modelId="{77C9ACDF-8D0B-46BF-A499-B22642AF4126}" type="pres">
      <dgm:prSet presAssocID="{60EFF5F7-38A0-469A-B2BC-87AA12536F8E}" presName="vertSpace4" presStyleLbl="node1" presStyleIdx="2" presStyleCnt="4"/>
      <dgm:spPr/>
      <dgm:t>
        <a:bodyPr/>
        <a:lstStyle/>
        <a:p>
          <a:endParaRPr lang="es-EC"/>
        </a:p>
      </dgm:t>
    </dgm:pt>
    <dgm:pt modelId="{B9F872ED-BD62-492A-A8E3-4A8587626C2D}" type="pres">
      <dgm:prSet presAssocID="{60EFF5F7-38A0-469A-B2BC-87AA12536F8E}" presName="circle4" presStyleLbl="node1" presStyleIdx="3" presStyleCnt="4"/>
      <dgm:spPr/>
      <dgm:t>
        <a:bodyPr/>
        <a:lstStyle/>
        <a:p>
          <a:endParaRPr lang="es-EC"/>
        </a:p>
      </dgm:t>
    </dgm:pt>
    <dgm:pt modelId="{18C42B58-F426-46D7-ACD5-17B6002E38FB}" type="pres">
      <dgm:prSet presAssocID="{60EFF5F7-38A0-469A-B2BC-87AA12536F8E}" presName="rect4" presStyleLbl="alignAcc1" presStyleIdx="3" presStyleCnt="4" custScaleY="128119" custLinFactNeighborY="52594"/>
      <dgm:spPr/>
      <dgm:t>
        <a:bodyPr/>
        <a:lstStyle/>
        <a:p>
          <a:endParaRPr lang="es-EC"/>
        </a:p>
      </dgm:t>
    </dgm:pt>
    <dgm:pt modelId="{91902327-0F7F-45E8-963F-3265B8584C7F}" type="pres">
      <dgm:prSet presAssocID="{07F7349F-5293-4F44-A20B-7A1F8D592AAD}" presName="rect1ParTxNoCh" presStyleLbl="alignAcc1" presStyleIdx="3" presStyleCnt="4">
        <dgm:presLayoutVars>
          <dgm:chMax val="1"/>
          <dgm:bulletEnabled val="1"/>
        </dgm:presLayoutVars>
      </dgm:prSet>
      <dgm:spPr/>
      <dgm:t>
        <a:bodyPr/>
        <a:lstStyle/>
        <a:p>
          <a:endParaRPr lang="es-EC"/>
        </a:p>
      </dgm:t>
    </dgm:pt>
    <dgm:pt modelId="{29BA1446-0947-4D2E-A46B-DE18E566463B}" type="pres">
      <dgm:prSet presAssocID="{632FC1A7-24F9-4414-90C7-83B46CFC2115}" presName="rect2ParTxNoCh" presStyleLbl="alignAcc1" presStyleIdx="3" presStyleCnt="4">
        <dgm:presLayoutVars>
          <dgm:chMax val="1"/>
          <dgm:bulletEnabled val="1"/>
        </dgm:presLayoutVars>
      </dgm:prSet>
      <dgm:spPr/>
      <dgm:t>
        <a:bodyPr/>
        <a:lstStyle/>
        <a:p>
          <a:endParaRPr lang="es-EC"/>
        </a:p>
      </dgm:t>
    </dgm:pt>
    <dgm:pt modelId="{C28761E2-8706-4AD8-9A23-57C21A6930E6}" type="pres">
      <dgm:prSet presAssocID="{4B612C7D-F5AF-424C-92D1-5B3D0AFFF69D}" presName="rect3ParTxNoCh" presStyleLbl="alignAcc1" presStyleIdx="3" presStyleCnt="4">
        <dgm:presLayoutVars>
          <dgm:chMax val="1"/>
          <dgm:bulletEnabled val="1"/>
        </dgm:presLayoutVars>
      </dgm:prSet>
      <dgm:spPr/>
      <dgm:t>
        <a:bodyPr/>
        <a:lstStyle/>
        <a:p>
          <a:endParaRPr lang="es-EC"/>
        </a:p>
      </dgm:t>
    </dgm:pt>
    <dgm:pt modelId="{4501DBB9-8705-474D-9505-8AAF24810FEB}" type="pres">
      <dgm:prSet presAssocID="{60EFF5F7-38A0-469A-B2BC-87AA12536F8E}" presName="rect4ParTxNoCh" presStyleLbl="alignAcc1" presStyleIdx="3" presStyleCnt="4">
        <dgm:presLayoutVars>
          <dgm:chMax val="1"/>
          <dgm:bulletEnabled val="1"/>
        </dgm:presLayoutVars>
      </dgm:prSet>
      <dgm:spPr/>
      <dgm:t>
        <a:bodyPr/>
        <a:lstStyle/>
        <a:p>
          <a:endParaRPr lang="es-EC"/>
        </a:p>
      </dgm:t>
    </dgm:pt>
  </dgm:ptLst>
  <dgm:cxnLst>
    <dgm:cxn modelId="{8A0A959F-A291-4634-A149-C7BFEF26A68F}" srcId="{B1763F7F-682D-4E82-9033-B3C4483188E0}" destId="{60EFF5F7-38A0-469A-B2BC-87AA12536F8E}" srcOrd="3" destOrd="0" parTransId="{24FB1DA8-55AF-4709-BE48-768B2A61A749}" sibTransId="{1C818436-3244-4E84-A867-5F1376715F41}"/>
    <dgm:cxn modelId="{05B0DDFD-C22E-4554-BD1D-D707D7E6CADB}" type="presOf" srcId="{632FC1A7-24F9-4414-90C7-83B46CFC2115}" destId="{E74B9F3C-6691-436B-8D48-1A2CC50E4512}" srcOrd="0" destOrd="0" presId="urn:microsoft.com/office/officeart/2005/8/layout/target3"/>
    <dgm:cxn modelId="{C1AB41B3-2A7C-4D35-B7CB-7F0263B715A5}" type="presOf" srcId="{07F7349F-5293-4F44-A20B-7A1F8D592AAD}" destId="{908EF9C2-EE9E-4914-AF72-02BFC89C5E73}" srcOrd="0" destOrd="0" presId="urn:microsoft.com/office/officeart/2005/8/layout/target3"/>
    <dgm:cxn modelId="{FA0B3ECA-7C4F-43A1-BF21-283164E0A2C1}" type="presOf" srcId="{60EFF5F7-38A0-469A-B2BC-87AA12536F8E}" destId="{18C42B58-F426-46D7-ACD5-17B6002E38FB}" srcOrd="0" destOrd="0" presId="urn:microsoft.com/office/officeart/2005/8/layout/target3"/>
    <dgm:cxn modelId="{CA59D39B-FC26-46D9-9423-69FF3C38C96D}" type="presOf" srcId="{60EFF5F7-38A0-469A-B2BC-87AA12536F8E}" destId="{4501DBB9-8705-474D-9505-8AAF24810FEB}" srcOrd="1" destOrd="0" presId="urn:microsoft.com/office/officeart/2005/8/layout/target3"/>
    <dgm:cxn modelId="{2E8E3A9C-35C6-4496-A9E9-25EAD32E4EFB}" type="presOf" srcId="{632FC1A7-24F9-4414-90C7-83B46CFC2115}" destId="{29BA1446-0947-4D2E-A46B-DE18E566463B}" srcOrd="1" destOrd="0" presId="urn:microsoft.com/office/officeart/2005/8/layout/target3"/>
    <dgm:cxn modelId="{7DEE7C41-5B49-4B67-9BA6-69C62B3D3EDF}" srcId="{B1763F7F-682D-4E82-9033-B3C4483188E0}" destId="{07F7349F-5293-4F44-A20B-7A1F8D592AAD}" srcOrd="0" destOrd="0" parTransId="{E1566249-9275-4F74-B551-EE5680387782}" sibTransId="{75877CD1-9C1B-4569-8848-AAB0AD5D8DB7}"/>
    <dgm:cxn modelId="{62F7E039-99F1-4183-A54C-3C66BF229C8C}" type="presOf" srcId="{07F7349F-5293-4F44-A20B-7A1F8D592AAD}" destId="{91902327-0F7F-45E8-963F-3265B8584C7F}" srcOrd="1" destOrd="0" presId="urn:microsoft.com/office/officeart/2005/8/layout/target3"/>
    <dgm:cxn modelId="{3C3C7A01-60C3-46F0-BD76-DD6C7D65BBF4}" type="presOf" srcId="{4B612C7D-F5AF-424C-92D1-5B3D0AFFF69D}" destId="{C28761E2-8706-4AD8-9A23-57C21A6930E6}" srcOrd="1" destOrd="0" presId="urn:microsoft.com/office/officeart/2005/8/layout/target3"/>
    <dgm:cxn modelId="{C828217C-2180-4CAF-86AB-A484249D7AAD}" srcId="{B1763F7F-682D-4E82-9033-B3C4483188E0}" destId="{4B612C7D-F5AF-424C-92D1-5B3D0AFFF69D}" srcOrd="2" destOrd="0" parTransId="{0B4295E1-1561-4AE1-9F9F-5BC936C5FB5E}" sibTransId="{470D3259-96A6-44AC-B2F4-9CC7C20FEF09}"/>
    <dgm:cxn modelId="{3D0BA983-93CA-45BD-B5F1-F4F6E3064272}" type="presOf" srcId="{B1763F7F-682D-4E82-9033-B3C4483188E0}" destId="{8D3CC213-40D1-435B-A11A-1D09865B57A2}" srcOrd="0" destOrd="0" presId="urn:microsoft.com/office/officeart/2005/8/layout/target3"/>
    <dgm:cxn modelId="{E6921833-3C63-4CB8-B0FD-25D278CF9593}" srcId="{B1763F7F-682D-4E82-9033-B3C4483188E0}" destId="{632FC1A7-24F9-4414-90C7-83B46CFC2115}" srcOrd="1" destOrd="0" parTransId="{4CE90DA9-0EC4-410B-92CA-ECEA575CC125}" sibTransId="{706D9A3D-93DE-4612-92BB-4996EA3FB826}"/>
    <dgm:cxn modelId="{DD59882D-8C15-43CB-ACE5-3F740F2F9C5E}" type="presOf" srcId="{4B612C7D-F5AF-424C-92D1-5B3D0AFFF69D}" destId="{4A47F886-D3DD-4BB6-A957-96FB46DC9E71}" srcOrd="0" destOrd="0" presId="urn:microsoft.com/office/officeart/2005/8/layout/target3"/>
    <dgm:cxn modelId="{56D7AB00-DBDF-4D10-93AF-BF36F49409E3}" type="presParOf" srcId="{8D3CC213-40D1-435B-A11A-1D09865B57A2}" destId="{0AD5ACCD-6D62-4C8E-AFE8-D61553573DDC}" srcOrd="0" destOrd="0" presId="urn:microsoft.com/office/officeart/2005/8/layout/target3"/>
    <dgm:cxn modelId="{11933BB4-0BD2-4976-9503-91EBABA47760}" type="presParOf" srcId="{8D3CC213-40D1-435B-A11A-1D09865B57A2}" destId="{1A6C7EE1-1FE1-477B-A06A-DEDBED97B822}" srcOrd="1" destOrd="0" presId="urn:microsoft.com/office/officeart/2005/8/layout/target3"/>
    <dgm:cxn modelId="{35FFEF30-F7AE-49AF-9DAB-A0BCB9421B2E}" type="presParOf" srcId="{8D3CC213-40D1-435B-A11A-1D09865B57A2}" destId="{908EF9C2-EE9E-4914-AF72-02BFC89C5E73}" srcOrd="2" destOrd="0" presId="urn:microsoft.com/office/officeart/2005/8/layout/target3"/>
    <dgm:cxn modelId="{D7848A30-FF9D-48A7-82D4-BB7BC9826CD5}" type="presParOf" srcId="{8D3CC213-40D1-435B-A11A-1D09865B57A2}" destId="{69E5DE8F-E4A1-47B5-B814-53B545EF770C}" srcOrd="3" destOrd="0" presId="urn:microsoft.com/office/officeart/2005/8/layout/target3"/>
    <dgm:cxn modelId="{95892B71-46A4-433C-9F7C-1A031E3EA536}" type="presParOf" srcId="{8D3CC213-40D1-435B-A11A-1D09865B57A2}" destId="{F4FDE7C0-1704-450B-906C-5FCB59E306DA}" srcOrd="4" destOrd="0" presId="urn:microsoft.com/office/officeart/2005/8/layout/target3"/>
    <dgm:cxn modelId="{0BB36886-EEBB-410A-B484-93524DDC8C2B}" type="presParOf" srcId="{8D3CC213-40D1-435B-A11A-1D09865B57A2}" destId="{E74B9F3C-6691-436B-8D48-1A2CC50E4512}" srcOrd="5" destOrd="0" presId="urn:microsoft.com/office/officeart/2005/8/layout/target3"/>
    <dgm:cxn modelId="{039C6729-4EDD-41DD-BD08-F1DF298A20D5}" type="presParOf" srcId="{8D3CC213-40D1-435B-A11A-1D09865B57A2}" destId="{72856040-9A5B-44A9-A484-1951D76D1126}" srcOrd="6" destOrd="0" presId="urn:microsoft.com/office/officeart/2005/8/layout/target3"/>
    <dgm:cxn modelId="{6B7D26C5-85E8-41C0-B3B3-778F7F535EC5}" type="presParOf" srcId="{8D3CC213-40D1-435B-A11A-1D09865B57A2}" destId="{10C855FF-93CC-48CD-B5AE-F9F2ED75169C}" srcOrd="7" destOrd="0" presId="urn:microsoft.com/office/officeart/2005/8/layout/target3"/>
    <dgm:cxn modelId="{41C6C31B-F6FF-42AB-90F3-3734C03D8CD4}" type="presParOf" srcId="{8D3CC213-40D1-435B-A11A-1D09865B57A2}" destId="{4A47F886-D3DD-4BB6-A957-96FB46DC9E71}" srcOrd="8" destOrd="0" presId="urn:microsoft.com/office/officeart/2005/8/layout/target3"/>
    <dgm:cxn modelId="{5391FBE5-05BE-4160-AA6F-1DBD5A87CFDD}" type="presParOf" srcId="{8D3CC213-40D1-435B-A11A-1D09865B57A2}" destId="{77C9ACDF-8D0B-46BF-A499-B22642AF4126}" srcOrd="9" destOrd="0" presId="urn:microsoft.com/office/officeart/2005/8/layout/target3"/>
    <dgm:cxn modelId="{197EA3CC-C050-4988-AF44-34981F8F8B5C}" type="presParOf" srcId="{8D3CC213-40D1-435B-A11A-1D09865B57A2}" destId="{B9F872ED-BD62-492A-A8E3-4A8587626C2D}" srcOrd="10" destOrd="0" presId="urn:microsoft.com/office/officeart/2005/8/layout/target3"/>
    <dgm:cxn modelId="{6906B5BE-AA41-49A6-AF6A-344E68513774}" type="presParOf" srcId="{8D3CC213-40D1-435B-A11A-1D09865B57A2}" destId="{18C42B58-F426-46D7-ACD5-17B6002E38FB}" srcOrd="11" destOrd="0" presId="urn:microsoft.com/office/officeart/2005/8/layout/target3"/>
    <dgm:cxn modelId="{50817BE3-953A-4DA0-B768-4DFE85E2FD4B}" type="presParOf" srcId="{8D3CC213-40D1-435B-A11A-1D09865B57A2}" destId="{91902327-0F7F-45E8-963F-3265B8584C7F}" srcOrd="12" destOrd="0" presId="urn:microsoft.com/office/officeart/2005/8/layout/target3"/>
    <dgm:cxn modelId="{D92365E8-51FF-4DFC-8721-17F9ABCA78A3}" type="presParOf" srcId="{8D3CC213-40D1-435B-A11A-1D09865B57A2}" destId="{29BA1446-0947-4D2E-A46B-DE18E566463B}" srcOrd="13" destOrd="0" presId="urn:microsoft.com/office/officeart/2005/8/layout/target3"/>
    <dgm:cxn modelId="{F03FB28F-4CE9-4856-8560-76345E639C0E}" type="presParOf" srcId="{8D3CC213-40D1-435B-A11A-1D09865B57A2}" destId="{C28761E2-8706-4AD8-9A23-57C21A6930E6}" srcOrd="14" destOrd="0" presId="urn:microsoft.com/office/officeart/2005/8/layout/target3"/>
    <dgm:cxn modelId="{FCA8052A-F628-4B37-B6F4-09FF1A118F69}" type="presParOf" srcId="{8D3CC213-40D1-435B-A11A-1D09865B57A2}" destId="{4501DBB9-8705-474D-9505-8AAF24810FEB}"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1C68502-E2C2-4349-B714-0675EEE15ED7}"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s-EC"/>
        </a:p>
      </dgm:t>
    </dgm:pt>
    <dgm:pt modelId="{715CF1C7-64C2-4318-91FE-B58859F7B5C2}" type="pres">
      <dgm:prSet presAssocID="{D1C68502-E2C2-4349-B714-0675EEE15ED7}" presName="cycle" presStyleCnt="0">
        <dgm:presLayoutVars>
          <dgm:dir/>
          <dgm:resizeHandles val="exact"/>
        </dgm:presLayoutVars>
      </dgm:prSet>
      <dgm:spPr/>
      <dgm:t>
        <a:bodyPr/>
        <a:lstStyle/>
        <a:p>
          <a:endParaRPr lang="es-EC"/>
        </a:p>
      </dgm:t>
    </dgm:pt>
  </dgm:ptLst>
  <dgm:cxnLst>
    <dgm:cxn modelId="{C6FA5658-D310-46EF-BF89-B6F5B7D7119C}" type="presOf" srcId="{D1C68502-E2C2-4349-B714-0675EEE15ED7}" destId="{715CF1C7-64C2-4318-91FE-B58859F7B5C2}" srcOrd="0" destOrd="0" presId="urn:microsoft.com/office/officeart/2005/8/layout/cycle6"/>
  </dgm:cxnLst>
  <dgm:bg>
    <a:solidFill>
      <a:srgbClr val="00B0F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4C335-8B03-41D2-A239-A9169133A5F0}" type="doc">
      <dgm:prSet loTypeId="urn:microsoft.com/office/officeart/2005/8/layout/vList6" loCatId="process" qsTypeId="urn:microsoft.com/office/officeart/2005/8/quickstyle/simple1" qsCatId="simple" csTypeId="urn:microsoft.com/office/officeart/2005/8/colors/colorful3" csCatId="colorful" phldr="1"/>
      <dgm:spPr/>
      <dgm:t>
        <a:bodyPr/>
        <a:lstStyle/>
        <a:p>
          <a:endParaRPr lang="es-EC"/>
        </a:p>
      </dgm:t>
    </dgm:pt>
    <dgm:pt modelId="{88D7F507-958F-4F81-A871-BC75D13819F3}">
      <dgm:prSet phldrT="[Text]" custT="1"/>
      <dgm:spPr/>
      <dgm:t>
        <a:bodyPr/>
        <a:lstStyle/>
        <a:p>
          <a:r>
            <a:rPr lang="es-EC" sz="1800" b="1" dirty="0" smtClean="0">
              <a:solidFill>
                <a:schemeClr val="bg1"/>
              </a:solidFill>
            </a:rPr>
            <a:t> </a:t>
          </a:r>
          <a:r>
            <a:rPr lang="es-EC" sz="4800" b="1" dirty="0" smtClean="0">
              <a:solidFill>
                <a:schemeClr val="bg1"/>
              </a:solidFill>
            </a:rPr>
            <a:t>TRABAJO</a:t>
          </a:r>
          <a:endParaRPr lang="es-EC" sz="4800" b="1" dirty="0">
            <a:solidFill>
              <a:schemeClr val="bg1"/>
            </a:solidFill>
          </a:endParaRPr>
        </a:p>
      </dgm:t>
    </dgm:pt>
    <dgm:pt modelId="{FC9D8040-6E85-4E70-89F3-2CF0391F9420}" type="parTrans" cxnId="{686E189C-1291-489E-B0EF-BD5BFA45BEF6}">
      <dgm:prSet/>
      <dgm:spPr/>
      <dgm:t>
        <a:bodyPr/>
        <a:lstStyle/>
        <a:p>
          <a:endParaRPr lang="es-EC"/>
        </a:p>
      </dgm:t>
    </dgm:pt>
    <dgm:pt modelId="{C98108B8-73E1-4C4E-BA91-B7D0F3A16307}" type="sibTrans" cxnId="{686E189C-1291-489E-B0EF-BD5BFA45BEF6}">
      <dgm:prSet/>
      <dgm:spPr/>
      <dgm:t>
        <a:bodyPr/>
        <a:lstStyle/>
        <a:p>
          <a:endParaRPr lang="es-EC"/>
        </a:p>
      </dgm:t>
    </dgm:pt>
    <dgm:pt modelId="{93E7554B-7444-411A-95B6-08CD21905A38}">
      <dgm:prSet phldrT="[Text]"/>
      <dgm:spPr/>
      <dgm:t>
        <a:bodyPr/>
        <a:lstStyle/>
        <a:p>
          <a:pPr algn="just"/>
          <a:r>
            <a:rPr lang="es-EC" b="1" dirty="0" smtClean="0">
              <a:solidFill>
                <a:schemeClr val="tx1"/>
              </a:solidFill>
            </a:rPr>
            <a:t>HIPÓTESIS (i): </a:t>
          </a:r>
          <a:endParaRPr lang="es-EC" b="1" dirty="0">
            <a:solidFill>
              <a:schemeClr val="tx1"/>
            </a:solidFill>
          </a:endParaRPr>
        </a:p>
      </dgm:t>
    </dgm:pt>
    <dgm:pt modelId="{B2391A8D-2F6B-439E-9A7E-E7CC46D262BB}" type="parTrans" cxnId="{E74E2649-974D-4344-BB10-F7CD175F2163}">
      <dgm:prSet/>
      <dgm:spPr/>
      <dgm:t>
        <a:bodyPr/>
        <a:lstStyle/>
        <a:p>
          <a:endParaRPr lang="es-EC"/>
        </a:p>
      </dgm:t>
    </dgm:pt>
    <dgm:pt modelId="{F09354F6-4373-43BC-8433-B931AAB90FE9}" type="sibTrans" cxnId="{E74E2649-974D-4344-BB10-F7CD175F2163}">
      <dgm:prSet/>
      <dgm:spPr/>
      <dgm:t>
        <a:bodyPr/>
        <a:lstStyle/>
        <a:p>
          <a:endParaRPr lang="es-EC"/>
        </a:p>
      </dgm:t>
    </dgm:pt>
    <dgm:pt modelId="{C59A4DD1-902A-4B46-A8A9-6BE1BDB0DB72}">
      <dgm:prSet phldrT="[Text]" custT="1"/>
      <dgm:spPr/>
      <dgm:t>
        <a:bodyPr/>
        <a:lstStyle/>
        <a:p>
          <a:r>
            <a:rPr lang="es-EC" sz="4800" b="1" dirty="0" smtClean="0">
              <a:solidFill>
                <a:schemeClr val="bg1"/>
              </a:solidFill>
            </a:rPr>
            <a:t>NULA</a:t>
          </a:r>
          <a:endParaRPr lang="es-EC" sz="4800" b="1" dirty="0">
            <a:solidFill>
              <a:schemeClr val="bg1"/>
            </a:solidFill>
          </a:endParaRPr>
        </a:p>
      </dgm:t>
    </dgm:pt>
    <dgm:pt modelId="{2E767FCF-087B-42F4-8214-9717B71E727D}" type="parTrans" cxnId="{CC3290C4-39D4-493B-986E-714BBAB7FE9B}">
      <dgm:prSet/>
      <dgm:spPr/>
      <dgm:t>
        <a:bodyPr/>
        <a:lstStyle/>
        <a:p>
          <a:endParaRPr lang="es-EC"/>
        </a:p>
      </dgm:t>
    </dgm:pt>
    <dgm:pt modelId="{26895168-6FC2-4E15-89EF-05E6A35CC645}" type="sibTrans" cxnId="{CC3290C4-39D4-493B-986E-714BBAB7FE9B}">
      <dgm:prSet/>
      <dgm:spPr/>
      <dgm:t>
        <a:bodyPr/>
        <a:lstStyle/>
        <a:p>
          <a:endParaRPr lang="es-EC"/>
        </a:p>
      </dgm:t>
    </dgm:pt>
    <dgm:pt modelId="{F3987075-BD81-41CA-9748-21F2285A627A}">
      <dgm:prSet phldrT="[Text]"/>
      <dgm:spPr/>
      <dgm:t>
        <a:bodyPr/>
        <a:lstStyle/>
        <a:p>
          <a:pPr algn="just"/>
          <a:r>
            <a:rPr lang="es-EC" b="1" dirty="0" smtClean="0">
              <a:solidFill>
                <a:schemeClr val="tx1"/>
              </a:solidFill>
            </a:rPr>
            <a:t>HIPÓTESIS NULA:</a:t>
          </a:r>
          <a:endParaRPr lang="es-EC" b="1" dirty="0">
            <a:solidFill>
              <a:schemeClr val="tx1"/>
            </a:solidFill>
          </a:endParaRPr>
        </a:p>
      </dgm:t>
    </dgm:pt>
    <dgm:pt modelId="{1EA5DBBA-11AD-45FD-9F13-E47652A7B85C}" type="sibTrans" cxnId="{E1F30C87-9BCE-4BA8-A4B0-D03A88D93308}">
      <dgm:prSet/>
      <dgm:spPr/>
      <dgm:t>
        <a:bodyPr/>
        <a:lstStyle/>
        <a:p>
          <a:endParaRPr lang="es-EC"/>
        </a:p>
      </dgm:t>
    </dgm:pt>
    <dgm:pt modelId="{23AF084A-F24A-48B1-A470-C8E419B89C90}" type="parTrans" cxnId="{E1F30C87-9BCE-4BA8-A4B0-D03A88D93308}">
      <dgm:prSet/>
      <dgm:spPr/>
      <dgm:t>
        <a:bodyPr/>
        <a:lstStyle/>
        <a:p>
          <a:endParaRPr lang="es-EC"/>
        </a:p>
      </dgm:t>
    </dgm:pt>
    <dgm:pt modelId="{67A6D8BF-278F-4810-A772-6BDA84679582}">
      <dgm:prSet phldrT="[Text]"/>
      <dgm:spPr/>
      <dgm:t>
        <a:bodyPr/>
        <a:lstStyle/>
        <a:p>
          <a:pPr algn="just"/>
          <a:r>
            <a:rPr lang="es-EC" b="1" dirty="0" smtClean="0">
              <a:solidFill>
                <a:schemeClr val="tx1"/>
              </a:solidFill>
            </a:rPr>
            <a:t>El alto índice de sedentarismo en los estudiantes de 17 a 18 años  de los terceros de bachillerato de la Unidad Educativa de la Inmaculada de Quito obedece a una insuficiente  utilización de la recreación escolar</a:t>
          </a:r>
          <a:endParaRPr lang="es-EC" b="1" dirty="0">
            <a:solidFill>
              <a:schemeClr val="tx1"/>
            </a:solidFill>
          </a:endParaRPr>
        </a:p>
      </dgm:t>
    </dgm:pt>
    <dgm:pt modelId="{3A273555-7E51-4839-90E2-8879A61C09D4}" type="parTrans" cxnId="{AEEA4979-D2AB-4D8F-B35D-92A7B210F0F9}">
      <dgm:prSet/>
      <dgm:spPr/>
      <dgm:t>
        <a:bodyPr/>
        <a:lstStyle/>
        <a:p>
          <a:endParaRPr lang="es-EC"/>
        </a:p>
      </dgm:t>
    </dgm:pt>
    <dgm:pt modelId="{F43A076E-ED15-4F59-8BE0-1B71B88B4DF2}" type="sibTrans" cxnId="{AEEA4979-D2AB-4D8F-B35D-92A7B210F0F9}">
      <dgm:prSet/>
      <dgm:spPr/>
      <dgm:t>
        <a:bodyPr/>
        <a:lstStyle/>
        <a:p>
          <a:endParaRPr lang="es-EC"/>
        </a:p>
      </dgm:t>
    </dgm:pt>
    <dgm:pt modelId="{0EC57DEA-7402-428C-A70B-384088C11A9D}">
      <dgm:prSet phldrT="[Text]"/>
      <dgm:spPr/>
      <dgm:t>
        <a:bodyPr/>
        <a:lstStyle/>
        <a:p>
          <a:pPr algn="just"/>
          <a:r>
            <a:rPr lang="es-EC" b="1" dirty="0" smtClean="0">
              <a:solidFill>
                <a:schemeClr val="tx1"/>
              </a:solidFill>
            </a:rPr>
            <a:t>El alto índice de sedentarismo en los estudiantes de 17 a 18 años  de tercero de bachillerato de la Unidad Educativa de la Inmaculada de Quito NO obedece a una insuficiente utilización de la recreación escolar</a:t>
          </a:r>
          <a:r>
            <a:rPr lang="es-EC" dirty="0" smtClean="0"/>
            <a:t>.</a:t>
          </a:r>
          <a:endParaRPr lang="es-EC" b="1" dirty="0">
            <a:solidFill>
              <a:schemeClr val="tx1"/>
            </a:solidFill>
          </a:endParaRPr>
        </a:p>
      </dgm:t>
    </dgm:pt>
    <dgm:pt modelId="{D35BBED9-E9CD-4428-927A-17CA6F411D91}" type="sibTrans" cxnId="{227B8F3E-7822-4599-BE85-A64CD74D38AA}">
      <dgm:prSet/>
      <dgm:spPr/>
      <dgm:t>
        <a:bodyPr/>
        <a:lstStyle/>
        <a:p>
          <a:endParaRPr lang="es-EC"/>
        </a:p>
      </dgm:t>
    </dgm:pt>
    <dgm:pt modelId="{F33D2800-04FD-4D04-8D74-008028345494}" type="parTrans" cxnId="{227B8F3E-7822-4599-BE85-A64CD74D38AA}">
      <dgm:prSet/>
      <dgm:spPr/>
      <dgm:t>
        <a:bodyPr/>
        <a:lstStyle/>
        <a:p>
          <a:endParaRPr lang="es-EC"/>
        </a:p>
      </dgm:t>
    </dgm:pt>
    <dgm:pt modelId="{340C35F0-7BB6-44F9-A28C-662501C370FE}" type="pres">
      <dgm:prSet presAssocID="{E3F4C335-8B03-41D2-A239-A9169133A5F0}" presName="Name0" presStyleCnt="0">
        <dgm:presLayoutVars>
          <dgm:dir/>
          <dgm:animLvl val="lvl"/>
          <dgm:resizeHandles/>
        </dgm:presLayoutVars>
      </dgm:prSet>
      <dgm:spPr/>
      <dgm:t>
        <a:bodyPr/>
        <a:lstStyle/>
        <a:p>
          <a:endParaRPr lang="es-EC"/>
        </a:p>
      </dgm:t>
    </dgm:pt>
    <dgm:pt modelId="{128D4D31-67AD-4628-AB2C-E17CA84BCDCC}" type="pres">
      <dgm:prSet presAssocID="{88D7F507-958F-4F81-A871-BC75D13819F3}" presName="linNode" presStyleCnt="0"/>
      <dgm:spPr/>
    </dgm:pt>
    <dgm:pt modelId="{A9532C09-1D5C-40B3-AFA6-4B0874763A18}" type="pres">
      <dgm:prSet presAssocID="{88D7F507-958F-4F81-A871-BC75D13819F3}" presName="parentShp" presStyleLbl="node1" presStyleIdx="0" presStyleCnt="2" custScaleX="72940">
        <dgm:presLayoutVars>
          <dgm:bulletEnabled val="1"/>
        </dgm:presLayoutVars>
      </dgm:prSet>
      <dgm:spPr/>
      <dgm:t>
        <a:bodyPr/>
        <a:lstStyle/>
        <a:p>
          <a:endParaRPr lang="es-EC"/>
        </a:p>
      </dgm:t>
    </dgm:pt>
    <dgm:pt modelId="{0A182E50-7527-41E2-9C39-511D357DF0B9}" type="pres">
      <dgm:prSet presAssocID="{88D7F507-958F-4F81-A871-BC75D13819F3}" presName="childShp" presStyleLbl="bgAccFollowNode1" presStyleIdx="0" presStyleCnt="2" custScaleX="115072">
        <dgm:presLayoutVars>
          <dgm:bulletEnabled val="1"/>
        </dgm:presLayoutVars>
      </dgm:prSet>
      <dgm:spPr/>
      <dgm:t>
        <a:bodyPr/>
        <a:lstStyle/>
        <a:p>
          <a:endParaRPr lang="es-EC"/>
        </a:p>
      </dgm:t>
    </dgm:pt>
    <dgm:pt modelId="{569170AD-D87F-4C7E-9465-B4C829EAE364}" type="pres">
      <dgm:prSet presAssocID="{C98108B8-73E1-4C4E-BA91-B7D0F3A16307}" presName="spacing" presStyleCnt="0"/>
      <dgm:spPr/>
    </dgm:pt>
    <dgm:pt modelId="{95294A7E-0738-4BB1-9E4F-E5269086345A}" type="pres">
      <dgm:prSet presAssocID="{C59A4DD1-902A-4B46-A8A9-6BE1BDB0DB72}" presName="linNode" presStyleCnt="0"/>
      <dgm:spPr/>
    </dgm:pt>
    <dgm:pt modelId="{81CEFBDA-17E4-4A50-B774-68E196EAB9E9}" type="pres">
      <dgm:prSet presAssocID="{C59A4DD1-902A-4B46-A8A9-6BE1BDB0DB72}" presName="parentShp" presStyleLbl="node1" presStyleIdx="1" presStyleCnt="2" custScaleX="74932" custScaleY="87011">
        <dgm:presLayoutVars>
          <dgm:bulletEnabled val="1"/>
        </dgm:presLayoutVars>
      </dgm:prSet>
      <dgm:spPr/>
      <dgm:t>
        <a:bodyPr/>
        <a:lstStyle/>
        <a:p>
          <a:endParaRPr lang="es-EC"/>
        </a:p>
      </dgm:t>
    </dgm:pt>
    <dgm:pt modelId="{A5B6424A-4138-41B9-B05F-C25F0CAEF02C}" type="pres">
      <dgm:prSet presAssocID="{C59A4DD1-902A-4B46-A8A9-6BE1BDB0DB72}" presName="childShp" presStyleLbl="bgAccFollowNode1" presStyleIdx="1" presStyleCnt="2" custScaleX="114187">
        <dgm:presLayoutVars>
          <dgm:bulletEnabled val="1"/>
        </dgm:presLayoutVars>
      </dgm:prSet>
      <dgm:spPr/>
      <dgm:t>
        <a:bodyPr/>
        <a:lstStyle/>
        <a:p>
          <a:endParaRPr lang="es-EC"/>
        </a:p>
      </dgm:t>
    </dgm:pt>
  </dgm:ptLst>
  <dgm:cxnLst>
    <dgm:cxn modelId="{D311DB85-0954-4C92-84FD-36FCDEE8C2E4}" type="presOf" srcId="{67A6D8BF-278F-4810-A772-6BDA84679582}" destId="{0A182E50-7527-41E2-9C39-511D357DF0B9}" srcOrd="0" destOrd="1" presId="urn:microsoft.com/office/officeart/2005/8/layout/vList6"/>
    <dgm:cxn modelId="{5470A934-EB27-4326-8419-D23621488743}" type="presOf" srcId="{C59A4DD1-902A-4B46-A8A9-6BE1BDB0DB72}" destId="{81CEFBDA-17E4-4A50-B774-68E196EAB9E9}" srcOrd="0" destOrd="0" presId="urn:microsoft.com/office/officeart/2005/8/layout/vList6"/>
    <dgm:cxn modelId="{E1F30C87-9BCE-4BA8-A4B0-D03A88D93308}" srcId="{C59A4DD1-902A-4B46-A8A9-6BE1BDB0DB72}" destId="{F3987075-BD81-41CA-9748-21F2285A627A}" srcOrd="0" destOrd="0" parTransId="{23AF084A-F24A-48B1-A470-C8E419B89C90}" sibTransId="{1EA5DBBA-11AD-45FD-9F13-E47652A7B85C}"/>
    <dgm:cxn modelId="{7F6A208C-5A1D-4C28-97A2-FB2EA614B259}" type="presOf" srcId="{E3F4C335-8B03-41D2-A239-A9169133A5F0}" destId="{340C35F0-7BB6-44F9-A28C-662501C370FE}" srcOrd="0" destOrd="0" presId="urn:microsoft.com/office/officeart/2005/8/layout/vList6"/>
    <dgm:cxn modelId="{AEEA4979-D2AB-4D8F-B35D-92A7B210F0F9}" srcId="{88D7F507-958F-4F81-A871-BC75D13819F3}" destId="{67A6D8BF-278F-4810-A772-6BDA84679582}" srcOrd="1" destOrd="0" parTransId="{3A273555-7E51-4839-90E2-8879A61C09D4}" sibTransId="{F43A076E-ED15-4F59-8BE0-1B71B88B4DF2}"/>
    <dgm:cxn modelId="{E74E2649-974D-4344-BB10-F7CD175F2163}" srcId="{88D7F507-958F-4F81-A871-BC75D13819F3}" destId="{93E7554B-7444-411A-95B6-08CD21905A38}" srcOrd="0" destOrd="0" parTransId="{B2391A8D-2F6B-439E-9A7E-E7CC46D262BB}" sibTransId="{F09354F6-4373-43BC-8433-B931AAB90FE9}"/>
    <dgm:cxn modelId="{02B6230B-33F6-4273-9879-9E7C4BB57718}" type="presOf" srcId="{93E7554B-7444-411A-95B6-08CD21905A38}" destId="{0A182E50-7527-41E2-9C39-511D357DF0B9}" srcOrd="0" destOrd="0" presId="urn:microsoft.com/office/officeart/2005/8/layout/vList6"/>
    <dgm:cxn modelId="{0FCA80F0-A919-4B14-B75D-17AEABC656A0}" type="presOf" srcId="{88D7F507-958F-4F81-A871-BC75D13819F3}" destId="{A9532C09-1D5C-40B3-AFA6-4B0874763A18}" srcOrd="0" destOrd="0" presId="urn:microsoft.com/office/officeart/2005/8/layout/vList6"/>
    <dgm:cxn modelId="{420F8C29-705C-48D7-B9D5-20108954F90C}" type="presOf" srcId="{F3987075-BD81-41CA-9748-21F2285A627A}" destId="{A5B6424A-4138-41B9-B05F-C25F0CAEF02C}" srcOrd="0" destOrd="0" presId="urn:microsoft.com/office/officeart/2005/8/layout/vList6"/>
    <dgm:cxn modelId="{CC3290C4-39D4-493B-986E-714BBAB7FE9B}" srcId="{E3F4C335-8B03-41D2-A239-A9169133A5F0}" destId="{C59A4DD1-902A-4B46-A8A9-6BE1BDB0DB72}" srcOrd="1" destOrd="0" parTransId="{2E767FCF-087B-42F4-8214-9717B71E727D}" sibTransId="{26895168-6FC2-4E15-89EF-05E6A35CC645}"/>
    <dgm:cxn modelId="{686E189C-1291-489E-B0EF-BD5BFA45BEF6}" srcId="{E3F4C335-8B03-41D2-A239-A9169133A5F0}" destId="{88D7F507-958F-4F81-A871-BC75D13819F3}" srcOrd="0" destOrd="0" parTransId="{FC9D8040-6E85-4E70-89F3-2CF0391F9420}" sibTransId="{C98108B8-73E1-4C4E-BA91-B7D0F3A16307}"/>
    <dgm:cxn modelId="{C0C4399B-5905-45AC-B331-39AEECAF8C09}" type="presOf" srcId="{0EC57DEA-7402-428C-A70B-384088C11A9D}" destId="{A5B6424A-4138-41B9-B05F-C25F0CAEF02C}" srcOrd="0" destOrd="1" presId="urn:microsoft.com/office/officeart/2005/8/layout/vList6"/>
    <dgm:cxn modelId="{227B8F3E-7822-4599-BE85-A64CD74D38AA}" srcId="{C59A4DD1-902A-4B46-A8A9-6BE1BDB0DB72}" destId="{0EC57DEA-7402-428C-A70B-384088C11A9D}" srcOrd="1" destOrd="0" parTransId="{F33D2800-04FD-4D04-8D74-008028345494}" sibTransId="{D35BBED9-E9CD-4428-927A-17CA6F411D91}"/>
    <dgm:cxn modelId="{61867954-0320-4EC8-A8EB-EEAE9970AD60}" type="presParOf" srcId="{340C35F0-7BB6-44F9-A28C-662501C370FE}" destId="{128D4D31-67AD-4628-AB2C-E17CA84BCDCC}" srcOrd="0" destOrd="0" presId="urn:microsoft.com/office/officeart/2005/8/layout/vList6"/>
    <dgm:cxn modelId="{BA6601EA-5FEC-4F54-A3BB-A09F6CBFDC92}" type="presParOf" srcId="{128D4D31-67AD-4628-AB2C-E17CA84BCDCC}" destId="{A9532C09-1D5C-40B3-AFA6-4B0874763A18}" srcOrd="0" destOrd="0" presId="urn:microsoft.com/office/officeart/2005/8/layout/vList6"/>
    <dgm:cxn modelId="{AADC5711-E222-4635-8315-75449C43BF5B}" type="presParOf" srcId="{128D4D31-67AD-4628-AB2C-E17CA84BCDCC}" destId="{0A182E50-7527-41E2-9C39-511D357DF0B9}" srcOrd="1" destOrd="0" presId="urn:microsoft.com/office/officeart/2005/8/layout/vList6"/>
    <dgm:cxn modelId="{EEA987EB-77B8-48C5-A19E-99E0E4BF8CD7}" type="presParOf" srcId="{340C35F0-7BB6-44F9-A28C-662501C370FE}" destId="{569170AD-D87F-4C7E-9465-B4C829EAE364}" srcOrd="1" destOrd="0" presId="urn:microsoft.com/office/officeart/2005/8/layout/vList6"/>
    <dgm:cxn modelId="{AA150670-633B-4329-8B52-BE4AAFF781D6}" type="presParOf" srcId="{340C35F0-7BB6-44F9-A28C-662501C370FE}" destId="{95294A7E-0738-4BB1-9E4F-E5269086345A}" srcOrd="2" destOrd="0" presId="urn:microsoft.com/office/officeart/2005/8/layout/vList6"/>
    <dgm:cxn modelId="{38635475-2DDC-400D-AED6-263BFE848705}" type="presParOf" srcId="{95294A7E-0738-4BB1-9E4F-E5269086345A}" destId="{81CEFBDA-17E4-4A50-B774-68E196EAB9E9}" srcOrd="0" destOrd="0" presId="urn:microsoft.com/office/officeart/2005/8/layout/vList6"/>
    <dgm:cxn modelId="{6AEFDA9D-9CEA-406A-9EC8-84D348AF4366}" type="presParOf" srcId="{95294A7E-0738-4BB1-9E4F-E5269086345A}" destId="{A5B6424A-4138-41B9-B05F-C25F0CAEF02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D6443A-67DD-457C-92FC-4E10DB660FB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C"/>
        </a:p>
      </dgm:t>
    </dgm:pt>
    <dgm:pt modelId="{1F8789DF-90E8-48F9-9B1A-677C4599D99D}">
      <dgm:prSet phldrT="[Texto]"/>
      <dgm:spPr/>
      <dgm:t>
        <a:bodyPr/>
        <a:lstStyle/>
        <a:p>
          <a:r>
            <a:rPr lang="es-EC" b="1" cap="none" spc="0" dirty="0" smtClean="0">
              <a:ln w="0"/>
              <a:solidFill>
                <a:schemeClr val="tx1"/>
              </a:solidFill>
              <a:effectLst>
                <a:outerShdw blurRad="38100" dist="19050" dir="2700000" algn="tl" rotWithShape="0">
                  <a:schemeClr val="dk1">
                    <a:alpha val="40000"/>
                  </a:schemeClr>
                </a:outerShdw>
              </a:effectLst>
            </a:rPr>
            <a:t>DIMENSIONES</a:t>
          </a:r>
          <a:endParaRPr lang="es-EC" b="1" cap="none" spc="0" dirty="0">
            <a:ln w="0"/>
            <a:solidFill>
              <a:schemeClr val="tx1"/>
            </a:solidFill>
            <a:effectLst>
              <a:outerShdw blurRad="38100" dist="19050" dir="2700000" algn="tl" rotWithShape="0">
                <a:schemeClr val="dk1">
                  <a:alpha val="40000"/>
                </a:schemeClr>
              </a:outerShdw>
            </a:effectLst>
          </a:endParaRPr>
        </a:p>
      </dgm:t>
    </dgm:pt>
    <dgm:pt modelId="{BD4A615B-FBAF-49A1-8A04-FB8EC66AC98A}" type="parTrans" cxnId="{B303043A-FCD6-4B3B-B465-CCFC4EE7E640}">
      <dgm:prSet/>
      <dgm:spPr/>
      <dgm:t>
        <a:bodyPr/>
        <a:lstStyle/>
        <a:p>
          <a:endParaRPr lang="es-EC"/>
        </a:p>
      </dgm:t>
    </dgm:pt>
    <dgm:pt modelId="{2B78E24B-8A12-4141-B681-BCC6B3DA5E2F}" type="sibTrans" cxnId="{B303043A-FCD6-4B3B-B465-CCFC4EE7E640}">
      <dgm:prSet/>
      <dgm:spPr/>
      <dgm:t>
        <a:bodyPr/>
        <a:lstStyle/>
        <a:p>
          <a:endParaRPr lang="es-EC"/>
        </a:p>
      </dgm:t>
    </dgm:pt>
    <dgm:pt modelId="{C1A42E04-A936-4E64-9477-A36D2852E980}">
      <dgm:prSet phldrT="[Texto]" custT="1"/>
      <dgm:spPr/>
      <dgm:t>
        <a:bodyPr/>
        <a:lstStyle/>
        <a:p>
          <a:r>
            <a:rPr lang="es-EC" sz="1600" b="1" dirty="0" smtClean="0"/>
            <a:t>Sedentarismo severo</a:t>
          </a:r>
          <a:endParaRPr lang="es-EC" sz="1600" dirty="0"/>
        </a:p>
      </dgm:t>
    </dgm:pt>
    <dgm:pt modelId="{F81271B0-880A-4675-A745-AE81BE2B8A56}" type="parTrans" cxnId="{8ABBF8FA-9702-4EA4-A6AE-C490BAA9066A}">
      <dgm:prSet/>
      <dgm:spPr/>
      <dgm:t>
        <a:bodyPr/>
        <a:lstStyle/>
        <a:p>
          <a:endParaRPr lang="es-EC"/>
        </a:p>
      </dgm:t>
    </dgm:pt>
    <dgm:pt modelId="{A19B1F24-8522-450D-B613-3F27D53517DE}" type="sibTrans" cxnId="{8ABBF8FA-9702-4EA4-A6AE-C490BAA9066A}">
      <dgm:prSet/>
      <dgm:spPr/>
      <dgm:t>
        <a:bodyPr/>
        <a:lstStyle/>
        <a:p>
          <a:endParaRPr lang="es-EC"/>
        </a:p>
      </dgm:t>
    </dgm:pt>
    <dgm:pt modelId="{C3590E8B-C94C-43B6-857E-41D3D9ADD82E}">
      <dgm:prSet phldrT="[Texto]"/>
      <dgm:spPr/>
      <dgm:t>
        <a:bodyPr/>
        <a:lstStyle/>
        <a:p>
          <a:r>
            <a:rPr lang="es-EC" b="1" cap="none" spc="0" dirty="0" smtClean="0">
              <a:ln w="0"/>
              <a:solidFill>
                <a:schemeClr val="tx1"/>
              </a:solidFill>
              <a:effectLst>
                <a:outerShdw blurRad="38100" dist="19050" dir="2700000" algn="tl" rotWithShape="0">
                  <a:schemeClr val="dk1">
                    <a:alpha val="40000"/>
                  </a:schemeClr>
                </a:outerShdw>
              </a:effectLst>
            </a:rPr>
            <a:t>INDICADORES</a:t>
          </a:r>
          <a:endParaRPr lang="es-EC" b="1" cap="none" spc="0" dirty="0">
            <a:ln w="0"/>
            <a:solidFill>
              <a:schemeClr val="tx1"/>
            </a:solidFill>
            <a:effectLst>
              <a:outerShdw blurRad="38100" dist="19050" dir="2700000" algn="tl" rotWithShape="0">
                <a:schemeClr val="dk1">
                  <a:alpha val="40000"/>
                </a:schemeClr>
              </a:outerShdw>
            </a:effectLst>
          </a:endParaRPr>
        </a:p>
      </dgm:t>
    </dgm:pt>
    <dgm:pt modelId="{45B6815E-A3CA-4BCF-BDF2-E69BE1499AB6}" type="parTrans" cxnId="{D234A11D-758D-44A8-98D9-9305DDF79BC3}">
      <dgm:prSet/>
      <dgm:spPr/>
      <dgm:t>
        <a:bodyPr/>
        <a:lstStyle/>
        <a:p>
          <a:endParaRPr lang="es-EC"/>
        </a:p>
      </dgm:t>
    </dgm:pt>
    <dgm:pt modelId="{F68F02FA-D2EC-429C-BB04-FEBB45B31D64}" type="sibTrans" cxnId="{D234A11D-758D-44A8-98D9-9305DDF79BC3}">
      <dgm:prSet/>
      <dgm:spPr/>
      <dgm:t>
        <a:bodyPr/>
        <a:lstStyle/>
        <a:p>
          <a:endParaRPr lang="es-EC"/>
        </a:p>
      </dgm:t>
    </dgm:pt>
    <dgm:pt modelId="{F62485E4-A929-4B2D-8F34-B316C281BF32}">
      <dgm:prSet phldrT="[Texto]" custT="1"/>
      <dgm:spPr/>
      <dgm:t>
        <a:bodyPr/>
        <a:lstStyle/>
        <a:p>
          <a:r>
            <a:rPr lang="es-EC" sz="1600" b="1" dirty="0" smtClean="0"/>
            <a:t>No vence la primera carga 17p/min</a:t>
          </a:r>
          <a:endParaRPr lang="es-EC" sz="1600" dirty="0"/>
        </a:p>
      </dgm:t>
    </dgm:pt>
    <dgm:pt modelId="{8AEEE793-AC8D-44DA-8F27-920B4413811C}" type="parTrans" cxnId="{014A9105-FEE3-49B0-91AC-CA32B8725895}">
      <dgm:prSet/>
      <dgm:spPr/>
      <dgm:t>
        <a:bodyPr/>
        <a:lstStyle/>
        <a:p>
          <a:endParaRPr lang="es-EC"/>
        </a:p>
      </dgm:t>
    </dgm:pt>
    <dgm:pt modelId="{98DDDCCF-071D-4DE1-896A-549C1B44618B}" type="sibTrans" cxnId="{014A9105-FEE3-49B0-91AC-CA32B8725895}">
      <dgm:prSet/>
      <dgm:spPr/>
      <dgm:t>
        <a:bodyPr/>
        <a:lstStyle/>
        <a:p>
          <a:endParaRPr lang="es-EC"/>
        </a:p>
      </dgm:t>
    </dgm:pt>
    <dgm:pt modelId="{FA0F70ED-FB2A-4EE5-8794-F7FBB1F471BE}">
      <dgm:prSet phldrT="[Texto]"/>
      <dgm:spPr/>
      <dgm:t>
        <a:bodyPr/>
        <a:lstStyle/>
        <a:p>
          <a:r>
            <a:rPr lang="es-EC" b="1" cap="none" spc="0" dirty="0" smtClean="0">
              <a:ln w="0"/>
              <a:solidFill>
                <a:schemeClr val="tx1"/>
              </a:solidFill>
              <a:effectLst>
                <a:outerShdw blurRad="38100" dist="19050" dir="2700000" algn="tl" rotWithShape="0">
                  <a:schemeClr val="dk1">
                    <a:alpha val="40000"/>
                  </a:schemeClr>
                </a:outerShdw>
              </a:effectLst>
            </a:rPr>
            <a:t>INSTRUMENTO</a:t>
          </a:r>
          <a:r>
            <a:rPr lang="es-EC" b="1" dirty="0" smtClean="0">
              <a:solidFill>
                <a:schemeClr val="tx1"/>
              </a:solidFill>
            </a:rPr>
            <a:t>S</a:t>
          </a:r>
          <a:endParaRPr lang="es-EC" b="1" dirty="0">
            <a:solidFill>
              <a:schemeClr val="tx1"/>
            </a:solidFill>
          </a:endParaRPr>
        </a:p>
      </dgm:t>
    </dgm:pt>
    <dgm:pt modelId="{634C38D9-CCA8-4037-87B4-FB6474C3406F}" type="parTrans" cxnId="{D720776D-5285-4100-8FD3-F0AF346E1EE4}">
      <dgm:prSet/>
      <dgm:spPr/>
      <dgm:t>
        <a:bodyPr/>
        <a:lstStyle/>
        <a:p>
          <a:endParaRPr lang="es-EC"/>
        </a:p>
      </dgm:t>
    </dgm:pt>
    <dgm:pt modelId="{BCB57457-A7D5-480F-B2B5-1CAD7F982DDD}" type="sibTrans" cxnId="{D720776D-5285-4100-8FD3-F0AF346E1EE4}">
      <dgm:prSet/>
      <dgm:spPr/>
      <dgm:t>
        <a:bodyPr/>
        <a:lstStyle/>
        <a:p>
          <a:endParaRPr lang="es-EC"/>
        </a:p>
      </dgm:t>
    </dgm:pt>
    <dgm:pt modelId="{925F6114-1DB8-47C1-882E-2F3545397406}">
      <dgm:prSet phldrT="[Texto]"/>
      <dgm:spPr/>
      <dgm:t>
        <a:bodyPr/>
        <a:lstStyle/>
        <a:p>
          <a:r>
            <a:rPr lang="es-EC" b="1" dirty="0" smtClean="0"/>
            <a:t>Test de clasificación de sedentarismo (Pérez R 1966)</a:t>
          </a:r>
          <a:endParaRPr lang="es-EC" dirty="0"/>
        </a:p>
      </dgm:t>
    </dgm:pt>
    <dgm:pt modelId="{2ED6D7C3-E141-44C4-8213-F4270E17DE80}" type="parTrans" cxnId="{FAB46DD6-9597-4FDF-ABFF-3E387D799A58}">
      <dgm:prSet/>
      <dgm:spPr/>
      <dgm:t>
        <a:bodyPr/>
        <a:lstStyle/>
        <a:p>
          <a:endParaRPr lang="es-EC"/>
        </a:p>
      </dgm:t>
    </dgm:pt>
    <dgm:pt modelId="{545210B2-D9F8-4227-92EE-8B47FFF2BD3C}" type="sibTrans" cxnId="{FAB46DD6-9597-4FDF-ABFF-3E387D799A58}">
      <dgm:prSet/>
      <dgm:spPr/>
      <dgm:t>
        <a:bodyPr/>
        <a:lstStyle/>
        <a:p>
          <a:endParaRPr lang="es-EC"/>
        </a:p>
      </dgm:t>
    </dgm:pt>
    <dgm:pt modelId="{4A22223F-0D97-49E1-8E98-926AB25BB086}">
      <dgm:prSet custT="1"/>
      <dgm:spPr/>
      <dgm:t>
        <a:bodyPr/>
        <a:lstStyle/>
        <a:p>
          <a:r>
            <a:rPr lang="es-EC" sz="1600" b="1" dirty="0" smtClean="0"/>
            <a:t>Sedentarismo moderado</a:t>
          </a:r>
        </a:p>
      </dgm:t>
    </dgm:pt>
    <dgm:pt modelId="{803BFD08-DB5F-44FA-BE4E-FA0E3A890794}" type="parTrans" cxnId="{A7360227-4436-4AB3-AA26-779E4FB809FF}">
      <dgm:prSet/>
      <dgm:spPr/>
      <dgm:t>
        <a:bodyPr/>
        <a:lstStyle/>
        <a:p>
          <a:endParaRPr lang="es-EC"/>
        </a:p>
      </dgm:t>
    </dgm:pt>
    <dgm:pt modelId="{0AD6AF0D-0F8E-4061-B69D-637F099028D7}" type="sibTrans" cxnId="{A7360227-4436-4AB3-AA26-779E4FB809FF}">
      <dgm:prSet/>
      <dgm:spPr/>
      <dgm:t>
        <a:bodyPr/>
        <a:lstStyle/>
        <a:p>
          <a:endParaRPr lang="es-EC"/>
        </a:p>
      </dgm:t>
    </dgm:pt>
    <dgm:pt modelId="{C7B82C2E-7859-4950-A1BB-915AB93FE441}">
      <dgm:prSet custT="1"/>
      <dgm:spPr/>
      <dgm:t>
        <a:bodyPr/>
        <a:lstStyle/>
        <a:p>
          <a:r>
            <a:rPr lang="es-EC" sz="1600" b="1" dirty="0" smtClean="0"/>
            <a:t>Activo</a:t>
          </a:r>
        </a:p>
      </dgm:t>
    </dgm:pt>
    <dgm:pt modelId="{4EA176C0-EF20-44AC-8B13-3AEE9D9491AA}" type="parTrans" cxnId="{22B41E83-FF8C-4116-999E-0F5F39657636}">
      <dgm:prSet/>
      <dgm:spPr/>
      <dgm:t>
        <a:bodyPr/>
        <a:lstStyle/>
        <a:p>
          <a:endParaRPr lang="es-EC"/>
        </a:p>
      </dgm:t>
    </dgm:pt>
    <dgm:pt modelId="{5C5DC0E2-FA46-4FA7-BF56-751EC21A116F}" type="sibTrans" cxnId="{22B41E83-FF8C-4116-999E-0F5F39657636}">
      <dgm:prSet/>
      <dgm:spPr/>
      <dgm:t>
        <a:bodyPr/>
        <a:lstStyle/>
        <a:p>
          <a:endParaRPr lang="es-EC"/>
        </a:p>
      </dgm:t>
    </dgm:pt>
    <dgm:pt modelId="{A89F2529-2987-47E9-BF80-41A65E7636D8}">
      <dgm:prSet custT="1"/>
      <dgm:spPr/>
      <dgm:t>
        <a:bodyPr/>
        <a:lstStyle/>
        <a:p>
          <a:r>
            <a:rPr lang="es-EC" sz="1600" b="1" dirty="0" smtClean="0"/>
            <a:t>Muy activo</a:t>
          </a:r>
        </a:p>
      </dgm:t>
    </dgm:pt>
    <dgm:pt modelId="{8E3CCAC6-879D-4E46-A67C-6E3041BB5C0C}" type="parTrans" cxnId="{80763482-D480-4382-BA7B-676F9EDD1E4B}">
      <dgm:prSet/>
      <dgm:spPr/>
      <dgm:t>
        <a:bodyPr/>
        <a:lstStyle/>
        <a:p>
          <a:endParaRPr lang="es-EC"/>
        </a:p>
      </dgm:t>
    </dgm:pt>
    <dgm:pt modelId="{BE2EFE73-B280-4088-AC27-2F948E6941C5}" type="sibTrans" cxnId="{80763482-D480-4382-BA7B-676F9EDD1E4B}">
      <dgm:prSet/>
      <dgm:spPr/>
      <dgm:t>
        <a:bodyPr/>
        <a:lstStyle/>
        <a:p>
          <a:endParaRPr lang="es-EC"/>
        </a:p>
      </dgm:t>
    </dgm:pt>
    <dgm:pt modelId="{394BF027-E75E-437E-AAF4-0C6581F88F0B}">
      <dgm:prSet custT="1"/>
      <dgm:spPr/>
      <dgm:t>
        <a:bodyPr/>
        <a:lstStyle/>
        <a:p>
          <a:r>
            <a:rPr lang="es-EC" sz="1600" b="1" dirty="0" smtClean="0"/>
            <a:t>Vence la primera carga pero no la segunda de 26p/min</a:t>
          </a:r>
        </a:p>
      </dgm:t>
    </dgm:pt>
    <dgm:pt modelId="{776717CF-5AA2-4362-A69F-E3E28CCF8A25}" type="parTrans" cxnId="{447EDBD8-40F2-48CE-BEA1-A4BE057FD566}">
      <dgm:prSet/>
      <dgm:spPr/>
      <dgm:t>
        <a:bodyPr/>
        <a:lstStyle/>
        <a:p>
          <a:endParaRPr lang="es-EC"/>
        </a:p>
      </dgm:t>
    </dgm:pt>
    <dgm:pt modelId="{87B67D26-CBC3-4A68-837F-42E264791474}" type="sibTrans" cxnId="{447EDBD8-40F2-48CE-BEA1-A4BE057FD566}">
      <dgm:prSet/>
      <dgm:spPr/>
      <dgm:t>
        <a:bodyPr/>
        <a:lstStyle/>
        <a:p>
          <a:endParaRPr lang="es-EC"/>
        </a:p>
      </dgm:t>
    </dgm:pt>
    <dgm:pt modelId="{562DE82C-C668-4CB8-B03C-3B05897D8095}">
      <dgm:prSet custT="1"/>
      <dgm:spPr/>
      <dgm:t>
        <a:bodyPr/>
        <a:lstStyle/>
        <a:p>
          <a:r>
            <a:rPr lang="es-EC" sz="1600" b="1" dirty="0" smtClean="0"/>
            <a:t>Vence la segunda carga, pero no la 3ra 34p/min</a:t>
          </a:r>
        </a:p>
      </dgm:t>
    </dgm:pt>
    <dgm:pt modelId="{AB19B06C-2BFD-4F17-8653-AF00011C08E2}" type="parTrans" cxnId="{F171599D-2D58-41E4-9848-5F0D128C62BB}">
      <dgm:prSet/>
      <dgm:spPr/>
      <dgm:t>
        <a:bodyPr/>
        <a:lstStyle/>
        <a:p>
          <a:endParaRPr lang="es-EC"/>
        </a:p>
      </dgm:t>
    </dgm:pt>
    <dgm:pt modelId="{BC5845C5-DA81-4F07-BE5C-12DD59C1BFF7}" type="sibTrans" cxnId="{F171599D-2D58-41E4-9848-5F0D128C62BB}">
      <dgm:prSet/>
      <dgm:spPr/>
      <dgm:t>
        <a:bodyPr/>
        <a:lstStyle/>
        <a:p>
          <a:endParaRPr lang="es-EC"/>
        </a:p>
      </dgm:t>
    </dgm:pt>
    <dgm:pt modelId="{4A894BC4-7948-4048-8676-E8BF16C3C192}">
      <dgm:prSet custT="1"/>
      <dgm:spPr/>
      <dgm:t>
        <a:bodyPr/>
        <a:lstStyle/>
        <a:p>
          <a:r>
            <a:rPr lang="es-EC" sz="1600" b="1" dirty="0" smtClean="0"/>
            <a:t>Vence la 3ra carga de 34p/min, Tiempo, Frecuencia. Actitud. Predisposición.</a:t>
          </a:r>
        </a:p>
      </dgm:t>
    </dgm:pt>
    <dgm:pt modelId="{927A1CE5-800E-4F2A-B8B7-2C407D702E3A}" type="parTrans" cxnId="{AD4900CA-700E-48E0-A613-7409E8B67271}">
      <dgm:prSet/>
      <dgm:spPr/>
      <dgm:t>
        <a:bodyPr/>
        <a:lstStyle/>
        <a:p>
          <a:endParaRPr lang="es-EC"/>
        </a:p>
      </dgm:t>
    </dgm:pt>
    <dgm:pt modelId="{156FC468-AB21-4521-B86B-B87BE792F88D}" type="sibTrans" cxnId="{AD4900CA-700E-48E0-A613-7409E8B67271}">
      <dgm:prSet/>
      <dgm:spPr/>
      <dgm:t>
        <a:bodyPr/>
        <a:lstStyle/>
        <a:p>
          <a:endParaRPr lang="es-EC"/>
        </a:p>
      </dgm:t>
    </dgm:pt>
    <dgm:pt modelId="{298B73BF-050F-4B88-A3AB-0D14F3F50600}">
      <dgm:prSet/>
      <dgm:spPr/>
      <dgm:t>
        <a:bodyPr/>
        <a:lstStyle/>
        <a:p>
          <a:r>
            <a:rPr lang="es-EC" b="1" dirty="0" smtClean="0"/>
            <a:t>Encuesta</a:t>
          </a:r>
          <a:endParaRPr lang="es-EC" b="1" dirty="0"/>
        </a:p>
      </dgm:t>
    </dgm:pt>
    <dgm:pt modelId="{5D550448-3B87-4A33-9946-B868292BF7AA}" type="parTrans" cxnId="{62D26AC2-1F3C-46F8-BE27-6CF1BA8A217E}">
      <dgm:prSet/>
      <dgm:spPr/>
      <dgm:t>
        <a:bodyPr/>
        <a:lstStyle/>
        <a:p>
          <a:endParaRPr lang="es-EC"/>
        </a:p>
      </dgm:t>
    </dgm:pt>
    <dgm:pt modelId="{55F6D328-8610-4911-878A-DF2BAB7655DE}" type="sibTrans" cxnId="{62D26AC2-1F3C-46F8-BE27-6CF1BA8A217E}">
      <dgm:prSet/>
      <dgm:spPr/>
      <dgm:t>
        <a:bodyPr/>
        <a:lstStyle/>
        <a:p>
          <a:endParaRPr lang="es-EC"/>
        </a:p>
      </dgm:t>
    </dgm:pt>
    <dgm:pt modelId="{D5B7F5D5-DED9-4BCB-A5AB-DEB14E6A0A7A}" type="pres">
      <dgm:prSet presAssocID="{5ED6443A-67DD-457C-92FC-4E10DB660FB7}" presName="linearFlow" presStyleCnt="0">
        <dgm:presLayoutVars>
          <dgm:dir/>
          <dgm:animLvl val="lvl"/>
          <dgm:resizeHandles val="exact"/>
        </dgm:presLayoutVars>
      </dgm:prSet>
      <dgm:spPr/>
      <dgm:t>
        <a:bodyPr/>
        <a:lstStyle/>
        <a:p>
          <a:endParaRPr lang="es-ES"/>
        </a:p>
      </dgm:t>
    </dgm:pt>
    <dgm:pt modelId="{2F2DD345-7426-4010-8871-64F64C74BDF3}" type="pres">
      <dgm:prSet presAssocID="{1F8789DF-90E8-48F9-9B1A-677C4599D99D}" presName="composite" presStyleCnt="0"/>
      <dgm:spPr/>
    </dgm:pt>
    <dgm:pt modelId="{D8CC831F-9B2C-4320-B1A1-E0E6AF6F0E9A}" type="pres">
      <dgm:prSet presAssocID="{1F8789DF-90E8-48F9-9B1A-677C4599D99D}" presName="parentText" presStyleLbl="alignNode1" presStyleIdx="0" presStyleCnt="3">
        <dgm:presLayoutVars>
          <dgm:chMax val="1"/>
          <dgm:bulletEnabled val="1"/>
        </dgm:presLayoutVars>
      </dgm:prSet>
      <dgm:spPr/>
      <dgm:t>
        <a:bodyPr/>
        <a:lstStyle/>
        <a:p>
          <a:endParaRPr lang="es-ES"/>
        </a:p>
      </dgm:t>
    </dgm:pt>
    <dgm:pt modelId="{B4714B4E-92CC-404A-9F47-3D62C1031C4F}" type="pres">
      <dgm:prSet presAssocID="{1F8789DF-90E8-48F9-9B1A-677C4599D99D}" presName="descendantText" presStyleLbl="alignAcc1" presStyleIdx="0" presStyleCnt="3" custScaleY="105526">
        <dgm:presLayoutVars>
          <dgm:bulletEnabled val="1"/>
        </dgm:presLayoutVars>
      </dgm:prSet>
      <dgm:spPr/>
      <dgm:t>
        <a:bodyPr/>
        <a:lstStyle/>
        <a:p>
          <a:endParaRPr lang="es-ES"/>
        </a:p>
      </dgm:t>
    </dgm:pt>
    <dgm:pt modelId="{2175366B-35A2-4066-B4A4-B00B3AE065D3}" type="pres">
      <dgm:prSet presAssocID="{2B78E24B-8A12-4141-B681-BCC6B3DA5E2F}" presName="sp" presStyleCnt="0"/>
      <dgm:spPr/>
    </dgm:pt>
    <dgm:pt modelId="{FF51D502-78D9-419D-9974-E0F431B34CA8}" type="pres">
      <dgm:prSet presAssocID="{C3590E8B-C94C-43B6-857E-41D3D9ADD82E}" presName="composite" presStyleCnt="0"/>
      <dgm:spPr/>
    </dgm:pt>
    <dgm:pt modelId="{3D0D4052-5A4F-49E8-A3BC-60495E64C30C}" type="pres">
      <dgm:prSet presAssocID="{C3590E8B-C94C-43B6-857E-41D3D9ADD82E}" presName="parentText" presStyleLbl="alignNode1" presStyleIdx="1" presStyleCnt="3">
        <dgm:presLayoutVars>
          <dgm:chMax val="1"/>
          <dgm:bulletEnabled val="1"/>
        </dgm:presLayoutVars>
      </dgm:prSet>
      <dgm:spPr/>
      <dgm:t>
        <a:bodyPr/>
        <a:lstStyle/>
        <a:p>
          <a:endParaRPr lang="es-ES"/>
        </a:p>
      </dgm:t>
    </dgm:pt>
    <dgm:pt modelId="{DE3557BC-B3DE-49DF-978B-4C045224ED89}" type="pres">
      <dgm:prSet presAssocID="{C3590E8B-C94C-43B6-857E-41D3D9ADD82E}" presName="descendantText" presStyleLbl="alignAcc1" presStyleIdx="1" presStyleCnt="3" custScaleY="144801">
        <dgm:presLayoutVars>
          <dgm:bulletEnabled val="1"/>
        </dgm:presLayoutVars>
      </dgm:prSet>
      <dgm:spPr/>
      <dgm:t>
        <a:bodyPr/>
        <a:lstStyle/>
        <a:p>
          <a:endParaRPr lang="es-EC"/>
        </a:p>
      </dgm:t>
    </dgm:pt>
    <dgm:pt modelId="{1410D674-7750-4E57-9217-EBAEE1447840}" type="pres">
      <dgm:prSet presAssocID="{F68F02FA-D2EC-429C-BB04-FEBB45B31D64}" presName="sp" presStyleCnt="0"/>
      <dgm:spPr/>
    </dgm:pt>
    <dgm:pt modelId="{50FAA1EB-9D76-4DB9-B4BF-CA061E016A53}" type="pres">
      <dgm:prSet presAssocID="{FA0F70ED-FB2A-4EE5-8794-F7FBB1F471BE}" presName="composite" presStyleCnt="0"/>
      <dgm:spPr/>
    </dgm:pt>
    <dgm:pt modelId="{0251B02A-2178-4D8A-967B-20A260DEE064}" type="pres">
      <dgm:prSet presAssocID="{FA0F70ED-FB2A-4EE5-8794-F7FBB1F471BE}" presName="parentText" presStyleLbl="alignNode1" presStyleIdx="2" presStyleCnt="3">
        <dgm:presLayoutVars>
          <dgm:chMax val="1"/>
          <dgm:bulletEnabled val="1"/>
        </dgm:presLayoutVars>
      </dgm:prSet>
      <dgm:spPr/>
      <dgm:t>
        <a:bodyPr/>
        <a:lstStyle/>
        <a:p>
          <a:endParaRPr lang="es-ES"/>
        </a:p>
      </dgm:t>
    </dgm:pt>
    <dgm:pt modelId="{B5B41706-39AA-475F-9FEE-0F0BA0A9FC67}" type="pres">
      <dgm:prSet presAssocID="{FA0F70ED-FB2A-4EE5-8794-F7FBB1F471BE}" presName="descendantText" presStyleLbl="alignAcc1" presStyleIdx="2" presStyleCnt="3" custScaleY="108836">
        <dgm:presLayoutVars>
          <dgm:bulletEnabled val="1"/>
        </dgm:presLayoutVars>
      </dgm:prSet>
      <dgm:spPr/>
      <dgm:t>
        <a:bodyPr/>
        <a:lstStyle/>
        <a:p>
          <a:endParaRPr lang="es-EC"/>
        </a:p>
      </dgm:t>
    </dgm:pt>
  </dgm:ptLst>
  <dgm:cxnLst>
    <dgm:cxn modelId="{8ABBF8FA-9702-4EA4-A6AE-C490BAA9066A}" srcId="{1F8789DF-90E8-48F9-9B1A-677C4599D99D}" destId="{C1A42E04-A936-4E64-9477-A36D2852E980}" srcOrd="0" destOrd="0" parTransId="{F81271B0-880A-4675-A745-AE81BE2B8A56}" sibTransId="{A19B1F24-8522-450D-B613-3F27D53517DE}"/>
    <dgm:cxn modelId="{F0F60CE6-39B7-4D82-8A08-2B859705EC58}" type="presOf" srcId="{C7B82C2E-7859-4950-A1BB-915AB93FE441}" destId="{B4714B4E-92CC-404A-9F47-3D62C1031C4F}" srcOrd="0" destOrd="2" presId="urn:microsoft.com/office/officeart/2005/8/layout/chevron2"/>
    <dgm:cxn modelId="{014A9105-FEE3-49B0-91AC-CA32B8725895}" srcId="{C3590E8B-C94C-43B6-857E-41D3D9ADD82E}" destId="{F62485E4-A929-4B2D-8F34-B316C281BF32}" srcOrd="0" destOrd="0" parTransId="{8AEEE793-AC8D-44DA-8F27-920B4413811C}" sibTransId="{98DDDCCF-071D-4DE1-896A-549C1B44618B}"/>
    <dgm:cxn modelId="{22B41E83-FF8C-4116-999E-0F5F39657636}" srcId="{1F8789DF-90E8-48F9-9B1A-677C4599D99D}" destId="{C7B82C2E-7859-4950-A1BB-915AB93FE441}" srcOrd="2" destOrd="0" parTransId="{4EA176C0-EF20-44AC-8B13-3AEE9D9491AA}" sibTransId="{5C5DC0E2-FA46-4FA7-BF56-751EC21A116F}"/>
    <dgm:cxn modelId="{AAE6A4D5-2E5D-49CF-B254-1FBDCAC8FE31}" type="presOf" srcId="{925F6114-1DB8-47C1-882E-2F3545397406}" destId="{B5B41706-39AA-475F-9FEE-0F0BA0A9FC67}" srcOrd="0" destOrd="0" presId="urn:microsoft.com/office/officeart/2005/8/layout/chevron2"/>
    <dgm:cxn modelId="{FAB46DD6-9597-4FDF-ABFF-3E387D799A58}" srcId="{FA0F70ED-FB2A-4EE5-8794-F7FBB1F471BE}" destId="{925F6114-1DB8-47C1-882E-2F3545397406}" srcOrd="0" destOrd="0" parTransId="{2ED6D7C3-E141-44C4-8213-F4270E17DE80}" sibTransId="{545210B2-D9F8-4227-92EE-8B47FFF2BD3C}"/>
    <dgm:cxn modelId="{155E8311-85F0-4F79-81DB-C4F6D2E8BD49}" type="presOf" srcId="{4A22223F-0D97-49E1-8E98-926AB25BB086}" destId="{B4714B4E-92CC-404A-9F47-3D62C1031C4F}" srcOrd="0" destOrd="1" presId="urn:microsoft.com/office/officeart/2005/8/layout/chevron2"/>
    <dgm:cxn modelId="{B303043A-FCD6-4B3B-B465-CCFC4EE7E640}" srcId="{5ED6443A-67DD-457C-92FC-4E10DB660FB7}" destId="{1F8789DF-90E8-48F9-9B1A-677C4599D99D}" srcOrd="0" destOrd="0" parTransId="{BD4A615B-FBAF-49A1-8A04-FB8EC66AC98A}" sibTransId="{2B78E24B-8A12-4141-B681-BCC6B3DA5E2F}"/>
    <dgm:cxn modelId="{F171599D-2D58-41E4-9848-5F0D128C62BB}" srcId="{C3590E8B-C94C-43B6-857E-41D3D9ADD82E}" destId="{562DE82C-C668-4CB8-B03C-3B05897D8095}" srcOrd="2" destOrd="0" parTransId="{AB19B06C-2BFD-4F17-8653-AF00011C08E2}" sibTransId="{BC5845C5-DA81-4F07-BE5C-12DD59C1BFF7}"/>
    <dgm:cxn modelId="{AD4900CA-700E-48E0-A613-7409E8B67271}" srcId="{C3590E8B-C94C-43B6-857E-41D3D9ADD82E}" destId="{4A894BC4-7948-4048-8676-E8BF16C3C192}" srcOrd="3" destOrd="0" parTransId="{927A1CE5-800E-4F2A-B8B7-2C407D702E3A}" sibTransId="{156FC468-AB21-4521-B86B-B87BE792F88D}"/>
    <dgm:cxn modelId="{B19B9E0B-65FB-418F-8C8D-0F1A1BBD345D}" type="presOf" srcId="{C1A42E04-A936-4E64-9477-A36D2852E980}" destId="{B4714B4E-92CC-404A-9F47-3D62C1031C4F}" srcOrd="0" destOrd="0" presId="urn:microsoft.com/office/officeart/2005/8/layout/chevron2"/>
    <dgm:cxn modelId="{DC068BBC-A6AC-462C-BF30-784AED52A225}" type="presOf" srcId="{562DE82C-C668-4CB8-B03C-3B05897D8095}" destId="{DE3557BC-B3DE-49DF-978B-4C045224ED89}" srcOrd="0" destOrd="2" presId="urn:microsoft.com/office/officeart/2005/8/layout/chevron2"/>
    <dgm:cxn modelId="{21934185-8D89-42C8-A950-A504DEC0575E}" type="presOf" srcId="{1F8789DF-90E8-48F9-9B1A-677C4599D99D}" destId="{D8CC831F-9B2C-4320-B1A1-E0E6AF6F0E9A}" srcOrd="0" destOrd="0" presId="urn:microsoft.com/office/officeart/2005/8/layout/chevron2"/>
    <dgm:cxn modelId="{E2BA176A-A694-4EB8-AC33-FB5525B8BC82}" type="presOf" srcId="{F62485E4-A929-4B2D-8F34-B316C281BF32}" destId="{DE3557BC-B3DE-49DF-978B-4C045224ED89}" srcOrd="0" destOrd="0" presId="urn:microsoft.com/office/officeart/2005/8/layout/chevron2"/>
    <dgm:cxn modelId="{DF67258E-309F-4BFC-AB8A-D8D89AC54A09}" type="presOf" srcId="{FA0F70ED-FB2A-4EE5-8794-F7FBB1F471BE}" destId="{0251B02A-2178-4D8A-967B-20A260DEE064}" srcOrd="0" destOrd="0" presId="urn:microsoft.com/office/officeart/2005/8/layout/chevron2"/>
    <dgm:cxn modelId="{D276AFD3-3EA0-4742-BDAA-07C150029D85}" type="presOf" srcId="{C3590E8B-C94C-43B6-857E-41D3D9ADD82E}" destId="{3D0D4052-5A4F-49E8-A3BC-60495E64C30C}" srcOrd="0" destOrd="0" presId="urn:microsoft.com/office/officeart/2005/8/layout/chevron2"/>
    <dgm:cxn modelId="{F7BB7622-2882-4AA2-BE7A-D5EA12A1C71F}" type="presOf" srcId="{A89F2529-2987-47E9-BF80-41A65E7636D8}" destId="{B4714B4E-92CC-404A-9F47-3D62C1031C4F}" srcOrd="0" destOrd="3" presId="urn:microsoft.com/office/officeart/2005/8/layout/chevron2"/>
    <dgm:cxn modelId="{0C476458-AD4C-4196-A8F1-ED015D00A7CA}" type="presOf" srcId="{4A894BC4-7948-4048-8676-E8BF16C3C192}" destId="{DE3557BC-B3DE-49DF-978B-4C045224ED89}" srcOrd="0" destOrd="3" presId="urn:microsoft.com/office/officeart/2005/8/layout/chevron2"/>
    <dgm:cxn modelId="{A7360227-4436-4AB3-AA26-779E4FB809FF}" srcId="{1F8789DF-90E8-48F9-9B1A-677C4599D99D}" destId="{4A22223F-0D97-49E1-8E98-926AB25BB086}" srcOrd="1" destOrd="0" parTransId="{803BFD08-DB5F-44FA-BE4E-FA0E3A890794}" sibTransId="{0AD6AF0D-0F8E-4061-B69D-637F099028D7}"/>
    <dgm:cxn modelId="{80763482-D480-4382-BA7B-676F9EDD1E4B}" srcId="{1F8789DF-90E8-48F9-9B1A-677C4599D99D}" destId="{A89F2529-2987-47E9-BF80-41A65E7636D8}" srcOrd="3" destOrd="0" parTransId="{8E3CCAC6-879D-4E46-A67C-6E3041BB5C0C}" sibTransId="{BE2EFE73-B280-4088-AC27-2F948E6941C5}"/>
    <dgm:cxn modelId="{62D26AC2-1F3C-46F8-BE27-6CF1BA8A217E}" srcId="{FA0F70ED-FB2A-4EE5-8794-F7FBB1F471BE}" destId="{298B73BF-050F-4B88-A3AB-0D14F3F50600}" srcOrd="1" destOrd="0" parTransId="{5D550448-3B87-4A33-9946-B868292BF7AA}" sibTransId="{55F6D328-8610-4911-878A-DF2BAB7655DE}"/>
    <dgm:cxn modelId="{737A94FA-9B3F-4918-832A-30C53B091696}" type="presOf" srcId="{394BF027-E75E-437E-AAF4-0C6581F88F0B}" destId="{DE3557BC-B3DE-49DF-978B-4C045224ED89}" srcOrd="0" destOrd="1" presId="urn:microsoft.com/office/officeart/2005/8/layout/chevron2"/>
    <dgm:cxn modelId="{447EDBD8-40F2-48CE-BEA1-A4BE057FD566}" srcId="{C3590E8B-C94C-43B6-857E-41D3D9ADD82E}" destId="{394BF027-E75E-437E-AAF4-0C6581F88F0B}" srcOrd="1" destOrd="0" parTransId="{776717CF-5AA2-4362-A69F-E3E28CCF8A25}" sibTransId="{87B67D26-CBC3-4A68-837F-42E264791474}"/>
    <dgm:cxn modelId="{21B75A5F-1C5E-450D-ABBF-62425C6A2673}" type="presOf" srcId="{298B73BF-050F-4B88-A3AB-0D14F3F50600}" destId="{B5B41706-39AA-475F-9FEE-0F0BA0A9FC67}" srcOrd="0" destOrd="1" presId="urn:microsoft.com/office/officeart/2005/8/layout/chevron2"/>
    <dgm:cxn modelId="{D234A11D-758D-44A8-98D9-9305DDF79BC3}" srcId="{5ED6443A-67DD-457C-92FC-4E10DB660FB7}" destId="{C3590E8B-C94C-43B6-857E-41D3D9ADD82E}" srcOrd="1" destOrd="0" parTransId="{45B6815E-A3CA-4BCF-BDF2-E69BE1499AB6}" sibTransId="{F68F02FA-D2EC-429C-BB04-FEBB45B31D64}"/>
    <dgm:cxn modelId="{D720776D-5285-4100-8FD3-F0AF346E1EE4}" srcId="{5ED6443A-67DD-457C-92FC-4E10DB660FB7}" destId="{FA0F70ED-FB2A-4EE5-8794-F7FBB1F471BE}" srcOrd="2" destOrd="0" parTransId="{634C38D9-CCA8-4037-87B4-FB6474C3406F}" sibTransId="{BCB57457-A7D5-480F-B2B5-1CAD7F982DDD}"/>
    <dgm:cxn modelId="{35B46AD8-01F6-45B2-A533-40620EBF489C}" type="presOf" srcId="{5ED6443A-67DD-457C-92FC-4E10DB660FB7}" destId="{D5B7F5D5-DED9-4BCB-A5AB-DEB14E6A0A7A}" srcOrd="0" destOrd="0" presId="urn:microsoft.com/office/officeart/2005/8/layout/chevron2"/>
    <dgm:cxn modelId="{53EDC86D-464C-41CC-AAD7-30BE987033E1}" type="presParOf" srcId="{D5B7F5D5-DED9-4BCB-A5AB-DEB14E6A0A7A}" destId="{2F2DD345-7426-4010-8871-64F64C74BDF3}" srcOrd="0" destOrd="0" presId="urn:microsoft.com/office/officeart/2005/8/layout/chevron2"/>
    <dgm:cxn modelId="{564C0B05-1582-4272-A722-8B2B9F86A6C2}" type="presParOf" srcId="{2F2DD345-7426-4010-8871-64F64C74BDF3}" destId="{D8CC831F-9B2C-4320-B1A1-E0E6AF6F0E9A}" srcOrd="0" destOrd="0" presId="urn:microsoft.com/office/officeart/2005/8/layout/chevron2"/>
    <dgm:cxn modelId="{4197D019-9D48-4477-9175-758BA4275BBD}" type="presParOf" srcId="{2F2DD345-7426-4010-8871-64F64C74BDF3}" destId="{B4714B4E-92CC-404A-9F47-3D62C1031C4F}" srcOrd="1" destOrd="0" presId="urn:microsoft.com/office/officeart/2005/8/layout/chevron2"/>
    <dgm:cxn modelId="{7777C350-D3B1-43B5-966C-180BF66F7BD1}" type="presParOf" srcId="{D5B7F5D5-DED9-4BCB-A5AB-DEB14E6A0A7A}" destId="{2175366B-35A2-4066-B4A4-B00B3AE065D3}" srcOrd="1" destOrd="0" presId="urn:microsoft.com/office/officeart/2005/8/layout/chevron2"/>
    <dgm:cxn modelId="{F65D72B2-F590-4B32-969A-2CC48ABB6F25}" type="presParOf" srcId="{D5B7F5D5-DED9-4BCB-A5AB-DEB14E6A0A7A}" destId="{FF51D502-78D9-419D-9974-E0F431B34CA8}" srcOrd="2" destOrd="0" presId="urn:microsoft.com/office/officeart/2005/8/layout/chevron2"/>
    <dgm:cxn modelId="{10E86298-909D-4B19-B9D0-B74EFFDE5916}" type="presParOf" srcId="{FF51D502-78D9-419D-9974-E0F431B34CA8}" destId="{3D0D4052-5A4F-49E8-A3BC-60495E64C30C}" srcOrd="0" destOrd="0" presId="urn:microsoft.com/office/officeart/2005/8/layout/chevron2"/>
    <dgm:cxn modelId="{EBBA7683-1AA5-408A-A8ED-D851BEF2C5F7}" type="presParOf" srcId="{FF51D502-78D9-419D-9974-E0F431B34CA8}" destId="{DE3557BC-B3DE-49DF-978B-4C045224ED89}" srcOrd="1" destOrd="0" presId="urn:microsoft.com/office/officeart/2005/8/layout/chevron2"/>
    <dgm:cxn modelId="{47C0B607-A2EC-4109-8423-D48B70C3D114}" type="presParOf" srcId="{D5B7F5D5-DED9-4BCB-A5AB-DEB14E6A0A7A}" destId="{1410D674-7750-4E57-9217-EBAEE1447840}" srcOrd="3" destOrd="0" presId="urn:microsoft.com/office/officeart/2005/8/layout/chevron2"/>
    <dgm:cxn modelId="{2C5955D4-74F7-48AD-B3BE-447D02372987}" type="presParOf" srcId="{D5B7F5D5-DED9-4BCB-A5AB-DEB14E6A0A7A}" destId="{50FAA1EB-9D76-4DB9-B4BF-CA061E016A53}" srcOrd="4" destOrd="0" presId="urn:microsoft.com/office/officeart/2005/8/layout/chevron2"/>
    <dgm:cxn modelId="{F2376C2D-E6DF-44A9-9336-26E40683D1F1}" type="presParOf" srcId="{50FAA1EB-9D76-4DB9-B4BF-CA061E016A53}" destId="{0251B02A-2178-4D8A-967B-20A260DEE064}" srcOrd="0" destOrd="0" presId="urn:microsoft.com/office/officeart/2005/8/layout/chevron2"/>
    <dgm:cxn modelId="{0F27399B-FFBD-4DDF-BB83-04D6F3310E59}" type="presParOf" srcId="{50FAA1EB-9D76-4DB9-B4BF-CA061E016A53}" destId="{B5B41706-39AA-475F-9FEE-0F0BA0A9FC6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D5FB62-B0AB-4AC7-8794-1449F5E80250}" type="doc">
      <dgm:prSet loTypeId="urn:microsoft.com/office/officeart/2005/8/layout/hList6" loCatId="list" qsTypeId="urn:microsoft.com/office/officeart/2005/8/quickstyle/simple1" qsCatId="simple" csTypeId="urn:microsoft.com/office/officeart/2005/8/colors/colorful1" csCatId="colorful" phldr="1"/>
      <dgm:spPr/>
    </dgm:pt>
    <dgm:pt modelId="{AE164589-7697-4FA7-B48A-409784F9420C}">
      <dgm:prSet phldrT="[Texto]" custT="1"/>
      <dgm:spPr/>
      <dgm:t>
        <a:bodyPr/>
        <a:lstStyle/>
        <a:p>
          <a:pPr algn="ctr"/>
          <a:r>
            <a:rPr lang="es-EC" sz="1600" b="1" dirty="0" smtClean="0">
              <a:solidFill>
                <a:schemeClr val="tx1"/>
              </a:solidFill>
            </a:rPr>
            <a:t>DIMENSIONES</a:t>
          </a:r>
        </a:p>
        <a:p>
          <a:pPr algn="just"/>
          <a:r>
            <a:rPr lang="es-EC" sz="1600" b="0" dirty="0" smtClean="0">
              <a:solidFill>
                <a:schemeClr val="tx1"/>
              </a:solidFill>
            </a:rPr>
            <a:t>Actividades recreativas, en las áreas: lúdicas, deportiva, aire libre, social y de salud</a:t>
          </a:r>
        </a:p>
        <a:p>
          <a:pPr algn="just"/>
          <a:r>
            <a:rPr lang="es-EC" sz="1600" b="0" dirty="0" smtClean="0">
              <a:solidFill>
                <a:schemeClr val="tx1"/>
              </a:solidFill>
            </a:rPr>
            <a:t>Elección placer, mejor uso del tiempo libre</a:t>
          </a:r>
        </a:p>
        <a:p>
          <a:pPr algn="ctr"/>
          <a:endParaRPr lang="es-EC" sz="1300" dirty="0"/>
        </a:p>
      </dgm:t>
    </dgm:pt>
    <dgm:pt modelId="{985B03BA-BC23-4E73-9DDD-01CB77A441D1}" type="parTrans" cxnId="{F02EE10D-941D-497A-B036-CDCDCE6C1D82}">
      <dgm:prSet/>
      <dgm:spPr/>
      <dgm:t>
        <a:bodyPr/>
        <a:lstStyle/>
        <a:p>
          <a:endParaRPr lang="es-EC"/>
        </a:p>
      </dgm:t>
    </dgm:pt>
    <dgm:pt modelId="{75AA9353-4CE3-420A-8050-C5B073ECD303}" type="sibTrans" cxnId="{F02EE10D-941D-497A-B036-CDCDCE6C1D82}">
      <dgm:prSet/>
      <dgm:spPr/>
      <dgm:t>
        <a:bodyPr/>
        <a:lstStyle/>
        <a:p>
          <a:endParaRPr lang="es-EC"/>
        </a:p>
      </dgm:t>
    </dgm:pt>
    <dgm:pt modelId="{1D9BE022-DEBC-4231-8526-F2C1E3965600}">
      <dgm:prSet phldrT="[Texto]" custT="1"/>
      <dgm:spPr/>
      <dgm:t>
        <a:bodyPr/>
        <a:lstStyle/>
        <a:p>
          <a:pPr algn="ctr"/>
          <a:endParaRPr lang="es-EC" sz="1500" b="1" dirty="0" smtClean="0">
            <a:solidFill>
              <a:schemeClr val="tx1"/>
            </a:solidFill>
          </a:endParaRPr>
        </a:p>
        <a:p>
          <a:pPr algn="ctr"/>
          <a:r>
            <a:rPr lang="es-EC" sz="1500" b="1" dirty="0" smtClean="0">
              <a:solidFill>
                <a:schemeClr val="tx1"/>
              </a:solidFill>
            </a:rPr>
            <a:t>INDICADORES</a:t>
          </a:r>
        </a:p>
        <a:p>
          <a:pPr algn="just"/>
          <a:r>
            <a:rPr lang="es-EC" sz="1500" b="0" dirty="0" smtClean="0">
              <a:solidFill>
                <a:schemeClr val="tx1"/>
              </a:solidFill>
            </a:rPr>
            <a:t>Tiempo. Horarios. </a:t>
          </a:r>
        </a:p>
        <a:p>
          <a:pPr algn="just"/>
          <a:r>
            <a:rPr lang="es-EC" sz="1500" b="0" dirty="0" smtClean="0">
              <a:solidFill>
                <a:schemeClr val="tx1"/>
              </a:solidFill>
            </a:rPr>
            <a:t>Cantidad de participantes % </a:t>
          </a:r>
        </a:p>
        <a:p>
          <a:pPr algn="just"/>
          <a:r>
            <a:rPr lang="es-EC" sz="1500" b="0" dirty="0" smtClean="0">
              <a:solidFill>
                <a:schemeClr val="tx1"/>
              </a:solidFill>
            </a:rPr>
            <a:t>Cantidad de actividades </a:t>
          </a:r>
        </a:p>
        <a:p>
          <a:pPr algn="just"/>
          <a:r>
            <a:rPr lang="es-EC" sz="1500" b="0" dirty="0" smtClean="0">
              <a:solidFill>
                <a:schemeClr val="tx1"/>
              </a:solidFill>
            </a:rPr>
            <a:t>Controlar el Nivel de satisfacción,  gustos e intereses </a:t>
          </a:r>
        </a:p>
        <a:p>
          <a:pPr algn="just"/>
          <a:r>
            <a:rPr lang="es-EC" sz="1500" b="0" dirty="0" smtClean="0">
              <a:solidFill>
                <a:schemeClr val="tx1"/>
              </a:solidFill>
            </a:rPr>
            <a:t>Cantidad de participantes en las actividades recreativas y deportivas </a:t>
          </a:r>
        </a:p>
        <a:p>
          <a:pPr algn="ctr"/>
          <a:endParaRPr lang="es-EC" sz="1300" b="0" dirty="0">
            <a:solidFill>
              <a:schemeClr val="tx1"/>
            </a:solidFill>
          </a:endParaRPr>
        </a:p>
      </dgm:t>
    </dgm:pt>
    <dgm:pt modelId="{B6BE3DD6-B83C-4353-8594-BD8757D8C081}" type="parTrans" cxnId="{B9BEB289-E94D-48DE-A54A-EAE9EB4C5FE7}">
      <dgm:prSet/>
      <dgm:spPr/>
      <dgm:t>
        <a:bodyPr/>
        <a:lstStyle/>
        <a:p>
          <a:endParaRPr lang="es-EC"/>
        </a:p>
      </dgm:t>
    </dgm:pt>
    <dgm:pt modelId="{0BA34EA2-AD36-401C-A9CD-F7E180DDDFE9}" type="sibTrans" cxnId="{B9BEB289-E94D-48DE-A54A-EAE9EB4C5FE7}">
      <dgm:prSet/>
      <dgm:spPr/>
      <dgm:t>
        <a:bodyPr/>
        <a:lstStyle/>
        <a:p>
          <a:endParaRPr lang="es-EC"/>
        </a:p>
      </dgm:t>
    </dgm:pt>
    <dgm:pt modelId="{5B9B8F55-ADEC-4273-A1A2-6E24EBA8DBB5}">
      <dgm:prSet phldrT="[Texto]" custT="1"/>
      <dgm:spPr/>
      <dgm:t>
        <a:bodyPr/>
        <a:lstStyle/>
        <a:p>
          <a:pPr algn="ctr"/>
          <a:r>
            <a:rPr lang="es-EC" sz="1600" b="1" i="1" dirty="0" smtClean="0">
              <a:solidFill>
                <a:schemeClr val="tx1"/>
              </a:solidFill>
            </a:rPr>
            <a:t>INSTRUMENTOS</a:t>
          </a:r>
        </a:p>
        <a:p>
          <a:pPr algn="just"/>
          <a:r>
            <a:rPr lang="es-EC" sz="1600" b="0" dirty="0" smtClean="0">
              <a:solidFill>
                <a:schemeClr val="tx1"/>
              </a:solidFill>
            </a:rPr>
            <a:t>Programa  de ejercicios físicos, juegos recreativo y deportivos</a:t>
          </a:r>
        </a:p>
        <a:p>
          <a:pPr algn="just"/>
          <a:r>
            <a:rPr lang="es-EC" sz="1600" b="0" dirty="0" smtClean="0">
              <a:solidFill>
                <a:schemeClr val="tx1"/>
              </a:solidFill>
            </a:rPr>
            <a:t>Encuesta</a:t>
          </a:r>
          <a:endParaRPr lang="es-EC" sz="1600" b="0" dirty="0">
            <a:solidFill>
              <a:schemeClr val="tx1"/>
            </a:solidFill>
          </a:endParaRPr>
        </a:p>
      </dgm:t>
    </dgm:pt>
    <dgm:pt modelId="{57449165-6060-483B-A298-A4AEB0DFDF54}" type="parTrans" cxnId="{91C49B87-B775-4354-8EBB-644C4D25238B}">
      <dgm:prSet/>
      <dgm:spPr/>
      <dgm:t>
        <a:bodyPr/>
        <a:lstStyle/>
        <a:p>
          <a:endParaRPr lang="es-EC"/>
        </a:p>
      </dgm:t>
    </dgm:pt>
    <dgm:pt modelId="{2BDC3169-7A9A-4F02-AB4A-E40B2FDF279E}" type="sibTrans" cxnId="{91C49B87-B775-4354-8EBB-644C4D25238B}">
      <dgm:prSet/>
      <dgm:spPr/>
      <dgm:t>
        <a:bodyPr/>
        <a:lstStyle/>
        <a:p>
          <a:endParaRPr lang="es-EC"/>
        </a:p>
      </dgm:t>
    </dgm:pt>
    <dgm:pt modelId="{BC6237D8-B46F-4D1E-A2A7-2E4EEB89D3A0}" type="pres">
      <dgm:prSet presAssocID="{81D5FB62-B0AB-4AC7-8794-1449F5E80250}" presName="Name0" presStyleCnt="0">
        <dgm:presLayoutVars>
          <dgm:dir/>
          <dgm:resizeHandles val="exact"/>
        </dgm:presLayoutVars>
      </dgm:prSet>
      <dgm:spPr/>
    </dgm:pt>
    <dgm:pt modelId="{345D47D8-D8A2-49E3-8AA5-840B43C4C285}" type="pres">
      <dgm:prSet presAssocID="{AE164589-7697-4FA7-B48A-409784F9420C}" presName="node" presStyleLbl="node1" presStyleIdx="0" presStyleCnt="3">
        <dgm:presLayoutVars>
          <dgm:bulletEnabled val="1"/>
        </dgm:presLayoutVars>
      </dgm:prSet>
      <dgm:spPr/>
      <dgm:t>
        <a:bodyPr/>
        <a:lstStyle/>
        <a:p>
          <a:endParaRPr lang="es-ES"/>
        </a:p>
      </dgm:t>
    </dgm:pt>
    <dgm:pt modelId="{1CE94091-B31E-4EEB-905F-B381F2FB5CC3}" type="pres">
      <dgm:prSet presAssocID="{75AA9353-4CE3-420A-8050-C5B073ECD303}" presName="sibTrans" presStyleCnt="0"/>
      <dgm:spPr/>
    </dgm:pt>
    <dgm:pt modelId="{90FEB596-8B18-4BE4-B671-7EA0209C0D36}" type="pres">
      <dgm:prSet presAssocID="{1D9BE022-DEBC-4231-8526-F2C1E3965600}" presName="node" presStyleLbl="node1" presStyleIdx="1" presStyleCnt="3">
        <dgm:presLayoutVars>
          <dgm:bulletEnabled val="1"/>
        </dgm:presLayoutVars>
      </dgm:prSet>
      <dgm:spPr/>
      <dgm:t>
        <a:bodyPr/>
        <a:lstStyle/>
        <a:p>
          <a:endParaRPr lang="es-ES"/>
        </a:p>
      </dgm:t>
    </dgm:pt>
    <dgm:pt modelId="{0B47D551-B306-4C04-9C07-0FF6C27F51B9}" type="pres">
      <dgm:prSet presAssocID="{0BA34EA2-AD36-401C-A9CD-F7E180DDDFE9}" presName="sibTrans" presStyleCnt="0"/>
      <dgm:spPr/>
    </dgm:pt>
    <dgm:pt modelId="{6510050C-E292-4236-8DD5-84D21659CA1E}" type="pres">
      <dgm:prSet presAssocID="{5B9B8F55-ADEC-4273-A1A2-6E24EBA8DBB5}" presName="node" presStyleLbl="node1" presStyleIdx="2" presStyleCnt="3" custLinFactNeighborX="16267" custLinFactNeighborY="0">
        <dgm:presLayoutVars>
          <dgm:bulletEnabled val="1"/>
        </dgm:presLayoutVars>
      </dgm:prSet>
      <dgm:spPr/>
      <dgm:t>
        <a:bodyPr/>
        <a:lstStyle/>
        <a:p>
          <a:endParaRPr lang="es-ES"/>
        </a:p>
      </dgm:t>
    </dgm:pt>
  </dgm:ptLst>
  <dgm:cxnLst>
    <dgm:cxn modelId="{B9BEB289-E94D-48DE-A54A-EAE9EB4C5FE7}" srcId="{81D5FB62-B0AB-4AC7-8794-1449F5E80250}" destId="{1D9BE022-DEBC-4231-8526-F2C1E3965600}" srcOrd="1" destOrd="0" parTransId="{B6BE3DD6-B83C-4353-8594-BD8757D8C081}" sibTransId="{0BA34EA2-AD36-401C-A9CD-F7E180DDDFE9}"/>
    <dgm:cxn modelId="{ABA462D2-700F-460D-AD03-1020AC5545D0}" type="presOf" srcId="{AE164589-7697-4FA7-B48A-409784F9420C}" destId="{345D47D8-D8A2-49E3-8AA5-840B43C4C285}" srcOrd="0" destOrd="0" presId="urn:microsoft.com/office/officeart/2005/8/layout/hList6"/>
    <dgm:cxn modelId="{CD234E7A-6C7C-45D5-A98B-2F446BB363BD}" type="presOf" srcId="{5B9B8F55-ADEC-4273-A1A2-6E24EBA8DBB5}" destId="{6510050C-E292-4236-8DD5-84D21659CA1E}" srcOrd="0" destOrd="0" presId="urn:microsoft.com/office/officeart/2005/8/layout/hList6"/>
    <dgm:cxn modelId="{CA15A28C-87AD-432A-A189-2945091785B9}" type="presOf" srcId="{81D5FB62-B0AB-4AC7-8794-1449F5E80250}" destId="{BC6237D8-B46F-4D1E-A2A7-2E4EEB89D3A0}" srcOrd="0" destOrd="0" presId="urn:microsoft.com/office/officeart/2005/8/layout/hList6"/>
    <dgm:cxn modelId="{91C49B87-B775-4354-8EBB-644C4D25238B}" srcId="{81D5FB62-B0AB-4AC7-8794-1449F5E80250}" destId="{5B9B8F55-ADEC-4273-A1A2-6E24EBA8DBB5}" srcOrd="2" destOrd="0" parTransId="{57449165-6060-483B-A298-A4AEB0DFDF54}" sibTransId="{2BDC3169-7A9A-4F02-AB4A-E40B2FDF279E}"/>
    <dgm:cxn modelId="{16ED4D93-3CC5-4B89-B8B0-9549BCEAF49B}" type="presOf" srcId="{1D9BE022-DEBC-4231-8526-F2C1E3965600}" destId="{90FEB596-8B18-4BE4-B671-7EA0209C0D36}" srcOrd="0" destOrd="0" presId="urn:microsoft.com/office/officeart/2005/8/layout/hList6"/>
    <dgm:cxn modelId="{F02EE10D-941D-497A-B036-CDCDCE6C1D82}" srcId="{81D5FB62-B0AB-4AC7-8794-1449F5E80250}" destId="{AE164589-7697-4FA7-B48A-409784F9420C}" srcOrd="0" destOrd="0" parTransId="{985B03BA-BC23-4E73-9DDD-01CB77A441D1}" sibTransId="{75AA9353-4CE3-420A-8050-C5B073ECD303}"/>
    <dgm:cxn modelId="{180A8CE9-C718-43AA-ABC6-CA03ACC527D1}" type="presParOf" srcId="{BC6237D8-B46F-4D1E-A2A7-2E4EEB89D3A0}" destId="{345D47D8-D8A2-49E3-8AA5-840B43C4C285}" srcOrd="0" destOrd="0" presId="urn:microsoft.com/office/officeart/2005/8/layout/hList6"/>
    <dgm:cxn modelId="{C22964D9-ED09-407A-94A2-9D5E5C6161E7}" type="presParOf" srcId="{BC6237D8-B46F-4D1E-A2A7-2E4EEB89D3A0}" destId="{1CE94091-B31E-4EEB-905F-B381F2FB5CC3}" srcOrd="1" destOrd="0" presId="urn:microsoft.com/office/officeart/2005/8/layout/hList6"/>
    <dgm:cxn modelId="{20EE9832-A988-48CD-9772-0736571EAC04}" type="presParOf" srcId="{BC6237D8-B46F-4D1E-A2A7-2E4EEB89D3A0}" destId="{90FEB596-8B18-4BE4-B671-7EA0209C0D36}" srcOrd="2" destOrd="0" presId="urn:microsoft.com/office/officeart/2005/8/layout/hList6"/>
    <dgm:cxn modelId="{9FD26055-56C7-4A22-B401-0E733C99CAED}" type="presParOf" srcId="{BC6237D8-B46F-4D1E-A2A7-2E4EEB89D3A0}" destId="{0B47D551-B306-4C04-9C07-0FF6C27F51B9}" srcOrd="3" destOrd="0" presId="urn:microsoft.com/office/officeart/2005/8/layout/hList6"/>
    <dgm:cxn modelId="{1A6B3A2F-572A-47EC-9E89-40FABD442489}" type="presParOf" srcId="{BC6237D8-B46F-4D1E-A2A7-2E4EEB89D3A0}" destId="{6510050C-E292-4236-8DD5-84D21659CA1E}"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229DD7-F23A-43D8-B493-67B28BD51E18}"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s-EC"/>
        </a:p>
      </dgm:t>
    </dgm:pt>
    <dgm:pt modelId="{19B61FD3-905E-40D2-B44D-AB5C76EAF201}">
      <dgm:prSet phldrT="[Texto]" custT="1"/>
      <dgm:spPr/>
      <dgm:t>
        <a:bodyPr/>
        <a:lstStyle/>
        <a:p>
          <a:pPr algn="just"/>
          <a:r>
            <a:rPr lang="es-ES" sz="2400" b="1" dirty="0" smtClean="0">
              <a:solidFill>
                <a:schemeClr val="tx1"/>
              </a:solidFill>
            </a:rPr>
            <a:t>Recreación Escolar</a:t>
          </a:r>
          <a:r>
            <a:rPr lang="es-ES" sz="2400" b="1" dirty="0" smtClean="0"/>
            <a:t>. </a:t>
          </a:r>
          <a:r>
            <a:rPr lang="es-ES" sz="2000" b="0" dirty="0" smtClean="0">
              <a:solidFill>
                <a:schemeClr val="tx1"/>
              </a:solidFill>
            </a:rPr>
            <a:t>Como práctica sociocultural corresponde a las diversas manifestaciones lúdicas y creativas de las sociedades y como práctica educativa, “</a:t>
          </a:r>
          <a:r>
            <a:rPr lang="es-ES_tradnl" sz="2000" b="0" dirty="0" smtClean="0">
              <a:solidFill>
                <a:schemeClr val="tx1"/>
              </a:solidFill>
            </a:rPr>
            <a:t>tiene como base la intencionalidad de enseñar y comunicar las tradiciones lúdicas y de propiciar el uso creativo y transformador de las mismas para influir en los cambios internos y externos y en los procesos de internalización y externalización en tanto mediación semiótico”</a:t>
          </a:r>
          <a:r>
            <a:rPr lang="es-EC" sz="2000" b="0" dirty="0" smtClean="0">
              <a:solidFill>
                <a:schemeClr val="tx1"/>
              </a:solidFill>
            </a:rPr>
            <a:t>.</a:t>
          </a:r>
          <a:r>
            <a:rPr lang="es-ES" sz="2000" b="0" dirty="0" smtClean="0">
              <a:solidFill>
                <a:schemeClr val="tx1"/>
              </a:solidFill>
            </a:rPr>
            <a:t> (Butler, 1966)</a:t>
          </a:r>
          <a:endParaRPr lang="es-EC" sz="2000" b="0" dirty="0">
            <a:solidFill>
              <a:schemeClr val="tx1"/>
            </a:solidFill>
          </a:endParaRPr>
        </a:p>
      </dgm:t>
    </dgm:pt>
    <dgm:pt modelId="{F03FF189-5382-4FC5-B0AC-02487E799551}" type="parTrans" cxnId="{BA94A807-92B9-48DD-AD4A-E3288C80F04E}">
      <dgm:prSet/>
      <dgm:spPr/>
      <dgm:t>
        <a:bodyPr/>
        <a:lstStyle/>
        <a:p>
          <a:endParaRPr lang="es-EC"/>
        </a:p>
      </dgm:t>
    </dgm:pt>
    <dgm:pt modelId="{0C977CD5-EA94-4E1E-B9C6-228D81BA7B73}" type="sibTrans" cxnId="{BA94A807-92B9-48DD-AD4A-E3288C80F04E}">
      <dgm:prSet/>
      <dgm:spPr/>
      <dgm:t>
        <a:bodyPr/>
        <a:lstStyle/>
        <a:p>
          <a:endParaRPr lang="es-EC"/>
        </a:p>
      </dgm:t>
    </dgm:pt>
    <dgm:pt modelId="{72439A6B-33B5-46EA-80AD-0515684AF74F}">
      <dgm:prSet phldrT="[Texto]" custT="1"/>
      <dgm:spPr/>
      <dgm:t>
        <a:bodyPr/>
        <a:lstStyle/>
        <a:p>
          <a:pPr algn="just"/>
          <a:r>
            <a:rPr lang="es-EC" sz="2400" b="1" dirty="0" smtClean="0">
              <a:solidFill>
                <a:schemeClr val="tx1"/>
              </a:solidFill>
            </a:rPr>
            <a:t>El sedentarismo adolescente</a:t>
          </a:r>
          <a:r>
            <a:rPr lang="es-EC" sz="2400" b="1" dirty="0" smtClean="0"/>
            <a:t> </a:t>
          </a:r>
          <a:r>
            <a:rPr lang="es-EC" sz="2000" b="0" dirty="0" smtClean="0">
              <a:solidFill>
                <a:schemeClr val="tx1"/>
              </a:solidFill>
            </a:rPr>
            <a:t>es un fenómeno multicausal que tiene sus orígenes en diferentes vicios y dificultades sociales, que al día de hoy, nos han llevado a elevar en un 20% los índices de obesidad escolar. </a:t>
          </a:r>
          <a:endParaRPr lang="es-EC" sz="2000" b="0" dirty="0">
            <a:solidFill>
              <a:schemeClr val="tx1"/>
            </a:solidFill>
          </a:endParaRPr>
        </a:p>
      </dgm:t>
    </dgm:pt>
    <dgm:pt modelId="{1E8978B2-A4E1-4CB2-BF8C-F7E55259C0E4}" type="parTrans" cxnId="{34279774-D03F-430F-AB92-28650C21A472}">
      <dgm:prSet/>
      <dgm:spPr/>
      <dgm:t>
        <a:bodyPr/>
        <a:lstStyle/>
        <a:p>
          <a:endParaRPr lang="es-EC"/>
        </a:p>
      </dgm:t>
    </dgm:pt>
    <dgm:pt modelId="{55412A77-BB23-43C9-89EF-9A6E74E32917}" type="sibTrans" cxnId="{34279774-D03F-430F-AB92-28650C21A472}">
      <dgm:prSet/>
      <dgm:spPr/>
      <dgm:t>
        <a:bodyPr/>
        <a:lstStyle/>
        <a:p>
          <a:endParaRPr lang="es-EC"/>
        </a:p>
      </dgm:t>
    </dgm:pt>
    <dgm:pt modelId="{15B275C2-620A-4925-B0BB-D63B3B973733}" type="pres">
      <dgm:prSet presAssocID="{6C229DD7-F23A-43D8-B493-67B28BD51E18}" presName="Name0" presStyleCnt="0">
        <dgm:presLayoutVars>
          <dgm:dir/>
          <dgm:resizeHandles val="exact"/>
        </dgm:presLayoutVars>
      </dgm:prSet>
      <dgm:spPr/>
      <dgm:t>
        <a:bodyPr/>
        <a:lstStyle/>
        <a:p>
          <a:endParaRPr lang="es-ES"/>
        </a:p>
      </dgm:t>
    </dgm:pt>
    <dgm:pt modelId="{F243297C-FBA9-4767-AF92-82CFABBB1983}" type="pres">
      <dgm:prSet presAssocID="{19B61FD3-905E-40D2-B44D-AB5C76EAF201}" presName="node" presStyleLbl="node1" presStyleIdx="0" presStyleCnt="2" custScaleX="155532" custScaleY="166163" custRadScaleRad="141895" custRadScaleInc="-82667">
        <dgm:presLayoutVars>
          <dgm:bulletEnabled val="1"/>
        </dgm:presLayoutVars>
      </dgm:prSet>
      <dgm:spPr/>
      <dgm:t>
        <a:bodyPr/>
        <a:lstStyle/>
        <a:p>
          <a:endParaRPr lang="es-ES"/>
        </a:p>
      </dgm:t>
    </dgm:pt>
    <dgm:pt modelId="{91B5A7D9-1F74-4BCA-8051-2E4A6060121F}" type="pres">
      <dgm:prSet presAssocID="{0C977CD5-EA94-4E1E-B9C6-228D81BA7B73}" presName="sibTrans" presStyleLbl="sibTrans2D1" presStyleIdx="0" presStyleCnt="2"/>
      <dgm:spPr/>
      <dgm:t>
        <a:bodyPr/>
        <a:lstStyle/>
        <a:p>
          <a:endParaRPr lang="es-ES"/>
        </a:p>
      </dgm:t>
    </dgm:pt>
    <dgm:pt modelId="{ED695609-FB81-4DA1-9C1F-F999DEAE0838}" type="pres">
      <dgm:prSet presAssocID="{0C977CD5-EA94-4E1E-B9C6-228D81BA7B73}" presName="connectorText" presStyleLbl="sibTrans2D1" presStyleIdx="0" presStyleCnt="2"/>
      <dgm:spPr/>
      <dgm:t>
        <a:bodyPr/>
        <a:lstStyle/>
        <a:p>
          <a:endParaRPr lang="es-ES"/>
        </a:p>
      </dgm:t>
    </dgm:pt>
    <dgm:pt modelId="{3B3BD6AE-4EF1-43EB-973C-1E9FF6A593E6}" type="pres">
      <dgm:prSet presAssocID="{72439A6B-33B5-46EA-80AD-0515684AF74F}" presName="node" presStyleLbl="node1" presStyleIdx="1" presStyleCnt="2" custScaleX="117417" custScaleY="161477" custRadScaleRad="145510" custRadScaleInc="-116764">
        <dgm:presLayoutVars>
          <dgm:bulletEnabled val="1"/>
        </dgm:presLayoutVars>
      </dgm:prSet>
      <dgm:spPr/>
      <dgm:t>
        <a:bodyPr/>
        <a:lstStyle/>
        <a:p>
          <a:endParaRPr lang="es-ES"/>
        </a:p>
      </dgm:t>
    </dgm:pt>
    <dgm:pt modelId="{0827728C-3D9D-4CB1-9A27-B77550120175}" type="pres">
      <dgm:prSet presAssocID="{55412A77-BB23-43C9-89EF-9A6E74E32917}" presName="sibTrans" presStyleLbl="sibTrans2D1" presStyleIdx="1" presStyleCnt="2"/>
      <dgm:spPr/>
      <dgm:t>
        <a:bodyPr/>
        <a:lstStyle/>
        <a:p>
          <a:endParaRPr lang="es-ES"/>
        </a:p>
      </dgm:t>
    </dgm:pt>
    <dgm:pt modelId="{8B72F531-2E32-4B60-9BCE-B51F920B9492}" type="pres">
      <dgm:prSet presAssocID="{55412A77-BB23-43C9-89EF-9A6E74E32917}" presName="connectorText" presStyleLbl="sibTrans2D1" presStyleIdx="1" presStyleCnt="2"/>
      <dgm:spPr/>
      <dgm:t>
        <a:bodyPr/>
        <a:lstStyle/>
        <a:p>
          <a:endParaRPr lang="es-ES"/>
        </a:p>
      </dgm:t>
    </dgm:pt>
  </dgm:ptLst>
  <dgm:cxnLst>
    <dgm:cxn modelId="{CF34117F-622F-41A9-9E62-713E86AE508D}" type="presOf" srcId="{72439A6B-33B5-46EA-80AD-0515684AF74F}" destId="{3B3BD6AE-4EF1-43EB-973C-1E9FF6A593E6}" srcOrd="0" destOrd="0" presId="urn:microsoft.com/office/officeart/2005/8/layout/cycle7"/>
    <dgm:cxn modelId="{2E57D041-30CB-4052-A3C1-C38B60846E6B}" type="presOf" srcId="{19B61FD3-905E-40D2-B44D-AB5C76EAF201}" destId="{F243297C-FBA9-4767-AF92-82CFABBB1983}" srcOrd="0" destOrd="0" presId="urn:microsoft.com/office/officeart/2005/8/layout/cycle7"/>
    <dgm:cxn modelId="{BA94A807-92B9-48DD-AD4A-E3288C80F04E}" srcId="{6C229DD7-F23A-43D8-B493-67B28BD51E18}" destId="{19B61FD3-905E-40D2-B44D-AB5C76EAF201}" srcOrd="0" destOrd="0" parTransId="{F03FF189-5382-4FC5-B0AC-02487E799551}" sibTransId="{0C977CD5-EA94-4E1E-B9C6-228D81BA7B73}"/>
    <dgm:cxn modelId="{34279774-D03F-430F-AB92-28650C21A472}" srcId="{6C229DD7-F23A-43D8-B493-67B28BD51E18}" destId="{72439A6B-33B5-46EA-80AD-0515684AF74F}" srcOrd="1" destOrd="0" parTransId="{1E8978B2-A4E1-4CB2-BF8C-F7E55259C0E4}" sibTransId="{55412A77-BB23-43C9-89EF-9A6E74E32917}"/>
    <dgm:cxn modelId="{48523B42-0D9A-4117-B20E-345BC9D12090}" type="presOf" srcId="{6C229DD7-F23A-43D8-B493-67B28BD51E18}" destId="{15B275C2-620A-4925-B0BB-D63B3B973733}" srcOrd="0" destOrd="0" presId="urn:microsoft.com/office/officeart/2005/8/layout/cycle7"/>
    <dgm:cxn modelId="{7FFC4F99-6F5D-495D-BDCC-11A7176F8F7B}" type="presOf" srcId="{0C977CD5-EA94-4E1E-B9C6-228D81BA7B73}" destId="{91B5A7D9-1F74-4BCA-8051-2E4A6060121F}" srcOrd="0" destOrd="0" presId="urn:microsoft.com/office/officeart/2005/8/layout/cycle7"/>
    <dgm:cxn modelId="{B8A902F5-7B3B-4637-8E29-22E355115B88}" type="presOf" srcId="{55412A77-BB23-43C9-89EF-9A6E74E32917}" destId="{0827728C-3D9D-4CB1-9A27-B77550120175}" srcOrd="0" destOrd="0" presId="urn:microsoft.com/office/officeart/2005/8/layout/cycle7"/>
    <dgm:cxn modelId="{BC53C7AA-00FC-46C3-8659-BEF43C7D91BC}" type="presOf" srcId="{55412A77-BB23-43C9-89EF-9A6E74E32917}" destId="{8B72F531-2E32-4B60-9BCE-B51F920B9492}" srcOrd="1" destOrd="0" presId="urn:microsoft.com/office/officeart/2005/8/layout/cycle7"/>
    <dgm:cxn modelId="{6613F81C-C34F-48CE-A290-7D8F76888633}" type="presOf" srcId="{0C977CD5-EA94-4E1E-B9C6-228D81BA7B73}" destId="{ED695609-FB81-4DA1-9C1F-F999DEAE0838}" srcOrd="1" destOrd="0" presId="urn:microsoft.com/office/officeart/2005/8/layout/cycle7"/>
    <dgm:cxn modelId="{8383FE5B-8B65-40C2-90D7-030FAB933324}" type="presParOf" srcId="{15B275C2-620A-4925-B0BB-D63B3B973733}" destId="{F243297C-FBA9-4767-AF92-82CFABBB1983}" srcOrd="0" destOrd="0" presId="urn:microsoft.com/office/officeart/2005/8/layout/cycle7"/>
    <dgm:cxn modelId="{931D4AA1-97D6-4EDF-BE16-F112A376AED0}" type="presParOf" srcId="{15B275C2-620A-4925-B0BB-D63B3B973733}" destId="{91B5A7D9-1F74-4BCA-8051-2E4A6060121F}" srcOrd="1" destOrd="0" presId="urn:microsoft.com/office/officeart/2005/8/layout/cycle7"/>
    <dgm:cxn modelId="{C9DC46A0-C9AF-4268-8137-E24B68CC3E57}" type="presParOf" srcId="{91B5A7D9-1F74-4BCA-8051-2E4A6060121F}" destId="{ED695609-FB81-4DA1-9C1F-F999DEAE0838}" srcOrd="0" destOrd="0" presId="urn:microsoft.com/office/officeart/2005/8/layout/cycle7"/>
    <dgm:cxn modelId="{25537490-3F48-46A0-832A-D36DD267C293}" type="presParOf" srcId="{15B275C2-620A-4925-B0BB-D63B3B973733}" destId="{3B3BD6AE-4EF1-43EB-973C-1E9FF6A593E6}" srcOrd="2" destOrd="0" presId="urn:microsoft.com/office/officeart/2005/8/layout/cycle7"/>
    <dgm:cxn modelId="{B5EB8869-974A-48CB-B47C-6700821D5BFC}" type="presParOf" srcId="{15B275C2-620A-4925-B0BB-D63B3B973733}" destId="{0827728C-3D9D-4CB1-9A27-B77550120175}" srcOrd="3" destOrd="0" presId="urn:microsoft.com/office/officeart/2005/8/layout/cycle7"/>
    <dgm:cxn modelId="{ADBA8A13-0A57-4A35-813E-58A135991A9A}" type="presParOf" srcId="{0827728C-3D9D-4CB1-9A27-B77550120175}" destId="{8B72F531-2E32-4B60-9BCE-B51F920B9492}" srcOrd="0" destOrd="0" presId="urn:microsoft.com/office/officeart/2005/8/layout/cycle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9E0937-490F-4C4F-969A-400255159922}" type="doc">
      <dgm:prSet loTypeId="urn:microsoft.com/office/officeart/2005/8/layout/hList3" loCatId="list" qsTypeId="urn:microsoft.com/office/officeart/2005/8/quickstyle/3d1" qsCatId="3D" csTypeId="urn:microsoft.com/office/officeart/2005/8/colors/colorful1" csCatId="colorful" phldr="1"/>
      <dgm:spPr/>
      <dgm:t>
        <a:bodyPr/>
        <a:lstStyle/>
        <a:p>
          <a:endParaRPr lang="es-EC"/>
        </a:p>
      </dgm:t>
    </dgm:pt>
    <dgm:pt modelId="{7995F9EC-058C-4356-9267-3531E34C18DC}" type="pres">
      <dgm:prSet presAssocID="{839E0937-490F-4C4F-969A-400255159922}" presName="composite" presStyleCnt="0">
        <dgm:presLayoutVars>
          <dgm:chMax val="1"/>
          <dgm:dir/>
          <dgm:resizeHandles val="exact"/>
        </dgm:presLayoutVars>
      </dgm:prSet>
      <dgm:spPr/>
      <dgm:t>
        <a:bodyPr/>
        <a:lstStyle/>
        <a:p>
          <a:endParaRPr lang="es-EC"/>
        </a:p>
      </dgm:t>
    </dgm:pt>
  </dgm:ptLst>
  <dgm:cxnLst>
    <dgm:cxn modelId="{63162DBE-6004-45B1-8BCD-2D46577B8B16}" type="presOf" srcId="{839E0937-490F-4C4F-969A-400255159922}" destId="{7995F9EC-058C-4356-9267-3531E34C18DC}" srcOrd="0" destOrd="0" presId="urn:microsoft.com/office/officeart/2005/8/layout/h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9E0937-490F-4C4F-969A-400255159922}"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C"/>
        </a:p>
      </dgm:t>
    </dgm:pt>
    <dgm:pt modelId="{9150CF03-CFEA-4444-8B17-566F36FA9964}">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00CCFF"/>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VARIABLE SEDENTARISMO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FA7C2E1A-3968-481F-9FBB-892207142F66}" type="parTrans" cxnId="{A5EDF87D-5ECA-4D8F-9181-1BA04014838B}">
      <dgm:prSet/>
      <dgm:spPr/>
      <dgm:t>
        <a:bodyPr/>
        <a:lstStyle/>
        <a:p>
          <a:endParaRPr lang="es-EC"/>
        </a:p>
      </dgm:t>
    </dgm:pt>
    <dgm:pt modelId="{AFFCCC55-6AE9-4832-8FCF-F2CA7B234C32}" type="sibTrans" cxnId="{A5EDF87D-5ECA-4D8F-9181-1BA04014838B}">
      <dgm:prSet/>
      <dgm:spPr/>
      <dgm:t>
        <a:bodyPr/>
        <a:lstStyle/>
        <a:p>
          <a:endParaRPr lang="es-EC"/>
        </a:p>
      </dgm:t>
    </dgm:pt>
    <dgm:pt modelId="{A381EFAC-5F91-45B4-A713-C0B60EB27A8D}">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00CCFF"/>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ESTUDIOS SOBRE EL SEDENTARISMO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8FFD9FDC-DEA0-4755-BA92-862FF9AC502C}" type="parTrans" cxnId="{8E277E36-249F-4A4D-B9AA-4703935D2490}">
      <dgm:prSet/>
      <dgm:spPr/>
      <dgm:t>
        <a:bodyPr/>
        <a:lstStyle/>
        <a:p>
          <a:endParaRPr lang="es-EC" dirty="0"/>
        </a:p>
      </dgm:t>
    </dgm:pt>
    <dgm:pt modelId="{1B9D70BA-491D-4347-8076-30A13C9C30F1}" type="sibTrans" cxnId="{8E277E36-249F-4A4D-B9AA-4703935D2490}">
      <dgm:prSet/>
      <dgm:spPr/>
      <dgm:t>
        <a:bodyPr/>
        <a:lstStyle/>
        <a:p>
          <a:endParaRPr lang="es-EC"/>
        </a:p>
      </dgm:t>
    </dgm:pt>
    <dgm:pt modelId="{E432662E-1E18-4760-AFD6-DAC0CFC3A999}">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00CCFF"/>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AUTORES  TRATARON EL SEDENATRISMO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9608127D-2001-45F0-B865-72F55430621A}" type="parTrans" cxnId="{819900BB-FBAF-40C7-B83E-02AB186864A8}">
      <dgm:prSet/>
      <dgm:spPr/>
      <dgm:t>
        <a:bodyPr/>
        <a:lstStyle/>
        <a:p>
          <a:endParaRPr lang="es-EC"/>
        </a:p>
      </dgm:t>
    </dgm:pt>
    <dgm:pt modelId="{CFD1B00A-DEC7-4BE4-935C-5557577A2C7B}" type="sibTrans" cxnId="{819900BB-FBAF-40C7-B83E-02AB186864A8}">
      <dgm:prSet/>
      <dgm:spPr/>
      <dgm:t>
        <a:bodyPr/>
        <a:lstStyle/>
        <a:p>
          <a:endParaRPr lang="es-EC"/>
        </a:p>
      </dgm:t>
    </dgm:pt>
    <dgm:pt modelId="{7319045B-1BAC-4980-B4F5-ECB01D98BF0D}">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40000"/>
            <a:lumOff val="60000"/>
          </a:schemeClr>
        </a:solidFill>
      </dgm:spPr>
      <dgm:t>
        <a:bodyPr/>
        <a:lstStyle/>
        <a:p>
          <a:pPr algn="just"/>
          <a:r>
            <a:rPr lang="es-EC" sz="1400" b="1" dirty="0" smtClean="0">
              <a:solidFill>
                <a:schemeClr val="tx1"/>
              </a:solidFill>
              <a:latin typeface="Arial" panose="020B0604020202020204" pitchFamily="34" charset="0"/>
              <a:cs typeface="Arial" panose="020B0604020202020204" pitchFamily="34" charset="0"/>
            </a:rPr>
            <a:t>En el estudio pionero “Harvard Alumni Study” (Paffenbarger et al. 1986), por ejemplo, los hombres que gastaron menos de 2,000 kcal/sem a través de caminar, subir escaleras y practicando deportes, fueron clasificados como sedentarios</a:t>
          </a:r>
          <a:endParaRPr lang="es-EC" sz="14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4636C506-D767-4A54-9FFE-E4EC1DEC9AEC}" type="parTrans" cxnId="{49430C5B-F918-429F-B23E-AA981FC41022}">
      <dgm:prSet/>
      <dgm:spPr/>
      <dgm:t>
        <a:bodyPr/>
        <a:lstStyle/>
        <a:p>
          <a:endParaRPr lang="es-EC" dirty="0"/>
        </a:p>
      </dgm:t>
    </dgm:pt>
    <dgm:pt modelId="{FD6EAF60-F6E0-4AE7-B588-CAC5A9C0FD7C}" type="sibTrans" cxnId="{49430C5B-F918-429F-B23E-AA981FC41022}">
      <dgm:prSet/>
      <dgm:spPr/>
      <dgm:t>
        <a:bodyPr/>
        <a:lstStyle/>
        <a:p>
          <a:endParaRPr lang="es-EC"/>
        </a:p>
      </dgm:t>
    </dgm:pt>
    <dgm:pt modelId="{A3A3719B-BC4A-4638-B508-B7F9805B28C0}">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40000"/>
            <a:lumOff val="60000"/>
          </a:schemeClr>
        </a:solidFill>
      </dgm:spPr>
      <dgm:t>
        <a:bodyPr/>
        <a:lstStyle/>
        <a:p>
          <a:pPr algn="just"/>
          <a:r>
            <a:rPr lang="es-ES" sz="1400" b="1" dirty="0" smtClean="0">
              <a:solidFill>
                <a:schemeClr val="tx1"/>
              </a:solidFill>
              <a:latin typeface="Arial" panose="020B0604020202020204" pitchFamily="34" charset="0"/>
              <a:cs typeface="Arial" panose="020B0604020202020204" pitchFamily="34" charset="0"/>
            </a:rPr>
            <a:t>Estudio realizado: 18 años, Medellín 2013. En el artículo se comprobó un 76,2% de niveles sedentarios en los participantes sujeto al estudio aplicado. La población juvenil  muestra un nivel más sedentaria que la adulta. Se destaca que el 86,2% de los que no practican actividad física, tienen altos niveles de sedentarismo, mientras que el  68,4% de los que si practican actividad física presentan niveles de sedentarismo.  (Iglesias, 2013)</a:t>
          </a:r>
          <a:endParaRPr lang="es-EC" sz="14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E9716705-E87A-456F-8963-D3C5EE5D0966}" type="parTrans" cxnId="{7CBC3AA4-A58D-42C8-96D6-02B017E6A696}">
      <dgm:prSet/>
      <dgm:spPr/>
      <dgm:t>
        <a:bodyPr/>
        <a:lstStyle/>
        <a:p>
          <a:endParaRPr lang="es-EC" dirty="0"/>
        </a:p>
      </dgm:t>
    </dgm:pt>
    <dgm:pt modelId="{E2D3BD21-033A-4E38-A6CA-B61DBA62860B}" type="sibTrans" cxnId="{7CBC3AA4-A58D-42C8-96D6-02B017E6A696}">
      <dgm:prSet/>
      <dgm:spPr/>
      <dgm:t>
        <a:bodyPr/>
        <a:lstStyle/>
        <a:p>
          <a:endParaRPr lang="es-EC"/>
        </a:p>
      </dgm:t>
    </dgm:pt>
    <dgm:pt modelId="{1ACA0DA5-1AA2-4811-88C0-CE0C3EC0AD9A}">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40000"/>
            <a:lumOff val="60000"/>
          </a:schemeClr>
        </a:solidFill>
      </dgm:spPr>
      <dgm:t>
        <a:bodyPr/>
        <a:lstStyle/>
        <a:p>
          <a:pPr algn="just"/>
          <a:r>
            <a:rPr lang="es-ES" sz="1400" b="1" dirty="0" smtClean="0">
              <a:solidFill>
                <a:schemeClr val="tx1"/>
              </a:solidFill>
              <a:latin typeface="Arial" panose="020B0604020202020204" pitchFamily="34" charset="0"/>
              <a:cs typeface="Arial" panose="020B0604020202020204" pitchFamily="34" charset="0"/>
            </a:rPr>
            <a:t>El estudio de: (Vargas., 2010)</a:t>
          </a:r>
          <a:r>
            <a:rPr lang="es-EC" sz="1400" b="1" dirty="0" smtClean="0">
              <a:solidFill>
                <a:schemeClr val="tx1"/>
              </a:solidFill>
              <a:latin typeface="Arial" panose="020B0604020202020204" pitchFamily="34" charset="0"/>
              <a:cs typeface="Arial" panose="020B0604020202020204" pitchFamily="34" charset="0"/>
            </a:rPr>
            <a:t>. Realizado en el Consejo Popular Vila del municipio Cumanayagua con el objetivo de determinar los problemas que afectan la recreación de los jóvenes en las edades comprendidas de 14 a 20 años, dando respuesta a una problemática de la actualidad planteada por cada una de las personas encuestadas en estas edades. Para desarrollar la investigación se trabajó con una población de 98 jóvenes, de ellos 41 del sexo femenino y 57 del sexo masculino. </a:t>
          </a:r>
          <a:endParaRPr lang="es-EC" sz="14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77B7881C-7E82-4BDF-8288-667045F28678}" type="parTrans" cxnId="{F13F6118-2F2B-4B2F-8611-E757C7D59DA4}">
      <dgm:prSet/>
      <dgm:spPr/>
      <dgm:t>
        <a:bodyPr/>
        <a:lstStyle/>
        <a:p>
          <a:endParaRPr lang="es-EC" dirty="0"/>
        </a:p>
      </dgm:t>
    </dgm:pt>
    <dgm:pt modelId="{907B25B7-F0A6-4B16-8FB2-1F43C2ED2955}" type="sibTrans" cxnId="{F13F6118-2F2B-4B2F-8611-E757C7D59DA4}">
      <dgm:prSet/>
      <dgm:spPr/>
      <dgm:t>
        <a:bodyPr/>
        <a:lstStyle/>
        <a:p>
          <a:endParaRPr lang="es-EC"/>
        </a:p>
      </dgm:t>
    </dgm:pt>
    <dgm:pt modelId="{32AB0877-88EC-4035-B115-F848150197D6}">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6">
            <a:lumMod val="60000"/>
            <a:lumOff val="40000"/>
          </a:schemeClr>
        </a:solidFill>
      </dgm:spPr>
      <dgm:t>
        <a:bodyPr/>
        <a:lstStyle/>
        <a:p>
          <a:pPr algn="just"/>
          <a:r>
            <a:rPr lang="es-EC" sz="1400" b="1" dirty="0" smtClean="0">
              <a:solidFill>
                <a:schemeClr val="tx1"/>
              </a:solidFill>
              <a:latin typeface="Arial" panose="020B0604020202020204" pitchFamily="34" charset="0"/>
              <a:cs typeface="Arial" panose="020B0604020202020204" pitchFamily="34" charset="0"/>
            </a:rPr>
            <a:t>El comportamiento sedentario es, una categoría del nivel basal. La variedad de actividades que se catalogan sedentarias son muy amplias, ya que la mayor parte de nuestro tiempo del día a día somos sedentarios, ya sea en el trabajo o en la escuela para los jóvenes. </a:t>
          </a:r>
          <a:r>
            <a:rPr lang="es-ES" sz="1400" b="1" dirty="0" smtClean="0">
              <a:solidFill>
                <a:schemeClr val="tx1"/>
              </a:solidFill>
              <a:latin typeface="Arial" panose="020B0604020202020204" pitchFamily="34" charset="0"/>
              <a:cs typeface="Arial" panose="020B0604020202020204" pitchFamily="34" charset="0"/>
            </a:rPr>
            <a:t>(Gordon L P, 2004)</a:t>
          </a:r>
          <a:endParaRPr lang="es-EC"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09E1969C-2979-46FA-A9D8-BB6F799C5FC3}" type="parTrans" cxnId="{871D4037-1699-4032-95BA-BBC9F4C54D5A}">
      <dgm:prSet/>
      <dgm:spPr/>
      <dgm:t>
        <a:bodyPr/>
        <a:lstStyle/>
        <a:p>
          <a:endParaRPr lang="es-EC"/>
        </a:p>
      </dgm:t>
    </dgm:pt>
    <dgm:pt modelId="{B10EDBCF-0B44-4C70-B1EC-404C7679EA1C}" type="sibTrans" cxnId="{871D4037-1699-4032-95BA-BBC9F4C54D5A}">
      <dgm:prSet/>
      <dgm:spPr/>
      <dgm:t>
        <a:bodyPr/>
        <a:lstStyle/>
        <a:p>
          <a:endParaRPr lang="es-EC"/>
        </a:p>
      </dgm:t>
    </dgm:pt>
    <dgm:pt modelId="{FEAD5114-5EB8-4DDB-B495-BC7E371FF4B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6">
            <a:lumMod val="60000"/>
            <a:lumOff val="40000"/>
          </a:schemeClr>
        </a:solidFill>
      </dgm:spPr>
      <dgm:t>
        <a:bodyPr/>
        <a:lstStyle/>
        <a:p>
          <a:pPr algn="just">
            <a:lnSpc>
              <a:spcPct val="100000"/>
            </a:lnSpc>
          </a:pPr>
          <a:r>
            <a:rPr lang="es-EC" sz="1400" b="1" dirty="0" smtClean="0">
              <a:solidFill>
                <a:schemeClr val="tx1"/>
              </a:solidFill>
              <a:latin typeface="Arial" panose="020B0604020202020204" pitchFamily="34" charset="0"/>
              <a:cs typeface="Arial" panose="020B0604020202020204" pitchFamily="34" charset="0"/>
            </a:rPr>
            <a:t>En toda esta fundamentación teórica la mayor parte del tiempo es dedicado al sedentarismo, pero hay un aspecto interesante que nos lleva a enfocarnos  hacia influencia que tienen las pantallas, particularmente la TV, en diversos indicadores de salud, en particular en el sedentarismo y la  obesidad generado por este. </a:t>
          </a:r>
          <a:r>
            <a:rPr lang="es-ES" sz="1400" b="1" dirty="0" smtClean="0">
              <a:solidFill>
                <a:schemeClr val="tx1"/>
              </a:solidFill>
              <a:latin typeface="Arial" panose="020B0604020202020204" pitchFamily="34" charset="0"/>
              <a:cs typeface="Arial" panose="020B0604020202020204" pitchFamily="34" charset="0"/>
            </a:rPr>
            <a:t>(</a:t>
          </a:r>
          <a:r>
            <a:rPr lang="es-ES" sz="1400" b="1" dirty="0" err="1" smtClean="0">
              <a:solidFill>
                <a:schemeClr val="tx1"/>
              </a:solidFill>
              <a:latin typeface="Arial" panose="020B0604020202020204" pitchFamily="34" charset="0"/>
              <a:cs typeface="Arial" panose="020B0604020202020204" pitchFamily="34" charset="0"/>
            </a:rPr>
            <a:t>Brodersen</a:t>
          </a:r>
          <a:r>
            <a:rPr lang="es-ES" sz="1400" b="1" dirty="0" smtClean="0">
              <a:solidFill>
                <a:schemeClr val="tx1"/>
              </a:solidFill>
              <a:latin typeface="Arial" panose="020B0604020202020204" pitchFamily="34" charset="0"/>
              <a:cs typeface="Arial" panose="020B0604020202020204" pitchFamily="34" charset="0"/>
            </a:rPr>
            <a:t> NH, 2007)</a:t>
          </a:r>
          <a:endParaRPr lang="es-EC"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82310E11-7E74-4F0B-B083-5190889DD94D}" type="parTrans" cxnId="{34C88DB3-7041-4C04-A46D-5691DA003359}">
      <dgm:prSet/>
      <dgm:spPr/>
      <dgm:t>
        <a:bodyPr/>
        <a:lstStyle/>
        <a:p>
          <a:endParaRPr lang="es-EC"/>
        </a:p>
      </dgm:t>
    </dgm:pt>
    <dgm:pt modelId="{597329B5-75DD-4CA1-9BF7-A5785CE9F80C}" type="sibTrans" cxnId="{34C88DB3-7041-4C04-A46D-5691DA003359}">
      <dgm:prSet/>
      <dgm:spPr/>
      <dgm:t>
        <a:bodyPr/>
        <a:lstStyle/>
        <a:p>
          <a:endParaRPr lang="es-EC"/>
        </a:p>
      </dgm:t>
    </dgm:pt>
    <dgm:pt modelId="{7445F9D9-799C-4417-8307-2D4836C74EB3}" type="pres">
      <dgm:prSet presAssocID="{839E0937-490F-4C4F-969A-400255159922}" presName="mainComposite" presStyleCnt="0">
        <dgm:presLayoutVars>
          <dgm:chPref val="1"/>
          <dgm:dir/>
          <dgm:animOne val="branch"/>
          <dgm:animLvl val="lvl"/>
          <dgm:resizeHandles val="exact"/>
        </dgm:presLayoutVars>
      </dgm:prSet>
      <dgm:spPr/>
      <dgm:t>
        <a:bodyPr/>
        <a:lstStyle/>
        <a:p>
          <a:endParaRPr lang="es-EC"/>
        </a:p>
      </dgm:t>
    </dgm:pt>
    <dgm:pt modelId="{BEADA580-9129-41FD-9F5C-607F6E88DFE4}" type="pres">
      <dgm:prSet presAssocID="{839E0937-490F-4C4F-969A-400255159922}" presName="hierFlow" presStyleCnt="0"/>
      <dgm:spPr/>
    </dgm:pt>
    <dgm:pt modelId="{F6CF5B8E-03A9-4558-9ED9-A3BD826AE647}" type="pres">
      <dgm:prSet presAssocID="{839E0937-490F-4C4F-969A-400255159922}" presName="hierChild1" presStyleCnt="0">
        <dgm:presLayoutVars>
          <dgm:chPref val="1"/>
          <dgm:animOne val="branch"/>
          <dgm:animLvl val="lvl"/>
        </dgm:presLayoutVars>
      </dgm:prSet>
      <dgm:spPr/>
    </dgm:pt>
    <dgm:pt modelId="{F35EFD4E-B2D0-4A2B-9497-A712419AE90F}" type="pres">
      <dgm:prSet presAssocID="{9150CF03-CFEA-4444-8B17-566F36FA9964}" presName="Name17" presStyleCnt="0"/>
      <dgm:spPr/>
    </dgm:pt>
    <dgm:pt modelId="{7535F7F8-E80D-4E82-8009-5704E9F84380}" type="pres">
      <dgm:prSet presAssocID="{9150CF03-CFEA-4444-8B17-566F36FA9964}" presName="level1Shape" presStyleLbl="node0" presStyleIdx="0" presStyleCnt="1" custLinFactNeighborX="2026" custLinFactNeighborY="1645">
        <dgm:presLayoutVars>
          <dgm:chPref val="3"/>
        </dgm:presLayoutVars>
      </dgm:prSet>
      <dgm:spPr/>
      <dgm:t>
        <a:bodyPr/>
        <a:lstStyle/>
        <a:p>
          <a:endParaRPr lang="es-EC"/>
        </a:p>
      </dgm:t>
    </dgm:pt>
    <dgm:pt modelId="{21E91C06-4D33-4977-BB95-68354E3C5108}" type="pres">
      <dgm:prSet presAssocID="{9150CF03-CFEA-4444-8B17-566F36FA9964}" presName="hierChild2" presStyleCnt="0"/>
      <dgm:spPr/>
    </dgm:pt>
    <dgm:pt modelId="{CC5E23A0-4C90-47F8-BAF7-AD5406AB6B7E}" type="pres">
      <dgm:prSet presAssocID="{8FFD9FDC-DEA0-4755-BA92-862FF9AC502C}" presName="Name25" presStyleLbl="parChTrans1D2" presStyleIdx="0" presStyleCnt="2"/>
      <dgm:spPr/>
      <dgm:t>
        <a:bodyPr/>
        <a:lstStyle/>
        <a:p>
          <a:endParaRPr lang="es-EC"/>
        </a:p>
      </dgm:t>
    </dgm:pt>
    <dgm:pt modelId="{6D3C1C60-7877-4508-B531-45C044D1A1AE}" type="pres">
      <dgm:prSet presAssocID="{8FFD9FDC-DEA0-4755-BA92-862FF9AC502C}" presName="connTx" presStyleLbl="parChTrans1D2" presStyleIdx="0" presStyleCnt="2"/>
      <dgm:spPr/>
      <dgm:t>
        <a:bodyPr/>
        <a:lstStyle/>
        <a:p>
          <a:endParaRPr lang="es-EC"/>
        </a:p>
      </dgm:t>
    </dgm:pt>
    <dgm:pt modelId="{7096AB3D-8E8F-4BD0-A813-8DB792898980}" type="pres">
      <dgm:prSet presAssocID="{A381EFAC-5F91-45B4-A713-C0B60EB27A8D}" presName="Name30" presStyleCnt="0"/>
      <dgm:spPr/>
    </dgm:pt>
    <dgm:pt modelId="{5CEA55A2-5302-491F-AD4E-B1E99370875D}" type="pres">
      <dgm:prSet presAssocID="{A381EFAC-5F91-45B4-A713-C0B60EB27A8D}" presName="level2Shape" presStyleLbl="node2" presStyleIdx="0" presStyleCnt="2" custLinFactNeighborX="-38642" custLinFactNeighborY="8917"/>
      <dgm:spPr/>
      <dgm:t>
        <a:bodyPr/>
        <a:lstStyle/>
        <a:p>
          <a:endParaRPr lang="es-EC"/>
        </a:p>
      </dgm:t>
    </dgm:pt>
    <dgm:pt modelId="{BA085335-5C99-40E5-96A7-4646CABB4EA7}" type="pres">
      <dgm:prSet presAssocID="{A381EFAC-5F91-45B4-A713-C0B60EB27A8D}" presName="hierChild3" presStyleCnt="0"/>
      <dgm:spPr/>
    </dgm:pt>
    <dgm:pt modelId="{D81795BE-478C-4D54-8CCE-64C803B79ECB}" type="pres">
      <dgm:prSet presAssocID="{E9716705-E87A-456F-8963-D3C5EE5D0966}" presName="Name25" presStyleLbl="parChTrans1D3" presStyleIdx="0" presStyleCnt="5"/>
      <dgm:spPr/>
      <dgm:t>
        <a:bodyPr/>
        <a:lstStyle/>
        <a:p>
          <a:endParaRPr lang="es-EC"/>
        </a:p>
      </dgm:t>
    </dgm:pt>
    <dgm:pt modelId="{71738991-8851-45B6-8589-73ADEDD621FD}" type="pres">
      <dgm:prSet presAssocID="{E9716705-E87A-456F-8963-D3C5EE5D0966}" presName="connTx" presStyleLbl="parChTrans1D3" presStyleIdx="0" presStyleCnt="5"/>
      <dgm:spPr/>
      <dgm:t>
        <a:bodyPr/>
        <a:lstStyle/>
        <a:p>
          <a:endParaRPr lang="es-EC"/>
        </a:p>
      </dgm:t>
    </dgm:pt>
    <dgm:pt modelId="{4BB2E877-783A-461A-9FC5-7969E231D121}" type="pres">
      <dgm:prSet presAssocID="{A3A3719B-BC4A-4638-B508-B7F9805B28C0}" presName="Name30" presStyleCnt="0"/>
      <dgm:spPr/>
    </dgm:pt>
    <dgm:pt modelId="{E51EEF11-DDBF-42F2-831B-0F3E32B8287E}" type="pres">
      <dgm:prSet presAssocID="{A3A3719B-BC4A-4638-B508-B7F9805B28C0}" presName="level2Shape" presStyleLbl="node3" presStyleIdx="0" presStyleCnt="5" custScaleX="457242" custScaleY="175149" custLinFactNeighborX="-19011" custLinFactNeighborY="0"/>
      <dgm:spPr/>
      <dgm:t>
        <a:bodyPr/>
        <a:lstStyle/>
        <a:p>
          <a:endParaRPr lang="es-EC"/>
        </a:p>
      </dgm:t>
    </dgm:pt>
    <dgm:pt modelId="{652DB402-14B5-4822-901C-2BB8B57D5502}" type="pres">
      <dgm:prSet presAssocID="{A3A3719B-BC4A-4638-B508-B7F9805B28C0}" presName="hierChild3" presStyleCnt="0"/>
      <dgm:spPr/>
    </dgm:pt>
    <dgm:pt modelId="{DDA00F3C-D7AF-4E6C-8DCC-BA71701EF53C}" type="pres">
      <dgm:prSet presAssocID="{77B7881C-7E82-4BDF-8288-667045F28678}" presName="Name25" presStyleLbl="parChTrans1D3" presStyleIdx="1" presStyleCnt="5"/>
      <dgm:spPr/>
      <dgm:t>
        <a:bodyPr/>
        <a:lstStyle/>
        <a:p>
          <a:endParaRPr lang="es-EC"/>
        </a:p>
      </dgm:t>
    </dgm:pt>
    <dgm:pt modelId="{6E234EC6-4083-4FD1-9C05-5A6F69AF2CE9}" type="pres">
      <dgm:prSet presAssocID="{77B7881C-7E82-4BDF-8288-667045F28678}" presName="connTx" presStyleLbl="parChTrans1D3" presStyleIdx="1" presStyleCnt="5"/>
      <dgm:spPr/>
      <dgm:t>
        <a:bodyPr/>
        <a:lstStyle/>
        <a:p>
          <a:endParaRPr lang="es-EC"/>
        </a:p>
      </dgm:t>
    </dgm:pt>
    <dgm:pt modelId="{3BF1EFDE-0387-4B71-9A56-FAC85DE9FBC3}" type="pres">
      <dgm:prSet presAssocID="{1ACA0DA5-1AA2-4811-88C0-CE0C3EC0AD9A}" presName="Name30" presStyleCnt="0"/>
      <dgm:spPr/>
    </dgm:pt>
    <dgm:pt modelId="{833246CD-319C-4A3C-BB8E-5188EB85E7DC}" type="pres">
      <dgm:prSet presAssocID="{1ACA0DA5-1AA2-4811-88C0-CE0C3EC0AD9A}" presName="level2Shape" presStyleLbl="node3" presStyleIdx="1" presStyleCnt="5" custScaleX="457614" custScaleY="166901" custLinFactNeighborX="-19011" custLinFactNeighborY="0"/>
      <dgm:spPr/>
      <dgm:t>
        <a:bodyPr/>
        <a:lstStyle/>
        <a:p>
          <a:endParaRPr lang="es-EC"/>
        </a:p>
      </dgm:t>
    </dgm:pt>
    <dgm:pt modelId="{6F6385E6-08EA-41A6-BBC7-7EE0236B714F}" type="pres">
      <dgm:prSet presAssocID="{1ACA0DA5-1AA2-4811-88C0-CE0C3EC0AD9A}" presName="hierChild3" presStyleCnt="0"/>
      <dgm:spPr/>
    </dgm:pt>
    <dgm:pt modelId="{42A95F2A-0CBE-4576-B2A9-9A26C3FAF394}" type="pres">
      <dgm:prSet presAssocID="{4636C506-D767-4A54-9FFE-E4EC1DEC9AEC}" presName="Name25" presStyleLbl="parChTrans1D3" presStyleIdx="2" presStyleCnt="5"/>
      <dgm:spPr/>
      <dgm:t>
        <a:bodyPr/>
        <a:lstStyle/>
        <a:p>
          <a:endParaRPr lang="es-EC"/>
        </a:p>
      </dgm:t>
    </dgm:pt>
    <dgm:pt modelId="{EA73FBDC-9D94-4119-A913-245ADD43EEDA}" type="pres">
      <dgm:prSet presAssocID="{4636C506-D767-4A54-9FFE-E4EC1DEC9AEC}" presName="connTx" presStyleLbl="parChTrans1D3" presStyleIdx="2" presStyleCnt="5"/>
      <dgm:spPr/>
      <dgm:t>
        <a:bodyPr/>
        <a:lstStyle/>
        <a:p>
          <a:endParaRPr lang="es-EC"/>
        </a:p>
      </dgm:t>
    </dgm:pt>
    <dgm:pt modelId="{56128391-ADC3-4EDA-B3AB-AF053A34F711}" type="pres">
      <dgm:prSet presAssocID="{7319045B-1BAC-4980-B4F5-ECB01D98BF0D}" presName="Name30" presStyleCnt="0"/>
      <dgm:spPr/>
    </dgm:pt>
    <dgm:pt modelId="{F2BFADB8-F186-42E2-9085-9A72CEE29BBE}" type="pres">
      <dgm:prSet presAssocID="{7319045B-1BAC-4980-B4F5-ECB01D98BF0D}" presName="level2Shape" presStyleLbl="node3" presStyleIdx="2" presStyleCnt="5" custScaleX="451165" custScaleY="110075" custLinFactNeighborX="-15567"/>
      <dgm:spPr/>
      <dgm:t>
        <a:bodyPr/>
        <a:lstStyle/>
        <a:p>
          <a:endParaRPr lang="es-EC"/>
        </a:p>
      </dgm:t>
    </dgm:pt>
    <dgm:pt modelId="{BEBC20B5-391A-4765-A629-A315D0148B0B}" type="pres">
      <dgm:prSet presAssocID="{7319045B-1BAC-4980-B4F5-ECB01D98BF0D}" presName="hierChild3" presStyleCnt="0"/>
      <dgm:spPr/>
    </dgm:pt>
    <dgm:pt modelId="{51322B9E-20D6-4A65-A870-72AAA453AA68}" type="pres">
      <dgm:prSet presAssocID="{9608127D-2001-45F0-B865-72F55430621A}" presName="Name25" presStyleLbl="parChTrans1D2" presStyleIdx="1" presStyleCnt="2"/>
      <dgm:spPr/>
      <dgm:t>
        <a:bodyPr/>
        <a:lstStyle/>
        <a:p>
          <a:endParaRPr lang="es-EC"/>
        </a:p>
      </dgm:t>
    </dgm:pt>
    <dgm:pt modelId="{D996E198-95D8-485D-9C81-36A706AC64FC}" type="pres">
      <dgm:prSet presAssocID="{9608127D-2001-45F0-B865-72F55430621A}" presName="connTx" presStyleLbl="parChTrans1D2" presStyleIdx="1" presStyleCnt="2"/>
      <dgm:spPr/>
      <dgm:t>
        <a:bodyPr/>
        <a:lstStyle/>
        <a:p>
          <a:endParaRPr lang="es-EC"/>
        </a:p>
      </dgm:t>
    </dgm:pt>
    <dgm:pt modelId="{F92D361A-B512-43C4-971C-D1A7DF43FF80}" type="pres">
      <dgm:prSet presAssocID="{E432662E-1E18-4760-AFD6-DAC0CFC3A999}" presName="Name30" presStyleCnt="0"/>
      <dgm:spPr/>
    </dgm:pt>
    <dgm:pt modelId="{3A8477FE-E188-495F-B416-63CC5A655667}" type="pres">
      <dgm:prSet presAssocID="{E432662E-1E18-4760-AFD6-DAC0CFC3A999}" presName="level2Shape" presStyleLbl="node2" presStyleIdx="1" presStyleCnt="2" custLinFactNeighborX="-35636" custLinFactNeighborY="-7065"/>
      <dgm:spPr/>
      <dgm:t>
        <a:bodyPr/>
        <a:lstStyle/>
        <a:p>
          <a:endParaRPr lang="es-EC"/>
        </a:p>
      </dgm:t>
    </dgm:pt>
    <dgm:pt modelId="{249EFCE9-243F-4AE5-8939-93E33C12AA37}" type="pres">
      <dgm:prSet presAssocID="{E432662E-1E18-4760-AFD6-DAC0CFC3A999}" presName="hierChild3" presStyleCnt="0"/>
      <dgm:spPr/>
    </dgm:pt>
    <dgm:pt modelId="{716559D3-C041-4EAE-889E-8B8F1DFCB5D1}" type="pres">
      <dgm:prSet presAssocID="{09E1969C-2979-46FA-A9D8-BB6F799C5FC3}" presName="Name25" presStyleLbl="parChTrans1D3" presStyleIdx="3" presStyleCnt="5"/>
      <dgm:spPr/>
      <dgm:t>
        <a:bodyPr/>
        <a:lstStyle/>
        <a:p>
          <a:endParaRPr lang="es-EC"/>
        </a:p>
      </dgm:t>
    </dgm:pt>
    <dgm:pt modelId="{2FEA5328-9EA8-4856-AC74-F1B0B3D372F1}" type="pres">
      <dgm:prSet presAssocID="{09E1969C-2979-46FA-A9D8-BB6F799C5FC3}" presName="connTx" presStyleLbl="parChTrans1D3" presStyleIdx="3" presStyleCnt="5"/>
      <dgm:spPr/>
      <dgm:t>
        <a:bodyPr/>
        <a:lstStyle/>
        <a:p>
          <a:endParaRPr lang="es-EC"/>
        </a:p>
      </dgm:t>
    </dgm:pt>
    <dgm:pt modelId="{930C9DBC-D5C0-4271-B87B-8B5B4F934D29}" type="pres">
      <dgm:prSet presAssocID="{32AB0877-88EC-4035-B115-F848150197D6}" presName="Name30" presStyleCnt="0"/>
      <dgm:spPr/>
    </dgm:pt>
    <dgm:pt modelId="{BBFE3BF4-EFFE-4608-9268-2549CA0D6F38}" type="pres">
      <dgm:prSet presAssocID="{32AB0877-88EC-4035-B115-F848150197D6}" presName="level2Shape" presStyleLbl="node3" presStyleIdx="3" presStyleCnt="5" custScaleX="450066" custScaleY="141150" custLinFactNeighborX="-19011" custLinFactNeighborY="10498"/>
      <dgm:spPr/>
      <dgm:t>
        <a:bodyPr/>
        <a:lstStyle/>
        <a:p>
          <a:endParaRPr lang="es-EC"/>
        </a:p>
      </dgm:t>
    </dgm:pt>
    <dgm:pt modelId="{298AB5EC-C129-4102-ACCF-799495030BBA}" type="pres">
      <dgm:prSet presAssocID="{32AB0877-88EC-4035-B115-F848150197D6}" presName="hierChild3" presStyleCnt="0"/>
      <dgm:spPr/>
    </dgm:pt>
    <dgm:pt modelId="{F35CCD4D-1A05-4EEF-AF31-77262FE4DA2F}" type="pres">
      <dgm:prSet presAssocID="{82310E11-7E74-4F0B-B083-5190889DD94D}" presName="Name25" presStyleLbl="parChTrans1D3" presStyleIdx="4" presStyleCnt="5"/>
      <dgm:spPr/>
      <dgm:t>
        <a:bodyPr/>
        <a:lstStyle/>
        <a:p>
          <a:endParaRPr lang="es-EC"/>
        </a:p>
      </dgm:t>
    </dgm:pt>
    <dgm:pt modelId="{0F24CFDE-E800-4C2D-A2CD-A73E636C8F12}" type="pres">
      <dgm:prSet presAssocID="{82310E11-7E74-4F0B-B083-5190889DD94D}" presName="connTx" presStyleLbl="parChTrans1D3" presStyleIdx="4" presStyleCnt="5"/>
      <dgm:spPr/>
      <dgm:t>
        <a:bodyPr/>
        <a:lstStyle/>
        <a:p>
          <a:endParaRPr lang="es-EC"/>
        </a:p>
      </dgm:t>
    </dgm:pt>
    <dgm:pt modelId="{D0DAC4B7-480A-4A73-A688-3E98B1DE09B5}" type="pres">
      <dgm:prSet presAssocID="{FEAD5114-5EB8-4DDB-B495-BC7E371FF4B4}" presName="Name30" presStyleCnt="0"/>
      <dgm:spPr/>
    </dgm:pt>
    <dgm:pt modelId="{FBDBEBAC-E015-4B0F-B812-B41C75DC75C2}" type="pres">
      <dgm:prSet presAssocID="{FEAD5114-5EB8-4DDB-B495-BC7E371FF4B4}" presName="level2Shape" presStyleLbl="node3" presStyleIdx="4" presStyleCnt="5" custScaleX="452012" custScaleY="153828" custLinFactNeighborX="-16597" custLinFactNeighborY="-3081"/>
      <dgm:spPr/>
      <dgm:t>
        <a:bodyPr/>
        <a:lstStyle/>
        <a:p>
          <a:endParaRPr lang="es-EC"/>
        </a:p>
      </dgm:t>
    </dgm:pt>
    <dgm:pt modelId="{84F4737D-11D5-40B8-902B-C8EED9308371}" type="pres">
      <dgm:prSet presAssocID="{FEAD5114-5EB8-4DDB-B495-BC7E371FF4B4}" presName="hierChild3" presStyleCnt="0"/>
      <dgm:spPr/>
    </dgm:pt>
    <dgm:pt modelId="{E7F485B0-DF5A-4356-98D6-2E601F79BC8D}" type="pres">
      <dgm:prSet presAssocID="{839E0937-490F-4C4F-969A-400255159922}" presName="bgShapesFlow" presStyleCnt="0"/>
      <dgm:spPr/>
    </dgm:pt>
  </dgm:ptLst>
  <dgm:cxnLst>
    <dgm:cxn modelId="{8E277E36-249F-4A4D-B9AA-4703935D2490}" srcId="{9150CF03-CFEA-4444-8B17-566F36FA9964}" destId="{A381EFAC-5F91-45B4-A713-C0B60EB27A8D}" srcOrd="0" destOrd="0" parTransId="{8FFD9FDC-DEA0-4755-BA92-862FF9AC502C}" sibTransId="{1B9D70BA-491D-4347-8076-30A13C9C30F1}"/>
    <dgm:cxn modelId="{BBE1B43D-1B45-4C2C-861B-6A3A4E5B5651}" type="presOf" srcId="{9608127D-2001-45F0-B865-72F55430621A}" destId="{51322B9E-20D6-4A65-A870-72AAA453AA68}" srcOrd="0" destOrd="0" presId="urn:microsoft.com/office/officeart/2005/8/layout/hierarchy5"/>
    <dgm:cxn modelId="{7CBC3AA4-A58D-42C8-96D6-02B017E6A696}" srcId="{A381EFAC-5F91-45B4-A713-C0B60EB27A8D}" destId="{A3A3719B-BC4A-4638-B508-B7F9805B28C0}" srcOrd="0" destOrd="0" parTransId="{E9716705-E87A-456F-8963-D3C5EE5D0966}" sibTransId="{E2D3BD21-033A-4E38-A6CA-B61DBA62860B}"/>
    <dgm:cxn modelId="{B399EE78-AC8C-41D3-88D7-2DA4DB69E571}" type="presOf" srcId="{E432662E-1E18-4760-AFD6-DAC0CFC3A999}" destId="{3A8477FE-E188-495F-B416-63CC5A655667}" srcOrd="0" destOrd="0" presId="urn:microsoft.com/office/officeart/2005/8/layout/hierarchy5"/>
    <dgm:cxn modelId="{49430C5B-F918-429F-B23E-AA981FC41022}" srcId="{A381EFAC-5F91-45B4-A713-C0B60EB27A8D}" destId="{7319045B-1BAC-4980-B4F5-ECB01D98BF0D}" srcOrd="2" destOrd="0" parTransId="{4636C506-D767-4A54-9FFE-E4EC1DEC9AEC}" sibTransId="{FD6EAF60-F6E0-4AE7-B588-CAC5A9C0FD7C}"/>
    <dgm:cxn modelId="{763C9E50-451E-42AF-8875-9D6FF5FA92FB}" type="presOf" srcId="{9608127D-2001-45F0-B865-72F55430621A}" destId="{D996E198-95D8-485D-9C81-36A706AC64FC}" srcOrd="1" destOrd="0" presId="urn:microsoft.com/office/officeart/2005/8/layout/hierarchy5"/>
    <dgm:cxn modelId="{B728CABA-F97D-497D-8CE6-A6FBA16B0A06}" type="presOf" srcId="{E9716705-E87A-456F-8963-D3C5EE5D0966}" destId="{71738991-8851-45B6-8589-73ADEDD621FD}" srcOrd="1" destOrd="0" presId="urn:microsoft.com/office/officeart/2005/8/layout/hierarchy5"/>
    <dgm:cxn modelId="{2E968DA9-D213-4CFB-B3D1-3A4B9DFA529D}" type="presOf" srcId="{77B7881C-7E82-4BDF-8288-667045F28678}" destId="{6E234EC6-4083-4FD1-9C05-5A6F69AF2CE9}" srcOrd="1" destOrd="0" presId="urn:microsoft.com/office/officeart/2005/8/layout/hierarchy5"/>
    <dgm:cxn modelId="{DB260519-17AB-4909-8F0E-EA35ACD315E7}" type="presOf" srcId="{7319045B-1BAC-4980-B4F5-ECB01D98BF0D}" destId="{F2BFADB8-F186-42E2-9085-9A72CEE29BBE}" srcOrd="0" destOrd="0" presId="urn:microsoft.com/office/officeart/2005/8/layout/hierarchy5"/>
    <dgm:cxn modelId="{AEE40511-393F-41D2-A4C8-02D738F33A6C}" type="presOf" srcId="{1ACA0DA5-1AA2-4811-88C0-CE0C3EC0AD9A}" destId="{833246CD-319C-4A3C-BB8E-5188EB85E7DC}" srcOrd="0" destOrd="0" presId="urn:microsoft.com/office/officeart/2005/8/layout/hierarchy5"/>
    <dgm:cxn modelId="{24C4E6E4-6098-45D3-B9A0-D96F229356B0}" type="presOf" srcId="{77B7881C-7E82-4BDF-8288-667045F28678}" destId="{DDA00F3C-D7AF-4E6C-8DCC-BA71701EF53C}" srcOrd="0" destOrd="0" presId="urn:microsoft.com/office/officeart/2005/8/layout/hierarchy5"/>
    <dgm:cxn modelId="{A6D4B3A6-327B-4DA8-95C3-56BD182F14D2}" type="presOf" srcId="{82310E11-7E74-4F0B-B083-5190889DD94D}" destId="{F35CCD4D-1A05-4EEF-AF31-77262FE4DA2F}" srcOrd="0" destOrd="0" presId="urn:microsoft.com/office/officeart/2005/8/layout/hierarchy5"/>
    <dgm:cxn modelId="{C9EF2C72-83FF-4DC1-9D8A-77FC7D1A72A5}" type="presOf" srcId="{4636C506-D767-4A54-9FFE-E4EC1DEC9AEC}" destId="{42A95F2A-0CBE-4576-B2A9-9A26C3FAF394}" srcOrd="0" destOrd="0" presId="urn:microsoft.com/office/officeart/2005/8/layout/hierarchy5"/>
    <dgm:cxn modelId="{9CDAD941-D202-4B32-9391-F7840F16F811}" type="presOf" srcId="{8FFD9FDC-DEA0-4755-BA92-862FF9AC502C}" destId="{6D3C1C60-7877-4508-B531-45C044D1A1AE}" srcOrd="1" destOrd="0" presId="urn:microsoft.com/office/officeart/2005/8/layout/hierarchy5"/>
    <dgm:cxn modelId="{0E58BA63-05F6-47EC-BCAB-0CF582F46DA4}" type="presOf" srcId="{9150CF03-CFEA-4444-8B17-566F36FA9964}" destId="{7535F7F8-E80D-4E82-8009-5704E9F84380}" srcOrd="0" destOrd="0" presId="urn:microsoft.com/office/officeart/2005/8/layout/hierarchy5"/>
    <dgm:cxn modelId="{819900BB-FBAF-40C7-B83E-02AB186864A8}" srcId="{9150CF03-CFEA-4444-8B17-566F36FA9964}" destId="{E432662E-1E18-4760-AFD6-DAC0CFC3A999}" srcOrd="1" destOrd="0" parTransId="{9608127D-2001-45F0-B865-72F55430621A}" sibTransId="{CFD1B00A-DEC7-4BE4-935C-5557577A2C7B}"/>
    <dgm:cxn modelId="{871D4037-1699-4032-95BA-BBC9F4C54D5A}" srcId="{E432662E-1E18-4760-AFD6-DAC0CFC3A999}" destId="{32AB0877-88EC-4035-B115-F848150197D6}" srcOrd="0" destOrd="0" parTransId="{09E1969C-2979-46FA-A9D8-BB6F799C5FC3}" sibTransId="{B10EDBCF-0B44-4C70-B1EC-404C7679EA1C}"/>
    <dgm:cxn modelId="{863DF766-9418-4DAE-AD06-D5E5BFB18602}" type="presOf" srcId="{839E0937-490F-4C4F-969A-400255159922}" destId="{7445F9D9-799C-4417-8307-2D4836C74EB3}" srcOrd="0" destOrd="0" presId="urn:microsoft.com/office/officeart/2005/8/layout/hierarchy5"/>
    <dgm:cxn modelId="{B7FEC6E3-DDE4-421C-851E-AEF4DFB516A3}" type="presOf" srcId="{8FFD9FDC-DEA0-4755-BA92-862FF9AC502C}" destId="{CC5E23A0-4C90-47F8-BAF7-AD5406AB6B7E}" srcOrd="0" destOrd="0" presId="urn:microsoft.com/office/officeart/2005/8/layout/hierarchy5"/>
    <dgm:cxn modelId="{FC6B4D4D-1085-468F-BF93-D81A524073F6}" type="presOf" srcId="{32AB0877-88EC-4035-B115-F848150197D6}" destId="{BBFE3BF4-EFFE-4608-9268-2549CA0D6F38}" srcOrd="0" destOrd="0" presId="urn:microsoft.com/office/officeart/2005/8/layout/hierarchy5"/>
    <dgm:cxn modelId="{8EF30AA8-746A-47EB-BC64-6FDD5493FB49}" type="presOf" srcId="{09E1969C-2979-46FA-A9D8-BB6F799C5FC3}" destId="{2FEA5328-9EA8-4856-AC74-F1B0B3D372F1}" srcOrd="1" destOrd="0" presId="urn:microsoft.com/office/officeart/2005/8/layout/hierarchy5"/>
    <dgm:cxn modelId="{613CF31D-4CA1-44B1-A2A0-58D55D5FA0E7}" type="presOf" srcId="{E9716705-E87A-456F-8963-D3C5EE5D0966}" destId="{D81795BE-478C-4D54-8CCE-64C803B79ECB}" srcOrd="0" destOrd="0" presId="urn:microsoft.com/office/officeart/2005/8/layout/hierarchy5"/>
    <dgm:cxn modelId="{F13F6118-2F2B-4B2F-8611-E757C7D59DA4}" srcId="{A381EFAC-5F91-45B4-A713-C0B60EB27A8D}" destId="{1ACA0DA5-1AA2-4811-88C0-CE0C3EC0AD9A}" srcOrd="1" destOrd="0" parTransId="{77B7881C-7E82-4BDF-8288-667045F28678}" sibTransId="{907B25B7-F0A6-4B16-8FB2-1F43C2ED2955}"/>
    <dgm:cxn modelId="{185E629A-0619-4E7B-AF5D-1909C6093C0A}" type="presOf" srcId="{FEAD5114-5EB8-4DDB-B495-BC7E371FF4B4}" destId="{FBDBEBAC-E015-4B0F-B812-B41C75DC75C2}" srcOrd="0" destOrd="0" presId="urn:microsoft.com/office/officeart/2005/8/layout/hierarchy5"/>
    <dgm:cxn modelId="{9777D6B7-3D67-4FF1-A982-802367BB63F9}" type="presOf" srcId="{4636C506-D767-4A54-9FFE-E4EC1DEC9AEC}" destId="{EA73FBDC-9D94-4119-A913-245ADD43EEDA}" srcOrd="1" destOrd="0" presId="urn:microsoft.com/office/officeart/2005/8/layout/hierarchy5"/>
    <dgm:cxn modelId="{62EDDF7D-9A31-4D82-80A7-1121D562DDAD}" type="presOf" srcId="{A3A3719B-BC4A-4638-B508-B7F9805B28C0}" destId="{E51EEF11-DDBF-42F2-831B-0F3E32B8287E}" srcOrd="0" destOrd="0" presId="urn:microsoft.com/office/officeart/2005/8/layout/hierarchy5"/>
    <dgm:cxn modelId="{34C88DB3-7041-4C04-A46D-5691DA003359}" srcId="{E432662E-1E18-4760-AFD6-DAC0CFC3A999}" destId="{FEAD5114-5EB8-4DDB-B495-BC7E371FF4B4}" srcOrd="1" destOrd="0" parTransId="{82310E11-7E74-4F0B-B083-5190889DD94D}" sibTransId="{597329B5-75DD-4CA1-9BF7-A5785CE9F80C}"/>
    <dgm:cxn modelId="{0CEF5C8E-45EF-4EC5-B951-1B5C92BC53AC}" type="presOf" srcId="{A381EFAC-5F91-45B4-A713-C0B60EB27A8D}" destId="{5CEA55A2-5302-491F-AD4E-B1E99370875D}" srcOrd="0" destOrd="0" presId="urn:microsoft.com/office/officeart/2005/8/layout/hierarchy5"/>
    <dgm:cxn modelId="{A5EDF87D-5ECA-4D8F-9181-1BA04014838B}" srcId="{839E0937-490F-4C4F-969A-400255159922}" destId="{9150CF03-CFEA-4444-8B17-566F36FA9964}" srcOrd="0" destOrd="0" parTransId="{FA7C2E1A-3968-481F-9FBB-892207142F66}" sibTransId="{AFFCCC55-6AE9-4832-8FCF-F2CA7B234C32}"/>
    <dgm:cxn modelId="{FF07B21E-982A-403F-AC58-E7AF16DBC6EA}" type="presOf" srcId="{82310E11-7E74-4F0B-B083-5190889DD94D}" destId="{0F24CFDE-E800-4C2D-A2CD-A73E636C8F12}" srcOrd="1" destOrd="0" presId="urn:microsoft.com/office/officeart/2005/8/layout/hierarchy5"/>
    <dgm:cxn modelId="{5C5B422E-DECC-4B37-B37D-6DC73488C97C}" type="presOf" srcId="{09E1969C-2979-46FA-A9D8-BB6F799C5FC3}" destId="{716559D3-C041-4EAE-889E-8B8F1DFCB5D1}" srcOrd="0" destOrd="0" presId="urn:microsoft.com/office/officeart/2005/8/layout/hierarchy5"/>
    <dgm:cxn modelId="{16584418-B3C9-460E-91F2-16E2AC9FDEA1}" type="presParOf" srcId="{7445F9D9-799C-4417-8307-2D4836C74EB3}" destId="{BEADA580-9129-41FD-9F5C-607F6E88DFE4}" srcOrd="0" destOrd="0" presId="urn:microsoft.com/office/officeart/2005/8/layout/hierarchy5"/>
    <dgm:cxn modelId="{32A64E00-912C-40B9-B32C-D09A8EC15599}" type="presParOf" srcId="{BEADA580-9129-41FD-9F5C-607F6E88DFE4}" destId="{F6CF5B8E-03A9-4558-9ED9-A3BD826AE647}" srcOrd="0" destOrd="0" presId="urn:microsoft.com/office/officeart/2005/8/layout/hierarchy5"/>
    <dgm:cxn modelId="{FDC77EE7-075D-4C56-AC0C-E60E7D97E7FF}" type="presParOf" srcId="{F6CF5B8E-03A9-4558-9ED9-A3BD826AE647}" destId="{F35EFD4E-B2D0-4A2B-9497-A712419AE90F}" srcOrd="0" destOrd="0" presId="urn:microsoft.com/office/officeart/2005/8/layout/hierarchy5"/>
    <dgm:cxn modelId="{8362492A-3DFA-458A-AA7B-590EFD2B84D3}" type="presParOf" srcId="{F35EFD4E-B2D0-4A2B-9497-A712419AE90F}" destId="{7535F7F8-E80D-4E82-8009-5704E9F84380}" srcOrd="0" destOrd="0" presId="urn:microsoft.com/office/officeart/2005/8/layout/hierarchy5"/>
    <dgm:cxn modelId="{9C18EE01-3DC2-4DCF-A35C-9DD18E54C739}" type="presParOf" srcId="{F35EFD4E-B2D0-4A2B-9497-A712419AE90F}" destId="{21E91C06-4D33-4977-BB95-68354E3C5108}" srcOrd="1" destOrd="0" presId="urn:microsoft.com/office/officeart/2005/8/layout/hierarchy5"/>
    <dgm:cxn modelId="{D20179D3-2340-462C-940F-0AC4D21AD3ED}" type="presParOf" srcId="{21E91C06-4D33-4977-BB95-68354E3C5108}" destId="{CC5E23A0-4C90-47F8-BAF7-AD5406AB6B7E}" srcOrd="0" destOrd="0" presId="urn:microsoft.com/office/officeart/2005/8/layout/hierarchy5"/>
    <dgm:cxn modelId="{FF92E2C1-4A16-4AFC-936E-AE065E13DE48}" type="presParOf" srcId="{CC5E23A0-4C90-47F8-BAF7-AD5406AB6B7E}" destId="{6D3C1C60-7877-4508-B531-45C044D1A1AE}" srcOrd="0" destOrd="0" presId="urn:microsoft.com/office/officeart/2005/8/layout/hierarchy5"/>
    <dgm:cxn modelId="{32C0E102-39C6-494E-AFAD-205D72F1AA87}" type="presParOf" srcId="{21E91C06-4D33-4977-BB95-68354E3C5108}" destId="{7096AB3D-8E8F-4BD0-A813-8DB792898980}" srcOrd="1" destOrd="0" presId="urn:microsoft.com/office/officeart/2005/8/layout/hierarchy5"/>
    <dgm:cxn modelId="{C20F8672-2F16-4783-8AED-7F840F854C12}" type="presParOf" srcId="{7096AB3D-8E8F-4BD0-A813-8DB792898980}" destId="{5CEA55A2-5302-491F-AD4E-B1E99370875D}" srcOrd="0" destOrd="0" presId="urn:microsoft.com/office/officeart/2005/8/layout/hierarchy5"/>
    <dgm:cxn modelId="{BA9522B8-34BA-4025-857F-49323A531A92}" type="presParOf" srcId="{7096AB3D-8E8F-4BD0-A813-8DB792898980}" destId="{BA085335-5C99-40E5-96A7-4646CABB4EA7}" srcOrd="1" destOrd="0" presId="urn:microsoft.com/office/officeart/2005/8/layout/hierarchy5"/>
    <dgm:cxn modelId="{E69755F2-FD83-4C2B-B823-B806FD7F10F2}" type="presParOf" srcId="{BA085335-5C99-40E5-96A7-4646CABB4EA7}" destId="{D81795BE-478C-4D54-8CCE-64C803B79ECB}" srcOrd="0" destOrd="0" presId="urn:microsoft.com/office/officeart/2005/8/layout/hierarchy5"/>
    <dgm:cxn modelId="{E17CCA0B-AC3C-4B21-A89A-5509A0E5929C}" type="presParOf" srcId="{D81795BE-478C-4D54-8CCE-64C803B79ECB}" destId="{71738991-8851-45B6-8589-73ADEDD621FD}" srcOrd="0" destOrd="0" presId="urn:microsoft.com/office/officeart/2005/8/layout/hierarchy5"/>
    <dgm:cxn modelId="{0F443C83-C3E0-4A1E-AE8F-16EFC3D0A98E}" type="presParOf" srcId="{BA085335-5C99-40E5-96A7-4646CABB4EA7}" destId="{4BB2E877-783A-461A-9FC5-7969E231D121}" srcOrd="1" destOrd="0" presId="urn:microsoft.com/office/officeart/2005/8/layout/hierarchy5"/>
    <dgm:cxn modelId="{6ACFB423-AFE2-439B-B6FF-37426D874A52}" type="presParOf" srcId="{4BB2E877-783A-461A-9FC5-7969E231D121}" destId="{E51EEF11-DDBF-42F2-831B-0F3E32B8287E}" srcOrd="0" destOrd="0" presId="urn:microsoft.com/office/officeart/2005/8/layout/hierarchy5"/>
    <dgm:cxn modelId="{F2ED80C9-FC11-4451-BE77-A00ED12178F6}" type="presParOf" srcId="{4BB2E877-783A-461A-9FC5-7969E231D121}" destId="{652DB402-14B5-4822-901C-2BB8B57D5502}" srcOrd="1" destOrd="0" presId="urn:microsoft.com/office/officeart/2005/8/layout/hierarchy5"/>
    <dgm:cxn modelId="{2531E70C-F75C-4DE4-ACF6-D2CECCAF8531}" type="presParOf" srcId="{BA085335-5C99-40E5-96A7-4646CABB4EA7}" destId="{DDA00F3C-D7AF-4E6C-8DCC-BA71701EF53C}" srcOrd="2" destOrd="0" presId="urn:microsoft.com/office/officeart/2005/8/layout/hierarchy5"/>
    <dgm:cxn modelId="{766E5469-1F1A-4133-9E54-A5441D1CAAE5}" type="presParOf" srcId="{DDA00F3C-D7AF-4E6C-8DCC-BA71701EF53C}" destId="{6E234EC6-4083-4FD1-9C05-5A6F69AF2CE9}" srcOrd="0" destOrd="0" presId="urn:microsoft.com/office/officeart/2005/8/layout/hierarchy5"/>
    <dgm:cxn modelId="{A9EC1476-9451-491E-A697-C9969B4CDB55}" type="presParOf" srcId="{BA085335-5C99-40E5-96A7-4646CABB4EA7}" destId="{3BF1EFDE-0387-4B71-9A56-FAC85DE9FBC3}" srcOrd="3" destOrd="0" presId="urn:microsoft.com/office/officeart/2005/8/layout/hierarchy5"/>
    <dgm:cxn modelId="{A8F48ABD-12F3-40F7-9217-30C5463B128B}" type="presParOf" srcId="{3BF1EFDE-0387-4B71-9A56-FAC85DE9FBC3}" destId="{833246CD-319C-4A3C-BB8E-5188EB85E7DC}" srcOrd="0" destOrd="0" presId="urn:microsoft.com/office/officeart/2005/8/layout/hierarchy5"/>
    <dgm:cxn modelId="{BF9BC13A-C117-42C1-BFCD-38C7B2F49D1E}" type="presParOf" srcId="{3BF1EFDE-0387-4B71-9A56-FAC85DE9FBC3}" destId="{6F6385E6-08EA-41A6-BBC7-7EE0236B714F}" srcOrd="1" destOrd="0" presId="urn:microsoft.com/office/officeart/2005/8/layout/hierarchy5"/>
    <dgm:cxn modelId="{6517130A-D10F-4844-9538-E3B70ED7033E}" type="presParOf" srcId="{BA085335-5C99-40E5-96A7-4646CABB4EA7}" destId="{42A95F2A-0CBE-4576-B2A9-9A26C3FAF394}" srcOrd="4" destOrd="0" presId="urn:microsoft.com/office/officeart/2005/8/layout/hierarchy5"/>
    <dgm:cxn modelId="{F8F472C1-3802-4DE7-B89E-31145B0B5EEF}" type="presParOf" srcId="{42A95F2A-0CBE-4576-B2A9-9A26C3FAF394}" destId="{EA73FBDC-9D94-4119-A913-245ADD43EEDA}" srcOrd="0" destOrd="0" presId="urn:microsoft.com/office/officeart/2005/8/layout/hierarchy5"/>
    <dgm:cxn modelId="{6F66EC67-F2C6-4A6F-BDAE-8FBEBD66374C}" type="presParOf" srcId="{BA085335-5C99-40E5-96A7-4646CABB4EA7}" destId="{56128391-ADC3-4EDA-B3AB-AF053A34F711}" srcOrd="5" destOrd="0" presId="urn:microsoft.com/office/officeart/2005/8/layout/hierarchy5"/>
    <dgm:cxn modelId="{EB4A164B-4CAF-4B72-A261-5C7EA308AB92}" type="presParOf" srcId="{56128391-ADC3-4EDA-B3AB-AF053A34F711}" destId="{F2BFADB8-F186-42E2-9085-9A72CEE29BBE}" srcOrd="0" destOrd="0" presId="urn:microsoft.com/office/officeart/2005/8/layout/hierarchy5"/>
    <dgm:cxn modelId="{869DFFA8-DB0A-4930-B1C0-62436AAF3FFC}" type="presParOf" srcId="{56128391-ADC3-4EDA-B3AB-AF053A34F711}" destId="{BEBC20B5-391A-4765-A629-A315D0148B0B}" srcOrd="1" destOrd="0" presId="urn:microsoft.com/office/officeart/2005/8/layout/hierarchy5"/>
    <dgm:cxn modelId="{B1923AFE-CFA4-4763-AFD9-6E50C39F6751}" type="presParOf" srcId="{21E91C06-4D33-4977-BB95-68354E3C5108}" destId="{51322B9E-20D6-4A65-A870-72AAA453AA68}" srcOrd="2" destOrd="0" presId="urn:microsoft.com/office/officeart/2005/8/layout/hierarchy5"/>
    <dgm:cxn modelId="{C941AD10-6D88-49AD-B573-4E4C52DA3FE5}" type="presParOf" srcId="{51322B9E-20D6-4A65-A870-72AAA453AA68}" destId="{D996E198-95D8-485D-9C81-36A706AC64FC}" srcOrd="0" destOrd="0" presId="urn:microsoft.com/office/officeart/2005/8/layout/hierarchy5"/>
    <dgm:cxn modelId="{AA1BDA2D-1084-41A4-AA8A-C611ABFDE97F}" type="presParOf" srcId="{21E91C06-4D33-4977-BB95-68354E3C5108}" destId="{F92D361A-B512-43C4-971C-D1A7DF43FF80}" srcOrd="3" destOrd="0" presId="urn:microsoft.com/office/officeart/2005/8/layout/hierarchy5"/>
    <dgm:cxn modelId="{09E60741-9C84-4678-AFD4-C471FBF52495}" type="presParOf" srcId="{F92D361A-B512-43C4-971C-D1A7DF43FF80}" destId="{3A8477FE-E188-495F-B416-63CC5A655667}" srcOrd="0" destOrd="0" presId="urn:microsoft.com/office/officeart/2005/8/layout/hierarchy5"/>
    <dgm:cxn modelId="{3ADC1EEB-AC90-4D17-9E45-75E010D43ABA}" type="presParOf" srcId="{F92D361A-B512-43C4-971C-D1A7DF43FF80}" destId="{249EFCE9-243F-4AE5-8939-93E33C12AA37}" srcOrd="1" destOrd="0" presId="urn:microsoft.com/office/officeart/2005/8/layout/hierarchy5"/>
    <dgm:cxn modelId="{2833D5F4-2299-493B-8C0F-6C2CB8E8FFBF}" type="presParOf" srcId="{249EFCE9-243F-4AE5-8939-93E33C12AA37}" destId="{716559D3-C041-4EAE-889E-8B8F1DFCB5D1}" srcOrd="0" destOrd="0" presId="urn:microsoft.com/office/officeart/2005/8/layout/hierarchy5"/>
    <dgm:cxn modelId="{C65020F1-5031-44D8-B6D0-FE4D47E13384}" type="presParOf" srcId="{716559D3-C041-4EAE-889E-8B8F1DFCB5D1}" destId="{2FEA5328-9EA8-4856-AC74-F1B0B3D372F1}" srcOrd="0" destOrd="0" presId="urn:microsoft.com/office/officeart/2005/8/layout/hierarchy5"/>
    <dgm:cxn modelId="{DA99E406-F0EA-4733-BEC0-68BB58DBEAFF}" type="presParOf" srcId="{249EFCE9-243F-4AE5-8939-93E33C12AA37}" destId="{930C9DBC-D5C0-4271-B87B-8B5B4F934D29}" srcOrd="1" destOrd="0" presId="urn:microsoft.com/office/officeart/2005/8/layout/hierarchy5"/>
    <dgm:cxn modelId="{BB7ADC8A-7E8E-47F4-B15E-55DD49B44D95}" type="presParOf" srcId="{930C9DBC-D5C0-4271-B87B-8B5B4F934D29}" destId="{BBFE3BF4-EFFE-4608-9268-2549CA0D6F38}" srcOrd="0" destOrd="0" presId="urn:microsoft.com/office/officeart/2005/8/layout/hierarchy5"/>
    <dgm:cxn modelId="{EFA6CC73-F2E7-48DB-9747-D6953C564E1C}" type="presParOf" srcId="{930C9DBC-D5C0-4271-B87B-8B5B4F934D29}" destId="{298AB5EC-C129-4102-ACCF-799495030BBA}" srcOrd="1" destOrd="0" presId="urn:microsoft.com/office/officeart/2005/8/layout/hierarchy5"/>
    <dgm:cxn modelId="{14CD399A-1ECD-413F-AAB1-02EBAE89CA1A}" type="presParOf" srcId="{249EFCE9-243F-4AE5-8939-93E33C12AA37}" destId="{F35CCD4D-1A05-4EEF-AF31-77262FE4DA2F}" srcOrd="2" destOrd="0" presId="urn:microsoft.com/office/officeart/2005/8/layout/hierarchy5"/>
    <dgm:cxn modelId="{57D1C1F2-72B9-4B79-A5D1-7B427700BD60}" type="presParOf" srcId="{F35CCD4D-1A05-4EEF-AF31-77262FE4DA2F}" destId="{0F24CFDE-E800-4C2D-A2CD-A73E636C8F12}" srcOrd="0" destOrd="0" presId="urn:microsoft.com/office/officeart/2005/8/layout/hierarchy5"/>
    <dgm:cxn modelId="{4986F7DC-ABF2-4B86-AA3E-570C584425E5}" type="presParOf" srcId="{249EFCE9-243F-4AE5-8939-93E33C12AA37}" destId="{D0DAC4B7-480A-4A73-A688-3E98B1DE09B5}" srcOrd="3" destOrd="0" presId="urn:microsoft.com/office/officeart/2005/8/layout/hierarchy5"/>
    <dgm:cxn modelId="{7DEB2D1E-4E40-4CA1-83A6-CAB84E1AFB72}" type="presParOf" srcId="{D0DAC4B7-480A-4A73-A688-3E98B1DE09B5}" destId="{FBDBEBAC-E015-4B0F-B812-B41C75DC75C2}" srcOrd="0" destOrd="0" presId="urn:microsoft.com/office/officeart/2005/8/layout/hierarchy5"/>
    <dgm:cxn modelId="{C3355634-68EB-438D-9693-83F8A37569B5}" type="presParOf" srcId="{D0DAC4B7-480A-4A73-A688-3E98B1DE09B5}" destId="{84F4737D-11D5-40B8-902B-C8EED9308371}" srcOrd="1" destOrd="0" presId="urn:microsoft.com/office/officeart/2005/8/layout/hierarchy5"/>
    <dgm:cxn modelId="{DB6ADCCA-346E-4010-AEFB-650BF68CB033}" type="presParOf" srcId="{7445F9D9-799C-4417-8307-2D4836C74EB3}" destId="{E7F485B0-DF5A-4356-98D6-2E601F79BC8D}" srcOrd="1" destOrd="0" presId="urn:microsoft.com/office/officeart/2005/8/layout/hierarchy5"/>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9E0937-490F-4C4F-969A-400255159922}"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C"/>
        </a:p>
      </dgm:t>
    </dgm:pt>
    <dgm:pt modelId="{9150CF03-CFEA-4444-8B17-566F36FA996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solidFill>
      </dgm:spPr>
      <dgm:t>
        <a:bodyPr/>
        <a:lstStyle/>
        <a:p>
          <a:r>
            <a:rPr lang="es-EC" sz="18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VARIABLE RECREACIÓN  ESCOLAR</a:t>
          </a:r>
          <a:endParaRPr lang="es-EC" sz="18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FA7C2E1A-3968-481F-9FBB-892207142F66}" type="parTrans" cxnId="{A5EDF87D-5ECA-4D8F-9181-1BA04014838B}">
      <dgm:prSet/>
      <dgm:spPr/>
      <dgm:t>
        <a:bodyPr/>
        <a:lstStyle/>
        <a:p>
          <a:endParaRPr lang="es-EC"/>
        </a:p>
      </dgm:t>
    </dgm:pt>
    <dgm:pt modelId="{AFFCCC55-6AE9-4832-8FCF-F2CA7B234C32}" type="sibTrans" cxnId="{A5EDF87D-5ECA-4D8F-9181-1BA04014838B}">
      <dgm:prSet/>
      <dgm:spPr/>
      <dgm:t>
        <a:bodyPr/>
        <a:lstStyle/>
        <a:p>
          <a:endParaRPr lang="es-EC"/>
        </a:p>
      </dgm:t>
    </dgm:pt>
    <dgm:pt modelId="{A381EFAC-5F91-45B4-A713-C0B60EB27A8D}">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solidFill>
      </dgm:spPr>
      <dgm:t>
        <a:bodyPr/>
        <a:lstStyle/>
        <a:p>
          <a:r>
            <a:rPr lang="es-EC" sz="14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CRITERIOS  DE AUTORES SOBRE LA RECREACIÓN ESCOLAR</a:t>
          </a:r>
          <a:r>
            <a:rPr lang="es-EC" sz="900" b="0" cap="none" spc="0" dirty="0" smtClean="0">
              <a:ln w="0"/>
              <a:solidFill>
                <a:schemeClr val="tx1"/>
              </a:solidFill>
              <a:effectLst>
                <a:outerShdw blurRad="38100" dist="19050" dir="2700000" algn="tl" rotWithShape="0">
                  <a:schemeClr val="dk1">
                    <a:alpha val="40000"/>
                  </a:schemeClr>
                </a:outerShdw>
              </a:effectLst>
            </a:rPr>
            <a:t>. </a:t>
          </a:r>
          <a:endParaRPr lang="es-EC" sz="900" b="0" cap="none" spc="0" dirty="0">
            <a:ln w="0"/>
            <a:solidFill>
              <a:schemeClr val="tx1"/>
            </a:solidFill>
            <a:effectLst>
              <a:outerShdw blurRad="38100" dist="19050" dir="2700000" algn="tl" rotWithShape="0">
                <a:schemeClr val="dk1">
                  <a:alpha val="40000"/>
                </a:schemeClr>
              </a:outerShdw>
            </a:effectLst>
          </a:endParaRPr>
        </a:p>
      </dgm:t>
    </dgm:pt>
    <dgm:pt modelId="{8FFD9FDC-DEA0-4755-BA92-862FF9AC502C}" type="parTrans" cxnId="{8E277E36-249F-4A4D-B9AA-4703935D2490}">
      <dgm:prSet/>
      <dgm:spPr/>
      <dgm:t>
        <a:bodyPr/>
        <a:lstStyle/>
        <a:p>
          <a:endParaRPr lang="es-EC" dirty="0"/>
        </a:p>
      </dgm:t>
    </dgm:pt>
    <dgm:pt modelId="{1B9D70BA-491D-4347-8076-30A13C9C30F1}" type="sibTrans" cxnId="{8E277E36-249F-4A4D-B9AA-4703935D2490}">
      <dgm:prSet/>
      <dgm:spPr/>
      <dgm:t>
        <a:bodyPr/>
        <a:lstStyle/>
        <a:p>
          <a:endParaRPr lang="es-EC"/>
        </a:p>
      </dgm:t>
    </dgm:pt>
    <dgm:pt modelId="{E432662E-1E18-4760-AFD6-DAC0CFC3A999}">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solidFill>
      </dgm:spPr>
      <dgm:t>
        <a:bodyPr/>
        <a:lstStyle/>
        <a:p>
          <a:r>
            <a:rPr lang="es-EC" sz="16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 LOS JOVENES</a:t>
          </a:r>
          <a:endParaRPr lang="es-EC"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9608127D-2001-45F0-B865-72F55430621A}" type="parTrans" cxnId="{819900BB-FBAF-40C7-B83E-02AB186864A8}">
      <dgm:prSet/>
      <dgm:spPr/>
      <dgm:t>
        <a:bodyPr/>
        <a:lstStyle/>
        <a:p>
          <a:endParaRPr lang="es-EC" dirty="0"/>
        </a:p>
      </dgm:t>
    </dgm:pt>
    <dgm:pt modelId="{CFD1B00A-DEC7-4BE4-935C-5557577A2C7B}" type="sibTrans" cxnId="{819900BB-FBAF-40C7-B83E-02AB186864A8}">
      <dgm:prSet/>
      <dgm:spPr/>
      <dgm:t>
        <a:bodyPr/>
        <a:lstStyle/>
        <a:p>
          <a:endParaRPr lang="es-EC"/>
        </a:p>
      </dgm:t>
    </dgm:pt>
    <dgm:pt modelId="{7319045B-1BAC-4980-B4F5-ECB01D98BF0D}">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lumMod val="60000"/>
            <a:lumOff val="40000"/>
          </a:schemeClr>
        </a:solidFill>
      </dgm:spPr>
      <dgm:t>
        <a:bodyPr/>
        <a:lstStyle/>
        <a:p>
          <a:pPr algn="just"/>
          <a:r>
            <a:rPr lang="es-ES" sz="1600" b="1" dirty="0" smtClean="0">
              <a:solidFill>
                <a:schemeClr val="tx1"/>
              </a:solidFill>
            </a:rPr>
            <a:t>“</a:t>
          </a:r>
          <a:r>
            <a:rPr lang="es-ES" sz="1600" b="0" dirty="0" smtClean="0">
              <a:solidFill>
                <a:schemeClr val="tx1"/>
              </a:solidFill>
              <a:latin typeface="Arial" panose="020B0604020202020204" pitchFamily="34" charset="0"/>
              <a:cs typeface="Arial" panose="020B0604020202020204" pitchFamily="34" charset="0"/>
            </a:rPr>
            <a:t>Desde el punto de vista jurídico, la recreación hace parte de una de las áreas obligatorias y fundamentales de la educación básica”. (Barbero, 2001</a:t>
          </a:r>
          <a:r>
            <a:rPr lang="es-ES" sz="1600" b="1" dirty="0" smtClean="0">
              <a:solidFill>
                <a:schemeClr val="tx1"/>
              </a:solidFill>
              <a:latin typeface="Arial" panose="020B0604020202020204" pitchFamily="34" charset="0"/>
              <a:cs typeface="Arial" panose="020B0604020202020204" pitchFamily="34" charset="0"/>
            </a:rPr>
            <a:t>)</a:t>
          </a:r>
          <a:endParaRPr lang="es-EC" sz="16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4636C506-D767-4A54-9FFE-E4EC1DEC9AEC}" type="parTrans" cxnId="{49430C5B-F918-429F-B23E-AA981FC41022}">
      <dgm:prSet/>
      <dgm:spPr/>
      <dgm:t>
        <a:bodyPr/>
        <a:lstStyle/>
        <a:p>
          <a:endParaRPr lang="es-EC" dirty="0"/>
        </a:p>
      </dgm:t>
    </dgm:pt>
    <dgm:pt modelId="{FD6EAF60-F6E0-4AE7-B588-CAC5A9C0FD7C}" type="sibTrans" cxnId="{49430C5B-F918-429F-B23E-AA981FC41022}">
      <dgm:prSet/>
      <dgm:spPr/>
      <dgm:t>
        <a:bodyPr/>
        <a:lstStyle/>
        <a:p>
          <a:endParaRPr lang="es-EC"/>
        </a:p>
      </dgm:t>
    </dgm:pt>
    <dgm:pt modelId="{A3A3719B-BC4A-4638-B508-B7F9805B28C0}">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lumMod val="60000"/>
            <a:lumOff val="40000"/>
          </a:schemeClr>
        </a:solidFill>
      </dgm:spPr>
      <dgm:t>
        <a:bodyPr/>
        <a:lstStyle/>
        <a:p>
          <a:pPr algn="just">
            <a:lnSpc>
              <a:spcPct val="100000"/>
            </a:lnSpc>
          </a:pPr>
          <a:r>
            <a:rPr lang="es-EC" sz="1400" b="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El reconocimiento de la importancia de la recreación en la escuela toma fuerza en el siglo xx a partir de numerosos estudios particularmente de la psicología evolutiva, el constructivismo y la psicoanálisis que ponen en evidencia el papel del juego y la creatividad en el desarrollo humano. Estos estudios inciden a su vez, de modo significativo, en la flexibilización de los métodos  de enseñanza- aprendizaje y en la búsqueda de los logros de los fines de la educación y de formación ciudadana. (Coll,1991)</a:t>
          </a:r>
        </a:p>
      </dgm:t>
    </dgm:pt>
    <dgm:pt modelId="{E9716705-E87A-456F-8963-D3C5EE5D0966}" type="parTrans" cxnId="{7CBC3AA4-A58D-42C8-96D6-02B017E6A696}">
      <dgm:prSet/>
      <dgm:spPr/>
      <dgm:t>
        <a:bodyPr/>
        <a:lstStyle/>
        <a:p>
          <a:endParaRPr lang="es-EC" dirty="0"/>
        </a:p>
      </dgm:t>
    </dgm:pt>
    <dgm:pt modelId="{E2D3BD21-033A-4E38-A6CA-B61DBA62860B}" type="sibTrans" cxnId="{7CBC3AA4-A58D-42C8-96D6-02B017E6A696}">
      <dgm:prSet/>
      <dgm:spPr/>
      <dgm:t>
        <a:bodyPr/>
        <a:lstStyle/>
        <a:p>
          <a:endParaRPr lang="es-EC"/>
        </a:p>
      </dgm:t>
    </dgm:pt>
    <dgm:pt modelId="{1ACA0DA5-1AA2-4811-88C0-CE0C3EC0AD9A}">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2">
            <a:lumMod val="60000"/>
            <a:lumOff val="40000"/>
          </a:schemeClr>
        </a:solidFill>
      </dgm:spPr>
      <dgm:t>
        <a:bodyPr/>
        <a:lstStyle/>
        <a:p>
          <a:pPr algn="just"/>
          <a:endParaRPr lang="es-EC" sz="1600" b="1" dirty="0" smtClean="0">
            <a:solidFill>
              <a:schemeClr val="tx1"/>
            </a:solidFill>
          </a:endParaRPr>
        </a:p>
        <a:p>
          <a:pPr algn="just"/>
          <a:r>
            <a:rPr lang="es-EC" sz="1400" b="1" dirty="0" smtClean="0">
              <a:solidFill>
                <a:schemeClr val="tx1"/>
              </a:solidFill>
              <a:latin typeface="Arial" panose="020B0604020202020204" pitchFamily="34" charset="0"/>
              <a:cs typeface="Arial" panose="020B0604020202020204" pitchFamily="34" charset="0"/>
            </a:rPr>
            <a:t>El Congreso Panamericano de Educación Física Deporte y Recreación (México 82)  conceptúa: “la recreación es una variedad infinita de acciones en la que participan los </a:t>
          </a:r>
          <a:r>
            <a:rPr lang="es-EC" sz="1400" dirty="0" smtClean="0">
              <a:solidFill>
                <a:schemeClr val="tx1"/>
              </a:solidFill>
              <a:latin typeface="Arial" panose="020B0604020202020204" pitchFamily="34" charset="0"/>
              <a:cs typeface="Arial" panose="020B0604020202020204" pitchFamily="34" charset="0"/>
            </a:rPr>
            <a:t>s</a:t>
          </a:r>
          <a:r>
            <a:rPr lang="es-EC" sz="1400" b="1" dirty="0" smtClean="0">
              <a:solidFill>
                <a:schemeClr val="tx1"/>
              </a:solidFill>
              <a:latin typeface="Arial" panose="020B0604020202020204" pitchFamily="34" charset="0"/>
              <a:cs typeface="Arial" panose="020B0604020202020204" pitchFamily="34" charset="0"/>
            </a:rPr>
            <a:t>eres humanos cuando se sienten y están libres de cualquier apremio”. (Rodríguez, 1985.)</a:t>
          </a:r>
        </a:p>
        <a:p>
          <a:pPr algn="just"/>
          <a:endParaRPr lang="es-EC" sz="1400" b="1" dirty="0" smtClean="0">
            <a:solidFill>
              <a:schemeClr val="tx1"/>
            </a:solidFill>
            <a:latin typeface="Arial" panose="020B0604020202020204" pitchFamily="34" charset="0"/>
            <a:cs typeface="Arial" panose="020B0604020202020204" pitchFamily="34" charset="0"/>
          </a:endParaRPr>
        </a:p>
        <a:p>
          <a:pPr algn="just"/>
          <a:r>
            <a:rPr lang="es-EC" sz="1600" b="1" dirty="0" smtClean="0">
              <a:solidFill>
                <a:schemeClr val="tx1"/>
              </a:solidFill>
              <a:latin typeface="Arial" panose="020B0604020202020204" pitchFamily="34" charset="0"/>
              <a:cs typeface="Arial" panose="020B0604020202020204" pitchFamily="34" charset="0"/>
            </a:rPr>
            <a:t> </a:t>
          </a:r>
          <a:endParaRPr lang="es-EC" sz="16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77B7881C-7E82-4BDF-8288-667045F28678}" type="parTrans" cxnId="{F13F6118-2F2B-4B2F-8611-E757C7D59DA4}">
      <dgm:prSet/>
      <dgm:spPr/>
      <dgm:t>
        <a:bodyPr/>
        <a:lstStyle/>
        <a:p>
          <a:endParaRPr lang="es-EC" dirty="0"/>
        </a:p>
      </dgm:t>
    </dgm:pt>
    <dgm:pt modelId="{907B25B7-F0A6-4B16-8FB2-1F43C2ED2955}" type="sibTrans" cxnId="{F13F6118-2F2B-4B2F-8611-E757C7D59DA4}">
      <dgm:prSet/>
      <dgm:spPr/>
      <dgm:t>
        <a:bodyPr/>
        <a:lstStyle/>
        <a:p>
          <a:endParaRPr lang="es-EC"/>
        </a:p>
      </dgm:t>
    </dgm:pt>
    <dgm:pt modelId="{32AB0877-88EC-4035-B115-F848150197D6}">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dgm:spPr>
      <dgm:t>
        <a:bodyPr/>
        <a:lstStyle/>
        <a:p>
          <a:pPr algn="just"/>
          <a:r>
            <a:rPr lang="es-EC" sz="1600" b="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Ayuda al aprendizaje. Mejora destrezas y capacidades físicas, mental y emocional, desarrollo de la motricidad en los adolecentes. Garantiza la diversión, las relaciones interpersonales, mejora los valores  como el compañerismo, el colectivismo entre otros</a:t>
          </a:r>
          <a:r>
            <a:rPr lang="es-EC" sz="16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s-EC"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09E1969C-2979-46FA-A9D8-BB6F799C5FC3}" type="parTrans" cxnId="{871D4037-1699-4032-95BA-BBC9F4C54D5A}">
      <dgm:prSet/>
      <dgm:spPr/>
      <dgm:t>
        <a:bodyPr/>
        <a:lstStyle/>
        <a:p>
          <a:endParaRPr lang="es-EC" dirty="0"/>
        </a:p>
      </dgm:t>
    </dgm:pt>
    <dgm:pt modelId="{B10EDBCF-0B44-4C70-B1EC-404C7679EA1C}" type="sibTrans" cxnId="{871D4037-1699-4032-95BA-BBC9F4C54D5A}">
      <dgm:prSet/>
      <dgm:spPr/>
      <dgm:t>
        <a:bodyPr/>
        <a:lstStyle/>
        <a:p>
          <a:endParaRPr lang="es-EC"/>
        </a:p>
      </dgm:t>
    </dgm:pt>
    <dgm:pt modelId="{FEAD5114-5EB8-4DDB-B495-BC7E371FF4B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dgm:spPr>
      <dgm:t>
        <a:bodyPr/>
        <a:lstStyle/>
        <a:p>
          <a:pPr algn="just"/>
          <a:r>
            <a:rPr lang="es-EC" sz="1600" b="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 habilidades se amplían, varían, estabilizan y modifican. Se las desarrolla a través de nuevas experiencias y vivencias en los estudiantes, se fortalecen  las relaciones familiares, el amor a sus compañeros, se desarrolla la inclusión</a:t>
          </a:r>
          <a:r>
            <a:rPr lang="es-EC" sz="16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s-EC"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82310E11-7E74-4F0B-B083-5190889DD94D}" type="parTrans" cxnId="{34C88DB3-7041-4C04-A46D-5691DA003359}">
      <dgm:prSet/>
      <dgm:spPr/>
      <dgm:t>
        <a:bodyPr/>
        <a:lstStyle/>
        <a:p>
          <a:endParaRPr lang="es-EC" dirty="0"/>
        </a:p>
      </dgm:t>
    </dgm:pt>
    <dgm:pt modelId="{597329B5-75DD-4CA1-9BF7-A5785CE9F80C}" type="sibTrans" cxnId="{34C88DB3-7041-4C04-A46D-5691DA003359}">
      <dgm:prSet/>
      <dgm:spPr/>
      <dgm:t>
        <a:bodyPr/>
        <a:lstStyle/>
        <a:p>
          <a:endParaRPr lang="es-EC"/>
        </a:p>
      </dgm:t>
    </dgm:pt>
    <dgm:pt modelId="{7445F9D9-799C-4417-8307-2D4836C74EB3}" type="pres">
      <dgm:prSet presAssocID="{839E0937-490F-4C4F-969A-400255159922}" presName="mainComposite" presStyleCnt="0">
        <dgm:presLayoutVars>
          <dgm:chPref val="1"/>
          <dgm:dir/>
          <dgm:animOne val="branch"/>
          <dgm:animLvl val="lvl"/>
          <dgm:resizeHandles val="exact"/>
        </dgm:presLayoutVars>
      </dgm:prSet>
      <dgm:spPr/>
      <dgm:t>
        <a:bodyPr/>
        <a:lstStyle/>
        <a:p>
          <a:endParaRPr lang="es-EC"/>
        </a:p>
      </dgm:t>
    </dgm:pt>
    <dgm:pt modelId="{BEADA580-9129-41FD-9F5C-607F6E88DFE4}" type="pres">
      <dgm:prSet presAssocID="{839E0937-490F-4C4F-969A-400255159922}" presName="hierFlow" presStyleCnt="0"/>
      <dgm:spPr/>
    </dgm:pt>
    <dgm:pt modelId="{F6CF5B8E-03A9-4558-9ED9-A3BD826AE647}" type="pres">
      <dgm:prSet presAssocID="{839E0937-490F-4C4F-969A-400255159922}" presName="hierChild1" presStyleCnt="0">
        <dgm:presLayoutVars>
          <dgm:chPref val="1"/>
          <dgm:animOne val="branch"/>
          <dgm:animLvl val="lvl"/>
        </dgm:presLayoutVars>
      </dgm:prSet>
      <dgm:spPr/>
    </dgm:pt>
    <dgm:pt modelId="{F35EFD4E-B2D0-4A2B-9497-A712419AE90F}" type="pres">
      <dgm:prSet presAssocID="{9150CF03-CFEA-4444-8B17-566F36FA9964}" presName="Name17" presStyleCnt="0"/>
      <dgm:spPr/>
    </dgm:pt>
    <dgm:pt modelId="{7535F7F8-E80D-4E82-8009-5704E9F84380}" type="pres">
      <dgm:prSet presAssocID="{9150CF03-CFEA-4444-8B17-566F36FA9964}" presName="level1Shape" presStyleLbl="node0" presStyleIdx="0" presStyleCnt="1" custScaleX="165554" custScaleY="293265" custLinFactNeighborX="29521" custLinFactNeighborY="-1327">
        <dgm:presLayoutVars>
          <dgm:chPref val="3"/>
        </dgm:presLayoutVars>
      </dgm:prSet>
      <dgm:spPr/>
      <dgm:t>
        <a:bodyPr/>
        <a:lstStyle/>
        <a:p>
          <a:endParaRPr lang="es-EC"/>
        </a:p>
      </dgm:t>
    </dgm:pt>
    <dgm:pt modelId="{21E91C06-4D33-4977-BB95-68354E3C5108}" type="pres">
      <dgm:prSet presAssocID="{9150CF03-CFEA-4444-8B17-566F36FA9964}" presName="hierChild2" presStyleCnt="0"/>
      <dgm:spPr/>
    </dgm:pt>
    <dgm:pt modelId="{CC5E23A0-4C90-47F8-BAF7-AD5406AB6B7E}" type="pres">
      <dgm:prSet presAssocID="{8FFD9FDC-DEA0-4755-BA92-862FF9AC502C}" presName="Name25" presStyleLbl="parChTrans1D2" presStyleIdx="0" presStyleCnt="2"/>
      <dgm:spPr/>
      <dgm:t>
        <a:bodyPr/>
        <a:lstStyle/>
        <a:p>
          <a:endParaRPr lang="es-EC"/>
        </a:p>
      </dgm:t>
    </dgm:pt>
    <dgm:pt modelId="{6D3C1C60-7877-4508-B531-45C044D1A1AE}" type="pres">
      <dgm:prSet presAssocID="{8FFD9FDC-DEA0-4755-BA92-862FF9AC502C}" presName="connTx" presStyleLbl="parChTrans1D2" presStyleIdx="0" presStyleCnt="2"/>
      <dgm:spPr/>
      <dgm:t>
        <a:bodyPr/>
        <a:lstStyle/>
        <a:p>
          <a:endParaRPr lang="es-EC"/>
        </a:p>
      </dgm:t>
    </dgm:pt>
    <dgm:pt modelId="{7096AB3D-8E8F-4BD0-A813-8DB792898980}" type="pres">
      <dgm:prSet presAssocID="{A381EFAC-5F91-45B4-A713-C0B60EB27A8D}" presName="Name30" presStyleCnt="0"/>
      <dgm:spPr/>
    </dgm:pt>
    <dgm:pt modelId="{5CEA55A2-5302-491F-AD4E-B1E99370875D}" type="pres">
      <dgm:prSet presAssocID="{A381EFAC-5F91-45B4-A713-C0B60EB27A8D}" presName="level2Shape" presStyleLbl="node2" presStyleIdx="0" presStyleCnt="2" custScaleX="114076" custScaleY="245266"/>
      <dgm:spPr/>
      <dgm:t>
        <a:bodyPr/>
        <a:lstStyle/>
        <a:p>
          <a:endParaRPr lang="es-EC"/>
        </a:p>
      </dgm:t>
    </dgm:pt>
    <dgm:pt modelId="{BA085335-5C99-40E5-96A7-4646CABB4EA7}" type="pres">
      <dgm:prSet presAssocID="{A381EFAC-5F91-45B4-A713-C0B60EB27A8D}" presName="hierChild3" presStyleCnt="0"/>
      <dgm:spPr/>
    </dgm:pt>
    <dgm:pt modelId="{D81795BE-478C-4D54-8CCE-64C803B79ECB}" type="pres">
      <dgm:prSet presAssocID="{E9716705-E87A-456F-8963-D3C5EE5D0966}" presName="Name25" presStyleLbl="parChTrans1D3" presStyleIdx="0" presStyleCnt="5"/>
      <dgm:spPr/>
      <dgm:t>
        <a:bodyPr/>
        <a:lstStyle/>
        <a:p>
          <a:endParaRPr lang="es-EC"/>
        </a:p>
      </dgm:t>
    </dgm:pt>
    <dgm:pt modelId="{71738991-8851-45B6-8589-73ADEDD621FD}" type="pres">
      <dgm:prSet presAssocID="{E9716705-E87A-456F-8963-D3C5EE5D0966}" presName="connTx" presStyleLbl="parChTrans1D3" presStyleIdx="0" presStyleCnt="5"/>
      <dgm:spPr/>
      <dgm:t>
        <a:bodyPr/>
        <a:lstStyle/>
        <a:p>
          <a:endParaRPr lang="es-EC"/>
        </a:p>
      </dgm:t>
    </dgm:pt>
    <dgm:pt modelId="{4BB2E877-783A-461A-9FC5-7969E231D121}" type="pres">
      <dgm:prSet presAssocID="{A3A3719B-BC4A-4638-B508-B7F9805B28C0}" presName="Name30" presStyleCnt="0"/>
      <dgm:spPr/>
    </dgm:pt>
    <dgm:pt modelId="{E51EEF11-DDBF-42F2-831B-0F3E32B8287E}" type="pres">
      <dgm:prSet presAssocID="{A3A3719B-BC4A-4638-B508-B7F9805B28C0}" presName="level2Shape" presStyleLbl="node3" presStyleIdx="0" presStyleCnt="5" custScaleX="760660" custScaleY="263082" custLinFactY="-31996" custLinFactNeighborX="-9104" custLinFactNeighborY="-100000"/>
      <dgm:spPr/>
      <dgm:t>
        <a:bodyPr/>
        <a:lstStyle/>
        <a:p>
          <a:endParaRPr lang="es-EC"/>
        </a:p>
      </dgm:t>
    </dgm:pt>
    <dgm:pt modelId="{652DB402-14B5-4822-901C-2BB8B57D5502}" type="pres">
      <dgm:prSet presAssocID="{A3A3719B-BC4A-4638-B508-B7F9805B28C0}" presName="hierChild3" presStyleCnt="0"/>
      <dgm:spPr/>
    </dgm:pt>
    <dgm:pt modelId="{DDA00F3C-D7AF-4E6C-8DCC-BA71701EF53C}" type="pres">
      <dgm:prSet presAssocID="{77B7881C-7E82-4BDF-8288-667045F28678}" presName="Name25" presStyleLbl="parChTrans1D3" presStyleIdx="1" presStyleCnt="5"/>
      <dgm:spPr/>
      <dgm:t>
        <a:bodyPr/>
        <a:lstStyle/>
        <a:p>
          <a:endParaRPr lang="es-EC"/>
        </a:p>
      </dgm:t>
    </dgm:pt>
    <dgm:pt modelId="{6E234EC6-4083-4FD1-9C05-5A6F69AF2CE9}" type="pres">
      <dgm:prSet presAssocID="{77B7881C-7E82-4BDF-8288-667045F28678}" presName="connTx" presStyleLbl="parChTrans1D3" presStyleIdx="1" presStyleCnt="5"/>
      <dgm:spPr/>
      <dgm:t>
        <a:bodyPr/>
        <a:lstStyle/>
        <a:p>
          <a:endParaRPr lang="es-EC"/>
        </a:p>
      </dgm:t>
    </dgm:pt>
    <dgm:pt modelId="{3BF1EFDE-0387-4B71-9A56-FAC85DE9FBC3}" type="pres">
      <dgm:prSet presAssocID="{1ACA0DA5-1AA2-4811-88C0-CE0C3EC0AD9A}" presName="Name30" presStyleCnt="0"/>
      <dgm:spPr/>
    </dgm:pt>
    <dgm:pt modelId="{833246CD-319C-4A3C-BB8E-5188EB85E7DC}" type="pres">
      <dgm:prSet presAssocID="{1ACA0DA5-1AA2-4811-88C0-CE0C3EC0AD9A}" presName="level2Shape" presStyleLbl="node3" presStyleIdx="1" presStyleCnt="5" custScaleX="751473" custScaleY="174449" custLinFactNeighborX="-3324" custLinFactNeighborY="-96256"/>
      <dgm:spPr/>
      <dgm:t>
        <a:bodyPr/>
        <a:lstStyle/>
        <a:p>
          <a:endParaRPr lang="es-EC"/>
        </a:p>
      </dgm:t>
    </dgm:pt>
    <dgm:pt modelId="{6F6385E6-08EA-41A6-BBC7-7EE0236B714F}" type="pres">
      <dgm:prSet presAssocID="{1ACA0DA5-1AA2-4811-88C0-CE0C3EC0AD9A}" presName="hierChild3" presStyleCnt="0"/>
      <dgm:spPr/>
    </dgm:pt>
    <dgm:pt modelId="{42A95F2A-0CBE-4576-B2A9-9A26C3FAF394}" type="pres">
      <dgm:prSet presAssocID="{4636C506-D767-4A54-9FFE-E4EC1DEC9AEC}" presName="Name25" presStyleLbl="parChTrans1D3" presStyleIdx="2" presStyleCnt="5"/>
      <dgm:spPr/>
      <dgm:t>
        <a:bodyPr/>
        <a:lstStyle/>
        <a:p>
          <a:endParaRPr lang="es-EC"/>
        </a:p>
      </dgm:t>
    </dgm:pt>
    <dgm:pt modelId="{EA73FBDC-9D94-4119-A913-245ADD43EEDA}" type="pres">
      <dgm:prSet presAssocID="{4636C506-D767-4A54-9FFE-E4EC1DEC9AEC}" presName="connTx" presStyleLbl="parChTrans1D3" presStyleIdx="2" presStyleCnt="5"/>
      <dgm:spPr/>
      <dgm:t>
        <a:bodyPr/>
        <a:lstStyle/>
        <a:p>
          <a:endParaRPr lang="es-EC"/>
        </a:p>
      </dgm:t>
    </dgm:pt>
    <dgm:pt modelId="{56128391-ADC3-4EDA-B3AB-AF053A34F711}" type="pres">
      <dgm:prSet presAssocID="{7319045B-1BAC-4980-B4F5-ECB01D98BF0D}" presName="Name30" presStyleCnt="0"/>
      <dgm:spPr/>
    </dgm:pt>
    <dgm:pt modelId="{F2BFADB8-F186-42E2-9085-9A72CEE29BBE}" type="pres">
      <dgm:prSet presAssocID="{7319045B-1BAC-4980-B4F5-ECB01D98BF0D}" presName="level2Shape" presStyleLbl="node3" presStyleIdx="2" presStyleCnt="5" custScaleX="752008" custScaleY="109314" custLinFactNeighborX="-3078" custLinFactNeighborY="-70608"/>
      <dgm:spPr/>
      <dgm:t>
        <a:bodyPr/>
        <a:lstStyle/>
        <a:p>
          <a:endParaRPr lang="es-EC"/>
        </a:p>
      </dgm:t>
    </dgm:pt>
    <dgm:pt modelId="{BEBC20B5-391A-4765-A629-A315D0148B0B}" type="pres">
      <dgm:prSet presAssocID="{7319045B-1BAC-4980-B4F5-ECB01D98BF0D}" presName="hierChild3" presStyleCnt="0"/>
      <dgm:spPr/>
    </dgm:pt>
    <dgm:pt modelId="{51322B9E-20D6-4A65-A870-72AAA453AA68}" type="pres">
      <dgm:prSet presAssocID="{9608127D-2001-45F0-B865-72F55430621A}" presName="Name25" presStyleLbl="parChTrans1D2" presStyleIdx="1" presStyleCnt="2"/>
      <dgm:spPr/>
      <dgm:t>
        <a:bodyPr/>
        <a:lstStyle/>
        <a:p>
          <a:endParaRPr lang="es-EC"/>
        </a:p>
      </dgm:t>
    </dgm:pt>
    <dgm:pt modelId="{D996E198-95D8-485D-9C81-36A706AC64FC}" type="pres">
      <dgm:prSet presAssocID="{9608127D-2001-45F0-B865-72F55430621A}" presName="connTx" presStyleLbl="parChTrans1D2" presStyleIdx="1" presStyleCnt="2"/>
      <dgm:spPr/>
      <dgm:t>
        <a:bodyPr/>
        <a:lstStyle/>
        <a:p>
          <a:endParaRPr lang="es-EC"/>
        </a:p>
      </dgm:t>
    </dgm:pt>
    <dgm:pt modelId="{F92D361A-B512-43C4-971C-D1A7DF43FF80}" type="pres">
      <dgm:prSet presAssocID="{E432662E-1E18-4760-AFD6-DAC0CFC3A999}" presName="Name30" presStyleCnt="0"/>
      <dgm:spPr/>
    </dgm:pt>
    <dgm:pt modelId="{3A8477FE-E188-495F-B416-63CC5A655667}" type="pres">
      <dgm:prSet presAssocID="{E432662E-1E18-4760-AFD6-DAC0CFC3A999}" presName="level2Shape" presStyleLbl="node2" presStyleIdx="1" presStyleCnt="2" custLinFactNeighborX="4945" custLinFactNeighborY="-27872"/>
      <dgm:spPr/>
      <dgm:t>
        <a:bodyPr/>
        <a:lstStyle/>
        <a:p>
          <a:endParaRPr lang="es-EC"/>
        </a:p>
      </dgm:t>
    </dgm:pt>
    <dgm:pt modelId="{249EFCE9-243F-4AE5-8939-93E33C12AA37}" type="pres">
      <dgm:prSet presAssocID="{E432662E-1E18-4760-AFD6-DAC0CFC3A999}" presName="hierChild3" presStyleCnt="0"/>
      <dgm:spPr/>
    </dgm:pt>
    <dgm:pt modelId="{716559D3-C041-4EAE-889E-8B8F1DFCB5D1}" type="pres">
      <dgm:prSet presAssocID="{09E1969C-2979-46FA-A9D8-BB6F799C5FC3}" presName="Name25" presStyleLbl="parChTrans1D3" presStyleIdx="3" presStyleCnt="5"/>
      <dgm:spPr/>
      <dgm:t>
        <a:bodyPr/>
        <a:lstStyle/>
        <a:p>
          <a:endParaRPr lang="es-EC"/>
        </a:p>
      </dgm:t>
    </dgm:pt>
    <dgm:pt modelId="{2FEA5328-9EA8-4856-AC74-F1B0B3D372F1}" type="pres">
      <dgm:prSet presAssocID="{09E1969C-2979-46FA-A9D8-BB6F799C5FC3}" presName="connTx" presStyleLbl="parChTrans1D3" presStyleIdx="3" presStyleCnt="5"/>
      <dgm:spPr/>
      <dgm:t>
        <a:bodyPr/>
        <a:lstStyle/>
        <a:p>
          <a:endParaRPr lang="es-EC"/>
        </a:p>
      </dgm:t>
    </dgm:pt>
    <dgm:pt modelId="{930C9DBC-D5C0-4271-B87B-8B5B4F934D29}" type="pres">
      <dgm:prSet presAssocID="{32AB0877-88EC-4035-B115-F848150197D6}" presName="Name30" presStyleCnt="0"/>
      <dgm:spPr/>
    </dgm:pt>
    <dgm:pt modelId="{BBFE3BF4-EFFE-4608-9268-2549CA0D6F38}" type="pres">
      <dgm:prSet presAssocID="{32AB0877-88EC-4035-B115-F848150197D6}" presName="level2Shape" presStyleLbl="node3" presStyleIdx="3" presStyleCnt="5" custScaleX="754324" custScaleY="141548" custLinFactNeighborX="206" custLinFactNeighborY="8431"/>
      <dgm:spPr/>
      <dgm:t>
        <a:bodyPr/>
        <a:lstStyle/>
        <a:p>
          <a:endParaRPr lang="es-EC"/>
        </a:p>
      </dgm:t>
    </dgm:pt>
    <dgm:pt modelId="{298AB5EC-C129-4102-ACCF-799495030BBA}" type="pres">
      <dgm:prSet presAssocID="{32AB0877-88EC-4035-B115-F848150197D6}" presName="hierChild3" presStyleCnt="0"/>
      <dgm:spPr/>
    </dgm:pt>
    <dgm:pt modelId="{F35CCD4D-1A05-4EEF-AF31-77262FE4DA2F}" type="pres">
      <dgm:prSet presAssocID="{82310E11-7E74-4F0B-B083-5190889DD94D}" presName="Name25" presStyleLbl="parChTrans1D3" presStyleIdx="4" presStyleCnt="5"/>
      <dgm:spPr/>
      <dgm:t>
        <a:bodyPr/>
        <a:lstStyle/>
        <a:p>
          <a:endParaRPr lang="es-EC"/>
        </a:p>
      </dgm:t>
    </dgm:pt>
    <dgm:pt modelId="{0F24CFDE-E800-4C2D-A2CD-A73E636C8F12}" type="pres">
      <dgm:prSet presAssocID="{82310E11-7E74-4F0B-B083-5190889DD94D}" presName="connTx" presStyleLbl="parChTrans1D3" presStyleIdx="4" presStyleCnt="5"/>
      <dgm:spPr/>
      <dgm:t>
        <a:bodyPr/>
        <a:lstStyle/>
        <a:p>
          <a:endParaRPr lang="es-EC"/>
        </a:p>
      </dgm:t>
    </dgm:pt>
    <dgm:pt modelId="{D0DAC4B7-480A-4A73-A688-3E98B1DE09B5}" type="pres">
      <dgm:prSet presAssocID="{FEAD5114-5EB8-4DDB-B495-BC7E371FF4B4}" presName="Name30" presStyleCnt="0"/>
      <dgm:spPr/>
    </dgm:pt>
    <dgm:pt modelId="{FBDBEBAC-E015-4B0F-B812-B41C75DC75C2}" type="pres">
      <dgm:prSet presAssocID="{FEAD5114-5EB8-4DDB-B495-BC7E371FF4B4}" presName="level2Shape" presStyleLbl="node3" presStyleIdx="4" presStyleCnt="5" custScaleX="753874" custScaleY="159150" custLinFactNeighborX="1913" custLinFactNeighborY="74531"/>
      <dgm:spPr/>
      <dgm:t>
        <a:bodyPr/>
        <a:lstStyle/>
        <a:p>
          <a:endParaRPr lang="es-EC"/>
        </a:p>
      </dgm:t>
    </dgm:pt>
    <dgm:pt modelId="{84F4737D-11D5-40B8-902B-C8EED9308371}" type="pres">
      <dgm:prSet presAssocID="{FEAD5114-5EB8-4DDB-B495-BC7E371FF4B4}" presName="hierChild3" presStyleCnt="0"/>
      <dgm:spPr/>
    </dgm:pt>
    <dgm:pt modelId="{E7F485B0-DF5A-4356-98D6-2E601F79BC8D}" type="pres">
      <dgm:prSet presAssocID="{839E0937-490F-4C4F-969A-400255159922}" presName="bgShapesFlow" presStyleCnt="0"/>
      <dgm:spPr/>
    </dgm:pt>
  </dgm:ptLst>
  <dgm:cxnLst>
    <dgm:cxn modelId="{52C155E4-3BFE-4CE9-999F-00A491803A4D}" type="presOf" srcId="{A381EFAC-5F91-45B4-A713-C0B60EB27A8D}" destId="{5CEA55A2-5302-491F-AD4E-B1E99370875D}" srcOrd="0" destOrd="0" presId="urn:microsoft.com/office/officeart/2005/8/layout/hierarchy5"/>
    <dgm:cxn modelId="{F13F6118-2F2B-4B2F-8611-E757C7D59DA4}" srcId="{A381EFAC-5F91-45B4-A713-C0B60EB27A8D}" destId="{1ACA0DA5-1AA2-4811-88C0-CE0C3EC0AD9A}" srcOrd="1" destOrd="0" parTransId="{77B7881C-7E82-4BDF-8288-667045F28678}" sibTransId="{907B25B7-F0A6-4B16-8FB2-1F43C2ED2955}"/>
    <dgm:cxn modelId="{75A3F10D-B412-4383-A9D8-7A4799ED442E}" type="presOf" srcId="{8FFD9FDC-DEA0-4755-BA92-862FF9AC502C}" destId="{CC5E23A0-4C90-47F8-BAF7-AD5406AB6B7E}" srcOrd="0" destOrd="0" presId="urn:microsoft.com/office/officeart/2005/8/layout/hierarchy5"/>
    <dgm:cxn modelId="{D340E3E3-A7F4-498F-B598-3CE2EE499DC4}" type="presOf" srcId="{09E1969C-2979-46FA-A9D8-BB6F799C5FC3}" destId="{716559D3-C041-4EAE-889E-8B8F1DFCB5D1}" srcOrd="0" destOrd="0" presId="urn:microsoft.com/office/officeart/2005/8/layout/hierarchy5"/>
    <dgm:cxn modelId="{1FBEDECC-9F16-45A8-8C17-673C143137DE}" type="presOf" srcId="{9608127D-2001-45F0-B865-72F55430621A}" destId="{D996E198-95D8-485D-9C81-36A706AC64FC}" srcOrd="1" destOrd="0" presId="urn:microsoft.com/office/officeart/2005/8/layout/hierarchy5"/>
    <dgm:cxn modelId="{49430C5B-F918-429F-B23E-AA981FC41022}" srcId="{A381EFAC-5F91-45B4-A713-C0B60EB27A8D}" destId="{7319045B-1BAC-4980-B4F5-ECB01D98BF0D}" srcOrd="2" destOrd="0" parTransId="{4636C506-D767-4A54-9FFE-E4EC1DEC9AEC}" sibTransId="{FD6EAF60-F6E0-4AE7-B588-CAC5A9C0FD7C}"/>
    <dgm:cxn modelId="{819900BB-FBAF-40C7-B83E-02AB186864A8}" srcId="{9150CF03-CFEA-4444-8B17-566F36FA9964}" destId="{E432662E-1E18-4760-AFD6-DAC0CFC3A999}" srcOrd="1" destOrd="0" parTransId="{9608127D-2001-45F0-B865-72F55430621A}" sibTransId="{CFD1B00A-DEC7-4BE4-935C-5557577A2C7B}"/>
    <dgm:cxn modelId="{1185FDEF-45B9-4CC1-AA3B-0D05FDBDB9DF}" type="presOf" srcId="{32AB0877-88EC-4035-B115-F848150197D6}" destId="{BBFE3BF4-EFFE-4608-9268-2549CA0D6F38}" srcOrd="0" destOrd="0" presId="urn:microsoft.com/office/officeart/2005/8/layout/hierarchy5"/>
    <dgm:cxn modelId="{02CB558F-CDDB-4CCD-A89F-502973D2673E}" type="presOf" srcId="{82310E11-7E74-4F0B-B083-5190889DD94D}" destId="{F35CCD4D-1A05-4EEF-AF31-77262FE4DA2F}" srcOrd="0" destOrd="0" presId="urn:microsoft.com/office/officeart/2005/8/layout/hierarchy5"/>
    <dgm:cxn modelId="{BA74AE72-0022-465F-9360-D9FD317EF4DC}" type="presOf" srcId="{E9716705-E87A-456F-8963-D3C5EE5D0966}" destId="{71738991-8851-45B6-8589-73ADEDD621FD}" srcOrd="1" destOrd="0" presId="urn:microsoft.com/office/officeart/2005/8/layout/hierarchy5"/>
    <dgm:cxn modelId="{9B023B91-6D4A-4FE9-909A-E75D4CE3F9B8}" type="presOf" srcId="{1ACA0DA5-1AA2-4811-88C0-CE0C3EC0AD9A}" destId="{833246CD-319C-4A3C-BB8E-5188EB85E7DC}" srcOrd="0" destOrd="0" presId="urn:microsoft.com/office/officeart/2005/8/layout/hierarchy5"/>
    <dgm:cxn modelId="{51595EBE-1E70-4B1F-9029-5B569E13609E}" type="presOf" srcId="{9150CF03-CFEA-4444-8B17-566F36FA9964}" destId="{7535F7F8-E80D-4E82-8009-5704E9F84380}" srcOrd="0" destOrd="0" presId="urn:microsoft.com/office/officeart/2005/8/layout/hierarchy5"/>
    <dgm:cxn modelId="{871D4037-1699-4032-95BA-BBC9F4C54D5A}" srcId="{E432662E-1E18-4760-AFD6-DAC0CFC3A999}" destId="{32AB0877-88EC-4035-B115-F848150197D6}" srcOrd="0" destOrd="0" parTransId="{09E1969C-2979-46FA-A9D8-BB6F799C5FC3}" sibTransId="{B10EDBCF-0B44-4C70-B1EC-404C7679EA1C}"/>
    <dgm:cxn modelId="{8E277E36-249F-4A4D-B9AA-4703935D2490}" srcId="{9150CF03-CFEA-4444-8B17-566F36FA9964}" destId="{A381EFAC-5F91-45B4-A713-C0B60EB27A8D}" srcOrd="0" destOrd="0" parTransId="{8FFD9FDC-DEA0-4755-BA92-862FF9AC502C}" sibTransId="{1B9D70BA-491D-4347-8076-30A13C9C30F1}"/>
    <dgm:cxn modelId="{F06B529C-8960-4168-86E2-4CD2972AD4B7}" type="presOf" srcId="{4636C506-D767-4A54-9FFE-E4EC1DEC9AEC}" destId="{EA73FBDC-9D94-4119-A913-245ADD43EEDA}" srcOrd="1" destOrd="0" presId="urn:microsoft.com/office/officeart/2005/8/layout/hierarchy5"/>
    <dgm:cxn modelId="{C0699FD0-E16A-4C37-9EDF-343D0119604E}" type="presOf" srcId="{FEAD5114-5EB8-4DDB-B495-BC7E371FF4B4}" destId="{FBDBEBAC-E015-4B0F-B812-B41C75DC75C2}" srcOrd="0" destOrd="0" presId="urn:microsoft.com/office/officeart/2005/8/layout/hierarchy5"/>
    <dgm:cxn modelId="{8F06CEBE-CCFC-4E7B-ADDF-FD3493B87B2A}" type="presOf" srcId="{82310E11-7E74-4F0B-B083-5190889DD94D}" destId="{0F24CFDE-E800-4C2D-A2CD-A73E636C8F12}" srcOrd="1" destOrd="0" presId="urn:microsoft.com/office/officeart/2005/8/layout/hierarchy5"/>
    <dgm:cxn modelId="{8F764A87-3976-40BB-9FEB-4BD7D6BBCCD0}" type="presOf" srcId="{839E0937-490F-4C4F-969A-400255159922}" destId="{7445F9D9-799C-4417-8307-2D4836C74EB3}" srcOrd="0" destOrd="0" presId="urn:microsoft.com/office/officeart/2005/8/layout/hierarchy5"/>
    <dgm:cxn modelId="{7D3D248A-21C1-4D0F-B828-8F75F76C0CD9}" type="presOf" srcId="{9608127D-2001-45F0-B865-72F55430621A}" destId="{51322B9E-20D6-4A65-A870-72AAA453AA68}" srcOrd="0" destOrd="0" presId="urn:microsoft.com/office/officeart/2005/8/layout/hierarchy5"/>
    <dgm:cxn modelId="{41890DDC-9B6B-4A6C-8A63-57F125E362E0}" type="presOf" srcId="{A3A3719B-BC4A-4638-B508-B7F9805B28C0}" destId="{E51EEF11-DDBF-42F2-831B-0F3E32B8287E}" srcOrd="0" destOrd="0" presId="urn:microsoft.com/office/officeart/2005/8/layout/hierarchy5"/>
    <dgm:cxn modelId="{9CCBEA5B-0BCB-4F43-BC4A-339ACE588E77}" type="presOf" srcId="{8FFD9FDC-DEA0-4755-BA92-862FF9AC502C}" destId="{6D3C1C60-7877-4508-B531-45C044D1A1AE}" srcOrd="1" destOrd="0" presId="urn:microsoft.com/office/officeart/2005/8/layout/hierarchy5"/>
    <dgm:cxn modelId="{A5EDF87D-5ECA-4D8F-9181-1BA04014838B}" srcId="{839E0937-490F-4C4F-969A-400255159922}" destId="{9150CF03-CFEA-4444-8B17-566F36FA9964}" srcOrd="0" destOrd="0" parTransId="{FA7C2E1A-3968-481F-9FBB-892207142F66}" sibTransId="{AFFCCC55-6AE9-4832-8FCF-F2CA7B234C32}"/>
    <dgm:cxn modelId="{B5FC4613-36C0-4523-A941-02B5376B6514}" type="presOf" srcId="{09E1969C-2979-46FA-A9D8-BB6F799C5FC3}" destId="{2FEA5328-9EA8-4856-AC74-F1B0B3D372F1}" srcOrd="1" destOrd="0" presId="urn:microsoft.com/office/officeart/2005/8/layout/hierarchy5"/>
    <dgm:cxn modelId="{34C88DB3-7041-4C04-A46D-5691DA003359}" srcId="{E432662E-1E18-4760-AFD6-DAC0CFC3A999}" destId="{FEAD5114-5EB8-4DDB-B495-BC7E371FF4B4}" srcOrd="1" destOrd="0" parTransId="{82310E11-7E74-4F0B-B083-5190889DD94D}" sibTransId="{597329B5-75DD-4CA1-9BF7-A5785CE9F80C}"/>
    <dgm:cxn modelId="{7CBC3AA4-A58D-42C8-96D6-02B017E6A696}" srcId="{A381EFAC-5F91-45B4-A713-C0B60EB27A8D}" destId="{A3A3719B-BC4A-4638-B508-B7F9805B28C0}" srcOrd="0" destOrd="0" parTransId="{E9716705-E87A-456F-8963-D3C5EE5D0966}" sibTransId="{E2D3BD21-033A-4E38-A6CA-B61DBA62860B}"/>
    <dgm:cxn modelId="{37278420-A432-47C7-B801-CD6821E0A449}" type="presOf" srcId="{E9716705-E87A-456F-8963-D3C5EE5D0966}" destId="{D81795BE-478C-4D54-8CCE-64C803B79ECB}" srcOrd="0" destOrd="0" presId="urn:microsoft.com/office/officeart/2005/8/layout/hierarchy5"/>
    <dgm:cxn modelId="{BEADC6CC-E71C-450F-BD04-EE53E081C71A}" type="presOf" srcId="{77B7881C-7E82-4BDF-8288-667045F28678}" destId="{DDA00F3C-D7AF-4E6C-8DCC-BA71701EF53C}" srcOrd="0" destOrd="0" presId="urn:microsoft.com/office/officeart/2005/8/layout/hierarchy5"/>
    <dgm:cxn modelId="{06887DED-EA18-411B-957F-DC3B493EB2CB}" type="presOf" srcId="{E432662E-1E18-4760-AFD6-DAC0CFC3A999}" destId="{3A8477FE-E188-495F-B416-63CC5A655667}" srcOrd="0" destOrd="0" presId="urn:microsoft.com/office/officeart/2005/8/layout/hierarchy5"/>
    <dgm:cxn modelId="{8EBB8E5B-F5C6-409F-9BB9-F7D63AABA819}" type="presOf" srcId="{4636C506-D767-4A54-9FFE-E4EC1DEC9AEC}" destId="{42A95F2A-0CBE-4576-B2A9-9A26C3FAF394}" srcOrd="0" destOrd="0" presId="urn:microsoft.com/office/officeart/2005/8/layout/hierarchy5"/>
    <dgm:cxn modelId="{5D57CDCB-1700-465D-885B-DBD4FEC12AC4}" type="presOf" srcId="{77B7881C-7E82-4BDF-8288-667045F28678}" destId="{6E234EC6-4083-4FD1-9C05-5A6F69AF2CE9}" srcOrd="1" destOrd="0" presId="urn:microsoft.com/office/officeart/2005/8/layout/hierarchy5"/>
    <dgm:cxn modelId="{270C6F9F-8B7C-41D4-96B9-2B03400B6655}" type="presOf" srcId="{7319045B-1BAC-4980-B4F5-ECB01D98BF0D}" destId="{F2BFADB8-F186-42E2-9085-9A72CEE29BBE}" srcOrd="0" destOrd="0" presId="urn:microsoft.com/office/officeart/2005/8/layout/hierarchy5"/>
    <dgm:cxn modelId="{E4928B7F-D87C-40C1-8423-177AFD72B0BF}" type="presParOf" srcId="{7445F9D9-799C-4417-8307-2D4836C74EB3}" destId="{BEADA580-9129-41FD-9F5C-607F6E88DFE4}" srcOrd="0" destOrd="0" presId="urn:microsoft.com/office/officeart/2005/8/layout/hierarchy5"/>
    <dgm:cxn modelId="{9ED0CE93-0857-476A-BE91-5505D8BE5925}" type="presParOf" srcId="{BEADA580-9129-41FD-9F5C-607F6E88DFE4}" destId="{F6CF5B8E-03A9-4558-9ED9-A3BD826AE647}" srcOrd="0" destOrd="0" presId="urn:microsoft.com/office/officeart/2005/8/layout/hierarchy5"/>
    <dgm:cxn modelId="{40EFBD0D-5139-4CD8-A214-E9F3D60C8F9F}" type="presParOf" srcId="{F6CF5B8E-03A9-4558-9ED9-A3BD826AE647}" destId="{F35EFD4E-B2D0-4A2B-9497-A712419AE90F}" srcOrd="0" destOrd="0" presId="urn:microsoft.com/office/officeart/2005/8/layout/hierarchy5"/>
    <dgm:cxn modelId="{476982AE-D75B-41A3-9088-C445697D4C09}" type="presParOf" srcId="{F35EFD4E-B2D0-4A2B-9497-A712419AE90F}" destId="{7535F7F8-E80D-4E82-8009-5704E9F84380}" srcOrd="0" destOrd="0" presId="urn:microsoft.com/office/officeart/2005/8/layout/hierarchy5"/>
    <dgm:cxn modelId="{090E77E5-C5E1-4387-B6D2-68B9012933EC}" type="presParOf" srcId="{F35EFD4E-B2D0-4A2B-9497-A712419AE90F}" destId="{21E91C06-4D33-4977-BB95-68354E3C5108}" srcOrd="1" destOrd="0" presId="urn:microsoft.com/office/officeart/2005/8/layout/hierarchy5"/>
    <dgm:cxn modelId="{883FD52C-2840-40EC-9A16-5D103EAC9140}" type="presParOf" srcId="{21E91C06-4D33-4977-BB95-68354E3C5108}" destId="{CC5E23A0-4C90-47F8-BAF7-AD5406AB6B7E}" srcOrd="0" destOrd="0" presId="urn:microsoft.com/office/officeart/2005/8/layout/hierarchy5"/>
    <dgm:cxn modelId="{6024D6B1-1DC8-4CCE-B09A-E02D3D099338}" type="presParOf" srcId="{CC5E23A0-4C90-47F8-BAF7-AD5406AB6B7E}" destId="{6D3C1C60-7877-4508-B531-45C044D1A1AE}" srcOrd="0" destOrd="0" presId="urn:microsoft.com/office/officeart/2005/8/layout/hierarchy5"/>
    <dgm:cxn modelId="{7BE9B65F-5A32-430B-B70D-949BCF12663A}" type="presParOf" srcId="{21E91C06-4D33-4977-BB95-68354E3C5108}" destId="{7096AB3D-8E8F-4BD0-A813-8DB792898980}" srcOrd="1" destOrd="0" presId="urn:microsoft.com/office/officeart/2005/8/layout/hierarchy5"/>
    <dgm:cxn modelId="{CC7ED10B-12B1-4258-BFD7-5FB5DF0BC833}" type="presParOf" srcId="{7096AB3D-8E8F-4BD0-A813-8DB792898980}" destId="{5CEA55A2-5302-491F-AD4E-B1E99370875D}" srcOrd="0" destOrd="0" presId="urn:microsoft.com/office/officeart/2005/8/layout/hierarchy5"/>
    <dgm:cxn modelId="{1B0D693B-FEB9-4355-8CAD-FC83CBB4E0F4}" type="presParOf" srcId="{7096AB3D-8E8F-4BD0-A813-8DB792898980}" destId="{BA085335-5C99-40E5-96A7-4646CABB4EA7}" srcOrd="1" destOrd="0" presId="urn:microsoft.com/office/officeart/2005/8/layout/hierarchy5"/>
    <dgm:cxn modelId="{CA7279C5-7910-427A-9CDC-00AE0BBC6A30}" type="presParOf" srcId="{BA085335-5C99-40E5-96A7-4646CABB4EA7}" destId="{D81795BE-478C-4D54-8CCE-64C803B79ECB}" srcOrd="0" destOrd="0" presId="urn:microsoft.com/office/officeart/2005/8/layout/hierarchy5"/>
    <dgm:cxn modelId="{D099D9C4-0DA0-4190-81D9-7B17C9C5724D}" type="presParOf" srcId="{D81795BE-478C-4D54-8CCE-64C803B79ECB}" destId="{71738991-8851-45B6-8589-73ADEDD621FD}" srcOrd="0" destOrd="0" presId="urn:microsoft.com/office/officeart/2005/8/layout/hierarchy5"/>
    <dgm:cxn modelId="{FD2565D8-D207-4E29-9E2D-EA9294211169}" type="presParOf" srcId="{BA085335-5C99-40E5-96A7-4646CABB4EA7}" destId="{4BB2E877-783A-461A-9FC5-7969E231D121}" srcOrd="1" destOrd="0" presId="urn:microsoft.com/office/officeart/2005/8/layout/hierarchy5"/>
    <dgm:cxn modelId="{4EB05DC6-8676-4533-8931-B83AD1D6DACA}" type="presParOf" srcId="{4BB2E877-783A-461A-9FC5-7969E231D121}" destId="{E51EEF11-DDBF-42F2-831B-0F3E32B8287E}" srcOrd="0" destOrd="0" presId="urn:microsoft.com/office/officeart/2005/8/layout/hierarchy5"/>
    <dgm:cxn modelId="{CA07B800-CA8F-4856-BE7E-7E9E969C72F4}" type="presParOf" srcId="{4BB2E877-783A-461A-9FC5-7969E231D121}" destId="{652DB402-14B5-4822-901C-2BB8B57D5502}" srcOrd="1" destOrd="0" presId="urn:microsoft.com/office/officeart/2005/8/layout/hierarchy5"/>
    <dgm:cxn modelId="{8D9CA00C-0E3A-4404-B292-C95E75B45592}" type="presParOf" srcId="{BA085335-5C99-40E5-96A7-4646CABB4EA7}" destId="{DDA00F3C-D7AF-4E6C-8DCC-BA71701EF53C}" srcOrd="2" destOrd="0" presId="urn:microsoft.com/office/officeart/2005/8/layout/hierarchy5"/>
    <dgm:cxn modelId="{30BBCE83-1AD6-4FD2-A707-0B8B0B42BB03}" type="presParOf" srcId="{DDA00F3C-D7AF-4E6C-8DCC-BA71701EF53C}" destId="{6E234EC6-4083-4FD1-9C05-5A6F69AF2CE9}" srcOrd="0" destOrd="0" presId="urn:microsoft.com/office/officeart/2005/8/layout/hierarchy5"/>
    <dgm:cxn modelId="{E26CFABE-B691-41E0-9BB0-4BAF9CDDE3DE}" type="presParOf" srcId="{BA085335-5C99-40E5-96A7-4646CABB4EA7}" destId="{3BF1EFDE-0387-4B71-9A56-FAC85DE9FBC3}" srcOrd="3" destOrd="0" presId="urn:microsoft.com/office/officeart/2005/8/layout/hierarchy5"/>
    <dgm:cxn modelId="{DC717984-80A1-484C-9C4D-E0E43A095100}" type="presParOf" srcId="{3BF1EFDE-0387-4B71-9A56-FAC85DE9FBC3}" destId="{833246CD-319C-4A3C-BB8E-5188EB85E7DC}" srcOrd="0" destOrd="0" presId="urn:microsoft.com/office/officeart/2005/8/layout/hierarchy5"/>
    <dgm:cxn modelId="{AF2C32DD-310E-4DDB-AF1F-F14CDE978837}" type="presParOf" srcId="{3BF1EFDE-0387-4B71-9A56-FAC85DE9FBC3}" destId="{6F6385E6-08EA-41A6-BBC7-7EE0236B714F}" srcOrd="1" destOrd="0" presId="urn:microsoft.com/office/officeart/2005/8/layout/hierarchy5"/>
    <dgm:cxn modelId="{1D74D94D-5A66-4DDB-B81B-C8AEF2E4C17E}" type="presParOf" srcId="{BA085335-5C99-40E5-96A7-4646CABB4EA7}" destId="{42A95F2A-0CBE-4576-B2A9-9A26C3FAF394}" srcOrd="4" destOrd="0" presId="urn:microsoft.com/office/officeart/2005/8/layout/hierarchy5"/>
    <dgm:cxn modelId="{562F517E-825E-4F41-A4B0-7CA95CA06331}" type="presParOf" srcId="{42A95F2A-0CBE-4576-B2A9-9A26C3FAF394}" destId="{EA73FBDC-9D94-4119-A913-245ADD43EEDA}" srcOrd="0" destOrd="0" presId="urn:microsoft.com/office/officeart/2005/8/layout/hierarchy5"/>
    <dgm:cxn modelId="{A6F8539C-1893-481F-B3AF-BE0716E1CAEC}" type="presParOf" srcId="{BA085335-5C99-40E5-96A7-4646CABB4EA7}" destId="{56128391-ADC3-4EDA-B3AB-AF053A34F711}" srcOrd="5" destOrd="0" presId="urn:microsoft.com/office/officeart/2005/8/layout/hierarchy5"/>
    <dgm:cxn modelId="{17844FF2-04CD-4166-BBA6-74FF1F29F662}" type="presParOf" srcId="{56128391-ADC3-4EDA-B3AB-AF053A34F711}" destId="{F2BFADB8-F186-42E2-9085-9A72CEE29BBE}" srcOrd="0" destOrd="0" presId="urn:microsoft.com/office/officeart/2005/8/layout/hierarchy5"/>
    <dgm:cxn modelId="{841CFE54-D094-48E6-BB7D-3A462C579742}" type="presParOf" srcId="{56128391-ADC3-4EDA-B3AB-AF053A34F711}" destId="{BEBC20B5-391A-4765-A629-A315D0148B0B}" srcOrd="1" destOrd="0" presId="urn:microsoft.com/office/officeart/2005/8/layout/hierarchy5"/>
    <dgm:cxn modelId="{BE609BF6-CB08-40BA-842D-870BCC28E423}" type="presParOf" srcId="{21E91C06-4D33-4977-BB95-68354E3C5108}" destId="{51322B9E-20D6-4A65-A870-72AAA453AA68}" srcOrd="2" destOrd="0" presId="urn:microsoft.com/office/officeart/2005/8/layout/hierarchy5"/>
    <dgm:cxn modelId="{9F08B4E8-1D32-4E51-849B-65BD48F7BD68}" type="presParOf" srcId="{51322B9E-20D6-4A65-A870-72AAA453AA68}" destId="{D996E198-95D8-485D-9C81-36A706AC64FC}" srcOrd="0" destOrd="0" presId="urn:microsoft.com/office/officeart/2005/8/layout/hierarchy5"/>
    <dgm:cxn modelId="{91040062-F476-4EB5-B505-01F40EE7082B}" type="presParOf" srcId="{21E91C06-4D33-4977-BB95-68354E3C5108}" destId="{F92D361A-B512-43C4-971C-D1A7DF43FF80}" srcOrd="3" destOrd="0" presId="urn:microsoft.com/office/officeart/2005/8/layout/hierarchy5"/>
    <dgm:cxn modelId="{450243B4-8B4D-4D3F-8ADF-EBD076BF8BA4}" type="presParOf" srcId="{F92D361A-B512-43C4-971C-D1A7DF43FF80}" destId="{3A8477FE-E188-495F-B416-63CC5A655667}" srcOrd="0" destOrd="0" presId="urn:microsoft.com/office/officeart/2005/8/layout/hierarchy5"/>
    <dgm:cxn modelId="{F8DEE88A-4025-4872-889B-00AE815BAFED}" type="presParOf" srcId="{F92D361A-B512-43C4-971C-D1A7DF43FF80}" destId="{249EFCE9-243F-4AE5-8939-93E33C12AA37}" srcOrd="1" destOrd="0" presId="urn:microsoft.com/office/officeart/2005/8/layout/hierarchy5"/>
    <dgm:cxn modelId="{5B412EBD-640A-4DE1-975D-C908DBE93F77}" type="presParOf" srcId="{249EFCE9-243F-4AE5-8939-93E33C12AA37}" destId="{716559D3-C041-4EAE-889E-8B8F1DFCB5D1}" srcOrd="0" destOrd="0" presId="urn:microsoft.com/office/officeart/2005/8/layout/hierarchy5"/>
    <dgm:cxn modelId="{5C562CB1-25A8-4C7A-8C96-557BC9061374}" type="presParOf" srcId="{716559D3-C041-4EAE-889E-8B8F1DFCB5D1}" destId="{2FEA5328-9EA8-4856-AC74-F1B0B3D372F1}" srcOrd="0" destOrd="0" presId="urn:microsoft.com/office/officeart/2005/8/layout/hierarchy5"/>
    <dgm:cxn modelId="{E34E0C1E-3F72-4E83-AE5D-4F04ED55D843}" type="presParOf" srcId="{249EFCE9-243F-4AE5-8939-93E33C12AA37}" destId="{930C9DBC-D5C0-4271-B87B-8B5B4F934D29}" srcOrd="1" destOrd="0" presId="urn:microsoft.com/office/officeart/2005/8/layout/hierarchy5"/>
    <dgm:cxn modelId="{2720A812-A20B-49A8-9038-2F5A57B451AC}" type="presParOf" srcId="{930C9DBC-D5C0-4271-B87B-8B5B4F934D29}" destId="{BBFE3BF4-EFFE-4608-9268-2549CA0D6F38}" srcOrd="0" destOrd="0" presId="urn:microsoft.com/office/officeart/2005/8/layout/hierarchy5"/>
    <dgm:cxn modelId="{4CFA3A64-8D35-41DD-B3E1-9F0B796A9C03}" type="presParOf" srcId="{930C9DBC-D5C0-4271-B87B-8B5B4F934D29}" destId="{298AB5EC-C129-4102-ACCF-799495030BBA}" srcOrd="1" destOrd="0" presId="urn:microsoft.com/office/officeart/2005/8/layout/hierarchy5"/>
    <dgm:cxn modelId="{5BCDCA25-9464-45A9-A31B-9FD87492E9F9}" type="presParOf" srcId="{249EFCE9-243F-4AE5-8939-93E33C12AA37}" destId="{F35CCD4D-1A05-4EEF-AF31-77262FE4DA2F}" srcOrd="2" destOrd="0" presId="urn:microsoft.com/office/officeart/2005/8/layout/hierarchy5"/>
    <dgm:cxn modelId="{8BBAF398-BB89-464B-881C-B9CDD9ADF93E}" type="presParOf" srcId="{F35CCD4D-1A05-4EEF-AF31-77262FE4DA2F}" destId="{0F24CFDE-E800-4C2D-A2CD-A73E636C8F12}" srcOrd="0" destOrd="0" presId="urn:microsoft.com/office/officeart/2005/8/layout/hierarchy5"/>
    <dgm:cxn modelId="{05A092CA-4165-4EC6-BC48-3D9317AB99A3}" type="presParOf" srcId="{249EFCE9-243F-4AE5-8939-93E33C12AA37}" destId="{D0DAC4B7-480A-4A73-A688-3E98B1DE09B5}" srcOrd="3" destOrd="0" presId="urn:microsoft.com/office/officeart/2005/8/layout/hierarchy5"/>
    <dgm:cxn modelId="{7DC546F7-4A7F-4D5B-8682-71DB2D5B8852}" type="presParOf" srcId="{D0DAC4B7-480A-4A73-A688-3E98B1DE09B5}" destId="{FBDBEBAC-E015-4B0F-B812-B41C75DC75C2}" srcOrd="0" destOrd="0" presId="urn:microsoft.com/office/officeart/2005/8/layout/hierarchy5"/>
    <dgm:cxn modelId="{2BDD8883-1984-4202-9A21-45D499023767}" type="presParOf" srcId="{D0DAC4B7-480A-4A73-A688-3E98B1DE09B5}" destId="{84F4737D-11D5-40B8-902B-C8EED9308371}" srcOrd="1" destOrd="0" presId="urn:microsoft.com/office/officeart/2005/8/layout/hierarchy5"/>
    <dgm:cxn modelId="{0770F64F-7E41-4186-8FA0-CF4034661985}" type="presParOf" srcId="{7445F9D9-799C-4417-8307-2D4836C74EB3}" destId="{E7F485B0-DF5A-4356-98D6-2E601F79BC8D}" srcOrd="1" destOrd="0" presId="urn:microsoft.com/office/officeart/2005/8/layout/hierarchy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9E0937-490F-4C4F-969A-400255159922}"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9150CF03-CFEA-4444-8B17-566F36FA9964}">
      <dgm:prSet phldrT="[Text]" custT="1">
        <dgm:style>
          <a:lnRef idx="1">
            <a:schemeClr val="accent2"/>
          </a:lnRef>
          <a:fillRef idx="2">
            <a:schemeClr val="accent2"/>
          </a:fillRef>
          <a:effectRef idx="1">
            <a:schemeClr val="accent2"/>
          </a:effectRef>
          <a:fontRef idx="minor">
            <a:schemeClr val="dk1"/>
          </a:fontRef>
        </dgm:style>
      </dgm:prSet>
      <dgm:spPr/>
      <dgm:t>
        <a:bodyPr vert="horz" anchor="t"/>
        <a:lstStyle/>
        <a:p>
          <a:r>
            <a:rPr lang="es-EC" sz="2000" b="1"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MÉTODOS Y MATERIALES</a:t>
          </a:r>
          <a:endParaRPr lang="es-EC" sz="2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FA7C2E1A-3968-481F-9FBB-892207142F66}" type="parTrans" cxnId="{A5EDF87D-5ECA-4D8F-9181-1BA04014838B}">
      <dgm:prSet/>
      <dgm:spPr/>
      <dgm:t>
        <a:bodyPr/>
        <a:lstStyle/>
        <a:p>
          <a:endParaRPr lang="es-EC"/>
        </a:p>
      </dgm:t>
    </dgm:pt>
    <dgm:pt modelId="{AFFCCC55-6AE9-4832-8FCF-F2CA7B234C32}" type="sibTrans" cxnId="{A5EDF87D-5ECA-4D8F-9181-1BA04014838B}">
      <dgm:prSet/>
      <dgm:spPr/>
      <dgm:t>
        <a:bodyPr/>
        <a:lstStyle/>
        <a:p>
          <a:endParaRPr lang="es-EC"/>
        </a:p>
      </dgm:t>
    </dgm:pt>
    <dgm:pt modelId="{A381EFAC-5F91-45B4-A713-C0B60EB27A8D}">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s-EC" sz="1400" b="0" cap="none" spc="0" dirty="0" smtClean="0">
              <a:ln w="0"/>
              <a:solidFill>
                <a:schemeClr val="tx1"/>
              </a:solidFill>
              <a:effectLst>
                <a:outerShdw blurRad="38100" dist="19050" dir="2700000" algn="tl" rotWithShape="0">
                  <a:schemeClr val="dk1">
                    <a:alpha val="40000"/>
                  </a:schemeClr>
                </a:outerShdw>
              </a:effectLst>
            </a:rPr>
            <a:t>  </a:t>
          </a:r>
          <a:r>
            <a:rPr lang="es-EC" sz="1600" b="1" i="1" cap="none" spc="0" dirty="0" smtClean="0">
              <a:ln w="0"/>
              <a:solidFill>
                <a:schemeClr val="tx1"/>
              </a:solidFill>
              <a:effectLst>
                <a:outerShdw blurRad="38100" dist="19050" dir="2700000" algn="tl" rotWithShape="0">
                  <a:schemeClr val="dk1">
                    <a:alpha val="40000"/>
                  </a:schemeClr>
                </a:outerShdw>
              </a:effectLst>
            </a:rPr>
            <a:t>ENFOQUE</a:t>
          </a:r>
        </a:p>
        <a:p>
          <a:r>
            <a:rPr lang="es-EC" sz="1600" b="1" i="1" cap="none" spc="0" dirty="0" smtClean="0">
              <a:ln w="0"/>
              <a:solidFill>
                <a:schemeClr val="tx1"/>
              </a:solidFill>
              <a:effectLst>
                <a:outerShdw blurRad="38100" dist="19050" dir="2700000" algn="tl" rotWithShape="0">
                  <a:schemeClr val="dk1">
                    <a:alpha val="40000"/>
                  </a:schemeClr>
                </a:outerShdw>
              </a:effectLst>
            </a:rPr>
            <a:t> DE LA INVESTIGACIÓN</a:t>
          </a:r>
        </a:p>
        <a:p>
          <a:r>
            <a:rPr lang="es-EC" sz="1600" b="1" i="1" cap="none" spc="0" dirty="0" smtClean="0">
              <a:ln w="0"/>
              <a:solidFill>
                <a:schemeClr val="tx1"/>
              </a:solidFill>
              <a:effectLst>
                <a:outerShdw blurRad="38100" dist="19050" dir="2700000" algn="tl" rotWithShape="0">
                  <a:schemeClr val="dk1">
                    <a:alpha val="40000"/>
                  </a:schemeClr>
                </a:outerShdw>
              </a:effectLst>
            </a:rPr>
            <a:t>DISEÑO DE INVESTIGACIÓN </a:t>
          </a:r>
        </a:p>
        <a:p>
          <a:r>
            <a:rPr lang="es-EC" sz="1600" b="1" i="1" cap="none" spc="0" dirty="0" smtClean="0">
              <a:ln w="0"/>
              <a:solidFill>
                <a:schemeClr val="tx1"/>
              </a:solidFill>
              <a:effectLst>
                <a:outerShdw blurRad="38100" dist="19050" dir="2700000" algn="tl" rotWithShape="0">
                  <a:schemeClr val="dk1">
                    <a:alpha val="40000"/>
                  </a:schemeClr>
                </a:outerShdw>
              </a:effectLst>
            </a:rPr>
            <a:t>MÉTODO</a:t>
          </a:r>
          <a:r>
            <a:rPr lang="es-EC" sz="1400" b="1" i="1" cap="none" spc="0" dirty="0" smtClean="0">
              <a:ln w="0"/>
              <a:solidFill>
                <a:schemeClr val="tx1"/>
              </a:solidFill>
              <a:effectLst>
                <a:outerShdw blurRad="38100" dist="19050" dir="2700000" algn="tl" rotWithShape="0">
                  <a:schemeClr val="dk1">
                    <a:alpha val="40000"/>
                  </a:schemeClr>
                </a:outerShdw>
              </a:effectLst>
            </a:rPr>
            <a:t>S</a:t>
          </a:r>
        </a:p>
      </dgm:t>
    </dgm:pt>
    <dgm:pt modelId="{8FFD9FDC-DEA0-4755-BA92-862FF9AC502C}" type="parTrans" cxnId="{8E277E36-249F-4A4D-B9AA-4703935D2490}">
      <dgm:prSet/>
      <dgm:spPr/>
      <dgm:t>
        <a:bodyPr/>
        <a:lstStyle/>
        <a:p>
          <a:endParaRPr lang="es-EC"/>
        </a:p>
      </dgm:t>
    </dgm:pt>
    <dgm:pt modelId="{1B9D70BA-491D-4347-8076-30A13C9C30F1}" type="sibTrans" cxnId="{8E277E36-249F-4A4D-B9AA-4703935D2490}">
      <dgm:prSet/>
      <dgm:spPr/>
      <dgm:t>
        <a:bodyPr/>
        <a:lstStyle/>
        <a:p>
          <a:endParaRPr lang="es-EC"/>
        </a:p>
      </dgm:t>
    </dgm:pt>
    <dgm:pt modelId="{E432662E-1E18-4760-AFD6-DAC0CFC3A999}">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s-EC" sz="1800" b="1" cap="none" spc="0" dirty="0" smtClean="0">
              <a:ln w="0"/>
              <a:solidFill>
                <a:schemeClr val="tx1"/>
              </a:solidFill>
              <a:effectLst>
                <a:outerShdw blurRad="38100" dist="19050" dir="2700000" algn="tl" rotWithShape="0">
                  <a:schemeClr val="dk1">
                    <a:alpha val="40000"/>
                  </a:schemeClr>
                </a:outerShdw>
              </a:effectLst>
            </a:rPr>
            <a:t>TEST SEDENTARISMO</a:t>
          </a:r>
          <a:endParaRPr lang="es-EC" sz="1800" b="1" cap="none" spc="0" dirty="0">
            <a:ln w="0"/>
            <a:solidFill>
              <a:schemeClr val="tx1"/>
            </a:solidFill>
            <a:effectLst>
              <a:outerShdw blurRad="38100" dist="19050" dir="2700000" algn="tl" rotWithShape="0">
                <a:schemeClr val="dk1">
                  <a:alpha val="40000"/>
                </a:schemeClr>
              </a:outerShdw>
            </a:effectLst>
          </a:endParaRPr>
        </a:p>
      </dgm:t>
    </dgm:pt>
    <dgm:pt modelId="{9608127D-2001-45F0-B865-72F55430621A}" type="parTrans" cxnId="{819900BB-FBAF-40C7-B83E-02AB186864A8}">
      <dgm:prSet/>
      <dgm:spPr/>
      <dgm:t>
        <a:bodyPr/>
        <a:lstStyle/>
        <a:p>
          <a:endParaRPr lang="es-EC"/>
        </a:p>
      </dgm:t>
    </dgm:pt>
    <dgm:pt modelId="{CFD1B00A-DEC7-4BE4-935C-5557577A2C7B}" type="sibTrans" cxnId="{819900BB-FBAF-40C7-B83E-02AB186864A8}">
      <dgm:prSet/>
      <dgm:spPr/>
      <dgm:t>
        <a:bodyPr/>
        <a:lstStyle/>
        <a:p>
          <a:endParaRPr lang="es-EC"/>
        </a:p>
      </dgm:t>
    </dgm:pt>
    <dgm:pt modelId="{A3A3719B-BC4A-4638-B508-B7F9805B28C0}">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a:r>
            <a:rPr lang="es-ES" sz="1400" dirty="0" smtClean="0">
              <a:solidFill>
                <a:schemeClr val="tx1"/>
              </a:solidFill>
            </a:rPr>
            <a:t>“</a:t>
          </a:r>
          <a:r>
            <a:rPr lang="es-ES" sz="1400" b="1" dirty="0" smtClean="0">
              <a:solidFill>
                <a:schemeClr val="tx1"/>
              </a:solidFill>
            </a:rPr>
            <a:t>El enfoque de la investigación que se propone tiene un carácter mixto  </a:t>
          </a:r>
          <a:r>
            <a:rPr lang="es-ES" sz="1400" b="1" dirty="0" err="1" smtClean="0">
              <a:solidFill>
                <a:schemeClr val="tx1"/>
              </a:solidFill>
            </a:rPr>
            <a:t>cuali</a:t>
          </a:r>
          <a:r>
            <a:rPr lang="es-ES" sz="1400" b="1" dirty="0" smtClean="0">
              <a:solidFill>
                <a:schemeClr val="tx1"/>
              </a:solidFill>
            </a:rPr>
            <a:t>- cuantitativo tiene esta característica porque en la investigación describimos todo el fenómeno, es descriptiva porque busca especificar propiedades, características y rasgos importantes de cualquier fenómeno que se analice</a:t>
          </a:r>
          <a:r>
            <a:rPr lang="es-ES" sz="1800" b="1" dirty="0" smtClean="0"/>
            <a:t>.</a:t>
          </a:r>
          <a:endParaRPr lang="es-EC" sz="1800" b="1" cap="none" spc="0" dirty="0" smtClean="0">
            <a:ln w="0"/>
            <a:effectLst>
              <a:outerShdw blurRad="38100" dist="19050" dir="2700000" algn="tl" rotWithShape="0">
                <a:schemeClr val="dk1">
                  <a:alpha val="40000"/>
                </a:schemeClr>
              </a:outerShdw>
            </a:effectLst>
          </a:endParaRPr>
        </a:p>
      </dgm:t>
    </dgm:pt>
    <dgm:pt modelId="{E9716705-E87A-456F-8963-D3C5EE5D0966}" type="parTrans" cxnId="{7CBC3AA4-A58D-42C8-96D6-02B017E6A696}">
      <dgm:prSet/>
      <dgm:spPr/>
      <dgm:t>
        <a:bodyPr/>
        <a:lstStyle/>
        <a:p>
          <a:endParaRPr lang="es-EC"/>
        </a:p>
      </dgm:t>
    </dgm:pt>
    <dgm:pt modelId="{E2D3BD21-033A-4E38-A6CA-B61DBA62860B}" type="sibTrans" cxnId="{7CBC3AA4-A58D-42C8-96D6-02B017E6A696}">
      <dgm:prSet/>
      <dgm:spPr/>
      <dgm:t>
        <a:bodyPr/>
        <a:lstStyle/>
        <a:p>
          <a:endParaRPr lang="es-EC"/>
        </a:p>
      </dgm:t>
    </dgm:pt>
    <dgm:pt modelId="{1ACA0DA5-1AA2-4811-88C0-CE0C3EC0AD9A}">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s-ES" sz="1400" b="1" dirty="0" smtClean="0"/>
            <a:t>En la investigación se aplicó un diseño cuasi – experimental. Diseño de un solo grupo pre prueba – pos prueba, donde un grupo es comparado consigo mismo. </a:t>
          </a:r>
          <a:endParaRPr lang="es-EC" sz="1400" b="1" cap="none" spc="0" dirty="0" smtClean="0">
            <a:ln w="0"/>
            <a:effectLst>
              <a:outerShdw blurRad="38100" dist="19050" dir="2700000" algn="tl" rotWithShape="0">
                <a:schemeClr val="dk1">
                  <a:alpha val="40000"/>
                </a:schemeClr>
              </a:outerShdw>
            </a:effectLst>
          </a:endParaRPr>
        </a:p>
      </dgm:t>
    </dgm:pt>
    <dgm:pt modelId="{77B7881C-7E82-4BDF-8288-667045F28678}" type="parTrans" cxnId="{F13F6118-2F2B-4B2F-8611-E757C7D59DA4}">
      <dgm:prSet/>
      <dgm:spPr/>
      <dgm:t>
        <a:bodyPr/>
        <a:lstStyle/>
        <a:p>
          <a:endParaRPr lang="es-EC"/>
        </a:p>
      </dgm:t>
    </dgm:pt>
    <dgm:pt modelId="{907B25B7-F0A6-4B16-8FB2-1F43C2ED2955}" type="sibTrans" cxnId="{F13F6118-2F2B-4B2F-8611-E757C7D59DA4}">
      <dgm:prSet/>
      <dgm:spPr/>
      <dgm:t>
        <a:bodyPr/>
        <a:lstStyle/>
        <a:p>
          <a:endParaRPr lang="es-EC"/>
        </a:p>
      </dgm:t>
    </dgm:pt>
    <dgm:pt modelId="{32AB0877-88EC-4035-B115-F848150197D6}">
      <dgm:prSet phldrT="[Text]" custT="1">
        <dgm:style>
          <a:lnRef idx="1">
            <a:schemeClr val="accent6"/>
          </a:lnRef>
          <a:fillRef idx="2">
            <a:schemeClr val="accent6"/>
          </a:fillRef>
          <a:effectRef idx="1">
            <a:schemeClr val="accent6"/>
          </a:effectRef>
          <a:fontRef idx="minor">
            <a:schemeClr val="dk1"/>
          </a:fontRef>
        </dgm:style>
      </dgm:prSet>
      <dgm:spPr>
        <a:solidFill>
          <a:schemeClr val="accent6">
            <a:lumMod val="20000"/>
            <a:lumOff val="80000"/>
          </a:schemeClr>
        </a:solidFill>
      </dgm:spPr>
      <dgm:t>
        <a:bodyPr/>
        <a:lstStyle/>
        <a:p>
          <a:pPr algn="just"/>
          <a:r>
            <a:rPr lang="es-ES" sz="1400" b="1" dirty="0" smtClean="0"/>
            <a:t>Test DE CLASIFICACION DEL SEDENTARISMO</a:t>
          </a:r>
        </a:p>
        <a:p>
          <a:pPr algn="just"/>
          <a:r>
            <a:rPr lang="es-ES" sz="1400" b="1" cap="none" spc="0" dirty="0" smtClean="0">
              <a:ln w="0"/>
              <a:effectLst>
                <a:outerShdw blurRad="38100" dist="19050" dir="2700000" algn="tl" rotWithShape="0">
                  <a:schemeClr val="dk1">
                    <a:alpha val="40000"/>
                  </a:schemeClr>
                </a:outerShdw>
              </a:effectLst>
            </a:rPr>
            <a:t>Sedentarismo severo: </a:t>
          </a:r>
          <a:r>
            <a:rPr lang="es-ES" sz="1400" b="0" dirty="0" smtClean="0"/>
            <a:t>No vence la primera carga (17 p/min)</a:t>
          </a:r>
        </a:p>
        <a:p>
          <a:pPr algn="just"/>
          <a:r>
            <a:rPr lang="es-ES" sz="1400" b="0" cap="none" spc="0" dirty="0" smtClean="0">
              <a:ln w="0"/>
              <a:effectLst>
                <a:outerShdw blurRad="38100" dist="19050" dir="2700000" algn="tl" rotWithShape="0">
                  <a:schemeClr val="dk1">
                    <a:alpha val="40000"/>
                  </a:schemeClr>
                </a:outerShdw>
              </a:effectLst>
            </a:rPr>
            <a:t>Sedentarismo moderado: </a:t>
          </a:r>
          <a:r>
            <a:rPr lang="es-ES" sz="1400" b="0" dirty="0" smtClean="0"/>
            <a:t>Vence la primera carga pero no la segunda (26 p/min) </a:t>
          </a:r>
        </a:p>
        <a:p>
          <a:pPr algn="just"/>
          <a:r>
            <a:rPr lang="es-ES" sz="1400" b="1" dirty="0" smtClean="0"/>
            <a:t>Activo: </a:t>
          </a:r>
          <a:r>
            <a:rPr lang="es-ES" sz="1400" b="0" dirty="0" smtClean="0"/>
            <a:t>Vence la segunda carga, pero no la 3ra (34 p/min) </a:t>
          </a:r>
        </a:p>
        <a:p>
          <a:pPr algn="just"/>
          <a:r>
            <a:rPr lang="es-ES" sz="1400" b="1" dirty="0" smtClean="0"/>
            <a:t>Muy activo:  </a:t>
          </a:r>
          <a:r>
            <a:rPr lang="es-ES" sz="1400" b="0" dirty="0" smtClean="0"/>
            <a:t>Vence la 3ra carga (34 p/min).</a:t>
          </a:r>
          <a:endParaRPr lang="es-EC" sz="1400" b="1" dirty="0" smtClean="0"/>
        </a:p>
      </dgm:t>
    </dgm:pt>
    <dgm:pt modelId="{09E1969C-2979-46FA-A9D8-BB6F799C5FC3}" type="parTrans" cxnId="{871D4037-1699-4032-95BA-BBC9F4C54D5A}">
      <dgm:prSet/>
      <dgm:spPr/>
      <dgm:t>
        <a:bodyPr/>
        <a:lstStyle/>
        <a:p>
          <a:endParaRPr lang="es-EC"/>
        </a:p>
      </dgm:t>
    </dgm:pt>
    <dgm:pt modelId="{B10EDBCF-0B44-4C70-B1EC-404C7679EA1C}" type="sibTrans" cxnId="{871D4037-1699-4032-95BA-BBC9F4C54D5A}">
      <dgm:prSet/>
      <dgm:spPr/>
      <dgm:t>
        <a:bodyPr/>
        <a:lstStyle/>
        <a:p>
          <a:endParaRPr lang="es-EC"/>
        </a:p>
      </dgm:t>
    </dgm:pt>
    <dgm:pt modelId="{A3EB9D1D-293C-4C2F-9983-B0AC846732FF}">
      <dgm:prSet custT="1"/>
      <dgm:spPr>
        <a:solidFill>
          <a:srgbClr val="92D050"/>
        </a:solidFill>
      </dgm:spPr>
      <dgm:t>
        <a:bodyPr/>
        <a:lstStyle/>
        <a:p>
          <a:pPr algn="just"/>
          <a:r>
            <a:rPr lang="es-ES" sz="1600" b="1" dirty="0" smtClean="0">
              <a:solidFill>
                <a:schemeClr val="bg2">
                  <a:lumMod val="10000"/>
                </a:schemeClr>
              </a:solidFill>
            </a:rPr>
            <a:t>MÉTODO CIENTÍFICO.- </a:t>
          </a:r>
          <a:r>
            <a:rPr lang="es-ES" sz="1400" b="0" dirty="0" smtClean="0">
              <a:solidFill>
                <a:schemeClr val="bg2">
                  <a:lumMod val="10000"/>
                </a:schemeClr>
              </a:solidFill>
            </a:rPr>
            <a:t>Se concibió el método científico en la investigación  como una series de etapas que permitió desarrollar  durante todo el proceso investigativo. Etapas definición del problema, formulación de hipótesis, resultados y conclusiones</a:t>
          </a:r>
          <a:endParaRPr lang="es-EC" sz="1400" b="0" dirty="0">
            <a:solidFill>
              <a:schemeClr val="bg2">
                <a:lumMod val="10000"/>
              </a:schemeClr>
            </a:solidFill>
          </a:endParaRPr>
        </a:p>
      </dgm:t>
    </dgm:pt>
    <dgm:pt modelId="{7271007B-6B48-4336-A791-C23330826CE7}" type="parTrans" cxnId="{D01E9663-B95C-4557-9EBD-F93889AF8D50}">
      <dgm:prSet/>
      <dgm:spPr/>
      <dgm:t>
        <a:bodyPr/>
        <a:lstStyle/>
        <a:p>
          <a:endParaRPr lang="es-EC"/>
        </a:p>
      </dgm:t>
    </dgm:pt>
    <dgm:pt modelId="{EB7D38A2-840D-4F8A-AA25-BC99DDD1C834}" type="sibTrans" cxnId="{D01E9663-B95C-4557-9EBD-F93889AF8D50}">
      <dgm:prSet/>
      <dgm:spPr/>
      <dgm:t>
        <a:bodyPr/>
        <a:lstStyle/>
        <a:p>
          <a:endParaRPr lang="es-EC"/>
        </a:p>
      </dgm:t>
    </dgm:pt>
    <dgm:pt modelId="{03233C04-DC8A-409F-A7C4-B1DA82D96F89}">
      <dgm:prSet custT="1"/>
      <dgm:spPr>
        <a:solidFill>
          <a:schemeClr val="bg2">
            <a:lumMod val="50000"/>
          </a:schemeClr>
        </a:solidFill>
      </dgm:spPr>
      <dgm:t>
        <a:bodyPr/>
        <a:lstStyle/>
        <a:p>
          <a:pPr algn="ctr"/>
          <a:r>
            <a:rPr lang="es-EC" sz="1400" b="1" dirty="0" smtClean="0">
              <a:solidFill>
                <a:schemeClr val="tx1"/>
              </a:solidFill>
            </a:rPr>
            <a:t>POBLACION Y MUESTRA: </a:t>
          </a:r>
        </a:p>
        <a:p>
          <a:pPr algn="just"/>
          <a:r>
            <a:rPr lang="es-EC" sz="1400" b="1" dirty="0" smtClean="0">
              <a:solidFill>
                <a:schemeClr val="tx1"/>
              </a:solidFill>
            </a:rPr>
            <a:t>La población está comprendida por  los estudiantes de 17 a 18 años de la Unidad Educativa  la Inmaculada de Quito con un total de 50 estudiantes, comprendido en el tercer año de bachillerato;  de donde se obtuvo la muestra con una confiabilidad del 100%, a través del muestreo intencional o conveniente </a:t>
          </a:r>
          <a:r>
            <a:rPr lang="es-EC" sz="1100" b="1" dirty="0" smtClean="0"/>
            <a:t>.</a:t>
          </a:r>
          <a:endParaRPr lang="es-EC" sz="1100" b="1" dirty="0"/>
        </a:p>
      </dgm:t>
    </dgm:pt>
    <dgm:pt modelId="{30B432E1-5629-44E4-B263-AD319A7B7C0F}" type="parTrans" cxnId="{13B8D256-856F-42D4-B452-16AE10849AF4}">
      <dgm:prSet/>
      <dgm:spPr/>
      <dgm:t>
        <a:bodyPr/>
        <a:lstStyle/>
        <a:p>
          <a:endParaRPr lang="es-EC"/>
        </a:p>
      </dgm:t>
    </dgm:pt>
    <dgm:pt modelId="{39D130FC-7DD2-463C-8E69-2E8E995B95B4}" type="sibTrans" cxnId="{13B8D256-856F-42D4-B452-16AE10849AF4}">
      <dgm:prSet/>
      <dgm:spPr/>
      <dgm:t>
        <a:bodyPr/>
        <a:lstStyle/>
        <a:p>
          <a:endParaRPr lang="es-EC"/>
        </a:p>
      </dgm:t>
    </dgm:pt>
    <dgm:pt modelId="{38F93481-C336-41BE-839F-22B52892466C}">
      <dgm:prSet custT="1"/>
      <dgm:spPr>
        <a:solidFill>
          <a:srgbClr val="00CCFF"/>
        </a:solidFill>
      </dgm:spPr>
      <dgm:t>
        <a:bodyPr/>
        <a:lstStyle/>
        <a:p>
          <a:pPr algn="just"/>
          <a:r>
            <a:rPr lang="es-EC" sz="1800" b="1" dirty="0" smtClean="0">
              <a:solidFill>
                <a:schemeClr val="tx1"/>
              </a:solidFill>
            </a:rPr>
            <a:t>Método Analítico –Sintético</a:t>
          </a:r>
          <a:r>
            <a:rPr lang="es-EC" sz="1400" b="1" dirty="0" smtClean="0">
              <a:solidFill>
                <a:schemeClr val="bg2">
                  <a:lumMod val="10000"/>
                </a:schemeClr>
              </a:solidFill>
            </a:rPr>
            <a:t>. </a:t>
          </a:r>
          <a:r>
            <a:rPr lang="es-EC" sz="1400" b="0" dirty="0" smtClean="0">
              <a:solidFill>
                <a:schemeClr val="bg2">
                  <a:lumMod val="10000"/>
                </a:schemeClr>
              </a:solidFill>
            </a:rPr>
            <a:t>Facilito el establecimiento de relación entre recreación escolar y el sedentarismo, además aporto  elementos para analizar, organizar, procesar , interpretar y sintetizar información obtenida</a:t>
          </a:r>
          <a:endParaRPr lang="es-EC" sz="1400" b="0" dirty="0">
            <a:solidFill>
              <a:schemeClr val="bg2">
                <a:lumMod val="10000"/>
              </a:schemeClr>
            </a:solidFill>
          </a:endParaRPr>
        </a:p>
      </dgm:t>
    </dgm:pt>
    <dgm:pt modelId="{6C724D59-949C-4ACD-A1C5-EC514D3FD087}" type="sibTrans" cxnId="{DDCCB14B-B019-43D4-B0D3-AC804677AFFC}">
      <dgm:prSet/>
      <dgm:spPr/>
      <dgm:t>
        <a:bodyPr/>
        <a:lstStyle/>
        <a:p>
          <a:endParaRPr lang="es-EC"/>
        </a:p>
      </dgm:t>
    </dgm:pt>
    <dgm:pt modelId="{ADC7F6DE-DE10-4CED-AC43-1B5E795DE8A8}" type="parTrans" cxnId="{DDCCB14B-B019-43D4-B0D3-AC804677AFFC}">
      <dgm:prSet/>
      <dgm:spPr/>
      <dgm:t>
        <a:bodyPr/>
        <a:lstStyle/>
        <a:p>
          <a:endParaRPr lang="es-EC"/>
        </a:p>
      </dgm:t>
    </dgm:pt>
    <dgm:pt modelId="{A12EBD42-6DED-4B05-B634-AAA615FC10AB}" type="pres">
      <dgm:prSet presAssocID="{839E0937-490F-4C4F-969A-400255159922}" presName="Name0" presStyleCnt="0">
        <dgm:presLayoutVars>
          <dgm:chPref val="1"/>
          <dgm:dir/>
          <dgm:animOne val="branch"/>
          <dgm:animLvl val="lvl"/>
          <dgm:resizeHandles val="exact"/>
        </dgm:presLayoutVars>
      </dgm:prSet>
      <dgm:spPr/>
      <dgm:t>
        <a:bodyPr/>
        <a:lstStyle/>
        <a:p>
          <a:endParaRPr lang="es-EC"/>
        </a:p>
      </dgm:t>
    </dgm:pt>
    <dgm:pt modelId="{5C072481-8BE6-4E85-A8BD-0BC6BD3F740F}" type="pres">
      <dgm:prSet presAssocID="{9150CF03-CFEA-4444-8B17-566F36FA9964}" presName="root1" presStyleCnt="0"/>
      <dgm:spPr/>
      <dgm:t>
        <a:bodyPr/>
        <a:lstStyle/>
        <a:p>
          <a:endParaRPr lang="es-EC"/>
        </a:p>
      </dgm:t>
    </dgm:pt>
    <dgm:pt modelId="{2555C35E-C724-4E0E-973D-DD368081CD91}" type="pres">
      <dgm:prSet presAssocID="{9150CF03-CFEA-4444-8B17-566F36FA9964}" presName="LevelOneTextNode" presStyleLbl="node0" presStyleIdx="0" presStyleCnt="1" custAng="0" custScaleX="109524" custLinFactNeighborX="8959" custLinFactNeighborY="-14092">
        <dgm:presLayoutVars>
          <dgm:chPref val="3"/>
        </dgm:presLayoutVars>
      </dgm:prSet>
      <dgm:spPr/>
      <dgm:t>
        <a:bodyPr/>
        <a:lstStyle/>
        <a:p>
          <a:endParaRPr lang="es-EC"/>
        </a:p>
      </dgm:t>
    </dgm:pt>
    <dgm:pt modelId="{7B1DFE94-6612-43E5-BCC4-643688D7030C}" type="pres">
      <dgm:prSet presAssocID="{9150CF03-CFEA-4444-8B17-566F36FA9964}" presName="level2hierChild" presStyleCnt="0"/>
      <dgm:spPr/>
      <dgm:t>
        <a:bodyPr/>
        <a:lstStyle/>
        <a:p>
          <a:endParaRPr lang="es-EC"/>
        </a:p>
      </dgm:t>
    </dgm:pt>
    <dgm:pt modelId="{17567F03-A8AE-4C84-A37C-7FB972492C3C}" type="pres">
      <dgm:prSet presAssocID="{8FFD9FDC-DEA0-4755-BA92-862FF9AC502C}" presName="conn2-1" presStyleLbl="parChTrans1D2" presStyleIdx="0" presStyleCnt="2"/>
      <dgm:spPr/>
      <dgm:t>
        <a:bodyPr/>
        <a:lstStyle/>
        <a:p>
          <a:endParaRPr lang="es-EC"/>
        </a:p>
      </dgm:t>
    </dgm:pt>
    <dgm:pt modelId="{92181F9B-0803-4118-80AF-7A1BADFCC4FF}" type="pres">
      <dgm:prSet presAssocID="{8FFD9FDC-DEA0-4755-BA92-862FF9AC502C}" presName="connTx" presStyleLbl="parChTrans1D2" presStyleIdx="0" presStyleCnt="2"/>
      <dgm:spPr/>
      <dgm:t>
        <a:bodyPr/>
        <a:lstStyle/>
        <a:p>
          <a:endParaRPr lang="es-EC"/>
        </a:p>
      </dgm:t>
    </dgm:pt>
    <dgm:pt modelId="{99859197-528F-4C65-AAFA-39F0996293F2}" type="pres">
      <dgm:prSet presAssocID="{A381EFAC-5F91-45B4-A713-C0B60EB27A8D}" presName="root2" presStyleCnt="0"/>
      <dgm:spPr/>
      <dgm:t>
        <a:bodyPr/>
        <a:lstStyle/>
        <a:p>
          <a:endParaRPr lang="es-EC"/>
        </a:p>
      </dgm:t>
    </dgm:pt>
    <dgm:pt modelId="{0F988FA8-6A17-45B2-AF09-1C863B59B07F}" type="pres">
      <dgm:prSet presAssocID="{A381EFAC-5F91-45B4-A713-C0B60EB27A8D}" presName="LevelTwoTextNode" presStyleLbl="node2" presStyleIdx="0" presStyleCnt="2" custScaleY="454151" custLinFactY="-43574" custLinFactNeighborX="7575" custLinFactNeighborY="-100000">
        <dgm:presLayoutVars>
          <dgm:chPref val="3"/>
        </dgm:presLayoutVars>
      </dgm:prSet>
      <dgm:spPr/>
      <dgm:t>
        <a:bodyPr/>
        <a:lstStyle/>
        <a:p>
          <a:endParaRPr lang="es-EC"/>
        </a:p>
      </dgm:t>
    </dgm:pt>
    <dgm:pt modelId="{913313EB-7AE2-4AB9-AECE-D83C430ECB36}" type="pres">
      <dgm:prSet presAssocID="{A381EFAC-5F91-45B4-A713-C0B60EB27A8D}" presName="level3hierChild" presStyleCnt="0"/>
      <dgm:spPr/>
      <dgm:t>
        <a:bodyPr/>
        <a:lstStyle/>
        <a:p>
          <a:endParaRPr lang="es-EC"/>
        </a:p>
      </dgm:t>
    </dgm:pt>
    <dgm:pt modelId="{CD2E524A-FC92-4372-ABE0-362C706C9517}" type="pres">
      <dgm:prSet presAssocID="{E9716705-E87A-456F-8963-D3C5EE5D0966}" presName="conn2-1" presStyleLbl="parChTrans1D3" presStyleIdx="0" presStyleCnt="5"/>
      <dgm:spPr/>
      <dgm:t>
        <a:bodyPr/>
        <a:lstStyle/>
        <a:p>
          <a:endParaRPr lang="es-EC"/>
        </a:p>
      </dgm:t>
    </dgm:pt>
    <dgm:pt modelId="{81B205EE-C4A1-42C6-99C7-1EB3FC23035F}" type="pres">
      <dgm:prSet presAssocID="{E9716705-E87A-456F-8963-D3C5EE5D0966}" presName="connTx" presStyleLbl="parChTrans1D3" presStyleIdx="0" presStyleCnt="5"/>
      <dgm:spPr/>
      <dgm:t>
        <a:bodyPr/>
        <a:lstStyle/>
        <a:p>
          <a:endParaRPr lang="es-EC"/>
        </a:p>
      </dgm:t>
    </dgm:pt>
    <dgm:pt modelId="{64070DFA-5D77-4D96-A18E-FB37CEEEFC3C}" type="pres">
      <dgm:prSet presAssocID="{A3A3719B-BC4A-4638-B508-B7F9805B28C0}" presName="root2" presStyleCnt="0"/>
      <dgm:spPr/>
      <dgm:t>
        <a:bodyPr/>
        <a:lstStyle/>
        <a:p>
          <a:endParaRPr lang="es-EC"/>
        </a:p>
      </dgm:t>
    </dgm:pt>
    <dgm:pt modelId="{2E6AEB4A-FF51-45CE-81DA-345E1728D13A}" type="pres">
      <dgm:prSet presAssocID="{A3A3719B-BC4A-4638-B508-B7F9805B28C0}" presName="LevelTwoTextNode" presStyleLbl="node3" presStyleIdx="0" presStyleCnt="5" custScaleX="536258" custScaleY="239555" custLinFactNeighborX="29347" custLinFactNeighborY="-1041">
        <dgm:presLayoutVars>
          <dgm:chPref val="3"/>
        </dgm:presLayoutVars>
      </dgm:prSet>
      <dgm:spPr/>
      <dgm:t>
        <a:bodyPr/>
        <a:lstStyle/>
        <a:p>
          <a:endParaRPr lang="es-EC"/>
        </a:p>
      </dgm:t>
    </dgm:pt>
    <dgm:pt modelId="{84C67D61-266F-43B5-A1CC-0093EB92EADB}" type="pres">
      <dgm:prSet presAssocID="{A3A3719B-BC4A-4638-B508-B7F9805B28C0}" presName="level3hierChild" presStyleCnt="0"/>
      <dgm:spPr/>
      <dgm:t>
        <a:bodyPr/>
        <a:lstStyle/>
        <a:p>
          <a:endParaRPr lang="es-EC"/>
        </a:p>
      </dgm:t>
    </dgm:pt>
    <dgm:pt modelId="{147EB288-98D7-4E52-AAC1-4391E61C91CA}" type="pres">
      <dgm:prSet presAssocID="{77B7881C-7E82-4BDF-8288-667045F28678}" presName="conn2-1" presStyleLbl="parChTrans1D3" presStyleIdx="1" presStyleCnt="5"/>
      <dgm:spPr/>
      <dgm:t>
        <a:bodyPr/>
        <a:lstStyle/>
        <a:p>
          <a:endParaRPr lang="es-EC"/>
        </a:p>
      </dgm:t>
    </dgm:pt>
    <dgm:pt modelId="{C6F34A2B-66C5-4E3B-A357-6A8D95D70313}" type="pres">
      <dgm:prSet presAssocID="{77B7881C-7E82-4BDF-8288-667045F28678}" presName="connTx" presStyleLbl="parChTrans1D3" presStyleIdx="1" presStyleCnt="5"/>
      <dgm:spPr/>
      <dgm:t>
        <a:bodyPr/>
        <a:lstStyle/>
        <a:p>
          <a:endParaRPr lang="es-EC"/>
        </a:p>
      </dgm:t>
    </dgm:pt>
    <dgm:pt modelId="{6E4F8548-80DD-4A48-A62E-5D5B0996760D}" type="pres">
      <dgm:prSet presAssocID="{1ACA0DA5-1AA2-4811-88C0-CE0C3EC0AD9A}" presName="root2" presStyleCnt="0"/>
      <dgm:spPr/>
      <dgm:t>
        <a:bodyPr/>
        <a:lstStyle/>
        <a:p>
          <a:endParaRPr lang="es-EC"/>
        </a:p>
      </dgm:t>
    </dgm:pt>
    <dgm:pt modelId="{E54EAEF0-C77B-41B7-BADA-532A99912FFC}" type="pres">
      <dgm:prSet presAssocID="{1ACA0DA5-1AA2-4811-88C0-CE0C3EC0AD9A}" presName="LevelTwoTextNode" presStyleLbl="node3" presStyleIdx="1" presStyleCnt="5" custScaleX="538066" custScaleY="142740" custLinFactNeighborX="28341" custLinFactNeighborY="3966">
        <dgm:presLayoutVars>
          <dgm:chPref val="3"/>
        </dgm:presLayoutVars>
      </dgm:prSet>
      <dgm:spPr/>
      <dgm:t>
        <a:bodyPr/>
        <a:lstStyle/>
        <a:p>
          <a:endParaRPr lang="es-EC"/>
        </a:p>
      </dgm:t>
    </dgm:pt>
    <dgm:pt modelId="{C1F624F2-93FB-423C-9B69-E2D41F9DEFC1}" type="pres">
      <dgm:prSet presAssocID="{1ACA0DA5-1AA2-4811-88C0-CE0C3EC0AD9A}" presName="level3hierChild" presStyleCnt="0"/>
      <dgm:spPr/>
      <dgm:t>
        <a:bodyPr/>
        <a:lstStyle/>
        <a:p>
          <a:endParaRPr lang="es-EC"/>
        </a:p>
      </dgm:t>
    </dgm:pt>
    <dgm:pt modelId="{A3960142-C642-4E1C-BD28-43C5F2989E0E}" type="pres">
      <dgm:prSet presAssocID="{7271007B-6B48-4336-A791-C23330826CE7}" presName="conn2-1" presStyleLbl="parChTrans1D3" presStyleIdx="2" presStyleCnt="5"/>
      <dgm:spPr/>
      <dgm:t>
        <a:bodyPr/>
        <a:lstStyle/>
        <a:p>
          <a:endParaRPr lang="es-EC"/>
        </a:p>
      </dgm:t>
    </dgm:pt>
    <dgm:pt modelId="{4986E3A7-04D3-41F4-A923-8A31D842B54E}" type="pres">
      <dgm:prSet presAssocID="{7271007B-6B48-4336-A791-C23330826CE7}" presName="connTx" presStyleLbl="parChTrans1D3" presStyleIdx="2" presStyleCnt="5"/>
      <dgm:spPr/>
      <dgm:t>
        <a:bodyPr/>
        <a:lstStyle/>
        <a:p>
          <a:endParaRPr lang="es-EC"/>
        </a:p>
      </dgm:t>
    </dgm:pt>
    <dgm:pt modelId="{8F9EC2E4-7194-45C8-9020-D09878D91512}" type="pres">
      <dgm:prSet presAssocID="{A3EB9D1D-293C-4C2F-9983-B0AC846732FF}" presName="root2" presStyleCnt="0"/>
      <dgm:spPr/>
      <dgm:t>
        <a:bodyPr/>
        <a:lstStyle/>
        <a:p>
          <a:endParaRPr lang="es-EC"/>
        </a:p>
      </dgm:t>
    </dgm:pt>
    <dgm:pt modelId="{F5983797-F53B-47C9-9AC4-C79107BF5DF5}" type="pres">
      <dgm:prSet presAssocID="{A3EB9D1D-293C-4C2F-9983-B0AC846732FF}" presName="LevelTwoTextNode" presStyleLbl="node3" presStyleIdx="2" presStyleCnt="5" custScaleX="263163" custScaleY="331303" custLinFactNeighborX="29135" custLinFactNeighborY="573">
        <dgm:presLayoutVars>
          <dgm:chPref val="3"/>
        </dgm:presLayoutVars>
      </dgm:prSet>
      <dgm:spPr/>
      <dgm:t>
        <a:bodyPr/>
        <a:lstStyle/>
        <a:p>
          <a:endParaRPr lang="es-EC"/>
        </a:p>
      </dgm:t>
    </dgm:pt>
    <dgm:pt modelId="{15829735-79B8-4807-B5E3-F8C1B494EF5E}" type="pres">
      <dgm:prSet presAssocID="{A3EB9D1D-293C-4C2F-9983-B0AC846732FF}" presName="level3hierChild" presStyleCnt="0"/>
      <dgm:spPr/>
      <dgm:t>
        <a:bodyPr/>
        <a:lstStyle/>
        <a:p>
          <a:endParaRPr lang="es-EC"/>
        </a:p>
      </dgm:t>
    </dgm:pt>
    <dgm:pt modelId="{83E8F6DF-3AD2-48EE-9050-7E20DC5C5920}" type="pres">
      <dgm:prSet presAssocID="{ADC7F6DE-DE10-4CED-AC43-1B5E795DE8A8}" presName="conn2-1" presStyleLbl="parChTrans1D4" presStyleIdx="0" presStyleCnt="1"/>
      <dgm:spPr/>
      <dgm:t>
        <a:bodyPr/>
        <a:lstStyle/>
        <a:p>
          <a:endParaRPr lang="es-EC"/>
        </a:p>
      </dgm:t>
    </dgm:pt>
    <dgm:pt modelId="{7A874370-0DAB-4BD8-9664-EE6501688ABC}" type="pres">
      <dgm:prSet presAssocID="{ADC7F6DE-DE10-4CED-AC43-1B5E795DE8A8}" presName="connTx" presStyleLbl="parChTrans1D4" presStyleIdx="0" presStyleCnt="1"/>
      <dgm:spPr/>
      <dgm:t>
        <a:bodyPr/>
        <a:lstStyle/>
        <a:p>
          <a:endParaRPr lang="es-EC"/>
        </a:p>
      </dgm:t>
    </dgm:pt>
    <dgm:pt modelId="{048C5D21-7506-4E3F-AD38-46E34652FCCA}" type="pres">
      <dgm:prSet presAssocID="{38F93481-C336-41BE-839F-22B52892466C}" presName="root2" presStyleCnt="0"/>
      <dgm:spPr/>
      <dgm:t>
        <a:bodyPr/>
        <a:lstStyle/>
        <a:p>
          <a:endParaRPr lang="es-EC"/>
        </a:p>
      </dgm:t>
    </dgm:pt>
    <dgm:pt modelId="{C3898F69-B0AA-4D4C-ADDE-0D06ECA22C4F}" type="pres">
      <dgm:prSet presAssocID="{38F93481-C336-41BE-839F-22B52892466C}" presName="LevelTwoTextNode" presStyleLbl="node4" presStyleIdx="0" presStyleCnt="1" custScaleX="256020" custScaleY="333264" custLinFactNeighborX="26787" custLinFactNeighborY="573">
        <dgm:presLayoutVars>
          <dgm:chPref val="3"/>
        </dgm:presLayoutVars>
      </dgm:prSet>
      <dgm:spPr/>
      <dgm:t>
        <a:bodyPr/>
        <a:lstStyle/>
        <a:p>
          <a:endParaRPr lang="es-EC"/>
        </a:p>
      </dgm:t>
    </dgm:pt>
    <dgm:pt modelId="{48E88ABB-34F0-4505-8E49-EAD8B3339A02}" type="pres">
      <dgm:prSet presAssocID="{38F93481-C336-41BE-839F-22B52892466C}" presName="level3hierChild" presStyleCnt="0"/>
      <dgm:spPr/>
      <dgm:t>
        <a:bodyPr/>
        <a:lstStyle/>
        <a:p>
          <a:endParaRPr lang="es-EC"/>
        </a:p>
      </dgm:t>
    </dgm:pt>
    <dgm:pt modelId="{B86A5520-01D1-49E2-B437-15536522532D}" type="pres">
      <dgm:prSet presAssocID="{9608127D-2001-45F0-B865-72F55430621A}" presName="conn2-1" presStyleLbl="parChTrans1D2" presStyleIdx="1" presStyleCnt="2"/>
      <dgm:spPr/>
      <dgm:t>
        <a:bodyPr/>
        <a:lstStyle/>
        <a:p>
          <a:endParaRPr lang="es-EC"/>
        </a:p>
      </dgm:t>
    </dgm:pt>
    <dgm:pt modelId="{F7B91940-85E1-451C-9EC7-D269537EED3E}" type="pres">
      <dgm:prSet presAssocID="{9608127D-2001-45F0-B865-72F55430621A}" presName="connTx" presStyleLbl="parChTrans1D2" presStyleIdx="1" presStyleCnt="2"/>
      <dgm:spPr/>
      <dgm:t>
        <a:bodyPr/>
        <a:lstStyle/>
        <a:p>
          <a:endParaRPr lang="es-EC"/>
        </a:p>
      </dgm:t>
    </dgm:pt>
    <dgm:pt modelId="{C0774C89-2868-490D-A41C-045530CF4BF1}" type="pres">
      <dgm:prSet presAssocID="{E432662E-1E18-4760-AFD6-DAC0CFC3A999}" presName="root2" presStyleCnt="0"/>
      <dgm:spPr/>
      <dgm:t>
        <a:bodyPr/>
        <a:lstStyle/>
        <a:p>
          <a:endParaRPr lang="es-EC"/>
        </a:p>
      </dgm:t>
    </dgm:pt>
    <dgm:pt modelId="{4E84E39C-475F-4E2F-A7F5-74F4E83A07D4}" type="pres">
      <dgm:prSet presAssocID="{E432662E-1E18-4760-AFD6-DAC0CFC3A999}" presName="LevelTwoTextNode" presStyleLbl="node2" presStyleIdx="1" presStyleCnt="2" custAng="16200000" custScaleX="125603" custScaleY="139076" custLinFactNeighborX="14319" custLinFactNeighborY="5442">
        <dgm:presLayoutVars>
          <dgm:chPref val="3"/>
        </dgm:presLayoutVars>
      </dgm:prSet>
      <dgm:spPr/>
      <dgm:t>
        <a:bodyPr/>
        <a:lstStyle/>
        <a:p>
          <a:endParaRPr lang="es-EC"/>
        </a:p>
      </dgm:t>
    </dgm:pt>
    <dgm:pt modelId="{D514EAEA-422C-43D7-B583-6F3FC31DCA08}" type="pres">
      <dgm:prSet presAssocID="{E432662E-1E18-4760-AFD6-DAC0CFC3A999}" presName="level3hierChild" presStyleCnt="0"/>
      <dgm:spPr/>
      <dgm:t>
        <a:bodyPr/>
        <a:lstStyle/>
        <a:p>
          <a:endParaRPr lang="es-EC"/>
        </a:p>
      </dgm:t>
    </dgm:pt>
    <dgm:pt modelId="{A75DA1B9-25D1-43BA-98A4-63F9001BF5DE}" type="pres">
      <dgm:prSet presAssocID="{09E1969C-2979-46FA-A9D8-BB6F799C5FC3}" presName="conn2-1" presStyleLbl="parChTrans1D3" presStyleIdx="3" presStyleCnt="5"/>
      <dgm:spPr/>
      <dgm:t>
        <a:bodyPr/>
        <a:lstStyle/>
        <a:p>
          <a:endParaRPr lang="es-EC"/>
        </a:p>
      </dgm:t>
    </dgm:pt>
    <dgm:pt modelId="{B5B2BC6B-30C5-4AC1-95BD-BE8FA150E3B4}" type="pres">
      <dgm:prSet presAssocID="{09E1969C-2979-46FA-A9D8-BB6F799C5FC3}" presName="connTx" presStyleLbl="parChTrans1D3" presStyleIdx="3" presStyleCnt="5"/>
      <dgm:spPr/>
      <dgm:t>
        <a:bodyPr/>
        <a:lstStyle/>
        <a:p>
          <a:endParaRPr lang="es-EC"/>
        </a:p>
      </dgm:t>
    </dgm:pt>
    <dgm:pt modelId="{6409F85E-55FD-40BB-8C62-0758ACE26DAB}" type="pres">
      <dgm:prSet presAssocID="{32AB0877-88EC-4035-B115-F848150197D6}" presName="root2" presStyleCnt="0"/>
      <dgm:spPr/>
      <dgm:t>
        <a:bodyPr/>
        <a:lstStyle/>
        <a:p>
          <a:endParaRPr lang="es-EC"/>
        </a:p>
      </dgm:t>
    </dgm:pt>
    <dgm:pt modelId="{9BBCF7A2-7DB9-4B63-9B92-8AA155AEAB44}" type="pres">
      <dgm:prSet presAssocID="{32AB0877-88EC-4035-B115-F848150197D6}" presName="LevelTwoTextNode" presStyleLbl="node3" presStyleIdx="3" presStyleCnt="5" custScaleX="539118" custScaleY="338431" custLinFactNeighborX="3239" custLinFactNeighborY="-3168">
        <dgm:presLayoutVars>
          <dgm:chPref val="3"/>
        </dgm:presLayoutVars>
      </dgm:prSet>
      <dgm:spPr/>
      <dgm:t>
        <a:bodyPr/>
        <a:lstStyle/>
        <a:p>
          <a:endParaRPr lang="es-EC"/>
        </a:p>
      </dgm:t>
    </dgm:pt>
    <dgm:pt modelId="{A5E69E17-101E-4C5F-B575-3F777CA0692B}" type="pres">
      <dgm:prSet presAssocID="{32AB0877-88EC-4035-B115-F848150197D6}" presName="level3hierChild" presStyleCnt="0"/>
      <dgm:spPr/>
      <dgm:t>
        <a:bodyPr/>
        <a:lstStyle/>
        <a:p>
          <a:endParaRPr lang="es-EC"/>
        </a:p>
      </dgm:t>
    </dgm:pt>
    <dgm:pt modelId="{02C2E4D4-4BF9-4F2D-9CB4-9AE4299C15DA}" type="pres">
      <dgm:prSet presAssocID="{30B432E1-5629-44E4-B263-AD319A7B7C0F}" presName="conn2-1" presStyleLbl="parChTrans1D3" presStyleIdx="4" presStyleCnt="5"/>
      <dgm:spPr/>
      <dgm:t>
        <a:bodyPr/>
        <a:lstStyle/>
        <a:p>
          <a:endParaRPr lang="es-EC"/>
        </a:p>
      </dgm:t>
    </dgm:pt>
    <dgm:pt modelId="{3B9C3884-E6F1-4AF7-BB3E-0A91B4A79B08}" type="pres">
      <dgm:prSet presAssocID="{30B432E1-5629-44E4-B263-AD319A7B7C0F}" presName="connTx" presStyleLbl="parChTrans1D3" presStyleIdx="4" presStyleCnt="5"/>
      <dgm:spPr/>
      <dgm:t>
        <a:bodyPr/>
        <a:lstStyle/>
        <a:p>
          <a:endParaRPr lang="es-EC"/>
        </a:p>
      </dgm:t>
    </dgm:pt>
    <dgm:pt modelId="{907DA5A5-2D59-42A1-83EA-42610B160BC4}" type="pres">
      <dgm:prSet presAssocID="{03233C04-DC8A-409F-A7C4-B1DA82D96F89}" presName="root2" presStyleCnt="0"/>
      <dgm:spPr/>
      <dgm:t>
        <a:bodyPr/>
        <a:lstStyle/>
        <a:p>
          <a:endParaRPr lang="es-EC"/>
        </a:p>
      </dgm:t>
    </dgm:pt>
    <dgm:pt modelId="{9479D002-06DF-4581-B013-78A85109DB5D}" type="pres">
      <dgm:prSet presAssocID="{03233C04-DC8A-409F-A7C4-B1DA82D96F89}" presName="LevelTwoTextNode" presStyleLbl="node3" presStyleIdx="4" presStyleCnt="5" custScaleX="538739" custScaleY="203730" custLinFactNeighborX="3382" custLinFactNeighborY="-19766">
        <dgm:presLayoutVars>
          <dgm:chPref val="3"/>
        </dgm:presLayoutVars>
      </dgm:prSet>
      <dgm:spPr/>
      <dgm:t>
        <a:bodyPr/>
        <a:lstStyle/>
        <a:p>
          <a:endParaRPr lang="es-EC"/>
        </a:p>
      </dgm:t>
    </dgm:pt>
    <dgm:pt modelId="{8BC13FFC-B6C0-4B0C-B78A-135644F79680}" type="pres">
      <dgm:prSet presAssocID="{03233C04-DC8A-409F-A7C4-B1DA82D96F89}" presName="level3hierChild" presStyleCnt="0"/>
      <dgm:spPr/>
      <dgm:t>
        <a:bodyPr/>
        <a:lstStyle/>
        <a:p>
          <a:endParaRPr lang="es-EC"/>
        </a:p>
      </dgm:t>
    </dgm:pt>
  </dgm:ptLst>
  <dgm:cxnLst>
    <dgm:cxn modelId="{F13F6118-2F2B-4B2F-8611-E757C7D59DA4}" srcId="{A381EFAC-5F91-45B4-A713-C0B60EB27A8D}" destId="{1ACA0DA5-1AA2-4811-88C0-CE0C3EC0AD9A}" srcOrd="1" destOrd="0" parTransId="{77B7881C-7E82-4BDF-8288-667045F28678}" sibTransId="{907B25B7-F0A6-4B16-8FB2-1F43C2ED2955}"/>
    <dgm:cxn modelId="{315F0690-1C36-4911-8215-45C2E0BE92BB}" type="presOf" srcId="{1ACA0DA5-1AA2-4811-88C0-CE0C3EC0AD9A}" destId="{E54EAEF0-C77B-41B7-BADA-532A99912FFC}" srcOrd="0" destOrd="0" presId="urn:microsoft.com/office/officeart/2008/layout/HorizontalMultiLevelHierarchy"/>
    <dgm:cxn modelId="{49BC5F91-A83A-4085-9902-53CE12BC4559}" type="presOf" srcId="{77B7881C-7E82-4BDF-8288-667045F28678}" destId="{147EB288-98D7-4E52-AAC1-4391E61C91CA}" srcOrd="0" destOrd="0" presId="urn:microsoft.com/office/officeart/2008/layout/HorizontalMultiLevelHierarchy"/>
    <dgm:cxn modelId="{D30CABFA-2F85-4425-A50A-B7E3CB6F3B4E}" type="presOf" srcId="{9608127D-2001-45F0-B865-72F55430621A}" destId="{F7B91940-85E1-451C-9EC7-D269537EED3E}" srcOrd="1" destOrd="0" presId="urn:microsoft.com/office/officeart/2008/layout/HorizontalMultiLevelHierarchy"/>
    <dgm:cxn modelId="{F117566D-85E3-418E-8F6A-7D647546F53B}" type="presOf" srcId="{77B7881C-7E82-4BDF-8288-667045F28678}" destId="{C6F34A2B-66C5-4E3B-A357-6A8D95D70313}" srcOrd="1" destOrd="0" presId="urn:microsoft.com/office/officeart/2008/layout/HorizontalMultiLevelHierarchy"/>
    <dgm:cxn modelId="{65024967-19CE-4996-AE74-3C71B9D94A4B}" type="presOf" srcId="{A3EB9D1D-293C-4C2F-9983-B0AC846732FF}" destId="{F5983797-F53B-47C9-9AC4-C79107BF5DF5}" srcOrd="0" destOrd="0" presId="urn:microsoft.com/office/officeart/2008/layout/HorizontalMultiLevelHierarchy"/>
    <dgm:cxn modelId="{819900BB-FBAF-40C7-B83E-02AB186864A8}" srcId="{9150CF03-CFEA-4444-8B17-566F36FA9964}" destId="{E432662E-1E18-4760-AFD6-DAC0CFC3A999}" srcOrd="1" destOrd="0" parTransId="{9608127D-2001-45F0-B865-72F55430621A}" sibTransId="{CFD1B00A-DEC7-4BE4-935C-5557577A2C7B}"/>
    <dgm:cxn modelId="{75A4BF29-90A7-4C9E-8142-29E0A014908C}" type="presOf" srcId="{A3A3719B-BC4A-4638-B508-B7F9805B28C0}" destId="{2E6AEB4A-FF51-45CE-81DA-345E1728D13A}" srcOrd="0" destOrd="0" presId="urn:microsoft.com/office/officeart/2008/layout/HorizontalMultiLevelHierarchy"/>
    <dgm:cxn modelId="{4A8DEF97-35A8-4404-8CDB-F6E20A8CDC54}" type="presOf" srcId="{7271007B-6B48-4336-A791-C23330826CE7}" destId="{A3960142-C642-4E1C-BD28-43C5F2989E0E}" srcOrd="0" destOrd="0" presId="urn:microsoft.com/office/officeart/2008/layout/HorizontalMultiLevelHierarchy"/>
    <dgm:cxn modelId="{C47AFCFF-A5AA-4591-8008-963A3C8FFF4A}" type="presOf" srcId="{ADC7F6DE-DE10-4CED-AC43-1B5E795DE8A8}" destId="{83E8F6DF-3AD2-48EE-9050-7E20DC5C5920}" srcOrd="0" destOrd="0" presId="urn:microsoft.com/office/officeart/2008/layout/HorizontalMultiLevelHierarchy"/>
    <dgm:cxn modelId="{DDCCB14B-B019-43D4-B0D3-AC804677AFFC}" srcId="{A3EB9D1D-293C-4C2F-9983-B0AC846732FF}" destId="{38F93481-C336-41BE-839F-22B52892466C}" srcOrd="0" destOrd="0" parTransId="{ADC7F6DE-DE10-4CED-AC43-1B5E795DE8A8}" sibTransId="{6C724D59-949C-4ACD-A1C5-EC514D3FD087}"/>
    <dgm:cxn modelId="{A470CADD-CD75-4B42-923B-A9C8CBB47E29}" type="presOf" srcId="{ADC7F6DE-DE10-4CED-AC43-1B5E795DE8A8}" destId="{7A874370-0DAB-4BD8-9664-EE6501688ABC}" srcOrd="1" destOrd="0" presId="urn:microsoft.com/office/officeart/2008/layout/HorizontalMultiLevelHierarchy"/>
    <dgm:cxn modelId="{871D4037-1699-4032-95BA-BBC9F4C54D5A}" srcId="{E432662E-1E18-4760-AFD6-DAC0CFC3A999}" destId="{32AB0877-88EC-4035-B115-F848150197D6}" srcOrd="0" destOrd="0" parTransId="{09E1969C-2979-46FA-A9D8-BB6F799C5FC3}" sibTransId="{B10EDBCF-0B44-4C70-B1EC-404C7679EA1C}"/>
    <dgm:cxn modelId="{8E277E36-249F-4A4D-B9AA-4703935D2490}" srcId="{9150CF03-CFEA-4444-8B17-566F36FA9964}" destId="{A381EFAC-5F91-45B4-A713-C0B60EB27A8D}" srcOrd="0" destOrd="0" parTransId="{8FFD9FDC-DEA0-4755-BA92-862FF9AC502C}" sibTransId="{1B9D70BA-491D-4347-8076-30A13C9C30F1}"/>
    <dgm:cxn modelId="{454AAFF4-C3C8-4CE5-9980-37B1C99697F8}" type="presOf" srcId="{38F93481-C336-41BE-839F-22B52892466C}" destId="{C3898F69-B0AA-4D4C-ADDE-0D06ECA22C4F}" srcOrd="0" destOrd="0" presId="urn:microsoft.com/office/officeart/2008/layout/HorizontalMultiLevelHierarchy"/>
    <dgm:cxn modelId="{B0029C58-9AD3-4919-888C-BCB112404FF8}" type="presOf" srcId="{A381EFAC-5F91-45B4-A713-C0B60EB27A8D}" destId="{0F988FA8-6A17-45B2-AF09-1C863B59B07F}" srcOrd="0" destOrd="0" presId="urn:microsoft.com/office/officeart/2008/layout/HorizontalMultiLevelHierarchy"/>
    <dgm:cxn modelId="{13B8D256-856F-42D4-B452-16AE10849AF4}" srcId="{E432662E-1E18-4760-AFD6-DAC0CFC3A999}" destId="{03233C04-DC8A-409F-A7C4-B1DA82D96F89}" srcOrd="1" destOrd="0" parTransId="{30B432E1-5629-44E4-B263-AD319A7B7C0F}" sibTransId="{39D130FC-7DD2-463C-8E69-2E8E995B95B4}"/>
    <dgm:cxn modelId="{67181AF0-8680-4744-9074-6EE0FDFCF842}" type="presOf" srcId="{30B432E1-5629-44E4-B263-AD319A7B7C0F}" destId="{02C2E4D4-4BF9-4F2D-9CB4-9AE4299C15DA}" srcOrd="0" destOrd="0" presId="urn:microsoft.com/office/officeart/2008/layout/HorizontalMultiLevelHierarchy"/>
    <dgm:cxn modelId="{7924A59F-6D00-4072-9DF0-E3E91E3481F1}" type="presOf" srcId="{9608127D-2001-45F0-B865-72F55430621A}" destId="{B86A5520-01D1-49E2-B437-15536522532D}" srcOrd="0" destOrd="0" presId="urn:microsoft.com/office/officeart/2008/layout/HorizontalMultiLevelHierarchy"/>
    <dgm:cxn modelId="{132F908F-E7F4-44DB-8D04-700C5A87DEC0}" type="presOf" srcId="{09E1969C-2979-46FA-A9D8-BB6F799C5FC3}" destId="{A75DA1B9-25D1-43BA-98A4-63F9001BF5DE}" srcOrd="0" destOrd="0" presId="urn:microsoft.com/office/officeart/2008/layout/HorizontalMultiLevelHierarchy"/>
    <dgm:cxn modelId="{5817A028-9C3A-4FD4-B60D-AFF5DDF92822}" type="presOf" srcId="{E9716705-E87A-456F-8963-D3C5EE5D0966}" destId="{CD2E524A-FC92-4372-ABE0-362C706C9517}" srcOrd="0" destOrd="0" presId="urn:microsoft.com/office/officeart/2008/layout/HorizontalMultiLevelHierarchy"/>
    <dgm:cxn modelId="{A5EDF87D-5ECA-4D8F-9181-1BA04014838B}" srcId="{839E0937-490F-4C4F-969A-400255159922}" destId="{9150CF03-CFEA-4444-8B17-566F36FA9964}" srcOrd="0" destOrd="0" parTransId="{FA7C2E1A-3968-481F-9FBB-892207142F66}" sibTransId="{AFFCCC55-6AE9-4832-8FCF-F2CA7B234C32}"/>
    <dgm:cxn modelId="{0548481E-73F0-4698-8120-1FF7CDDC4593}" type="presOf" srcId="{9150CF03-CFEA-4444-8B17-566F36FA9964}" destId="{2555C35E-C724-4E0E-973D-DD368081CD91}" srcOrd="0" destOrd="0" presId="urn:microsoft.com/office/officeart/2008/layout/HorizontalMultiLevelHierarchy"/>
    <dgm:cxn modelId="{D57506C2-F842-4118-B133-BFEED817E60D}" type="presOf" srcId="{E432662E-1E18-4760-AFD6-DAC0CFC3A999}" destId="{4E84E39C-475F-4E2F-A7F5-74F4E83A07D4}" srcOrd="0" destOrd="0" presId="urn:microsoft.com/office/officeart/2008/layout/HorizontalMultiLevelHierarchy"/>
    <dgm:cxn modelId="{7CBC3AA4-A58D-42C8-96D6-02B017E6A696}" srcId="{A381EFAC-5F91-45B4-A713-C0B60EB27A8D}" destId="{A3A3719B-BC4A-4638-B508-B7F9805B28C0}" srcOrd="0" destOrd="0" parTransId="{E9716705-E87A-456F-8963-D3C5EE5D0966}" sibTransId="{E2D3BD21-033A-4E38-A6CA-B61DBA62860B}"/>
    <dgm:cxn modelId="{7F6BEF42-6604-4635-A131-AFA5F2A7EC45}" type="presOf" srcId="{839E0937-490F-4C4F-969A-400255159922}" destId="{A12EBD42-6DED-4B05-B634-AAA615FC10AB}" srcOrd="0" destOrd="0" presId="urn:microsoft.com/office/officeart/2008/layout/HorizontalMultiLevelHierarchy"/>
    <dgm:cxn modelId="{0A8801DF-5604-4078-BA0C-A4F1CD183095}" type="presOf" srcId="{8FFD9FDC-DEA0-4755-BA92-862FF9AC502C}" destId="{92181F9B-0803-4118-80AF-7A1BADFCC4FF}" srcOrd="1" destOrd="0" presId="urn:microsoft.com/office/officeart/2008/layout/HorizontalMultiLevelHierarchy"/>
    <dgm:cxn modelId="{B3AE3ABC-45B5-4DAB-AC77-768BE6993B28}" type="presOf" srcId="{E9716705-E87A-456F-8963-D3C5EE5D0966}" destId="{81B205EE-C4A1-42C6-99C7-1EB3FC23035F}" srcOrd="1" destOrd="0" presId="urn:microsoft.com/office/officeart/2008/layout/HorizontalMultiLevelHierarchy"/>
    <dgm:cxn modelId="{DEE6326E-7434-4009-AB19-1F84C842C2C9}" type="presOf" srcId="{7271007B-6B48-4336-A791-C23330826CE7}" destId="{4986E3A7-04D3-41F4-A923-8A31D842B54E}" srcOrd="1" destOrd="0" presId="urn:microsoft.com/office/officeart/2008/layout/HorizontalMultiLevelHierarchy"/>
    <dgm:cxn modelId="{5517ACE4-924C-4B4C-A0C1-E351914890A3}" type="presOf" srcId="{30B432E1-5629-44E4-B263-AD319A7B7C0F}" destId="{3B9C3884-E6F1-4AF7-BB3E-0A91B4A79B08}" srcOrd="1" destOrd="0" presId="urn:microsoft.com/office/officeart/2008/layout/HorizontalMultiLevelHierarchy"/>
    <dgm:cxn modelId="{C82F9805-4A31-4358-B0DF-D95F1C49B391}" type="presOf" srcId="{03233C04-DC8A-409F-A7C4-B1DA82D96F89}" destId="{9479D002-06DF-4581-B013-78A85109DB5D}" srcOrd="0" destOrd="0" presId="urn:microsoft.com/office/officeart/2008/layout/HorizontalMultiLevelHierarchy"/>
    <dgm:cxn modelId="{9391B5C4-77BA-4B34-BB75-A6E51C144899}" type="presOf" srcId="{32AB0877-88EC-4035-B115-F848150197D6}" destId="{9BBCF7A2-7DB9-4B63-9B92-8AA155AEAB44}" srcOrd="0" destOrd="0" presId="urn:microsoft.com/office/officeart/2008/layout/HorizontalMultiLevelHierarchy"/>
    <dgm:cxn modelId="{D01E9663-B95C-4557-9EBD-F93889AF8D50}" srcId="{A381EFAC-5F91-45B4-A713-C0B60EB27A8D}" destId="{A3EB9D1D-293C-4C2F-9983-B0AC846732FF}" srcOrd="2" destOrd="0" parTransId="{7271007B-6B48-4336-A791-C23330826CE7}" sibTransId="{EB7D38A2-840D-4F8A-AA25-BC99DDD1C834}"/>
    <dgm:cxn modelId="{97985328-3162-48A9-8112-A47672A768D5}" type="presOf" srcId="{8FFD9FDC-DEA0-4755-BA92-862FF9AC502C}" destId="{17567F03-A8AE-4C84-A37C-7FB972492C3C}" srcOrd="0" destOrd="0" presId="urn:microsoft.com/office/officeart/2008/layout/HorizontalMultiLevelHierarchy"/>
    <dgm:cxn modelId="{DBC727C6-8F2A-400E-8658-F429AC815F65}" type="presOf" srcId="{09E1969C-2979-46FA-A9D8-BB6F799C5FC3}" destId="{B5B2BC6B-30C5-4AC1-95BD-BE8FA150E3B4}" srcOrd="1" destOrd="0" presId="urn:microsoft.com/office/officeart/2008/layout/HorizontalMultiLevelHierarchy"/>
    <dgm:cxn modelId="{8235AD79-901B-4288-BD3A-410E03ED0E89}" type="presParOf" srcId="{A12EBD42-6DED-4B05-B634-AAA615FC10AB}" destId="{5C072481-8BE6-4E85-A8BD-0BC6BD3F740F}" srcOrd="0" destOrd="0" presId="urn:microsoft.com/office/officeart/2008/layout/HorizontalMultiLevelHierarchy"/>
    <dgm:cxn modelId="{C670211D-E6AE-4E41-9065-1C645EA03B7B}" type="presParOf" srcId="{5C072481-8BE6-4E85-A8BD-0BC6BD3F740F}" destId="{2555C35E-C724-4E0E-973D-DD368081CD91}" srcOrd="0" destOrd="0" presId="urn:microsoft.com/office/officeart/2008/layout/HorizontalMultiLevelHierarchy"/>
    <dgm:cxn modelId="{87F838F0-32F7-4C22-A229-57980D2568D6}" type="presParOf" srcId="{5C072481-8BE6-4E85-A8BD-0BC6BD3F740F}" destId="{7B1DFE94-6612-43E5-BCC4-643688D7030C}" srcOrd="1" destOrd="0" presId="urn:microsoft.com/office/officeart/2008/layout/HorizontalMultiLevelHierarchy"/>
    <dgm:cxn modelId="{8454AC8C-4FF0-4E6A-8743-4B1DB95070A3}" type="presParOf" srcId="{7B1DFE94-6612-43E5-BCC4-643688D7030C}" destId="{17567F03-A8AE-4C84-A37C-7FB972492C3C}" srcOrd="0" destOrd="0" presId="urn:microsoft.com/office/officeart/2008/layout/HorizontalMultiLevelHierarchy"/>
    <dgm:cxn modelId="{805AF5D2-4E8A-493C-986F-36107BFE09C9}" type="presParOf" srcId="{17567F03-A8AE-4C84-A37C-7FB972492C3C}" destId="{92181F9B-0803-4118-80AF-7A1BADFCC4FF}" srcOrd="0" destOrd="0" presId="urn:microsoft.com/office/officeart/2008/layout/HorizontalMultiLevelHierarchy"/>
    <dgm:cxn modelId="{F58D8AB9-694B-479B-88B7-548B31E2744D}" type="presParOf" srcId="{7B1DFE94-6612-43E5-BCC4-643688D7030C}" destId="{99859197-528F-4C65-AAFA-39F0996293F2}" srcOrd="1" destOrd="0" presId="urn:microsoft.com/office/officeart/2008/layout/HorizontalMultiLevelHierarchy"/>
    <dgm:cxn modelId="{6144EA1D-3721-4394-BE62-75078510520A}" type="presParOf" srcId="{99859197-528F-4C65-AAFA-39F0996293F2}" destId="{0F988FA8-6A17-45B2-AF09-1C863B59B07F}" srcOrd="0" destOrd="0" presId="urn:microsoft.com/office/officeart/2008/layout/HorizontalMultiLevelHierarchy"/>
    <dgm:cxn modelId="{5EB0F149-D2F4-4D39-AE1D-356B0F1CD3E5}" type="presParOf" srcId="{99859197-528F-4C65-AAFA-39F0996293F2}" destId="{913313EB-7AE2-4AB9-AECE-D83C430ECB36}" srcOrd="1" destOrd="0" presId="urn:microsoft.com/office/officeart/2008/layout/HorizontalMultiLevelHierarchy"/>
    <dgm:cxn modelId="{4468FE68-664D-447B-B63A-B8B0BF9F8E69}" type="presParOf" srcId="{913313EB-7AE2-4AB9-AECE-D83C430ECB36}" destId="{CD2E524A-FC92-4372-ABE0-362C706C9517}" srcOrd="0" destOrd="0" presId="urn:microsoft.com/office/officeart/2008/layout/HorizontalMultiLevelHierarchy"/>
    <dgm:cxn modelId="{CBC84FB1-A779-4D90-9327-75D76987113C}" type="presParOf" srcId="{CD2E524A-FC92-4372-ABE0-362C706C9517}" destId="{81B205EE-C4A1-42C6-99C7-1EB3FC23035F}" srcOrd="0" destOrd="0" presId="urn:microsoft.com/office/officeart/2008/layout/HorizontalMultiLevelHierarchy"/>
    <dgm:cxn modelId="{5B2F52DD-3657-45AC-9E81-743810376AB4}" type="presParOf" srcId="{913313EB-7AE2-4AB9-AECE-D83C430ECB36}" destId="{64070DFA-5D77-4D96-A18E-FB37CEEEFC3C}" srcOrd="1" destOrd="0" presId="urn:microsoft.com/office/officeart/2008/layout/HorizontalMultiLevelHierarchy"/>
    <dgm:cxn modelId="{17127437-41C9-4D72-A066-B6A5C23DB86D}" type="presParOf" srcId="{64070DFA-5D77-4D96-A18E-FB37CEEEFC3C}" destId="{2E6AEB4A-FF51-45CE-81DA-345E1728D13A}" srcOrd="0" destOrd="0" presId="urn:microsoft.com/office/officeart/2008/layout/HorizontalMultiLevelHierarchy"/>
    <dgm:cxn modelId="{A38AE100-115E-4BF8-A23C-8D127E97165A}" type="presParOf" srcId="{64070DFA-5D77-4D96-A18E-FB37CEEEFC3C}" destId="{84C67D61-266F-43B5-A1CC-0093EB92EADB}" srcOrd="1" destOrd="0" presId="urn:microsoft.com/office/officeart/2008/layout/HorizontalMultiLevelHierarchy"/>
    <dgm:cxn modelId="{9493893D-0CBC-4CD2-ACA9-23AB170CB36A}" type="presParOf" srcId="{913313EB-7AE2-4AB9-AECE-D83C430ECB36}" destId="{147EB288-98D7-4E52-AAC1-4391E61C91CA}" srcOrd="2" destOrd="0" presId="urn:microsoft.com/office/officeart/2008/layout/HorizontalMultiLevelHierarchy"/>
    <dgm:cxn modelId="{2DEDB241-8539-42E4-BABE-EE04B4302698}" type="presParOf" srcId="{147EB288-98D7-4E52-AAC1-4391E61C91CA}" destId="{C6F34A2B-66C5-4E3B-A357-6A8D95D70313}" srcOrd="0" destOrd="0" presId="urn:microsoft.com/office/officeart/2008/layout/HorizontalMultiLevelHierarchy"/>
    <dgm:cxn modelId="{95E8D827-FF18-492A-8942-ED3C9813CCB4}" type="presParOf" srcId="{913313EB-7AE2-4AB9-AECE-D83C430ECB36}" destId="{6E4F8548-80DD-4A48-A62E-5D5B0996760D}" srcOrd="3" destOrd="0" presId="urn:microsoft.com/office/officeart/2008/layout/HorizontalMultiLevelHierarchy"/>
    <dgm:cxn modelId="{489C7692-98A0-4C27-8B7E-3FB18AE74395}" type="presParOf" srcId="{6E4F8548-80DD-4A48-A62E-5D5B0996760D}" destId="{E54EAEF0-C77B-41B7-BADA-532A99912FFC}" srcOrd="0" destOrd="0" presId="urn:microsoft.com/office/officeart/2008/layout/HorizontalMultiLevelHierarchy"/>
    <dgm:cxn modelId="{4FDBD020-0FC4-474C-AF6E-F046DF6A51CF}" type="presParOf" srcId="{6E4F8548-80DD-4A48-A62E-5D5B0996760D}" destId="{C1F624F2-93FB-423C-9B69-E2D41F9DEFC1}" srcOrd="1" destOrd="0" presId="urn:microsoft.com/office/officeart/2008/layout/HorizontalMultiLevelHierarchy"/>
    <dgm:cxn modelId="{71332AD9-8658-4BF8-994E-1735EB8E0FE1}" type="presParOf" srcId="{913313EB-7AE2-4AB9-AECE-D83C430ECB36}" destId="{A3960142-C642-4E1C-BD28-43C5F2989E0E}" srcOrd="4" destOrd="0" presId="urn:microsoft.com/office/officeart/2008/layout/HorizontalMultiLevelHierarchy"/>
    <dgm:cxn modelId="{91DCC6BD-80D0-41CA-A321-65C1C9E4AE34}" type="presParOf" srcId="{A3960142-C642-4E1C-BD28-43C5F2989E0E}" destId="{4986E3A7-04D3-41F4-A923-8A31D842B54E}" srcOrd="0" destOrd="0" presId="urn:microsoft.com/office/officeart/2008/layout/HorizontalMultiLevelHierarchy"/>
    <dgm:cxn modelId="{1929FB86-3364-4ED2-9702-35F2BE589B0E}" type="presParOf" srcId="{913313EB-7AE2-4AB9-AECE-D83C430ECB36}" destId="{8F9EC2E4-7194-45C8-9020-D09878D91512}" srcOrd="5" destOrd="0" presId="urn:microsoft.com/office/officeart/2008/layout/HorizontalMultiLevelHierarchy"/>
    <dgm:cxn modelId="{4F343462-AB8A-4B34-BB66-CC78358ED1FE}" type="presParOf" srcId="{8F9EC2E4-7194-45C8-9020-D09878D91512}" destId="{F5983797-F53B-47C9-9AC4-C79107BF5DF5}" srcOrd="0" destOrd="0" presId="urn:microsoft.com/office/officeart/2008/layout/HorizontalMultiLevelHierarchy"/>
    <dgm:cxn modelId="{2CCDB782-CDAC-47A6-9598-478E696CEDC5}" type="presParOf" srcId="{8F9EC2E4-7194-45C8-9020-D09878D91512}" destId="{15829735-79B8-4807-B5E3-F8C1B494EF5E}" srcOrd="1" destOrd="0" presId="urn:microsoft.com/office/officeart/2008/layout/HorizontalMultiLevelHierarchy"/>
    <dgm:cxn modelId="{B9601246-D721-425F-BACB-55159BE0B57D}" type="presParOf" srcId="{15829735-79B8-4807-B5E3-F8C1B494EF5E}" destId="{83E8F6DF-3AD2-48EE-9050-7E20DC5C5920}" srcOrd="0" destOrd="0" presId="urn:microsoft.com/office/officeart/2008/layout/HorizontalMultiLevelHierarchy"/>
    <dgm:cxn modelId="{C92F2F8C-46D5-4C87-A6C9-A9071BF318A1}" type="presParOf" srcId="{83E8F6DF-3AD2-48EE-9050-7E20DC5C5920}" destId="{7A874370-0DAB-4BD8-9664-EE6501688ABC}" srcOrd="0" destOrd="0" presId="urn:microsoft.com/office/officeart/2008/layout/HorizontalMultiLevelHierarchy"/>
    <dgm:cxn modelId="{B163F94C-80C7-49BE-BE1B-BC5E0FA03C37}" type="presParOf" srcId="{15829735-79B8-4807-B5E3-F8C1B494EF5E}" destId="{048C5D21-7506-4E3F-AD38-46E34652FCCA}" srcOrd="1" destOrd="0" presId="urn:microsoft.com/office/officeart/2008/layout/HorizontalMultiLevelHierarchy"/>
    <dgm:cxn modelId="{75D42D5D-C54F-434A-98D3-044B18DB42C1}" type="presParOf" srcId="{048C5D21-7506-4E3F-AD38-46E34652FCCA}" destId="{C3898F69-B0AA-4D4C-ADDE-0D06ECA22C4F}" srcOrd="0" destOrd="0" presId="urn:microsoft.com/office/officeart/2008/layout/HorizontalMultiLevelHierarchy"/>
    <dgm:cxn modelId="{EA9DCDE8-E144-4090-8EC8-5F2384DB8009}" type="presParOf" srcId="{048C5D21-7506-4E3F-AD38-46E34652FCCA}" destId="{48E88ABB-34F0-4505-8E49-EAD8B3339A02}" srcOrd="1" destOrd="0" presId="urn:microsoft.com/office/officeart/2008/layout/HorizontalMultiLevelHierarchy"/>
    <dgm:cxn modelId="{5D0469A7-BC57-4211-8702-238E96988AC0}" type="presParOf" srcId="{7B1DFE94-6612-43E5-BCC4-643688D7030C}" destId="{B86A5520-01D1-49E2-B437-15536522532D}" srcOrd="2" destOrd="0" presId="urn:microsoft.com/office/officeart/2008/layout/HorizontalMultiLevelHierarchy"/>
    <dgm:cxn modelId="{FC5E92F3-5B09-471C-B748-B4941725C024}" type="presParOf" srcId="{B86A5520-01D1-49E2-B437-15536522532D}" destId="{F7B91940-85E1-451C-9EC7-D269537EED3E}" srcOrd="0" destOrd="0" presId="urn:microsoft.com/office/officeart/2008/layout/HorizontalMultiLevelHierarchy"/>
    <dgm:cxn modelId="{6A0C588C-4899-4405-8846-8B7C39C3AF23}" type="presParOf" srcId="{7B1DFE94-6612-43E5-BCC4-643688D7030C}" destId="{C0774C89-2868-490D-A41C-045530CF4BF1}" srcOrd="3" destOrd="0" presId="urn:microsoft.com/office/officeart/2008/layout/HorizontalMultiLevelHierarchy"/>
    <dgm:cxn modelId="{7E4668C8-82B9-4227-8747-A73B6F9A54FB}" type="presParOf" srcId="{C0774C89-2868-490D-A41C-045530CF4BF1}" destId="{4E84E39C-475F-4E2F-A7F5-74F4E83A07D4}" srcOrd="0" destOrd="0" presId="urn:microsoft.com/office/officeart/2008/layout/HorizontalMultiLevelHierarchy"/>
    <dgm:cxn modelId="{B505116D-8309-4EFD-9162-BAEFE73464FE}" type="presParOf" srcId="{C0774C89-2868-490D-A41C-045530CF4BF1}" destId="{D514EAEA-422C-43D7-B583-6F3FC31DCA08}" srcOrd="1" destOrd="0" presId="urn:microsoft.com/office/officeart/2008/layout/HorizontalMultiLevelHierarchy"/>
    <dgm:cxn modelId="{BF4814A0-8B6B-4E5D-93F0-EA06BB930E12}" type="presParOf" srcId="{D514EAEA-422C-43D7-B583-6F3FC31DCA08}" destId="{A75DA1B9-25D1-43BA-98A4-63F9001BF5DE}" srcOrd="0" destOrd="0" presId="urn:microsoft.com/office/officeart/2008/layout/HorizontalMultiLevelHierarchy"/>
    <dgm:cxn modelId="{A0C2B6E1-6275-4900-BDED-671FBDBCAF91}" type="presParOf" srcId="{A75DA1B9-25D1-43BA-98A4-63F9001BF5DE}" destId="{B5B2BC6B-30C5-4AC1-95BD-BE8FA150E3B4}" srcOrd="0" destOrd="0" presId="urn:microsoft.com/office/officeart/2008/layout/HorizontalMultiLevelHierarchy"/>
    <dgm:cxn modelId="{67F09A2D-B1DC-4D8C-837D-658B78A725F5}" type="presParOf" srcId="{D514EAEA-422C-43D7-B583-6F3FC31DCA08}" destId="{6409F85E-55FD-40BB-8C62-0758ACE26DAB}" srcOrd="1" destOrd="0" presId="urn:microsoft.com/office/officeart/2008/layout/HorizontalMultiLevelHierarchy"/>
    <dgm:cxn modelId="{AE9E5DD5-4249-4405-A5B1-B37127318E2D}" type="presParOf" srcId="{6409F85E-55FD-40BB-8C62-0758ACE26DAB}" destId="{9BBCF7A2-7DB9-4B63-9B92-8AA155AEAB44}" srcOrd="0" destOrd="0" presId="urn:microsoft.com/office/officeart/2008/layout/HorizontalMultiLevelHierarchy"/>
    <dgm:cxn modelId="{5E9BE01A-8A99-468A-B807-D4A0FB0EFE05}" type="presParOf" srcId="{6409F85E-55FD-40BB-8C62-0758ACE26DAB}" destId="{A5E69E17-101E-4C5F-B575-3F777CA0692B}" srcOrd="1" destOrd="0" presId="urn:microsoft.com/office/officeart/2008/layout/HorizontalMultiLevelHierarchy"/>
    <dgm:cxn modelId="{175CEE91-3E60-4975-8299-6A57EDE9B950}" type="presParOf" srcId="{D514EAEA-422C-43D7-B583-6F3FC31DCA08}" destId="{02C2E4D4-4BF9-4F2D-9CB4-9AE4299C15DA}" srcOrd="2" destOrd="0" presId="urn:microsoft.com/office/officeart/2008/layout/HorizontalMultiLevelHierarchy"/>
    <dgm:cxn modelId="{A2F5E3F4-93D1-49A2-BEDC-FFEFB8F9B481}" type="presParOf" srcId="{02C2E4D4-4BF9-4F2D-9CB4-9AE4299C15DA}" destId="{3B9C3884-E6F1-4AF7-BB3E-0A91B4A79B08}" srcOrd="0" destOrd="0" presId="urn:microsoft.com/office/officeart/2008/layout/HorizontalMultiLevelHierarchy"/>
    <dgm:cxn modelId="{0D0E5E9E-9A18-407A-828A-043FB89165B1}" type="presParOf" srcId="{D514EAEA-422C-43D7-B583-6F3FC31DCA08}" destId="{907DA5A5-2D59-42A1-83EA-42610B160BC4}" srcOrd="3" destOrd="0" presId="urn:microsoft.com/office/officeart/2008/layout/HorizontalMultiLevelHierarchy"/>
    <dgm:cxn modelId="{407BE0D5-4647-41FF-8082-B545FB3FA11C}" type="presParOf" srcId="{907DA5A5-2D59-42A1-83EA-42610B160BC4}" destId="{9479D002-06DF-4581-B013-78A85109DB5D}" srcOrd="0" destOrd="0" presId="urn:microsoft.com/office/officeart/2008/layout/HorizontalMultiLevelHierarchy"/>
    <dgm:cxn modelId="{4F245025-2352-45E8-9A07-12044ED67FFC}" type="presParOf" srcId="{907DA5A5-2D59-42A1-83EA-42610B160BC4}" destId="{8BC13FFC-B6C0-4B0C-B78A-135644F79680}" srcOrd="1" destOrd="0" presId="urn:microsoft.com/office/officeart/2008/layout/HorizontalMultiLevelHierarchy"/>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BD200-5CDB-4879-8D5A-C789DBE07BDE}">
      <dsp:nvSpPr>
        <dsp:cNvPr id="0" name=""/>
        <dsp:cNvSpPr/>
      </dsp:nvSpPr>
      <dsp:spPr>
        <a:xfrm>
          <a:off x="1331498" y="4193033"/>
          <a:ext cx="727098" cy="2190384"/>
        </a:xfrm>
        <a:custGeom>
          <a:avLst/>
          <a:gdLst/>
          <a:ahLst/>
          <a:cxnLst/>
          <a:rect l="0" t="0" r="0" b="0"/>
          <a:pathLst>
            <a:path>
              <a:moveTo>
                <a:pt x="0" y="0"/>
              </a:moveTo>
              <a:lnTo>
                <a:pt x="492694" y="0"/>
              </a:lnTo>
              <a:lnTo>
                <a:pt x="492694" y="2190384"/>
              </a:lnTo>
              <a:lnTo>
                <a:pt x="727098" y="219038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5D0C64-187C-49DC-8775-EAC0FE938E6A}">
      <dsp:nvSpPr>
        <dsp:cNvPr id="0" name=""/>
        <dsp:cNvSpPr/>
      </dsp:nvSpPr>
      <dsp:spPr>
        <a:xfrm>
          <a:off x="1331498" y="4193033"/>
          <a:ext cx="724848" cy="1286404"/>
        </a:xfrm>
        <a:custGeom>
          <a:avLst/>
          <a:gdLst/>
          <a:ahLst/>
          <a:cxnLst/>
          <a:rect l="0" t="0" r="0" b="0"/>
          <a:pathLst>
            <a:path>
              <a:moveTo>
                <a:pt x="0" y="0"/>
              </a:moveTo>
              <a:lnTo>
                <a:pt x="490444" y="0"/>
              </a:lnTo>
              <a:lnTo>
                <a:pt x="490444" y="1286404"/>
              </a:lnTo>
              <a:lnTo>
                <a:pt x="724848" y="12864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7B313C-5A73-4C5F-AB2C-21AFF8552424}">
      <dsp:nvSpPr>
        <dsp:cNvPr id="0" name=""/>
        <dsp:cNvSpPr/>
      </dsp:nvSpPr>
      <dsp:spPr>
        <a:xfrm>
          <a:off x="1331498" y="4193033"/>
          <a:ext cx="725200" cy="409806"/>
        </a:xfrm>
        <a:custGeom>
          <a:avLst/>
          <a:gdLst/>
          <a:ahLst/>
          <a:cxnLst/>
          <a:rect l="0" t="0" r="0" b="0"/>
          <a:pathLst>
            <a:path>
              <a:moveTo>
                <a:pt x="0" y="0"/>
              </a:moveTo>
              <a:lnTo>
                <a:pt x="490795" y="0"/>
              </a:lnTo>
              <a:lnTo>
                <a:pt x="490795" y="409806"/>
              </a:lnTo>
              <a:lnTo>
                <a:pt x="725200" y="40980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05CFC1-44A8-49F1-8866-4544B4BD7BF1}">
      <dsp:nvSpPr>
        <dsp:cNvPr id="0" name=""/>
        <dsp:cNvSpPr/>
      </dsp:nvSpPr>
      <dsp:spPr>
        <a:xfrm>
          <a:off x="1331498" y="3728386"/>
          <a:ext cx="757594" cy="464646"/>
        </a:xfrm>
        <a:custGeom>
          <a:avLst/>
          <a:gdLst/>
          <a:ahLst/>
          <a:cxnLst/>
          <a:rect l="0" t="0" r="0" b="0"/>
          <a:pathLst>
            <a:path>
              <a:moveTo>
                <a:pt x="0" y="464646"/>
              </a:moveTo>
              <a:lnTo>
                <a:pt x="523190" y="464646"/>
              </a:lnTo>
              <a:lnTo>
                <a:pt x="523190" y="0"/>
              </a:lnTo>
              <a:lnTo>
                <a:pt x="75759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2300D9-9EC7-4478-96EA-D3E57BDE7D83}">
      <dsp:nvSpPr>
        <dsp:cNvPr id="0" name=""/>
        <dsp:cNvSpPr/>
      </dsp:nvSpPr>
      <dsp:spPr>
        <a:xfrm>
          <a:off x="1331498" y="2762386"/>
          <a:ext cx="753984" cy="1430647"/>
        </a:xfrm>
        <a:custGeom>
          <a:avLst/>
          <a:gdLst/>
          <a:ahLst/>
          <a:cxnLst/>
          <a:rect l="0" t="0" r="0" b="0"/>
          <a:pathLst>
            <a:path>
              <a:moveTo>
                <a:pt x="0" y="1430647"/>
              </a:moveTo>
              <a:lnTo>
                <a:pt x="519580" y="1430647"/>
              </a:lnTo>
              <a:lnTo>
                <a:pt x="519580" y="0"/>
              </a:lnTo>
              <a:lnTo>
                <a:pt x="753984"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791647-68EE-433B-B6E8-C5260EED4CB9}">
      <dsp:nvSpPr>
        <dsp:cNvPr id="0" name=""/>
        <dsp:cNvSpPr/>
      </dsp:nvSpPr>
      <dsp:spPr>
        <a:xfrm>
          <a:off x="2777198" y="964103"/>
          <a:ext cx="725539" cy="91440"/>
        </a:xfrm>
        <a:custGeom>
          <a:avLst/>
          <a:gdLst/>
          <a:ahLst/>
          <a:cxnLst/>
          <a:rect l="0" t="0" r="0" b="0"/>
          <a:pathLst>
            <a:path>
              <a:moveTo>
                <a:pt x="0" y="48372"/>
              </a:moveTo>
              <a:lnTo>
                <a:pt x="491135" y="48372"/>
              </a:lnTo>
              <a:lnTo>
                <a:pt x="491135" y="45720"/>
              </a:lnTo>
              <a:lnTo>
                <a:pt x="72553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F3EE05-12D6-420F-BB76-526EC30BE4B4}">
      <dsp:nvSpPr>
        <dsp:cNvPr id="0" name=""/>
        <dsp:cNvSpPr/>
      </dsp:nvSpPr>
      <dsp:spPr>
        <a:xfrm>
          <a:off x="0" y="441258"/>
          <a:ext cx="2777198" cy="1142434"/>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b="1" kern="1200" dirty="0" smtClean="0">
              <a:solidFill>
                <a:schemeClr val="tx1"/>
              </a:solidFill>
            </a:rPr>
            <a:t>OBJETIVO GENERAL</a:t>
          </a:r>
          <a:endParaRPr lang="es-EC" sz="3800" b="1" kern="1200" dirty="0">
            <a:solidFill>
              <a:schemeClr val="tx1"/>
            </a:solidFill>
          </a:endParaRPr>
        </a:p>
      </dsp:txBody>
      <dsp:txXfrm>
        <a:off x="0" y="441258"/>
        <a:ext cx="2777198" cy="1142434"/>
      </dsp:txXfrm>
    </dsp:sp>
    <dsp:sp modelId="{E0213E24-F0F0-43D1-8550-F66478E1CD62}">
      <dsp:nvSpPr>
        <dsp:cNvPr id="0" name=""/>
        <dsp:cNvSpPr/>
      </dsp:nvSpPr>
      <dsp:spPr>
        <a:xfrm>
          <a:off x="3502738" y="149187"/>
          <a:ext cx="7495382" cy="1721272"/>
        </a:xfrm>
        <a:prstGeom prst="rect">
          <a:avLst/>
        </a:prstGeom>
        <a:gradFill rotWithShape="1">
          <a:gsLst>
            <a:gs pos="0">
              <a:schemeClr val="accent5">
                <a:tint val="96000"/>
                <a:lumMod val="104000"/>
              </a:schemeClr>
            </a:gs>
            <a:gs pos="100000">
              <a:schemeClr val="accent5">
                <a:shade val="98000"/>
                <a:lumMod val="94000"/>
              </a:schemeClr>
            </a:gs>
          </a:gsLst>
          <a:lin ang="5400000" scaled="0"/>
        </a:gra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Determinar el impacto de la recreación escolar mediante actividad física recreativa  para reducir el nivel de sedentarismo de los estudiantes de tercer año de bachillerato de la Unidad Educativa la Inmaculada en el año lectivo 2017-2018</a:t>
          </a:r>
          <a:endParaRPr lang="es-EC" sz="2000" b="1" kern="1200" dirty="0">
            <a:solidFill>
              <a:schemeClr val="tx1"/>
            </a:solidFill>
          </a:endParaRPr>
        </a:p>
      </dsp:txBody>
      <dsp:txXfrm>
        <a:off x="3502738" y="149187"/>
        <a:ext cx="7495382" cy="1721272"/>
      </dsp:txXfrm>
    </dsp:sp>
    <dsp:sp modelId="{3B3B4858-A352-4191-A7E1-A4580018C6C5}">
      <dsp:nvSpPr>
        <dsp:cNvPr id="0" name=""/>
        <dsp:cNvSpPr/>
      </dsp:nvSpPr>
      <dsp:spPr>
        <a:xfrm>
          <a:off x="454216" y="2485715"/>
          <a:ext cx="877281" cy="3414634"/>
        </a:xfrm>
        <a:prstGeom prst="rect">
          <a:avLst/>
        </a:prstGeom>
        <a:solidFill>
          <a:schemeClr val="accent5"/>
        </a:solidFill>
        <a:ln w="22225" cap="rnd"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vert270" wrap="square" lIns="15875" tIns="15875" rIns="15875" bIns="15875" numCol="1" spcCol="1270" anchor="ctr" anchorCtr="0">
          <a:noAutofit/>
        </a:bodyPr>
        <a:lstStyle/>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r>
            <a:rPr lang="es-EC" sz="2500" b="1" kern="1200" dirty="0" smtClean="0">
              <a:solidFill>
                <a:schemeClr val="tx1"/>
              </a:solidFill>
            </a:rPr>
            <a:t>OBJETIVOS ESPECÌFICOS</a:t>
          </a:r>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dsp:txBody>
      <dsp:txXfrm>
        <a:off x="454216" y="2485715"/>
        <a:ext cx="877281" cy="3414634"/>
      </dsp:txXfrm>
    </dsp:sp>
    <dsp:sp modelId="{FCB0EBF3-9364-43E5-B58C-982C8CC0D5DD}">
      <dsp:nvSpPr>
        <dsp:cNvPr id="0" name=""/>
        <dsp:cNvSpPr/>
      </dsp:nvSpPr>
      <dsp:spPr>
        <a:xfrm>
          <a:off x="2085483" y="2361351"/>
          <a:ext cx="8079916" cy="802069"/>
        </a:xfrm>
        <a:prstGeom prst="rect">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Fundamentar el marco teórico, referencial y conceptual con bases científicas bibliográficas acorde a nuestra investigación.</a:t>
          </a:r>
          <a:endParaRPr lang="es-EC" sz="1600" b="1" kern="1200" dirty="0">
            <a:solidFill>
              <a:schemeClr val="tx1"/>
            </a:solidFill>
          </a:endParaRPr>
        </a:p>
      </dsp:txBody>
      <dsp:txXfrm>
        <a:off x="2085483" y="2361351"/>
        <a:ext cx="8079916" cy="802069"/>
      </dsp:txXfrm>
    </dsp:sp>
    <dsp:sp modelId="{9AC8FD1B-24EC-4C1C-A11E-9F9E9005A70D}">
      <dsp:nvSpPr>
        <dsp:cNvPr id="0" name=""/>
        <dsp:cNvSpPr/>
      </dsp:nvSpPr>
      <dsp:spPr>
        <a:xfrm>
          <a:off x="2089092" y="3370920"/>
          <a:ext cx="8048552" cy="714933"/>
        </a:xfrm>
        <a:prstGeom prst="rect">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Diagnosticar el estado actual del comportamiento de la recreación  escolar y el sedentarismo  en los estudiantes de la  unidad educativa la Inmaculada en el año lectivo 2017-2018</a:t>
          </a:r>
          <a:endParaRPr lang="es-EC" sz="1600" b="1" kern="1200" dirty="0">
            <a:solidFill>
              <a:schemeClr val="tx1"/>
            </a:solidFill>
          </a:endParaRPr>
        </a:p>
      </dsp:txBody>
      <dsp:txXfrm>
        <a:off x="2089092" y="3370920"/>
        <a:ext cx="8048552" cy="714933"/>
      </dsp:txXfrm>
    </dsp:sp>
    <dsp:sp modelId="{99BB5C4C-7F65-42DF-BCC5-49877A9FDEC5}">
      <dsp:nvSpPr>
        <dsp:cNvPr id="0" name=""/>
        <dsp:cNvSpPr/>
      </dsp:nvSpPr>
      <dsp:spPr>
        <a:xfrm>
          <a:off x="2056698" y="4245373"/>
          <a:ext cx="8043724" cy="714933"/>
        </a:xfrm>
        <a:prstGeom prst="rect">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Diseño del programa de ejercicios físicos, juegos recreativos y deportivos para mejorar el sedentarismo en los estudiantes sujetos a la investigación.</a:t>
          </a:r>
          <a:endParaRPr lang="es-EC" sz="1600" b="1" kern="1200" dirty="0">
            <a:solidFill>
              <a:schemeClr val="tx1"/>
            </a:solidFill>
          </a:endParaRPr>
        </a:p>
      </dsp:txBody>
      <dsp:txXfrm>
        <a:off x="2056698" y="4245373"/>
        <a:ext cx="8043724" cy="714933"/>
      </dsp:txXfrm>
    </dsp:sp>
    <dsp:sp modelId="{7E52689D-7968-400F-AC6B-214A1D85E9A9}">
      <dsp:nvSpPr>
        <dsp:cNvPr id="0" name=""/>
        <dsp:cNvSpPr/>
      </dsp:nvSpPr>
      <dsp:spPr>
        <a:xfrm>
          <a:off x="2056346" y="5121971"/>
          <a:ext cx="8023026" cy="714933"/>
        </a:xfrm>
        <a:prstGeom prst="rect">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Aplicar el programa de ejercicios físicos  recreativo y deportivo a través de los modelos pedagógicos: Educación para la salud en las áreas, lúdica, física deportiva, aire libre, social y de salud </a:t>
          </a:r>
          <a:endParaRPr lang="es-EC" sz="1600" b="1" kern="1200" dirty="0">
            <a:solidFill>
              <a:schemeClr val="tx1"/>
            </a:solidFill>
          </a:endParaRPr>
        </a:p>
      </dsp:txBody>
      <dsp:txXfrm>
        <a:off x="2056346" y="5121971"/>
        <a:ext cx="8023026" cy="714933"/>
      </dsp:txXfrm>
    </dsp:sp>
    <dsp:sp modelId="{10943E5E-B81C-4A40-A991-A63D181845A6}">
      <dsp:nvSpPr>
        <dsp:cNvPr id="0" name=""/>
        <dsp:cNvSpPr/>
      </dsp:nvSpPr>
      <dsp:spPr>
        <a:xfrm>
          <a:off x="2058596" y="6025951"/>
          <a:ext cx="8048388" cy="714933"/>
        </a:xfrm>
        <a:prstGeom prst="rect">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E</a:t>
          </a:r>
          <a:r>
            <a:rPr lang="es-EC" sz="1600" b="1" kern="1200" dirty="0" smtClean="0">
              <a:solidFill>
                <a:schemeClr val="tx1"/>
              </a:solidFill>
            </a:rPr>
            <a:t>valuar  los resultados obtenidos en el  pre y post Test de clasificación de sedentarismo y los cuestionarios aplicados sobre la recreación, para comprobar el impacto producido.</a:t>
          </a:r>
          <a:endParaRPr lang="es-EC" sz="1800" b="1" kern="1200" dirty="0">
            <a:solidFill>
              <a:schemeClr val="tx1"/>
            </a:solidFill>
          </a:endParaRPr>
        </a:p>
      </dsp:txBody>
      <dsp:txXfrm>
        <a:off x="2058596" y="6025951"/>
        <a:ext cx="8048388" cy="7149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BA6D5-6EBF-47B4-A01E-7D70849907D9}">
      <dsp:nvSpPr>
        <dsp:cNvPr id="0" name=""/>
        <dsp:cNvSpPr/>
      </dsp:nvSpPr>
      <dsp:spPr>
        <a:xfrm>
          <a:off x="901256" y="0"/>
          <a:ext cx="9336133" cy="448104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43974D-CFC8-4892-B2AE-B7E2D5AA4ADE}">
      <dsp:nvSpPr>
        <dsp:cNvPr id="0" name=""/>
        <dsp:cNvSpPr/>
      </dsp:nvSpPr>
      <dsp:spPr>
        <a:xfrm>
          <a:off x="2453601" y="2998225"/>
          <a:ext cx="186411" cy="186411"/>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CBD43AA-C0AF-4631-969C-A71F83D6B52D}">
      <dsp:nvSpPr>
        <dsp:cNvPr id="0" name=""/>
        <dsp:cNvSpPr/>
      </dsp:nvSpPr>
      <dsp:spPr>
        <a:xfrm>
          <a:off x="2375773" y="3186023"/>
          <a:ext cx="2422508" cy="1295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76" tIns="0" rIns="0" bIns="0" numCol="1" spcCol="1270" anchor="t" anchorCtr="0">
          <a:noAutofit/>
        </a:bodyPr>
        <a:lstStyle/>
        <a:p>
          <a:pPr lvl="0" algn="ctr" defTabSz="1066800">
            <a:lnSpc>
              <a:spcPct val="90000"/>
            </a:lnSpc>
            <a:spcBef>
              <a:spcPct val="0"/>
            </a:spcBef>
            <a:spcAft>
              <a:spcPct val="35000"/>
            </a:spcAft>
          </a:pPr>
          <a:r>
            <a:rPr lang="es-ES" sz="2400" b="1" kern="1200" dirty="0" smtClean="0"/>
            <a:t>APLICACIÓN DEL </a:t>
          </a:r>
        </a:p>
        <a:p>
          <a:pPr lvl="0" algn="ctr" defTabSz="1066800">
            <a:lnSpc>
              <a:spcPct val="90000"/>
            </a:lnSpc>
            <a:spcBef>
              <a:spcPct val="0"/>
            </a:spcBef>
            <a:spcAft>
              <a:spcPct val="35000"/>
            </a:spcAft>
          </a:pPr>
          <a:r>
            <a:rPr lang="es-ES" sz="2400" b="1" kern="1200" dirty="0" smtClean="0"/>
            <a:t>PRE TEST</a:t>
          </a:r>
          <a:endParaRPr lang="es-ES" sz="2400" b="1" kern="1200" dirty="0"/>
        </a:p>
      </dsp:txBody>
      <dsp:txXfrm>
        <a:off x="2375773" y="3186023"/>
        <a:ext cx="2422508" cy="1295022"/>
      </dsp:txXfrm>
    </dsp:sp>
    <dsp:sp modelId="{D0A8D574-D4EE-4A95-90F9-DDBF6302D683}">
      <dsp:nvSpPr>
        <dsp:cNvPr id="0" name=""/>
        <dsp:cNvSpPr/>
      </dsp:nvSpPr>
      <dsp:spPr>
        <a:xfrm>
          <a:off x="4398585" y="1922167"/>
          <a:ext cx="336974" cy="336974"/>
        </a:xfrm>
        <a:prstGeom prst="ellips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28B20E0-12C8-4B58-BA18-A3C78267B450}">
      <dsp:nvSpPr>
        <dsp:cNvPr id="0" name=""/>
        <dsp:cNvSpPr/>
      </dsp:nvSpPr>
      <dsp:spPr>
        <a:xfrm>
          <a:off x="4637673" y="2027585"/>
          <a:ext cx="2840739" cy="2437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56" tIns="0" rIns="0" bIns="0" numCol="1" spcCol="1270" anchor="t" anchorCtr="0">
          <a:noAutofit/>
        </a:bodyPr>
        <a:lstStyle/>
        <a:p>
          <a:pPr lvl="0" algn="ctr" defTabSz="1066800">
            <a:lnSpc>
              <a:spcPct val="90000"/>
            </a:lnSpc>
            <a:spcBef>
              <a:spcPct val="0"/>
            </a:spcBef>
            <a:spcAft>
              <a:spcPct val="35000"/>
            </a:spcAft>
          </a:pPr>
          <a:r>
            <a:rPr lang="es-ES" sz="2400" b="1" kern="1200" dirty="0" smtClean="0"/>
            <a:t>APLICACIÓN DEL PROGRAMA DE JUEGOS RECREATIVOS DEPORTIVOS</a:t>
          </a:r>
          <a:endParaRPr lang="es-ES" sz="2400" b="1" kern="1200" dirty="0"/>
        </a:p>
      </dsp:txBody>
      <dsp:txXfrm>
        <a:off x="4637673" y="2027585"/>
        <a:ext cx="2840739" cy="2437689"/>
      </dsp:txXfrm>
    </dsp:sp>
    <dsp:sp modelId="{987A9227-D784-4777-B2BB-FBD8948264EE}">
      <dsp:nvSpPr>
        <dsp:cNvPr id="0" name=""/>
        <dsp:cNvSpPr/>
      </dsp:nvSpPr>
      <dsp:spPr>
        <a:xfrm>
          <a:off x="6724255" y="1149470"/>
          <a:ext cx="466028" cy="466028"/>
        </a:xfrm>
        <a:prstGeom prst="ellipse">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EE23DB9-0AD6-4750-BBD5-E7AB75ECA163}">
      <dsp:nvSpPr>
        <dsp:cNvPr id="0" name=""/>
        <dsp:cNvSpPr/>
      </dsp:nvSpPr>
      <dsp:spPr>
        <a:xfrm>
          <a:off x="7258237" y="1082941"/>
          <a:ext cx="2789960" cy="3114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939" tIns="0" rIns="0" bIns="0" numCol="1" spcCol="1270" anchor="t" anchorCtr="0">
          <a:noAutofit/>
        </a:bodyPr>
        <a:lstStyle/>
        <a:p>
          <a:pPr lvl="0" algn="just" defTabSz="1066800">
            <a:lnSpc>
              <a:spcPct val="90000"/>
            </a:lnSpc>
            <a:spcBef>
              <a:spcPct val="0"/>
            </a:spcBef>
            <a:spcAft>
              <a:spcPct val="35000"/>
            </a:spcAft>
          </a:pPr>
          <a:r>
            <a:rPr lang="es-ES" sz="2400" b="1" kern="1200" dirty="0" smtClean="0"/>
            <a:t>APLICACIÓN DEL POS TEST</a:t>
          </a:r>
          <a:endParaRPr lang="es-ES" sz="2400" b="1" kern="1200" dirty="0"/>
        </a:p>
      </dsp:txBody>
      <dsp:txXfrm>
        <a:off x="7258237" y="1082941"/>
        <a:ext cx="2789960" cy="31143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82E50-7527-41E2-9C39-511D357DF0B9}">
      <dsp:nvSpPr>
        <dsp:cNvPr id="0" name=""/>
        <dsp:cNvSpPr/>
      </dsp:nvSpPr>
      <dsp:spPr>
        <a:xfrm>
          <a:off x="3451414" y="676"/>
          <a:ext cx="7925680" cy="2639569"/>
        </a:xfrm>
        <a:prstGeom prst="rightArrow">
          <a:avLst>
            <a:gd name="adj1" fmla="val 75000"/>
            <a:gd name="adj2" fmla="val 50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just" defTabSz="933450">
            <a:lnSpc>
              <a:spcPct val="90000"/>
            </a:lnSpc>
            <a:spcBef>
              <a:spcPct val="0"/>
            </a:spcBef>
            <a:spcAft>
              <a:spcPct val="15000"/>
            </a:spcAft>
            <a:buChar char="••"/>
          </a:pPr>
          <a:r>
            <a:rPr lang="es-EC" sz="2100" b="1" kern="1200" dirty="0" smtClean="0">
              <a:solidFill>
                <a:schemeClr val="tx1"/>
              </a:solidFill>
            </a:rPr>
            <a:t>HIPÓTESIS (i): </a:t>
          </a:r>
          <a:endParaRPr lang="es-EC" sz="2100" b="1" kern="1200" dirty="0">
            <a:solidFill>
              <a:schemeClr val="tx1"/>
            </a:solidFill>
          </a:endParaRPr>
        </a:p>
        <a:p>
          <a:pPr marL="228600" lvl="1" indent="-228600" algn="just" defTabSz="933450">
            <a:lnSpc>
              <a:spcPct val="90000"/>
            </a:lnSpc>
            <a:spcBef>
              <a:spcPct val="0"/>
            </a:spcBef>
            <a:spcAft>
              <a:spcPct val="15000"/>
            </a:spcAft>
            <a:buChar char="••"/>
          </a:pPr>
          <a:r>
            <a:rPr lang="es-EC" sz="2100" b="1" kern="1200" dirty="0" smtClean="0">
              <a:solidFill>
                <a:schemeClr val="tx1"/>
              </a:solidFill>
            </a:rPr>
            <a:t>El alto índice de sedentarismo en los estudiantes de 17 a 18 años  de los terceros de bachillerato de la Unidad Educativa de la Inmaculada de Quito obedece a una insuficiente  utilización de la recreación escolar</a:t>
          </a:r>
          <a:endParaRPr lang="es-EC" sz="2100" b="1" kern="1200" dirty="0">
            <a:solidFill>
              <a:schemeClr val="tx1"/>
            </a:solidFill>
          </a:endParaRPr>
        </a:p>
      </dsp:txBody>
      <dsp:txXfrm>
        <a:off x="3451414" y="330622"/>
        <a:ext cx="6935842" cy="1979677"/>
      </dsp:txXfrm>
    </dsp:sp>
    <dsp:sp modelId="{A9532C09-1D5C-40B3-AFA6-4B0874763A18}">
      <dsp:nvSpPr>
        <dsp:cNvPr id="0" name=""/>
        <dsp:cNvSpPr/>
      </dsp:nvSpPr>
      <dsp:spPr>
        <a:xfrm>
          <a:off x="102211" y="676"/>
          <a:ext cx="3349202" cy="263956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bg1"/>
              </a:solidFill>
            </a:rPr>
            <a:t> </a:t>
          </a:r>
          <a:r>
            <a:rPr lang="es-EC" sz="4800" b="1" kern="1200" dirty="0" smtClean="0">
              <a:solidFill>
                <a:schemeClr val="bg1"/>
              </a:solidFill>
            </a:rPr>
            <a:t>TRABAJO</a:t>
          </a:r>
          <a:endParaRPr lang="es-EC" sz="4800" b="1" kern="1200" dirty="0">
            <a:solidFill>
              <a:schemeClr val="bg1"/>
            </a:solidFill>
          </a:endParaRPr>
        </a:p>
      </dsp:txBody>
      <dsp:txXfrm>
        <a:off x="231064" y="129529"/>
        <a:ext cx="3091496" cy="2381863"/>
      </dsp:txXfrm>
    </dsp:sp>
    <dsp:sp modelId="{A5B6424A-4138-41B9-B05F-C25F0CAEF02C}">
      <dsp:nvSpPr>
        <dsp:cNvPr id="0" name=""/>
        <dsp:cNvSpPr/>
      </dsp:nvSpPr>
      <dsp:spPr>
        <a:xfrm>
          <a:off x="3527625" y="2904202"/>
          <a:ext cx="7864725" cy="2639569"/>
        </a:xfrm>
        <a:prstGeom prst="rightArrow">
          <a:avLst>
            <a:gd name="adj1" fmla="val 75000"/>
            <a:gd name="adj2" fmla="val 50000"/>
          </a:avLst>
        </a:prstGeom>
        <a:solidFill>
          <a:schemeClr val="accent3">
            <a:tint val="40000"/>
            <a:alpha val="90000"/>
            <a:hueOff val="3228116"/>
            <a:satOff val="-8556"/>
            <a:lumOff val="-1108"/>
            <a:alphaOff val="0"/>
          </a:schemeClr>
        </a:solidFill>
        <a:ln w="15875" cap="rnd" cmpd="sng" algn="ctr">
          <a:solidFill>
            <a:schemeClr val="accent3">
              <a:tint val="40000"/>
              <a:alpha val="90000"/>
              <a:hueOff val="3228116"/>
              <a:satOff val="-8556"/>
              <a:lumOff val="-11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just" defTabSz="933450">
            <a:lnSpc>
              <a:spcPct val="90000"/>
            </a:lnSpc>
            <a:spcBef>
              <a:spcPct val="0"/>
            </a:spcBef>
            <a:spcAft>
              <a:spcPct val="15000"/>
            </a:spcAft>
            <a:buChar char="••"/>
          </a:pPr>
          <a:r>
            <a:rPr lang="es-EC" sz="2100" b="1" kern="1200" dirty="0" smtClean="0">
              <a:solidFill>
                <a:schemeClr val="tx1"/>
              </a:solidFill>
            </a:rPr>
            <a:t>HIPÓTESIS NULA:</a:t>
          </a:r>
          <a:endParaRPr lang="es-EC" sz="2100" b="1" kern="1200" dirty="0">
            <a:solidFill>
              <a:schemeClr val="tx1"/>
            </a:solidFill>
          </a:endParaRPr>
        </a:p>
        <a:p>
          <a:pPr marL="228600" lvl="1" indent="-228600" algn="just" defTabSz="933450">
            <a:lnSpc>
              <a:spcPct val="90000"/>
            </a:lnSpc>
            <a:spcBef>
              <a:spcPct val="0"/>
            </a:spcBef>
            <a:spcAft>
              <a:spcPct val="15000"/>
            </a:spcAft>
            <a:buChar char="••"/>
          </a:pPr>
          <a:r>
            <a:rPr lang="es-EC" sz="2100" b="1" kern="1200" dirty="0" smtClean="0">
              <a:solidFill>
                <a:schemeClr val="tx1"/>
              </a:solidFill>
            </a:rPr>
            <a:t>El alto índice de sedentarismo en los estudiantes de 17 a 18 años  de tercero de bachillerato de la Unidad Educativa de la Inmaculada de Quito NO obedece a una insuficiente utilización de la recreación escolar</a:t>
          </a:r>
          <a:r>
            <a:rPr lang="es-EC" sz="2100" kern="1200" dirty="0" smtClean="0"/>
            <a:t>.</a:t>
          </a:r>
          <a:endParaRPr lang="es-EC" sz="2100" b="1" kern="1200" dirty="0">
            <a:solidFill>
              <a:schemeClr val="tx1"/>
            </a:solidFill>
          </a:endParaRPr>
        </a:p>
      </dsp:txBody>
      <dsp:txXfrm>
        <a:off x="3527625" y="3234148"/>
        <a:ext cx="6874887" cy="1979677"/>
      </dsp:txXfrm>
    </dsp:sp>
    <dsp:sp modelId="{81CEFBDA-17E4-4A50-B774-68E196EAB9E9}">
      <dsp:nvSpPr>
        <dsp:cNvPr id="0" name=""/>
        <dsp:cNvSpPr/>
      </dsp:nvSpPr>
      <dsp:spPr>
        <a:xfrm>
          <a:off x="86955" y="3075629"/>
          <a:ext cx="3440669" cy="2296715"/>
        </a:xfrm>
        <a:prstGeom prst="roundRect">
          <a:avLst/>
        </a:prstGeom>
        <a:solidFill>
          <a:schemeClr val="accent3">
            <a:hueOff val="2703983"/>
            <a:satOff val="-8997"/>
            <a:lumOff val="-450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s-EC" sz="4800" b="1" kern="1200" dirty="0" smtClean="0">
              <a:solidFill>
                <a:schemeClr val="bg1"/>
              </a:solidFill>
            </a:rPr>
            <a:t>NULA</a:t>
          </a:r>
          <a:endParaRPr lang="es-EC" sz="4800" b="1" kern="1200" dirty="0">
            <a:solidFill>
              <a:schemeClr val="bg1"/>
            </a:solidFill>
          </a:endParaRPr>
        </a:p>
      </dsp:txBody>
      <dsp:txXfrm>
        <a:off x="199071" y="3187745"/>
        <a:ext cx="3216437" cy="2072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C831F-9B2C-4320-B1A1-E0E6AF6F0E9A}">
      <dsp:nvSpPr>
        <dsp:cNvPr id="0" name=""/>
        <dsp:cNvSpPr/>
      </dsp:nvSpPr>
      <dsp:spPr>
        <a:xfrm rot="5400000">
          <a:off x="-246476" y="287690"/>
          <a:ext cx="1643177" cy="1150224"/>
        </a:xfrm>
        <a:prstGeom prst="chevron">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cap="none" spc="0" dirty="0" smtClean="0">
              <a:ln w="0"/>
              <a:solidFill>
                <a:schemeClr val="tx1"/>
              </a:solidFill>
              <a:effectLst>
                <a:outerShdw blurRad="38100" dist="19050" dir="2700000" algn="tl" rotWithShape="0">
                  <a:schemeClr val="dk1">
                    <a:alpha val="40000"/>
                  </a:schemeClr>
                </a:outerShdw>
              </a:effectLst>
            </a:rPr>
            <a:t>DIMENSIONES</a:t>
          </a:r>
          <a:endParaRPr lang="es-EC" sz="1200" b="1" kern="1200" cap="none" spc="0" dirty="0">
            <a:ln w="0"/>
            <a:solidFill>
              <a:schemeClr val="tx1"/>
            </a:solidFill>
            <a:effectLst>
              <a:outerShdw blurRad="38100" dist="19050" dir="2700000" algn="tl" rotWithShape="0">
                <a:schemeClr val="dk1">
                  <a:alpha val="40000"/>
                </a:schemeClr>
              </a:outerShdw>
            </a:effectLst>
          </a:endParaRPr>
        </a:p>
      </dsp:txBody>
      <dsp:txXfrm rot="-5400000">
        <a:off x="1" y="616325"/>
        <a:ext cx="1150224" cy="492953"/>
      </dsp:txXfrm>
    </dsp:sp>
    <dsp:sp modelId="{B4714B4E-92CC-404A-9F47-3D62C1031C4F}">
      <dsp:nvSpPr>
        <dsp:cNvPr id="0" name=""/>
        <dsp:cNvSpPr/>
      </dsp:nvSpPr>
      <dsp:spPr>
        <a:xfrm rot="5400000">
          <a:off x="3889551" y="-2727624"/>
          <a:ext cx="1127086" cy="6605741"/>
        </a:xfrm>
        <a:prstGeom prst="round2Same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b="1" kern="1200" dirty="0" smtClean="0"/>
            <a:t>Sedentarismo severo</a:t>
          </a:r>
          <a:endParaRPr lang="es-EC" sz="1600" kern="1200" dirty="0"/>
        </a:p>
        <a:p>
          <a:pPr marL="171450" lvl="1" indent="-171450" algn="l" defTabSz="711200">
            <a:lnSpc>
              <a:spcPct val="90000"/>
            </a:lnSpc>
            <a:spcBef>
              <a:spcPct val="0"/>
            </a:spcBef>
            <a:spcAft>
              <a:spcPct val="15000"/>
            </a:spcAft>
            <a:buChar char="••"/>
          </a:pPr>
          <a:r>
            <a:rPr lang="es-EC" sz="1600" b="1" kern="1200" dirty="0" smtClean="0"/>
            <a:t>Sedentarismo moderado</a:t>
          </a:r>
        </a:p>
        <a:p>
          <a:pPr marL="171450" lvl="1" indent="-171450" algn="l" defTabSz="711200">
            <a:lnSpc>
              <a:spcPct val="90000"/>
            </a:lnSpc>
            <a:spcBef>
              <a:spcPct val="0"/>
            </a:spcBef>
            <a:spcAft>
              <a:spcPct val="15000"/>
            </a:spcAft>
            <a:buChar char="••"/>
          </a:pPr>
          <a:r>
            <a:rPr lang="es-EC" sz="1600" b="1" kern="1200" dirty="0" smtClean="0"/>
            <a:t>Activo</a:t>
          </a:r>
        </a:p>
        <a:p>
          <a:pPr marL="171450" lvl="1" indent="-171450" algn="l" defTabSz="711200">
            <a:lnSpc>
              <a:spcPct val="90000"/>
            </a:lnSpc>
            <a:spcBef>
              <a:spcPct val="0"/>
            </a:spcBef>
            <a:spcAft>
              <a:spcPct val="15000"/>
            </a:spcAft>
            <a:buChar char="••"/>
          </a:pPr>
          <a:r>
            <a:rPr lang="es-EC" sz="1600" b="1" kern="1200" dirty="0" smtClean="0"/>
            <a:t>Muy activo</a:t>
          </a:r>
        </a:p>
      </dsp:txBody>
      <dsp:txXfrm rot="-5400000">
        <a:off x="1150224" y="66723"/>
        <a:ext cx="6550721" cy="1017046"/>
      </dsp:txXfrm>
    </dsp:sp>
    <dsp:sp modelId="{3D0D4052-5A4F-49E8-A3BC-60495E64C30C}">
      <dsp:nvSpPr>
        <dsp:cNvPr id="0" name=""/>
        <dsp:cNvSpPr/>
      </dsp:nvSpPr>
      <dsp:spPr>
        <a:xfrm rot="5400000">
          <a:off x="-246476" y="1990862"/>
          <a:ext cx="1643177" cy="1150224"/>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cap="none" spc="0" dirty="0" smtClean="0">
              <a:ln w="0"/>
              <a:solidFill>
                <a:schemeClr val="tx1"/>
              </a:solidFill>
              <a:effectLst>
                <a:outerShdw blurRad="38100" dist="19050" dir="2700000" algn="tl" rotWithShape="0">
                  <a:schemeClr val="dk1">
                    <a:alpha val="40000"/>
                  </a:schemeClr>
                </a:outerShdw>
              </a:effectLst>
            </a:rPr>
            <a:t>INDICADORES</a:t>
          </a:r>
          <a:endParaRPr lang="es-EC" sz="1200" b="1" kern="1200" cap="none" spc="0" dirty="0">
            <a:ln w="0"/>
            <a:solidFill>
              <a:schemeClr val="tx1"/>
            </a:solidFill>
            <a:effectLst>
              <a:outerShdw blurRad="38100" dist="19050" dir="2700000" algn="tl" rotWithShape="0">
                <a:schemeClr val="dk1">
                  <a:alpha val="40000"/>
                </a:schemeClr>
              </a:outerShdw>
            </a:effectLst>
          </a:endParaRPr>
        </a:p>
      </dsp:txBody>
      <dsp:txXfrm rot="-5400000">
        <a:off x="1" y="2319497"/>
        <a:ext cx="1150224" cy="492953"/>
      </dsp:txXfrm>
    </dsp:sp>
    <dsp:sp modelId="{DE3557BC-B3DE-49DF-978B-4C045224ED89}">
      <dsp:nvSpPr>
        <dsp:cNvPr id="0" name=""/>
        <dsp:cNvSpPr/>
      </dsp:nvSpPr>
      <dsp:spPr>
        <a:xfrm rot="5400000">
          <a:off x="3679810" y="-1024452"/>
          <a:ext cx="1546569" cy="6605741"/>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b="1" kern="1200" dirty="0" smtClean="0"/>
            <a:t>No vence la primera carga 17p/min</a:t>
          </a:r>
          <a:endParaRPr lang="es-EC" sz="1600" kern="1200" dirty="0"/>
        </a:p>
        <a:p>
          <a:pPr marL="171450" lvl="1" indent="-171450" algn="l" defTabSz="711200">
            <a:lnSpc>
              <a:spcPct val="90000"/>
            </a:lnSpc>
            <a:spcBef>
              <a:spcPct val="0"/>
            </a:spcBef>
            <a:spcAft>
              <a:spcPct val="15000"/>
            </a:spcAft>
            <a:buChar char="••"/>
          </a:pPr>
          <a:r>
            <a:rPr lang="es-EC" sz="1600" b="1" kern="1200" dirty="0" smtClean="0"/>
            <a:t>Vence la primera carga pero no la segunda de 26p/min</a:t>
          </a:r>
        </a:p>
        <a:p>
          <a:pPr marL="171450" lvl="1" indent="-171450" algn="l" defTabSz="711200">
            <a:lnSpc>
              <a:spcPct val="90000"/>
            </a:lnSpc>
            <a:spcBef>
              <a:spcPct val="0"/>
            </a:spcBef>
            <a:spcAft>
              <a:spcPct val="15000"/>
            </a:spcAft>
            <a:buChar char="••"/>
          </a:pPr>
          <a:r>
            <a:rPr lang="es-EC" sz="1600" b="1" kern="1200" dirty="0" smtClean="0"/>
            <a:t>Vence la segunda carga, pero no la 3ra 34p/min</a:t>
          </a:r>
        </a:p>
        <a:p>
          <a:pPr marL="171450" lvl="1" indent="-171450" algn="l" defTabSz="711200">
            <a:lnSpc>
              <a:spcPct val="90000"/>
            </a:lnSpc>
            <a:spcBef>
              <a:spcPct val="0"/>
            </a:spcBef>
            <a:spcAft>
              <a:spcPct val="15000"/>
            </a:spcAft>
            <a:buChar char="••"/>
          </a:pPr>
          <a:r>
            <a:rPr lang="es-EC" sz="1600" b="1" kern="1200" dirty="0" smtClean="0"/>
            <a:t>Vence la 3ra carga de 34p/min, Tiempo, Frecuencia. Actitud. Predisposición.</a:t>
          </a:r>
        </a:p>
      </dsp:txBody>
      <dsp:txXfrm rot="-5400000">
        <a:off x="1150225" y="1580630"/>
        <a:ext cx="6530244" cy="1395575"/>
      </dsp:txXfrm>
    </dsp:sp>
    <dsp:sp modelId="{0251B02A-2178-4D8A-967B-20A260DEE064}">
      <dsp:nvSpPr>
        <dsp:cNvPr id="0" name=""/>
        <dsp:cNvSpPr/>
      </dsp:nvSpPr>
      <dsp:spPr>
        <a:xfrm rot="5400000">
          <a:off x="-246476" y="3501970"/>
          <a:ext cx="1643177" cy="1150224"/>
        </a:xfrm>
        <a:prstGeom prst="chevron">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cap="none" spc="0" dirty="0" smtClean="0">
              <a:ln w="0"/>
              <a:solidFill>
                <a:schemeClr val="tx1"/>
              </a:solidFill>
              <a:effectLst>
                <a:outerShdw blurRad="38100" dist="19050" dir="2700000" algn="tl" rotWithShape="0">
                  <a:schemeClr val="dk1">
                    <a:alpha val="40000"/>
                  </a:schemeClr>
                </a:outerShdw>
              </a:effectLst>
            </a:rPr>
            <a:t>INSTRUMENTO</a:t>
          </a:r>
          <a:r>
            <a:rPr lang="es-EC" sz="1200" b="1" kern="1200" dirty="0" smtClean="0">
              <a:solidFill>
                <a:schemeClr val="tx1"/>
              </a:solidFill>
            </a:rPr>
            <a:t>S</a:t>
          </a:r>
          <a:endParaRPr lang="es-EC" sz="1200" b="1" kern="1200" dirty="0">
            <a:solidFill>
              <a:schemeClr val="tx1"/>
            </a:solidFill>
          </a:endParaRPr>
        </a:p>
      </dsp:txBody>
      <dsp:txXfrm rot="-5400000">
        <a:off x="1" y="3830605"/>
        <a:ext cx="1150224" cy="492953"/>
      </dsp:txXfrm>
    </dsp:sp>
    <dsp:sp modelId="{B5B41706-39AA-475F-9FEE-0F0BA0A9FC67}">
      <dsp:nvSpPr>
        <dsp:cNvPr id="0" name=""/>
        <dsp:cNvSpPr/>
      </dsp:nvSpPr>
      <dsp:spPr>
        <a:xfrm rot="5400000">
          <a:off x="3871875" y="486655"/>
          <a:ext cx="1162439" cy="6605741"/>
        </a:xfrm>
        <a:prstGeom prst="round2Same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1" kern="1200" dirty="0" smtClean="0"/>
            <a:t>Test de clasificación de sedentarismo (Pérez R 1966)</a:t>
          </a:r>
          <a:endParaRPr lang="es-EC" sz="2200" kern="1200" dirty="0"/>
        </a:p>
        <a:p>
          <a:pPr marL="228600" lvl="1" indent="-228600" algn="l" defTabSz="977900">
            <a:lnSpc>
              <a:spcPct val="90000"/>
            </a:lnSpc>
            <a:spcBef>
              <a:spcPct val="0"/>
            </a:spcBef>
            <a:spcAft>
              <a:spcPct val="15000"/>
            </a:spcAft>
            <a:buChar char="••"/>
          </a:pPr>
          <a:r>
            <a:rPr lang="es-EC" sz="2200" b="1" kern="1200" dirty="0" smtClean="0"/>
            <a:t>Encuesta</a:t>
          </a:r>
          <a:endParaRPr lang="es-EC" sz="2200" b="1" kern="1200" dirty="0"/>
        </a:p>
      </dsp:txBody>
      <dsp:txXfrm rot="-5400000">
        <a:off x="1150224" y="3265052"/>
        <a:ext cx="6548995" cy="1048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D47D8-D8A2-49E3-8AA5-840B43C4C285}">
      <dsp:nvSpPr>
        <dsp:cNvPr id="0" name=""/>
        <dsp:cNvSpPr/>
      </dsp:nvSpPr>
      <dsp:spPr>
        <a:xfrm rot="16200000">
          <a:off x="-861184" y="862176"/>
          <a:ext cx="4304041" cy="2579687"/>
        </a:xfrm>
        <a:prstGeom prst="flowChartManualOperation">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DIMENSIONES</a:t>
          </a:r>
        </a:p>
        <a:p>
          <a:pPr lvl="0" algn="just" defTabSz="711200">
            <a:lnSpc>
              <a:spcPct val="90000"/>
            </a:lnSpc>
            <a:spcBef>
              <a:spcPct val="0"/>
            </a:spcBef>
            <a:spcAft>
              <a:spcPct val="35000"/>
            </a:spcAft>
          </a:pPr>
          <a:r>
            <a:rPr lang="es-EC" sz="1600" b="0" kern="1200" dirty="0" smtClean="0">
              <a:solidFill>
                <a:schemeClr val="tx1"/>
              </a:solidFill>
            </a:rPr>
            <a:t>Actividades recreativas, en las áreas: lúdicas, deportiva, aire libre, social y de salud</a:t>
          </a:r>
        </a:p>
        <a:p>
          <a:pPr lvl="0" algn="just" defTabSz="711200">
            <a:lnSpc>
              <a:spcPct val="90000"/>
            </a:lnSpc>
            <a:spcBef>
              <a:spcPct val="0"/>
            </a:spcBef>
            <a:spcAft>
              <a:spcPct val="35000"/>
            </a:spcAft>
          </a:pPr>
          <a:r>
            <a:rPr lang="es-EC" sz="1600" b="0" kern="1200" dirty="0" smtClean="0">
              <a:solidFill>
                <a:schemeClr val="tx1"/>
              </a:solidFill>
            </a:rPr>
            <a:t>Elección placer, mejor uso del tiempo libre</a:t>
          </a:r>
        </a:p>
        <a:p>
          <a:pPr lvl="0" algn="ctr" defTabSz="711200">
            <a:lnSpc>
              <a:spcPct val="90000"/>
            </a:lnSpc>
            <a:spcBef>
              <a:spcPct val="0"/>
            </a:spcBef>
            <a:spcAft>
              <a:spcPct val="35000"/>
            </a:spcAft>
          </a:pPr>
          <a:endParaRPr lang="es-EC" sz="1300" kern="1200" dirty="0"/>
        </a:p>
      </dsp:txBody>
      <dsp:txXfrm rot="5400000">
        <a:off x="993" y="860807"/>
        <a:ext cx="2579687" cy="2582425"/>
      </dsp:txXfrm>
    </dsp:sp>
    <dsp:sp modelId="{90FEB596-8B18-4BE4-B671-7EA0209C0D36}">
      <dsp:nvSpPr>
        <dsp:cNvPr id="0" name=""/>
        <dsp:cNvSpPr/>
      </dsp:nvSpPr>
      <dsp:spPr>
        <a:xfrm rot="16200000">
          <a:off x="1911979" y="862176"/>
          <a:ext cx="4304041" cy="2579687"/>
        </a:xfrm>
        <a:prstGeom prst="flowChartManualOperation">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lvl="0" algn="ctr" defTabSz="666750">
            <a:lnSpc>
              <a:spcPct val="90000"/>
            </a:lnSpc>
            <a:spcBef>
              <a:spcPct val="0"/>
            </a:spcBef>
            <a:spcAft>
              <a:spcPct val="35000"/>
            </a:spcAft>
          </a:pPr>
          <a:endParaRPr lang="es-EC" sz="1500" b="1" kern="1200" dirty="0" smtClean="0">
            <a:solidFill>
              <a:schemeClr val="tx1"/>
            </a:solidFill>
          </a:endParaRPr>
        </a:p>
        <a:p>
          <a:pPr lvl="0" algn="ctr" defTabSz="666750">
            <a:lnSpc>
              <a:spcPct val="90000"/>
            </a:lnSpc>
            <a:spcBef>
              <a:spcPct val="0"/>
            </a:spcBef>
            <a:spcAft>
              <a:spcPct val="35000"/>
            </a:spcAft>
          </a:pPr>
          <a:r>
            <a:rPr lang="es-EC" sz="1500" b="1" kern="1200" dirty="0" smtClean="0">
              <a:solidFill>
                <a:schemeClr val="tx1"/>
              </a:solidFill>
            </a:rPr>
            <a:t>INDICADORES</a:t>
          </a:r>
        </a:p>
        <a:p>
          <a:pPr lvl="0" algn="just" defTabSz="666750">
            <a:lnSpc>
              <a:spcPct val="90000"/>
            </a:lnSpc>
            <a:spcBef>
              <a:spcPct val="0"/>
            </a:spcBef>
            <a:spcAft>
              <a:spcPct val="35000"/>
            </a:spcAft>
          </a:pPr>
          <a:r>
            <a:rPr lang="es-EC" sz="1500" b="0" kern="1200" dirty="0" smtClean="0">
              <a:solidFill>
                <a:schemeClr val="tx1"/>
              </a:solidFill>
            </a:rPr>
            <a:t>Tiempo. Horarios. </a:t>
          </a:r>
        </a:p>
        <a:p>
          <a:pPr lvl="0" algn="just" defTabSz="666750">
            <a:lnSpc>
              <a:spcPct val="90000"/>
            </a:lnSpc>
            <a:spcBef>
              <a:spcPct val="0"/>
            </a:spcBef>
            <a:spcAft>
              <a:spcPct val="35000"/>
            </a:spcAft>
          </a:pPr>
          <a:r>
            <a:rPr lang="es-EC" sz="1500" b="0" kern="1200" dirty="0" smtClean="0">
              <a:solidFill>
                <a:schemeClr val="tx1"/>
              </a:solidFill>
            </a:rPr>
            <a:t>Cantidad de participantes % </a:t>
          </a:r>
        </a:p>
        <a:p>
          <a:pPr lvl="0" algn="just" defTabSz="666750">
            <a:lnSpc>
              <a:spcPct val="90000"/>
            </a:lnSpc>
            <a:spcBef>
              <a:spcPct val="0"/>
            </a:spcBef>
            <a:spcAft>
              <a:spcPct val="35000"/>
            </a:spcAft>
          </a:pPr>
          <a:r>
            <a:rPr lang="es-EC" sz="1500" b="0" kern="1200" dirty="0" smtClean="0">
              <a:solidFill>
                <a:schemeClr val="tx1"/>
              </a:solidFill>
            </a:rPr>
            <a:t>Cantidad de actividades </a:t>
          </a:r>
        </a:p>
        <a:p>
          <a:pPr lvl="0" algn="just" defTabSz="666750">
            <a:lnSpc>
              <a:spcPct val="90000"/>
            </a:lnSpc>
            <a:spcBef>
              <a:spcPct val="0"/>
            </a:spcBef>
            <a:spcAft>
              <a:spcPct val="35000"/>
            </a:spcAft>
          </a:pPr>
          <a:r>
            <a:rPr lang="es-EC" sz="1500" b="0" kern="1200" dirty="0" smtClean="0">
              <a:solidFill>
                <a:schemeClr val="tx1"/>
              </a:solidFill>
            </a:rPr>
            <a:t>Controlar el Nivel de satisfacción,  gustos e intereses </a:t>
          </a:r>
        </a:p>
        <a:p>
          <a:pPr lvl="0" algn="just" defTabSz="666750">
            <a:lnSpc>
              <a:spcPct val="90000"/>
            </a:lnSpc>
            <a:spcBef>
              <a:spcPct val="0"/>
            </a:spcBef>
            <a:spcAft>
              <a:spcPct val="35000"/>
            </a:spcAft>
          </a:pPr>
          <a:r>
            <a:rPr lang="es-EC" sz="1500" b="0" kern="1200" dirty="0" smtClean="0">
              <a:solidFill>
                <a:schemeClr val="tx1"/>
              </a:solidFill>
            </a:rPr>
            <a:t>Cantidad de participantes en las actividades recreativas y deportivas </a:t>
          </a:r>
        </a:p>
        <a:p>
          <a:pPr lvl="0" algn="ctr" defTabSz="666750">
            <a:lnSpc>
              <a:spcPct val="90000"/>
            </a:lnSpc>
            <a:spcBef>
              <a:spcPct val="0"/>
            </a:spcBef>
            <a:spcAft>
              <a:spcPct val="35000"/>
            </a:spcAft>
          </a:pPr>
          <a:endParaRPr lang="es-EC" sz="1300" b="0" kern="1200" dirty="0">
            <a:solidFill>
              <a:schemeClr val="tx1"/>
            </a:solidFill>
          </a:endParaRPr>
        </a:p>
      </dsp:txBody>
      <dsp:txXfrm rot="5400000">
        <a:off x="2774156" y="860807"/>
        <a:ext cx="2579687" cy="2582425"/>
      </dsp:txXfrm>
    </dsp:sp>
    <dsp:sp modelId="{6510050C-E292-4236-8DD5-84D21659CA1E}">
      <dsp:nvSpPr>
        <dsp:cNvPr id="0" name=""/>
        <dsp:cNvSpPr/>
      </dsp:nvSpPr>
      <dsp:spPr>
        <a:xfrm rot="16200000">
          <a:off x="4686135" y="862176"/>
          <a:ext cx="4304041" cy="2579687"/>
        </a:xfrm>
        <a:prstGeom prst="flowChartManualOperati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es-EC" sz="1600" b="1" i="1" kern="1200" dirty="0" smtClean="0">
              <a:solidFill>
                <a:schemeClr val="tx1"/>
              </a:solidFill>
            </a:rPr>
            <a:t>INSTRUMENTOS</a:t>
          </a:r>
        </a:p>
        <a:p>
          <a:pPr lvl="0" algn="just" defTabSz="711200">
            <a:lnSpc>
              <a:spcPct val="90000"/>
            </a:lnSpc>
            <a:spcBef>
              <a:spcPct val="0"/>
            </a:spcBef>
            <a:spcAft>
              <a:spcPct val="35000"/>
            </a:spcAft>
          </a:pPr>
          <a:r>
            <a:rPr lang="es-EC" sz="1600" b="0" kern="1200" dirty="0" smtClean="0">
              <a:solidFill>
                <a:schemeClr val="tx1"/>
              </a:solidFill>
            </a:rPr>
            <a:t>Programa  de ejercicios físicos, juegos recreativo y deportivos</a:t>
          </a:r>
        </a:p>
        <a:p>
          <a:pPr lvl="0" algn="just" defTabSz="711200">
            <a:lnSpc>
              <a:spcPct val="90000"/>
            </a:lnSpc>
            <a:spcBef>
              <a:spcPct val="0"/>
            </a:spcBef>
            <a:spcAft>
              <a:spcPct val="35000"/>
            </a:spcAft>
          </a:pPr>
          <a:r>
            <a:rPr lang="es-EC" sz="1600" b="0" kern="1200" dirty="0" smtClean="0">
              <a:solidFill>
                <a:schemeClr val="tx1"/>
              </a:solidFill>
            </a:rPr>
            <a:t>Encuesta</a:t>
          </a:r>
          <a:endParaRPr lang="es-EC" sz="1600" b="0" kern="1200" dirty="0">
            <a:solidFill>
              <a:schemeClr val="tx1"/>
            </a:solidFill>
          </a:endParaRPr>
        </a:p>
      </dsp:txBody>
      <dsp:txXfrm rot="5400000">
        <a:off x="5548312" y="860807"/>
        <a:ext cx="2579687" cy="25824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3297C-FBA9-4767-AF92-82CFABBB1983}">
      <dsp:nvSpPr>
        <dsp:cNvPr id="0" name=""/>
        <dsp:cNvSpPr/>
      </dsp:nvSpPr>
      <dsp:spPr>
        <a:xfrm>
          <a:off x="0" y="804008"/>
          <a:ext cx="6355734" cy="3395082"/>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b="1" kern="1200" dirty="0" smtClean="0">
              <a:solidFill>
                <a:schemeClr val="tx1"/>
              </a:solidFill>
            </a:rPr>
            <a:t>Recreación Escolar</a:t>
          </a:r>
          <a:r>
            <a:rPr lang="es-ES" sz="2400" b="1" kern="1200" dirty="0" smtClean="0"/>
            <a:t>. </a:t>
          </a:r>
          <a:r>
            <a:rPr lang="es-ES" sz="2000" b="0" kern="1200" dirty="0" smtClean="0">
              <a:solidFill>
                <a:schemeClr val="tx1"/>
              </a:solidFill>
            </a:rPr>
            <a:t>Como práctica sociocultural corresponde a las diversas manifestaciones lúdicas y creativas de las sociedades y como práctica educativa, “</a:t>
          </a:r>
          <a:r>
            <a:rPr lang="es-ES_tradnl" sz="2000" b="0" kern="1200" dirty="0" smtClean="0">
              <a:solidFill>
                <a:schemeClr val="tx1"/>
              </a:solidFill>
            </a:rPr>
            <a:t>tiene como base la intencionalidad de enseñar y comunicar las tradiciones lúdicas y de propiciar el uso creativo y transformador de las mismas para influir en los cambios internos y externos y en los procesos de internalización y externalización en tanto mediación semiótico”</a:t>
          </a:r>
          <a:r>
            <a:rPr lang="es-EC" sz="2000" b="0" kern="1200" dirty="0" smtClean="0">
              <a:solidFill>
                <a:schemeClr val="tx1"/>
              </a:solidFill>
            </a:rPr>
            <a:t>.</a:t>
          </a:r>
          <a:r>
            <a:rPr lang="es-ES" sz="2000" b="0" kern="1200" dirty="0" smtClean="0">
              <a:solidFill>
                <a:schemeClr val="tx1"/>
              </a:solidFill>
            </a:rPr>
            <a:t> (Butler, 1966)</a:t>
          </a:r>
          <a:endParaRPr lang="es-EC" sz="2000" b="0" kern="1200" dirty="0">
            <a:solidFill>
              <a:schemeClr val="tx1"/>
            </a:solidFill>
          </a:endParaRPr>
        </a:p>
      </dsp:txBody>
      <dsp:txXfrm>
        <a:off x="99439" y="903447"/>
        <a:ext cx="6156856" cy="3196204"/>
      </dsp:txXfrm>
    </dsp:sp>
    <dsp:sp modelId="{91B5A7D9-1F74-4BCA-8051-2E4A6060121F}">
      <dsp:nvSpPr>
        <dsp:cNvPr id="0" name=""/>
        <dsp:cNvSpPr/>
      </dsp:nvSpPr>
      <dsp:spPr>
        <a:xfrm rot="3594">
          <a:off x="6432362" y="2147708"/>
          <a:ext cx="613023" cy="715128"/>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s-EC" sz="3000" kern="1200"/>
        </a:p>
      </dsp:txBody>
      <dsp:txXfrm>
        <a:off x="6616269" y="2290734"/>
        <a:ext cx="245209" cy="429076"/>
      </dsp:txXfrm>
    </dsp:sp>
    <dsp:sp modelId="{3B3BD6AE-4EF1-43EB-973C-1E9FF6A593E6}">
      <dsp:nvSpPr>
        <dsp:cNvPr id="0" name=""/>
        <dsp:cNvSpPr/>
      </dsp:nvSpPr>
      <dsp:spPr>
        <a:xfrm>
          <a:off x="7122014" y="858513"/>
          <a:ext cx="4798185" cy="3299337"/>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C" sz="2400" b="1" kern="1200" dirty="0" smtClean="0">
              <a:solidFill>
                <a:schemeClr val="tx1"/>
              </a:solidFill>
            </a:rPr>
            <a:t>El sedentarismo adolescente</a:t>
          </a:r>
          <a:r>
            <a:rPr lang="es-EC" sz="2400" b="1" kern="1200" dirty="0" smtClean="0"/>
            <a:t> </a:t>
          </a:r>
          <a:r>
            <a:rPr lang="es-EC" sz="2000" b="0" kern="1200" dirty="0" smtClean="0">
              <a:solidFill>
                <a:schemeClr val="tx1"/>
              </a:solidFill>
            </a:rPr>
            <a:t>es un fenómeno multicausal que tiene sus orígenes en diferentes vicios y dificultades sociales, que al día de hoy, nos han llevado a elevar en un 20% los índices de obesidad escolar. </a:t>
          </a:r>
          <a:endParaRPr lang="es-EC" sz="2000" b="0" kern="1200" dirty="0">
            <a:solidFill>
              <a:schemeClr val="tx1"/>
            </a:solidFill>
          </a:endParaRPr>
        </a:p>
      </dsp:txBody>
      <dsp:txXfrm>
        <a:off x="7218648" y="955147"/>
        <a:ext cx="4604917" cy="3106069"/>
      </dsp:txXfrm>
    </dsp:sp>
    <dsp:sp modelId="{0827728C-3D9D-4CB1-9A27-B77550120175}">
      <dsp:nvSpPr>
        <dsp:cNvPr id="0" name=""/>
        <dsp:cNvSpPr/>
      </dsp:nvSpPr>
      <dsp:spPr>
        <a:xfrm rot="10803594">
          <a:off x="6432362" y="2147708"/>
          <a:ext cx="613023" cy="715128"/>
        </a:xfrm>
        <a:prstGeom prst="leftRightArrow">
          <a:avLst>
            <a:gd name="adj1" fmla="val 60000"/>
            <a:gd name="adj2" fmla="val 50000"/>
          </a:avLst>
        </a:prstGeom>
        <a:solidFill>
          <a:schemeClr val="accent5">
            <a:hueOff val="4808133"/>
            <a:satOff val="-9764"/>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s-EC" sz="3000" kern="1200"/>
        </a:p>
      </dsp:txBody>
      <dsp:txXfrm rot="10800000">
        <a:off x="6616269" y="2290734"/>
        <a:ext cx="245209" cy="429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5F7F8-E80D-4E82-8009-5704E9F84380}">
      <dsp:nvSpPr>
        <dsp:cNvPr id="0" name=""/>
        <dsp:cNvSpPr/>
      </dsp:nvSpPr>
      <dsp:spPr>
        <a:xfrm>
          <a:off x="33475" y="3398798"/>
          <a:ext cx="1649042" cy="824521"/>
        </a:xfrm>
        <a:prstGeom prst="roundRect">
          <a:avLst>
            <a:gd name="adj" fmla="val 10000"/>
          </a:avLst>
        </a:prstGeom>
        <a:solidFill>
          <a:srgbClr val="00CCFF"/>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rPr>
            <a:t>VARIABLE SEDENTARISMO</a:t>
          </a:r>
          <a:endParaRPr lang="es-EC" sz="1600" b="0" kern="1200" cap="none" spc="0" dirty="0">
            <a:ln w="0"/>
            <a:solidFill>
              <a:schemeClr val="tx1"/>
            </a:solidFill>
            <a:effectLst>
              <a:outerShdw blurRad="38100" dist="19050" dir="2700000" algn="tl" rotWithShape="0">
                <a:schemeClr val="dk1">
                  <a:alpha val="40000"/>
                </a:schemeClr>
              </a:outerShdw>
            </a:effectLst>
          </a:endParaRPr>
        </a:p>
      </dsp:txBody>
      <dsp:txXfrm>
        <a:off x="57624" y="3422947"/>
        <a:ext cx="1600744" cy="776223"/>
      </dsp:txXfrm>
    </dsp:sp>
    <dsp:sp modelId="{CC5E23A0-4C90-47F8-BAF7-AD5406AB6B7E}">
      <dsp:nvSpPr>
        <dsp:cNvPr id="0" name=""/>
        <dsp:cNvSpPr/>
      </dsp:nvSpPr>
      <dsp:spPr>
        <a:xfrm rot="16176834">
          <a:off x="859669" y="2982959"/>
          <a:ext cx="1634680" cy="21555"/>
        </a:xfrm>
        <a:custGeom>
          <a:avLst/>
          <a:gdLst/>
          <a:ahLst/>
          <a:cxnLst/>
          <a:rect l="0" t="0" r="0" b="0"/>
          <a:pathLst>
            <a:path>
              <a:moveTo>
                <a:pt x="0" y="10777"/>
              </a:moveTo>
              <a:lnTo>
                <a:pt x="1634680" y="1077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rot="10800000">
        <a:off x="1636143" y="2952869"/>
        <a:ext cx="81734" cy="81734"/>
      </dsp:txXfrm>
    </dsp:sp>
    <dsp:sp modelId="{5CEA55A2-5302-491F-AD4E-B1E99370875D}">
      <dsp:nvSpPr>
        <dsp:cNvPr id="0" name=""/>
        <dsp:cNvSpPr/>
      </dsp:nvSpPr>
      <dsp:spPr>
        <a:xfrm>
          <a:off x="1671502" y="1764154"/>
          <a:ext cx="1649042" cy="824521"/>
        </a:xfrm>
        <a:prstGeom prst="roundRect">
          <a:avLst>
            <a:gd name="adj" fmla="val 10000"/>
          </a:avLst>
        </a:prstGeom>
        <a:solidFill>
          <a:srgbClr val="00CCFF"/>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rPr>
            <a:t>ESTUDIOS SOBRE EL SEDENTARISMO</a:t>
          </a:r>
          <a:endParaRPr lang="es-EC" sz="1600" b="0" kern="1200" cap="none" spc="0" dirty="0">
            <a:ln w="0"/>
            <a:solidFill>
              <a:schemeClr val="tx1"/>
            </a:solidFill>
            <a:effectLst>
              <a:outerShdw blurRad="38100" dist="19050" dir="2700000" algn="tl" rotWithShape="0">
                <a:schemeClr val="dk1">
                  <a:alpha val="40000"/>
                </a:schemeClr>
              </a:outerShdw>
            </a:effectLst>
          </a:endParaRPr>
        </a:p>
      </dsp:txBody>
      <dsp:txXfrm>
        <a:off x="1695651" y="1788303"/>
        <a:ext cx="1600744" cy="776223"/>
      </dsp:txXfrm>
    </dsp:sp>
    <dsp:sp modelId="{D81795BE-478C-4D54-8CCE-64C803B79ECB}">
      <dsp:nvSpPr>
        <dsp:cNvPr id="0" name=""/>
        <dsp:cNvSpPr/>
      </dsp:nvSpPr>
      <dsp:spPr>
        <a:xfrm rot="18377500">
          <a:off x="2981544" y="1496105"/>
          <a:ext cx="1661339" cy="21555"/>
        </a:xfrm>
        <a:custGeom>
          <a:avLst/>
          <a:gdLst/>
          <a:ahLst/>
          <a:cxnLst/>
          <a:rect l="0" t="0" r="0" b="0"/>
          <a:pathLst>
            <a:path>
              <a:moveTo>
                <a:pt x="0" y="10777"/>
              </a:moveTo>
              <a:lnTo>
                <a:pt x="1661339" y="107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770681" y="1465349"/>
        <a:ext cx="83066" cy="83066"/>
      </dsp:txXfrm>
    </dsp:sp>
    <dsp:sp modelId="{E51EEF11-DDBF-42F2-831B-0F3E32B8287E}">
      <dsp:nvSpPr>
        <dsp:cNvPr id="0" name=""/>
        <dsp:cNvSpPr/>
      </dsp:nvSpPr>
      <dsp:spPr>
        <a:xfrm>
          <a:off x="4303884" y="115281"/>
          <a:ext cx="7540112" cy="1444140"/>
        </a:xfrm>
        <a:prstGeom prst="roundRect">
          <a:avLst>
            <a:gd name="adj" fmla="val 10000"/>
          </a:avLst>
        </a:prstGeom>
        <a:solidFill>
          <a:schemeClr val="accent1">
            <a:lumMod val="40000"/>
            <a:lumOff val="6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latin typeface="Arial" panose="020B0604020202020204" pitchFamily="34" charset="0"/>
              <a:cs typeface="Arial" panose="020B0604020202020204" pitchFamily="34" charset="0"/>
            </a:rPr>
            <a:t>Estudio realizado: 18 años, Medellín 2013. En el artículo se comprobó un 76,2% de niveles sedentarios en los participantes sujeto al estudio aplicado. La población juvenil  muestra un nivel más sedentaria que la adulta. Se destaca que el 86,2% de los que no practican actividad física, tienen altos niveles de sedentarismo, mientras que el  68,4% de los que si practican actividad física presentan niveles de sedentarismo.  (Iglesias, 2013)</a:t>
          </a:r>
          <a:endParaRPr lang="es-EC" sz="14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4346181" y="157578"/>
        <a:ext cx="7455518" cy="1359546"/>
      </dsp:txXfrm>
    </dsp:sp>
    <dsp:sp modelId="{DDA00F3C-D7AF-4E6C-8DCC-BA71701EF53C}">
      <dsp:nvSpPr>
        <dsp:cNvPr id="0" name=""/>
        <dsp:cNvSpPr/>
      </dsp:nvSpPr>
      <dsp:spPr>
        <a:xfrm rot="672152">
          <a:off x="3310994" y="2263013"/>
          <a:ext cx="1002440" cy="21555"/>
        </a:xfrm>
        <a:custGeom>
          <a:avLst/>
          <a:gdLst/>
          <a:ahLst/>
          <a:cxnLst/>
          <a:rect l="0" t="0" r="0" b="0"/>
          <a:pathLst>
            <a:path>
              <a:moveTo>
                <a:pt x="0" y="10777"/>
              </a:moveTo>
              <a:lnTo>
                <a:pt x="1002440" y="107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787153" y="2248729"/>
        <a:ext cx="50122" cy="50122"/>
      </dsp:txXfrm>
    </dsp:sp>
    <dsp:sp modelId="{833246CD-319C-4A3C-BB8E-5188EB85E7DC}">
      <dsp:nvSpPr>
        <dsp:cNvPr id="0" name=""/>
        <dsp:cNvSpPr/>
      </dsp:nvSpPr>
      <dsp:spPr>
        <a:xfrm>
          <a:off x="4303884" y="1683099"/>
          <a:ext cx="7546247" cy="1376133"/>
        </a:xfrm>
        <a:prstGeom prst="roundRect">
          <a:avLst>
            <a:gd name="adj" fmla="val 10000"/>
          </a:avLst>
        </a:prstGeom>
        <a:solidFill>
          <a:schemeClr val="accent1">
            <a:lumMod val="40000"/>
            <a:lumOff val="6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latin typeface="Arial" panose="020B0604020202020204" pitchFamily="34" charset="0"/>
              <a:cs typeface="Arial" panose="020B0604020202020204" pitchFamily="34" charset="0"/>
            </a:rPr>
            <a:t>El estudio de: (Vargas., 2010)</a:t>
          </a:r>
          <a:r>
            <a:rPr lang="es-EC" sz="1400" b="1" kern="1200" dirty="0" smtClean="0">
              <a:solidFill>
                <a:schemeClr val="tx1"/>
              </a:solidFill>
              <a:latin typeface="Arial" panose="020B0604020202020204" pitchFamily="34" charset="0"/>
              <a:cs typeface="Arial" panose="020B0604020202020204" pitchFamily="34" charset="0"/>
            </a:rPr>
            <a:t>. Realizado en el Consejo Popular Vila del municipio Cumanayagua con el objetivo de determinar los problemas que afectan la recreación de los jóvenes en las edades comprendidas de 14 a 20 años, dando respuesta a una problemática de la actualidad planteada por cada una de las personas encuestadas en estas edades. Para desarrollar la investigación se trabajó con una población de 98 jóvenes, de ellos 41 del sexo femenino y 57 del sexo masculino. </a:t>
          </a:r>
          <a:endParaRPr lang="es-EC" sz="14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4344190" y="1723405"/>
        <a:ext cx="7465635" cy="1295521"/>
      </dsp:txXfrm>
    </dsp:sp>
    <dsp:sp modelId="{42A95F2A-0CBE-4576-B2A9-9A26C3FAF394}">
      <dsp:nvSpPr>
        <dsp:cNvPr id="0" name=""/>
        <dsp:cNvSpPr/>
      </dsp:nvSpPr>
      <dsp:spPr>
        <a:xfrm rot="3272316">
          <a:off x="2944183" y="2895783"/>
          <a:ext cx="1792855" cy="21555"/>
        </a:xfrm>
        <a:custGeom>
          <a:avLst/>
          <a:gdLst/>
          <a:ahLst/>
          <a:cxnLst/>
          <a:rect l="0" t="0" r="0" b="0"/>
          <a:pathLst>
            <a:path>
              <a:moveTo>
                <a:pt x="0" y="10777"/>
              </a:moveTo>
              <a:lnTo>
                <a:pt x="1792855" y="107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dirty="0"/>
        </a:p>
      </dsp:txBody>
      <dsp:txXfrm>
        <a:off x="3795789" y="2861740"/>
        <a:ext cx="89642" cy="89642"/>
      </dsp:txXfrm>
    </dsp:sp>
    <dsp:sp modelId="{F2BFADB8-F186-42E2-9085-9A72CEE29BBE}">
      <dsp:nvSpPr>
        <dsp:cNvPr id="0" name=""/>
        <dsp:cNvSpPr/>
      </dsp:nvSpPr>
      <dsp:spPr>
        <a:xfrm>
          <a:off x="4360677" y="3182912"/>
          <a:ext cx="7439900" cy="907591"/>
        </a:xfrm>
        <a:prstGeom prst="roundRect">
          <a:avLst>
            <a:gd name="adj" fmla="val 10000"/>
          </a:avLst>
        </a:prstGeom>
        <a:solidFill>
          <a:schemeClr val="accent1">
            <a:lumMod val="40000"/>
            <a:lumOff val="6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C" sz="1400" b="1" kern="1200" dirty="0" smtClean="0">
              <a:solidFill>
                <a:schemeClr val="tx1"/>
              </a:solidFill>
              <a:latin typeface="Arial" panose="020B0604020202020204" pitchFamily="34" charset="0"/>
              <a:cs typeface="Arial" panose="020B0604020202020204" pitchFamily="34" charset="0"/>
            </a:rPr>
            <a:t>En el estudio pionero “Harvard Alumni Study” (Paffenbarger et al. 1986), por ejemplo, los hombres que gastaron menos de 2,000 kcal/sem a través de caminar, subir escaleras y practicando deportes, fueron clasificados como sedentarios</a:t>
          </a:r>
          <a:endParaRPr lang="es-EC" sz="14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4387259" y="3209494"/>
        <a:ext cx="7386736" cy="854427"/>
      </dsp:txXfrm>
    </dsp:sp>
    <dsp:sp modelId="{51322B9E-20D6-4A65-A870-72AAA453AA68}">
      <dsp:nvSpPr>
        <dsp:cNvPr id="0" name=""/>
        <dsp:cNvSpPr/>
      </dsp:nvSpPr>
      <dsp:spPr>
        <a:xfrm rot="5318340">
          <a:off x="890172" y="4611674"/>
          <a:ext cx="1623245" cy="21555"/>
        </a:xfrm>
        <a:custGeom>
          <a:avLst/>
          <a:gdLst/>
          <a:ahLst/>
          <a:cxnLst/>
          <a:rect l="0" t="0" r="0" b="0"/>
          <a:pathLst>
            <a:path>
              <a:moveTo>
                <a:pt x="0" y="10777"/>
              </a:moveTo>
              <a:lnTo>
                <a:pt x="1623245" y="1077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661214" y="4581871"/>
        <a:ext cx="81162" cy="81162"/>
      </dsp:txXfrm>
    </dsp:sp>
    <dsp:sp modelId="{3A8477FE-E188-495F-B416-63CC5A655667}">
      <dsp:nvSpPr>
        <dsp:cNvPr id="0" name=""/>
        <dsp:cNvSpPr/>
      </dsp:nvSpPr>
      <dsp:spPr>
        <a:xfrm>
          <a:off x="1721072" y="5021585"/>
          <a:ext cx="1649042" cy="824521"/>
        </a:xfrm>
        <a:prstGeom prst="roundRect">
          <a:avLst>
            <a:gd name="adj" fmla="val 10000"/>
          </a:avLst>
        </a:prstGeom>
        <a:solidFill>
          <a:srgbClr val="00CCFF"/>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rPr>
            <a:t>AUTORES  TRATARON EL SEDENATRISMO</a:t>
          </a:r>
          <a:endParaRPr lang="es-EC" sz="1600" b="0" kern="1200" cap="none" spc="0" dirty="0">
            <a:ln w="0"/>
            <a:solidFill>
              <a:schemeClr val="tx1"/>
            </a:solidFill>
            <a:effectLst>
              <a:outerShdw blurRad="38100" dist="19050" dir="2700000" algn="tl" rotWithShape="0">
                <a:schemeClr val="dk1">
                  <a:alpha val="40000"/>
                </a:schemeClr>
              </a:outerShdw>
            </a:effectLst>
          </a:endParaRPr>
        </a:p>
      </dsp:txBody>
      <dsp:txXfrm>
        <a:off x="1745221" y="5045734"/>
        <a:ext cx="1600744" cy="776223"/>
      </dsp:txXfrm>
    </dsp:sp>
    <dsp:sp modelId="{716559D3-C041-4EAE-889E-8B8F1DFCB5D1}">
      <dsp:nvSpPr>
        <dsp:cNvPr id="0" name=""/>
        <dsp:cNvSpPr/>
      </dsp:nvSpPr>
      <dsp:spPr>
        <a:xfrm rot="19766809">
          <a:off x="3294840" y="5147468"/>
          <a:ext cx="1084319" cy="21555"/>
        </a:xfrm>
        <a:custGeom>
          <a:avLst/>
          <a:gdLst/>
          <a:ahLst/>
          <a:cxnLst/>
          <a:rect l="0" t="0" r="0" b="0"/>
          <a:pathLst>
            <a:path>
              <a:moveTo>
                <a:pt x="0" y="10777"/>
              </a:moveTo>
              <a:lnTo>
                <a:pt x="1084319" y="107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809891" y="5131137"/>
        <a:ext cx="54215" cy="54215"/>
      </dsp:txXfrm>
    </dsp:sp>
    <dsp:sp modelId="{BBFE3BF4-EFFE-4608-9268-2549CA0D6F38}">
      <dsp:nvSpPr>
        <dsp:cNvPr id="0" name=""/>
        <dsp:cNvSpPr/>
      </dsp:nvSpPr>
      <dsp:spPr>
        <a:xfrm>
          <a:off x="4303884" y="4300739"/>
          <a:ext cx="7421777" cy="1163811"/>
        </a:xfrm>
        <a:prstGeom prst="roundRect">
          <a:avLst>
            <a:gd name="adj" fmla="val 10000"/>
          </a:avLst>
        </a:prstGeom>
        <a:solidFill>
          <a:schemeClr val="accent6">
            <a:lumMod val="60000"/>
            <a:lumOff val="4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C" sz="1400" b="1" kern="1200" dirty="0" smtClean="0">
              <a:solidFill>
                <a:schemeClr val="tx1"/>
              </a:solidFill>
              <a:latin typeface="Arial" panose="020B0604020202020204" pitchFamily="34" charset="0"/>
              <a:cs typeface="Arial" panose="020B0604020202020204" pitchFamily="34" charset="0"/>
            </a:rPr>
            <a:t>El comportamiento sedentario es, una categoría del nivel basal. La variedad de actividades que se catalogan sedentarias son muy amplias, ya que la mayor parte de nuestro tiempo del día a día somos sedentarios, ya sea en el trabajo o en la escuela para los jóvenes. </a:t>
          </a:r>
          <a:r>
            <a:rPr lang="es-ES" sz="1400" b="1" kern="1200" dirty="0" smtClean="0">
              <a:solidFill>
                <a:schemeClr val="tx1"/>
              </a:solidFill>
              <a:latin typeface="Arial" panose="020B0604020202020204" pitchFamily="34" charset="0"/>
              <a:cs typeface="Arial" panose="020B0604020202020204" pitchFamily="34" charset="0"/>
            </a:rPr>
            <a:t>(Gordon L P, 2004)</a:t>
          </a:r>
          <a:endParaRPr lang="es-EC" sz="14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4337971" y="4334826"/>
        <a:ext cx="7353603" cy="1095637"/>
      </dsp:txXfrm>
    </dsp:sp>
    <dsp:sp modelId="{F35CCD4D-1A05-4EEF-AF31-77262FE4DA2F}">
      <dsp:nvSpPr>
        <dsp:cNvPr id="0" name=""/>
        <dsp:cNvSpPr/>
      </dsp:nvSpPr>
      <dsp:spPr>
        <a:xfrm rot="2087856">
          <a:off x="3264106" y="5761365"/>
          <a:ext cx="1185593" cy="21555"/>
        </a:xfrm>
        <a:custGeom>
          <a:avLst/>
          <a:gdLst/>
          <a:ahLst/>
          <a:cxnLst/>
          <a:rect l="0" t="0" r="0" b="0"/>
          <a:pathLst>
            <a:path>
              <a:moveTo>
                <a:pt x="0" y="10777"/>
              </a:moveTo>
              <a:lnTo>
                <a:pt x="1185593" y="10777"/>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827263" y="5742503"/>
        <a:ext cx="59279" cy="59279"/>
      </dsp:txXfrm>
    </dsp:sp>
    <dsp:sp modelId="{FBDBEBAC-E015-4B0F-B812-B41C75DC75C2}">
      <dsp:nvSpPr>
        <dsp:cNvPr id="0" name=""/>
        <dsp:cNvSpPr/>
      </dsp:nvSpPr>
      <dsp:spPr>
        <a:xfrm>
          <a:off x="4343692" y="5476267"/>
          <a:ext cx="7453868" cy="1268344"/>
        </a:xfrm>
        <a:prstGeom prst="roundRect">
          <a:avLst>
            <a:gd name="adj" fmla="val 10000"/>
          </a:avLst>
        </a:prstGeom>
        <a:solidFill>
          <a:schemeClr val="accent6">
            <a:lumMod val="60000"/>
            <a:lumOff val="4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100000"/>
            </a:lnSpc>
            <a:spcBef>
              <a:spcPct val="0"/>
            </a:spcBef>
            <a:spcAft>
              <a:spcPct val="35000"/>
            </a:spcAft>
          </a:pPr>
          <a:r>
            <a:rPr lang="es-EC" sz="1400" b="1" kern="1200" dirty="0" smtClean="0">
              <a:solidFill>
                <a:schemeClr val="tx1"/>
              </a:solidFill>
              <a:latin typeface="Arial" panose="020B0604020202020204" pitchFamily="34" charset="0"/>
              <a:cs typeface="Arial" panose="020B0604020202020204" pitchFamily="34" charset="0"/>
            </a:rPr>
            <a:t>En toda esta fundamentación teórica la mayor parte del tiempo es dedicado al sedentarismo, pero hay un aspecto interesante que nos lleva a enfocarnos  hacia influencia que tienen las pantallas, particularmente la TV, en diversos indicadores de salud, en particular en el sedentarismo y la  obesidad generado por este. </a:t>
          </a:r>
          <a:r>
            <a:rPr lang="es-ES" sz="1400" b="1" kern="1200" dirty="0" smtClean="0">
              <a:solidFill>
                <a:schemeClr val="tx1"/>
              </a:solidFill>
              <a:latin typeface="Arial" panose="020B0604020202020204" pitchFamily="34" charset="0"/>
              <a:cs typeface="Arial" panose="020B0604020202020204" pitchFamily="34" charset="0"/>
            </a:rPr>
            <a:t>(</a:t>
          </a:r>
          <a:r>
            <a:rPr lang="es-ES" sz="1400" b="1" kern="1200" dirty="0" err="1" smtClean="0">
              <a:solidFill>
                <a:schemeClr val="tx1"/>
              </a:solidFill>
              <a:latin typeface="Arial" panose="020B0604020202020204" pitchFamily="34" charset="0"/>
              <a:cs typeface="Arial" panose="020B0604020202020204" pitchFamily="34" charset="0"/>
            </a:rPr>
            <a:t>Brodersen</a:t>
          </a:r>
          <a:r>
            <a:rPr lang="es-ES" sz="1400" b="1" kern="1200" dirty="0" smtClean="0">
              <a:solidFill>
                <a:schemeClr val="tx1"/>
              </a:solidFill>
              <a:latin typeface="Arial" panose="020B0604020202020204" pitchFamily="34" charset="0"/>
              <a:cs typeface="Arial" panose="020B0604020202020204" pitchFamily="34" charset="0"/>
            </a:rPr>
            <a:t> NH, 2007)</a:t>
          </a:r>
          <a:endParaRPr lang="es-EC" sz="14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4380841" y="5513416"/>
        <a:ext cx="7379570" cy="11940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5F7F8-E80D-4E82-8009-5704E9F84380}">
      <dsp:nvSpPr>
        <dsp:cNvPr id="0" name=""/>
        <dsp:cNvSpPr/>
      </dsp:nvSpPr>
      <dsp:spPr>
        <a:xfrm>
          <a:off x="319778" y="2793470"/>
          <a:ext cx="1768470" cy="1566348"/>
        </a:xfrm>
        <a:prstGeom prst="roundRect">
          <a:avLst>
            <a:gd name="adj" fmla="val 10000"/>
          </a:avLst>
        </a:prstGeom>
        <a:solidFill>
          <a:schemeClr val="accent2"/>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VARIABLE RECREACIÓN  ESCOLAR</a:t>
          </a:r>
          <a:endParaRPr lang="es-EC" sz="18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365655" y="2839347"/>
        <a:ext cx="1676716" cy="1474594"/>
      </dsp:txXfrm>
    </dsp:sp>
    <dsp:sp modelId="{CC5E23A0-4C90-47F8-BAF7-AD5406AB6B7E}">
      <dsp:nvSpPr>
        <dsp:cNvPr id="0" name=""/>
        <dsp:cNvSpPr/>
      </dsp:nvSpPr>
      <dsp:spPr>
        <a:xfrm rot="16571865">
          <a:off x="1625796" y="3054242"/>
          <a:ext cx="1036845" cy="14018"/>
        </a:xfrm>
        <a:custGeom>
          <a:avLst/>
          <a:gdLst/>
          <a:ahLst/>
          <a:cxnLst/>
          <a:rect l="0" t="0" r="0" b="0"/>
          <a:pathLst>
            <a:path>
              <a:moveTo>
                <a:pt x="0" y="7009"/>
              </a:moveTo>
              <a:lnTo>
                <a:pt x="1036845" y="700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118297" y="3035330"/>
        <a:ext cx="51842" cy="51842"/>
      </dsp:txXfrm>
    </dsp:sp>
    <dsp:sp modelId="{5CEA55A2-5302-491F-AD4E-B1E99370875D}">
      <dsp:nvSpPr>
        <dsp:cNvPr id="0" name=""/>
        <dsp:cNvSpPr/>
      </dsp:nvSpPr>
      <dsp:spPr>
        <a:xfrm>
          <a:off x="2200187" y="1890868"/>
          <a:ext cx="1218575" cy="1309982"/>
        </a:xfrm>
        <a:prstGeom prst="roundRect">
          <a:avLst>
            <a:gd name="adj" fmla="val 10000"/>
          </a:avLst>
        </a:prstGeom>
        <a:solidFill>
          <a:schemeClr val="accent2"/>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CRITERIOS  DE AUTORES SOBRE LA RECREACIÓN ESCOLAR</a:t>
          </a:r>
          <a:r>
            <a:rPr lang="es-EC" sz="900" b="0" kern="1200" cap="none" spc="0" dirty="0" smtClean="0">
              <a:ln w="0"/>
              <a:solidFill>
                <a:schemeClr val="tx1"/>
              </a:solidFill>
              <a:effectLst>
                <a:outerShdw blurRad="38100" dist="19050" dir="2700000" algn="tl" rotWithShape="0">
                  <a:schemeClr val="dk1">
                    <a:alpha val="40000"/>
                  </a:schemeClr>
                </a:outerShdw>
              </a:effectLst>
            </a:rPr>
            <a:t>. </a:t>
          </a:r>
          <a:endParaRPr lang="es-EC" sz="900" b="0" kern="1200" cap="none" spc="0" dirty="0">
            <a:ln w="0"/>
            <a:solidFill>
              <a:schemeClr val="tx1"/>
            </a:solidFill>
            <a:effectLst>
              <a:outerShdw blurRad="38100" dist="19050" dir="2700000" algn="tl" rotWithShape="0">
                <a:schemeClr val="dk1">
                  <a:alpha val="40000"/>
                </a:schemeClr>
              </a:outerShdw>
            </a:effectLst>
          </a:endParaRPr>
        </a:p>
      </dsp:txBody>
      <dsp:txXfrm>
        <a:off x="2235878" y="1926559"/>
        <a:ext cx="1147193" cy="1238600"/>
      </dsp:txXfrm>
    </dsp:sp>
    <dsp:sp modelId="{D81795BE-478C-4D54-8CCE-64C803B79ECB}">
      <dsp:nvSpPr>
        <dsp:cNvPr id="0" name=""/>
        <dsp:cNvSpPr/>
      </dsp:nvSpPr>
      <dsp:spPr>
        <a:xfrm rot="16924430">
          <a:off x="2794872" y="1767392"/>
          <a:ext cx="1577817" cy="14018"/>
        </a:xfrm>
        <a:custGeom>
          <a:avLst/>
          <a:gdLst/>
          <a:ahLst/>
          <a:cxnLst/>
          <a:rect l="0" t="0" r="0" b="0"/>
          <a:pathLst>
            <a:path>
              <a:moveTo>
                <a:pt x="0" y="7009"/>
              </a:moveTo>
              <a:lnTo>
                <a:pt x="1577817" y="700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544335" y="1734956"/>
        <a:ext cx="78890" cy="78890"/>
      </dsp:txXfrm>
    </dsp:sp>
    <dsp:sp modelId="{E51EEF11-DDBF-42F2-831B-0F3E32B8287E}">
      <dsp:nvSpPr>
        <dsp:cNvPr id="0" name=""/>
        <dsp:cNvSpPr/>
      </dsp:nvSpPr>
      <dsp:spPr>
        <a:xfrm>
          <a:off x="3748798" y="300375"/>
          <a:ext cx="8125475" cy="1405139"/>
        </a:xfrm>
        <a:prstGeom prst="roundRect">
          <a:avLst>
            <a:gd name="adj" fmla="val 10000"/>
          </a:avLst>
        </a:prstGeom>
        <a:solidFill>
          <a:schemeClr val="accent2">
            <a:lumMod val="60000"/>
            <a:lumOff val="4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100000"/>
            </a:lnSpc>
            <a:spcBef>
              <a:spcPct val="0"/>
            </a:spcBef>
            <a:spcAft>
              <a:spcPct val="35000"/>
            </a:spcAft>
          </a:pPr>
          <a:r>
            <a:rPr lang="es-EC" sz="1400" b="0"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El reconocimiento de la importancia de la recreación en la escuela toma fuerza en el siglo xx a partir de numerosos estudios particularmente de la psicología evolutiva, el constructivismo y la psicoanálisis que ponen en evidencia el papel del juego y la creatividad en el desarrollo humano. Estos estudios inciden a su vez, de modo significativo, en la flexibilización de los métodos  de enseñanza- aprendizaje y en la búsqueda de los logros de los fines de la educación y de formación ciudadana. (Coll,1991)</a:t>
          </a:r>
        </a:p>
      </dsp:txBody>
      <dsp:txXfrm>
        <a:off x="3789953" y="341530"/>
        <a:ext cx="8043165" cy="1322829"/>
      </dsp:txXfrm>
    </dsp:sp>
    <dsp:sp modelId="{DDA00F3C-D7AF-4E6C-8DCC-BA71701EF53C}">
      <dsp:nvSpPr>
        <dsp:cNvPr id="0" name=""/>
        <dsp:cNvSpPr/>
      </dsp:nvSpPr>
      <dsp:spPr>
        <a:xfrm rot="20712370">
          <a:off x="3412047" y="2487116"/>
          <a:ext cx="405210" cy="14018"/>
        </a:xfrm>
        <a:custGeom>
          <a:avLst/>
          <a:gdLst/>
          <a:ahLst/>
          <a:cxnLst/>
          <a:rect l="0" t="0" r="0" b="0"/>
          <a:pathLst>
            <a:path>
              <a:moveTo>
                <a:pt x="0" y="7009"/>
              </a:moveTo>
              <a:lnTo>
                <a:pt x="405210" y="700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604522" y="2483995"/>
        <a:ext cx="20260" cy="20260"/>
      </dsp:txXfrm>
    </dsp:sp>
    <dsp:sp modelId="{833246CD-319C-4A3C-BB8E-5188EB85E7DC}">
      <dsp:nvSpPr>
        <dsp:cNvPr id="0" name=""/>
        <dsp:cNvSpPr/>
      </dsp:nvSpPr>
      <dsp:spPr>
        <a:xfrm>
          <a:off x="3810541" y="1976520"/>
          <a:ext cx="8027338" cy="931744"/>
        </a:xfrm>
        <a:prstGeom prst="roundRect">
          <a:avLst>
            <a:gd name="adj" fmla="val 10000"/>
          </a:avLst>
        </a:prstGeom>
        <a:solidFill>
          <a:schemeClr val="accent2">
            <a:lumMod val="60000"/>
            <a:lumOff val="4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s-EC" sz="1600" b="1" kern="1200" dirty="0" smtClean="0">
            <a:solidFill>
              <a:schemeClr val="tx1"/>
            </a:solidFill>
          </a:endParaRPr>
        </a:p>
        <a:p>
          <a:pPr lvl="0" algn="just" defTabSz="711200">
            <a:lnSpc>
              <a:spcPct val="90000"/>
            </a:lnSpc>
            <a:spcBef>
              <a:spcPct val="0"/>
            </a:spcBef>
            <a:spcAft>
              <a:spcPct val="35000"/>
            </a:spcAft>
          </a:pPr>
          <a:r>
            <a:rPr lang="es-EC" sz="1400" b="1" kern="1200" dirty="0" smtClean="0">
              <a:solidFill>
                <a:schemeClr val="tx1"/>
              </a:solidFill>
              <a:latin typeface="Arial" panose="020B0604020202020204" pitchFamily="34" charset="0"/>
              <a:cs typeface="Arial" panose="020B0604020202020204" pitchFamily="34" charset="0"/>
            </a:rPr>
            <a:t>El Congreso Panamericano de Educación Física Deporte y Recreación (México 82)  conceptúa: “la recreación es una variedad infinita de acciones en la que participan los </a:t>
          </a:r>
          <a:r>
            <a:rPr lang="es-EC" sz="1400" kern="1200" dirty="0" smtClean="0">
              <a:solidFill>
                <a:schemeClr val="tx1"/>
              </a:solidFill>
              <a:latin typeface="Arial" panose="020B0604020202020204" pitchFamily="34" charset="0"/>
              <a:cs typeface="Arial" panose="020B0604020202020204" pitchFamily="34" charset="0"/>
            </a:rPr>
            <a:t>s</a:t>
          </a:r>
          <a:r>
            <a:rPr lang="es-EC" sz="1400" b="1" kern="1200" dirty="0" smtClean="0">
              <a:solidFill>
                <a:schemeClr val="tx1"/>
              </a:solidFill>
              <a:latin typeface="Arial" panose="020B0604020202020204" pitchFamily="34" charset="0"/>
              <a:cs typeface="Arial" panose="020B0604020202020204" pitchFamily="34" charset="0"/>
            </a:rPr>
            <a:t>eres humanos cuando se sienten y están libres de cualquier apremio”. (Rodríguez, 1985.)</a:t>
          </a:r>
        </a:p>
        <a:p>
          <a:pPr lvl="0" algn="just" defTabSz="711200">
            <a:lnSpc>
              <a:spcPct val="90000"/>
            </a:lnSpc>
            <a:spcBef>
              <a:spcPct val="0"/>
            </a:spcBef>
            <a:spcAft>
              <a:spcPct val="35000"/>
            </a:spcAft>
          </a:pPr>
          <a:endParaRPr lang="es-EC" sz="1400" b="1" kern="1200" dirty="0" smtClean="0">
            <a:solidFill>
              <a:schemeClr val="tx1"/>
            </a:solidFill>
            <a:latin typeface="Arial" panose="020B0604020202020204" pitchFamily="34" charset="0"/>
            <a:cs typeface="Arial" panose="020B0604020202020204" pitchFamily="34" charset="0"/>
          </a:endParaRPr>
        </a:p>
        <a:p>
          <a:pPr lvl="0" algn="just" defTabSz="711200">
            <a:lnSpc>
              <a:spcPct val="90000"/>
            </a:lnSpc>
            <a:spcBef>
              <a:spcPct val="0"/>
            </a:spcBef>
            <a:spcAft>
              <a:spcPct val="35000"/>
            </a:spcAft>
          </a:pPr>
          <a:r>
            <a:rPr lang="es-EC" sz="1600" b="1" kern="1200" dirty="0" smtClean="0">
              <a:solidFill>
                <a:schemeClr val="tx1"/>
              </a:solidFill>
              <a:latin typeface="Arial" panose="020B0604020202020204" pitchFamily="34" charset="0"/>
              <a:cs typeface="Arial" panose="020B0604020202020204" pitchFamily="34" charset="0"/>
            </a:rPr>
            <a:t> </a:t>
          </a:r>
          <a:endParaRPr lang="es-EC" sz="16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3837831" y="2003810"/>
        <a:ext cx="7972758" cy="877164"/>
      </dsp:txXfrm>
    </dsp:sp>
    <dsp:sp modelId="{42A95F2A-0CBE-4576-B2A9-9A26C3FAF394}">
      <dsp:nvSpPr>
        <dsp:cNvPr id="0" name=""/>
        <dsp:cNvSpPr/>
      </dsp:nvSpPr>
      <dsp:spPr>
        <a:xfrm rot="3938929">
          <a:off x="3137699" y="2974568"/>
          <a:ext cx="956533" cy="14018"/>
        </a:xfrm>
        <a:custGeom>
          <a:avLst/>
          <a:gdLst/>
          <a:ahLst/>
          <a:cxnLst/>
          <a:rect l="0" t="0" r="0" b="0"/>
          <a:pathLst>
            <a:path>
              <a:moveTo>
                <a:pt x="0" y="7009"/>
              </a:moveTo>
              <a:lnTo>
                <a:pt x="956533" y="700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592053" y="2957663"/>
        <a:ext cx="47826" cy="47826"/>
      </dsp:txXfrm>
    </dsp:sp>
    <dsp:sp modelId="{F2BFADB8-F186-42E2-9085-9A72CEE29BBE}">
      <dsp:nvSpPr>
        <dsp:cNvPr id="0" name=""/>
        <dsp:cNvSpPr/>
      </dsp:nvSpPr>
      <dsp:spPr>
        <a:xfrm>
          <a:off x="3813169" y="3125368"/>
          <a:ext cx="8033053" cy="583853"/>
        </a:xfrm>
        <a:prstGeom prst="roundRect">
          <a:avLst>
            <a:gd name="adj" fmla="val 10000"/>
          </a:avLst>
        </a:prstGeom>
        <a:solidFill>
          <a:schemeClr val="accent2">
            <a:lumMod val="60000"/>
            <a:lumOff val="40000"/>
          </a:schemeClr>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tx1"/>
              </a:solidFill>
            </a:rPr>
            <a:t>“</a:t>
          </a:r>
          <a:r>
            <a:rPr lang="es-ES" sz="1600" b="0" kern="1200" dirty="0" smtClean="0">
              <a:solidFill>
                <a:schemeClr val="tx1"/>
              </a:solidFill>
              <a:latin typeface="Arial" panose="020B0604020202020204" pitchFamily="34" charset="0"/>
              <a:cs typeface="Arial" panose="020B0604020202020204" pitchFamily="34" charset="0"/>
            </a:rPr>
            <a:t>Desde el punto de vista jurídico, la recreación hace parte de una de las áreas obligatorias y fundamentales de la educación básica”. (Barbero, 2001</a:t>
          </a:r>
          <a:r>
            <a:rPr lang="es-ES" sz="1600" b="1" kern="1200" dirty="0" smtClean="0">
              <a:solidFill>
                <a:schemeClr val="tx1"/>
              </a:solidFill>
              <a:latin typeface="Arial" panose="020B0604020202020204" pitchFamily="34" charset="0"/>
              <a:cs typeface="Arial" panose="020B0604020202020204" pitchFamily="34" charset="0"/>
            </a:rPr>
            <a:t>)</a:t>
          </a:r>
          <a:endParaRPr lang="es-EC" sz="16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3830269" y="3142468"/>
        <a:ext cx="7998853" cy="549653"/>
      </dsp:txXfrm>
    </dsp:sp>
    <dsp:sp modelId="{51322B9E-20D6-4A65-A870-72AAA453AA68}">
      <dsp:nvSpPr>
        <dsp:cNvPr id="0" name=""/>
        <dsp:cNvSpPr/>
      </dsp:nvSpPr>
      <dsp:spPr>
        <a:xfrm rot="4961281">
          <a:off x="1523350" y="4211651"/>
          <a:ext cx="1294559" cy="14018"/>
        </a:xfrm>
        <a:custGeom>
          <a:avLst/>
          <a:gdLst/>
          <a:ahLst/>
          <a:cxnLst/>
          <a:rect l="0" t="0" r="0" b="0"/>
          <a:pathLst>
            <a:path>
              <a:moveTo>
                <a:pt x="0" y="7009"/>
              </a:moveTo>
              <a:lnTo>
                <a:pt x="1294559" y="700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138266" y="4186296"/>
        <a:ext cx="64727" cy="64727"/>
      </dsp:txXfrm>
    </dsp:sp>
    <dsp:sp modelId="{3A8477FE-E188-495F-B416-63CC5A655667}">
      <dsp:nvSpPr>
        <dsp:cNvPr id="0" name=""/>
        <dsp:cNvSpPr/>
      </dsp:nvSpPr>
      <dsp:spPr>
        <a:xfrm>
          <a:off x="2253010" y="4593622"/>
          <a:ext cx="1068213" cy="534106"/>
        </a:xfrm>
        <a:prstGeom prst="roundRect">
          <a:avLst>
            <a:gd name="adj" fmla="val 10000"/>
          </a:avLst>
        </a:prstGeom>
        <a:solidFill>
          <a:schemeClr val="accent2"/>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 LOS JOVENES</a:t>
          </a:r>
          <a:endParaRPr lang="es-EC" sz="16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2268653" y="4609265"/>
        <a:ext cx="1036927" cy="502820"/>
      </dsp:txXfrm>
    </dsp:sp>
    <dsp:sp modelId="{716559D3-C041-4EAE-889E-8B8F1DFCB5D1}">
      <dsp:nvSpPr>
        <dsp:cNvPr id="0" name=""/>
        <dsp:cNvSpPr/>
      </dsp:nvSpPr>
      <dsp:spPr>
        <a:xfrm rot="19454890">
          <a:off x="3277493" y="4718078"/>
          <a:ext cx="464124" cy="14018"/>
        </a:xfrm>
        <a:custGeom>
          <a:avLst/>
          <a:gdLst/>
          <a:ahLst/>
          <a:cxnLst/>
          <a:rect l="0" t="0" r="0" b="0"/>
          <a:pathLst>
            <a:path>
              <a:moveTo>
                <a:pt x="0" y="7009"/>
              </a:moveTo>
              <a:lnTo>
                <a:pt x="464124" y="700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497953" y="4713484"/>
        <a:ext cx="23206" cy="23206"/>
      </dsp:txXfrm>
    </dsp:sp>
    <dsp:sp modelId="{BBFE3BF4-EFFE-4608-9268-2549CA0D6F38}">
      <dsp:nvSpPr>
        <dsp:cNvPr id="0" name=""/>
        <dsp:cNvSpPr/>
      </dsp:nvSpPr>
      <dsp:spPr>
        <a:xfrm>
          <a:off x="3697887" y="4211490"/>
          <a:ext cx="8057793" cy="756017"/>
        </a:xfrm>
        <a:prstGeom prst="roundRect">
          <a:avLst>
            <a:gd name="adj" fmla="val 10000"/>
          </a:avLst>
        </a:prstGeom>
        <a:solidFill>
          <a:srgbClr val="92D050"/>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Ayuda al aprendizaje. Mejora destrezas y capacidades físicas, mental y emocional, desarrollo de la motricidad en los adolecentes. Garantiza la diversión, las relaciones interpersonales, mejora los valores  como el compañerismo, el colectivismo entre otros</a:t>
          </a:r>
          <a:r>
            <a:rPr lang="es-EC" sz="16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s-EC" sz="16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3720030" y="4233633"/>
        <a:ext cx="8013507" cy="711731"/>
      </dsp:txXfrm>
    </dsp:sp>
    <dsp:sp modelId="{F35CCD4D-1A05-4EEF-AF31-77262FE4DA2F}">
      <dsp:nvSpPr>
        <dsp:cNvPr id="0" name=""/>
        <dsp:cNvSpPr/>
      </dsp:nvSpPr>
      <dsp:spPr>
        <a:xfrm rot="4064689">
          <a:off x="2997332" y="5336171"/>
          <a:ext cx="1042681" cy="14018"/>
        </a:xfrm>
        <a:custGeom>
          <a:avLst/>
          <a:gdLst/>
          <a:ahLst/>
          <a:cxnLst/>
          <a:rect l="0" t="0" r="0" b="0"/>
          <a:pathLst>
            <a:path>
              <a:moveTo>
                <a:pt x="0" y="7009"/>
              </a:moveTo>
              <a:lnTo>
                <a:pt x="1042681" y="700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492606" y="5317113"/>
        <a:ext cx="52134" cy="52134"/>
      </dsp:txXfrm>
    </dsp:sp>
    <dsp:sp modelId="{FBDBEBAC-E015-4B0F-B812-B41C75DC75C2}">
      <dsp:nvSpPr>
        <dsp:cNvPr id="0" name=""/>
        <dsp:cNvSpPr/>
      </dsp:nvSpPr>
      <dsp:spPr>
        <a:xfrm>
          <a:off x="3716122" y="5400669"/>
          <a:ext cx="8052986" cy="850031"/>
        </a:xfrm>
        <a:prstGeom prst="roundRect">
          <a:avLst>
            <a:gd name="adj" fmla="val 10000"/>
          </a:avLst>
        </a:prstGeom>
        <a:solidFill>
          <a:srgbClr val="92D050"/>
        </a:solidFill>
        <a:ln w="15875"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 habilidades se amplían, varían, estabilizan y modifican. Se las desarrolla a través de nuevas experiencias y vivencias en los estudiantes, se fortalecen  las relaciones familiares, el amor a sus compañeros, se desarrolla la inclusión</a:t>
          </a:r>
          <a:r>
            <a:rPr lang="es-EC" sz="16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s-EC" sz="16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3741019" y="5425566"/>
        <a:ext cx="8003192" cy="8002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2E4D4-4BF9-4F2D-9CB4-9AE4299C15DA}">
      <dsp:nvSpPr>
        <dsp:cNvPr id="0" name=""/>
        <dsp:cNvSpPr/>
      </dsp:nvSpPr>
      <dsp:spPr>
        <a:xfrm>
          <a:off x="3487461" y="5320612"/>
          <a:ext cx="146310" cy="770307"/>
        </a:xfrm>
        <a:custGeom>
          <a:avLst/>
          <a:gdLst/>
          <a:ahLst/>
          <a:cxnLst/>
          <a:rect l="0" t="0" r="0" b="0"/>
          <a:pathLst>
            <a:path>
              <a:moveTo>
                <a:pt x="0" y="0"/>
              </a:moveTo>
              <a:lnTo>
                <a:pt x="73155" y="0"/>
              </a:lnTo>
              <a:lnTo>
                <a:pt x="73155" y="770307"/>
              </a:lnTo>
              <a:lnTo>
                <a:pt x="146310" y="770307"/>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41014" y="5686164"/>
        <a:ext cx="39203" cy="39203"/>
      </dsp:txXfrm>
    </dsp:sp>
    <dsp:sp modelId="{A75DA1B9-25D1-43BA-98A4-63F9001BF5DE}">
      <dsp:nvSpPr>
        <dsp:cNvPr id="0" name=""/>
        <dsp:cNvSpPr/>
      </dsp:nvSpPr>
      <dsp:spPr>
        <a:xfrm>
          <a:off x="3487461" y="4715346"/>
          <a:ext cx="144001" cy="605265"/>
        </a:xfrm>
        <a:custGeom>
          <a:avLst/>
          <a:gdLst/>
          <a:ahLst/>
          <a:cxnLst/>
          <a:rect l="0" t="0" r="0" b="0"/>
          <a:pathLst>
            <a:path>
              <a:moveTo>
                <a:pt x="0" y="605265"/>
              </a:moveTo>
              <a:lnTo>
                <a:pt x="72000" y="605265"/>
              </a:lnTo>
              <a:lnTo>
                <a:pt x="72000" y="0"/>
              </a:lnTo>
              <a:lnTo>
                <a:pt x="144001" y="0"/>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43908" y="5002425"/>
        <a:ext cx="31107" cy="31107"/>
      </dsp:txXfrm>
    </dsp:sp>
    <dsp:sp modelId="{B86A5520-01D1-49E2-B437-15536522532D}">
      <dsp:nvSpPr>
        <dsp:cNvPr id="0" name=""/>
        <dsp:cNvSpPr/>
      </dsp:nvSpPr>
      <dsp:spPr>
        <a:xfrm>
          <a:off x="949824" y="2838497"/>
          <a:ext cx="509940" cy="2482114"/>
        </a:xfrm>
        <a:custGeom>
          <a:avLst/>
          <a:gdLst/>
          <a:ahLst/>
          <a:cxnLst/>
          <a:rect l="0" t="0" r="0" b="0"/>
          <a:pathLst>
            <a:path>
              <a:moveTo>
                <a:pt x="0" y="0"/>
              </a:moveTo>
              <a:lnTo>
                <a:pt x="254970" y="0"/>
              </a:lnTo>
              <a:lnTo>
                <a:pt x="254970" y="2482114"/>
              </a:lnTo>
              <a:lnTo>
                <a:pt x="509940" y="2482114"/>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1141445" y="4016205"/>
        <a:ext cx="126697" cy="126697"/>
      </dsp:txXfrm>
    </dsp:sp>
    <dsp:sp modelId="{83E8F6DF-3AD2-48EE-9050-7E20DC5C5920}">
      <dsp:nvSpPr>
        <dsp:cNvPr id="0" name=""/>
        <dsp:cNvSpPr/>
      </dsp:nvSpPr>
      <dsp:spPr>
        <a:xfrm>
          <a:off x="7884617" y="2911998"/>
          <a:ext cx="284968" cy="91440"/>
        </a:xfrm>
        <a:custGeom>
          <a:avLst/>
          <a:gdLst/>
          <a:ahLst/>
          <a:cxnLst/>
          <a:rect l="0" t="0" r="0" b="0"/>
          <a:pathLst>
            <a:path>
              <a:moveTo>
                <a:pt x="0" y="45720"/>
              </a:moveTo>
              <a:lnTo>
                <a:pt x="284968" y="45720"/>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8019977" y="2950594"/>
        <a:ext cx="14248" cy="14248"/>
      </dsp:txXfrm>
    </dsp:sp>
    <dsp:sp modelId="{A3960142-C642-4E1C-BD28-43C5F2989E0E}">
      <dsp:nvSpPr>
        <dsp:cNvPr id="0" name=""/>
        <dsp:cNvSpPr/>
      </dsp:nvSpPr>
      <dsp:spPr>
        <a:xfrm>
          <a:off x="2965261" y="1181987"/>
          <a:ext cx="670932" cy="1775731"/>
        </a:xfrm>
        <a:custGeom>
          <a:avLst/>
          <a:gdLst/>
          <a:ahLst/>
          <a:cxnLst/>
          <a:rect l="0" t="0" r="0" b="0"/>
          <a:pathLst>
            <a:path>
              <a:moveTo>
                <a:pt x="0" y="0"/>
              </a:moveTo>
              <a:lnTo>
                <a:pt x="335466" y="0"/>
              </a:lnTo>
              <a:lnTo>
                <a:pt x="335466" y="1775731"/>
              </a:lnTo>
              <a:lnTo>
                <a:pt x="670932" y="1775731"/>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253271" y="2022396"/>
        <a:ext cx="94912" cy="94912"/>
      </dsp:txXfrm>
    </dsp:sp>
    <dsp:sp modelId="{147EB288-98D7-4E52-AAC1-4391E61C91CA}">
      <dsp:nvSpPr>
        <dsp:cNvPr id="0" name=""/>
        <dsp:cNvSpPr/>
      </dsp:nvSpPr>
      <dsp:spPr>
        <a:xfrm>
          <a:off x="2965261" y="1181987"/>
          <a:ext cx="658113" cy="497972"/>
        </a:xfrm>
        <a:custGeom>
          <a:avLst/>
          <a:gdLst/>
          <a:ahLst/>
          <a:cxnLst/>
          <a:rect l="0" t="0" r="0" b="0"/>
          <a:pathLst>
            <a:path>
              <a:moveTo>
                <a:pt x="0" y="0"/>
              </a:moveTo>
              <a:lnTo>
                <a:pt x="329056" y="0"/>
              </a:lnTo>
              <a:lnTo>
                <a:pt x="329056" y="497972"/>
              </a:lnTo>
              <a:lnTo>
                <a:pt x="658113" y="497972"/>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73686" y="1410341"/>
        <a:ext cx="41264" cy="41264"/>
      </dsp:txXfrm>
    </dsp:sp>
    <dsp:sp modelId="{CD2E524A-FC92-4372-ABE0-362C706C9517}">
      <dsp:nvSpPr>
        <dsp:cNvPr id="0" name=""/>
        <dsp:cNvSpPr/>
      </dsp:nvSpPr>
      <dsp:spPr>
        <a:xfrm>
          <a:off x="2965261" y="591468"/>
          <a:ext cx="674354" cy="590518"/>
        </a:xfrm>
        <a:custGeom>
          <a:avLst/>
          <a:gdLst/>
          <a:ahLst/>
          <a:cxnLst/>
          <a:rect l="0" t="0" r="0" b="0"/>
          <a:pathLst>
            <a:path>
              <a:moveTo>
                <a:pt x="0" y="590518"/>
              </a:moveTo>
              <a:lnTo>
                <a:pt x="337177" y="590518"/>
              </a:lnTo>
              <a:lnTo>
                <a:pt x="337177" y="0"/>
              </a:lnTo>
              <a:lnTo>
                <a:pt x="674354" y="0"/>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80029" y="864318"/>
        <a:ext cx="44818" cy="44818"/>
      </dsp:txXfrm>
    </dsp:sp>
    <dsp:sp modelId="{17567F03-A8AE-4C84-A37C-7FB972492C3C}">
      <dsp:nvSpPr>
        <dsp:cNvPr id="0" name=""/>
        <dsp:cNvSpPr/>
      </dsp:nvSpPr>
      <dsp:spPr>
        <a:xfrm>
          <a:off x="949824" y="1181987"/>
          <a:ext cx="401067" cy="1656510"/>
        </a:xfrm>
        <a:custGeom>
          <a:avLst/>
          <a:gdLst/>
          <a:ahLst/>
          <a:cxnLst/>
          <a:rect l="0" t="0" r="0" b="0"/>
          <a:pathLst>
            <a:path>
              <a:moveTo>
                <a:pt x="0" y="1656510"/>
              </a:moveTo>
              <a:lnTo>
                <a:pt x="200533" y="1656510"/>
              </a:lnTo>
              <a:lnTo>
                <a:pt x="200533" y="0"/>
              </a:lnTo>
              <a:lnTo>
                <a:pt x="401067" y="0"/>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1107748" y="1967633"/>
        <a:ext cx="85218" cy="85218"/>
      </dsp:txXfrm>
    </dsp:sp>
    <dsp:sp modelId="{2555C35E-C724-4E0E-973D-DD368081CD91}">
      <dsp:nvSpPr>
        <dsp:cNvPr id="0" name=""/>
        <dsp:cNvSpPr/>
      </dsp:nvSpPr>
      <dsp:spPr>
        <a:xfrm rot="16200000">
          <a:off x="-614932" y="2568966"/>
          <a:ext cx="2590451" cy="539061"/>
        </a:xfrm>
        <a:prstGeom prst="rect">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t" anchorCtr="0">
          <a:noAutofit/>
        </a:bodyPr>
        <a:lstStyle/>
        <a:p>
          <a:pPr lvl="0" algn="ctr" defTabSz="889000">
            <a:lnSpc>
              <a:spcPct val="90000"/>
            </a:lnSpc>
            <a:spcBef>
              <a:spcPct val="0"/>
            </a:spcBef>
            <a:spcAft>
              <a:spcPct val="35000"/>
            </a:spcAft>
          </a:pPr>
          <a:r>
            <a:rPr lang="es-EC" sz="2000" b="1" kern="1200" cap="none" spc="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MÉTODOS Y MATERIALES</a:t>
          </a:r>
          <a:endParaRPr lang="es-EC" sz="2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614932" y="2568966"/>
        <a:ext cx="2590451" cy="539061"/>
      </dsp:txXfrm>
    </dsp:sp>
    <dsp:sp modelId="{0F988FA8-6A17-45B2-AF09-1C863B59B07F}">
      <dsp:nvSpPr>
        <dsp:cNvPr id="0" name=""/>
        <dsp:cNvSpPr/>
      </dsp:nvSpPr>
      <dsp:spPr>
        <a:xfrm>
          <a:off x="1350891" y="64353"/>
          <a:ext cx="1614369" cy="2235267"/>
        </a:xfrm>
        <a:prstGeom prst="rect">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0" kern="1200" cap="none" spc="0" dirty="0" smtClean="0">
              <a:ln w="0"/>
              <a:solidFill>
                <a:schemeClr val="tx1"/>
              </a:solidFill>
              <a:effectLst>
                <a:outerShdw blurRad="38100" dist="19050" dir="2700000" algn="tl" rotWithShape="0">
                  <a:schemeClr val="dk1">
                    <a:alpha val="40000"/>
                  </a:schemeClr>
                </a:outerShdw>
              </a:effectLst>
            </a:rPr>
            <a:t>  </a:t>
          </a:r>
          <a:r>
            <a:rPr lang="es-EC" sz="1600" b="1" i="1" kern="1200" cap="none" spc="0" dirty="0" smtClean="0">
              <a:ln w="0"/>
              <a:solidFill>
                <a:schemeClr val="tx1"/>
              </a:solidFill>
              <a:effectLst>
                <a:outerShdw blurRad="38100" dist="19050" dir="2700000" algn="tl" rotWithShape="0">
                  <a:schemeClr val="dk1">
                    <a:alpha val="40000"/>
                  </a:schemeClr>
                </a:outerShdw>
              </a:effectLst>
            </a:rPr>
            <a:t>ENFOQUE</a:t>
          </a:r>
        </a:p>
        <a:p>
          <a:pPr lvl="0" algn="ctr" defTabSz="622300">
            <a:lnSpc>
              <a:spcPct val="90000"/>
            </a:lnSpc>
            <a:spcBef>
              <a:spcPct val="0"/>
            </a:spcBef>
            <a:spcAft>
              <a:spcPct val="35000"/>
            </a:spcAft>
          </a:pPr>
          <a:r>
            <a:rPr lang="es-EC" sz="1600" b="1" i="1" kern="1200" cap="none" spc="0" dirty="0" smtClean="0">
              <a:ln w="0"/>
              <a:solidFill>
                <a:schemeClr val="tx1"/>
              </a:solidFill>
              <a:effectLst>
                <a:outerShdw blurRad="38100" dist="19050" dir="2700000" algn="tl" rotWithShape="0">
                  <a:schemeClr val="dk1">
                    <a:alpha val="40000"/>
                  </a:schemeClr>
                </a:outerShdw>
              </a:effectLst>
            </a:rPr>
            <a:t> DE LA INVESTIGACIÓN</a:t>
          </a:r>
        </a:p>
        <a:p>
          <a:pPr lvl="0" algn="ctr" defTabSz="622300">
            <a:lnSpc>
              <a:spcPct val="90000"/>
            </a:lnSpc>
            <a:spcBef>
              <a:spcPct val="0"/>
            </a:spcBef>
            <a:spcAft>
              <a:spcPct val="35000"/>
            </a:spcAft>
          </a:pPr>
          <a:r>
            <a:rPr lang="es-EC" sz="1600" b="1" i="1" kern="1200" cap="none" spc="0" dirty="0" smtClean="0">
              <a:ln w="0"/>
              <a:solidFill>
                <a:schemeClr val="tx1"/>
              </a:solidFill>
              <a:effectLst>
                <a:outerShdw blurRad="38100" dist="19050" dir="2700000" algn="tl" rotWithShape="0">
                  <a:schemeClr val="dk1">
                    <a:alpha val="40000"/>
                  </a:schemeClr>
                </a:outerShdw>
              </a:effectLst>
            </a:rPr>
            <a:t>DISEÑO DE INVESTIGACIÓN </a:t>
          </a:r>
        </a:p>
        <a:p>
          <a:pPr lvl="0" algn="ctr" defTabSz="622300">
            <a:lnSpc>
              <a:spcPct val="90000"/>
            </a:lnSpc>
            <a:spcBef>
              <a:spcPct val="0"/>
            </a:spcBef>
            <a:spcAft>
              <a:spcPct val="35000"/>
            </a:spcAft>
          </a:pPr>
          <a:r>
            <a:rPr lang="es-EC" sz="1600" b="1" i="1" kern="1200" cap="none" spc="0" dirty="0" smtClean="0">
              <a:ln w="0"/>
              <a:solidFill>
                <a:schemeClr val="tx1"/>
              </a:solidFill>
              <a:effectLst>
                <a:outerShdw blurRad="38100" dist="19050" dir="2700000" algn="tl" rotWithShape="0">
                  <a:schemeClr val="dk1">
                    <a:alpha val="40000"/>
                  </a:schemeClr>
                </a:outerShdw>
              </a:effectLst>
            </a:rPr>
            <a:t>MÉTODO</a:t>
          </a:r>
          <a:r>
            <a:rPr lang="es-EC" sz="1400" b="1" i="1" kern="1200" cap="none" spc="0" dirty="0" smtClean="0">
              <a:ln w="0"/>
              <a:solidFill>
                <a:schemeClr val="tx1"/>
              </a:solidFill>
              <a:effectLst>
                <a:outerShdw blurRad="38100" dist="19050" dir="2700000" algn="tl" rotWithShape="0">
                  <a:schemeClr val="dk1">
                    <a:alpha val="40000"/>
                  </a:schemeClr>
                </a:outerShdw>
              </a:effectLst>
            </a:rPr>
            <a:t>S</a:t>
          </a:r>
        </a:p>
      </dsp:txBody>
      <dsp:txXfrm>
        <a:off x="1350891" y="64353"/>
        <a:ext cx="1614369" cy="2235267"/>
      </dsp:txXfrm>
    </dsp:sp>
    <dsp:sp modelId="{2E6AEB4A-FF51-45CE-81DA-345E1728D13A}">
      <dsp:nvSpPr>
        <dsp:cNvPr id="0" name=""/>
        <dsp:cNvSpPr/>
      </dsp:nvSpPr>
      <dsp:spPr>
        <a:xfrm>
          <a:off x="3639615" y="1940"/>
          <a:ext cx="8657186" cy="1179055"/>
        </a:xfrm>
        <a:prstGeom prst="rect">
          <a:avLst/>
        </a:prstGeom>
        <a:solidFill>
          <a:schemeClr val="accent6"/>
        </a:solidFill>
        <a:ln w="15875" cap="rnd"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a:t>
          </a:r>
          <a:r>
            <a:rPr lang="es-ES" sz="1400" b="1" kern="1200" dirty="0" smtClean="0">
              <a:solidFill>
                <a:schemeClr val="tx1"/>
              </a:solidFill>
            </a:rPr>
            <a:t>El enfoque de la investigación que se propone tiene un carácter mixto  </a:t>
          </a:r>
          <a:r>
            <a:rPr lang="es-ES" sz="1400" b="1" kern="1200" dirty="0" err="1" smtClean="0">
              <a:solidFill>
                <a:schemeClr val="tx1"/>
              </a:solidFill>
            </a:rPr>
            <a:t>cuali</a:t>
          </a:r>
          <a:r>
            <a:rPr lang="es-ES" sz="1400" b="1" kern="1200" dirty="0" smtClean="0">
              <a:solidFill>
                <a:schemeClr val="tx1"/>
              </a:solidFill>
            </a:rPr>
            <a:t>- cuantitativo tiene esta característica porque en la investigación describimos todo el fenómeno, es descriptiva porque busca especificar propiedades, características y rasgos importantes de cualquier fenómeno que se analice</a:t>
          </a:r>
          <a:r>
            <a:rPr lang="es-ES" sz="1800" b="1" kern="1200" dirty="0" smtClean="0"/>
            <a:t>.</a:t>
          </a:r>
          <a:endParaRPr lang="es-EC" sz="1800" b="1" kern="1200" cap="none" spc="0" dirty="0" smtClean="0">
            <a:ln w="0"/>
            <a:effectLst>
              <a:outerShdw blurRad="38100" dist="19050" dir="2700000" algn="tl" rotWithShape="0">
                <a:schemeClr val="dk1">
                  <a:alpha val="40000"/>
                </a:schemeClr>
              </a:outerShdw>
            </a:effectLst>
          </a:endParaRPr>
        </a:p>
      </dsp:txBody>
      <dsp:txXfrm>
        <a:off x="3639615" y="1940"/>
        <a:ext cx="8657186" cy="1179055"/>
      </dsp:txXfrm>
    </dsp:sp>
    <dsp:sp modelId="{E54EAEF0-C77B-41B7-BADA-532A99912FFC}">
      <dsp:nvSpPr>
        <dsp:cNvPr id="0" name=""/>
        <dsp:cNvSpPr/>
      </dsp:nvSpPr>
      <dsp:spPr>
        <a:xfrm>
          <a:off x="3623375" y="1328686"/>
          <a:ext cx="8686374" cy="702546"/>
        </a:xfrm>
        <a:prstGeom prst="rect">
          <a:avLst/>
        </a:prstGeom>
        <a:solidFill>
          <a:schemeClr val="accent6">
            <a:tint val="70000"/>
            <a:lumMod val="104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b="1" kern="1200" dirty="0" smtClean="0"/>
            <a:t>En la investigación se aplicó un diseño cuasi – experimental. Diseño de un solo grupo pre prueba – pos prueba, donde un grupo es comparado consigo mismo. </a:t>
          </a:r>
          <a:endParaRPr lang="es-EC" sz="1400" b="1" kern="1200" cap="none" spc="0" dirty="0" smtClean="0">
            <a:ln w="0"/>
            <a:effectLst>
              <a:outerShdw blurRad="38100" dist="19050" dir="2700000" algn="tl" rotWithShape="0">
                <a:schemeClr val="dk1">
                  <a:alpha val="40000"/>
                </a:schemeClr>
              </a:outerShdw>
            </a:effectLst>
          </a:endParaRPr>
        </a:p>
      </dsp:txBody>
      <dsp:txXfrm>
        <a:off x="3623375" y="1328686"/>
        <a:ext cx="8686374" cy="702546"/>
      </dsp:txXfrm>
    </dsp:sp>
    <dsp:sp modelId="{F5983797-F53B-47C9-9AC4-C79107BF5DF5}">
      <dsp:nvSpPr>
        <dsp:cNvPr id="0" name=""/>
        <dsp:cNvSpPr/>
      </dsp:nvSpPr>
      <dsp:spPr>
        <a:xfrm>
          <a:off x="3636193" y="2142405"/>
          <a:ext cx="4248423" cy="1630626"/>
        </a:xfrm>
        <a:prstGeom prst="rect">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bg2">
                  <a:lumMod val="10000"/>
                </a:schemeClr>
              </a:solidFill>
            </a:rPr>
            <a:t>MÉTODO CIENTÍFICO.- </a:t>
          </a:r>
          <a:r>
            <a:rPr lang="es-ES" sz="1400" b="0" kern="1200" dirty="0" smtClean="0">
              <a:solidFill>
                <a:schemeClr val="bg2">
                  <a:lumMod val="10000"/>
                </a:schemeClr>
              </a:solidFill>
            </a:rPr>
            <a:t>Se concibió el método científico en la investigación  como una series de etapas que permitió desarrollar  durante todo el proceso investigativo. Etapas definición del problema, formulación de hipótesis, resultados y conclusiones</a:t>
          </a:r>
          <a:endParaRPr lang="es-EC" sz="1400" b="0" kern="1200" dirty="0">
            <a:solidFill>
              <a:schemeClr val="bg2">
                <a:lumMod val="10000"/>
              </a:schemeClr>
            </a:solidFill>
          </a:endParaRPr>
        </a:p>
      </dsp:txBody>
      <dsp:txXfrm>
        <a:off x="3636193" y="2142405"/>
        <a:ext cx="4248423" cy="1630626"/>
      </dsp:txXfrm>
    </dsp:sp>
    <dsp:sp modelId="{C3898F69-B0AA-4D4C-ADDE-0D06ECA22C4F}">
      <dsp:nvSpPr>
        <dsp:cNvPr id="0" name=""/>
        <dsp:cNvSpPr/>
      </dsp:nvSpPr>
      <dsp:spPr>
        <a:xfrm>
          <a:off x="8169585" y="2137579"/>
          <a:ext cx="4133109" cy="1640278"/>
        </a:xfrm>
        <a:prstGeom prst="rect">
          <a:avLst/>
        </a:prstGeom>
        <a:solidFill>
          <a:srgbClr val="00CCFF"/>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tx1"/>
              </a:solidFill>
            </a:rPr>
            <a:t>Método Analítico –Sintético</a:t>
          </a:r>
          <a:r>
            <a:rPr lang="es-EC" sz="1400" b="1" kern="1200" dirty="0" smtClean="0">
              <a:solidFill>
                <a:schemeClr val="bg2">
                  <a:lumMod val="10000"/>
                </a:schemeClr>
              </a:solidFill>
            </a:rPr>
            <a:t>. </a:t>
          </a:r>
          <a:r>
            <a:rPr lang="es-EC" sz="1400" b="0" kern="1200" dirty="0" smtClean="0">
              <a:solidFill>
                <a:schemeClr val="bg2">
                  <a:lumMod val="10000"/>
                </a:schemeClr>
              </a:solidFill>
            </a:rPr>
            <a:t>Facilito el establecimiento de relación entre recreación escolar y el sedentarismo, además aporto  elementos para analizar, organizar, procesar , interpretar y sintetizar información obtenida</a:t>
          </a:r>
          <a:endParaRPr lang="es-EC" sz="1400" b="0" kern="1200" dirty="0">
            <a:solidFill>
              <a:schemeClr val="bg2">
                <a:lumMod val="10000"/>
              </a:schemeClr>
            </a:solidFill>
          </a:endParaRPr>
        </a:p>
      </dsp:txBody>
      <dsp:txXfrm>
        <a:off x="8169585" y="2137579"/>
        <a:ext cx="4133109" cy="1640278"/>
      </dsp:txXfrm>
    </dsp:sp>
    <dsp:sp modelId="{4E84E39C-475F-4E2F-A7F5-74F4E83A07D4}">
      <dsp:nvSpPr>
        <dsp:cNvPr id="0" name=""/>
        <dsp:cNvSpPr/>
      </dsp:nvSpPr>
      <dsp:spPr>
        <a:xfrm rot="16200000">
          <a:off x="1459764" y="4978355"/>
          <a:ext cx="2027696" cy="684512"/>
        </a:xfrm>
        <a:prstGeom prst="rect">
          <a:avLst/>
        </a:prstGeom>
        <a:solidFill>
          <a:schemeClr val="accent6">
            <a:tint val="70000"/>
            <a:lumMod val="104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cap="none" spc="0" dirty="0" smtClean="0">
              <a:ln w="0"/>
              <a:solidFill>
                <a:schemeClr val="tx1"/>
              </a:solidFill>
              <a:effectLst>
                <a:outerShdw blurRad="38100" dist="19050" dir="2700000" algn="tl" rotWithShape="0">
                  <a:schemeClr val="dk1">
                    <a:alpha val="40000"/>
                  </a:schemeClr>
                </a:outerShdw>
              </a:effectLst>
            </a:rPr>
            <a:t>TEST SEDENTARISMO</a:t>
          </a:r>
          <a:endParaRPr lang="es-EC" sz="1800" b="1" kern="1200" cap="none" spc="0" dirty="0">
            <a:ln w="0"/>
            <a:solidFill>
              <a:schemeClr val="tx1"/>
            </a:solidFill>
            <a:effectLst>
              <a:outerShdw blurRad="38100" dist="19050" dir="2700000" algn="tl" rotWithShape="0">
                <a:schemeClr val="dk1">
                  <a:alpha val="40000"/>
                </a:schemeClr>
              </a:outerShdw>
            </a:effectLst>
          </a:endParaRPr>
        </a:p>
      </dsp:txBody>
      <dsp:txXfrm>
        <a:off x="1459764" y="4978355"/>
        <a:ext cx="2027696" cy="684512"/>
      </dsp:txXfrm>
    </dsp:sp>
    <dsp:sp modelId="{9BBCF7A2-7DB9-4B63-9B92-8AA155AEAB44}">
      <dsp:nvSpPr>
        <dsp:cNvPr id="0" name=""/>
        <dsp:cNvSpPr/>
      </dsp:nvSpPr>
      <dsp:spPr>
        <a:xfrm>
          <a:off x="3631463" y="3882491"/>
          <a:ext cx="8703357" cy="1665709"/>
        </a:xfrm>
        <a:prstGeom prst="rect">
          <a:avLst/>
        </a:prstGeom>
        <a:solidFill>
          <a:schemeClr val="accent6">
            <a:lumMod val="20000"/>
            <a:lumOff val="80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8890" tIns="8890" rIns="8890" bIns="8890" numCol="1" spcCol="1270" anchor="ctr" anchorCtr="0">
          <a:noAutofit/>
        </a:bodyPr>
        <a:lstStyle/>
        <a:p>
          <a:pPr lvl="0" algn="just" defTabSz="622300">
            <a:lnSpc>
              <a:spcPct val="90000"/>
            </a:lnSpc>
            <a:spcBef>
              <a:spcPct val="0"/>
            </a:spcBef>
            <a:spcAft>
              <a:spcPct val="35000"/>
            </a:spcAft>
          </a:pPr>
          <a:r>
            <a:rPr lang="es-ES" sz="1400" b="1" kern="1200" dirty="0" smtClean="0"/>
            <a:t>Test DE CLASIFICACION DEL SEDENTARISMO</a:t>
          </a:r>
        </a:p>
        <a:p>
          <a:pPr lvl="0" algn="just" defTabSz="622300">
            <a:lnSpc>
              <a:spcPct val="90000"/>
            </a:lnSpc>
            <a:spcBef>
              <a:spcPct val="0"/>
            </a:spcBef>
            <a:spcAft>
              <a:spcPct val="35000"/>
            </a:spcAft>
          </a:pPr>
          <a:r>
            <a:rPr lang="es-ES" sz="1400" b="1" kern="1200" cap="none" spc="0" dirty="0" smtClean="0">
              <a:ln w="0"/>
              <a:effectLst>
                <a:outerShdw blurRad="38100" dist="19050" dir="2700000" algn="tl" rotWithShape="0">
                  <a:schemeClr val="dk1">
                    <a:alpha val="40000"/>
                  </a:schemeClr>
                </a:outerShdw>
              </a:effectLst>
            </a:rPr>
            <a:t>Sedentarismo severo: </a:t>
          </a:r>
          <a:r>
            <a:rPr lang="es-ES" sz="1400" b="0" kern="1200" dirty="0" smtClean="0"/>
            <a:t>No vence la primera carga (17 p/min)</a:t>
          </a:r>
        </a:p>
        <a:p>
          <a:pPr lvl="0" algn="just" defTabSz="622300">
            <a:lnSpc>
              <a:spcPct val="90000"/>
            </a:lnSpc>
            <a:spcBef>
              <a:spcPct val="0"/>
            </a:spcBef>
            <a:spcAft>
              <a:spcPct val="35000"/>
            </a:spcAft>
          </a:pPr>
          <a:r>
            <a:rPr lang="es-ES" sz="1400" b="0" kern="1200" cap="none" spc="0" dirty="0" smtClean="0">
              <a:ln w="0"/>
              <a:effectLst>
                <a:outerShdw blurRad="38100" dist="19050" dir="2700000" algn="tl" rotWithShape="0">
                  <a:schemeClr val="dk1">
                    <a:alpha val="40000"/>
                  </a:schemeClr>
                </a:outerShdw>
              </a:effectLst>
            </a:rPr>
            <a:t>Sedentarismo moderado: </a:t>
          </a:r>
          <a:r>
            <a:rPr lang="es-ES" sz="1400" b="0" kern="1200" dirty="0" smtClean="0"/>
            <a:t>Vence la primera carga pero no la segunda (26 p/min) </a:t>
          </a:r>
        </a:p>
        <a:p>
          <a:pPr lvl="0" algn="just" defTabSz="622300">
            <a:lnSpc>
              <a:spcPct val="90000"/>
            </a:lnSpc>
            <a:spcBef>
              <a:spcPct val="0"/>
            </a:spcBef>
            <a:spcAft>
              <a:spcPct val="35000"/>
            </a:spcAft>
          </a:pPr>
          <a:r>
            <a:rPr lang="es-ES" sz="1400" b="1" kern="1200" dirty="0" smtClean="0"/>
            <a:t>Activo: </a:t>
          </a:r>
          <a:r>
            <a:rPr lang="es-ES" sz="1400" b="0" kern="1200" dirty="0" smtClean="0"/>
            <a:t>Vence la segunda carga, pero no la 3ra (34 p/min) </a:t>
          </a:r>
        </a:p>
        <a:p>
          <a:pPr lvl="0" algn="just" defTabSz="622300">
            <a:lnSpc>
              <a:spcPct val="90000"/>
            </a:lnSpc>
            <a:spcBef>
              <a:spcPct val="0"/>
            </a:spcBef>
            <a:spcAft>
              <a:spcPct val="35000"/>
            </a:spcAft>
          </a:pPr>
          <a:r>
            <a:rPr lang="es-ES" sz="1400" b="1" kern="1200" dirty="0" smtClean="0"/>
            <a:t>Muy activo:  </a:t>
          </a:r>
          <a:r>
            <a:rPr lang="es-ES" sz="1400" b="0" kern="1200" dirty="0" smtClean="0"/>
            <a:t>Vence la 3ra carga (34 p/min).</a:t>
          </a:r>
          <a:endParaRPr lang="es-EC" sz="1400" b="1" kern="1200" dirty="0" smtClean="0"/>
        </a:p>
      </dsp:txBody>
      <dsp:txXfrm>
        <a:off x="3631463" y="3882491"/>
        <a:ext cx="8703357" cy="1665709"/>
      </dsp:txXfrm>
    </dsp:sp>
    <dsp:sp modelId="{9479D002-06DF-4581-B013-78A85109DB5D}">
      <dsp:nvSpPr>
        <dsp:cNvPr id="0" name=""/>
        <dsp:cNvSpPr/>
      </dsp:nvSpPr>
      <dsp:spPr>
        <a:xfrm>
          <a:off x="3633771" y="5589554"/>
          <a:ext cx="8697238" cy="1002730"/>
        </a:xfrm>
        <a:prstGeom prst="rect">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POBLACION Y MUESTRA: </a:t>
          </a:r>
        </a:p>
        <a:p>
          <a:pPr lvl="0" algn="just" defTabSz="622300">
            <a:lnSpc>
              <a:spcPct val="90000"/>
            </a:lnSpc>
            <a:spcBef>
              <a:spcPct val="0"/>
            </a:spcBef>
            <a:spcAft>
              <a:spcPct val="35000"/>
            </a:spcAft>
          </a:pPr>
          <a:r>
            <a:rPr lang="es-EC" sz="1400" b="1" kern="1200" dirty="0" smtClean="0">
              <a:solidFill>
                <a:schemeClr val="tx1"/>
              </a:solidFill>
            </a:rPr>
            <a:t>La población está comprendida por  los estudiantes de 17 a 18 años de la Unidad Educativa  la Inmaculada de Quito con un total de 50 estudiantes, comprendido en el tercer año de bachillerato;  de donde se obtuvo la muestra con una confiabilidad del 100%, a través del muestreo intencional o conveniente </a:t>
          </a:r>
          <a:r>
            <a:rPr lang="es-EC" sz="1100" b="1" kern="1200" dirty="0" smtClean="0"/>
            <a:t>.</a:t>
          </a:r>
          <a:endParaRPr lang="es-EC" sz="1100" b="1" kern="1200" dirty="0"/>
        </a:p>
      </dsp:txBody>
      <dsp:txXfrm>
        <a:off x="3633771" y="5589554"/>
        <a:ext cx="8697238" cy="1002730"/>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3F9C-43EC-42E5-8E9F-184AD6FBC393}" type="datetimeFigureOut">
              <a:rPr lang="es-EC" smtClean="0"/>
              <a:t>27/05/2018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C181C-3846-4FF3-95EE-8A4BF65FFDE4}" type="slidenum">
              <a:rPr lang="es-EC" smtClean="0"/>
              <a:t>‹Nº›</a:t>
            </a:fld>
            <a:endParaRPr lang="es-EC"/>
          </a:p>
        </p:txBody>
      </p:sp>
    </p:spTree>
    <p:extLst>
      <p:ext uri="{BB962C8B-B14F-4D97-AF65-F5344CB8AC3E}">
        <p14:creationId xmlns:p14="http://schemas.microsoft.com/office/powerpoint/2010/main" val="120350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C9C181C-3846-4FF3-95EE-8A4BF65FFDE4}" type="slidenum">
              <a:rPr lang="es-EC" smtClean="0"/>
              <a:t>10</a:t>
            </a:fld>
            <a:endParaRPr lang="es-EC"/>
          </a:p>
        </p:txBody>
      </p:sp>
    </p:spTree>
    <p:extLst>
      <p:ext uri="{BB962C8B-B14F-4D97-AF65-F5344CB8AC3E}">
        <p14:creationId xmlns:p14="http://schemas.microsoft.com/office/powerpoint/2010/main" val="59742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902857308"/>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003051515"/>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AAD916-BD54-4083-B769-E93FB9BF7808}"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69828414"/>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2582151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AAD916-BD54-4083-B769-E93FB9BF7808}"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32261633"/>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363699228"/>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18080537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95729291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12680048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AEE012-7AC8-4A25-8C60-5D57684C7C85}" type="datetimeFigureOut">
              <a:rPr lang="es-EC" smtClean="0"/>
              <a:t>27/05/2018</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2778805869"/>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58053993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FAEE012-7AC8-4A25-8C60-5D57684C7C85}" type="datetimeFigureOut">
              <a:rPr lang="es-EC" smtClean="0"/>
              <a:t>27/05/2018</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875082553"/>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FAEE012-7AC8-4A25-8C60-5D57684C7C85}" type="datetimeFigureOut">
              <a:rPr lang="es-EC" smtClean="0"/>
              <a:t>27/05/2018</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3872173792"/>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EE012-7AC8-4A25-8C60-5D57684C7C85}" type="datetimeFigureOut">
              <a:rPr lang="es-EC" smtClean="0"/>
              <a:t>27/05/2018</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907785337"/>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1313010508"/>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FAEE012-7AC8-4A25-8C60-5D57684C7C85}" type="datetimeFigureOut">
              <a:rPr lang="es-EC" smtClean="0"/>
              <a:t>27/05/2018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AAAD916-BD54-4083-B769-E93FB9BF7808}" type="slidenum">
              <a:rPr lang="es-EC" smtClean="0"/>
              <a:t>‹Nº›</a:t>
            </a:fld>
            <a:endParaRPr lang="es-EC"/>
          </a:p>
        </p:txBody>
      </p:sp>
    </p:spTree>
    <p:extLst>
      <p:ext uri="{BB962C8B-B14F-4D97-AF65-F5344CB8AC3E}">
        <p14:creationId xmlns:p14="http://schemas.microsoft.com/office/powerpoint/2010/main" val="247066122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FAEE012-7AC8-4A25-8C60-5D57684C7C85}" type="datetimeFigureOut">
              <a:rPr lang="es-EC" smtClean="0"/>
              <a:t>27/05/2018</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AAAD916-BD54-4083-B769-E93FB9BF7808}" type="slidenum">
              <a:rPr lang="es-EC" smtClean="0"/>
              <a:t>‹Nº›</a:t>
            </a:fld>
            <a:endParaRPr lang="es-EC"/>
          </a:p>
        </p:txBody>
      </p:sp>
    </p:spTree>
    <p:extLst>
      <p:ext uri="{BB962C8B-B14F-4D97-AF65-F5344CB8AC3E}">
        <p14:creationId xmlns:p14="http://schemas.microsoft.com/office/powerpoint/2010/main" val="39634568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ransition spd="slow">
    <p:cover/>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2.png"/><Relationship Id="rId7" Type="http://schemas.openxmlformats.org/officeDocument/2006/relationships/diagramData" Target="../diagrams/data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11" Type="http://schemas.microsoft.com/office/2007/relationships/diagramDrawing" Target="../diagrams/drawing5.xml"/><Relationship Id="rId5" Type="http://schemas.openxmlformats.org/officeDocument/2006/relationships/image" Target="../media/image15.jpeg"/><Relationship Id="rId10" Type="http://schemas.openxmlformats.org/officeDocument/2006/relationships/diagramColors" Target="../diagrams/colors5.xml"/><Relationship Id="rId4" Type="http://schemas.openxmlformats.org/officeDocument/2006/relationships/image" Target="../media/image13.png"/><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7.jpeg"/><Relationship Id="rId3" Type="http://schemas.openxmlformats.org/officeDocument/2006/relationships/diagramLayout" Target="../diagrams/layout6.xml"/><Relationship Id="rId7" Type="http://schemas.openxmlformats.org/officeDocument/2006/relationships/image" Target="../media/image1.pn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9.xml"/><Relationship Id="rId7" Type="http://schemas.openxmlformats.org/officeDocument/2006/relationships/image" Target="../media/image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TEST%202.docx" TargetMode="External"/><Relationship Id="rId5" Type="http://schemas.openxmlformats.org/officeDocument/2006/relationships/image" Target="../media/image2.png"/><Relationship Id="rId10" Type="http://schemas.openxmlformats.org/officeDocument/2006/relationships/image" Target="../media/image24.jpeg"/><Relationship Id="rId4" Type="http://schemas.openxmlformats.org/officeDocument/2006/relationships/image" Target="../media/image18.jpg"/><Relationship Id="rId9" Type="http://schemas.openxmlformats.org/officeDocument/2006/relationships/hyperlink" Target="TEST%201.doc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1.xml"/><Relationship Id="rId7" Type="http://schemas.openxmlformats.org/officeDocument/2006/relationships/image" Target="../media/image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2.xml"/><Relationship Id="rId7" Type="http://schemas.openxmlformats.org/officeDocument/2006/relationships/image" Target="../media/image1.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6.jpeg"/><Relationship Id="rId3" Type="http://schemas.openxmlformats.org/officeDocument/2006/relationships/diagramLayout" Target="../diagrams/layout13.xml"/><Relationship Id="rId7" Type="http://schemas.openxmlformats.org/officeDocument/2006/relationships/image" Target="../media/image1.png"/><Relationship Id="rId12" Type="http://schemas.openxmlformats.org/officeDocument/2006/relationships/image" Target="../media/image45.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image" Target="../media/image44.jpeg"/><Relationship Id="rId5" Type="http://schemas.openxmlformats.org/officeDocument/2006/relationships/diagramColors" Target="../diagrams/colors13.xml"/><Relationship Id="rId10" Type="http://schemas.openxmlformats.org/officeDocument/2006/relationships/image" Target="../media/image43.jpeg"/><Relationship Id="rId4" Type="http://schemas.openxmlformats.org/officeDocument/2006/relationships/diagramQuickStyle" Target="../diagrams/quickStyle13.xml"/><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g"/><Relationship Id="rId7" Type="http://schemas.openxmlformats.org/officeDocument/2006/relationships/image" Target="../media/image56.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7.png"/><Relationship Id="rId7"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3.png"/><Relationship Id="rId7" Type="http://schemas.openxmlformats.org/officeDocument/2006/relationships/diagramQuickStyle" Target="../diagrams/quickStyl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4.jpe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6457" y="242044"/>
            <a:ext cx="9739086" cy="4143097"/>
          </a:xfrm>
        </p:spPr>
        <p:txBody>
          <a:bodyPr anchor="ctr">
            <a:normAutofit/>
          </a:bodyPr>
          <a:lstStyle/>
          <a:p>
            <a:pPr algn="ctr"/>
            <a:r>
              <a:rPr lang="es-ES" sz="2800" b="1" dirty="0" smtClean="0">
                <a:latin typeface="Century Gothic" panose="020B0502020202020204" pitchFamily="34" charset="0"/>
                <a:cs typeface="Arial" panose="020B0604020202020204" pitchFamily="34" charset="0"/>
              </a:rPr>
              <a:t>LA FALTA DE ACTIVIDAD DESTRUYE LA BUENA CONDICIÓN DE TODO SER HUMANO, MIENTRAS QUE EL MOVIMIENTO Y EL EJERCICIO FÍSICO LO CONSERVA. (PLATÓN).</a:t>
            </a:r>
            <a:endParaRPr lang="es-EC" sz="2800" b="1" dirty="0">
              <a:solidFill>
                <a:schemeClr val="bg1"/>
              </a:solidFill>
              <a:latin typeface="Century Gothic" panose="020B0502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0" y="135055"/>
            <a:ext cx="1079086" cy="1024217"/>
          </a:xfrm>
          <a:prstGeom prst="rect">
            <a:avLst/>
          </a:prstGeom>
        </p:spPr>
      </p:pic>
      <p:pic>
        <p:nvPicPr>
          <p:cNvPr id="5" name="Imagen 4"/>
          <p:cNvPicPr>
            <a:picLocks noChangeAspect="1"/>
          </p:cNvPicPr>
          <p:nvPr/>
        </p:nvPicPr>
        <p:blipFill>
          <a:blip r:embed="rId3"/>
          <a:stretch>
            <a:fillRect/>
          </a:stretch>
        </p:blipFill>
        <p:spPr>
          <a:xfrm>
            <a:off x="10965543" y="0"/>
            <a:ext cx="1146147" cy="103641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857" y="3302758"/>
            <a:ext cx="5281683" cy="3119220"/>
          </a:xfrm>
          <a:prstGeom prst="ellipse">
            <a:avLst/>
          </a:prstGeom>
          <a:ln>
            <a:noFill/>
          </a:ln>
          <a:effectLst>
            <a:softEdge rad="112500"/>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43" y="3302758"/>
            <a:ext cx="5527666" cy="3392175"/>
          </a:xfrm>
          <a:prstGeom prst="ellipse">
            <a:avLst/>
          </a:prstGeom>
          <a:ln>
            <a:noFill/>
          </a:ln>
          <a:effectLst>
            <a:softEdge rad="112500"/>
          </a:effectLst>
        </p:spPr>
      </p:pic>
    </p:spTree>
    <p:extLst>
      <p:ext uri="{BB962C8B-B14F-4D97-AF65-F5344CB8AC3E}">
        <p14:creationId xmlns:p14="http://schemas.microsoft.com/office/powerpoint/2010/main" val="145568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06805" y="28645"/>
            <a:ext cx="4876784"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MARCO TEÓRICO</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2" name="Imagen 1"/>
          <p:cNvPicPr>
            <a:picLocks noChangeAspect="1"/>
          </p:cNvPicPr>
          <p:nvPr/>
        </p:nvPicPr>
        <p:blipFill>
          <a:blip r:embed="rId3"/>
          <a:stretch>
            <a:fillRect/>
          </a:stretch>
        </p:blipFill>
        <p:spPr>
          <a:xfrm>
            <a:off x="11045853" y="12879"/>
            <a:ext cx="1146147" cy="1036410"/>
          </a:xfrm>
          <a:prstGeom prst="rect">
            <a:avLst/>
          </a:prstGeom>
        </p:spPr>
      </p:pic>
      <p:pic>
        <p:nvPicPr>
          <p:cNvPr id="5" name="Imagen 4"/>
          <p:cNvPicPr>
            <a:picLocks noChangeAspect="1"/>
          </p:cNvPicPr>
          <p:nvPr/>
        </p:nvPicPr>
        <p:blipFill>
          <a:blip r:embed="rId4"/>
          <a:stretch>
            <a:fillRect/>
          </a:stretch>
        </p:blipFill>
        <p:spPr>
          <a:xfrm>
            <a:off x="67069" y="0"/>
            <a:ext cx="1079086" cy="102421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12" y="4362716"/>
            <a:ext cx="5246177" cy="2633730"/>
          </a:xfrm>
          <a:prstGeom prst="ellipse">
            <a:avLst/>
          </a:prstGeom>
          <a:ln>
            <a:noFill/>
          </a:ln>
          <a:effectLst>
            <a:softEdge rad="112500"/>
          </a:effec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5" y="4362716"/>
            <a:ext cx="4803123" cy="2617964"/>
          </a:xfrm>
          <a:prstGeom prst="ellipse">
            <a:avLst/>
          </a:prstGeom>
          <a:ln>
            <a:noFill/>
          </a:ln>
          <a:effectLst>
            <a:softEdge rad="112500"/>
          </a:effectLst>
        </p:spPr>
      </p:pic>
      <p:graphicFrame>
        <p:nvGraphicFramePr>
          <p:cNvPr id="6" name="Diagrama 5"/>
          <p:cNvGraphicFramePr/>
          <p:nvPr>
            <p:extLst>
              <p:ext uri="{D42A27DB-BD31-4B8C-83A1-F6EECF244321}">
                <p14:modId xmlns:p14="http://schemas.microsoft.com/office/powerpoint/2010/main" val="1382164521"/>
              </p:ext>
            </p:extLst>
          </p:nvPr>
        </p:nvGraphicFramePr>
        <p:xfrm>
          <a:off x="203549" y="328731"/>
          <a:ext cx="12435433" cy="67496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5929741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97550410"/>
              </p:ext>
            </p:extLst>
          </p:nvPr>
        </p:nvGraphicFramePr>
        <p:xfrm>
          <a:off x="48404" y="0"/>
          <a:ext cx="1214359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216044" y="429466"/>
            <a:ext cx="1079086" cy="1024217"/>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2739925659"/>
              </p:ext>
            </p:extLst>
          </p:nvPr>
        </p:nvGraphicFramePr>
        <p:xfrm>
          <a:off x="0" y="0"/>
          <a:ext cx="12163698" cy="68852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V="1">
            <a:off x="1817837" y="2811439"/>
            <a:ext cx="2545351" cy="1730751"/>
          </a:xfrm>
          <a:prstGeom prst="ellipse">
            <a:avLst/>
          </a:prstGeom>
          <a:ln>
            <a:noFill/>
          </a:ln>
          <a:effectLst>
            <a:softEdge rad="112500"/>
          </a:effectLst>
        </p:spPr>
      </p:pic>
    </p:spTree>
    <p:extLst>
      <p:ext uri="{BB962C8B-B14F-4D97-AF65-F5344CB8AC3E}">
        <p14:creationId xmlns:p14="http://schemas.microsoft.com/office/powerpoint/2010/main" val="209052505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6044" y="429466"/>
            <a:ext cx="1079086" cy="1024217"/>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1242684075"/>
              </p:ext>
            </p:extLst>
          </p:nvPr>
        </p:nvGraphicFramePr>
        <p:xfrm>
          <a:off x="216044" y="27296"/>
          <a:ext cx="1197595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992559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itle 3"/>
          <p:cNvSpPr>
            <a:spLocks noGrp="1"/>
          </p:cNvSpPr>
          <p:nvPr>
            <p:ph type="title"/>
          </p:nvPr>
        </p:nvSpPr>
        <p:spPr>
          <a:xfrm>
            <a:off x="754265" y="2920685"/>
            <a:ext cx="9664353" cy="1754326"/>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METODOLOGÍA DE LA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spTree>
    <p:extLst>
      <p:ext uri="{BB962C8B-B14F-4D97-AF65-F5344CB8AC3E}">
        <p14:creationId xmlns:p14="http://schemas.microsoft.com/office/powerpoint/2010/main" val="376717544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44723593"/>
              </p:ext>
            </p:extLst>
          </p:nvPr>
        </p:nvGraphicFramePr>
        <p:xfrm>
          <a:off x="-457200" y="240176"/>
          <a:ext cx="12649199" cy="6696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0" y="0"/>
            <a:ext cx="1079086" cy="1024217"/>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088" y="5129693"/>
            <a:ext cx="2159358" cy="1779822"/>
          </a:xfrm>
          <a:prstGeom prst="ellipse">
            <a:avLst/>
          </a:prstGeom>
          <a:ln>
            <a:noFill/>
          </a:ln>
          <a:effectLst>
            <a:softEdge rad="112500"/>
          </a:effectLst>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757" y="2624980"/>
            <a:ext cx="2340867" cy="2024000"/>
          </a:xfrm>
          <a:prstGeom prst="ellipse">
            <a:avLst/>
          </a:prstGeom>
          <a:ln>
            <a:noFill/>
          </a:ln>
          <a:effectLst>
            <a:softEdge rad="112500"/>
          </a:effectLst>
        </p:spPr>
      </p:pic>
    </p:spTree>
    <p:extLst>
      <p:ext uri="{BB962C8B-B14F-4D97-AF65-F5344CB8AC3E}">
        <p14:creationId xmlns:p14="http://schemas.microsoft.com/office/powerpoint/2010/main" val="2206512587"/>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04670" y="472700"/>
            <a:ext cx="10515600" cy="1325563"/>
          </a:xfrm>
        </p:spPr>
        <p:txBody>
          <a:bodyPr>
            <a:norm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PROCEDIMIENTO</a:t>
            </a:r>
            <a:endParaRPr lang="es-EC" sz="5400" dirty="0"/>
          </a:p>
        </p:txBody>
      </p:sp>
      <p:graphicFrame>
        <p:nvGraphicFramePr>
          <p:cNvPr id="6" name="4 Diagrama"/>
          <p:cNvGraphicFramePr>
            <a:graphicFrameLocks noGrp="1"/>
          </p:cNvGraphicFramePr>
          <p:nvPr>
            <p:ph idx="1"/>
            <p:extLst>
              <p:ext uri="{D42A27DB-BD31-4B8C-83A1-F6EECF244321}">
                <p14:modId xmlns:p14="http://schemas.microsoft.com/office/powerpoint/2010/main" val="1449889525"/>
              </p:ext>
            </p:extLst>
          </p:nvPr>
        </p:nvGraphicFramePr>
        <p:xfrm>
          <a:off x="215153" y="1825625"/>
          <a:ext cx="11138647" cy="4481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1045853" y="99072"/>
            <a:ext cx="1146147" cy="1036410"/>
          </a:xfrm>
          <a:prstGeom prst="rect">
            <a:avLst/>
          </a:prstGeom>
        </p:spPr>
      </p:pic>
      <p:pic>
        <p:nvPicPr>
          <p:cNvPr id="3" name="Imagen 2"/>
          <p:cNvPicPr>
            <a:picLocks noChangeAspect="1"/>
          </p:cNvPicPr>
          <p:nvPr/>
        </p:nvPicPr>
        <p:blipFill>
          <a:blip r:embed="rId8"/>
          <a:stretch>
            <a:fillRect/>
          </a:stretch>
        </p:blipFill>
        <p:spPr>
          <a:xfrm>
            <a:off x="0" y="111265"/>
            <a:ext cx="1079086" cy="1024217"/>
          </a:xfrm>
          <a:prstGeom prst="rect">
            <a:avLst/>
          </a:prstGeom>
        </p:spPr>
      </p:pic>
    </p:spTree>
    <p:extLst>
      <p:ext uri="{BB962C8B-B14F-4D97-AF65-F5344CB8AC3E}">
        <p14:creationId xmlns:p14="http://schemas.microsoft.com/office/powerpoint/2010/main" val="30200904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1055687" y="1049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8141" y="23929"/>
            <a:ext cx="1076862" cy="1025360"/>
          </a:xfrm>
          <a:prstGeom prst="ellipse">
            <a:avLst/>
          </a:prstGeom>
        </p:spPr>
      </p:pic>
      <p:pic>
        <p:nvPicPr>
          <p:cNvPr id="2" name="Imagen 1"/>
          <p:cNvPicPr>
            <a:picLocks noChangeAspect="1"/>
          </p:cNvPicPr>
          <p:nvPr/>
        </p:nvPicPr>
        <p:blipFill>
          <a:blip r:embed="rId5"/>
          <a:stretch>
            <a:fillRect/>
          </a:stretch>
        </p:blipFill>
        <p:spPr>
          <a:xfrm>
            <a:off x="10919174" y="0"/>
            <a:ext cx="1146147" cy="1036410"/>
          </a:xfrm>
          <a:prstGeom prst="rect">
            <a:avLst/>
          </a:prstGeom>
        </p:spPr>
      </p:pic>
      <p:sp>
        <p:nvSpPr>
          <p:cNvPr id="3" name="AutoShape 2" descr="Resultado de imagen para sedentario"/>
          <p:cNvSpPr>
            <a:spLocks noChangeAspect="1" noChangeArrowheads="1"/>
          </p:cNvSpPr>
          <p:nvPr/>
        </p:nvSpPr>
        <p:spPr bwMode="auto">
          <a:xfrm>
            <a:off x="155575" y="-1684338"/>
            <a:ext cx="4114800"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1730" y="4684591"/>
            <a:ext cx="2700270" cy="2155894"/>
          </a:xfrm>
          <a:prstGeom prst="ellipse">
            <a:avLst/>
          </a:prstGeom>
          <a:ln>
            <a:noFill/>
          </a:ln>
          <a:effectLst>
            <a:softEdge rad="112500"/>
          </a:effectLst>
        </p:spPr>
      </p:pic>
      <p:pic>
        <p:nvPicPr>
          <p:cNvPr id="9" name="VID-20171023-WA008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20540" y="3027690"/>
            <a:ext cx="6971190" cy="3830310"/>
          </a:xfrm>
          <a:prstGeom prst="ellipse">
            <a:avLst/>
          </a:prstGeom>
          <a:ln>
            <a:noFill/>
          </a:ln>
          <a:effectLst>
            <a:softEdge rad="112500"/>
          </a:effectLst>
        </p:spPr>
      </p:pic>
      <p:pic>
        <p:nvPicPr>
          <p:cNvPr id="11" name="Imagen 10">
            <a:hlinkClick r:id="rId9" action="ppaction://hlinkfi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40" y="4684591"/>
            <a:ext cx="2660817" cy="2155895"/>
          </a:xfrm>
          <a:prstGeom prst="ellipse">
            <a:avLst/>
          </a:prstGeom>
          <a:ln>
            <a:noFill/>
          </a:ln>
          <a:effectLst>
            <a:softEdge rad="112500"/>
          </a:effectLst>
        </p:spPr>
      </p:pic>
    </p:spTree>
    <p:extLst>
      <p:ext uri="{BB962C8B-B14F-4D97-AF65-F5344CB8AC3E}">
        <p14:creationId xmlns:p14="http://schemas.microsoft.com/office/powerpoint/2010/main" val="804504269"/>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1719169"/>
            <a:ext cx="10515600" cy="2157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66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PRETEST DE LA ENCUESTAS A ESTUDIANTES</a:t>
            </a:r>
            <a:endParaRPr lang="es-EC" sz="6600" dirty="0">
              <a:ln w="0"/>
              <a:solidFill>
                <a:schemeClr val="accent1"/>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9710" y="38170"/>
            <a:ext cx="1269900" cy="1005019"/>
          </a:xfrm>
          <a:prstGeom prst="ellipse">
            <a:avLst/>
          </a:prstGeom>
        </p:spPr>
      </p:pic>
      <p:pic>
        <p:nvPicPr>
          <p:cNvPr id="2" name="Imagen 1"/>
          <p:cNvPicPr>
            <a:picLocks noChangeAspect="1"/>
          </p:cNvPicPr>
          <p:nvPr/>
        </p:nvPicPr>
        <p:blipFill>
          <a:blip r:embed="rId3"/>
          <a:stretch>
            <a:fillRect/>
          </a:stretch>
        </p:blipFill>
        <p:spPr>
          <a:xfrm>
            <a:off x="11045853" y="169374"/>
            <a:ext cx="1146147" cy="1036410"/>
          </a:xfrm>
          <a:prstGeom prst="rect">
            <a:avLst/>
          </a:prstGeom>
        </p:spPr>
      </p:pic>
    </p:spTree>
    <p:extLst>
      <p:ext uri="{BB962C8B-B14F-4D97-AF65-F5344CB8AC3E}">
        <p14:creationId xmlns:p14="http://schemas.microsoft.com/office/powerpoint/2010/main" val="6675329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403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APLICADA A LOS ESTUDIANTES</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7" name="Imagen 6"/>
          <p:cNvPicPr>
            <a:picLocks noChangeAspect="1"/>
          </p:cNvPicPr>
          <p:nvPr/>
        </p:nvPicPr>
        <p:blipFill>
          <a:blip r:embed="rId2"/>
          <a:stretch>
            <a:fillRect/>
          </a:stretch>
        </p:blipFill>
        <p:spPr>
          <a:xfrm>
            <a:off x="171730" y="1510835"/>
            <a:ext cx="5503401" cy="4069694"/>
          </a:xfrm>
          <a:prstGeom prst="rect">
            <a:avLst/>
          </a:prstGeom>
        </p:spPr>
      </p:pic>
      <p:pic>
        <p:nvPicPr>
          <p:cNvPr id="11" name="Imagen 10"/>
          <p:cNvPicPr>
            <a:picLocks noChangeAspect="1"/>
          </p:cNvPicPr>
          <p:nvPr/>
        </p:nvPicPr>
        <p:blipFill>
          <a:blip r:embed="rId3"/>
          <a:stretch>
            <a:fillRect/>
          </a:stretch>
        </p:blipFill>
        <p:spPr>
          <a:xfrm>
            <a:off x="6062801" y="1510835"/>
            <a:ext cx="5807831" cy="4069694"/>
          </a:xfrm>
          <a:prstGeom prst="rect">
            <a:avLst/>
          </a:prstGeom>
        </p:spPr>
      </p:pic>
      <p:pic>
        <p:nvPicPr>
          <p:cNvPr id="2" name="Imagen 1"/>
          <p:cNvPicPr>
            <a:picLocks noChangeAspect="1"/>
          </p:cNvPicPr>
          <p:nvPr/>
        </p:nvPicPr>
        <p:blipFill>
          <a:blip r:embed="rId4"/>
          <a:stretch>
            <a:fillRect/>
          </a:stretch>
        </p:blipFill>
        <p:spPr>
          <a:xfrm>
            <a:off x="11189631" y="0"/>
            <a:ext cx="1146147" cy="1036410"/>
          </a:xfrm>
          <a:prstGeom prst="rect">
            <a:avLst/>
          </a:prstGeom>
        </p:spPr>
      </p:pic>
      <p:pic>
        <p:nvPicPr>
          <p:cNvPr id="3" name="Imagen 2"/>
          <p:cNvPicPr>
            <a:picLocks noChangeAspect="1"/>
          </p:cNvPicPr>
          <p:nvPr/>
        </p:nvPicPr>
        <p:blipFill>
          <a:blip r:embed="rId5"/>
          <a:stretch>
            <a:fillRect/>
          </a:stretch>
        </p:blipFill>
        <p:spPr>
          <a:xfrm>
            <a:off x="-86697" y="0"/>
            <a:ext cx="1079086" cy="1024217"/>
          </a:xfrm>
          <a:prstGeom prst="rect">
            <a:avLst/>
          </a:prstGeom>
        </p:spPr>
      </p:pic>
    </p:spTree>
    <p:extLst>
      <p:ext uri="{BB962C8B-B14F-4D97-AF65-F5344CB8AC3E}">
        <p14:creationId xmlns:p14="http://schemas.microsoft.com/office/powerpoint/2010/main" val="1587304982"/>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403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APLICADA A LOS ESTUDIANTES</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47917" y="1565911"/>
            <a:ext cx="5791200" cy="4068406"/>
          </a:xfrm>
          <a:prstGeom prst="rect">
            <a:avLst/>
          </a:prstGeom>
        </p:spPr>
      </p:pic>
      <p:pic>
        <p:nvPicPr>
          <p:cNvPr id="3" name="Imagen 2"/>
          <p:cNvPicPr>
            <a:picLocks noChangeAspect="1"/>
          </p:cNvPicPr>
          <p:nvPr/>
        </p:nvPicPr>
        <p:blipFill>
          <a:blip r:embed="rId3"/>
          <a:stretch>
            <a:fillRect/>
          </a:stretch>
        </p:blipFill>
        <p:spPr>
          <a:xfrm>
            <a:off x="6341407" y="1591668"/>
            <a:ext cx="5648845" cy="4068407"/>
          </a:xfrm>
          <a:prstGeom prst="rect">
            <a:avLst/>
          </a:prstGeom>
        </p:spPr>
      </p:pic>
      <p:pic>
        <p:nvPicPr>
          <p:cNvPr id="5" name="Imagen 4"/>
          <p:cNvPicPr>
            <a:picLocks noChangeAspect="1"/>
          </p:cNvPicPr>
          <p:nvPr/>
        </p:nvPicPr>
        <p:blipFill>
          <a:blip r:embed="rId4"/>
          <a:stretch>
            <a:fillRect/>
          </a:stretch>
        </p:blipFill>
        <p:spPr>
          <a:xfrm>
            <a:off x="-187414" y="-12879"/>
            <a:ext cx="1079086" cy="1024217"/>
          </a:xfrm>
          <a:prstGeom prst="rect">
            <a:avLst/>
          </a:prstGeom>
        </p:spPr>
      </p:pic>
      <p:pic>
        <p:nvPicPr>
          <p:cNvPr id="6" name="Imagen 5"/>
          <p:cNvPicPr>
            <a:picLocks noChangeAspect="1"/>
          </p:cNvPicPr>
          <p:nvPr/>
        </p:nvPicPr>
        <p:blipFill>
          <a:blip r:embed="rId5"/>
          <a:stretch>
            <a:fillRect/>
          </a:stretch>
        </p:blipFill>
        <p:spPr>
          <a:xfrm>
            <a:off x="11233267" y="0"/>
            <a:ext cx="1146147" cy="1036410"/>
          </a:xfrm>
          <a:prstGeom prst="rect">
            <a:avLst/>
          </a:prstGeom>
        </p:spPr>
      </p:pic>
    </p:spTree>
    <p:extLst>
      <p:ext uri="{BB962C8B-B14F-4D97-AF65-F5344CB8AC3E}">
        <p14:creationId xmlns:p14="http://schemas.microsoft.com/office/powerpoint/2010/main" val="211865586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6457" y="242046"/>
            <a:ext cx="9739086" cy="2699656"/>
          </a:xfrm>
        </p:spPr>
        <p:txBody>
          <a:bodyPr anchor="ctr">
            <a:normAutofit/>
          </a:bodyPr>
          <a:lstStyle/>
          <a:p>
            <a:r>
              <a:rPr lang="es-EC" sz="3200" b="1" dirty="0" smtClean="0"/>
              <a:t> </a:t>
            </a:r>
            <a:endParaRPr lang="es-EC" sz="2800" dirty="0">
              <a:solidFill>
                <a:schemeClr val="bg1"/>
              </a:solidFill>
            </a:endParaRPr>
          </a:p>
        </p:txBody>
      </p:sp>
      <p:pic>
        <p:nvPicPr>
          <p:cNvPr id="4" name="Imagen 3"/>
          <p:cNvPicPr>
            <a:picLocks noChangeAspect="1"/>
          </p:cNvPicPr>
          <p:nvPr/>
        </p:nvPicPr>
        <p:blipFill>
          <a:blip r:embed="rId2"/>
          <a:stretch>
            <a:fillRect/>
          </a:stretch>
        </p:blipFill>
        <p:spPr>
          <a:xfrm>
            <a:off x="0" y="135055"/>
            <a:ext cx="1079086" cy="1024217"/>
          </a:xfrm>
          <a:prstGeom prst="rect">
            <a:avLst/>
          </a:prstGeom>
        </p:spPr>
      </p:pic>
      <p:pic>
        <p:nvPicPr>
          <p:cNvPr id="5" name="Imagen 4"/>
          <p:cNvPicPr>
            <a:picLocks noChangeAspect="1"/>
          </p:cNvPicPr>
          <p:nvPr/>
        </p:nvPicPr>
        <p:blipFill>
          <a:blip r:embed="rId3"/>
          <a:stretch>
            <a:fillRect/>
          </a:stretch>
        </p:blipFill>
        <p:spPr>
          <a:xfrm>
            <a:off x="10965543" y="0"/>
            <a:ext cx="1146147" cy="1036410"/>
          </a:xfrm>
          <a:prstGeom prst="rect">
            <a:avLst/>
          </a:prstGeom>
        </p:spPr>
      </p:pic>
      <p:pic>
        <p:nvPicPr>
          <p:cNvPr id="12" name="Imagen 11"/>
          <p:cNvPicPr>
            <a:picLocks noChangeAspect="1"/>
          </p:cNvPicPr>
          <p:nvPr/>
        </p:nvPicPr>
        <p:blipFill>
          <a:blip r:embed="rId4"/>
          <a:stretch>
            <a:fillRect/>
          </a:stretch>
        </p:blipFill>
        <p:spPr>
          <a:xfrm>
            <a:off x="1634953" y="216288"/>
            <a:ext cx="8922095" cy="1221936"/>
          </a:xfrm>
          <a:prstGeom prst="rect">
            <a:avLst/>
          </a:prstGeom>
        </p:spPr>
      </p:pic>
      <p:pic>
        <p:nvPicPr>
          <p:cNvPr id="14" name="Imagen 13"/>
          <p:cNvPicPr>
            <a:picLocks noChangeAspect="1"/>
          </p:cNvPicPr>
          <p:nvPr/>
        </p:nvPicPr>
        <p:blipFill>
          <a:blip r:embed="rId5"/>
          <a:stretch>
            <a:fillRect/>
          </a:stretch>
        </p:blipFill>
        <p:spPr>
          <a:xfrm>
            <a:off x="1013795" y="1833314"/>
            <a:ext cx="9797121" cy="869310"/>
          </a:xfrm>
          <a:prstGeom prst="rect">
            <a:avLst/>
          </a:prstGeom>
        </p:spPr>
      </p:pic>
      <p:sp>
        <p:nvSpPr>
          <p:cNvPr id="16" name="Rectángulo 15"/>
          <p:cNvSpPr/>
          <p:nvPr/>
        </p:nvSpPr>
        <p:spPr>
          <a:xfrm>
            <a:off x="1079086" y="2763669"/>
            <a:ext cx="9915475" cy="1384995"/>
          </a:xfrm>
          <a:prstGeom prst="rect">
            <a:avLst/>
          </a:prstGeom>
        </p:spPr>
        <p:txBody>
          <a:bodyPr wrap="square">
            <a:spAutoFit/>
          </a:bodyPr>
          <a:lstStyle/>
          <a:p>
            <a:pPr lvl="0" algn="ctr"/>
            <a:r>
              <a:rPr lang="es-ES" sz="2800" b="1" dirty="0" smtClean="0">
                <a:solidFill>
                  <a:prstClr val="white"/>
                </a:solidFill>
              </a:rPr>
              <a:t>TESIS PREVIO A LA OBTENCIÓN DEL TÍTULO DE MAGISTER EN RECREACIÓN Y TIEMPO LIBRE</a:t>
            </a:r>
            <a:endParaRPr lang="es-ES" sz="2800" b="1" dirty="0">
              <a:solidFill>
                <a:prstClr val="white"/>
              </a:solidFill>
            </a:endParaRPr>
          </a:p>
          <a:p>
            <a:pPr lvl="0"/>
            <a:endParaRPr lang="es-ES" sz="2800" b="1" dirty="0">
              <a:solidFill>
                <a:prstClr val="white"/>
              </a:solidFill>
            </a:endParaRPr>
          </a:p>
        </p:txBody>
      </p:sp>
      <p:sp>
        <p:nvSpPr>
          <p:cNvPr id="18" name="Rectángulo 17"/>
          <p:cNvSpPr/>
          <p:nvPr/>
        </p:nvSpPr>
        <p:spPr>
          <a:xfrm>
            <a:off x="618978" y="5934670"/>
            <a:ext cx="11310425" cy="646331"/>
          </a:xfrm>
          <a:prstGeom prst="rect">
            <a:avLst/>
          </a:prstGeom>
        </p:spPr>
        <p:txBody>
          <a:bodyPr wrap="square">
            <a:spAutoFit/>
          </a:bodyPr>
          <a:lstStyle/>
          <a:p>
            <a:r>
              <a:rPr lang="es-EC" dirty="0">
                <a:solidFill>
                  <a:schemeClr val="bg1"/>
                </a:solidFill>
              </a:rPr>
              <a:t>MSC. PATRICIO SOTOMAYOR                                       LCDO. </a:t>
            </a:r>
            <a:r>
              <a:rPr lang="es-ES" dirty="0">
                <a:solidFill>
                  <a:schemeClr val="bg1"/>
                </a:solidFill>
              </a:rPr>
              <a:t>WALTER FERNANDO VIVAS PAEZ </a:t>
            </a:r>
            <a:endParaRPr lang="es-EC" dirty="0">
              <a:solidFill>
                <a:schemeClr val="bg1"/>
              </a:solidFill>
            </a:endParaRPr>
          </a:p>
          <a:p>
            <a:r>
              <a:rPr lang="es-EC" b="1" dirty="0" smtClean="0">
                <a:solidFill>
                  <a:schemeClr val="bg1"/>
                </a:solidFill>
              </a:rPr>
              <a:t>             DIRECTOR</a:t>
            </a:r>
            <a:r>
              <a:rPr lang="es-EC" b="1" dirty="0">
                <a:solidFill>
                  <a:schemeClr val="bg1"/>
                </a:solidFill>
              </a:rPr>
              <a:t>			</a:t>
            </a:r>
            <a:r>
              <a:rPr lang="es-EC" b="1" dirty="0" smtClean="0">
                <a:solidFill>
                  <a:schemeClr val="bg1"/>
                </a:solidFill>
              </a:rPr>
              <a:t>                     </a:t>
            </a:r>
            <a:r>
              <a:rPr lang="es-EC" b="1" dirty="0">
                <a:solidFill>
                  <a:schemeClr val="bg1"/>
                </a:solidFill>
              </a:rPr>
              <a:t>		</a:t>
            </a:r>
            <a:r>
              <a:rPr lang="es-EC" b="1" dirty="0" smtClean="0">
                <a:solidFill>
                  <a:schemeClr val="bg1"/>
                </a:solidFill>
              </a:rPr>
              <a:t>   AUTOR</a:t>
            </a:r>
            <a:endParaRPr lang="es-EC" b="1" dirty="0">
              <a:solidFill>
                <a:schemeClr val="bg1"/>
              </a:solidFill>
            </a:endParaRPr>
          </a:p>
        </p:txBody>
      </p:sp>
      <p:sp>
        <p:nvSpPr>
          <p:cNvPr id="3" name="Rectángulo 2"/>
          <p:cNvSpPr/>
          <p:nvPr/>
        </p:nvSpPr>
        <p:spPr>
          <a:xfrm>
            <a:off x="1326524" y="3959847"/>
            <a:ext cx="9230524" cy="830997"/>
          </a:xfrm>
          <a:prstGeom prst="rect">
            <a:avLst/>
          </a:prstGeom>
        </p:spPr>
        <p:txBody>
          <a:bodyPr wrap="square">
            <a:spAutoFit/>
          </a:bodyPr>
          <a:lstStyle/>
          <a:p>
            <a:pPr algn="ctr"/>
            <a:r>
              <a:rPr lang="es-ES" sz="2400" b="1" dirty="0">
                <a:solidFill>
                  <a:prstClr val="black"/>
                </a:solidFill>
              </a:rPr>
              <a:t>TEMA: “</a:t>
            </a:r>
            <a:r>
              <a:rPr lang="es-EC" sz="2400" b="1" dirty="0">
                <a:solidFill>
                  <a:prstClr val="black"/>
                </a:solidFill>
              </a:rPr>
              <a:t>LA RECREACIÓN ESCOLAR Y SU INCIDENCIA EN EL SEDENTARISMO DEL TERCER AÑO  DE BACHILLERATO”.</a:t>
            </a:r>
            <a:endParaRPr lang="es-EC" sz="2400" dirty="0">
              <a:solidFill>
                <a:prstClr val="black"/>
              </a:solidFill>
            </a:endParaRPr>
          </a:p>
        </p:txBody>
      </p:sp>
    </p:spTree>
    <p:extLst>
      <p:ext uri="{BB962C8B-B14F-4D97-AF65-F5344CB8AC3E}">
        <p14:creationId xmlns:p14="http://schemas.microsoft.com/office/powerpoint/2010/main" val="3895280852"/>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403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APLICADA A LOS ESTUDIANTES</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88538" y="1431830"/>
            <a:ext cx="5172075" cy="4538663"/>
          </a:xfrm>
          <a:prstGeom prst="rect">
            <a:avLst/>
          </a:prstGeom>
        </p:spPr>
      </p:pic>
      <p:pic>
        <p:nvPicPr>
          <p:cNvPr id="3" name="Imagen 2"/>
          <p:cNvPicPr>
            <a:picLocks noChangeAspect="1"/>
          </p:cNvPicPr>
          <p:nvPr/>
        </p:nvPicPr>
        <p:blipFill>
          <a:blip r:embed="rId3"/>
          <a:stretch>
            <a:fillRect/>
          </a:stretch>
        </p:blipFill>
        <p:spPr>
          <a:xfrm>
            <a:off x="6010275" y="1431830"/>
            <a:ext cx="5800004" cy="4538664"/>
          </a:xfrm>
          <a:prstGeom prst="rect">
            <a:avLst/>
          </a:prstGeom>
        </p:spPr>
      </p:pic>
      <p:pic>
        <p:nvPicPr>
          <p:cNvPr id="5" name="Imagen 4"/>
          <p:cNvPicPr>
            <a:picLocks noChangeAspect="1"/>
          </p:cNvPicPr>
          <p:nvPr/>
        </p:nvPicPr>
        <p:blipFill>
          <a:blip r:embed="rId4"/>
          <a:stretch>
            <a:fillRect/>
          </a:stretch>
        </p:blipFill>
        <p:spPr>
          <a:xfrm>
            <a:off x="-26174" y="-121087"/>
            <a:ext cx="1079086" cy="1024217"/>
          </a:xfrm>
          <a:prstGeom prst="rect">
            <a:avLst/>
          </a:prstGeom>
        </p:spPr>
      </p:pic>
      <p:pic>
        <p:nvPicPr>
          <p:cNvPr id="6" name="Imagen 5"/>
          <p:cNvPicPr>
            <a:picLocks noChangeAspect="1"/>
          </p:cNvPicPr>
          <p:nvPr/>
        </p:nvPicPr>
        <p:blipFill>
          <a:blip r:embed="rId5"/>
          <a:stretch>
            <a:fillRect/>
          </a:stretch>
        </p:blipFill>
        <p:spPr>
          <a:xfrm>
            <a:off x="11237205" y="90322"/>
            <a:ext cx="1146147" cy="1036410"/>
          </a:xfrm>
          <a:prstGeom prst="rect">
            <a:avLst/>
          </a:prstGeom>
        </p:spPr>
      </p:pic>
    </p:spTree>
    <p:extLst>
      <p:ext uri="{BB962C8B-B14F-4D97-AF65-F5344CB8AC3E}">
        <p14:creationId xmlns:p14="http://schemas.microsoft.com/office/powerpoint/2010/main" val="1899469040"/>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403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APLICADA A LOS ESTUDIANTES</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5" name="Imagen 4"/>
          <p:cNvPicPr>
            <a:picLocks noChangeAspect="1"/>
          </p:cNvPicPr>
          <p:nvPr/>
        </p:nvPicPr>
        <p:blipFill>
          <a:blip r:embed="rId2"/>
          <a:stretch>
            <a:fillRect/>
          </a:stretch>
        </p:blipFill>
        <p:spPr>
          <a:xfrm>
            <a:off x="277625" y="1405497"/>
            <a:ext cx="5569383" cy="4605338"/>
          </a:xfrm>
          <a:prstGeom prst="rect">
            <a:avLst/>
          </a:prstGeom>
        </p:spPr>
      </p:pic>
      <p:pic>
        <p:nvPicPr>
          <p:cNvPr id="6" name="Imagen 5"/>
          <p:cNvPicPr>
            <a:picLocks noChangeAspect="1"/>
          </p:cNvPicPr>
          <p:nvPr/>
        </p:nvPicPr>
        <p:blipFill>
          <a:blip r:embed="rId3"/>
          <a:stretch>
            <a:fillRect/>
          </a:stretch>
        </p:blipFill>
        <p:spPr>
          <a:xfrm>
            <a:off x="6407583" y="1405496"/>
            <a:ext cx="5338067" cy="4605339"/>
          </a:xfrm>
          <a:prstGeom prst="rect">
            <a:avLst/>
          </a:prstGeom>
        </p:spPr>
      </p:pic>
      <p:pic>
        <p:nvPicPr>
          <p:cNvPr id="2" name="Imagen 1"/>
          <p:cNvPicPr>
            <a:picLocks noChangeAspect="1"/>
          </p:cNvPicPr>
          <p:nvPr/>
        </p:nvPicPr>
        <p:blipFill>
          <a:blip r:embed="rId4"/>
          <a:stretch>
            <a:fillRect/>
          </a:stretch>
        </p:blipFill>
        <p:spPr>
          <a:xfrm>
            <a:off x="-93193" y="0"/>
            <a:ext cx="1079086" cy="1024217"/>
          </a:xfrm>
          <a:prstGeom prst="rect">
            <a:avLst/>
          </a:prstGeom>
        </p:spPr>
      </p:pic>
      <p:pic>
        <p:nvPicPr>
          <p:cNvPr id="3" name="Imagen 2"/>
          <p:cNvPicPr>
            <a:picLocks noChangeAspect="1"/>
          </p:cNvPicPr>
          <p:nvPr/>
        </p:nvPicPr>
        <p:blipFill>
          <a:blip r:embed="rId5"/>
          <a:stretch>
            <a:fillRect/>
          </a:stretch>
        </p:blipFill>
        <p:spPr>
          <a:xfrm>
            <a:off x="11341301" y="0"/>
            <a:ext cx="1146147" cy="1036410"/>
          </a:xfrm>
          <a:prstGeom prst="rect">
            <a:avLst/>
          </a:prstGeom>
        </p:spPr>
      </p:pic>
    </p:spTree>
    <p:extLst>
      <p:ext uri="{BB962C8B-B14F-4D97-AF65-F5344CB8AC3E}">
        <p14:creationId xmlns:p14="http://schemas.microsoft.com/office/powerpoint/2010/main" val="408648269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403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 LA ENCUESTA APLICADA A LOS ESTUDIANTES</a:t>
            </a:r>
            <a:endParaRPr lang="es-EC" sz="36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92180" y="1453402"/>
            <a:ext cx="5216947" cy="4436410"/>
          </a:xfrm>
          <a:prstGeom prst="rect">
            <a:avLst/>
          </a:prstGeom>
        </p:spPr>
      </p:pic>
      <p:pic>
        <p:nvPicPr>
          <p:cNvPr id="3" name="Imagen 2"/>
          <p:cNvPicPr>
            <a:picLocks noChangeAspect="1"/>
          </p:cNvPicPr>
          <p:nvPr/>
        </p:nvPicPr>
        <p:blipFill>
          <a:blip r:embed="rId3"/>
          <a:stretch>
            <a:fillRect/>
          </a:stretch>
        </p:blipFill>
        <p:spPr>
          <a:xfrm>
            <a:off x="6055147" y="1479160"/>
            <a:ext cx="5858364" cy="4436410"/>
          </a:xfrm>
          <a:prstGeom prst="rect">
            <a:avLst/>
          </a:prstGeom>
        </p:spPr>
      </p:pic>
      <p:pic>
        <p:nvPicPr>
          <p:cNvPr id="5" name="Imagen 4"/>
          <p:cNvPicPr>
            <a:picLocks noChangeAspect="1"/>
          </p:cNvPicPr>
          <p:nvPr/>
        </p:nvPicPr>
        <p:blipFill>
          <a:blip r:embed="rId4"/>
          <a:stretch>
            <a:fillRect/>
          </a:stretch>
        </p:blipFill>
        <p:spPr>
          <a:xfrm>
            <a:off x="-114505" y="0"/>
            <a:ext cx="1079086" cy="1024217"/>
          </a:xfrm>
          <a:prstGeom prst="rect">
            <a:avLst/>
          </a:prstGeom>
        </p:spPr>
      </p:pic>
      <p:pic>
        <p:nvPicPr>
          <p:cNvPr id="6" name="Imagen 5"/>
          <p:cNvPicPr>
            <a:picLocks noChangeAspect="1"/>
          </p:cNvPicPr>
          <p:nvPr/>
        </p:nvPicPr>
        <p:blipFill>
          <a:blip r:embed="rId5"/>
          <a:stretch>
            <a:fillRect/>
          </a:stretch>
        </p:blipFill>
        <p:spPr>
          <a:xfrm>
            <a:off x="11328820" y="-12193"/>
            <a:ext cx="1146147" cy="1036410"/>
          </a:xfrm>
          <a:prstGeom prst="rect">
            <a:avLst/>
          </a:prstGeom>
        </p:spPr>
      </p:pic>
    </p:spTree>
    <p:extLst>
      <p:ext uri="{BB962C8B-B14F-4D97-AF65-F5344CB8AC3E}">
        <p14:creationId xmlns:p14="http://schemas.microsoft.com/office/powerpoint/2010/main" val="471591573"/>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1922924"/>
            <a:ext cx="10515600" cy="321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60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CLASIFICACIÓN DEL SEDENTARISMO LUEGO DE APLICADA LA ENCUESTA  A LOS ESTUDIANTES</a:t>
            </a:r>
            <a:endParaRPr lang="es-EC" sz="60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47330" y="0"/>
            <a:ext cx="1079086" cy="1024217"/>
          </a:xfrm>
          <a:prstGeom prst="rect">
            <a:avLst/>
          </a:prstGeom>
        </p:spPr>
      </p:pic>
      <p:pic>
        <p:nvPicPr>
          <p:cNvPr id="3" name="Imagen 2"/>
          <p:cNvPicPr>
            <a:picLocks noChangeAspect="1"/>
          </p:cNvPicPr>
          <p:nvPr/>
        </p:nvPicPr>
        <p:blipFill>
          <a:blip r:embed="rId3"/>
          <a:stretch>
            <a:fillRect/>
          </a:stretch>
        </p:blipFill>
        <p:spPr>
          <a:xfrm>
            <a:off x="11045853" y="12879"/>
            <a:ext cx="1146147" cy="1036410"/>
          </a:xfrm>
          <a:prstGeom prst="rect">
            <a:avLst/>
          </a:prstGeom>
        </p:spPr>
      </p:pic>
    </p:spTree>
    <p:extLst>
      <p:ext uri="{BB962C8B-B14F-4D97-AF65-F5344CB8AC3E}">
        <p14:creationId xmlns:p14="http://schemas.microsoft.com/office/powerpoint/2010/main" val="406357494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13" name="Imagen 12"/>
          <p:cNvPicPr>
            <a:picLocks noChangeAspect="1"/>
          </p:cNvPicPr>
          <p:nvPr/>
        </p:nvPicPr>
        <p:blipFill>
          <a:blip r:embed="rId2"/>
          <a:stretch>
            <a:fillRect/>
          </a:stretch>
        </p:blipFill>
        <p:spPr>
          <a:xfrm>
            <a:off x="443752" y="2241457"/>
            <a:ext cx="11147612" cy="4455178"/>
          </a:xfrm>
          <a:prstGeom prst="rect">
            <a:avLst/>
          </a:prstGeom>
        </p:spPr>
      </p:pic>
      <p:pic>
        <p:nvPicPr>
          <p:cNvPr id="2" name="Imagen 1"/>
          <p:cNvPicPr>
            <a:picLocks noChangeAspect="1"/>
          </p:cNvPicPr>
          <p:nvPr/>
        </p:nvPicPr>
        <p:blipFill>
          <a:blip r:embed="rId3"/>
          <a:stretch>
            <a:fillRect/>
          </a:stretch>
        </p:blipFill>
        <p:spPr>
          <a:xfrm>
            <a:off x="173088" y="0"/>
            <a:ext cx="1079086" cy="1024217"/>
          </a:xfrm>
          <a:prstGeom prst="rect">
            <a:avLst/>
          </a:prstGeom>
        </p:spPr>
      </p:pic>
      <p:pic>
        <p:nvPicPr>
          <p:cNvPr id="3" name="Imagen 2"/>
          <p:cNvPicPr>
            <a:picLocks noChangeAspect="1"/>
          </p:cNvPicPr>
          <p:nvPr/>
        </p:nvPicPr>
        <p:blipFill>
          <a:blip r:embed="rId4"/>
          <a:stretch>
            <a:fillRect/>
          </a:stretch>
        </p:blipFill>
        <p:spPr>
          <a:xfrm>
            <a:off x="11018290" y="9657"/>
            <a:ext cx="1146147" cy="1036410"/>
          </a:xfrm>
          <a:prstGeom prst="rect">
            <a:avLst/>
          </a:prstGeom>
        </p:spPr>
      </p:pic>
    </p:spTree>
    <p:extLst>
      <p:ext uri="{BB962C8B-B14F-4D97-AF65-F5344CB8AC3E}">
        <p14:creationId xmlns:p14="http://schemas.microsoft.com/office/powerpoint/2010/main" val="123191494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85967" y="0"/>
            <a:ext cx="1079086" cy="1024217"/>
          </a:xfrm>
          <a:prstGeom prst="rect">
            <a:avLst/>
          </a:prstGeom>
        </p:spPr>
      </p:pic>
      <p:pic>
        <p:nvPicPr>
          <p:cNvPr id="5" name="Imagen 4"/>
          <p:cNvPicPr>
            <a:picLocks noChangeAspect="1"/>
          </p:cNvPicPr>
          <p:nvPr/>
        </p:nvPicPr>
        <p:blipFill>
          <a:blip r:embed="rId3"/>
          <a:stretch>
            <a:fillRect/>
          </a:stretch>
        </p:blipFill>
        <p:spPr>
          <a:xfrm>
            <a:off x="11045853" y="47823"/>
            <a:ext cx="1146147" cy="1036410"/>
          </a:xfrm>
          <a:prstGeom prst="rect">
            <a:avLst/>
          </a:prstGeom>
        </p:spPr>
      </p:pic>
      <p:pic>
        <p:nvPicPr>
          <p:cNvPr id="6" name="Imagen 5"/>
          <p:cNvPicPr>
            <a:picLocks noChangeAspect="1"/>
          </p:cNvPicPr>
          <p:nvPr/>
        </p:nvPicPr>
        <p:blipFill rotWithShape="1">
          <a:blip r:embed="rId4"/>
          <a:srcRect l="-5686" t="595"/>
          <a:stretch/>
        </p:blipFill>
        <p:spPr>
          <a:xfrm>
            <a:off x="1011028" y="2434107"/>
            <a:ext cx="10034825" cy="4307983"/>
          </a:xfrm>
          <a:prstGeom prst="rect">
            <a:avLst/>
          </a:prstGeom>
        </p:spPr>
      </p:pic>
    </p:spTree>
    <p:extLst>
      <p:ext uri="{BB962C8B-B14F-4D97-AF65-F5344CB8AC3E}">
        <p14:creationId xmlns:p14="http://schemas.microsoft.com/office/powerpoint/2010/main" val="151429149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703730" y="267243"/>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11" name="Imagen 10"/>
          <p:cNvPicPr>
            <a:picLocks noChangeAspect="1"/>
          </p:cNvPicPr>
          <p:nvPr/>
        </p:nvPicPr>
        <p:blipFill>
          <a:blip r:embed="rId2"/>
          <a:stretch>
            <a:fillRect/>
          </a:stretch>
        </p:blipFill>
        <p:spPr>
          <a:xfrm>
            <a:off x="164187" y="1893194"/>
            <a:ext cx="5773751" cy="4359688"/>
          </a:xfrm>
          <a:prstGeom prst="rect">
            <a:avLst/>
          </a:prstGeom>
        </p:spPr>
      </p:pic>
      <p:pic>
        <p:nvPicPr>
          <p:cNvPr id="14" name="Imagen 13"/>
          <p:cNvPicPr>
            <a:picLocks noChangeAspect="1"/>
          </p:cNvPicPr>
          <p:nvPr/>
        </p:nvPicPr>
        <p:blipFill>
          <a:blip r:embed="rId3"/>
          <a:stretch>
            <a:fillRect/>
          </a:stretch>
        </p:blipFill>
        <p:spPr>
          <a:xfrm>
            <a:off x="6037730" y="1893194"/>
            <a:ext cx="5836024" cy="4359688"/>
          </a:xfrm>
          <a:prstGeom prst="rect">
            <a:avLst/>
          </a:prstGeom>
        </p:spPr>
      </p:pic>
      <p:pic>
        <p:nvPicPr>
          <p:cNvPr id="2" name="Imagen 1"/>
          <p:cNvPicPr>
            <a:picLocks noChangeAspect="1"/>
          </p:cNvPicPr>
          <p:nvPr/>
        </p:nvPicPr>
        <p:blipFill>
          <a:blip r:embed="rId4"/>
          <a:stretch>
            <a:fillRect/>
          </a:stretch>
        </p:blipFill>
        <p:spPr>
          <a:xfrm>
            <a:off x="164187" y="0"/>
            <a:ext cx="1079086" cy="1024217"/>
          </a:xfrm>
          <a:prstGeom prst="rect">
            <a:avLst/>
          </a:prstGeom>
        </p:spPr>
      </p:pic>
      <p:pic>
        <p:nvPicPr>
          <p:cNvPr id="3" name="Imagen 2"/>
          <p:cNvPicPr>
            <a:picLocks noChangeAspect="1"/>
          </p:cNvPicPr>
          <p:nvPr/>
        </p:nvPicPr>
        <p:blipFill>
          <a:blip r:embed="rId5"/>
          <a:stretch>
            <a:fillRect/>
          </a:stretch>
        </p:blipFill>
        <p:spPr>
          <a:xfrm>
            <a:off x="11030513" y="0"/>
            <a:ext cx="1146147" cy="1036410"/>
          </a:xfrm>
          <a:prstGeom prst="rect">
            <a:avLst/>
          </a:prstGeom>
        </p:spPr>
      </p:pic>
    </p:spTree>
    <p:extLst>
      <p:ext uri="{BB962C8B-B14F-4D97-AF65-F5344CB8AC3E}">
        <p14:creationId xmlns:p14="http://schemas.microsoft.com/office/powerpoint/2010/main" val="940282238"/>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267243"/>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15" name="Imagen 14"/>
          <p:cNvPicPr>
            <a:picLocks noChangeAspect="1"/>
          </p:cNvPicPr>
          <p:nvPr/>
        </p:nvPicPr>
        <p:blipFill>
          <a:blip r:embed="rId2"/>
          <a:stretch>
            <a:fillRect/>
          </a:stretch>
        </p:blipFill>
        <p:spPr>
          <a:xfrm>
            <a:off x="711429" y="1867197"/>
            <a:ext cx="10985737" cy="4373373"/>
          </a:xfrm>
          <a:prstGeom prst="rect">
            <a:avLst/>
          </a:prstGeom>
        </p:spPr>
      </p:pic>
      <p:pic>
        <p:nvPicPr>
          <p:cNvPr id="2" name="Imagen 1"/>
          <p:cNvPicPr>
            <a:picLocks noChangeAspect="1"/>
          </p:cNvPicPr>
          <p:nvPr/>
        </p:nvPicPr>
        <p:blipFill>
          <a:blip r:embed="rId3"/>
          <a:stretch>
            <a:fillRect/>
          </a:stretch>
        </p:blipFill>
        <p:spPr>
          <a:xfrm>
            <a:off x="171886" y="0"/>
            <a:ext cx="1079086" cy="1024217"/>
          </a:xfrm>
          <a:prstGeom prst="rect">
            <a:avLst/>
          </a:prstGeom>
        </p:spPr>
      </p:pic>
      <p:pic>
        <p:nvPicPr>
          <p:cNvPr id="3" name="Imagen 2"/>
          <p:cNvPicPr>
            <a:picLocks noChangeAspect="1"/>
          </p:cNvPicPr>
          <p:nvPr/>
        </p:nvPicPr>
        <p:blipFill>
          <a:blip r:embed="rId4"/>
          <a:stretch>
            <a:fillRect/>
          </a:stretch>
        </p:blipFill>
        <p:spPr>
          <a:xfrm>
            <a:off x="11045853" y="12879"/>
            <a:ext cx="1146147" cy="1036410"/>
          </a:xfrm>
          <a:prstGeom prst="rect">
            <a:avLst/>
          </a:prstGeom>
        </p:spPr>
      </p:pic>
    </p:spTree>
    <p:extLst>
      <p:ext uri="{BB962C8B-B14F-4D97-AF65-F5344CB8AC3E}">
        <p14:creationId xmlns:p14="http://schemas.microsoft.com/office/powerpoint/2010/main" val="120669483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3" name="Imagen 2"/>
          <p:cNvPicPr>
            <a:picLocks noChangeAspect="1"/>
          </p:cNvPicPr>
          <p:nvPr/>
        </p:nvPicPr>
        <p:blipFill>
          <a:blip r:embed="rId2"/>
          <a:stretch>
            <a:fillRect/>
          </a:stretch>
        </p:blipFill>
        <p:spPr>
          <a:xfrm>
            <a:off x="778093" y="2355477"/>
            <a:ext cx="10786378" cy="3873026"/>
          </a:xfrm>
          <a:prstGeom prst="rect">
            <a:avLst/>
          </a:prstGeom>
        </p:spPr>
      </p:pic>
      <p:pic>
        <p:nvPicPr>
          <p:cNvPr id="2" name="Imagen 1"/>
          <p:cNvPicPr>
            <a:picLocks noChangeAspect="1"/>
          </p:cNvPicPr>
          <p:nvPr/>
        </p:nvPicPr>
        <p:blipFill>
          <a:blip r:embed="rId3"/>
          <a:stretch>
            <a:fillRect/>
          </a:stretch>
        </p:blipFill>
        <p:spPr>
          <a:xfrm>
            <a:off x="122641" y="0"/>
            <a:ext cx="1079086" cy="1024217"/>
          </a:xfrm>
          <a:prstGeom prst="rect">
            <a:avLst/>
          </a:prstGeom>
        </p:spPr>
      </p:pic>
      <p:pic>
        <p:nvPicPr>
          <p:cNvPr id="5" name="Imagen 4"/>
          <p:cNvPicPr>
            <a:picLocks noChangeAspect="1"/>
          </p:cNvPicPr>
          <p:nvPr/>
        </p:nvPicPr>
        <p:blipFill>
          <a:blip r:embed="rId4"/>
          <a:stretch>
            <a:fillRect/>
          </a:stretch>
        </p:blipFill>
        <p:spPr>
          <a:xfrm>
            <a:off x="10991397" y="-12193"/>
            <a:ext cx="1146147" cy="1036410"/>
          </a:xfrm>
          <a:prstGeom prst="rect">
            <a:avLst/>
          </a:prstGeom>
        </p:spPr>
      </p:pic>
    </p:spTree>
    <p:extLst>
      <p:ext uri="{BB962C8B-B14F-4D97-AF65-F5344CB8AC3E}">
        <p14:creationId xmlns:p14="http://schemas.microsoft.com/office/powerpoint/2010/main" val="4261365651"/>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5" name="Imagen 4"/>
          <p:cNvPicPr>
            <a:picLocks noChangeAspect="1"/>
          </p:cNvPicPr>
          <p:nvPr/>
        </p:nvPicPr>
        <p:blipFill>
          <a:blip r:embed="rId2"/>
          <a:stretch>
            <a:fillRect/>
          </a:stretch>
        </p:blipFill>
        <p:spPr>
          <a:xfrm>
            <a:off x="719267" y="2286560"/>
            <a:ext cx="10975944" cy="4154581"/>
          </a:xfrm>
          <a:prstGeom prst="rect">
            <a:avLst/>
          </a:prstGeom>
        </p:spPr>
      </p:pic>
      <p:pic>
        <p:nvPicPr>
          <p:cNvPr id="2" name="Imagen 1"/>
          <p:cNvPicPr>
            <a:picLocks noChangeAspect="1"/>
          </p:cNvPicPr>
          <p:nvPr/>
        </p:nvPicPr>
        <p:blipFill>
          <a:blip r:embed="rId3"/>
          <a:stretch>
            <a:fillRect/>
          </a:stretch>
        </p:blipFill>
        <p:spPr>
          <a:xfrm>
            <a:off x="179724" y="-6798"/>
            <a:ext cx="1079086" cy="1024217"/>
          </a:xfrm>
          <a:prstGeom prst="rect">
            <a:avLst/>
          </a:prstGeom>
        </p:spPr>
      </p:pic>
      <p:pic>
        <p:nvPicPr>
          <p:cNvPr id="3" name="Imagen 2"/>
          <p:cNvPicPr>
            <a:picLocks noChangeAspect="1"/>
          </p:cNvPicPr>
          <p:nvPr/>
        </p:nvPicPr>
        <p:blipFill>
          <a:blip r:embed="rId4"/>
          <a:stretch>
            <a:fillRect/>
          </a:stretch>
        </p:blipFill>
        <p:spPr>
          <a:xfrm>
            <a:off x="11045853" y="0"/>
            <a:ext cx="1146147" cy="1036410"/>
          </a:xfrm>
          <a:prstGeom prst="rect">
            <a:avLst/>
          </a:prstGeom>
        </p:spPr>
      </p:pic>
    </p:spTree>
    <p:extLst>
      <p:ext uri="{BB962C8B-B14F-4D97-AF65-F5344CB8AC3E}">
        <p14:creationId xmlns:p14="http://schemas.microsoft.com/office/powerpoint/2010/main" val="54145959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1204521" y="138481"/>
            <a:ext cx="9137214" cy="1754326"/>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PLANTEAMIENTO DEL PROBLEMA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6" name="3 Rectángulo"/>
          <p:cNvSpPr/>
          <p:nvPr/>
        </p:nvSpPr>
        <p:spPr>
          <a:xfrm>
            <a:off x="642102" y="2095461"/>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RECREACIÓN ESCOLAR</a:t>
            </a:r>
            <a:endParaRPr lang="es-ES" sz="2400" b="1" dirty="0">
              <a:latin typeface="Arial" pitchFamily="34" charset="0"/>
              <a:cs typeface="Arial" pitchFamily="34" charset="0"/>
            </a:endParaRPr>
          </a:p>
        </p:txBody>
      </p:sp>
      <p:sp>
        <p:nvSpPr>
          <p:cNvPr id="7" name="3 Rectángulo"/>
          <p:cNvSpPr/>
          <p:nvPr/>
        </p:nvSpPr>
        <p:spPr>
          <a:xfrm>
            <a:off x="7522384" y="2095461"/>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NIVELES DE SEDENTARISMO</a:t>
            </a:r>
            <a:endParaRPr lang="es-ES" sz="2400" b="1" dirty="0">
              <a:latin typeface="Arial" pitchFamily="34" charset="0"/>
              <a:cs typeface="Arial" pitchFamily="34" charset="0"/>
            </a:endParaRPr>
          </a:p>
        </p:txBody>
      </p:sp>
      <p:sp>
        <p:nvSpPr>
          <p:cNvPr id="11" name="Curved Down Arrow 10"/>
          <p:cNvSpPr/>
          <p:nvPr/>
        </p:nvSpPr>
        <p:spPr>
          <a:xfrm>
            <a:off x="1922929" y="994576"/>
            <a:ext cx="6887242" cy="1086303"/>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dirty="0">
              <a:solidFill>
                <a:schemeClr val="tx1"/>
              </a:solidFill>
            </a:endParaRPr>
          </a:p>
        </p:txBody>
      </p:sp>
      <p:pic>
        <p:nvPicPr>
          <p:cNvPr id="3" name="Imagen 2"/>
          <p:cNvPicPr>
            <a:picLocks noChangeAspect="1"/>
          </p:cNvPicPr>
          <p:nvPr/>
        </p:nvPicPr>
        <p:blipFill>
          <a:blip r:embed="rId2"/>
          <a:stretch>
            <a:fillRect/>
          </a:stretch>
        </p:blipFill>
        <p:spPr>
          <a:xfrm>
            <a:off x="-54904" y="164239"/>
            <a:ext cx="1079086" cy="1024217"/>
          </a:xfrm>
          <a:prstGeom prst="rect">
            <a:avLst/>
          </a:prstGeom>
        </p:spPr>
      </p:pic>
      <p:pic>
        <p:nvPicPr>
          <p:cNvPr id="5" name="Imagen 4"/>
          <p:cNvPicPr>
            <a:picLocks noChangeAspect="1"/>
          </p:cNvPicPr>
          <p:nvPr/>
        </p:nvPicPr>
        <p:blipFill>
          <a:blip r:embed="rId3"/>
          <a:stretch>
            <a:fillRect/>
          </a:stretch>
        </p:blipFill>
        <p:spPr>
          <a:xfrm>
            <a:off x="11045853" y="-18264"/>
            <a:ext cx="1146147" cy="1036410"/>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102" y="3459032"/>
            <a:ext cx="4857177" cy="3398967"/>
          </a:xfrm>
          <a:prstGeom prst="ellipse">
            <a:avLst/>
          </a:prstGeom>
          <a:ln>
            <a:noFill/>
          </a:ln>
          <a:effectLst>
            <a:softEdge rad="112500"/>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371" y="3484789"/>
            <a:ext cx="5078479" cy="3293461"/>
          </a:xfrm>
          <a:prstGeom prst="ellipse">
            <a:avLst/>
          </a:prstGeom>
          <a:ln>
            <a:noFill/>
          </a:ln>
          <a:effectLst>
            <a:softEdge rad="112500"/>
          </a:effectLst>
        </p:spPr>
      </p:pic>
    </p:spTree>
    <p:extLst>
      <p:ext uri="{BB962C8B-B14F-4D97-AF65-F5344CB8AC3E}">
        <p14:creationId xmlns:p14="http://schemas.microsoft.com/office/powerpoint/2010/main" val="3568506465"/>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509289"/>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RESULTADOS DEL TEST DE </a:t>
            </a:r>
            <a:r>
              <a:rPr lang="es-EC"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CLASIFICACIÓN </a:t>
            </a:r>
            <a:r>
              <a:rPr lang="es-EC"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DEL SEDENTARISMO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2" name="Imagen 1"/>
          <p:cNvPicPr>
            <a:picLocks noChangeAspect="1"/>
          </p:cNvPicPr>
          <p:nvPr/>
        </p:nvPicPr>
        <p:blipFill>
          <a:blip r:embed="rId2"/>
          <a:stretch>
            <a:fillRect/>
          </a:stretch>
        </p:blipFill>
        <p:spPr>
          <a:xfrm>
            <a:off x="134451" y="-2820"/>
            <a:ext cx="1079086" cy="1024217"/>
          </a:xfrm>
          <a:prstGeom prst="rect">
            <a:avLst/>
          </a:prstGeom>
        </p:spPr>
      </p:pic>
      <p:pic>
        <p:nvPicPr>
          <p:cNvPr id="3" name="Imagen 2"/>
          <p:cNvPicPr>
            <a:picLocks noChangeAspect="1"/>
          </p:cNvPicPr>
          <p:nvPr/>
        </p:nvPicPr>
        <p:blipFill>
          <a:blip r:embed="rId3"/>
          <a:stretch>
            <a:fillRect/>
          </a:stretch>
        </p:blipFill>
        <p:spPr>
          <a:xfrm>
            <a:off x="11045853" y="0"/>
            <a:ext cx="1146147" cy="1036410"/>
          </a:xfrm>
          <a:prstGeom prst="rect">
            <a:avLst/>
          </a:prstGeom>
        </p:spPr>
      </p:pic>
      <p:sp>
        <p:nvSpPr>
          <p:cNvPr id="7" name="Rectángulo 6"/>
          <p:cNvSpPr/>
          <p:nvPr/>
        </p:nvSpPr>
        <p:spPr>
          <a:xfrm>
            <a:off x="2811438" y="2074460"/>
            <a:ext cx="7274257" cy="923330"/>
          </a:xfrm>
          <a:prstGeom prst="rect">
            <a:avLst/>
          </a:prstGeom>
        </p:spPr>
        <p:txBody>
          <a:bodyPr wrap="square">
            <a:spAutoFit/>
          </a:bodyPr>
          <a:lstStyle/>
          <a:p>
            <a:pPr>
              <a:spcAft>
                <a:spcPts val="0"/>
              </a:spcAft>
            </a:pPr>
            <a:r>
              <a:rPr lang="es-ES" b="1" dirty="0">
                <a:latin typeface="Times New Roman" panose="02020603050405020304" pitchFamily="18" charset="0"/>
                <a:ea typeface="Times New Roman" panose="02020603050405020304" pitchFamily="18" charset="0"/>
              </a:rPr>
              <a:t>Post-test</a:t>
            </a:r>
            <a:endParaRPr lang="es-ES" dirty="0">
              <a:latin typeface="Times New Roman" panose="02020603050405020304" pitchFamily="18" charset="0"/>
              <a:ea typeface="Times New Roman" panose="02020603050405020304" pitchFamily="18" charset="0"/>
            </a:endParaRPr>
          </a:p>
          <a:p>
            <a:pPr algn="ctr">
              <a:spcAft>
                <a:spcPts val="0"/>
              </a:spcAft>
            </a:pPr>
            <a:r>
              <a:rPr lang="es-ES" b="1" dirty="0">
                <a:latin typeface="Times New Roman" panose="02020603050405020304" pitchFamily="18" charset="0"/>
                <a:ea typeface="Times New Roman" panose="02020603050405020304" pitchFamily="18" charset="0"/>
              </a:rPr>
              <a:t>Tabla 15.  Resultados comparativos de los niveles del sedentarismo de la población en el Pre-test y Post-test</a:t>
            </a:r>
            <a:endParaRPr lang="es-ES" dirty="0">
              <a:latin typeface="Times New Roman" panose="02020603050405020304" pitchFamily="18" charset="0"/>
              <a:ea typeface="Times New Roman" panose="02020603050405020304" pitchFamily="18"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939" y="3213546"/>
            <a:ext cx="10698238" cy="354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288379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0928" y="-178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CONCLUSIONES</a:t>
            </a:r>
            <a:endParaRPr lang="es-EC" sz="5400" dirty="0"/>
          </a:p>
        </p:txBody>
      </p:sp>
      <p:graphicFrame>
        <p:nvGraphicFramePr>
          <p:cNvPr id="8" name="Diagram 7"/>
          <p:cNvGraphicFramePr/>
          <p:nvPr>
            <p:extLst>
              <p:ext uri="{D42A27DB-BD31-4B8C-83A1-F6EECF244321}">
                <p14:modId xmlns:p14="http://schemas.microsoft.com/office/powerpoint/2010/main" val="1513344752"/>
              </p:ext>
            </p:extLst>
          </p:nvPr>
        </p:nvGraphicFramePr>
        <p:xfrm>
          <a:off x="783762" y="1055635"/>
          <a:ext cx="10609931" cy="5711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60209" y="-27906"/>
            <a:ext cx="1079086" cy="1024217"/>
          </a:xfrm>
          <a:prstGeom prst="rect">
            <a:avLst/>
          </a:prstGeom>
        </p:spPr>
      </p:pic>
      <p:pic>
        <p:nvPicPr>
          <p:cNvPr id="3" name="Imagen 2"/>
          <p:cNvPicPr>
            <a:picLocks noChangeAspect="1"/>
          </p:cNvPicPr>
          <p:nvPr/>
        </p:nvPicPr>
        <p:blipFill>
          <a:blip r:embed="rId8"/>
          <a:stretch>
            <a:fillRect/>
          </a:stretch>
        </p:blipFill>
        <p:spPr>
          <a:xfrm>
            <a:off x="11045853" y="0"/>
            <a:ext cx="1146147" cy="1036410"/>
          </a:xfrm>
          <a:prstGeom prst="rect">
            <a:avLst/>
          </a:prstGeom>
        </p:spPr>
      </p:pic>
    </p:spTree>
    <p:extLst>
      <p:ext uri="{BB962C8B-B14F-4D97-AF65-F5344CB8AC3E}">
        <p14:creationId xmlns:p14="http://schemas.microsoft.com/office/powerpoint/2010/main" val="941849268"/>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0928" y="-178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RECOMENDACIONES</a:t>
            </a:r>
            <a:endParaRPr lang="es-EC" sz="5400" dirty="0"/>
          </a:p>
        </p:txBody>
      </p:sp>
      <p:graphicFrame>
        <p:nvGraphicFramePr>
          <p:cNvPr id="8" name="Diagram 7"/>
          <p:cNvGraphicFramePr/>
          <p:nvPr>
            <p:extLst>
              <p:ext uri="{D42A27DB-BD31-4B8C-83A1-F6EECF244321}">
                <p14:modId xmlns:p14="http://schemas.microsoft.com/office/powerpoint/2010/main" val="1712226379"/>
              </p:ext>
            </p:extLst>
          </p:nvPr>
        </p:nvGraphicFramePr>
        <p:xfrm>
          <a:off x="458694" y="1024217"/>
          <a:ext cx="11306586" cy="5681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47330" y="0"/>
            <a:ext cx="1079086" cy="1024217"/>
          </a:xfrm>
          <a:prstGeom prst="rect">
            <a:avLst/>
          </a:prstGeom>
        </p:spPr>
      </p:pic>
      <p:pic>
        <p:nvPicPr>
          <p:cNvPr id="3" name="Imagen 2"/>
          <p:cNvPicPr>
            <a:picLocks noChangeAspect="1"/>
          </p:cNvPicPr>
          <p:nvPr/>
        </p:nvPicPr>
        <p:blipFill>
          <a:blip r:embed="rId8"/>
          <a:stretch>
            <a:fillRect/>
          </a:stretch>
        </p:blipFill>
        <p:spPr>
          <a:xfrm>
            <a:off x="11045853" y="0"/>
            <a:ext cx="1146147" cy="1036410"/>
          </a:xfrm>
          <a:prstGeom prst="rect">
            <a:avLst/>
          </a:prstGeom>
        </p:spPr>
      </p:pic>
    </p:spTree>
    <p:extLst>
      <p:ext uri="{BB962C8B-B14F-4D97-AF65-F5344CB8AC3E}">
        <p14:creationId xmlns:p14="http://schemas.microsoft.com/office/powerpoint/2010/main" val="194247214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11391"/>
            <a:ext cx="10515600" cy="952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BIBLIOGRAFÍA</a:t>
            </a:r>
            <a:endParaRPr lang="es-EC" sz="5400" dirty="0"/>
          </a:p>
        </p:txBody>
      </p:sp>
      <p:sp>
        <p:nvSpPr>
          <p:cNvPr id="2" name="Rectángulo 1"/>
          <p:cNvSpPr/>
          <p:nvPr/>
        </p:nvSpPr>
        <p:spPr>
          <a:xfrm>
            <a:off x="838200" y="906233"/>
            <a:ext cx="10945968" cy="5760295"/>
          </a:xfrm>
          <a:prstGeom prst="rect">
            <a:avLst/>
          </a:prstGeom>
        </p:spPr>
        <p:txBody>
          <a:bodyPr wrap="square">
            <a:spAutoFit/>
          </a:bodyPr>
          <a:lstStyle/>
          <a:p>
            <a:pPr marL="457200" indent="-457200">
              <a:lnSpc>
                <a:spcPct val="115000"/>
              </a:lnSpc>
              <a:spcAft>
                <a:spcPts val="1000"/>
              </a:spcAft>
            </a:pPr>
            <a:r>
              <a:rPr lang="es-ES" sz="1600" b="1" dirty="0" smtClean="0">
                <a:latin typeface="Calibri" panose="020F0502020204030204" pitchFamily="34" charset="0"/>
                <a:ea typeface="Calibri" panose="020F0502020204030204" pitchFamily="34" charset="0"/>
                <a:cs typeface="Times New Roman" panose="02020603050405020304" pitchFamily="18" charset="0"/>
              </a:rPr>
              <a:t>Ayllón</a:t>
            </a:r>
            <a:r>
              <a:rPr lang="es-ES" sz="1600" b="1" dirty="0">
                <a:latin typeface="Calibri" panose="020F0502020204030204" pitchFamily="34" charset="0"/>
                <a:ea typeface="Calibri" panose="020F0502020204030204" pitchFamily="34" charset="0"/>
                <a:cs typeface="Times New Roman" panose="02020603050405020304" pitchFamily="18" charset="0"/>
              </a:rPr>
              <a:t>, M. (1998). </a:t>
            </a:r>
            <a:r>
              <a:rPr lang="es-ES" sz="1600" b="1" i="1" dirty="0">
                <a:latin typeface="Calibri" panose="020F0502020204030204" pitchFamily="34" charset="0"/>
                <a:ea typeface="Calibri" panose="020F0502020204030204" pitchFamily="34" charset="0"/>
                <a:cs typeface="Times New Roman" panose="02020603050405020304" pitchFamily="18" charset="0"/>
              </a:rPr>
              <a:t>Influencia de Los Juegos en el proceso de aprendizaje de niños dedicados al minibaloncesto.</a:t>
            </a:r>
            <a:r>
              <a:rPr lang="es-ES" sz="1600" b="1" dirty="0">
                <a:latin typeface="Calibri" panose="020F0502020204030204" pitchFamily="34" charset="0"/>
                <a:ea typeface="Calibri" panose="020F0502020204030204" pitchFamily="34" charset="0"/>
                <a:cs typeface="Times New Roman" panose="02020603050405020304" pitchFamily="18" charset="0"/>
              </a:rPr>
              <a:t> Habana:: Federación Cubana de Baloncesto.</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Ayllón. M, F. (1998). Influencia de Los Juegos en el proceso de aprendizaje de niños dedicados al minibaloncesto. Conferencias Impartidas en la Clínica Internacional . (pág. 123). Habana: Federación Cubana de Baloncesto.</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Bañuelos y Ruiz, O. (1997). </a:t>
            </a:r>
            <a:r>
              <a:rPr lang="es-ES" sz="1600" b="1" i="1" dirty="0">
                <a:latin typeface="Calibri" panose="020F0502020204030204" pitchFamily="34" charset="0"/>
                <a:ea typeface="Calibri" panose="020F0502020204030204" pitchFamily="34" charset="0"/>
                <a:cs typeface="Times New Roman" panose="02020603050405020304" pitchFamily="18" charset="0"/>
              </a:rPr>
              <a:t>Rendimiento deportivo. Claves para la optimización del aprendizaje.</a:t>
            </a:r>
            <a:r>
              <a:rPr lang="es-ES" sz="1600" b="1" dirty="0">
                <a:latin typeface="Calibri" panose="020F0502020204030204" pitchFamily="34" charset="0"/>
                <a:ea typeface="Calibri" panose="020F0502020204030204" pitchFamily="34" charset="0"/>
                <a:cs typeface="Times New Roman" panose="02020603050405020304" pitchFamily="18" charset="0"/>
              </a:rPr>
              <a:t> Madrid: Gymnos.</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Cagigal, J. M. (1979). </a:t>
            </a:r>
            <a:r>
              <a:rPr lang="es-ES" sz="1600" b="1" i="1" dirty="0">
                <a:latin typeface="Calibri" panose="020F0502020204030204" pitchFamily="34" charset="0"/>
                <a:ea typeface="Calibri" panose="020F0502020204030204" pitchFamily="34" charset="0"/>
                <a:cs typeface="Times New Roman" panose="02020603050405020304" pitchFamily="18" charset="0"/>
              </a:rPr>
              <a:t>Cultura intelectual y cultura física.</a:t>
            </a:r>
            <a:r>
              <a:rPr lang="es-ES" sz="1600" b="1" dirty="0">
                <a:latin typeface="Calibri" panose="020F0502020204030204" pitchFamily="34" charset="0"/>
                <a:ea typeface="Calibri" panose="020F0502020204030204" pitchFamily="34" charset="0"/>
                <a:cs typeface="Times New Roman" panose="02020603050405020304" pitchFamily="18" charset="0"/>
              </a:rPr>
              <a:t> Buenos Aires:: Kapelusz.</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Canales,A,P. (2012). </a:t>
            </a:r>
            <a:r>
              <a:rPr lang="es-ES" sz="1600" b="1" i="1" dirty="0">
                <a:latin typeface="Calibri" panose="020F0502020204030204" pitchFamily="34" charset="0"/>
                <a:ea typeface="Calibri" panose="020F0502020204030204" pitchFamily="34" charset="0"/>
                <a:cs typeface="Times New Roman" panose="02020603050405020304" pitchFamily="18" charset="0"/>
              </a:rPr>
              <a:t>Metodología de la Investigación.</a:t>
            </a:r>
            <a:r>
              <a:rPr lang="es-ES" sz="1600" b="1" dirty="0">
                <a:latin typeface="Calibri" panose="020F0502020204030204" pitchFamily="34" charset="0"/>
                <a:ea typeface="Calibri" panose="020F0502020204030204" pitchFamily="34" charset="0"/>
                <a:cs typeface="Times New Roman" panose="02020603050405020304" pitchFamily="18" charset="0"/>
              </a:rPr>
              <a:t> México: Limusa.</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Cárdenas, D. y. ( (2001).). </a:t>
            </a:r>
            <a:r>
              <a:rPr lang="es-ES" sz="1600" b="1" i="1" dirty="0">
                <a:latin typeface="Calibri" panose="020F0502020204030204" pitchFamily="34" charset="0"/>
                <a:ea typeface="Calibri" panose="020F0502020204030204" pitchFamily="34" charset="0"/>
                <a:cs typeface="Times New Roman" panose="02020603050405020304" pitchFamily="18" charset="0"/>
              </a:rPr>
              <a:t>La iniciación al baloncesto en el medio escolarLa iniciación deportiva basada en los deportes colectivos.</a:t>
            </a:r>
            <a:r>
              <a:rPr lang="es-ES" sz="1600" b="1" dirty="0">
                <a:latin typeface="Calibri" panose="020F0502020204030204" pitchFamily="34" charset="0"/>
                <a:ea typeface="Calibri" panose="020F0502020204030204" pitchFamily="34" charset="0"/>
                <a:cs typeface="Times New Roman" panose="02020603050405020304" pitchFamily="18" charset="0"/>
              </a:rPr>
              <a:t> Madrid:: Gymnos. (pp. 105-144).</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Castejón, F. (1994). La enseñanza del deporte en la educación obligatoria: enfoque metodológico. . </a:t>
            </a:r>
            <a:r>
              <a:rPr lang="es-ES" sz="1600" b="1" i="1" dirty="0">
                <a:latin typeface="Calibri" panose="020F0502020204030204" pitchFamily="34" charset="0"/>
                <a:ea typeface="Calibri" panose="020F0502020204030204" pitchFamily="34" charset="0"/>
                <a:cs typeface="Times New Roman" panose="02020603050405020304" pitchFamily="18" charset="0"/>
              </a:rPr>
              <a:t>Revista complutense de educación, </a:t>
            </a:r>
            <a:r>
              <a:rPr lang="es-ES" sz="1600" b="1" dirty="0">
                <a:latin typeface="Calibri" panose="020F0502020204030204" pitchFamily="34" charset="0"/>
                <a:ea typeface="Calibri" panose="020F0502020204030204" pitchFamily="34" charset="0"/>
                <a:cs typeface="Times New Roman" panose="02020603050405020304" pitchFamily="18" charset="0"/>
              </a:rPr>
              <a:t>, Vol. 5 (2), 137-151. .</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Cerda, G, H. (2011). </a:t>
            </a:r>
            <a:r>
              <a:rPr lang="es-ES" sz="1600" b="1" i="1" dirty="0">
                <a:latin typeface="Calibri" panose="020F0502020204030204" pitchFamily="34" charset="0"/>
                <a:ea typeface="Calibri" panose="020F0502020204030204" pitchFamily="34" charset="0"/>
                <a:cs typeface="Times New Roman" panose="02020603050405020304" pitchFamily="18" charset="0"/>
              </a:rPr>
              <a:t>Los Elementos de la Investigación.</a:t>
            </a:r>
            <a:r>
              <a:rPr lang="es-ES" sz="1600" b="1" dirty="0">
                <a:latin typeface="Calibri" panose="020F0502020204030204" pitchFamily="34" charset="0"/>
                <a:ea typeface="Calibri" panose="020F0502020204030204" pitchFamily="34" charset="0"/>
                <a:cs typeface="Times New Roman" panose="02020603050405020304" pitchFamily="18" charset="0"/>
              </a:rPr>
              <a:t> Bogotá: Magisterio.</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Charchabal, D. (2012). </a:t>
            </a:r>
            <a:r>
              <a:rPr lang="es-ES" sz="1600" b="1" i="1" dirty="0">
                <a:latin typeface="Calibri" panose="020F0502020204030204" pitchFamily="34" charset="0"/>
                <a:ea typeface="Calibri" panose="020F0502020204030204" pitchFamily="34" charset="0"/>
                <a:cs typeface="Times New Roman" panose="02020603050405020304" pitchFamily="18" charset="0"/>
              </a:rPr>
              <a:t>Programa de enseñanza del baloncestista. .</a:t>
            </a:r>
            <a:r>
              <a:rPr lang="es-ES" sz="1600" b="1" dirty="0">
                <a:latin typeface="Calibri" panose="020F0502020204030204" pitchFamily="34" charset="0"/>
                <a:ea typeface="Calibri" panose="020F0502020204030204" pitchFamily="34" charset="0"/>
                <a:cs typeface="Times New Roman" panose="02020603050405020304" pitchFamily="18" charset="0"/>
              </a:rPr>
              <a:t> Moa - Holguin: Editorial Digital Instituto Superior Minero Metalúrgico de Moa.</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s-ES" sz="1600" b="1" dirty="0">
                <a:latin typeface="Calibri" panose="020F0502020204030204" pitchFamily="34" charset="0"/>
                <a:ea typeface="Calibri" panose="020F0502020204030204" pitchFamily="34" charset="0"/>
                <a:cs typeface="Times New Roman" panose="02020603050405020304" pitchFamily="18" charset="0"/>
              </a:rPr>
              <a:t>Charchabal, D. (2014). </a:t>
            </a:r>
            <a:r>
              <a:rPr lang="es-ES" sz="1600" b="1" i="1" dirty="0">
                <a:latin typeface="Calibri" panose="020F0502020204030204" pitchFamily="34" charset="0"/>
                <a:ea typeface="Calibri" panose="020F0502020204030204" pitchFamily="34" charset="0"/>
                <a:cs typeface="Times New Roman" panose="02020603050405020304" pitchFamily="18" charset="0"/>
              </a:rPr>
              <a:t>Programa de enseñanza del baloncestista. .</a:t>
            </a:r>
            <a:r>
              <a:rPr lang="es-ES" sz="1600" b="1" dirty="0">
                <a:latin typeface="Calibri" panose="020F0502020204030204" pitchFamily="34" charset="0"/>
                <a:ea typeface="Calibri" panose="020F0502020204030204" pitchFamily="34" charset="0"/>
                <a:cs typeface="Times New Roman" panose="02020603050405020304" pitchFamily="18" charset="0"/>
              </a:rPr>
              <a:t> Cuba. Holguín.: Editorial Digital Instituto Superior Minero Metalúrgico de Moa.</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98845" y="-11391"/>
            <a:ext cx="1079086" cy="1024217"/>
          </a:xfrm>
          <a:prstGeom prst="rect">
            <a:avLst/>
          </a:prstGeom>
        </p:spPr>
      </p:pic>
      <p:pic>
        <p:nvPicPr>
          <p:cNvPr id="5" name="Imagen 4"/>
          <p:cNvPicPr>
            <a:picLocks noChangeAspect="1"/>
          </p:cNvPicPr>
          <p:nvPr/>
        </p:nvPicPr>
        <p:blipFill>
          <a:blip r:embed="rId3"/>
          <a:stretch>
            <a:fillRect/>
          </a:stretch>
        </p:blipFill>
        <p:spPr>
          <a:xfrm>
            <a:off x="10995911" y="0"/>
            <a:ext cx="1146147" cy="1036410"/>
          </a:xfrm>
          <a:prstGeom prst="rect">
            <a:avLst/>
          </a:prstGeom>
        </p:spPr>
      </p:pic>
    </p:spTree>
    <p:extLst>
      <p:ext uri="{BB962C8B-B14F-4D97-AF65-F5344CB8AC3E}">
        <p14:creationId xmlns:p14="http://schemas.microsoft.com/office/powerpoint/2010/main" val="2143152066"/>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49019" y="190932"/>
            <a:ext cx="8583632"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ACTIVIDADES DEL PROGRAMA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21374601"/>
              </p:ext>
            </p:extLst>
          </p:nvPr>
        </p:nvGraphicFramePr>
        <p:xfrm>
          <a:off x="219633" y="1200293"/>
          <a:ext cx="11842377" cy="5611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159657" y="0"/>
            <a:ext cx="1079086" cy="1024217"/>
          </a:xfrm>
          <a:prstGeom prst="rect">
            <a:avLst/>
          </a:prstGeom>
        </p:spPr>
      </p:pic>
      <p:pic>
        <p:nvPicPr>
          <p:cNvPr id="7" name="Imagen 6"/>
          <p:cNvPicPr>
            <a:picLocks noChangeAspect="1"/>
          </p:cNvPicPr>
          <p:nvPr/>
        </p:nvPicPr>
        <p:blipFill>
          <a:blip r:embed="rId8"/>
          <a:stretch>
            <a:fillRect/>
          </a:stretch>
        </p:blipFill>
        <p:spPr>
          <a:xfrm>
            <a:off x="11042927" y="-12193"/>
            <a:ext cx="1146147" cy="1036410"/>
          </a:xfrm>
          <a:prstGeom prst="rect">
            <a:avLst/>
          </a:prstGeom>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657" y="1126378"/>
            <a:ext cx="3072940" cy="1883797"/>
          </a:xfrm>
          <a:prstGeom prst="ellipse">
            <a:avLst/>
          </a:prstGeom>
          <a:ln>
            <a:noFill/>
          </a:ln>
          <a:effectLst>
            <a:softEdge rad="112500"/>
          </a:effectLst>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306" y="5078196"/>
            <a:ext cx="2849834" cy="1689652"/>
          </a:xfrm>
          <a:prstGeom prst="ellipse">
            <a:avLst/>
          </a:prstGeom>
          <a:ln>
            <a:noFill/>
          </a:ln>
          <a:effectLst>
            <a:softEdge rad="112500"/>
          </a:effectLst>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8243" y="1126378"/>
            <a:ext cx="2974322" cy="2037559"/>
          </a:xfrm>
          <a:prstGeom prst="ellipse">
            <a:avLst/>
          </a:prstGeom>
          <a:ln>
            <a:noFill/>
          </a:ln>
          <a:effectLst>
            <a:softEdge rad="112500"/>
          </a:effectLst>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513891" y="5021187"/>
            <a:ext cx="2678109" cy="1836813"/>
          </a:xfrm>
          <a:prstGeom prst="ellipse">
            <a:avLst/>
          </a:prstGeom>
          <a:ln>
            <a:noFill/>
          </a:ln>
          <a:effectLst>
            <a:softEdge rad="112500"/>
          </a:effectLst>
        </p:spPr>
      </p:pic>
      <p:pic>
        <p:nvPicPr>
          <p:cNvPr id="3" name="Imagen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1503" y="2542004"/>
            <a:ext cx="5487833" cy="3086906"/>
          </a:xfrm>
          <a:prstGeom prst="ellipse">
            <a:avLst/>
          </a:prstGeom>
          <a:ln>
            <a:noFill/>
          </a:ln>
          <a:effectLst>
            <a:softEdge rad="112500"/>
          </a:effectLst>
        </p:spPr>
      </p:pic>
    </p:spTree>
    <p:extLst>
      <p:ext uri="{BB962C8B-B14F-4D97-AF65-F5344CB8AC3E}">
        <p14:creationId xmlns:p14="http://schemas.microsoft.com/office/powerpoint/2010/main" val="2745191798"/>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0" y="750193"/>
            <a:ext cx="4209399" cy="2897746"/>
          </a:xfrm>
          <a:prstGeom prst="ellipse">
            <a:avLst/>
          </a:prstGeom>
          <a:ln>
            <a:noFill/>
          </a:ln>
          <a:effectLst>
            <a:softEdge rad="112500"/>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658" y="582767"/>
            <a:ext cx="4181342" cy="3065172"/>
          </a:xfrm>
          <a:prstGeom prst="ellipse">
            <a:avLst/>
          </a:prstGeom>
          <a:ln>
            <a:noFill/>
          </a:ln>
          <a:effectLst>
            <a:softEdge rad="112500"/>
          </a:effec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0659" y="3724736"/>
            <a:ext cx="4181341" cy="3342546"/>
          </a:xfrm>
          <a:prstGeom prst="ellipse">
            <a:avLst/>
          </a:prstGeom>
          <a:ln>
            <a:noFill/>
          </a:ln>
          <a:effectLst>
            <a:softEdge rad="112500"/>
          </a:effec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045" y="-157766"/>
            <a:ext cx="3218408" cy="2754470"/>
          </a:xfrm>
          <a:prstGeom prst="ellipse">
            <a:avLst/>
          </a:prstGeom>
          <a:ln>
            <a:noFill/>
          </a:ln>
          <a:effectLst>
            <a:softEdge rad="1125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413" y="3805705"/>
            <a:ext cx="3926064" cy="3354948"/>
          </a:xfrm>
          <a:prstGeom prst="ellipse">
            <a:avLst/>
          </a:prstGeom>
          <a:ln>
            <a:noFill/>
          </a:ln>
          <a:effectLst>
            <a:softEdge rad="112500"/>
          </a:effectLst>
        </p:spPr>
      </p:pic>
    </p:spTree>
    <p:extLst>
      <p:ext uri="{BB962C8B-B14F-4D97-AF65-F5344CB8AC3E}">
        <p14:creationId xmlns:p14="http://schemas.microsoft.com/office/powerpoint/2010/main" val="89864734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56"/>
            <a:ext cx="12192000" cy="6857999"/>
          </a:xfrm>
          <a:prstGeom prst="rect">
            <a:avLst/>
          </a:prstGeom>
        </p:spPr>
      </p:pic>
      <p:pic>
        <p:nvPicPr>
          <p:cNvPr id="2" name="Imagen 1"/>
          <p:cNvPicPr>
            <a:picLocks noChangeAspect="1"/>
          </p:cNvPicPr>
          <p:nvPr/>
        </p:nvPicPr>
        <p:blipFill>
          <a:blip r:embed="rId4"/>
          <a:stretch>
            <a:fillRect/>
          </a:stretch>
        </p:blipFill>
        <p:spPr>
          <a:xfrm>
            <a:off x="158544" y="0"/>
            <a:ext cx="1079086" cy="1024217"/>
          </a:xfrm>
          <a:prstGeom prst="rect">
            <a:avLst/>
          </a:prstGeom>
        </p:spPr>
      </p:pic>
      <p:pic>
        <p:nvPicPr>
          <p:cNvPr id="3" name="Imagen 2"/>
          <p:cNvPicPr>
            <a:picLocks noChangeAspect="1"/>
          </p:cNvPicPr>
          <p:nvPr/>
        </p:nvPicPr>
        <p:blipFill>
          <a:blip r:embed="rId5"/>
          <a:stretch>
            <a:fillRect/>
          </a:stretch>
        </p:blipFill>
        <p:spPr>
          <a:xfrm>
            <a:off x="11045853" y="0"/>
            <a:ext cx="1146147" cy="1036410"/>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44" y="0"/>
            <a:ext cx="4247162" cy="2027583"/>
          </a:xfrm>
          <a:prstGeom prst="ellipse">
            <a:avLst/>
          </a:prstGeom>
          <a:ln>
            <a:noFill/>
          </a:ln>
          <a:effectLst>
            <a:softEdge rad="112500"/>
          </a:effectLst>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4838" y="1"/>
            <a:ext cx="4247161" cy="2239616"/>
          </a:xfrm>
          <a:prstGeom prst="ellipse">
            <a:avLst/>
          </a:prstGeom>
          <a:ln>
            <a:noFill/>
          </a:ln>
          <a:effectLst>
            <a:softEdge rad="112500"/>
          </a:effectLst>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572000"/>
            <a:ext cx="3408608" cy="2286000"/>
          </a:xfrm>
          <a:prstGeom prst="ellipse">
            <a:avLst/>
          </a:prstGeom>
          <a:ln>
            <a:noFill/>
          </a:ln>
          <a:effectLst>
            <a:softEdge rad="112500"/>
          </a:effectLst>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7328" y="4731026"/>
            <a:ext cx="3614671" cy="2126973"/>
          </a:xfrm>
          <a:prstGeom prst="ellipse">
            <a:avLst/>
          </a:prstGeom>
          <a:ln>
            <a:noFill/>
          </a:ln>
          <a:effectLst>
            <a:softEdge rad="112500"/>
          </a:effectLst>
        </p:spPr>
      </p:pic>
    </p:spTree>
    <p:extLst>
      <p:ext uri="{BB962C8B-B14F-4D97-AF65-F5344CB8AC3E}">
        <p14:creationId xmlns:p14="http://schemas.microsoft.com/office/powerpoint/2010/main" val="440838772"/>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5967" y="0"/>
            <a:ext cx="1079086" cy="1024217"/>
          </a:xfrm>
          <a:prstGeom prst="rect">
            <a:avLst/>
          </a:prstGeom>
        </p:spPr>
      </p:pic>
      <p:pic>
        <p:nvPicPr>
          <p:cNvPr id="3" name="Imagen 2"/>
          <p:cNvPicPr>
            <a:picLocks noChangeAspect="1"/>
          </p:cNvPicPr>
          <p:nvPr/>
        </p:nvPicPr>
        <p:blipFill>
          <a:blip r:embed="rId3"/>
          <a:stretch>
            <a:fillRect/>
          </a:stretch>
        </p:blipFill>
        <p:spPr>
          <a:xfrm>
            <a:off x="11045853" y="0"/>
            <a:ext cx="1146147" cy="103641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01"/>
            <a:ext cx="4168462" cy="2344760"/>
          </a:xfrm>
          <a:prstGeom prst="ellipse">
            <a:avLst/>
          </a:prstGeom>
          <a:ln>
            <a:noFill/>
          </a:ln>
          <a:effectLst>
            <a:softEdge rad="112500"/>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7593" y="895430"/>
            <a:ext cx="4304407" cy="2421229"/>
          </a:xfrm>
          <a:prstGeom prst="ellipse">
            <a:avLst/>
          </a:prstGeom>
          <a:ln>
            <a:noFill/>
          </a:ln>
          <a:effectLst>
            <a:softEdge rad="112500"/>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23" y="4467361"/>
            <a:ext cx="3769216" cy="2120184"/>
          </a:xfrm>
          <a:prstGeom prst="ellipse">
            <a:avLst/>
          </a:prstGeom>
          <a:ln>
            <a:noFill/>
          </a:ln>
          <a:effectLst>
            <a:softEdge rad="112500"/>
          </a:effec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843727" y="2017959"/>
            <a:ext cx="6055932" cy="3406462"/>
          </a:xfrm>
          <a:prstGeom prst="ellipse">
            <a:avLst/>
          </a:prstGeom>
          <a:ln>
            <a:noFill/>
          </a:ln>
          <a:effectLst>
            <a:softEdge rad="112500"/>
          </a:effectLst>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7593" y="4031087"/>
            <a:ext cx="3789252" cy="2131454"/>
          </a:xfrm>
          <a:prstGeom prst="ellipse">
            <a:avLst/>
          </a:prstGeom>
          <a:ln>
            <a:noFill/>
          </a:ln>
          <a:effectLst>
            <a:softEdge rad="112500"/>
          </a:effectLst>
        </p:spPr>
      </p:pic>
    </p:spTree>
    <p:extLst>
      <p:ext uri="{BB962C8B-B14F-4D97-AF65-F5344CB8AC3E}">
        <p14:creationId xmlns:p14="http://schemas.microsoft.com/office/powerpoint/2010/main" val="1515672721"/>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noGrp="1"/>
          </p:cNvSpPr>
          <p:nvPr>
            <p:ph type="title"/>
          </p:nvPr>
        </p:nvSpPr>
        <p:spPr>
          <a:xfrm>
            <a:off x="725510" y="4958366"/>
            <a:ext cx="10515600" cy="245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GRACIAS.</a:t>
            </a:r>
            <a:endParaRPr lang="es-EC" sz="5400" dirty="0"/>
          </a:p>
        </p:txBody>
      </p:sp>
      <p:pic>
        <p:nvPicPr>
          <p:cNvPr id="2" name="Imagen 1"/>
          <p:cNvPicPr>
            <a:picLocks noChangeAspect="1"/>
          </p:cNvPicPr>
          <p:nvPr/>
        </p:nvPicPr>
        <p:blipFill>
          <a:blip r:embed="rId2"/>
          <a:stretch>
            <a:fillRect/>
          </a:stretch>
        </p:blipFill>
        <p:spPr>
          <a:xfrm>
            <a:off x="185967" y="0"/>
            <a:ext cx="1079086" cy="1024217"/>
          </a:xfrm>
          <a:prstGeom prst="rect">
            <a:avLst/>
          </a:prstGeom>
        </p:spPr>
      </p:pic>
      <p:pic>
        <p:nvPicPr>
          <p:cNvPr id="3" name="Imagen 2"/>
          <p:cNvPicPr>
            <a:picLocks noChangeAspect="1"/>
          </p:cNvPicPr>
          <p:nvPr/>
        </p:nvPicPr>
        <p:blipFill>
          <a:blip r:embed="rId3"/>
          <a:stretch>
            <a:fillRect/>
          </a:stretch>
        </p:blipFill>
        <p:spPr>
          <a:xfrm>
            <a:off x="11045853" y="0"/>
            <a:ext cx="1146147" cy="103641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222021" y="330386"/>
            <a:ext cx="9823831" cy="5065862"/>
          </a:xfrm>
          <a:prstGeom prst="rect">
            <a:avLst/>
          </a:prstGeom>
        </p:spPr>
      </p:pic>
    </p:spTree>
    <p:extLst>
      <p:ext uri="{BB962C8B-B14F-4D97-AF65-F5344CB8AC3E}">
        <p14:creationId xmlns:p14="http://schemas.microsoft.com/office/powerpoint/2010/main" val="215560899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98420" y="607791"/>
            <a:ext cx="8795165"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FORMULACIÓN DEL PROBLEMA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5" name="Oval 4"/>
          <p:cNvSpPr/>
          <p:nvPr/>
        </p:nvSpPr>
        <p:spPr>
          <a:xfrm rot="20289023">
            <a:off x="-168467" y="2159026"/>
            <a:ext cx="6934776" cy="3102017"/>
          </a:xfrm>
          <a:prstGeom prst="ellipse">
            <a:avLst/>
          </a:prstGeom>
          <a:solidFill>
            <a:srgbClr val="B95B2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dirty="0"/>
              <a:t> </a:t>
            </a:r>
            <a:r>
              <a:rPr lang="es-EC" sz="2400" b="1" dirty="0">
                <a:solidFill>
                  <a:schemeClr val="tx1"/>
                </a:solidFill>
              </a:rPr>
              <a:t>¿Cómo incide la recreación escolar en los niveles de sedentarismo de </a:t>
            </a:r>
            <a:r>
              <a:rPr lang="es-EC" sz="2400" b="1" dirty="0" smtClean="0">
                <a:solidFill>
                  <a:schemeClr val="tx1"/>
                </a:solidFill>
              </a:rPr>
              <a:t>los estudiantes de tercero de bachillerato de </a:t>
            </a:r>
            <a:r>
              <a:rPr lang="es-EC" sz="2400" b="1" dirty="0">
                <a:solidFill>
                  <a:schemeClr val="tx1"/>
                </a:solidFill>
              </a:rPr>
              <a:t>la Unidad Educativa de la Inmaculada en el año lectivo 2017-2018?</a:t>
            </a:r>
          </a:p>
        </p:txBody>
      </p:sp>
      <p:pic>
        <p:nvPicPr>
          <p:cNvPr id="2" name="Imagen 1"/>
          <p:cNvPicPr>
            <a:picLocks noChangeAspect="1"/>
          </p:cNvPicPr>
          <p:nvPr/>
        </p:nvPicPr>
        <p:blipFill>
          <a:blip r:embed="rId2"/>
          <a:stretch>
            <a:fillRect/>
          </a:stretch>
        </p:blipFill>
        <p:spPr>
          <a:xfrm>
            <a:off x="0" y="95682"/>
            <a:ext cx="1079086" cy="1024217"/>
          </a:xfrm>
          <a:prstGeom prst="rect">
            <a:avLst/>
          </a:prstGeom>
        </p:spPr>
      </p:pic>
      <p:pic>
        <p:nvPicPr>
          <p:cNvPr id="3" name="Imagen 2"/>
          <p:cNvPicPr>
            <a:picLocks noChangeAspect="1"/>
          </p:cNvPicPr>
          <p:nvPr/>
        </p:nvPicPr>
        <p:blipFill>
          <a:blip r:embed="rId3"/>
          <a:stretch>
            <a:fillRect/>
          </a:stretch>
        </p:blipFill>
        <p:spPr>
          <a:xfrm>
            <a:off x="11045853" y="38637"/>
            <a:ext cx="1146147" cy="103641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029">
            <a:off x="6065949" y="1806843"/>
            <a:ext cx="5731097" cy="4417453"/>
          </a:xfrm>
          <a:prstGeom prst="ellipse">
            <a:avLst/>
          </a:prstGeom>
          <a:ln>
            <a:noFill/>
          </a:ln>
          <a:effectLst>
            <a:softEdge rad="112500"/>
          </a:effectLst>
        </p:spPr>
      </p:pic>
    </p:spTree>
    <p:extLst>
      <p:ext uri="{BB962C8B-B14F-4D97-AF65-F5344CB8AC3E}">
        <p14:creationId xmlns:p14="http://schemas.microsoft.com/office/powerpoint/2010/main" val="341086314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758"/>
            <a:ext cx="12281163" cy="6858000"/>
          </a:xfrm>
          <a:prstGeom prst="rect">
            <a:avLst/>
          </a:prstGeom>
        </p:spPr>
      </p:pic>
      <p:sp>
        <p:nvSpPr>
          <p:cNvPr id="5" name="Oval 4"/>
          <p:cNvSpPr/>
          <p:nvPr/>
        </p:nvSpPr>
        <p:spPr>
          <a:xfrm>
            <a:off x="0" y="4693920"/>
            <a:ext cx="12281161" cy="2164080"/>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2400" dirty="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 importancia de este tema radica, en proponer nuevas alternativas de diversión a  través del programa </a:t>
            </a:r>
            <a:r>
              <a:rPr lang="es-EC"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 ejercicios físicos, juegos recreativo y deportivos, </a:t>
            </a:r>
            <a:r>
              <a:rPr lang="es-EC"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el cual va a reducir, los niveles de sedentarismo, creando una cultura de movimiento en los </a:t>
            </a:r>
            <a:r>
              <a:rPr lang="es-EC"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estudiantes.</a:t>
            </a:r>
            <a:endParaRPr lang="es-EC" sz="2400" b="1" dirty="0">
              <a:solidFill>
                <a:schemeClr val="tx1"/>
              </a:solidFill>
            </a:endParaRPr>
          </a:p>
        </p:txBody>
      </p:sp>
      <p:sp>
        <p:nvSpPr>
          <p:cNvPr id="4" name="Title 3"/>
          <p:cNvSpPr>
            <a:spLocks noGrp="1"/>
          </p:cNvSpPr>
          <p:nvPr>
            <p:ph type="title"/>
          </p:nvPr>
        </p:nvSpPr>
        <p:spPr>
          <a:xfrm>
            <a:off x="1288474" y="607791"/>
            <a:ext cx="10280072" cy="923330"/>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JUSTIFICACIÓN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2" name="Imagen 1"/>
          <p:cNvPicPr>
            <a:picLocks noChangeAspect="1"/>
          </p:cNvPicPr>
          <p:nvPr/>
        </p:nvPicPr>
        <p:blipFill>
          <a:blip r:embed="rId3"/>
          <a:stretch>
            <a:fillRect/>
          </a:stretch>
        </p:blipFill>
        <p:spPr>
          <a:xfrm>
            <a:off x="0" y="-10395"/>
            <a:ext cx="1079086" cy="1024217"/>
          </a:xfrm>
          <a:prstGeom prst="rect">
            <a:avLst/>
          </a:prstGeom>
        </p:spPr>
      </p:pic>
      <p:pic>
        <p:nvPicPr>
          <p:cNvPr id="3" name="Imagen 2"/>
          <p:cNvPicPr>
            <a:picLocks noChangeAspect="1"/>
          </p:cNvPicPr>
          <p:nvPr/>
        </p:nvPicPr>
        <p:blipFill>
          <a:blip r:embed="rId4"/>
          <a:stretch>
            <a:fillRect/>
          </a:stretch>
        </p:blipFill>
        <p:spPr>
          <a:xfrm>
            <a:off x="11045853" y="0"/>
            <a:ext cx="1146147" cy="1036410"/>
          </a:xfrm>
          <a:prstGeom prst="rect">
            <a:avLst/>
          </a:prstGeom>
        </p:spPr>
      </p:pic>
    </p:spTree>
    <p:extLst>
      <p:ext uri="{BB962C8B-B14F-4D97-AF65-F5344CB8AC3E}">
        <p14:creationId xmlns:p14="http://schemas.microsoft.com/office/powerpoint/2010/main" val="3956934242"/>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26706198"/>
              </p:ext>
            </p:extLst>
          </p:nvPr>
        </p:nvGraphicFramePr>
        <p:xfrm>
          <a:off x="441960" y="7620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24035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25050" y="217827"/>
            <a:ext cx="8341899"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HIPOTESIS DE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51327674"/>
              </p:ext>
            </p:extLst>
          </p:nvPr>
        </p:nvGraphicFramePr>
        <p:xfrm>
          <a:off x="327212" y="1161087"/>
          <a:ext cx="11479306" cy="5544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34451" y="0"/>
            <a:ext cx="1079086" cy="1024217"/>
          </a:xfrm>
          <a:prstGeom prst="rect">
            <a:avLst/>
          </a:prstGeom>
        </p:spPr>
      </p:pic>
      <p:pic>
        <p:nvPicPr>
          <p:cNvPr id="3" name="Imagen 2"/>
          <p:cNvPicPr>
            <a:picLocks noChangeAspect="1"/>
          </p:cNvPicPr>
          <p:nvPr/>
        </p:nvPicPr>
        <p:blipFill>
          <a:blip r:embed="rId8"/>
          <a:stretch>
            <a:fillRect/>
          </a:stretch>
        </p:blipFill>
        <p:spPr>
          <a:xfrm>
            <a:off x="11045853" y="0"/>
            <a:ext cx="1146147" cy="1036410"/>
          </a:xfrm>
          <a:prstGeom prst="rect">
            <a:avLst/>
          </a:prstGeom>
        </p:spPr>
      </p:pic>
    </p:spTree>
    <p:extLst>
      <p:ext uri="{BB962C8B-B14F-4D97-AF65-F5344CB8AC3E}">
        <p14:creationId xmlns:p14="http://schemas.microsoft.com/office/powerpoint/2010/main" val="808498120"/>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2388" y="188100"/>
            <a:ext cx="11255188" cy="1754326"/>
          </a:xfrm>
          <a:prstGeom prst="rect">
            <a:avLst/>
          </a:prstGeom>
          <a:noFill/>
        </p:spPr>
        <p:txBody>
          <a:bodyPr wrap="square" lIns="91440" tIns="45720" rIns="91440" bIns="45720">
            <a:spAutoFit/>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DEPENDIENTE</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SEDENTARISMO</a:t>
            </a:r>
            <a:endParaRPr lang="en-US"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cxnSp>
        <p:nvCxnSpPr>
          <p:cNvPr id="13" name="Straight Connector 12"/>
          <p:cNvCxnSpPr/>
          <p:nvPr/>
        </p:nvCxnSpPr>
        <p:spPr>
          <a:xfrm>
            <a:off x="3868388" y="5604150"/>
            <a:ext cx="1739036" cy="32600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2"/>
          <a:stretch>
            <a:fillRect/>
          </a:stretch>
        </p:blipFill>
        <p:spPr>
          <a:xfrm>
            <a:off x="0" y="0"/>
            <a:ext cx="1079086" cy="1024217"/>
          </a:xfrm>
          <a:prstGeom prst="rect">
            <a:avLst/>
          </a:prstGeom>
        </p:spPr>
      </p:pic>
      <p:pic>
        <p:nvPicPr>
          <p:cNvPr id="3" name="Imagen 2"/>
          <p:cNvPicPr>
            <a:picLocks noChangeAspect="1"/>
          </p:cNvPicPr>
          <p:nvPr/>
        </p:nvPicPr>
        <p:blipFill>
          <a:blip r:embed="rId3"/>
          <a:stretch>
            <a:fillRect/>
          </a:stretch>
        </p:blipFill>
        <p:spPr>
          <a:xfrm>
            <a:off x="11100655" y="0"/>
            <a:ext cx="1146147" cy="1036410"/>
          </a:xfrm>
          <a:prstGeom prst="rect">
            <a:avLst/>
          </a:prstGeom>
        </p:spPr>
      </p:pic>
      <p:pic>
        <p:nvPicPr>
          <p:cNvPr id="6" name="Imagen 5"/>
          <p:cNvPicPr>
            <a:picLocks noChangeAspect="1"/>
          </p:cNvPicPr>
          <p:nvPr/>
        </p:nvPicPr>
        <p:blipFill>
          <a:blip r:embed="rId4"/>
          <a:stretch>
            <a:fillRect/>
          </a:stretch>
        </p:blipFill>
        <p:spPr>
          <a:xfrm>
            <a:off x="-47298" y="2312223"/>
            <a:ext cx="4235131" cy="3291927"/>
          </a:xfrm>
          <a:prstGeom prst="rect">
            <a:avLst/>
          </a:prstGeom>
        </p:spPr>
      </p:pic>
      <p:graphicFrame>
        <p:nvGraphicFramePr>
          <p:cNvPr id="5" name="Diagrama 4"/>
          <p:cNvGraphicFramePr/>
          <p:nvPr>
            <p:extLst>
              <p:ext uri="{D42A27DB-BD31-4B8C-83A1-F6EECF244321}">
                <p14:modId xmlns:p14="http://schemas.microsoft.com/office/powerpoint/2010/main" val="3252338579"/>
              </p:ext>
            </p:extLst>
          </p:nvPr>
        </p:nvGraphicFramePr>
        <p:xfrm>
          <a:off x="4136223" y="1942426"/>
          <a:ext cx="7755966" cy="4910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196392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22237" y="416131"/>
            <a:ext cx="8547532" cy="1754326"/>
          </a:xfrm>
          <a:prstGeom prst="rect">
            <a:avLst/>
          </a:prstGeom>
          <a:noFill/>
        </p:spPr>
        <p:txBody>
          <a:bodyPr wrap="none" lIns="91440" tIns="45720" rIns="91440" bIns="45720">
            <a:spAutoFit/>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INDEPENDIENTE</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RECREACIÓN ESCOLAR</a:t>
            </a:r>
            <a:endParaRPr lang="en-US"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cxnSp>
        <p:nvCxnSpPr>
          <p:cNvPr id="7" name="Straight Connector 6"/>
          <p:cNvCxnSpPr/>
          <p:nvPr/>
        </p:nvCxnSpPr>
        <p:spPr>
          <a:xfrm flipV="1">
            <a:off x="3988963" y="3065929"/>
            <a:ext cx="1416755" cy="326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603377" y="4477871"/>
            <a:ext cx="896470"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88963" y="5617260"/>
            <a:ext cx="1510884" cy="31289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38940" y="3686245"/>
            <a:ext cx="4473327" cy="338554"/>
          </a:xfrm>
          <a:prstGeom prst="rect">
            <a:avLst/>
          </a:prstGeom>
          <a:noFill/>
        </p:spPr>
        <p:txBody>
          <a:bodyPr wrap="square" rtlCol="0">
            <a:spAutoFit/>
          </a:bodyPr>
          <a:lstStyle/>
          <a:p>
            <a:pPr marL="285750" indent="-285750">
              <a:buFont typeface="Arial" panose="020B0604020202020204" pitchFamily="34" charset="0"/>
              <a:buChar char="•"/>
            </a:pPr>
            <a:r>
              <a:rPr lang="es-EC" sz="1600" b="1" dirty="0" smtClean="0"/>
              <a:t> </a:t>
            </a:r>
          </a:p>
        </p:txBody>
      </p:sp>
      <p:pic>
        <p:nvPicPr>
          <p:cNvPr id="2" name="Imagen 1"/>
          <p:cNvPicPr>
            <a:picLocks noChangeAspect="1"/>
          </p:cNvPicPr>
          <p:nvPr/>
        </p:nvPicPr>
        <p:blipFill>
          <a:blip r:embed="rId2"/>
          <a:stretch>
            <a:fillRect/>
          </a:stretch>
        </p:blipFill>
        <p:spPr>
          <a:xfrm>
            <a:off x="11045853" y="18344"/>
            <a:ext cx="1146147" cy="1036410"/>
          </a:xfrm>
          <a:prstGeom prst="rect">
            <a:avLst/>
          </a:prstGeom>
        </p:spPr>
      </p:pic>
      <p:pic>
        <p:nvPicPr>
          <p:cNvPr id="3" name="Imagen 2"/>
          <p:cNvPicPr>
            <a:picLocks noChangeAspect="1"/>
          </p:cNvPicPr>
          <p:nvPr/>
        </p:nvPicPr>
        <p:blipFill>
          <a:blip r:embed="rId3"/>
          <a:stretch>
            <a:fillRect/>
          </a:stretch>
        </p:blipFill>
        <p:spPr>
          <a:xfrm>
            <a:off x="173088" y="0"/>
            <a:ext cx="1079086" cy="1024217"/>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7" y="2346960"/>
            <a:ext cx="4227047" cy="4022265"/>
          </a:xfrm>
          <a:prstGeom prst="ellipse">
            <a:avLst/>
          </a:prstGeom>
          <a:ln>
            <a:noFill/>
          </a:ln>
          <a:effectLst>
            <a:softEdge rad="112500"/>
          </a:effectLst>
        </p:spPr>
      </p:pic>
      <p:graphicFrame>
        <p:nvGraphicFramePr>
          <p:cNvPr id="9" name="Diagrama 8"/>
          <p:cNvGraphicFramePr/>
          <p:nvPr>
            <p:extLst>
              <p:ext uri="{D42A27DB-BD31-4B8C-83A1-F6EECF244321}">
                <p14:modId xmlns:p14="http://schemas.microsoft.com/office/powerpoint/2010/main" val="3312688210"/>
              </p:ext>
            </p:extLst>
          </p:nvPr>
        </p:nvGraphicFramePr>
        <p:xfrm>
          <a:off x="4033520" y="2170457"/>
          <a:ext cx="8128000" cy="4304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80842075"/>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12575</TotalTime>
  <Words>2465</Words>
  <Application>Microsoft Office PowerPoint</Application>
  <PresentationFormat>Panorámica</PresentationFormat>
  <Paragraphs>147</Paragraphs>
  <Slides>38</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Calibri</vt:lpstr>
      <vt:lpstr>Century Gothic</vt:lpstr>
      <vt:lpstr>Times New Roman</vt:lpstr>
      <vt:lpstr>Wingdings 3</vt:lpstr>
      <vt:lpstr>Espiral</vt:lpstr>
      <vt:lpstr>LA FALTA DE ACTIVIDAD DESTRUYE LA BUENA CONDICIÓN DE TODO SER HUMANO, MIENTRAS QUE EL MOVIMIENTO Y EL EJERCICIO FÍSICO LO CONSERVA. (PLATÓN).</vt:lpstr>
      <vt:lpstr> </vt:lpstr>
      <vt:lpstr>Presentación de PowerPoint</vt:lpstr>
      <vt:lpstr>FORMULACIÓN DEL PROBLEMA</vt:lpstr>
      <vt:lpstr>JUSTIFICACIÓN</vt:lpstr>
      <vt:lpstr>Presentación de PowerPoint</vt:lpstr>
      <vt:lpstr>HIPOTESIS DE INVESTIGACIÓN</vt:lpstr>
      <vt:lpstr>OPERACIONALIZACIÓN DE VARIABLES VARIABLE DEPENDIENTE SEDENTARISMO</vt:lpstr>
      <vt:lpstr>OPERACIONALIZACIÓN DE VARIABLES VARIABLE INDEPENDIENTE RECREACIÓN ESCOLAR</vt:lpstr>
      <vt:lpstr>MARCO TEÓRICO</vt:lpstr>
      <vt:lpstr>Presentación de PowerPoint</vt:lpstr>
      <vt:lpstr>Presentación de PowerPoint</vt:lpstr>
      <vt:lpstr>METODOLOGÍA DE LA INVESTIGACIÓN</vt:lpstr>
      <vt:lpstr>Presentación de PowerPoint</vt:lpstr>
      <vt:lpstr>PROCEDIMIENTO</vt:lpstr>
      <vt:lpstr>RESULTADOS</vt:lpstr>
      <vt:lpstr>RESULTADOS DEL PRETEST DE LA ENCUESTAS A ESTUDIANTES</vt:lpstr>
      <vt:lpstr>RESULTADOS DE LA ENCUESTA APLICADA A LOS ESTUDIANTES</vt:lpstr>
      <vt:lpstr>RESULTADOS DE LA ENCUESTA APLICADA A LOS ESTUDIANTES</vt:lpstr>
      <vt:lpstr>RESULTADOS DE LA ENCUESTA APLICADA A LOS ESTUDIANTES</vt:lpstr>
      <vt:lpstr>RESULTADOS DE LA ENCUESTA APLICADA A LOS ESTUDIANTES</vt:lpstr>
      <vt:lpstr>RESULTADOS DE LA ENCUESTA APLICADA A LOS ESTUDIANTES</vt:lpstr>
      <vt:lpstr>RESULTADOS DEL TEST DE CLASIFICACIÓN DEL SEDENTARISMO LUEGO DE APLICADA LA ENCUESTA  A LOS ESTUDIANTES</vt:lpstr>
      <vt:lpstr>RESULTADOS DEL TEST DE CLASIFICACIÓN DEL SEDENTARISMO</vt:lpstr>
      <vt:lpstr>RESULTADOS DEL TEST DE CLASIFICACIÓN DEL SEDENTARISMO</vt:lpstr>
      <vt:lpstr>RESULTADOS DEL TEST DE CLASIFICACIÓN DEL SEDENTARISMO</vt:lpstr>
      <vt:lpstr>RESULTADOS DEL TEST DE CLASIFICACIÓN DEL SEDENTARISMO</vt:lpstr>
      <vt:lpstr>RESULTADOS DEL TEST DE CLASIFICACIÓN DEL SEDENTARISMO</vt:lpstr>
      <vt:lpstr>RESULTADOS DEL TEST DE CLASIFICACIÓN DEL SEDENTARISMO</vt:lpstr>
      <vt:lpstr>RESULTADOS DEL TEST DE CLASIFICACIÓN DEL SEDENTARISMO</vt:lpstr>
      <vt:lpstr>CONCLUSIONES</vt:lpstr>
      <vt:lpstr>RECOMENDACIONES</vt:lpstr>
      <vt:lpstr>BIBLIOGRAFÍA</vt:lpstr>
      <vt:lpstr>ACTIVIDADES DEL PROGRAMA</vt:lpstr>
      <vt:lpstr>Presentación de PowerPoint</vt:lpstr>
      <vt:lpstr>Presentación de PowerPoint</vt:lpstr>
      <vt:lpstr>Presentación de PowerPoint</vt:lpstr>
      <vt:lpstr>GRACIAS.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 “ESPE”  DEPARTAMENTO DE CIENCIAS HUMANAS  Y SOCIALES  LICENCIATURA DE CIENCIAS DE LA ACTIVIDAD FÍSICA, DEPORTES Y RECREACIÓN</dc:title>
  <dc:creator>homero</dc:creator>
  <cp:lastModifiedBy>WALTER</cp:lastModifiedBy>
  <cp:revision>308</cp:revision>
  <dcterms:created xsi:type="dcterms:W3CDTF">2018-01-31T13:52:35Z</dcterms:created>
  <dcterms:modified xsi:type="dcterms:W3CDTF">2018-05-27T17:40:55Z</dcterms:modified>
</cp:coreProperties>
</file>