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74" r:id="rId12"/>
    <p:sldId id="266" r:id="rId13"/>
    <p:sldId id="267" r:id="rId14"/>
    <p:sldId id="268" r:id="rId15"/>
    <p:sldId id="269" r:id="rId16"/>
    <p:sldId id="270" r:id="rId17"/>
    <p:sldId id="271" r:id="rId18"/>
    <p:sldId id="272" r:id="rId19"/>
    <p:sldId id="273" r:id="rId20"/>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16"/>
    <a:srgbClr val="0C788E"/>
    <a:srgbClr val="025198"/>
    <a:srgbClr val="000099"/>
    <a:srgbClr val="1C1C1C"/>
    <a:srgbClr val="660066"/>
    <a:srgbClr val="000058"/>
    <a:srgbClr val="2E1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52" autoAdjust="0"/>
  </p:normalViewPr>
  <p:slideViewPr>
    <p:cSldViewPr>
      <p:cViewPr varScale="1">
        <p:scale>
          <a:sx n="115" d="100"/>
          <a:sy n="115" d="100"/>
        </p:scale>
        <p:origin x="136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1AABF-F260-4672-ACDE-FB546539C44B}" type="doc">
      <dgm:prSet loTypeId="urn:microsoft.com/office/officeart/2005/8/layout/funnel1" loCatId="relationship" qsTypeId="urn:microsoft.com/office/officeart/2005/8/quickstyle/3d1" qsCatId="3D" csTypeId="urn:microsoft.com/office/officeart/2005/8/colors/accent2_2" csCatId="accent2" phldr="1"/>
      <dgm:spPr/>
      <dgm:t>
        <a:bodyPr/>
        <a:lstStyle/>
        <a:p>
          <a:endParaRPr lang="es-EC"/>
        </a:p>
      </dgm:t>
    </dgm:pt>
    <dgm:pt modelId="{4A5B02A0-7B24-489E-9032-28A3CB26642E}">
      <dgm:prSet phldrT="[Texto]"/>
      <dgm:spPr/>
      <dgm:t>
        <a:bodyPr/>
        <a:lstStyle/>
        <a:p>
          <a:r>
            <a:rPr lang="es-EC" dirty="0"/>
            <a:t>Batimetría</a:t>
          </a:r>
        </a:p>
      </dgm:t>
    </dgm:pt>
    <dgm:pt modelId="{B469EE34-C129-4754-8654-420D817698F0}" type="parTrans" cxnId="{2053FF69-18D3-4DEF-BACC-319E4B4F4170}">
      <dgm:prSet/>
      <dgm:spPr/>
      <dgm:t>
        <a:bodyPr/>
        <a:lstStyle/>
        <a:p>
          <a:endParaRPr lang="es-EC"/>
        </a:p>
      </dgm:t>
    </dgm:pt>
    <dgm:pt modelId="{A3F64686-C76C-4154-933C-A8AB112E0094}" type="sibTrans" cxnId="{2053FF69-18D3-4DEF-BACC-319E4B4F4170}">
      <dgm:prSet/>
      <dgm:spPr/>
      <dgm:t>
        <a:bodyPr/>
        <a:lstStyle/>
        <a:p>
          <a:endParaRPr lang="es-EC"/>
        </a:p>
      </dgm:t>
    </dgm:pt>
    <dgm:pt modelId="{0B5D1264-9A00-4485-8DF1-436430A33F9B}">
      <dgm:prSet phldrT="[Texto]"/>
      <dgm:spPr/>
      <dgm:t>
        <a:bodyPr/>
        <a:lstStyle/>
        <a:p>
          <a:r>
            <a:rPr lang="es-EC" dirty="0"/>
            <a:t>MDE</a:t>
          </a:r>
        </a:p>
      </dgm:t>
    </dgm:pt>
    <dgm:pt modelId="{CA4756F4-77F4-4154-80AC-029FC79DE348}" type="parTrans" cxnId="{4410A047-3E6C-46CD-BE07-612A31D75774}">
      <dgm:prSet/>
      <dgm:spPr/>
      <dgm:t>
        <a:bodyPr/>
        <a:lstStyle/>
        <a:p>
          <a:endParaRPr lang="es-EC"/>
        </a:p>
      </dgm:t>
    </dgm:pt>
    <dgm:pt modelId="{6EFC1D45-118C-4871-B229-F98F230877F1}" type="sibTrans" cxnId="{4410A047-3E6C-46CD-BE07-612A31D75774}">
      <dgm:prSet/>
      <dgm:spPr/>
      <dgm:t>
        <a:bodyPr/>
        <a:lstStyle/>
        <a:p>
          <a:endParaRPr lang="es-EC"/>
        </a:p>
      </dgm:t>
    </dgm:pt>
    <dgm:pt modelId="{F113FEDF-FE35-43AB-8F23-2DA41E631165}">
      <dgm:prSet phldrT="[Texto]"/>
      <dgm:spPr/>
      <dgm:t>
        <a:bodyPr/>
        <a:lstStyle/>
        <a:p>
          <a:r>
            <a:rPr lang="es-EC" dirty="0"/>
            <a:t>MDEH</a:t>
          </a:r>
        </a:p>
      </dgm:t>
    </dgm:pt>
    <dgm:pt modelId="{841304F6-1A3D-4597-810B-E40F6E63850A}" type="parTrans" cxnId="{041C3BA2-5A5B-421D-958E-4924537AF12B}">
      <dgm:prSet/>
      <dgm:spPr/>
      <dgm:t>
        <a:bodyPr/>
        <a:lstStyle/>
        <a:p>
          <a:endParaRPr lang="es-EC"/>
        </a:p>
      </dgm:t>
    </dgm:pt>
    <dgm:pt modelId="{0AAF4488-17D3-4B0A-B75B-625F600D6300}" type="sibTrans" cxnId="{041C3BA2-5A5B-421D-958E-4924537AF12B}">
      <dgm:prSet/>
      <dgm:spPr/>
      <dgm:t>
        <a:bodyPr/>
        <a:lstStyle/>
        <a:p>
          <a:endParaRPr lang="es-EC"/>
        </a:p>
      </dgm:t>
    </dgm:pt>
    <dgm:pt modelId="{EB5D9B3C-DB84-4137-BEEE-9848140FE3A6}" type="pres">
      <dgm:prSet presAssocID="{6101AABF-F260-4672-ACDE-FB546539C44B}" presName="Name0" presStyleCnt="0">
        <dgm:presLayoutVars>
          <dgm:chMax val="4"/>
          <dgm:resizeHandles val="exact"/>
        </dgm:presLayoutVars>
      </dgm:prSet>
      <dgm:spPr/>
      <dgm:t>
        <a:bodyPr/>
        <a:lstStyle/>
        <a:p>
          <a:endParaRPr lang="es-ES"/>
        </a:p>
      </dgm:t>
    </dgm:pt>
    <dgm:pt modelId="{0E76ADC7-E771-4A39-A65B-34732753178D}" type="pres">
      <dgm:prSet presAssocID="{6101AABF-F260-4672-ACDE-FB546539C44B}" presName="ellipse" presStyleLbl="trBgShp" presStyleIdx="0" presStyleCnt="1"/>
      <dgm:spPr/>
    </dgm:pt>
    <dgm:pt modelId="{2E3F255B-8D03-4196-AE39-AC67848CCF8C}" type="pres">
      <dgm:prSet presAssocID="{6101AABF-F260-4672-ACDE-FB546539C44B}" presName="arrow1" presStyleLbl="fgShp" presStyleIdx="0" presStyleCnt="1"/>
      <dgm:spPr/>
    </dgm:pt>
    <dgm:pt modelId="{E32EE57A-C9DD-4162-84E1-DD4FB82DA34D}" type="pres">
      <dgm:prSet presAssocID="{6101AABF-F260-4672-ACDE-FB546539C44B}" presName="rectangle" presStyleLbl="revTx" presStyleIdx="0" presStyleCnt="1">
        <dgm:presLayoutVars>
          <dgm:bulletEnabled val="1"/>
        </dgm:presLayoutVars>
      </dgm:prSet>
      <dgm:spPr/>
      <dgm:t>
        <a:bodyPr/>
        <a:lstStyle/>
        <a:p>
          <a:endParaRPr lang="es-ES"/>
        </a:p>
      </dgm:t>
    </dgm:pt>
    <dgm:pt modelId="{79BA4A5E-CE73-45DC-8FD8-8BDB61220FAB}" type="pres">
      <dgm:prSet presAssocID="{0B5D1264-9A00-4485-8DF1-436430A33F9B}" presName="item1" presStyleLbl="node1" presStyleIdx="0" presStyleCnt="2" custLinFactNeighborX="13759" custLinFactNeighborY="6089">
        <dgm:presLayoutVars>
          <dgm:bulletEnabled val="1"/>
        </dgm:presLayoutVars>
      </dgm:prSet>
      <dgm:spPr/>
      <dgm:t>
        <a:bodyPr/>
        <a:lstStyle/>
        <a:p>
          <a:endParaRPr lang="es-ES"/>
        </a:p>
      </dgm:t>
    </dgm:pt>
    <dgm:pt modelId="{B4F905CB-74EC-4D83-B9C2-F0D66FD6A559}" type="pres">
      <dgm:prSet presAssocID="{F113FEDF-FE35-43AB-8F23-2DA41E631165}" presName="item2" presStyleLbl="node1" presStyleIdx="1" presStyleCnt="2">
        <dgm:presLayoutVars>
          <dgm:bulletEnabled val="1"/>
        </dgm:presLayoutVars>
      </dgm:prSet>
      <dgm:spPr/>
      <dgm:t>
        <a:bodyPr/>
        <a:lstStyle/>
        <a:p>
          <a:endParaRPr lang="es-ES"/>
        </a:p>
      </dgm:t>
    </dgm:pt>
    <dgm:pt modelId="{DD50AF3D-F586-4E85-8190-8E8B20DE7CB9}" type="pres">
      <dgm:prSet presAssocID="{6101AABF-F260-4672-ACDE-FB546539C44B}" presName="funnel" presStyleLbl="trAlignAcc1" presStyleIdx="0" presStyleCnt="1" custLinFactNeighborX="900" custLinFactNeighborY="2121"/>
      <dgm:spPr/>
    </dgm:pt>
  </dgm:ptLst>
  <dgm:cxnLst>
    <dgm:cxn modelId="{4410A047-3E6C-46CD-BE07-612A31D75774}" srcId="{6101AABF-F260-4672-ACDE-FB546539C44B}" destId="{0B5D1264-9A00-4485-8DF1-436430A33F9B}" srcOrd="1" destOrd="0" parTransId="{CA4756F4-77F4-4154-80AC-029FC79DE348}" sibTransId="{6EFC1D45-118C-4871-B229-F98F230877F1}"/>
    <dgm:cxn modelId="{2E468744-54C5-4D89-BEF8-2D2F42CE7F44}" type="presOf" srcId="{4A5B02A0-7B24-489E-9032-28A3CB26642E}" destId="{B4F905CB-74EC-4D83-B9C2-F0D66FD6A559}" srcOrd="0" destOrd="0" presId="urn:microsoft.com/office/officeart/2005/8/layout/funnel1"/>
    <dgm:cxn modelId="{2053FF69-18D3-4DEF-BACC-319E4B4F4170}" srcId="{6101AABF-F260-4672-ACDE-FB546539C44B}" destId="{4A5B02A0-7B24-489E-9032-28A3CB26642E}" srcOrd="0" destOrd="0" parTransId="{B469EE34-C129-4754-8654-420D817698F0}" sibTransId="{A3F64686-C76C-4154-933C-A8AB112E0094}"/>
    <dgm:cxn modelId="{0606B213-5562-447D-87C6-41CDA4086E74}" type="presOf" srcId="{6101AABF-F260-4672-ACDE-FB546539C44B}" destId="{EB5D9B3C-DB84-4137-BEEE-9848140FE3A6}" srcOrd="0" destOrd="0" presId="urn:microsoft.com/office/officeart/2005/8/layout/funnel1"/>
    <dgm:cxn modelId="{6B5970F3-EB23-4895-9A64-E8C08F9ABF5A}" type="presOf" srcId="{F113FEDF-FE35-43AB-8F23-2DA41E631165}" destId="{E32EE57A-C9DD-4162-84E1-DD4FB82DA34D}" srcOrd="0" destOrd="0" presId="urn:microsoft.com/office/officeart/2005/8/layout/funnel1"/>
    <dgm:cxn modelId="{041C3BA2-5A5B-421D-958E-4924537AF12B}" srcId="{6101AABF-F260-4672-ACDE-FB546539C44B}" destId="{F113FEDF-FE35-43AB-8F23-2DA41E631165}" srcOrd="2" destOrd="0" parTransId="{841304F6-1A3D-4597-810B-E40F6E63850A}" sibTransId="{0AAF4488-17D3-4B0A-B75B-625F600D6300}"/>
    <dgm:cxn modelId="{25D8CADC-7FF6-4975-BE79-0C81DE54A5EB}" type="presOf" srcId="{0B5D1264-9A00-4485-8DF1-436430A33F9B}" destId="{79BA4A5E-CE73-45DC-8FD8-8BDB61220FAB}" srcOrd="0" destOrd="0" presId="urn:microsoft.com/office/officeart/2005/8/layout/funnel1"/>
    <dgm:cxn modelId="{D80B6F1C-778E-4F43-8909-CBB3ACCEB189}" type="presParOf" srcId="{EB5D9B3C-DB84-4137-BEEE-9848140FE3A6}" destId="{0E76ADC7-E771-4A39-A65B-34732753178D}" srcOrd="0" destOrd="0" presId="urn:microsoft.com/office/officeart/2005/8/layout/funnel1"/>
    <dgm:cxn modelId="{17F5E0E4-29A1-4C43-ACD9-0D36222C58E1}" type="presParOf" srcId="{EB5D9B3C-DB84-4137-BEEE-9848140FE3A6}" destId="{2E3F255B-8D03-4196-AE39-AC67848CCF8C}" srcOrd="1" destOrd="0" presId="urn:microsoft.com/office/officeart/2005/8/layout/funnel1"/>
    <dgm:cxn modelId="{42B1BA07-35F6-4872-8A41-E36F1A58BD02}" type="presParOf" srcId="{EB5D9B3C-DB84-4137-BEEE-9848140FE3A6}" destId="{E32EE57A-C9DD-4162-84E1-DD4FB82DA34D}" srcOrd="2" destOrd="0" presId="urn:microsoft.com/office/officeart/2005/8/layout/funnel1"/>
    <dgm:cxn modelId="{1232DB3F-5954-4852-B5FF-05035E9169AE}" type="presParOf" srcId="{EB5D9B3C-DB84-4137-BEEE-9848140FE3A6}" destId="{79BA4A5E-CE73-45DC-8FD8-8BDB61220FAB}" srcOrd="3" destOrd="0" presId="urn:microsoft.com/office/officeart/2005/8/layout/funnel1"/>
    <dgm:cxn modelId="{B586EA43-DFBB-4DC5-B1AE-70B17825DA11}" type="presParOf" srcId="{EB5D9B3C-DB84-4137-BEEE-9848140FE3A6}" destId="{B4F905CB-74EC-4D83-B9C2-F0D66FD6A559}" srcOrd="4" destOrd="0" presId="urn:microsoft.com/office/officeart/2005/8/layout/funnel1"/>
    <dgm:cxn modelId="{ED219A8F-9318-495B-A22A-5C941A08F275}" type="presParOf" srcId="{EB5D9B3C-DB84-4137-BEEE-9848140FE3A6}" destId="{DD50AF3D-F586-4E85-8190-8E8B20DE7CB9}" srcOrd="5"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2F47D1-B037-4884-B99D-149731E95CC6}" type="doc">
      <dgm:prSet loTypeId="urn:microsoft.com/office/officeart/2005/8/layout/process3" loCatId="process" qsTypeId="urn:microsoft.com/office/officeart/2005/8/quickstyle/3d1" qsCatId="3D" csTypeId="urn:microsoft.com/office/officeart/2005/8/colors/accent2_2" csCatId="accent2" phldr="1"/>
      <dgm:spPr/>
    </dgm:pt>
    <dgm:pt modelId="{147E69CE-D046-4BB7-820B-190D1B6DACC5}">
      <dgm:prSet phldrT="[Texto]" custT="1"/>
      <dgm:spPr/>
      <dgm:t>
        <a:bodyPr/>
        <a:lstStyle/>
        <a:p>
          <a:r>
            <a:rPr lang="es-ES" sz="2000" dirty="0"/>
            <a:t>Planificación Trabajo</a:t>
          </a:r>
        </a:p>
      </dgm:t>
    </dgm:pt>
    <dgm:pt modelId="{6986A60B-AD1D-41EB-83DE-11F086B189C3}" type="parTrans" cxnId="{09C36104-5A89-44DE-8F99-BA404AD96590}">
      <dgm:prSet/>
      <dgm:spPr/>
      <dgm:t>
        <a:bodyPr/>
        <a:lstStyle/>
        <a:p>
          <a:endParaRPr lang="es-ES"/>
        </a:p>
      </dgm:t>
    </dgm:pt>
    <dgm:pt modelId="{2F6C8C83-A32F-4BD7-B35F-A61FEC97766B}" type="sibTrans" cxnId="{09C36104-5A89-44DE-8F99-BA404AD96590}">
      <dgm:prSet/>
      <dgm:spPr/>
      <dgm:t>
        <a:bodyPr/>
        <a:lstStyle/>
        <a:p>
          <a:endParaRPr lang="es-ES"/>
        </a:p>
      </dgm:t>
    </dgm:pt>
    <dgm:pt modelId="{20175A52-CCA4-4AC2-897F-B9CAAACAEB82}">
      <dgm:prSet phldrT="[Texto]" custT="1"/>
      <dgm:spPr/>
      <dgm:t>
        <a:bodyPr/>
        <a:lstStyle/>
        <a:p>
          <a:r>
            <a:rPr lang="es-ES" sz="2000" b="1" dirty="0"/>
            <a:t>Procesamiento de datos</a:t>
          </a:r>
          <a:endParaRPr lang="es-ES" sz="2000" dirty="0"/>
        </a:p>
      </dgm:t>
    </dgm:pt>
    <dgm:pt modelId="{5B214019-2B66-4644-9AC5-F786409C175B}" type="parTrans" cxnId="{833DB424-B356-42CD-B894-60831899C967}">
      <dgm:prSet/>
      <dgm:spPr/>
      <dgm:t>
        <a:bodyPr/>
        <a:lstStyle/>
        <a:p>
          <a:endParaRPr lang="es-ES"/>
        </a:p>
      </dgm:t>
    </dgm:pt>
    <dgm:pt modelId="{8277A1C2-012D-4F56-9C8E-860AC668939D}" type="sibTrans" cxnId="{833DB424-B356-42CD-B894-60831899C967}">
      <dgm:prSet/>
      <dgm:spPr/>
      <dgm:t>
        <a:bodyPr/>
        <a:lstStyle/>
        <a:p>
          <a:endParaRPr lang="es-ES"/>
        </a:p>
      </dgm:t>
    </dgm:pt>
    <dgm:pt modelId="{CD524C04-0EC3-4922-AC83-1DDD2FE64003}">
      <dgm:prSet custT="1"/>
      <dgm:spPr/>
      <dgm:t>
        <a:bodyPr/>
        <a:lstStyle/>
        <a:p>
          <a:r>
            <a:rPr lang="es-ES" sz="2000" dirty="0"/>
            <a:t>Trabajo de Campo</a:t>
          </a:r>
          <a:endParaRPr lang="es-ES" sz="2000" b="0" u="none" dirty="0"/>
        </a:p>
      </dgm:t>
    </dgm:pt>
    <dgm:pt modelId="{F158B70D-DE38-4EFE-A5FE-EDF4F161CE9E}" type="parTrans" cxnId="{C4C03495-24E7-4B96-A915-F99937451EC9}">
      <dgm:prSet/>
      <dgm:spPr/>
      <dgm:t>
        <a:bodyPr/>
        <a:lstStyle/>
        <a:p>
          <a:endParaRPr lang="es-ES"/>
        </a:p>
      </dgm:t>
    </dgm:pt>
    <dgm:pt modelId="{C16C7BDA-6552-4B9D-A29D-185E503FCD0C}" type="sibTrans" cxnId="{C4C03495-24E7-4B96-A915-F99937451EC9}">
      <dgm:prSet/>
      <dgm:spPr/>
      <dgm:t>
        <a:bodyPr/>
        <a:lstStyle/>
        <a:p>
          <a:endParaRPr lang="es-ES"/>
        </a:p>
      </dgm:t>
    </dgm:pt>
    <dgm:pt modelId="{246B010D-641B-4237-88F3-2D56FF2CF79F}">
      <dgm:prSet/>
      <dgm:spPr/>
      <dgm:t>
        <a:bodyPr/>
        <a:lstStyle/>
        <a:p>
          <a:r>
            <a:rPr lang="es-EC" dirty="0"/>
            <a:t>GPS</a:t>
          </a:r>
        </a:p>
      </dgm:t>
    </dgm:pt>
    <dgm:pt modelId="{2590A7BD-68FB-44F3-A156-3DCEB87A125E}" type="parTrans" cxnId="{D02D4A3A-E2A0-43A5-B07D-56C94E7C9CB4}">
      <dgm:prSet/>
      <dgm:spPr/>
      <dgm:t>
        <a:bodyPr/>
        <a:lstStyle/>
        <a:p>
          <a:endParaRPr lang="es-EC"/>
        </a:p>
      </dgm:t>
    </dgm:pt>
    <dgm:pt modelId="{83093783-2BAF-4F6B-82AE-5B7E41513A96}" type="sibTrans" cxnId="{D02D4A3A-E2A0-43A5-B07D-56C94E7C9CB4}">
      <dgm:prSet/>
      <dgm:spPr/>
      <dgm:t>
        <a:bodyPr/>
        <a:lstStyle/>
        <a:p>
          <a:endParaRPr lang="es-EC"/>
        </a:p>
      </dgm:t>
    </dgm:pt>
    <dgm:pt modelId="{56301E46-B79D-4DAC-B6FB-2C42FB3A7261}">
      <dgm:prSet/>
      <dgm:spPr/>
      <dgm:t>
        <a:bodyPr/>
        <a:lstStyle/>
        <a:p>
          <a:r>
            <a:rPr lang="es-EC" dirty="0"/>
            <a:t>Fotogrametría</a:t>
          </a:r>
        </a:p>
      </dgm:t>
    </dgm:pt>
    <dgm:pt modelId="{27580450-B042-4526-892E-72CAF57BDF55}" type="parTrans" cxnId="{E7F64A64-E180-49A1-B452-62D694973CF2}">
      <dgm:prSet/>
      <dgm:spPr/>
      <dgm:t>
        <a:bodyPr/>
        <a:lstStyle/>
        <a:p>
          <a:endParaRPr lang="es-EC"/>
        </a:p>
      </dgm:t>
    </dgm:pt>
    <dgm:pt modelId="{D3D5B78B-814A-47CC-9D5E-6BA132A4D8DD}" type="sibTrans" cxnId="{E7F64A64-E180-49A1-B452-62D694973CF2}">
      <dgm:prSet/>
      <dgm:spPr/>
      <dgm:t>
        <a:bodyPr/>
        <a:lstStyle/>
        <a:p>
          <a:endParaRPr lang="es-EC"/>
        </a:p>
      </dgm:t>
    </dgm:pt>
    <dgm:pt modelId="{64054137-78CB-4F16-8ACC-4B513DF1E86E}">
      <dgm:prSet/>
      <dgm:spPr/>
      <dgm:t>
        <a:bodyPr/>
        <a:lstStyle/>
        <a:p>
          <a:r>
            <a:rPr lang="es-EC" dirty="0"/>
            <a:t>Rastreo</a:t>
          </a:r>
        </a:p>
      </dgm:t>
    </dgm:pt>
    <dgm:pt modelId="{39CA21B7-4CFD-4E97-81B2-6AD89D37AAEF}" type="parTrans" cxnId="{7261CCC0-D2F2-4397-8821-82659702DBDE}">
      <dgm:prSet/>
      <dgm:spPr/>
      <dgm:t>
        <a:bodyPr/>
        <a:lstStyle/>
        <a:p>
          <a:endParaRPr lang="es-EC"/>
        </a:p>
      </dgm:t>
    </dgm:pt>
    <dgm:pt modelId="{F6EF1E1A-D7EF-4BA3-9ED2-1C6453CEC079}" type="sibTrans" cxnId="{7261CCC0-D2F2-4397-8821-82659702DBDE}">
      <dgm:prSet/>
      <dgm:spPr/>
      <dgm:t>
        <a:bodyPr/>
        <a:lstStyle/>
        <a:p>
          <a:endParaRPr lang="es-EC"/>
        </a:p>
      </dgm:t>
    </dgm:pt>
    <dgm:pt modelId="{463C03D0-2C84-4BE4-B425-FB44F49CA824}">
      <dgm:prSet/>
      <dgm:spPr/>
      <dgm:t>
        <a:bodyPr/>
        <a:lstStyle/>
        <a:p>
          <a:r>
            <a:rPr lang="es-EC" dirty="0"/>
            <a:t>Ejecución de vuelo fotogramétrico</a:t>
          </a:r>
        </a:p>
      </dgm:t>
    </dgm:pt>
    <dgm:pt modelId="{38F17E62-3410-4032-A1BD-EB796BB59FE7}" type="parTrans" cxnId="{3383AC31-646F-4900-9C33-06F472E8B55C}">
      <dgm:prSet/>
      <dgm:spPr/>
      <dgm:t>
        <a:bodyPr/>
        <a:lstStyle/>
        <a:p>
          <a:endParaRPr lang="es-EC"/>
        </a:p>
      </dgm:t>
    </dgm:pt>
    <dgm:pt modelId="{EF32BA03-6CBE-4BA5-A18B-F1A24CD59254}" type="sibTrans" cxnId="{3383AC31-646F-4900-9C33-06F472E8B55C}">
      <dgm:prSet/>
      <dgm:spPr/>
      <dgm:t>
        <a:bodyPr/>
        <a:lstStyle/>
        <a:p>
          <a:endParaRPr lang="es-EC"/>
        </a:p>
      </dgm:t>
    </dgm:pt>
    <dgm:pt modelId="{489D4510-9EBA-4DF1-B111-3A2A69786F90}">
      <dgm:prSet custT="1"/>
      <dgm:spPr/>
      <dgm:t>
        <a:bodyPr/>
        <a:lstStyle/>
        <a:p>
          <a:r>
            <a:rPr lang="es-EC" sz="1400" dirty="0"/>
            <a:t>Solución GPS</a:t>
          </a:r>
        </a:p>
      </dgm:t>
    </dgm:pt>
    <dgm:pt modelId="{966AFD63-E809-4FC1-AE21-A122DDA25D7A}" type="parTrans" cxnId="{4C9DAED4-B6F9-4D05-B15F-1A9338254CD8}">
      <dgm:prSet/>
      <dgm:spPr/>
      <dgm:t>
        <a:bodyPr/>
        <a:lstStyle/>
        <a:p>
          <a:endParaRPr lang="es-EC"/>
        </a:p>
      </dgm:t>
    </dgm:pt>
    <dgm:pt modelId="{972C87DE-A828-4B2A-9F56-72CC588CE65F}" type="sibTrans" cxnId="{4C9DAED4-B6F9-4D05-B15F-1A9338254CD8}">
      <dgm:prSet/>
      <dgm:spPr/>
      <dgm:t>
        <a:bodyPr/>
        <a:lstStyle/>
        <a:p>
          <a:endParaRPr lang="es-EC"/>
        </a:p>
      </dgm:t>
    </dgm:pt>
    <dgm:pt modelId="{24107D47-754A-413C-9A9B-69638F62DBD3}">
      <dgm:prSet custT="1"/>
      <dgm:spPr/>
      <dgm:t>
        <a:bodyPr/>
        <a:lstStyle/>
        <a:p>
          <a:r>
            <a:rPr lang="es-EC" sz="1400" dirty="0"/>
            <a:t>Ajuste Fotogramétrico</a:t>
          </a:r>
        </a:p>
      </dgm:t>
    </dgm:pt>
    <dgm:pt modelId="{3672B847-DECC-49D6-9BEB-5FC74C79D9B5}" type="parTrans" cxnId="{73E1127F-26DF-48AE-9AA4-A2036C7FF9C7}">
      <dgm:prSet/>
      <dgm:spPr/>
      <dgm:t>
        <a:bodyPr/>
        <a:lstStyle/>
        <a:p>
          <a:endParaRPr lang="es-EC"/>
        </a:p>
      </dgm:t>
    </dgm:pt>
    <dgm:pt modelId="{406D722C-9E65-4B06-AD68-2C4CE3DD7B6F}" type="sibTrans" cxnId="{73E1127F-26DF-48AE-9AA4-A2036C7FF9C7}">
      <dgm:prSet/>
      <dgm:spPr/>
      <dgm:t>
        <a:bodyPr/>
        <a:lstStyle/>
        <a:p>
          <a:endParaRPr lang="es-EC"/>
        </a:p>
      </dgm:t>
    </dgm:pt>
    <dgm:pt modelId="{EC2D90FF-1450-410C-8886-7DBB0ACEE09D}">
      <dgm:prSet custT="1"/>
      <dgm:spPr/>
      <dgm:t>
        <a:bodyPr/>
        <a:lstStyle/>
        <a:p>
          <a:r>
            <a:rPr lang="es-EC" sz="1400" dirty="0"/>
            <a:t>Clasificación LAS</a:t>
          </a:r>
        </a:p>
      </dgm:t>
    </dgm:pt>
    <dgm:pt modelId="{F0197283-1057-4770-9338-7480464B647D}" type="parTrans" cxnId="{828DB764-F30C-44FC-AB5A-5E4EFDBE3FA8}">
      <dgm:prSet/>
      <dgm:spPr/>
      <dgm:t>
        <a:bodyPr/>
        <a:lstStyle/>
        <a:p>
          <a:endParaRPr lang="es-EC"/>
        </a:p>
      </dgm:t>
    </dgm:pt>
    <dgm:pt modelId="{586973B1-5375-4269-B6D2-3BB349C99289}" type="sibTrans" cxnId="{828DB764-F30C-44FC-AB5A-5E4EFDBE3FA8}">
      <dgm:prSet/>
      <dgm:spPr/>
      <dgm:t>
        <a:bodyPr/>
        <a:lstStyle/>
        <a:p>
          <a:endParaRPr lang="es-EC"/>
        </a:p>
      </dgm:t>
    </dgm:pt>
    <dgm:pt modelId="{C720CE6B-3CF9-4870-A337-E59F8E84DDEB}" type="pres">
      <dgm:prSet presAssocID="{B02F47D1-B037-4884-B99D-149731E95CC6}" presName="linearFlow" presStyleCnt="0">
        <dgm:presLayoutVars>
          <dgm:dir/>
          <dgm:animLvl val="lvl"/>
          <dgm:resizeHandles val="exact"/>
        </dgm:presLayoutVars>
      </dgm:prSet>
      <dgm:spPr/>
    </dgm:pt>
    <dgm:pt modelId="{443B438A-40D3-4463-90C0-36B34245194F}" type="pres">
      <dgm:prSet presAssocID="{147E69CE-D046-4BB7-820B-190D1B6DACC5}" presName="composite" presStyleCnt="0"/>
      <dgm:spPr/>
    </dgm:pt>
    <dgm:pt modelId="{BAAA00BA-EC39-47A2-89DA-4715A95AF1D0}" type="pres">
      <dgm:prSet presAssocID="{147E69CE-D046-4BB7-820B-190D1B6DACC5}" presName="parTx" presStyleLbl="node1" presStyleIdx="0" presStyleCnt="3">
        <dgm:presLayoutVars>
          <dgm:chMax val="0"/>
          <dgm:chPref val="0"/>
          <dgm:bulletEnabled val="1"/>
        </dgm:presLayoutVars>
      </dgm:prSet>
      <dgm:spPr/>
      <dgm:t>
        <a:bodyPr/>
        <a:lstStyle/>
        <a:p>
          <a:endParaRPr lang="es-ES"/>
        </a:p>
      </dgm:t>
    </dgm:pt>
    <dgm:pt modelId="{D498AE13-6513-4180-AE4E-B7CE5A604786}" type="pres">
      <dgm:prSet presAssocID="{147E69CE-D046-4BB7-820B-190D1B6DACC5}" presName="parSh" presStyleLbl="node1" presStyleIdx="0" presStyleCnt="3" custLinFactNeighborX="1669" custLinFactNeighborY="-39175"/>
      <dgm:spPr/>
      <dgm:t>
        <a:bodyPr/>
        <a:lstStyle/>
        <a:p>
          <a:endParaRPr lang="es-ES"/>
        </a:p>
      </dgm:t>
    </dgm:pt>
    <dgm:pt modelId="{318C8CF9-E10C-4A5E-A0D7-1243396572FE}" type="pres">
      <dgm:prSet presAssocID="{147E69CE-D046-4BB7-820B-190D1B6DACC5}" presName="desTx" presStyleLbl="fgAcc1" presStyleIdx="0" presStyleCnt="3">
        <dgm:presLayoutVars>
          <dgm:bulletEnabled val="1"/>
        </dgm:presLayoutVars>
      </dgm:prSet>
      <dgm:spPr/>
      <dgm:t>
        <a:bodyPr/>
        <a:lstStyle/>
        <a:p>
          <a:endParaRPr lang="es-ES"/>
        </a:p>
      </dgm:t>
    </dgm:pt>
    <dgm:pt modelId="{6A12D434-1F64-405F-830B-C97A13646B99}" type="pres">
      <dgm:prSet presAssocID="{2F6C8C83-A32F-4BD7-B35F-A61FEC97766B}" presName="sibTrans" presStyleLbl="sibTrans2D1" presStyleIdx="0" presStyleCnt="2"/>
      <dgm:spPr/>
      <dgm:t>
        <a:bodyPr/>
        <a:lstStyle/>
        <a:p>
          <a:endParaRPr lang="es-ES"/>
        </a:p>
      </dgm:t>
    </dgm:pt>
    <dgm:pt modelId="{D666B968-E83F-4484-9766-22793E0FDC18}" type="pres">
      <dgm:prSet presAssocID="{2F6C8C83-A32F-4BD7-B35F-A61FEC97766B}" presName="connTx" presStyleLbl="sibTrans2D1" presStyleIdx="0" presStyleCnt="2"/>
      <dgm:spPr/>
      <dgm:t>
        <a:bodyPr/>
        <a:lstStyle/>
        <a:p>
          <a:endParaRPr lang="es-ES"/>
        </a:p>
      </dgm:t>
    </dgm:pt>
    <dgm:pt modelId="{E88E4EAB-A535-44C7-9DDD-059632F6EBF3}" type="pres">
      <dgm:prSet presAssocID="{CD524C04-0EC3-4922-AC83-1DDD2FE64003}" presName="composite" presStyleCnt="0"/>
      <dgm:spPr/>
    </dgm:pt>
    <dgm:pt modelId="{9A23F7CE-BC81-4AEE-97E6-72E7831051A8}" type="pres">
      <dgm:prSet presAssocID="{CD524C04-0EC3-4922-AC83-1DDD2FE64003}" presName="parTx" presStyleLbl="node1" presStyleIdx="0" presStyleCnt="3">
        <dgm:presLayoutVars>
          <dgm:chMax val="0"/>
          <dgm:chPref val="0"/>
          <dgm:bulletEnabled val="1"/>
        </dgm:presLayoutVars>
      </dgm:prSet>
      <dgm:spPr/>
      <dgm:t>
        <a:bodyPr/>
        <a:lstStyle/>
        <a:p>
          <a:endParaRPr lang="es-ES"/>
        </a:p>
      </dgm:t>
    </dgm:pt>
    <dgm:pt modelId="{58F655F0-4BF1-4E6C-95E1-FB4127A58D8C}" type="pres">
      <dgm:prSet presAssocID="{CD524C04-0EC3-4922-AC83-1DDD2FE64003}" presName="parSh" presStyleLbl="node1" presStyleIdx="1" presStyleCnt="3" custLinFactNeighborX="2954" custLinFactNeighborY="-48942"/>
      <dgm:spPr/>
      <dgm:t>
        <a:bodyPr/>
        <a:lstStyle/>
        <a:p>
          <a:endParaRPr lang="es-ES"/>
        </a:p>
      </dgm:t>
    </dgm:pt>
    <dgm:pt modelId="{1A40140C-9A10-43E4-B8B0-F18D38553155}" type="pres">
      <dgm:prSet presAssocID="{CD524C04-0EC3-4922-AC83-1DDD2FE64003}" presName="desTx" presStyleLbl="fgAcc1" presStyleIdx="1" presStyleCnt="3" custLinFactNeighborX="342" custLinFactNeighborY="-5475">
        <dgm:presLayoutVars>
          <dgm:bulletEnabled val="1"/>
        </dgm:presLayoutVars>
      </dgm:prSet>
      <dgm:spPr/>
      <dgm:t>
        <a:bodyPr/>
        <a:lstStyle/>
        <a:p>
          <a:endParaRPr lang="es-ES"/>
        </a:p>
      </dgm:t>
    </dgm:pt>
    <dgm:pt modelId="{258EEAC9-2FEF-47E0-9DD6-DC8A979C925B}" type="pres">
      <dgm:prSet presAssocID="{C16C7BDA-6552-4B9D-A29D-185E503FCD0C}" presName="sibTrans" presStyleLbl="sibTrans2D1" presStyleIdx="1" presStyleCnt="2"/>
      <dgm:spPr/>
      <dgm:t>
        <a:bodyPr/>
        <a:lstStyle/>
        <a:p>
          <a:endParaRPr lang="es-ES"/>
        </a:p>
      </dgm:t>
    </dgm:pt>
    <dgm:pt modelId="{5011D674-D844-444F-8074-25AA75C331D2}" type="pres">
      <dgm:prSet presAssocID="{C16C7BDA-6552-4B9D-A29D-185E503FCD0C}" presName="connTx" presStyleLbl="sibTrans2D1" presStyleIdx="1" presStyleCnt="2"/>
      <dgm:spPr/>
      <dgm:t>
        <a:bodyPr/>
        <a:lstStyle/>
        <a:p>
          <a:endParaRPr lang="es-ES"/>
        </a:p>
      </dgm:t>
    </dgm:pt>
    <dgm:pt modelId="{DF625FB2-F7BE-4BCD-9FC8-7C451A440D83}" type="pres">
      <dgm:prSet presAssocID="{20175A52-CCA4-4AC2-897F-B9CAAACAEB82}" presName="composite" presStyleCnt="0"/>
      <dgm:spPr/>
    </dgm:pt>
    <dgm:pt modelId="{5234D9C5-0C8C-4176-9DFC-33F379715D47}" type="pres">
      <dgm:prSet presAssocID="{20175A52-CCA4-4AC2-897F-B9CAAACAEB82}" presName="parTx" presStyleLbl="node1" presStyleIdx="1" presStyleCnt="3">
        <dgm:presLayoutVars>
          <dgm:chMax val="0"/>
          <dgm:chPref val="0"/>
          <dgm:bulletEnabled val="1"/>
        </dgm:presLayoutVars>
      </dgm:prSet>
      <dgm:spPr/>
      <dgm:t>
        <a:bodyPr/>
        <a:lstStyle/>
        <a:p>
          <a:endParaRPr lang="es-ES"/>
        </a:p>
      </dgm:t>
    </dgm:pt>
    <dgm:pt modelId="{47504A10-5EE4-4651-A9D3-6F235EEC25E9}" type="pres">
      <dgm:prSet presAssocID="{20175A52-CCA4-4AC2-897F-B9CAAACAEB82}" presName="parSh" presStyleLbl="node1" presStyleIdx="2" presStyleCnt="3" custScaleX="120337" custLinFactNeighborX="-1927" custLinFactNeighborY="-48893"/>
      <dgm:spPr/>
      <dgm:t>
        <a:bodyPr/>
        <a:lstStyle/>
        <a:p>
          <a:endParaRPr lang="es-ES"/>
        </a:p>
      </dgm:t>
    </dgm:pt>
    <dgm:pt modelId="{DAC9993A-D67E-407B-ACDA-CB8EE38F839C}" type="pres">
      <dgm:prSet presAssocID="{20175A52-CCA4-4AC2-897F-B9CAAACAEB82}" presName="desTx" presStyleLbl="fgAcc1" presStyleIdx="2" presStyleCnt="3" custScaleX="107654" custLinFactNeighborX="-3797" custLinFactNeighborY="-5329">
        <dgm:presLayoutVars>
          <dgm:bulletEnabled val="1"/>
        </dgm:presLayoutVars>
      </dgm:prSet>
      <dgm:spPr/>
      <dgm:t>
        <a:bodyPr/>
        <a:lstStyle/>
        <a:p>
          <a:endParaRPr lang="es-ES"/>
        </a:p>
      </dgm:t>
    </dgm:pt>
  </dgm:ptLst>
  <dgm:cxnLst>
    <dgm:cxn modelId="{998792A0-1B6B-48B4-B867-78C5D06B5221}" type="presOf" srcId="{20175A52-CCA4-4AC2-897F-B9CAAACAEB82}" destId="{5234D9C5-0C8C-4176-9DFC-33F379715D47}" srcOrd="0" destOrd="0" presId="urn:microsoft.com/office/officeart/2005/8/layout/process3"/>
    <dgm:cxn modelId="{09C36104-5A89-44DE-8F99-BA404AD96590}" srcId="{B02F47D1-B037-4884-B99D-149731E95CC6}" destId="{147E69CE-D046-4BB7-820B-190D1B6DACC5}" srcOrd="0" destOrd="0" parTransId="{6986A60B-AD1D-41EB-83DE-11F086B189C3}" sibTransId="{2F6C8C83-A32F-4BD7-B35F-A61FEC97766B}"/>
    <dgm:cxn modelId="{2E314AC4-78BE-4614-ACC2-05B247E99B15}" type="presOf" srcId="{56301E46-B79D-4DAC-B6FB-2C42FB3A7261}" destId="{318C8CF9-E10C-4A5E-A0D7-1243396572FE}" srcOrd="0" destOrd="1" presId="urn:microsoft.com/office/officeart/2005/8/layout/process3"/>
    <dgm:cxn modelId="{449B64DA-2785-424B-B5CF-92AFB74AB3D7}" type="presOf" srcId="{C16C7BDA-6552-4B9D-A29D-185E503FCD0C}" destId="{258EEAC9-2FEF-47E0-9DD6-DC8A979C925B}" srcOrd="0" destOrd="0" presId="urn:microsoft.com/office/officeart/2005/8/layout/process3"/>
    <dgm:cxn modelId="{783CAF04-F129-48A0-990E-9B2B3E4B40BF}" type="presOf" srcId="{EC2D90FF-1450-410C-8886-7DBB0ACEE09D}" destId="{DAC9993A-D67E-407B-ACDA-CB8EE38F839C}" srcOrd="0" destOrd="2" presId="urn:microsoft.com/office/officeart/2005/8/layout/process3"/>
    <dgm:cxn modelId="{21CCB375-ED99-40F1-AC3A-20121D89F966}" type="presOf" srcId="{20175A52-CCA4-4AC2-897F-B9CAAACAEB82}" destId="{47504A10-5EE4-4651-A9D3-6F235EEC25E9}" srcOrd="1" destOrd="0" presId="urn:microsoft.com/office/officeart/2005/8/layout/process3"/>
    <dgm:cxn modelId="{A9A9DBDD-3477-4749-9A34-05FD61A75F98}" type="presOf" srcId="{2F6C8C83-A32F-4BD7-B35F-A61FEC97766B}" destId="{D666B968-E83F-4484-9766-22793E0FDC18}" srcOrd="1" destOrd="0" presId="urn:microsoft.com/office/officeart/2005/8/layout/process3"/>
    <dgm:cxn modelId="{54E7CB7A-05C5-4782-B722-7684E8BC2C5B}" type="presOf" srcId="{CD524C04-0EC3-4922-AC83-1DDD2FE64003}" destId="{9A23F7CE-BC81-4AEE-97E6-72E7831051A8}" srcOrd="0" destOrd="0" presId="urn:microsoft.com/office/officeart/2005/8/layout/process3"/>
    <dgm:cxn modelId="{B2253C4B-5466-4DEE-8D9C-4FB07DD662E9}" type="presOf" srcId="{24107D47-754A-413C-9A9B-69638F62DBD3}" destId="{DAC9993A-D67E-407B-ACDA-CB8EE38F839C}" srcOrd="0" destOrd="1" presId="urn:microsoft.com/office/officeart/2005/8/layout/process3"/>
    <dgm:cxn modelId="{4C9DAED4-B6F9-4D05-B15F-1A9338254CD8}" srcId="{20175A52-CCA4-4AC2-897F-B9CAAACAEB82}" destId="{489D4510-9EBA-4DF1-B111-3A2A69786F90}" srcOrd="0" destOrd="0" parTransId="{966AFD63-E809-4FC1-AE21-A122DDA25D7A}" sibTransId="{972C87DE-A828-4B2A-9F56-72CC588CE65F}"/>
    <dgm:cxn modelId="{D02D4A3A-E2A0-43A5-B07D-56C94E7C9CB4}" srcId="{147E69CE-D046-4BB7-820B-190D1B6DACC5}" destId="{246B010D-641B-4237-88F3-2D56FF2CF79F}" srcOrd="0" destOrd="0" parTransId="{2590A7BD-68FB-44F3-A156-3DCEB87A125E}" sibTransId="{83093783-2BAF-4F6B-82AE-5B7E41513A96}"/>
    <dgm:cxn modelId="{C4C03495-24E7-4B96-A915-F99937451EC9}" srcId="{B02F47D1-B037-4884-B99D-149731E95CC6}" destId="{CD524C04-0EC3-4922-AC83-1DDD2FE64003}" srcOrd="1" destOrd="0" parTransId="{F158B70D-DE38-4EFE-A5FE-EDF4F161CE9E}" sibTransId="{C16C7BDA-6552-4B9D-A29D-185E503FCD0C}"/>
    <dgm:cxn modelId="{837FEF07-8BDC-43BE-B8D9-9966F449C5FD}" type="presOf" srcId="{64054137-78CB-4F16-8ACC-4B513DF1E86E}" destId="{1A40140C-9A10-43E4-B8B0-F18D38553155}" srcOrd="0" destOrd="0" presId="urn:microsoft.com/office/officeart/2005/8/layout/process3"/>
    <dgm:cxn modelId="{57176388-1486-4F93-9E0F-FE1509AFD439}" type="presOf" srcId="{B02F47D1-B037-4884-B99D-149731E95CC6}" destId="{C720CE6B-3CF9-4870-A337-E59F8E84DDEB}" srcOrd="0" destOrd="0" presId="urn:microsoft.com/office/officeart/2005/8/layout/process3"/>
    <dgm:cxn modelId="{047FC13E-EA4C-4120-8B89-11CB98A805B2}" type="presOf" srcId="{C16C7BDA-6552-4B9D-A29D-185E503FCD0C}" destId="{5011D674-D844-444F-8074-25AA75C331D2}" srcOrd="1" destOrd="0" presId="urn:microsoft.com/office/officeart/2005/8/layout/process3"/>
    <dgm:cxn modelId="{72E88795-6C69-444D-9AF5-616434F7FF3E}" type="presOf" srcId="{147E69CE-D046-4BB7-820B-190D1B6DACC5}" destId="{D498AE13-6513-4180-AE4E-B7CE5A604786}" srcOrd="1" destOrd="0" presId="urn:microsoft.com/office/officeart/2005/8/layout/process3"/>
    <dgm:cxn modelId="{DA845C33-91FC-4C6E-95BF-6A2275EB128F}" type="presOf" srcId="{246B010D-641B-4237-88F3-2D56FF2CF79F}" destId="{318C8CF9-E10C-4A5E-A0D7-1243396572FE}" srcOrd="0" destOrd="0" presId="urn:microsoft.com/office/officeart/2005/8/layout/process3"/>
    <dgm:cxn modelId="{73E1127F-26DF-48AE-9AA4-A2036C7FF9C7}" srcId="{20175A52-CCA4-4AC2-897F-B9CAAACAEB82}" destId="{24107D47-754A-413C-9A9B-69638F62DBD3}" srcOrd="1" destOrd="0" parTransId="{3672B847-DECC-49D6-9BEB-5FC74C79D9B5}" sibTransId="{406D722C-9E65-4B06-AD68-2C4CE3DD7B6F}"/>
    <dgm:cxn modelId="{76591E22-0CF3-4CD1-B532-0B12CEE3C73F}" type="presOf" srcId="{2F6C8C83-A32F-4BD7-B35F-A61FEC97766B}" destId="{6A12D434-1F64-405F-830B-C97A13646B99}" srcOrd="0" destOrd="0" presId="urn:microsoft.com/office/officeart/2005/8/layout/process3"/>
    <dgm:cxn modelId="{DD960709-95CD-4CFE-B28D-8DC83CB0708B}" type="presOf" srcId="{463C03D0-2C84-4BE4-B425-FB44F49CA824}" destId="{1A40140C-9A10-43E4-B8B0-F18D38553155}" srcOrd="0" destOrd="1" presId="urn:microsoft.com/office/officeart/2005/8/layout/process3"/>
    <dgm:cxn modelId="{828DB764-F30C-44FC-AB5A-5E4EFDBE3FA8}" srcId="{20175A52-CCA4-4AC2-897F-B9CAAACAEB82}" destId="{EC2D90FF-1450-410C-8886-7DBB0ACEE09D}" srcOrd="2" destOrd="0" parTransId="{F0197283-1057-4770-9338-7480464B647D}" sibTransId="{586973B1-5375-4269-B6D2-3BB349C99289}"/>
    <dgm:cxn modelId="{833DB424-B356-42CD-B894-60831899C967}" srcId="{B02F47D1-B037-4884-B99D-149731E95CC6}" destId="{20175A52-CCA4-4AC2-897F-B9CAAACAEB82}" srcOrd="2" destOrd="0" parTransId="{5B214019-2B66-4644-9AC5-F786409C175B}" sibTransId="{8277A1C2-012D-4F56-9C8E-860AC668939D}"/>
    <dgm:cxn modelId="{E7F64A64-E180-49A1-B452-62D694973CF2}" srcId="{147E69CE-D046-4BB7-820B-190D1B6DACC5}" destId="{56301E46-B79D-4DAC-B6FB-2C42FB3A7261}" srcOrd="1" destOrd="0" parTransId="{27580450-B042-4526-892E-72CAF57BDF55}" sibTransId="{D3D5B78B-814A-47CC-9D5E-6BA132A4D8DD}"/>
    <dgm:cxn modelId="{7261CCC0-D2F2-4397-8821-82659702DBDE}" srcId="{CD524C04-0EC3-4922-AC83-1DDD2FE64003}" destId="{64054137-78CB-4F16-8ACC-4B513DF1E86E}" srcOrd="0" destOrd="0" parTransId="{39CA21B7-4CFD-4E97-81B2-6AD89D37AAEF}" sibTransId="{F6EF1E1A-D7EF-4BA3-9ED2-1C6453CEC079}"/>
    <dgm:cxn modelId="{3383AC31-646F-4900-9C33-06F472E8B55C}" srcId="{CD524C04-0EC3-4922-AC83-1DDD2FE64003}" destId="{463C03D0-2C84-4BE4-B425-FB44F49CA824}" srcOrd="1" destOrd="0" parTransId="{38F17E62-3410-4032-A1BD-EB796BB59FE7}" sibTransId="{EF32BA03-6CBE-4BA5-A18B-F1A24CD59254}"/>
    <dgm:cxn modelId="{0B4000A9-D866-4D98-8E24-6F09D64A6A1D}" type="presOf" srcId="{147E69CE-D046-4BB7-820B-190D1B6DACC5}" destId="{BAAA00BA-EC39-47A2-89DA-4715A95AF1D0}" srcOrd="0" destOrd="0" presId="urn:microsoft.com/office/officeart/2005/8/layout/process3"/>
    <dgm:cxn modelId="{0C218258-7DB4-4617-BABF-E3BC2A7DE691}" type="presOf" srcId="{CD524C04-0EC3-4922-AC83-1DDD2FE64003}" destId="{58F655F0-4BF1-4E6C-95E1-FB4127A58D8C}" srcOrd="1" destOrd="0" presId="urn:microsoft.com/office/officeart/2005/8/layout/process3"/>
    <dgm:cxn modelId="{856EE380-2344-4F59-AD85-6031328BFFC3}" type="presOf" srcId="{489D4510-9EBA-4DF1-B111-3A2A69786F90}" destId="{DAC9993A-D67E-407B-ACDA-CB8EE38F839C}" srcOrd="0" destOrd="0" presId="urn:microsoft.com/office/officeart/2005/8/layout/process3"/>
    <dgm:cxn modelId="{ED8ADCF5-75FE-44C4-B10E-46CE0DAC5A9F}" type="presParOf" srcId="{C720CE6B-3CF9-4870-A337-E59F8E84DDEB}" destId="{443B438A-40D3-4463-90C0-36B34245194F}" srcOrd="0" destOrd="0" presId="urn:microsoft.com/office/officeart/2005/8/layout/process3"/>
    <dgm:cxn modelId="{71BE3983-6DD3-43C8-9B74-40557698C466}" type="presParOf" srcId="{443B438A-40D3-4463-90C0-36B34245194F}" destId="{BAAA00BA-EC39-47A2-89DA-4715A95AF1D0}" srcOrd="0" destOrd="0" presId="urn:microsoft.com/office/officeart/2005/8/layout/process3"/>
    <dgm:cxn modelId="{C11AF560-E07C-4E80-A2B7-43D03971D9D9}" type="presParOf" srcId="{443B438A-40D3-4463-90C0-36B34245194F}" destId="{D498AE13-6513-4180-AE4E-B7CE5A604786}" srcOrd="1" destOrd="0" presId="urn:microsoft.com/office/officeart/2005/8/layout/process3"/>
    <dgm:cxn modelId="{E212A6D4-A34D-4D72-B0B3-BC470EDDA550}" type="presParOf" srcId="{443B438A-40D3-4463-90C0-36B34245194F}" destId="{318C8CF9-E10C-4A5E-A0D7-1243396572FE}" srcOrd="2" destOrd="0" presId="urn:microsoft.com/office/officeart/2005/8/layout/process3"/>
    <dgm:cxn modelId="{A2374CB3-A04C-4E1F-80F5-0FFD35A7B820}" type="presParOf" srcId="{C720CE6B-3CF9-4870-A337-E59F8E84DDEB}" destId="{6A12D434-1F64-405F-830B-C97A13646B99}" srcOrd="1" destOrd="0" presId="urn:microsoft.com/office/officeart/2005/8/layout/process3"/>
    <dgm:cxn modelId="{C200FFAA-9ADE-476A-AA51-207EC15B7EB4}" type="presParOf" srcId="{6A12D434-1F64-405F-830B-C97A13646B99}" destId="{D666B968-E83F-4484-9766-22793E0FDC18}" srcOrd="0" destOrd="0" presId="urn:microsoft.com/office/officeart/2005/8/layout/process3"/>
    <dgm:cxn modelId="{25D20A9D-9ED7-4BC0-AB1C-5723080E6EBA}" type="presParOf" srcId="{C720CE6B-3CF9-4870-A337-E59F8E84DDEB}" destId="{E88E4EAB-A535-44C7-9DDD-059632F6EBF3}" srcOrd="2" destOrd="0" presId="urn:microsoft.com/office/officeart/2005/8/layout/process3"/>
    <dgm:cxn modelId="{2F76E25B-83F4-4D29-A875-56EB43F34395}" type="presParOf" srcId="{E88E4EAB-A535-44C7-9DDD-059632F6EBF3}" destId="{9A23F7CE-BC81-4AEE-97E6-72E7831051A8}" srcOrd="0" destOrd="0" presId="urn:microsoft.com/office/officeart/2005/8/layout/process3"/>
    <dgm:cxn modelId="{14363F97-8742-4FED-993F-29957A30A315}" type="presParOf" srcId="{E88E4EAB-A535-44C7-9DDD-059632F6EBF3}" destId="{58F655F0-4BF1-4E6C-95E1-FB4127A58D8C}" srcOrd="1" destOrd="0" presId="urn:microsoft.com/office/officeart/2005/8/layout/process3"/>
    <dgm:cxn modelId="{55D07126-3715-4A54-9F6E-F5862E1D9861}" type="presParOf" srcId="{E88E4EAB-A535-44C7-9DDD-059632F6EBF3}" destId="{1A40140C-9A10-43E4-B8B0-F18D38553155}" srcOrd="2" destOrd="0" presId="urn:microsoft.com/office/officeart/2005/8/layout/process3"/>
    <dgm:cxn modelId="{B7E04C8D-3777-4396-B473-F5CAC43F92DC}" type="presParOf" srcId="{C720CE6B-3CF9-4870-A337-E59F8E84DDEB}" destId="{258EEAC9-2FEF-47E0-9DD6-DC8A979C925B}" srcOrd="3" destOrd="0" presId="urn:microsoft.com/office/officeart/2005/8/layout/process3"/>
    <dgm:cxn modelId="{0C0FF15D-F46D-463E-B958-85C21A2F85A9}" type="presParOf" srcId="{258EEAC9-2FEF-47E0-9DD6-DC8A979C925B}" destId="{5011D674-D844-444F-8074-25AA75C331D2}" srcOrd="0" destOrd="0" presId="urn:microsoft.com/office/officeart/2005/8/layout/process3"/>
    <dgm:cxn modelId="{94DA68D0-BD26-402D-BC04-A087956F0304}" type="presParOf" srcId="{C720CE6B-3CF9-4870-A337-E59F8E84DDEB}" destId="{DF625FB2-F7BE-4BCD-9FC8-7C451A440D83}" srcOrd="4" destOrd="0" presId="urn:microsoft.com/office/officeart/2005/8/layout/process3"/>
    <dgm:cxn modelId="{B008ECA9-990F-46F7-8374-02084B8B4F62}" type="presParOf" srcId="{DF625FB2-F7BE-4BCD-9FC8-7C451A440D83}" destId="{5234D9C5-0C8C-4176-9DFC-33F379715D47}" srcOrd="0" destOrd="0" presId="urn:microsoft.com/office/officeart/2005/8/layout/process3"/>
    <dgm:cxn modelId="{4C224F34-514D-492E-9086-5D5175104D38}" type="presParOf" srcId="{DF625FB2-F7BE-4BCD-9FC8-7C451A440D83}" destId="{47504A10-5EE4-4651-A9D3-6F235EEC25E9}" srcOrd="1" destOrd="0" presId="urn:microsoft.com/office/officeart/2005/8/layout/process3"/>
    <dgm:cxn modelId="{ADECA619-9728-48DE-9AA6-FEE4A8902D55}" type="presParOf" srcId="{DF625FB2-F7BE-4BCD-9FC8-7C451A440D83}" destId="{DAC9993A-D67E-407B-ACDA-CB8EE38F839C}" srcOrd="2" destOrd="0" presId="urn:microsoft.com/office/officeart/2005/8/layout/process3"/>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2F47D1-B037-4884-B99D-149731E95CC6}" type="doc">
      <dgm:prSet loTypeId="urn:microsoft.com/office/officeart/2005/8/layout/process1" loCatId="process" qsTypeId="urn:microsoft.com/office/officeart/2005/8/quickstyle/3d1" qsCatId="3D" csTypeId="urn:microsoft.com/office/officeart/2005/8/colors/accent2_2" csCatId="accent2" phldr="1"/>
      <dgm:spPr/>
    </dgm:pt>
    <dgm:pt modelId="{147E69CE-D046-4BB7-820B-190D1B6DACC5}">
      <dgm:prSet phldrT="[Texto]" custT="1"/>
      <dgm:spPr/>
      <dgm:t>
        <a:bodyPr/>
        <a:lstStyle/>
        <a:p>
          <a:pPr algn="l"/>
          <a:r>
            <a:rPr lang="es-ES" sz="1800" dirty="0"/>
            <a:t>Planificación de Navegación</a:t>
          </a:r>
        </a:p>
      </dgm:t>
    </dgm:pt>
    <dgm:pt modelId="{6986A60B-AD1D-41EB-83DE-11F086B189C3}" type="parTrans" cxnId="{09C36104-5A89-44DE-8F99-BA404AD96590}">
      <dgm:prSet/>
      <dgm:spPr/>
      <dgm:t>
        <a:bodyPr/>
        <a:lstStyle/>
        <a:p>
          <a:endParaRPr lang="es-ES"/>
        </a:p>
      </dgm:t>
    </dgm:pt>
    <dgm:pt modelId="{2F6C8C83-A32F-4BD7-B35F-A61FEC97766B}" type="sibTrans" cxnId="{09C36104-5A89-44DE-8F99-BA404AD96590}">
      <dgm:prSet/>
      <dgm:spPr/>
      <dgm:t>
        <a:bodyPr/>
        <a:lstStyle/>
        <a:p>
          <a:endParaRPr lang="es-ES"/>
        </a:p>
      </dgm:t>
    </dgm:pt>
    <dgm:pt modelId="{20175A52-CCA4-4AC2-897F-B9CAAACAEB82}">
      <dgm:prSet phldrT="[Texto]" custT="1"/>
      <dgm:spPr/>
      <dgm:t>
        <a:bodyPr/>
        <a:lstStyle/>
        <a:p>
          <a:r>
            <a:rPr lang="es-ES" sz="1600" b="0" dirty="0"/>
            <a:t>Procesamiento de datos</a:t>
          </a:r>
        </a:p>
      </dgm:t>
    </dgm:pt>
    <dgm:pt modelId="{5B214019-2B66-4644-9AC5-F786409C175B}" type="parTrans" cxnId="{833DB424-B356-42CD-B894-60831899C967}">
      <dgm:prSet/>
      <dgm:spPr/>
      <dgm:t>
        <a:bodyPr/>
        <a:lstStyle/>
        <a:p>
          <a:endParaRPr lang="es-ES"/>
        </a:p>
      </dgm:t>
    </dgm:pt>
    <dgm:pt modelId="{8277A1C2-012D-4F56-9C8E-860AC668939D}" type="sibTrans" cxnId="{833DB424-B356-42CD-B894-60831899C967}">
      <dgm:prSet/>
      <dgm:spPr/>
      <dgm:t>
        <a:bodyPr/>
        <a:lstStyle/>
        <a:p>
          <a:endParaRPr lang="es-ES"/>
        </a:p>
      </dgm:t>
    </dgm:pt>
    <dgm:pt modelId="{CD524C04-0EC3-4922-AC83-1DDD2FE64003}">
      <dgm:prSet custT="1"/>
      <dgm:spPr/>
      <dgm:t>
        <a:bodyPr/>
        <a:lstStyle/>
        <a:p>
          <a:r>
            <a:rPr lang="es-ES" sz="1600" dirty="0"/>
            <a:t>Levantamiento</a:t>
          </a:r>
          <a:r>
            <a:rPr lang="es-ES" sz="1800" dirty="0"/>
            <a:t> Batimétrico</a:t>
          </a:r>
          <a:endParaRPr lang="es-ES" sz="1800" b="0" u="none" dirty="0"/>
        </a:p>
      </dgm:t>
    </dgm:pt>
    <dgm:pt modelId="{F158B70D-DE38-4EFE-A5FE-EDF4F161CE9E}" type="parTrans" cxnId="{C4C03495-24E7-4B96-A915-F99937451EC9}">
      <dgm:prSet/>
      <dgm:spPr/>
      <dgm:t>
        <a:bodyPr/>
        <a:lstStyle/>
        <a:p>
          <a:endParaRPr lang="es-ES"/>
        </a:p>
      </dgm:t>
    </dgm:pt>
    <dgm:pt modelId="{C16C7BDA-6552-4B9D-A29D-185E503FCD0C}" type="sibTrans" cxnId="{C4C03495-24E7-4B96-A915-F99937451EC9}">
      <dgm:prSet/>
      <dgm:spPr/>
      <dgm:t>
        <a:bodyPr/>
        <a:lstStyle/>
        <a:p>
          <a:endParaRPr lang="es-ES"/>
        </a:p>
      </dgm:t>
    </dgm:pt>
    <dgm:pt modelId="{F3E4F11E-DA28-4F85-8DDF-9CB3CB416647}">
      <dgm:prSet phldrT="[Texto]" custT="1"/>
      <dgm:spPr/>
      <dgm:t>
        <a:bodyPr/>
        <a:lstStyle/>
        <a:p>
          <a:r>
            <a:rPr lang="es-ES" sz="1600" dirty="0"/>
            <a:t>Sedimentología</a:t>
          </a:r>
        </a:p>
      </dgm:t>
    </dgm:pt>
    <dgm:pt modelId="{114655D0-EB01-48BC-8DBC-54BD5FF39E5A}" type="parTrans" cxnId="{78AE1B8F-C3D8-41F0-983B-44F0FF0CA1B0}">
      <dgm:prSet/>
      <dgm:spPr/>
      <dgm:t>
        <a:bodyPr/>
        <a:lstStyle/>
        <a:p>
          <a:endParaRPr lang="es-EC"/>
        </a:p>
      </dgm:t>
    </dgm:pt>
    <dgm:pt modelId="{6D995179-575D-4EE1-A5E6-D07A3B9EE6D6}" type="sibTrans" cxnId="{78AE1B8F-C3D8-41F0-983B-44F0FF0CA1B0}">
      <dgm:prSet/>
      <dgm:spPr/>
      <dgm:t>
        <a:bodyPr/>
        <a:lstStyle/>
        <a:p>
          <a:endParaRPr lang="es-EC"/>
        </a:p>
      </dgm:t>
    </dgm:pt>
    <dgm:pt modelId="{C75E23D3-6091-4058-B82D-2FE8BC555A63}" type="pres">
      <dgm:prSet presAssocID="{B02F47D1-B037-4884-B99D-149731E95CC6}" presName="Name0" presStyleCnt="0">
        <dgm:presLayoutVars>
          <dgm:dir/>
          <dgm:resizeHandles val="exact"/>
        </dgm:presLayoutVars>
      </dgm:prSet>
      <dgm:spPr/>
    </dgm:pt>
    <dgm:pt modelId="{85EACB15-B101-479F-8F30-2425D70CFD10}" type="pres">
      <dgm:prSet presAssocID="{147E69CE-D046-4BB7-820B-190D1B6DACC5}" presName="node" presStyleLbl="node1" presStyleIdx="0" presStyleCnt="4">
        <dgm:presLayoutVars>
          <dgm:bulletEnabled val="1"/>
        </dgm:presLayoutVars>
      </dgm:prSet>
      <dgm:spPr/>
      <dgm:t>
        <a:bodyPr/>
        <a:lstStyle/>
        <a:p>
          <a:endParaRPr lang="es-ES"/>
        </a:p>
      </dgm:t>
    </dgm:pt>
    <dgm:pt modelId="{F1348A7A-DBA3-4B50-9287-B593E8B4BE57}" type="pres">
      <dgm:prSet presAssocID="{2F6C8C83-A32F-4BD7-B35F-A61FEC97766B}" presName="sibTrans" presStyleLbl="sibTrans2D1" presStyleIdx="0" presStyleCnt="3"/>
      <dgm:spPr/>
      <dgm:t>
        <a:bodyPr/>
        <a:lstStyle/>
        <a:p>
          <a:endParaRPr lang="es-ES"/>
        </a:p>
      </dgm:t>
    </dgm:pt>
    <dgm:pt modelId="{71E3079A-A74E-4D85-A538-2BB8BAB0F7FC}" type="pres">
      <dgm:prSet presAssocID="{2F6C8C83-A32F-4BD7-B35F-A61FEC97766B}" presName="connectorText" presStyleLbl="sibTrans2D1" presStyleIdx="0" presStyleCnt="3"/>
      <dgm:spPr/>
      <dgm:t>
        <a:bodyPr/>
        <a:lstStyle/>
        <a:p>
          <a:endParaRPr lang="es-ES"/>
        </a:p>
      </dgm:t>
    </dgm:pt>
    <dgm:pt modelId="{50DC30C1-CFB0-4B72-8C2F-0AA6AB9EFACB}" type="pres">
      <dgm:prSet presAssocID="{CD524C04-0EC3-4922-AC83-1DDD2FE64003}" presName="node" presStyleLbl="node1" presStyleIdx="1" presStyleCnt="4">
        <dgm:presLayoutVars>
          <dgm:bulletEnabled val="1"/>
        </dgm:presLayoutVars>
      </dgm:prSet>
      <dgm:spPr/>
      <dgm:t>
        <a:bodyPr/>
        <a:lstStyle/>
        <a:p>
          <a:endParaRPr lang="es-ES"/>
        </a:p>
      </dgm:t>
    </dgm:pt>
    <dgm:pt modelId="{F9256165-6E38-4CAB-A06D-637B1E39328E}" type="pres">
      <dgm:prSet presAssocID="{C16C7BDA-6552-4B9D-A29D-185E503FCD0C}" presName="sibTrans" presStyleLbl="sibTrans2D1" presStyleIdx="1" presStyleCnt="3"/>
      <dgm:spPr/>
      <dgm:t>
        <a:bodyPr/>
        <a:lstStyle/>
        <a:p>
          <a:endParaRPr lang="es-ES"/>
        </a:p>
      </dgm:t>
    </dgm:pt>
    <dgm:pt modelId="{40CDBAB4-E23B-4D8E-99AE-A82CA8918FCB}" type="pres">
      <dgm:prSet presAssocID="{C16C7BDA-6552-4B9D-A29D-185E503FCD0C}" presName="connectorText" presStyleLbl="sibTrans2D1" presStyleIdx="1" presStyleCnt="3"/>
      <dgm:spPr/>
      <dgm:t>
        <a:bodyPr/>
        <a:lstStyle/>
        <a:p>
          <a:endParaRPr lang="es-ES"/>
        </a:p>
      </dgm:t>
    </dgm:pt>
    <dgm:pt modelId="{4805916B-D75B-4B3B-A669-C0F83E33BFAD}" type="pres">
      <dgm:prSet presAssocID="{20175A52-CCA4-4AC2-897F-B9CAAACAEB82}" presName="node" presStyleLbl="node1" presStyleIdx="2" presStyleCnt="4">
        <dgm:presLayoutVars>
          <dgm:bulletEnabled val="1"/>
        </dgm:presLayoutVars>
      </dgm:prSet>
      <dgm:spPr/>
      <dgm:t>
        <a:bodyPr/>
        <a:lstStyle/>
        <a:p>
          <a:endParaRPr lang="es-ES"/>
        </a:p>
      </dgm:t>
    </dgm:pt>
    <dgm:pt modelId="{EA389261-B087-485E-8131-97265F7FD334}" type="pres">
      <dgm:prSet presAssocID="{8277A1C2-012D-4F56-9C8E-860AC668939D}" presName="sibTrans" presStyleLbl="sibTrans2D1" presStyleIdx="2" presStyleCnt="3"/>
      <dgm:spPr/>
      <dgm:t>
        <a:bodyPr/>
        <a:lstStyle/>
        <a:p>
          <a:endParaRPr lang="es-ES"/>
        </a:p>
      </dgm:t>
    </dgm:pt>
    <dgm:pt modelId="{CD337B9B-B81D-4540-92F7-9F5256D417DB}" type="pres">
      <dgm:prSet presAssocID="{8277A1C2-012D-4F56-9C8E-860AC668939D}" presName="connectorText" presStyleLbl="sibTrans2D1" presStyleIdx="2" presStyleCnt="3"/>
      <dgm:spPr/>
      <dgm:t>
        <a:bodyPr/>
        <a:lstStyle/>
        <a:p>
          <a:endParaRPr lang="es-ES"/>
        </a:p>
      </dgm:t>
    </dgm:pt>
    <dgm:pt modelId="{8A4FD97F-4327-4A54-A48B-17005A10752C}" type="pres">
      <dgm:prSet presAssocID="{F3E4F11E-DA28-4F85-8DDF-9CB3CB416647}" presName="node" presStyleLbl="node1" presStyleIdx="3" presStyleCnt="4">
        <dgm:presLayoutVars>
          <dgm:bulletEnabled val="1"/>
        </dgm:presLayoutVars>
      </dgm:prSet>
      <dgm:spPr/>
      <dgm:t>
        <a:bodyPr/>
        <a:lstStyle/>
        <a:p>
          <a:endParaRPr lang="es-ES"/>
        </a:p>
      </dgm:t>
    </dgm:pt>
  </dgm:ptLst>
  <dgm:cxnLst>
    <dgm:cxn modelId="{184D70ED-B85D-48DF-957E-3184A3335964}" type="presOf" srcId="{C16C7BDA-6552-4B9D-A29D-185E503FCD0C}" destId="{F9256165-6E38-4CAB-A06D-637B1E39328E}" srcOrd="0" destOrd="0" presId="urn:microsoft.com/office/officeart/2005/8/layout/process1"/>
    <dgm:cxn modelId="{09C36104-5A89-44DE-8F99-BA404AD96590}" srcId="{B02F47D1-B037-4884-B99D-149731E95CC6}" destId="{147E69CE-D046-4BB7-820B-190D1B6DACC5}" srcOrd="0" destOrd="0" parTransId="{6986A60B-AD1D-41EB-83DE-11F086B189C3}" sibTransId="{2F6C8C83-A32F-4BD7-B35F-A61FEC97766B}"/>
    <dgm:cxn modelId="{E468131F-EE46-46D6-9639-1BDEFA05A5A3}" type="presOf" srcId="{8277A1C2-012D-4F56-9C8E-860AC668939D}" destId="{EA389261-B087-485E-8131-97265F7FD334}" srcOrd="0" destOrd="0" presId="urn:microsoft.com/office/officeart/2005/8/layout/process1"/>
    <dgm:cxn modelId="{BBE1B96E-CC17-4938-8B84-C1917FF40E7D}" type="presOf" srcId="{2F6C8C83-A32F-4BD7-B35F-A61FEC97766B}" destId="{F1348A7A-DBA3-4B50-9287-B593E8B4BE57}" srcOrd="0" destOrd="0" presId="urn:microsoft.com/office/officeart/2005/8/layout/process1"/>
    <dgm:cxn modelId="{B3A4AE36-032B-48B4-9002-F4BD8806F79A}" type="presOf" srcId="{147E69CE-D046-4BB7-820B-190D1B6DACC5}" destId="{85EACB15-B101-479F-8F30-2425D70CFD10}" srcOrd="0" destOrd="0" presId="urn:microsoft.com/office/officeart/2005/8/layout/process1"/>
    <dgm:cxn modelId="{DA9754C5-9CA4-4C57-81B2-1A0911661402}" type="presOf" srcId="{B02F47D1-B037-4884-B99D-149731E95CC6}" destId="{C75E23D3-6091-4058-B82D-2FE8BC555A63}" srcOrd="0" destOrd="0" presId="urn:microsoft.com/office/officeart/2005/8/layout/process1"/>
    <dgm:cxn modelId="{EFC93598-9B20-4FBA-8CCD-8630D673CFB7}" type="presOf" srcId="{CD524C04-0EC3-4922-AC83-1DDD2FE64003}" destId="{50DC30C1-CFB0-4B72-8C2F-0AA6AB9EFACB}" srcOrd="0" destOrd="0" presId="urn:microsoft.com/office/officeart/2005/8/layout/process1"/>
    <dgm:cxn modelId="{DD0A7FEB-6322-4FDA-BB53-D2214C677A9B}" type="presOf" srcId="{F3E4F11E-DA28-4F85-8DDF-9CB3CB416647}" destId="{8A4FD97F-4327-4A54-A48B-17005A10752C}" srcOrd="0" destOrd="0" presId="urn:microsoft.com/office/officeart/2005/8/layout/process1"/>
    <dgm:cxn modelId="{C4C03495-24E7-4B96-A915-F99937451EC9}" srcId="{B02F47D1-B037-4884-B99D-149731E95CC6}" destId="{CD524C04-0EC3-4922-AC83-1DDD2FE64003}" srcOrd="1" destOrd="0" parTransId="{F158B70D-DE38-4EFE-A5FE-EDF4F161CE9E}" sibTransId="{C16C7BDA-6552-4B9D-A29D-185E503FCD0C}"/>
    <dgm:cxn modelId="{747EC1C2-5EBD-4A8E-995F-AC5405292AC3}" type="presOf" srcId="{20175A52-CCA4-4AC2-897F-B9CAAACAEB82}" destId="{4805916B-D75B-4B3B-A669-C0F83E33BFAD}" srcOrd="0" destOrd="0" presId="urn:microsoft.com/office/officeart/2005/8/layout/process1"/>
    <dgm:cxn modelId="{E5D242FD-ABF4-4FC6-9481-AD87A01A2CCF}" type="presOf" srcId="{8277A1C2-012D-4F56-9C8E-860AC668939D}" destId="{CD337B9B-B81D-4540-92F7-9F5256D417DB}" srcOrd="1" destOrd="0" presId="urn:microsoft.com/office/officeart/2005/8/layout/process1"/>
    <dgm:cxn modelId="{833DB424-B356-42CD-B894-60831899C967}" srcId="{B02F47D1-B037-4884-B99D-149731E95CC6}" destId="{20175A52-CCA4-4AC2-897F-B9CAAACAEB82}" srcOrd="2" destOrd="0" parTransId="{5B214019-2B66-4644-9AC5-F786409C175B}" sibTransId="{8277A1C2-012D-4F56-9C8E-860AC668939D}"/>
    <dgm:cxn modelId="{32371C8C-5ACB-4DC8-B9BB-7E3FDF313F3A}" type="presOf" srcId="{C16C7BDA-6552-4B9D-A29D-185E503FCD0C}" destId="{40CDBAB4-E23B-4D8E-99AE-A82CA8918FCB}" srcOrd="1" destOrd="0" presId="urn:microsoft.com/office/officeart/2005/8/layout/process1"/>
    <dgm:cxn modelId="{78AE1B8F-C3D8-41F0-983B-44F0FF0CA1B0}" srcId="{B02F47D1-B037-4884-B99D-149731E95CC6}" destId="{F3E4F11E-DA28-4F85-8DDF-9CB3CB416647}" srcOrd="3" destOrd="0" parTransId="{114655D0-EB01-48BC-8DBC-54BD5FF39E5A}" sibTransId="{6D995179-575D-4EE1-A5E6-D07A3B9EE6D6}"/>
    <dgm:cxn modelId="{811E64A4-DBE8-44A2-B6D6-5F0C71E013ED}" type="presOf" srcId="{2F6C8C83-A32F-4BD7-B35F-A61FEC97766B}" destId="{71E3079A-A74E-4D85-A538-2BB8BAB0F7FC}" srcOrd="1" destOrd="0" presId="urn:microsoft.com/office/officeart/2005/8/layout/process1"/>
    <dgm:cxn modelId="{FFA2B86D-07B2-4EA8-900C-51C8673E7975}" type="presParOf" srcId="{C75E23D3-6091-4058-B82D-2FE8BC555A63}" destId="{85EACB15-B101-479F-8F30-2425D70CFD10}" srcOrd="0" destOrd="0" presId="urn:microsoft.com/office/officeart/2005/8/layout/process1"/>
    <dgm:cxn modelId="{1CCD5BE5-9AA2-4E90-90B0-EFCE6768D187}" type="presParOf" srcId="{C75E23D3-6091-4058-B82D-2FE8BC555A63}" destId="{F1348A7A-DBA3-4B50-9287-B593E8B4BE57}" srcOrd="1" destOrd="0" presId="urn:microsoft.com/office/officeart/2005/8/layout/process1"/>
    <dgm:cxn modelId="{A4A98B8A-D506-4E78-BFC8-CCE2A871AD59}" type="presParOf" srcId="{F1348A7A-DBA3-4B50-9287-B593E8B4BE57}" destId="{71E3079A-A74E-4D85-A538-2BB8BAB0F7FC}" srcOrd="0" destOrd="0" presId="urn:microsoft.com/office/officeart/2005/8/layout/process1"/>
    <dgm:cxn modelId="{F1B30E5A-2355-4C4E-A77F-7353162E76A6}" type="presParOf" srcId="{C75E23D3-6091-4058-B82D-2FE8BC555A63}" destId="{50DC30C1-CFB0-4B72-8C2F-0AA6AB9EFACB}" srcOrd="2" destOrd="0" presId="urn:microsoft.com/office/officeart/2005/8/layout/process1"/>
    <dgm:cxn modelId="{EEDC2890-22DE-4635-8520-D95F53381E98}" type="presParOf" srcId="{C75E23D3-6091-4058-B82D-2FE8BC555A63}" destId="{F9256165-6E38-4CAB-A06D-637B1E39328E}" srcOrd="3" destOrd="0" presId="urn:microsoft.com/office/officeart/2005/8/layout/process1"/>
    <dgm:cxn modelId="{2E227AC1-3366-443F-9637-B4A7B285B2C0}" type="presParOf" srcId="{F9256165-6E38-4CAB-A06D-637B1E39328E}" destId="{40CDBAB4-E23B-4D8E-99AE-A82CA8918FCB}" srcOrd="0" destOrd="0" presId="urn:microsoft.com/office/officeart/2005/8/layout/process1"/>
    <dgm:cxn modelId="{D4AD5F8D-FAA2-4576-B808-0CD7DCE0ABBD}" type="presParOf" srcId="{C75E23D3-6091-4058-B82D-2FE8BC555A63}" destId="{4805916B-D75B-4B3B-A669-C0F83E33BFAD}" srcOrd="4" destOrd="0" presId="urn:microsoft.com/office/officeart/2005/8/layout/process1"/>
    <dgm:cxn modelId="{AC37B7C1-EBE8-45C1-93E8-E55A2A161290}" type="presParOf" srcId="{C75E23D3-6091-4058-B82D-2FE8BC555A63}" destId="{EA389261-B087-485E-8131-97265F7FD334}" srcOrd="5" destOrd="0" presId="urn:microsoft.com/office/officeart/2005/8/layout/process1"/>
    <dgm:cxn modelId="{27BFEB61-DAE6-4436-8E59-E5E0C77B6E75}" type="presParOf" srcId="{EA389261-B087-485E-8131-97265F7FD334}" destId="{CD337B9B-B81D-4540-92F7-9F5256D417DB}" srcOrd="0" destOrd="0" presId="urn:microsoft.com/office/officeart/2005/8/layout/process1"/>
    <dgm:cxn modelId="{B8295B69-276A-4755-AF71-A78C7D66FF56}" type="presParOf" srcId="{C75E23D3-6091-4058-B82D-2FE8BC555A63}" destId="{8A4FD97F-4327-4A54-A48B-17005A10752C}" srcOrd="6" destOrd="0" presId="urn:microsoft.com/office/officeart/2005/8/layout/process1"/>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6ADC7-E771-4A39-A65B-34732753178D}">
      <dsp:nvSpPr>
        <dsp:cNvPr id="0" name=""/>
        <dsp:cNvSpPr/>
      </dsp:nvSpPr>
      <dsp:spPr>
        <a:xfrm>
          <a:off x="904062" y="276651"/>
          <a:ext cx="3303799" cy="1147365"/>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2E3F255B-8D03-4196-AE39-AC67848CCF8C}">
      <dsp:nvSpPr>
        <dsp:cNvPr id="0" name=""/>
        <dsp:cNvSpPr/>
      </dsp:nvSpPr>
      <dsp:spPr>
        <a:xfrm>
          <a:off x="2240948" y="3086161"/>
          <a:ext cx="640271" cy="409773"/>
        </a:xfrm>
        <a:prstGeom prst="downArrow">
          <a:avLst/>
        </a:prstGeom>
        <a:solidFill>
          <a:schemeClr val="accent2">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E32EE57A-C9DD-4162-84E1-DD4FB82DA34D}">
      <dsp:nvSpPr>
        <dsp:cNvPr id="0" name=""/>
        <dsp:cNvSpPr/>
      </dsp:nvSpPr>
      <dsp:spPr>
        <a:xfrm>
          <a:off x="1024433" y="3413979"/>
          <a:ext cx="3073301" cy="768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C" sz="2800" kern="1200" dirty="0"/>
            <a:t>MDEH</a:t>
          </a:r>
        </a:p>
      </dsp:txBody>
      <dsp:txXfrm>
        <a:off x="1024433" y="3413979"/>
        <a:ext cx="3073301" cy="768325"/>
      </dsp:txXfrm>
    </dsp:sp>
    <dsp:sp modelId="{79BA4A5E-CE73-45DC-8FD8-8BDB61220FAB}">
      <dsp:nvSpPr>
        <dsp:cNvPr id="0" name=""/>
        <dsp:cNvSpPr/>
      </dsp:nvSpPr>
      <dsp:spPr>
        <a:xfrm>
          <a:off x="2263782" y="1582805"/>
          <a:ext cx="1152488" cy="115248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C" sz="1300" kern="1200" dirty="0"/>
            <a:t>MDE</a:t>
          </a:r>
        </a:p>
      </dsp:txBody>
      <dsp:txXfrm>
        <a:off x="2432560" y="1751583"/>
        <a:ext cx="814932" cy="814932"/>
      </dsp:txXfrm>
    </dsp:sp>
    <dsp:sp modelId="{B4F905CB-74EC-4D83-B9C2-F0D66FD6A559}">
      <dsp:nvSpPr>
        <dsp:cNvPr id="0" name=""/>
        <dsp:cNvSpPr/>
      </dsp:nvSpPr>
      <dsp:spPr>
        <a:xfrm>
          <a:off x="1280542" y="648008"/>
          <a:ext cx="1152488" cy="115248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C" sz="1300" kern="1200" dirty="0"/>
            <a:t>Batimetría</a:t>
          </a:r>
        </a:p>
      </dsp:txBody>
      <dsp:txXfrm>
        <a:off x="1449320" y="816786"/>
        <a:ext cx="814932" cy="814932"/>
      </dsp:txXfrm>
    </dsp:sp>
    <dsp:sp modelId="{DD50AF3D-F586-4E85-8190-8E8B20DE7CB9}">
      <dsp:nvSpPr>
        <dsp:cNvPr id="0" name=""/>
        <dsp:cNvSpPr/>
      </dsp:nvSpPr>
      <dsp:spPr>
        <a:xfrm>
          <a:off x="800595" y="196630"/>
          <a:ext cx="3585518" cy="2868414"/>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8AE13-6513-4180-AE4E-B7CE5A604786}">
      <dsp:nvSpPr>
        <dsp:cNvPr id="0" name=""/>
        <dsp:cNvSpPr/>
      </dsp:nvSpPr>
      <dsp:spPr>
        <a:xfrm>
          <a:off x="34547" y="104410"/>
          <a:ext cx="1878767" cy="112726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s-ES" sz="2000" kern="1200" dirty="0"/>
            <a:t>Planificación Trabajo</a:t>
          </a:r>
        </a:p>
      </dsp:txBody>
      <dsp:txXfrm>
        <a:off x="34547" y="104410"/>
        <a:ext cx="1878767" cy="751507"/>
      </dsp:txXfrm>
    </dsp:sp>
    <dsp:sp modelId="{318C8CF9-E10C-4A5E-A0D7-1243396572FE}">
      <dsp:nvSpPr>
        <dsp:cNvPr id="0" name=""/>
        <dsp:cNvSpPr/>
      </dsp:nvSpPr>
      <dsp:spPr>
        <a:xfrm>
          <a:off x="387999" y="1297521"/>
          <a:ext cx="1878767" cy="11808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C" sz="1600" kern="1200" dirty="0"/>
            <a:t>GPS</a:t>
          </a:r>
        </a:p>
        <a:p>
          <a:pPr marL="171450" lvl="1" indent="-171450" algn="l" defTabSz="711200">
            <a:lnSpc>
              <a:spcPct val="90000"/>
            </a:lnSpc>
            <a:spcBef>
              <a:spcPct val="0"/>
            </a:spcBef>
            <a:spcAft>
              <a:spcPct val="15000"/>
            </a:spcAft>
            <a:buChar char="••"/>
          </a:pPr>
          <a:r>
            <a:rPr lang="es-EC" sz="1600" kern="1200" dirty="0"/>
            <a:t>Fotogrametría</a:t>
          </a:r>
        </a:p>
      </dsp:txBody>
      <dsp:txXfrm>
        <a:off x="422583" y="1332105"/>
        <a:ext cx="1809599" cy="1111632"/>
      </dsp:txXfrm>
    </dsp:sp>
    <dsp:sp modelId="{6A12D434-1F64-405F-830B-C97A13646B99}">
      <dsp:nvSpPr>
        <dsp:cNvPr id="0" name=""/>
        <dsp:cNvSpPr/>
      </dsp:nvSpPr>
      <dsp:spPr>
        <a:xfrm rot="21482060">
          <a:off x="2203984" y="193480"/>
          <a:ext cx="616964" cy="467758"/>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204025" y="289439"/>
        <a:ext cx="476637" cy="280654"/>
      </dsp:txXfrm>
    </dsp:sp>
    <dsp:sp modelId="{58F655F0-4BF1-4E6C-95E1-FB4127A58D8C}">
      <dsp:nvSpPr>
        <dsp:cNvPr id="0" name=""/>
        <dsp:cNvSpPr/>
      </dsp:nvSpPr>
      <dsp:spPr>
        <a:xfrm>
          <a:off x="3076715" y="0"/>
          <a:ext cx="1878767" cy="112726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s-ES" sz="2000" kern="1200" dirty="0"/>
            <a:t>Trabajo de Campo</a:t>
          </a:r>
          <a:endParaRPr lang="es-ES" sz="2000" b="0" u="none" kern="1200" dirty="0"/>
        </a:p>
      </dsp:txBody>
      <dsp:txXfrm>
        <a:off x="3076715" y="0"/>
        <a:ext cx="1878767" cy="751507"/>
      </dsp:txXfrm>
    </dsp:sp>
    <dsp:sp modelId="{1A40140C-9A10-43E4-B8B0-F18D38553155}">
      <dsp:nvSpPr>
        <dsp:cNvPr id="0" name=""/>
        <dsp:cNvSpPr/>
      </dsp:nvSpPr>
      <dsp:spPr>
        <a:xfrm>
          <a:off x="3412449" y="1232872"/>
          <a:ext cx="1878767" cy="11808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C" sz="1600" kern="1200" dirty="0"/>
            <a:t>Rastreo</a:t>
          </a:r>
        </a:p>
        <a:p>
          <a:pPr marL="171450" lvl="1" indent="-171450" algn="l" defTabSz="711200">
            <a:lnSpc>
              <a:spcPct val="90000"/>
            </a:lnSpc>
            <a:spcBef>
              <a:spcPct val="0"/>
            </a:spcBef>
            <a:spcAft>
              <a:spcPct val="15000"/>
            </a:spcAft>
            <a:buChar char="••"/>
          </a:pPr>
          <a:r>
            <a:rPr lang="es-EC" sz="1600" kern="1200" dirty="0"/>
            <a:t>Ejecución de vuelo fotogramétrico</a:t>
          </a:r>
        </a:p>
      </dsp:txBody>
      <dsp:txXfrm>
        <a:off x="3447033" y="1267456"/>
        <a:ext cx="1809599" cy="1111632"/>
      </dsp:txXfrm>
    </dsp:sp>
    <dsp:sp modelId="{258EEAC9-2FEF-47E0-9DD6-DC8A979C925B}">
      <dsp:nvSpPr>
        <dsp:cNvPr id="0" name=""/>
        <dsp:cNvSpPr/>
      </dsp:nvSpPr>
      <dsp:spPr>
        <a:xfrm>
          <a:off x="5217372" y="141874"/>
          <a:ext cx="555204" cy="467758"/>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5217372" y="235426"/>
        <a:ext cx="414877" cy="280654"/>
      </dsp:txXfrm>
    </dsp:sp>
    <dsp:sp modelId="{47504A10-5EE4-4651-A9D3-6F235EEC25E9}">
      <dsp:nvSpPr>
        <dsp:cNvPr id="0" name=""/>
        <dsp:cNvSpPr/>
      </dsp:nvSpPr>
      <dsp:spPr>
        <a:xfrm>
          <a:off x="6003038" y="0"/>
          <a:ext cx="2260852" cy="112726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s-ES" sz="2000" b="1" kern="1200" dirty="0"/>
            <a:t>Procesamiento de datos</a:t>
          </a:r>
          <a:endParaRPr lang="es-ES" sz="2000" kern="1200" dirty="0"/>
        </a:p>
      </dsp:txBody>
      <dsp:txXfrm>
        <a:off x="6003038" y="0"/>
        <a:ext cx="2260852" cy="751507"/>
      </dsp:txXfrm>
    </dsp:sp>
    <dsp:sp modelId="{DAC9993A-D67E-407B-ACDA-CB8EE38F839C}">
      <dsp:nvSpPr>
        <dsp:cNvPr id="0" name=""/>
        <dsp:cNvSpPr/>
      </dsp:nvSpPr>
      <dsp:spPr>
        <a:xfrm>
          <a:off x="6471855" y="1234596"/>
          <a:ext cx="2022568" cy="11808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Solución GPS</a:t>
          </a:r>
        </a:p>
        <a:p>
          <a:pPr marL="114300" lvl="1" indent="-114300" algn="l" defTabSz="622300">
            <a:lnSpc>
              <a:spcPct val="90000"/>
            </a:lnSpc>
            <a:spcBef>
              <a:spcPct val="0"/>
            </a:spcBef>
            <a:spcAft>
              <a:spcPct val="15000"/>
            </a:spcAft>
            <a:buChar char="••"/>
          </a:pPr>
          <a:r>
            <a:rPr lang="es-EC" sz="1400" kern="1200" dirty="0"/>
            <a:t>Ajuste Fotogramétrico</a:t>
          </a:r>
        </a:p>
        <a:p>
          <a:pPr marL="114300" lvl="1" indent="-114300" algn="l" defTabSz="622300">
            <a:lnSpc>
              <a:spcPct val="90000"/>
            </a:lnSpc>
            <a:spcBef>
              <a:spcPct val="0"/>
            </a:spcBef>
            <a:spcAft>
              <a:spcPct val="15000"/>
            </a:spcAft>
            <a:buChar char="••"/>
          </a:pPr>
          <a:r>
            <a:rPr lang="es-EC" sz="1400" kern="1200" dirty="0"/>
            <a:t>Clasificación LAS</a:t>
          </a:r>
        </a:p>
      </dsp:txBody>
      <dsp:txXfrm>
        <a:off x="6506439" y="1269180"/>
        <a:ext cx="1953400" cy="1111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ACB15-B101-479F-8F30-2425D70CFD10}">
      <dsp:nvSpPr>
        <dsp:cNvPr id="0" name=""/>
        <dsp:cNvSpPr/>
      </dsp:nvSpPr>
      <dsp:spPr>
        <a:xfrm>
          <a:off x="3765" y="1882552"/>
          <a:ext cx="1646427" cy="9878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t>Planificación de Navegación</a:t>
          </a:r>
        </a:p>
      </dsp:txBody>
      <dsp:txXfrm>
        <a:off x="32698" y="1911485"/>
        <a:ext cx="1588561" cy="929990"/>
      </dsp:txXfrm>
    </dsp:sp>
    <dsp:sp modelId="{F1348A7A-DBA3-4B50-9287-B593E8B4BE57}">
      <dsp:nvSpPr>
        <dsp:cNvPr id="0" name=""/>
        <dsp:cNvSpPr/>
      </dsp:nvSpPr>
      <dsp:spPr>
        <a:xfrm>
          <a:off x="1814835" y="2172324"/>
          <a:ext cx="349042" cy="408313"/>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1814835" y="2253987"/>
        <a:ext cx="244329" cy="244987"/>
      </dsp:txXfrm>
    </dsp:sp>
    <dsp:sp modelId="{50DC30C1-CFB0-4B72-8C2F-0AA6AB9EFACB}">
      <dsp:nvSpPr>
        <dsp:cNvPr id="0" name=""/>
        <dsp:cNvSpPr/>
      </dsp:nvSpPr>
      <dsp:spPr>
        <a:xfrm>
          <a:off x="2308763" y="1882552"/>
          <a:ext cx="1646427" cy="9878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Levantamiento</a:t>
          </a:r>
          <a:r>
            <a:rPr lang="es-ES" sz="1800" kern="1200" dirty="0"/>
            <a:t> Batimétrico</a:t>
          </a:r>
          <a:endParaRPr lang="es-ES" sz="1800" b="0" u="none" kern="1200" dirty="0"/>
        </a:p>
      </dsp:txBody>
      <dsp:txXfrm>
        <a:off x="2337696" y="1911485"/>
        <a:ext cx="1588561" cy="929990"/>
      </dsp:txXfrm>
    </dsp:sp>
    <dsp:sp modelId="{F9256165-6E38-4CAB-A06D-637B1E39328E}">
      <dsp:nvSpPr>
        <dsp:cNvPr id="0" name=""/>
        <dsp:cNvSpPr/>
      </dsp:nvSpPr>
      <dsp:spPr>
        <a:xfrm>
          <a:off x="4119833" y="2172324"/>
          <a:ext cx="349042" cy="408313"/>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4119833" y="2253987"/>
        <a:ext cx="244329" cy="244987"/>
      </dsp:txXfrm>
    </dsp:sp>
    <dsp:sp modelId="{4805916B-D75B-4B3B-A669-C0F83E33BFAD}">
      <dsp:nvSpPr>
        <dsp:cNvPr id="0" name=""/>
        <dsp:cNvSpPr/>
      </dsp:nvSpPr>
      <dsp:spPr>
        <a:xfrm>
          <a:off x="4613761" y="1882552"/>
          <a:ext cx="1646427" cy="9878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dirty="0"/>
            <a:t>Procesamiento de datos</a:t>
          </a:r>
        </a:p>
      </dsp:txBody>
      <dsp:txXfrm>
        <a:off x="4642694" y="1911485"/>
        <a:ext cx="1588561" cy="929990"/>
      </dsp:txXfrm>
    </dsp:sp>
    <dsp:sp modelId="{EA389261-B087-485E-8131-97265F7FD334}">
      <dsp:nvSpPr>
        <dsp:cNvPr id="0" name=""/>
        <dsp:cNvSpPr/>
      </dsp:nvSpPr>
      <dsp:spPr>
        <a:xfrm>
          <a:off x="6424831" y="2172324"/>
          <a:ext cx="349042" cy="408313"/>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6424831" y="2253987"/>
        <a:ext cx="244329" cy="244987"/>
      </dsp:txXfrm>
    </dsp:sp>
    <dsp:sp modelId="{8A4FD97F-4327-4A54-A48B-17005A10752C}">
      <dsp:nvSpPr>
        <dsp:cNvPr id="0" name=""/>
        <dsp:cNvSpPr/>
      </dsp:nvSpPr>
      <dsp:spPr>
        <a:xfrm>
          <a:off x="6918759" y="1882552"/>
          <a:ext cx="1646427" cy="9878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Sedimentología</a:t>
          </a:r>
        </a:p>
      </dsp:txBody>
      <dsp:txXfrm>
        <a:off x="6947692" y="1911485"/>
        <a:ext cx="1588561" cy="92999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394D0-58F9-41BD-B646-57C0C9930E84}"/>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54757038-1AA3-4B4E-95F9-B014A2C0B3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Rectangle 4">
            <a:extLst>
              <a:ext uri="{FF2B5EF4-FFF2-40B4-BE49-F238E27FC236}">
                <a16:creationId xmlns:a16="http://schemas.microsoft.com/office/drawing/2014/main" id="{14398009-C278-4A2E-8874-390F8F2E21DB}"/>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a:extLst>
              <a:ext uri="{FF2B5EF4-FFF2-40B4-BE49-F238E27FC236}">
                <a16:creationId xmlns:a16="http://schemas.microsoft.com/office/drawing/2014/main" id="{D9F57067-EFAE-44B2-98CB-915EBDFA8868}"/>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a:extLst>
              <a:ext uri="{FF2B5EF4-FFF2-40B4-BE49-F238E27FC236}">
                <a16:creationId xmlns:a16="http://schemas.microsoft.com/office/drawing/2014/main" id="{86C4C66A-B7DF-469E-8DF5-54C6D9873B2F}"/>
              </a:ext>
            </a:extLst>
          </p:cNvPr>
          <p:cNvSpPr>
            <a:spLocks noGrp="1" noChangeArrowheads="1"/>
          </p:cNvSpPr>
          <p:nvPr>
            <p:ph type="sldNum" sz="quarter" idx="12"/>
          </p:nvPr>
        </p:nvSpPr>
        <p:spPr>
          <a:ln/>
        </p:spPr>
        <p:txBody>
          <a:bodyPr/>
          <a:lstStyle>
            <a:lvl1pPr>
              <a:defRPr/>
            </a:lvl1pPr>
          </a:lstStyle>
          <a:p>
            <a:pPr>
              <a:defRPr/>
            </a:pPr>
            <a:fld id="{E70F0A1D-E7CC-452F-813A-A4142ABB8BEA}" type="slidenum">
              <a:rPr lang="es-ES" altLang="es-EC"/>
              <a:pPr>
                <a:defRPr/>
              </a:pPr>
              <a:t>‹Nº›</a:t>
            </a:fld>
            <a:endParaRPr lang="es-ES" altLang="es-EC"/>
          </a:p>
        </p:txBody>
      </p:sp>
    </p:spTree>
    <p:extLst>
      <p:ext uri="{BB962C8B-B14F-4D97-AF65-F5344CB8AC3E}">
        <p14:creationId xmlns:p14="http://schemas.microsoft.com/office/powerpoint/2010/main" val="150900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63361-7E94-4ED5-A2F2-6DABBD48402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5B6D5AE1-40BC-49A9-A2DA-150FBAB6358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Rectangle 4">
            <a:extLst>
              <a:ext uri="{FF2B5EF4-FFF2-40B4-BE49-F238E27FC236}">
                <a16:creationId xmlns:a16="http://schemas.microsoft.com/office/drawing/2014/main" id="{12A0C53B-F17A-4DEE-AAE0-6189CAD0B0FF}"/>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a:extLst>
              <a:ext uri="{FF2B5EF4-FFF2-40B4-BE49-F238E27FC236}">
                <a16:creationId xmlns:a16="http://schemas.microsoft.com/office/drawing/2014/main" id="{0BF83A38-B5DA-4E21-B2BE-1F7EC87186CF}"/>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a:extLst>
              <a:ext uri="{FF2B5EF4-FFF2-40B4-BE49-F238E27FC236}">
                <a16:creationId xmlns:a16="http://schemas.microsoft.com/office/drawing/2014/main" id="{5BA420F3-C0F1-4406-85C8-0DCC49E9692A}"/>
              </a:ext>
            </a:extLst>
          </p:cNvPr>
          <p:cNvSpPr>
            <a:spLocks noGrp="1" noChangeArrowheads="1"/>
          </p:cNvSpPr>
          <p:nvPr>
            <p:ph type="sldNum" sz="quarter" idx="12"/>
          </p:nvPr>
        </p:nvSpPr>
        <p:spPr>
          <a:ln/>
        </p:spPr>
        <p:txBody>
          <a:bodyPr/>
          <a:lstStyle>
            <a:lvl1pPr>
              <a:defRPr/>
            </a:lvl1pPr>
          </a:lstStyle>
          <a:p>
            <a:pPr>
              <a:defRPr/>
            </a:pPr>
            <a:fld id="{A772A222-2AB3-41BC-AD27-858E79CA2CED}" type="slidenum">
              <a:rPr lang="es-ES" altLang="es-EC"/>
              <a:pPr>
                <a:defRPr/>
              </a:pPr>
              <a:t>‹Nº›</a:t>
            </a:fld>
            <a:endParaRPr lang="es-ES" altLang="es-EC"/>
          </a:p>
        </p:txBody>
      </p:sp>
    </p:spTree>
    <p:extLst>
      <p:ext uri="{BB962C8B-B14F-4D97-AF65-F5344CB8AC3E}">
        <p14:creationId xmlns:p14="http://schemas.microsoft.com/office/powerpoint/2010/main" val="151108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6CBD4CE-2C64-41CC-8E4C-707291133172}"/>
              </a:ext>
            </a:extLst>
          </p:cNvPr>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6D14AC5-D192-4E8C-9486-B3D50ADFE85B}"/>
              </a:ext>
            </a:extLst>
          </p:cNvPr>
          <p:cNvSpPr>
            <a:spLocks noGrp="1"/>
          </p:cNvSpPr>
          <p:nvPr>
            <p:ph type="body" orient="vert" idx="1"/>
          </p:nvPr>
        </p:nvSpPr>
        <p:spPr>
          <a:xfrm>
            <a:off x="457200" y="274638"/>
            <a:ext cx="6019800" cy="585152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Rectangle 4">
            <a:extLst>
              <a:ext uri="{FF2B5EF4-FFF2-40B4-BE49-F238E27FC236}">
                <a16:creationId xmlns:a16="http://schemas.microsoft.com/office/drawing/2014/main" id="{0ECB1AFD-3005-4717-BE7B-7CD01F81090A}"/>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a:extLst>
              <a:ext uri="{FF2B5EF4-FFF2-40B4-BE49-F238E27FC236}">
                <a16:creationId xmlns:a16="http://schemas.microsoft.com/office/drawing/2014/main" id="{D39B26BD-3A26-420F-A3F0-0AB9EF2DD772}"/>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a:extLst>
              <a:ext uri="{FF2B5EF4-FFF2-40B4-BE49-F238E27FC236}">
                <a16:creationId xmlns:a16="http://schemas.microsoft.com/office/drawing/2014/main" id="{2C4113F7-A66B-486D-A983-564092C5579B}"/>
              </a:ext>
            </a:extLst>
          </p:cNvPr>
          <p:cNvSpPr>
            <a:spLocks noGrp="1" noChangeArrowheads="1"/>
          </p:cNvSpPr>
          <p:nvPr>
            <p:ph type="sldNum" sz="quarter" idx="12"/>
          </p:nvPr>
        </p:nvSpPr>
        <p:spPr>
          <a:ln/>
        </p:spPr>
        <p:txBody>
          <a:bodyPr/>
          <a:lstStyle>
            <a:lvl1pPr>
              <a:defRPr/>
            </a:lvl1pPr>
          </a:lstStyle>
          <a:p>
            <a:pPr>
              <a:defRPr/>
            </a:pPr>
            <a:fld id="{584FBAA8-855F-4136-8BF9-90BC9E1AD42C}" type="slidenum">
              <a:rPr lang="es-ES" altLang="es-EC"/>
              <a:pPr>
                <a:defRPr/>
              </a:pPr>
              <a:t>‹Nº›</a:t>
            </a:fld>
            <a:endParaRPr lang="es-ES" altLang="es-EC"/>
          </a:p>
        </p:txBody>
      </p:sp>
    </p:spTree>
    <p:extLst>
      <p:ext uri="{BB962C8B-B14F-4D97-AF65-F5344CB8AC3E}">
        <p14:creationId xmlns:p14="http://schemas.microsoft.com/office/powerpoint/2010/main" val="272218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807332-CA3C-48F0-B075-84D7AC2750E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1DE1CAC-47A7-45E5-80CE-42FB4D03FAB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Rectangle 4">
            <a:extLst>
              <a:ext uri="{FF2B5EF4-FFF2-40B4-BE49-F238E27FC236}">
                <a16:creationId xmlns:a16="http://schemas.microsoft.com/office/drawing/2014/main" id="{365E3F93-4E89-4B12-90FD-FACBE38F320F}"/>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a:extLst>
              <a:ext uri="{FF2B5EF4-FFF2-40B4-BE49-F238E27FC236}">
                <a16:creationId xmlns:a16="http://schemas.microsoft.com/office/drawing/2014/main" id="{D70FBDE3-63A0-4DAF-B07C-2D6BDFC30303}"/>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a:extLst>
              <a:ext uri="{FF2B5EF4-FFF2-40B4-BE49-F238E27FC236}">
                <a16:creationId xmlns:a16="http://schemas.microsoft.com/office/drawing/2014/main" id="{21FD69F0-7362-44FE-B0F4-145F06FBC58B}"/>
              </a:ext>
            </a:extLst>
          </p:cNvPr>
          <p:cNvSpPr>
            <a:spLocks noGrp="1" noChangeArrowheads="1"/>
          </p:cNvSpPr>
          <p:nvPr>
            <p:ph type="sldNum" sz="quarter" idx="12"/>
          </p:nvPr>
        </p:nvSpPr>
        <p:spPr>
          <a:ln/>
        </p:spPr>
        <p:txBody>
          <a:bodyPr/>
          <a:lstStyle>
            <a:lvl1pPr>
              <a:defRPr/>
            </a:lvl1pPr>
          </a:lstStyle>
          <a:p>
            <a:pPr>
              <a:defRPr/>
            </a:pPr>
            <a:fld id="{49F7DF72-1968-45F1-B340-81E8D41097BF}" type="slidenum">
              <a:rPr lang="es-ES" altLang="es-EC"/>
              <a:pPr>
                <a:defRPr/>
              </a:pPr>
              <a:t>‹Nº›</a:t>
            </a:fld>
            <a:endParaRPr lang="es-ES" altLang="es-EC"/>
          </a:p>
        </p:txBody>
      </p:sp>
    </p:spTree>
    <p:extLst>
      <p:ext uri="{BB962C8B-B14F-4D97-AF65-F5344CB8AC3E}">
        <p14:creationId xmlns:p14="http://schemas.microsoft.com/office/powerpoint/2010/main" val="262018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7E0B5D-85FA-4283-A282-1C75931B500B}"/>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4D4C9AFC-F999-4CF1-8E56-3064425E351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los estilos de texto del patrón</a:t>
            </a:r>
          </a:p>
        </p:txBody>
      </p:sp>
      <p:sp>
        <p:nvSpPr>
          <p:cNvPr id="4" name="Rectangle 4">
            <a:extLst>
              <a:ext uri="{FF2B5EF4-FFF2-40B4-BE49-F238E27FC236}">
                <a16:creationId xmlns:a16="http://schemas.microsoft.com/office/drawing/2014/main" id="{60CDEE31-7448-4B59-9284-C413862E6225}"/>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a:extLst>
              <a:ext uri="{FF2B5EF4-FFF2-40B4-BE49-F238E27FC236}">
                <a16:creationId xmlns:a16="http://schemas.microsoft.com/office/drawing/2014/main" id="{4D95A633-5E18-40EA-A017-854A9B40CCA3}"/>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a:extLst>
              <a:ext uri="{FF2B5EF4-FFF2-40B4-BE49-F238E27FC236}">
                <a16:creationId xmlns:a16="http://schemas.microsoft.com/office/drawing/2014/main" id="{0ED9E1A5-4B20-4E64-AD79-167754DFC81C}"/>
              </a:ext>
            </a:extLst>
          </p:cNvPr>
          <p:cNvSpPr>
            <a:spLocks noGrp="1" noChangeArrowheads="1"/>
          </p:cNvSpPr>
          <p:nvPr>
            <p:ph type="sldNum" sz="quarter" idx="12"/>
          </p:nvPr>
        </p:nvSpPr>
        <p:spPr>
          <a:ln/>
        </p:spPr>
        <p:txBody>
          <a:bodyPr/>
          <a:lstStyle>
            <a:lvl1pPr>
              <a:defRPr/>
            </a:lvl1pPr>
          </a:lstStyle>
          <a:p>
            <a:pPr>
              <a:defRPr/>
            </a:pPr>
            <a:fld id="{9606210A-083B-4E66-91C4-A9D04585526C}" type="slidenum">
              <a:rPr lang="es-ES" altLang="es-EC"/>
              <a:pPr>
                <a:defRPr/>
              </a:pPr>
              <a:t>‹Nº›</a:t>
            </a:fld>
            <a:endParaRPr lang="es-ES" altLang="es-EC"/>
          </a:p>
        </p:txBody>
      </p:sp>
    </p:spTree>
    <p:extLst>
      <p:ext uri="{BB962C8B-B14F-4D97-AF65-F5344CB8AC3E}">
        <p14:creationId xmlns:p14="http://schemas.microsoft.com/office/powerpoint/2010/main" val="128754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C7849-4748-4712-8B1F-A39BA8C9F66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3AFB716-0AEB-4FD9-B6A9-0F44AC3A6E16}"/>
              </a:ext>
            </a:extLst>
          </p:cNvPr>
          <p:cNvSpPr>
            <a:spLocks noGrp="1"/>
          </p:cNvSpPr>
          <p:nvPr>
            <p:ph sz="half" idx="1"/>
          </p:nvPr>
        </p:nvSpPr>
        <p:spPr>
          <a:xfrm>
            <a:off x="457200" y="1600200"/>
            <a:ext cx="4038600" cy="452596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34712623-B5D6-46CA-9600-32CAE8F220B8}"/>
              </a:ext>
            </a:extLst>
          </p:cNvPr>
          <p:cNvSpPr>
            <a:spLocks noGrp="1"/>
          </p:cNvSpPr>
          <p:nvPr>
            <p:ph sz="half" idx="2"/>
          </p:nvPr>
        </p:nvSpPr>
        <p:spPr>
          <a:xfrm>
            <a:off x="4648200" y="1600200"/>
            <a:ext cx="4038600" cy="452596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Rectangle 4">
            <a:extLst>
              <a:ext uri="{FF2B5EF4-FFF2-40B4-BE49-F238E27FC236}">
                <a16:creationId xmlns:a16="http://schemas.microsoft.com/office/drawing/2014/main" id="{73542319-A4BE-4B13-8173-A4CA9F8FE463}"/>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a:extLst>
              <a:ext uri="{FF2B5EF4-FFF2-40B4-BE49-F238E27FC236}">
                <a16:creationId xmlns:a16="http://schemas.microsoft.com/office/drawing/2014/main" id="{DF439C69-DE5E-4770-B9BD-B236F426221A}"/>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a:extLst>
              <a:ext uri="{FF2B5EF4-FFF2-40B4-BE49-F238E27FC236}">
                <a16:creationId xmlns:a16="http://schemas.microsoft.com/office/drawing/2014/main" id="{84423185-F409-4008-9737-F3C8B4337A70}"/>
              </a:ext>
            </a:extLst>
          </p:cNvPr>
          <p:cNvSpPr>
            <a:spLocks noGrp="1" noChangeArrowheads="1"/>
          </p:cNvSpPr>
          <p:nvPr>
            <p:ph type="sldNum" sz="quarter" idx="12"/>
          </p:nvPr>
        </p:nvSpPr>
        <p:spPr>
          <a:ln/>
        </p:spPr>
        <p:txBody>
          <a:bodyPr/>
          <a:lstStyle>
            <a:lvl1pPr>
              <a:defRPr/>
            </a:lvl1pPr>
          </a:lstStyle>
          <a:p>
            <a:pPr>
              <a:defRPr/>
            </a:pPr>
            <a:fld id="{DCA695CA-FA16-4D72-93B3-C3D1B2B51517}" type="slidenum">
              <a:rPr lang="es-ES" altLang="es-EC"/>
              <a:pPr>
                <a:defRPr/>
              </a:pPr>
              <a:t>‹Nº›</a:t>
            </a:fld>
            <a:endParaRPr lang="es-ES" altLang="es-EC"/>
          </a:p>
        </p:txBody>
      </p:sp>
    </p:spTree>
    <p:extLst>
      <p:ext uri="{BB962C8B-B14F-4D97-AF65-F5344CB8AC3E}">
        <p14:creationId xmlns:p14="http://schemas.microsoft.com/office/powerpoint/2010/main" val="3070705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CE27A-8110-46AB-B6AF-79BB800A158B}"/>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B4157F9B-F856-4D2A-919C-A6657BF270B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7AD69C9-CB94-43DB-833B-A7297741931D}"/>
              </a:ext>
            </a:extLst>
          </p:cNvPr>
          <p:cNvSpPr>
            <a:spLocks noGrp="1"/>
          </p:cNvSpPr>
          <p:nvPr>
            <p:ph sz="half" idx="2"/>
          </p:nvPr>
        </p:nvSpPr>
        <p:spPr>
          <a:xfrm>
            <a:off x="630238" y="2505075"/>
            <a:ext cx="386873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659FC88E-6043-4BBB-8399-759038E967E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E852F8F-64D9-453E-A82E-C31641B33F9D}"/>
              </a:ext>
            </a:extLst>
          </p:cNvPr>
          <p:cNvSpPr>
            <a:spLocks noGrp="1"/>
          </p:cNvSpPr>
          <p:nvPr>
            <p:ph sz="quarter" idx="4"/>
          </p:nvPr>
        </p:nvSpPr>
        <p:spPr>
          <a:xfrm>
            <a:off x="4629150" y="2505075"/>
            <a:ext cx="38877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Rectangle 4">
            <a:extLst>
              <a:ext uri="{FF2B5EF4-FFF2-40B4-BE49-F238E27FC236}">
                <a16:creationId xmlns:a16="http://schemas.microsoft.com/office/drawing/2014/main" id="{B94B3895-C4C2-4306-9523-51AA48313E0A}"/>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8" name="Rectangle 5">
            <a:extLst>
              <a:ext uri="{FF2B5EF4-FFF2-40B4-BE49-F238E27FC236}">
                <a16:creationId xmlns:a16="http://schemas.microsoft.com/office/drawing/2014/main" id="{A02B84B8-2FC1-4433-8053-E7CE94CCFA6C}"/>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9" name="Rectangle 6">
            <a:extLst>
              <a:ext uri="{FF2B5EF4-FFF2-40B4-BE49-F238E27FC236}">
                <a16:creationId xmlns:a16="http://schemas.microsoft.com/office/drawing/2014/main" id="{4B48D010-1A83-4535-B941-74BA56388487}"/>
              </a:ext>
            </a:extLst>
          </p:cNvPr>
          <p:cNvSpPr>
            <a:spLocks noGrp="1" noChangeArrowheads="1"/>
          </p:cNvSpPr>
          <p:nvPr>
            <p:ph type="sldNum" sz="quarter" idx="12"/>
          </p:nvPr>
        </p:nvSpPr>
        <p:spPr>
          <a:ln/>
        </p:spPr>
        <p:txBody>
          <a:bodyPr/>
          <a:lstStyle>
            <a:lvl1pPr>
              <a:defRPr/>
            </a:lvl1pPr>
          </a:lstStyle>
          <a:p>
            <a:pPr>
              <a:defRPr/>
            </a:pPr>
            <a:fld id="{D8F9E62C-F5DD-4527-B46A-7480A3A59068}" type="slidenum">
              <a:rPr lang="es-ES" altLang="es-EC"/>
              <a:pPr>
                <a:defRPr/>
              </a:pPr>
              <a:t>‹Nº›</a:t>
            </a:fld>
            <a:endParaRPr lang="es-ES" altLang="es-EC"/>
          </a:p>
        </p:txBody>
      </p:sp>
    </p:spTree>
    <p:extLst>
      <p:ext uri="{BB962C8B-B14F-4D97-AF65-F5344CB8AC3E}">
        <p14:creationId xmlns:p14="http://schemas.microsoft.com/office/powerpoint/2010/main" val="426498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10089B-4F13-4824-A57D-12FF3A704F05}"/>
              </a:ext>
            </a:extLst>
          </p:cNvPr>
          <p:cNvSpPr>
            <a:spLocks noGrp="1"/>
          </p:cNvSpPr>
          <p:nvPr>
            <p:ph type="title"/>
          </p:nvPr>
        </p:nvSpPr>
        <p:spPr/>
        <p:txBody>
          <a:bodyPr/>
          <a:lstStyle/>
          <a:p>
            <a:r>
              <a:rPr lang="es-ES"/>
              <a:t>Haga clic para modificar el estilo de título del patrón</a:t>
            </a:r>
            <a:endParaRPr lang="es-EC"/>
          </a:p>
        </p:txBody>
      </p:sp>
      <p:sp>
        <p:nvSpPr>
          <p:cNvPr id="3" name="Rectangle 4">
            <a:extLst>
              <a:ext uri="{FF2B5EF4-FFF2-40B4-BE49-F238E27FC236}">
                <a16:creationId xmlns:a16="http://schemas.microsoft.com/office/drawing/2014/main" id="{2630FA8D-7CCB-4D92-8895-67526B9C2777}"/>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4" name="Rectangle 5">
            <a:extLst>
              <a:ext uri="{FF2B5EF4-FFF2-40B4-BE49-F238E27FC236}">
                <a16:creationId xmlns:a16="http://schemas.microsoft.com/office/drawing/2014/main" id="{5FC3E2B3-D05A-4911-9437-D877D5E08DA5}"/>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5" name="Rectangle 6">
            <a:extLst>
              <a:ext uri="{FF2B5EF4-FFF2-40B4-BE49-F238E27FC236}">
                <a16:creationId xmlns:a16="http://schemas.microsoft.com/office/drawing/2014/main" id="{364B22E2-92A9-4360-923B-2024CB15AFE2}"/>
              </a:ext>
            </a:extLst>
          </p:cNvPr>
          <p:cNvSpPr>
            <a:spLocks noGrp="1" noChangeArrowheads="1"/>
          </p:cNvSpPr>
          <p:nvPr>
            <p:ph type="sldNum" sz="quarter" idx="12"/>
          </p:nvPr>
        </p:nvSpPr>
        <p:spPr>
          <a:ln/>
        </p:spPr>
        <p:txBody>
          <a:bodyPr/>
          <a:lstStyle>
            <a:lvl1pPr>
              <a:defRPr/>
            </a:lvl1pPr>
          </a:lstStyle>
          <a:p>
            <a:pPr>
              <a:defRPr/>
            </a:pPr>
            <a:fld id="{BB478E42-EDC0-4B3E-B417-4451588F5420}" type="slidenum">
              <a:rPr lang="es-ES" altLang="es-EC"/>
              <a:pPr>
                <a:defRPr/>
              </a:pPr>
              <a:t>‹Nº›</a:t>
            </a:fld>
            <a:endParaRPr lang="es-ES" altLang="es-EC"/>
          </a:p>
        </p:txBody>
      </p:sp>
    </p:spTree>
    <p:extLst>
      <p:ext uri="{BB962C8B-B14F-4D97-AF65-F5344CB8AC3E}">
        <p14:creationId xmlns:p14="http://schemas.microsoft.com/office/powerpoint/2010/main" val="336072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9095F1-B872-4977-BBA5-47C470E81C1E}"/>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3" name="Rectangle 5">
            <a:extLst>
              <a:ext uri="{FF2B5EF4-FFF2-40B4-BE49-F238E27FC236}">
                <a16:creationId xmlns:a16="http://schemas.microsoft.com/office/drawing/2014/main" id="{466A3CD0-14EE-40E0-A9F7-54E514312FD3}"/>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4" name="Rectangle 6">
            <a:extLst>
              <a:ext uri="{FF2B5EF4-FFF2-40B4-BE49-F238E27FC236}">
                <a16:creationId xmlns:a16="http://schemas.microsoft.com/office/drawing/2014/main" id="{641B03B2-71AE-4465-8B5A-8AAF2527DBA4}"/>
              </a:ext>
            </a:extLst>
          </p:cNvPr>
          <p:cNvSpPr>
            <a:spLocks noGrp="1" noChangeArrowheads="1"/>
          </p:cNvSpPr>
          <p:nvPr>
            <p:ph type="sldNum" sz="quarter" idx="12"/>
          </p:nvPr>
        </p:nvSpPr>
        <p:spPr>
          <a:ln/>
        </p:spPr>
        <p:txBody>
          <a:bodyPr/>
          <a:lstStyle>
            <a:lvl1pPr>
              <a:defRPr/>
            </a:lvl1pPr>
          </a:lstStyle>
          <a:p>
            <a:pPr>
              <a:defRPr/>
            </a:pPr>
            <a:fld id="{955CE023-6A28-43E7-937B-2FFF6C7FE42D}" type="slidenum">
              <a:rPr lang="es-ES" altLang="es-EC"/>
              <a:pPr>
                <a:defRPr/>
              </a:pPr>
              <a:t>‹Nº›</a:t>
            </a:fld>
            <a:endParaRPr lang="es-ES" altLang="es-EC"/>
          </a:p>
        </p:txBody>
      </p:sp>
    </p:spTree>
    <p:extLst>
      <p:ext uri="{BB962C8B-B14F-4D97-AF65-F5344CB8AC3E}">
        <p14:creationId xmlns:p14="http://schemas.microsoft.com/office/powerpoint/2010/main" val="3918645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DD5C6-645E-43B4-8558-3B9F8B419B4D}"/>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20342EF8-0AC7-4C12-944A-EEC5D6D9675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5EEFCD3C-8F79-4681-B096-9512693F24D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Rectangle 4">
            <a:extLst>
              <a:ext uri="{FF2B5EF4-FFF2-40B4-BE49-F238E27FC236}">
                <a16:creationId xmlns:a16="http://schemas.microsoft.com/office/drawing/2014/main" id="{FA4E2761-1705-45D5-9406-F4942F1CC113}"/>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a:extLst>
              <a:ext uri="{FF2B5EF4-FFF2-40B4-BE49-F238E27FC236}">
                <a16:creationId xmlns:a16="http://schemas.microsoft.com/office/drawing/2014/main" id="{AEA17A63-DBCE-4F0B-9F20-C91C1DD2503D}"/>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a:extLst>
              <a:ext uri="{FF2B5EF4-FFF2-40B4-BE49-F238E27FC236}">
                <a16:creationId xmlns:a16="http://schemas.microsoft.com/office/drawing/2014/main" id="{0BB0DD4F-38DF-4492-A7C9-821CD6AC0B14}"/>
              </a:ext>
            </a:extLst>
          </p:cNvPr>
          <p:cNvSpPr>
            <a:spLocks noGrp="1" noChangeArrowheads="1"/>
          </p:cNvSpPr>
          <p:nvPr>
            <p:ph type="sldNum" sz="quarter" idx="12"/>
          </p:nvPr>
        </p:nvSpPr>
        <p:spPr>
          <a:ln/>
        </p:spPr>
        <p:txBody>
          <a:bodyPr/>
          <a:lstStyle>
            <a:lvl1pPr>
              <a:defRPr/>
            </a:lvl1pPr>
          </a:lstStyle>
          <a:p>
            <a:pPr>
              <a:defRPr/>
            </a:pPr>
            <a:fld id="{24C730DA-3FF4-42C8-90D2-605486827DAE}" type="slidenum">
              <a:rPr lang="es-ES" altLang="es-EC"/>
              <a:pPr>
                <a:defRPr/>
              </a:pPr>
              <a:t>‹Nº›</a:t>
            </a:fld>
            <a:endParaRPr lang="es-ES" altLang="es-EC"/>
          </a:p>
        </p:txBody>
      </p:sp>
    </p:spTree>
    <p:extLst>
      <p:ext uri="{BB962C8B-B14F-4D97-AF65-F5344CB8AC3E}">
        <p14:creationId xmlns:p14="http://schemas.microsoft.com/office/powerpoint/2010/main" val="2075293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1A1E9-8CD3-4DC8-B279-95AD322C07B6}"/>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9EE86B27-DB51-419F-86B3-53A3B76ED0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Marcador de texto 3">
            <a:extLst>
              <a:ext uri="{FF2B5EF4-FFF2-40B4-BE49-F238E27FC236}">
                <a16:creationId xmlns:a16="http://schemas.microsoft.com/office/drawing/2014/main" id="{5C3EB0CD-7078-4C4B-A21C-7851553E079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Rectangle 4">
            <a:extLst>
              <a:ext uri="{FF2B5EF4-FFF2-40B4-BE49-F238E27FC236}">
                <a16:creationId xmlns:a16="http://schemas.microsoft.com/office/drawing/2014/main" id="{AF837EAC-0679-43FE-9846-ACFB087EF8F2}"/>
              </a:ext>
            </a:extLst>
          </p:cNvPr>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a:extLst>
              <a:ext uri="{FF2B5EF4-FFF2-40B4-BE49-F238E27FC236}">
                <a16:creationId xmlns:a16="http://schemas.microsoft.com/office/drawing/2014/main" id="{16686623-3B9E-423C-8DD1-1E297F7A250C}"/>
              </a:ext>
            </a:extLst>
          </p:cNvPr>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a:extLst>
              <a:ext uri="{FF2B5EF4-FFF2-40B4-BE49-F238E27FC236}">
                <a16:creationId xmlns:a16="http://schemas.microsoft.com/office/drawing/2014/main" id="{0406CE0E-A19B-499E-B5AF-7C5B2C548E30}"/>
              </a:ext>
            </a:extLst>
          </p:cNvPr>
          <p:cNvSpPr>
            <a:spLocks noGrp="1" noChangeArrowheads="1"/>
          </p:cNvSpPr>
          <p:nvPr>
            <p:ph type="sldNum" sz="quarter" idx="12"/>
          </p:nvPr>
        </p:nvSpPr>
        <p:spPr>
          <a:ln/>
        </p:spPr>
        <p:txBody>
          <a:bodyPr/>
          <a:lstStyle>
            <a:lvl1pPr>
              <a:defRPr/>
            </a:lvl1pPr>
          </a:lstStyle>
          <a:p>
            <a:pPr>
              <a:defRPr/>
            </a:pPr>
            <a:fld id="{642916A6-0966-4DC0-8519-CD6579FD0995}" type="slidenum">
              <a:rPr lang="es-ES" altLang="es-EC"/>
              <a:pPr>
                <a:defRPr/>
              </a:pPr>
              <a:t>‹Nº›</a:t>
            </a:fld>
            <a:endParaRPr lang="es-ES" altLang="es-EC"/>
          </a:p>
        </p:txBody>
      </p:sp>
    </p:spTree>
    <p:extLst>
      <p:ext uri="{BB962C8B-B14F-4D97-AF65-F5344CB8AC3E}">
        <p14:creationId xmlns:p14="http://schemas.microsoft.com/office/powerpoint/2010/main" val="198408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2A9C29-E06B-4968-8CFB-38A234CC416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C"/>
              <a:t>Haga clic para cambiar el estilo de título	</a:t>
            </a:r>
          </a:p>
        </p:txBody>
      </p:sp>
      <p:sp>
        <p:nvSpPr>
          <p:cNvPr id="1027" name="Rectangle 3">
            <a:extLst>
              <a:ext uri="{FF2B5EF4-FFF2-40B4-BE49-F238E27FC236}">
                <a16:creationId xmlns:a16="http://schemas.microsoft.com/office/drawing/2014/main" id="{5BD0CD34-1D7B-4FEB-BD59-5939F75B80D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C"/>
              <a:t>Haga clic para modificar el estilo de texto del patrón</a:t>
            </a:r>
          </a:p>
          <a:p>
            <a:pPr lvl="1"/>
            <a:r>
              <a:rPr lang="es-ES" altLang="es-EC"/>
              <a:t>Segundo nivel</a:t>
            </a:r>
          </a:p>
          <a:p>
            <a:pPr lvl="2"/>
            <a:r>
              <a:rPr lang="es-ES" altLang="es-EC"/>
              <a:t>Tercer nivel</a:t>
            </a:r>
          </a:p>
          <a:p>
            <a:pPr lvl="3"/>
            <a:r>
              <a:rPr lang="es-ES" altLang="es-EC"/>
              <a:t>Cuarto nivel</a:t>
            </a:r>
          </a:p>
          <a:p>
            <a:pPr lvl="4"/>
            <a:r>
              <a:rPr lang="es-ES" altLang="es-EC"/>
              <a:t>Quinto nivel</a:t>
            </a:r>
          </a:p>
        </p:txBody>
      </p:sp>
      <p:sp>
        <p:nvSpPr>
          <p:cNvPr id="1028" name="Rectangle 4">
            <a:extLst>
              <a:ext uri="{FF2B5EF4-FFF2-40B4-BE49-F238E27FC236}">
                <a16:creationId xmlns:a16="http://schemas.microsoft.com/office/drawing/2014/main" id="{7AAF1836-7A90-470B-899F-BE033501830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s-EC"/>
          </a:p>
        </p:txBody>
      </p:sp>
      <p:sp>
        <p:nvSpPr>
          <p:cNvPr id="1029" name="Rectangle 5">
            <a:extLst>
              <a:ext uri="{FF2B5EF4-FFF2-40B4-BE49-F238E27FC236}">
                <a16:creationId xmlns:a16="http://schemas.microsoft.com/office/drawing/2014/main" id="{AD9C8AC3-32D8-4C8F-AA7A-DB014789212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s-EC"/>
          </a:p>
        </p:txBody>
      </p:sp>
      <p:sp>
        <p:nvSpPr>
          <p:cNvPr id="1030" name="Rectangle 6">
            <a:extLst>
              <a:ext uri="{FF2B5EF4-FFF2-40B4-BE49-F238E27FC236}">
                <a16:creationId xmlns:a16="http://schemas.microsoft.com/office/drawing/2014/main" id="{A5DDFC50-8FB1-436E-806F-999EFA2C7F5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EAC99D-BFB0-4A39-B950-52CC6AF0A2B1}" type="slidenum">
              <a:rPr lang="es-ES" altLang="es-EC"/>
              <a:pPr>
                <a:defRPr/>
              </a:pPr>
              <a:t>‹Nº›</a:t>
            </a:fld>
            <a:endParaRPr lang="es-ES" alt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2.png"/><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a:extLst>
              <a:ext uri="{FF2B5EF4-FFF2-40B4-BE49-F238E27FC236}">
                <a16:creationId xmlns:a16="http://schemas.microsoft.com/office/drawing/2014/main" id="{A0B74409-BF2A-4242-9A9C-DBE441D449EF}"/>
              </a:ext>
            </a:extLst>
          </p:cNvPr>
          <p:cNvSpPr>
            <a:spLocks noGrp="1" noChangeArrowheads="1"/>
          </p:cNvSpPr>
          <p:nvPr>
            <p:ph type="ctrTitle"/>
          </p:nvPr>
        </p:nvSpPr>
        <p:spPr>
          <a:xfrm>
            <a:off x="0" y="1412875"/>
            <a:ext cx="3516313" cy="2952750"/>
          </a:xfrm>
        </p:spPr>
        <p:txBody>
          <a:bodyPr anchor="ctr"/>
          <a:lstStyle/>
          <a:p>
            <a:pPr eaLnBrk="1" hangingPunct="1"/>
            <a:r>
              <a:rPr lang="es-ES" altLang="es-EC" sz="1400" b="1"/>
              <a:t>UNIVERSIDAD DE LAS FUERZAS ARMADAS – ESPE</a:t>
            </a:r>
            <a:br>
              <a:rPr lang="es-ES" altLang="es-EC" sz="1400" b="1"/>
            </a:br>
            <a:r>
              <a:rPr lang="es-ES" altLang="es-EC" sz="1400" b="1"/>
              <a:t>DEPARTAMENTO DE CIENCIAS DE LA TIERRA Y CONSTRUCCIÓN</a:t>
            </a:r>
            <a:br>
              <a:rPr lang="es-ES" altLang="es-EC" sz="1400" b="1"/>
            </a:br>
            <a:r>
              <a:rPr lang="es-ES" altLang="es-EC" sz="1400" b="1"/>
              <a:t/>
            </a:r>
            <a:br>
              <a:rPr lang="es-ES" altLang="es-EC" sz="1400" b="1"/>
            </a:br>
            <a:r>
              <a:rPr lang="es-ES" altLang="es-EC" sz="1400" b="1"/>
              <a:t/>
            </a:r>
            <a:br>
              <a:rPr lang="es-ES" altLang="es-EC" sz="1400" b="1"/>
            </a:br>
            <a:r>
              <a:rPr lang="es-ES" altLang="es-EC" sz="1400" b="1"/>
              <a:t>CARRERA DE INGENIERÍA GEOGRÁFICA Y DEL MEDIO AMBIENTE</a:t>
            </a:r>
            <a:r>
              <a:rPr lang="en-US" altLang="es-EC" sz="1400" b="1"/>
              <a:t/>
            </a:r>
            <a:br>
              <a:rPr lang="en-US" altLang="es-EC" sz="1400" b="1"/>
            </a:br>
            <a:endParaRPr lang="es-ES" altLang="es-EC" sz="1400" b="1"/>
          </a:p>
        </p:txBody>
      </p:sp>
      <p:sp>
        <p:nvSpPr>
          <p:cNvPr id="2051" name="Rectangle 122">
            <a:extLst>
              <a:ext uri="{FF2B5EF4-FFF2-40B4-BE49-F238E27FC236}">
                <a16:creationId xmlns:a16="http://schemas.microsoft.com/office/drawing/2014/main" id="{6D81F530-CBDE-4889-A379-3F99BCAF8A78}"/>
              </a:ext>
            </a:extLst>
          </p:cNvPr>
          <p:cNvSpPr>
            <a:spLocks noChangeArrowheads="1"/>
          </p:cNvSpPr>
          <p:nvPr/>
        </p:nvSpPr>
        <p:spPr bwMode="auto">
          <a:xfrm>
            <a:off x="3995738" y="1157288"/>
            <a:ext cx="4968875" cy="28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C" sz="2000" b="1">
                <a:solidFill>
                  <a:schemeClr val="bg1"/>
                </a:solidFill>
              </a:rPr>
              <a:t>GENERACIÓN DE UN MODELO DE INUNDACIÓN DEL RÍO PITA IDENTIFICANDO PUNTOS CRÍTICOS FORMADOS POR LA SEDIMENTACIÓN, PRECIPITACIONES MÁXIMAS Y EVENTUALES ERUPCIONES DEL VOLCÁN COTOPAXI, TRAMO SANTA TERESA-SAN RAFAEL</a:t>
            </a:r>
            <a:endParaRPr lang="es-ES" altLang="es-EC" sz="1000" b="1">
              <a:solidFill>
                <a:schemeClr val="bg1"/>
              </a:solidFill>
            </a:endParaRPr>
          </a:p>
        </p:txBody>
      </p:sp>
      <p:pic>
        <p:nvPicPr>
          <p:cNvPr id="2052" name="0 Imagen">
            <a:extLst>
              <a:ext uri="{FF2B5EF4-FFF2-40B4-BE49-F238E27FC236}">
                <a16:creationId xmlns:a16="http://schemas.microsoft.com/office/drawing/2014/main" id="{4FE7DA1A-B443-446D-A01D-99B91D536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35163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ángulo 1">
            <a:extLst>
              <a:ext uri="{FF2B5EF4-FFF2-40B4-BE49-F238E27FC236}">
                <a16:creationId xmlns:a16="http://schemas.microsoft.com/office/drawing/2014/main" id="{0E0EE885-197A-4702-9805-89707110F005}"/>
              </a:ext>
            </a:extLst>
          </p:cNvPr>
          <p:cNvSpPr>
            <a:spLocks noChangeArrowheads="1"/>
          </p:cNvSpPr>
          <p:nvPr/>
        </p:nvSpPr>
        <p:spPr bwMode="auto">
          <a:xfrm>
            <a:off x="4679950" y="5149850"/>
            <a:ext cx="4572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s-EC" sz="1800">
                <a:solidFill>
                  <a:schemeClr val="bg1"/>
                </a:solidFill>
              </a:rPr>
              <a:t>Ing. Wilson Jácome Mg.  </a:t>
            </a:r>
          </a:p>
          <a:p>
            <a:pPr algn="ctr" eaLnBrk="1" hangingPunct="1">
              <a:spcBef>
                <a:spcPct val="0"/>
              </a:spcBef>
              <a:buFontTx/>
              <a:buNone/>
            </a:pPr>
            <a:r>
              <a:rPr lang="en-US" altLang="es-EC" sz="1800">
                <a:solidFill>
                  <a:schemeClr val="bg1"/>
                </a:solidFill>
              </a:rPr>
              <a:t>Ing. Marco Masabanda Phd.</a:t>
            </a:r>
          </a:p>
          <a:p>
            <a:pPr algn="ctr" eaLnBrk="1" hangingPunct="1">
              <a:spcBef>
                <a:spcPct val="0"/>
              </a:spcBef>
              <a:buFontTx/>
              <a:buNone/>
            </a:pPr>
            <a:r>
              <a:rPr lang="en-US" altLang="es-EC" sz="1800">
                <a:solidFill>
                  <a:schemeClr val="bg1"/>
                </a:solidFill>
              </a:rPr>
              <a:t>Ing. Ricardo Pachacama Mg. </a:t>
            </a:r>
          </a:p>
          <a:p>
            <a:pPr algn="ctr" eaLnBrk="1" hangingPunct="1">
              <a:spcBef>
                <a:spcPct val="0"/>
              </a:spcBef>
              <a:buFontTx/>
              <a:buNone/>
            </a:pPr>
            <a:r>
              <a:rPr lang="en-US" altLang="es-EC" sz="1800">
                <a:solidFill>
                  <a:schemeClr val="bg1"/>
                </a:solidFill>
              </a:rPr>
              <a:t>Dr. Marcelo Mejía </a:t>
            </a:r>
          </a:p>
        </p:txBody>
      </p:sp>
      <p:sp>
        <p:nvSpPr>
          <p:cNvPr id="2054" name="Rectángulo 2">
            <a:extLst>
              <a:ext uri="{FF2B5EF4-FFF2-40B4-BE49-F238E27FC236}">
                <a16:creationId xmlns:a16="http://schemas.microsoft.com/office/drawing/2014/main" id="{057DD595-91AB-41C6-BB24-1A122A7B84D3}"/>
              </a:ext>
            </a:extLst>
          </p:cNvPr>
          <p:cNvSpPr>
            <a:spLocks noChangeArrowheads="1"/>
          </p:cNvSpPr>
          <p:nvPr/>
        </p:nvSpPr>
        <p:spPr bwMode="auto">
          <a:xfrm>
            <a:off x="-107950" y="5149850"/>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s-EC" sz="1800">
                <a:solidFill>
                  <a:schemeClr val="bg1"/>
                </a:solidFill>
              </a:rPr>
              <a:t>Autores: </a:t>
            </a:r>
          </a:p>
          <a:p>
            <a:pPr algn="ctr" eaLnBrk="1" hangingPunct="1">
              <a:spcBef>
                <a:spcPct val="0"/>
              </a:spcBef>
              <a:buFontTx/>
              <a:buNone/>
            </a:pPr>
            <a:r>
              <a:rPr lang="en-US" altLang="es-EC" sz="1800">
                <a:solidFill>
                  <a:schemeClr val="bg1"/>
                </a:solidFill>
              </a:rPr>
              <a:t> Alejandro Arias</a:t>
            </a:r>
          </a:p>
          <a:p>
            <a:pPr algn="ctr" eaLnBrk="1" hangingPunct="1">
              <a:spcBef>
                <a:spcPct val="0"/>
              </a:spcBef>
              <a:buFontTx/>
              <a:buNone/>
            </a:pPr>
            <a:r>
              <a:rPr lang="en-US" altLang="es-EC" sz="1800">
                <a:solidFill>
                  <a:schemeClr val="bg1"/>
                </a:solidFill>
              </a:rPr>
              <a:t> Gustavo Bolaños</a:t>
            </a:r>
            <a:endParaRPr lang="es-EC" altLang="es-EC" sz="18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1EB81C9B-FAE9-4ECE-B8ED-2B769D7787EB}"/>
              </a:ext>
            </a:extLst>
          </p:cNvPr>
          <p:cNvSpPr>
            <a:spLocks noGrp="1" noChangeArrowheads="1"/>
          </p:cNvSpPr>
          <p:nvPr>
            <p:ph type="title"/>
          </p:nvPr>
        </p:nvSpPr>
        <p:spPr/>
        <p:txBody>
          <a:bodyPr/>
          <a:lstStyle/>
          <a:p>
            <a:pPr eaLnBrk="1" hangingPunct="1"/>
            <a:r>
              <a:rPr lang="es-EC" altLang="es-EC">
                <a:solidFill>
                  <a:schemeClr val="bg1"/>
                </a:solidFill>
              </a:rPr>
              <a:t>Volumen de Sedimentos</a:t>
            </a:r>
          </a:p>
        </p:txBody>
      </p:sp>
      <p:pic>
        <p:nvPicPr>
          <p:cNvPr id="11267" name="Marcador de contenido 3">
            <a:extLst>
              <a:ext uri="{FF2B5EF4-FFF2-40B4-BE49-F238E27FC236}">
                <a16:creationId xmlns:a16="http://schemas.microsoft.com/office/drawing/2014/main" id="{DB8E143E-3BCB-4FA5-89CC-334B740E29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950" y="1700213"/>
            <a:ext cx="5353050" cy="2736850"/>
          </a:xfrm>
        </p:spPr>
      </p:pic>
      <p:graphicFrame>
        <p:nvGraphicFramePr>
          <p:cNvPr id="5" name="Tabla 4">
            <a:extLst>
              <a:ext uri="{FF2B5EF4-FFF2-40B4-BE49-F238E27FC236}">
                <a16:creationId xmlns:a16="http://schemas.microsoft.com/office/drawing/2014/main" id="{929DE46C-09C5-410C-86C4-B634F073E260}"/>
              </a:ext>
            </a:extLst>
          </p:cNvPr>
          <p:cNvGraphicFramePr>
            <a:graphicFrameLocks noGrp="1"/>
          </p:cNvGraphicFramePr>
          <p:nvPr>
            <p:extLst>
              <p:ext uri="{D42A27DB-BD31-4B8C-83A1-F6EECF244321}">
                <p14:modId xmlns:p14="http://schemas.microsoft.com/office/powerpoint/2010/main" val="723817245"/>
              </p:ext>
            </p:extLst>
          </p:nvPr>
        </p:nvGraphicFramePr>
        <p:xfrm>
          <a:off x="3348038" y="3741738"/>
          <a:ext cx="5545137" cy="2466976"/>
        </p:xfrm>
        <a:graphic>
          <a:graphicData uri="http://schemas.openxmlformats.org/drawingml/2006/table">
            <a:tbl>
              <a:tblPr firstRow="1" firstCol="1" bandRow="1">
                <a:tableStyleId>{5C22544A-7EE6-4342-B048-85BDC9FD1C3A}</a:tableStyleId>
              </a:tblPr>
              <a:tblGrid>
                <a:gridCol w="2776969">
                  <a:extLst>
                    <a:ext uri="{9D8B030D-6E8A-4147-A177-3AD203B41FA5}">
                      <a16:colId xmlns:a16="http://schemas.microsoft.com/office/drawing/2014/main" val="3597338288"/>
                    </a:ext>
                  </a:extLst>
                </a:gridCol>
                <a:gridCol w="2768168">
                  <a:extLst>
                    <a:ext uri="{9D8B030D-6E8A-4147-A177-3AD203B41FA5}">
                      <a16:colId xmlns:a16="http://schemas.microsoft.com/office/drawing/2014/main" val="517883440"/>
                    </a:ext>
                  </a:extLst>
                </a:gridCol>
              </a:tblGrid>
              <a:tr h="616744">
                <a:tc gridSpan="2">
                  <a:txBody>
                    <a:bodyPr/>
                    <a:lstStyle/>
                    <a:p>
                      <a:pPr algn="just">
                        <a:lnSpc>
                          <a:spcPct val="107000"/>
                        </a:lnSpc>
                        <a:spcAft>
                          <a:spcPts val="0"/>
                        </a:spcAft>
                      </a:pPr>
                      <a:r>
                        <a:rPr lang="es-EC" sz="2800" b="1" dirty="0">
                          <a:solidFill>
                            <a:schemeClr val="tx1"/>
                          </a:solidFill>
                          <a:effectLst/>
                        </a:rPr>
                        <a:t>Resultados</a:t>
                      </a:r>
                      <a:endParaRPr lang="es-EC"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tc hMerge="1">
                  <a:txBody>
                    <a:bodyPr/>
                    <a:lstStyle/>
                    <a:p>
                      <a:endParaRPr lang="es-EC"/>
                    </a:p>
                  </a:txBody>
                  <a:tcPr/>
                </a:tc>
                <a:extLst>
                  <a:ext uri="{0D108BD9-81ED-4DB2-BD59-A6C34878D82A}">
                    <a16:rowId xmlns:a16="http://schemas.microsoft.com/office/drawing/2014/main" val="2065409551"/>
                  </a:ext>
                </a:extLst>
              </a:tr>
              <a:tr h="616744">
                <a:tc>
                  <a:txBody>
                    <a:bodyPr/>
                    <a:lstStyle/>
                    <a:p>
                      <a:pPr algn="just">
                        <a:lnSpc>
                          <a:spcPct val="107000"/>
                        </a:lnSpc>
                        <a:spcAft>
                          <a:spcPts val="0"/>
                        </a:spcAft>
                      </a:pPr>
                      <a:r>
                        <a:rPr lang="es-EC" sz="2800" b="1">
                          <a:solidFill>
                            <a:schemeClr val="tx1"/>
                          </a:solidFill>
                          <a:effectLst/>
                        </a:rPr>
                        <a:t>Volumen Total: </a:t>
                      </a:r>
                      <a:endParaRPr lang="es-EC"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tc>
                  <a:txBody>
                    <a:bodyPr/>
                    <a:lstStyle/>
                    <a:p>
                      <a:pPr algn="just">
                        <a:lnSpc>
                          <a:spcPct val="107000"/>
                        </a:lnSpc>
                        <a:spcAft>
                          <a:spcPts val="0"/>
                        </a:spcAft>
                      </a:pPr>
                      <a:r>
                        <a:rPr lang="es-EC" sz="2800" b="1" dirty="0">
                          <a:solidFill>
                            <a:schemeClr val="tx1"/>
                          </a:solidFill>
                          <a:effectLst/>
                        </a:rPr>
                        <a:t>3.151,476 </a:t>
                      </a:r>
                      <a:r>
                        <a:rPr lang="es-EC" sz="2800" b="1" dirty="0" smtClean="0">
                          <a:solidFill>
                            <a:schemeClr val="tx1"/>
                          </a:solidFill>
                          <a:effectLst/>
                        </a:rPr>
                        <a:t>m</a:t>
                      </a:r>
                      <a:r>
                        <a:rPr lang="es-EC" sz="2800" b="1" kern="1200" baseline="30000" dirty="0" smtClean="0">
                          <a:solidFill>
                            <a:schemeClr val="dk1"/>
                          </a:solidFill>
                          <a:effectLst/>
                          <a:latin typeface="+mn-lt"/>
                          <a:ea typeface="+mn-ea"/>
                          <a:cs typeface="+mn-cs"/>
                        </a:rPr>
                        <a:t>3</a:t>
                      </a:r>
                      <a:endParaRPr lang="es-EC"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extLst>
                  <a:ext uri="{0D108BD9-81ED-4DB2-BD59-A6C34878D82A}">
                    <a16:rowId xmlns:a16="http://schemas.microsoft.com/office/drawing/2014/main" val="2856379161"/>
                  </a:ext>
                </a:extLst>
              </a:tr>
              <a:tr h="616744">
                <a:tc>
                  <a:txBody>
                    <a:bodyPr/>
                    <a:lstStyle/>
                    <a:p>
                      <a:pPr algn="just">
                        <a:lnSpc>
                          <a:spcPct val="107000"/>
                        </a:lnSpc>
                        <a:spcAft>
                          <a:spcPts val="0"/>
                        </a:spcAft>
                      </a:pPr>
                      <a:r>
                        <a:rPr lang="es-EC" sz="2800" b="1">
                          <a:solidFill>
                            <a:schemeClr val="tx1"/>
                          </a:solidFill>
                          <a:effectLst/>
                        </a:rPr>
                        <a:t>Área:</a:t>
                      </a:r>
                      <a:endParaRPr lang="es-EC"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tc>
                  <a:txBody>
                    <a:bodyPr/>
                    <a:lstStyle/>
                    <a:p>
                      <a:pPr algn="just">
                        <a:lnSpc>
                          <a:spcPct val="107000"/>
                        </a:lnSpc>
                        <a:spcAft>
                          <a:spcPts val="0"/>
                        </a:spcAft>
                      </a:pPr>
                      <a:r>
                        <a:rPr lang="es-EC" sz="2800" b="1" dirty="0">
                          <a:solidFill>
                            <a:schemeClr val="tx1"/>
                          </a:solidFill>
                          <a:effectLst/>
                        </a:rPr>
                        <a:t> 0,144  </a:t>
                      </a:r>
                      <a:r>
                        <a:rPr lang="es-EC" sz="2800" b="1" dirty="0" smtClean="0">
                          <a:solidFill>
                            <a:schemeClr val="tx1"/>
                          </a:solidFill>
                          <a:effectLst/>
                        </a:rPr>
                        <a:t>km</a:t>
                      </a:r>
                      <a:r>
                        <a:rPr lang="es-EC" sz="2800" b="1" kern="1200" baseline="30000" dirty="0" smtClean="0">
                          <a:solidFill>
                            <a:schemeClr val="dk1"/>
                          </a:solidFill>
                          <a:effectLst/>
                          <a:latin typeface="+mn-lt"/>
                          <a:ea typeface="+mn-ea"/>
                          <a:cs typeface="+mn-cs"/>
                        </a:rPr>
                        <a:t>2</a:t>
                      </a:r>
                      <a:endParaRPr lang="es-EC"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extLst>
                  <a:ext uri="{0D108BD9-81ED-4DB2-BD59-A6C34878D82A}">
                    <a16:rowId xmlns:a16="http://schemas.microsoft.com/office/drawing/2014/main" val="2759487688"/>
                  </a:ext>
                </a:extLst>
              </a:tr>
              <a:tr h="616744">
                <a:tc>
                  <a:txBody>
                    <a:bodyPr/>
                    <a:lstStyle/>
                    <a:p>
                      <a:pPr algn="just">
                        <a:lnSpc>
                          <a:spcPct val="107000"/>
                        </a:lnSpc>
                        <a:spcAft>
                          <a:spcPts val="0"/>
                        </a:spcAft>
                      </a:pPr>
                      <a:r>
                        <a:rPr lang="es-EC" sz="2800" b="1">
                          <a:solidFill>
                            <a:schemeClr val="tx1"/>
                          </a:solidFill>
                          <a:effectLst/>
                        </a:rPr>
                        <a:t>Perímetro: </a:t>
                      </a:r>
                      <a:endParaRPr lang="es-EC"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tc>
                  <a:txBody>
                    <a:bodyPr/>
                    <a:lstStyle/>
                    <a:p>
                      <a:pPr algn="just">
                        <a:lnSpc>
                          <a:spcPct val="107000"/>
                        </a:lnSpc>
                        <a:spcAft>
                          <a:spcPts val="0"/>
                        </a:spcAft>
                      </a:pPr>
                      <a:r>
                        <a:rPr lang="es-EC" sz="2800" b="1" dirty="0">
                          <a:solidFill>
                            <a:schemeClr val="tx1"/>
                          </a:solidFill>
                          <a:effectLst/>
                        </a:rPr>
                        <a:t>20,704 km</a:t>
                      </a:r>
                      <a:endParaRPr lang="es-EC"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6" marR="68586" marT="0" marB="0"/>
                </a:tc>
                <a:extLst>
                  <a:ext uri="{0D108BD9-81ED-4DB2-BD59-A6C34878D82A}">
                    <a16:rowId xmlns:a16="http://schemas.microsoft.com/office/drawing/2014/main" val="209617694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AC3AC512-CEA3-4334-B21B-B4C730D9F14B}"/>
              </a:ext>
            </a:extLst>
          </p:cNvPr>
          <p:cNvSpPr>
            <a:spLocks noGrp="1" noChangeArrowheads="1"/>
          </p:cNvSpPr>
          <p:nvPr>
            <p:ph type="title"/>
          </p:nvPr>
        </p:nvSpPr>
        <p:spPr/>
        <p:txBody>
          <a:bodyPr/>
          <a:lstStyle/>
          <a:p>
            <a:endParaRPr lang="es-EC" altLang="es-EC"/>
          </a:p>
        </p:txBody>
      </p:sp>
      <p:sp>
        <p:nvSpPr>
          <p:cNvPr id="12291" name="Marcador de contenido 2">
            <a:extLst>
              <a:ext uri="{FF2B5EF4-FFF2-40B4-BE49-F238E27FC236}">
                <a16:creationId xmlns:a16="http://schemas.microsoft.com/office/drawing/2014/main" id="{57235C4D-C634-4F9E-B533-B274FE7CF58D}"/>
              </a:ext>
            </a:extLst>
          </p:cNvPr>
          <p:cNvSpPr>
            <a:spLocks noGrp="1" noChangeArrowheads="1"/>
          </p:cNvSpPr>
          <p:nvPr>
            <p:ph idx="1"/>
          </p:nvPr>
        </p:nvSpPr>
        <p:spPr>
          <a:xfrm>
            <a:off x="1403350" y="2565400"/>
            <a:ext cx="8229600" cy="4525963"/>
          </a:xfrm>
        </p:spPr>
        <p:txBody>
          <a:bodyPr/>
          <a:lstStyle/>
          <a:p>
            <a:pPr marL="0" indent="0">
              <a:buFontTx/>
              <a:buNone/>
            </a:pPr>
            <a:r>
              <a:rPr lang="es-EC" altLang="es-EC" sz="6000" b="1"/>
              <a:t>RESULTADOS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A5D1484B-0F71-4F3F-9A69-000889ABCBEA}"/>
              </a:ext>
            </a:extLst>
          </p:cNvPr>
          <p:cNvSpPr>
            <a:spLocks noGrp="1" noChangeArrowheads="1"/>
          </p:cNvSpPr>
          <p:nvPr>
            <p:ph type="title"/>
          </p:nvPr>
        </p:nvSpPr>
        <p:spPr>
          <a:xfrm>
            <a:off x="122238" y="303213"/>
            <a:ext cx="3898900" cy="1143000"/>
          </a:xfrm>
        </p:spPr>
        <p:txBody>
          <a:bodyPr/>
          <a:lstStyle/>
          <a:p>
            <a:pPr eaLnBrk="1" hangingPunct="1"/>
            <a:r>
              <a:rPr lang="es-EC" altLang="es-EC" sz="4000">
                <a:solidFill>
                  <a:schemeClr val="bg1"/>
                </a:solidFill>
              </a:rPr>
              <a:t>Caracterización</a:t>
            </a:r>
            <a:r>
              <a:rPr lang="es-EC" altLang="es-EC">
                <a:solidFill>
                  <a:schemeClr val="bg1"/>
                </a:solidFill>
              </a:rPr>
              <a:t> de Perfiles</a:t>
            </a:r>
          </a:p>
        </p:txBody>
      </p:sp>
      <p:pic>
        <p:nvPicPr>
          <p:cNvPr id="2" name="Marcador de contenido 1">
            <a:extLst>
              <a:ext uri="{FF2B5EF4-FFF2-40B4-BE49-F238E27FC236}">
                <a16:creationId xmlns:a16="http://schemas.microsoft.com/office/drawing/2014/main" id="{DFC3900E-57D3-424D-BFD1-053080DA8556}"/>
              </a:ext>
            </a:extLst>
          </p:cNvPr>
          <p:cNvPicPr>
            <a:picLocks noGrp="1" noChangeAspect="1"/>
          </p:cNvPicPr>
          <p:nvPr>
            <p:ph idx="1"/>
          </p:nvPr>
        </p:nvPicPr>
        <p:blipFill>
          <a:blip r:embed="rId2"/>
          <a:stretch>
            <a:fillRect/>
          </a:stretch>
        </p:blipFill>
        <p:spPr>
          <a:xfrm>
            <a:off x="205678" y="1583471"/>
            <a:ext cx="3795722" cy="4531848"/>
          </a:xfrm>
          <a:prstGeom prst="rect">
            <a:avLst/>
          </a:prstGeom>
        </p:spPr>
      </p:pic>
      <p:grpSp>
        <p:nvGrpSpPr>
          <p:cNvPr id="13316" name="Grupo 3">
            <a:extLst>
              <a:ext uri="{FF2B5EF4-FFF2-40B4-BE49-F238E27FC236}">
                <a16:creationId xmlns:a16="http://schemas.microsoft.com/office/drawing/2014/main" id="{0B02282E-B0A3-4999-8DF4-BFEC1219159F}"/>
              </a:ext>
            </a:extLst>
          </p:cNvPr>
          <p:cNvGrpSpPr>
            <a:grpSpLocks/>
          </p:cNvGrpSpPr>
          <p:nvPr/>
        </p:nvGrpSpPr>
        <p:grpSpPr bwMode="auto">
          <a:xfrm>
            <a:off x="4079875" y="290513"/>
            <a:ext cx="4970463" cy="5989637"/>
            <a:chOff x="0" y="0"/>
            <a:chExt cx="5261112" cy="5989982"/>
          </a:xfrm>
        </p:grpSpPr>
        <p:sp>
          <p:nvSpPr>
            <p:cNvPr id="5" name="Rectángulo 4">
              <a:extLst>
                <a:ext uri="{FF2B5EF4-FFF2-40B4-BE49-F238E27FC236}">
                  <a16:creationId xmlns:a16="http://schemas.microsoft.com/office/drawing/2014/main" id="{12EFA5F8-B79B-446F-9E5B-A4D748FE00BB}"/>
                </a:ext>
              </a:extLst>
            </p:cNvPr>
            <p:cNvSpPr/>
            <p:nvPr/>
          </p:nvSpPr>
          <p:spPr>
            <a:xfrm>
              <a:off x="0" y="0"/>
              <a:ext cx="5261112" cy="5989982"/>
            </a:xfrm>
            <a:prstGeom prst="rect">
              <a:avLst/>
            </a:prstGeom>
            <a:solidFill>
              <a:schemeClr val="bg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s-EC"/>
            </a:p>
          </p:txBody>
        </p:sp>
        <p:pic>
          <p:nvPicPr>
            <p:cNvPr id="13318" name="Imagen 5">
              <a:extLst>
                <a:ext uri="{FF2B5EF4-FFF2-40B4-BE49-F238E27FC236}">
                  <a16:creationId xmlns:a16="http://schemas.microsoft.com/office/drawing/2014/main" id="{6ED37366-1E5F-4718-8CE9-415F58EBA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01" t="11990" r="47594" b="44131"/>
            <a:stretch>
              <a:fillRect/>
            </a:stretch>
          </p:blipFill>
          <p:spPr bwMode="auto">
            <a:xfrm>
              <a:off x="2813352" y="283676"/>
              <a:ext cx="2249164" cy="133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n 6">
              <a:extLst>
                <a:ext uri="{FF2B5EF4-FFF2-40B4-BE49-F238E27FC236}">
                  <a16:creationId xmlns:a16="http://schemas.microsoft.com/office/drawing/2014/main" id="{18F05934-E4EF-47A3-847E-153E4E9EA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0" r="41956" b="54578"/>
            <a:stretch>
              <a:fillRect/>
            </a:stretch>
          </p:blipFill>
          <p:spPr bwMode="auto">
            <a:xfrm>
              <a:off x="124159" y="2110642"/>
              <a:ext cx="2500579" cy="136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n 7">
              <a:extLst>
                <a:ext uri="{FF2B5EF4-FFF2-40B4-BE49-F238E27FC236}">
                  <a16:creationId xmlns:a16="http://schemas.microsoft.com/office/drawing/2014/main" id="{945E37B8-57F1-4D81-84AF-0DB5B2D71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676" t="4439" b="55612"/>
            <a:stretch>
              <a:fillRect/>
            </a:stretch>
          </p:blipFill>
          <p:spPr bwMode="auto">
            <a:xfrm>
              <a:off x="2832683" y="2110641"/>
              <a:ext cx="2249165" cy="13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n 8">
              <a:extLst>
                <a:ext uri="{FF2B5EF4-FFF2-40B4-BE49-F238E27FC236}">
                  <a16:creationId xmlns:a16="http://schemas.microsoft.com/office/drawing/2014/main" id="{925FC0ED-238C-4F85-9DB1-54570A03A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 r="41792" b="60080"/>
            <a:stretch>
              <a:fillRect/>
            </a:stretch>
          </p:blipFill>
          <p:spPr bwMode="auto">
            <a:xfrm>
              <a:off x="145892" y="4022279"/>
              <a:ext cx="4957690" cy="180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CuadroTexto 9">
              <a:extLst>
                <a:ext uri="{FF2B5EF4-FFF2-40B4-BE49-F238E27FC236}">
                  <a16:creationId xmlns:a16="http://schemas.microsoft.com/office/drawing/2014/main" id="{CC97020E-EFE4-4D68-97EC-A7F44E5D0B7E}"/>
                </a:ext>
              </a:extLst>
            </p:cNvPr>
            <p:cNvSpPr txBox="1">
              <a:spLocks noChangeArrowheads="1"/>
            </p:cNvSpPr>
            <p:nvPr/>
          </p:nvSpPr>
          <p:spPr bwMode="auto">
            <a:xfrm>
              <a:off x="145890" y="4899"/>
              <a:ext cx="1613408"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000" b="1">
                  <a:solidFill>
                    <a:srgbClr val="000000"/>
                  </a:solidFill>
                  <a:latin typeface="Times New Roman" panose="02020603050405020304" pitchFamily="18" charset="0"/>
                  <a:cs typeface="Times New Roman" panose="02020603050405020304" pitchFamily="18" charset="0"/>
                </a:rPr>
                <a:t>Caudal normal: 1,4 m3/s</a:t>
              </a:r>
              <a:endParaRPr lang="es-EC" altLang="es-EC" sz="1200">
                <a:latin typeface="Times New Roman" panose="02020603050405020304" pitchFamily="18" charset="0"/>
                <a:cs typeface="Times New Roman" panose="02020603050405020304" pitchFamily="18" charset="0"/>
              </a:endParaRPr>
            </a:p>
          </p:txBody>
        </p:sp>
        <p:sp>
          <p:nvSpPr>
            <p:cNvPr id="13323" name="CuadroTexto 10">
              <a:extLst>
                <a:ext uri="{FF2B5EF4-FFF2-40B4-BE49-F238E27FC236}">
                  <a16:creationId xmlns:a16="http://schemas.microsoft.com/office/drawing/2014/main" id="{508416C1-1011-459C-9447-1A828C102B4C}"/>
                </a:ext>
              </a:extLst>
            </p:cNvPr>
            <p:cNvSpPr txBox="1">
              <a:spLocks noChangeArrowheads="1"/>
            </p:cNvSpPr>
            <p:nvPr/>
          </p:nvSpPr>
          <p:spPr bwMode="auto">
            <a:xfrm>
              <a:off x="160239" y="1814722"/>
              <a:ext cx="1464168"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000" b="1">
                  <a:solidFill>
                    <a:srgbClr val="000000"/>
                  </a:solidFill>
                  <a:latin typeface="Times New Roman" panose="02020603050405020304" pitchFamily="18" charset="0"/>
                  <a:cs typeface="Times New Roman" panose="02020603050405020304" pitchFamily="18" charset="0"/>
                </a:rPr>
                <a:t>Caudal 2: 398.75 m3/s</a:t>
              </a:r>
              <a:endParaRPr lang="es-EC" altLang="es-EC" sz="1200">
                <a:latin typeface="Times New Roman" panose="02020603050405020304" pitchFamily="18" charset="0"/>
                <a:cs typeface="Times New Roman" panose="02020603050405020304" pitchFamily="18" charset="0"/>
              </a:endParaRPr>
            </a:p>
          </p:txBody>
        </p:sp>
        <p:sp>
          <p:nvSpPr>
            <p:cNvPr id="13324" name="CuadroTexto 11">
              <a:extLst>
                <a:ext uri="{FF2B5EF4-FFF2-40B4-BE49-F238E27FC236}">
                  <a16:creationId xmlns:a16="http://schemas.microsoft.com/office/drawing/2014/main" id="{1C206CD5-9D9D-4CEC-AFE9-6249BF45F044}"/>
                </a:ext>
              </a:extLst>
            </p:cNvPr>
            <p:cNvSpPr txBox="1">
              <a:spLocks noChangeArrowheads="1"/>
            </p:cNvSpPr>
            <p:nvPr/>
          </p:nvSpPr>
          <p:spPr bwMode="auto">
            <a:xfrm>
              <a:off x="120446" y="3687797"/>
              <a:ext cx="1565006"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000" b="1">
                  <a:solidFill>
                    <a:srgbClr val="000000"/>
                  </a:solidFill>
                  <a:latin typeface="Times New Roman" panose="02020603050405020304" pitchFamily="18" charset="0"/>
                  <a:cs typeface="Times New Roman" panose="02020603050405020304" pitchFamily="18" charset="0"/>
                </a:rPr>
                <a:t>Caudal 3: 39522.34m3/s</a:t>
              </a:r>
              <a:endParaRPr lang="es-EC" altLang="es-EC" sz="1200">
                <a:latin typeface="Times New Roman" panose="02020603050405020304" pitchFamily="18" charset="0"/>
                <a:cs typeface="Times New Roman" panose="02020603050405020304" pitchFamily="18" charset="0"/>
              </a:endParaRPr>
            </a:p>
          </p:txBody>
        </p:sp>
        <p:sp>
          <p:nvSpPr>
            <p:cNvPr id="13325" name="CuadroTexto 12">
              <a:extLst>
                <a:ext uri="{FF2B5EF4-FFF2-40B4-BE49-F238E27FC236}">
                  <a16:creationId xmlns:a16="http://schemas.microsoft.com/office/drawing/2014/main" id="{A4760A3D-8E5D-4E8E-B5B8-5D08E4ABE567}"/>
                </a:ext>
              </a:extLst>
            </p:cNvPr>
            <p:cNvSpPr txBox="1">
              <a:spLocks noChangeArrowheads="1"/>
            </p:cNvSpPr>
            <p:nvPr/>
          </p:nvSpPr>
          <p:spPr bwMode="auto">
            <a:xfrm>
              <a:off x="2780118" y="4899"/>
              <a:ext cx="1733069"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000" b="1">
                  <a:solidFill>
                    <a:srgbClr val="000000"/>
                  </a:solidFill>
                  <a:latin typeface="Times New Roman" panose="02020603050405020304" pitchFamily="18" charset="0"/>
                  <a:cs typeface="Times New Roman" panose="02020603050405020304" pitchFamily="18" charset="0"/>
                </a:rPr>
                <a:t>Caudal normal ampliación </a:t>
              </a:r>
              <a:endParaRPr lang="es-EC" altLang="es-EC" sz="1200">
                <a:latin typeface="Times New Roman" panose="02020603050405020304" pitchFamily="18" charset="0"/>
                <a:cs typeface="Times New Roman" panose="02020603050405020304" pitchFamily="18" charset="0"/>
              </a:endParaRPr>
            </a:p>
          </p:txBody>
        </p:sp>
        <p:sp>
          <p:nvSpPr>
            <p:cNvPr id="13326" name="CuadroTexto 13">
              <a:extLst>
                <a:ext uri="{FF2B5EF4-FFF2-40B4-BE49-F238E27FC236}">
                  <a16:creationId xmlns:a16="http://schemas.microsoft.com/office/drawing/2014/main" id="{5B58483C-3BB7-4B95-B7CE-B526999F416C}"/>
                </a:ext>
              </a:extLst>
            </p:cNvPr>
            <p:cNvSpPr txBox="1">
              <a:spLocks noChangeArrowheads="1"/>
            </p:cNvSpPr>
            <p:nvPr/>
          </p:nvSpPr>
          <p:spPr bwMode="auto">
            <a:xfrm>
              <a:off x="2876423" y="1814723"/>
              <a:ext cx="1381481"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000" b="1">
                  <a:solidFill>
                    <a:srgbClr val="000000"/>
                  </a:solidFill>
                  <a:latin typeface="Times New Roman" panose="02020603050405020304" pitchFamily="18" charset="0"/>
                  <a:cs typeface="Times New Roman" panose="02020603050405020304" pitchFamily="18" charset="0"/>
                </a:rPr>
                <a:t>Caudal 2 ampliación </a:t>
              </a:r>
              <a:endParaRPr lang="es-EC" altLang="es-EC" sz="1200">
                <a:latin typeface="Times New Roman" panose="02020603050405020304" pitchFamily="18" charset="0"/>
                <a:cs typeface="Times New Roman" panose="02020603050405020304" pitchFamily="18" charset="0"/>
              </a:endParaRPr>
            </a:p>
          </p:txBody>
        </p:sp>
        <p:pic>
          <p:nvPicPr>
            <p:cNvPr id="13327" name="Imagen 14">
              <a:extLst>
                <a:ext uri="{FF2B5EF4-FFF2-40B4-BE49-F238E27FC236}">
                  <a16:creationId xmlns:a16="http://schemas.microsoft.com/office/drawing/2014/main" id="{F1B3ADC7-6DB5-4740-835D-0FE413D2BF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894" t="10226" r="49109" b="49249"/>
            <a:stretch>
              <a:fillRect/>
            </a:stretch>
          </p:blipFill>
          <p:spPr bwMode="auto">
            <a:xfrm>
              <a:off x="123846" y="283106"/>
              <a:ext cx="2494280" cy="129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4CA98070-DB62-40F2-8CD2-566340076D08}"/>
              </a:ext>
            </a:extLst>
          </p:cNvPr>
          <p:cNvSpPr>
            <a:spLocks noGrp="1" noChangeArrowheads="1"/>
          </p:cNvSpPr>
          <p:nvPr>
            <p:ph type="title"/>
          </p:nvPr>
        </p:nvSpPr>
        <p:spPr/>
        <p:txBody>
          <a:bodyPr/>
          <a:lstStyle/>
          <a:p>
            <a:pPr eaLnBrk="1" hangingPunct="1"/>
            <a:endParaRPr lang="es-EC" altLang="es-EC"/>
          </a:p>
        </p:txBody>
      </p:sp>
      <p:pic>
        <p:nvPicPr>
          <p:cNvPr id="14339" name="Marcador de contenido 3">
            <a:extLst>
              <a:ext uri="{FF2B5EF4-FFF2-40B4-BE49-F238E27FC236}">
                <a16:creationId xmlns:a16="http://schemas.microsoft.com/office/drawing/2014/main" id="{F41D2646-3A04-49AE-ACF3-2199277C3197}"/>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80" y="692696"/>
            <a:ext cx="8229600" cy="2063750"/>
          </a:xfrm>
        </p:spPr>
      </p:pic>
      <p:pic>
        <p:nvPicPr>
          <p:cNvPr id="14340" name="Imagen 4">
            <a:extLst>
              <a:ext uri="{FF2B5EF4-FFF2-40B4-BE49-F238E27FC236}">
                <a16:creationId xmlns:a16="http://schemas.microsoft.com/office/drawing/2014/main" id="{BBD4316C-52AA-4318-BBEC-842564AE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80" y="3257856"/>
            <a:ext cx="82296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D7BFA294-AB32-4446-8FA8-0C51386C3AAB}"/>
              </a:ext>
            </a:extLst>
          </p:cNvPr>
          <p:cNvSpPr>
            <a:spLocks noGrp="1" noChangeArrowheads="1"/>
          </p:cNvSpPr>
          <p:nvPr>
            <p:ph type="title"/>
          </p:nvPr>
        </p:nvSpPr>
        <p:spPr/>
        <p:txBody>
          <a:bodyPr/>
          <a:lstStyle/>
          <a:p>
            <a:pPr eaLnBrk="1" hangingPunct="1"/>
            <a:endParaRPr lang="es-EC" altLang="es-EC"/>
          </a:p>
        </p:txBody>
      </p:sp>
      <p:pic>
        <p:nvPicPr>
          <p:cNvPr id="15363" name="Marcador de contenido 3">
            <a:extLst>
              <a:ext uri="{FF2B5EF4-FFF2-40B4-BE49-F238E27FC236}">
                <a16:creationId xmlns:a16="http://schemas.microsoft.com/office/drawing/2014/main" id="{07EBD360-A424-447E-91F6-5AF517823B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620712"/>
            <a:ext cx="8435975" cy="2536825"/>
          </a:xfrm>
        </p:spPr>
      </p:pic>
      <p:pic>
        <p:nvPicPr>
          <p:cNvPr id="15364" name="Imagen 4">
            <a:extLst>
              <a:ext uri="{FF2B5EF4-FFF2-40B4-BE49-F238E27FC236}">
                <a16:creationId xmlns:a16="http://schemas.microsoft.com/office/drawing/2014/main" id="{B6DBEE29-2649-401E-BE98-6AE776966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89338"/>
            <a:ext cx="84359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28FB156C-02AF-4650-8AD2-260802190268}"/>
              </a:ext>
            </a:extLst>
          </p:cNvPr>
          <p:cNvSpPr>
            <a:spLocks noGrp="1" noChangeArrowheads="1"/>
          </p:cNvSpPr>
          <p:nvPr>
            <p:ph type="title"/>
          </p:nvPr>
        </p:nvSpPr>
        <p:spPr/>
        <p:txBody>
          <a:bodyPr/>
          <a:lstStyle/>
          <a:p>
            <a:pPr eaLnBrk="1" hangingPunct="1"/>
            <a:endParaRPr lang="es-EC" altLang="es-EC"/>
          </a:p>
        </p:txBody>
      </p:sp>
      <p:pic>
        <p:nvPicPr>
          <p:cNvPr id="16387" name="Marcador de contenido 3">
            <a:extLst>
              <a:ext uri="{FF2B5EF4-FFF2-40B4-BE49-F238E27FC236}">
                <a16:creationId xmlns:a16="http://schemas.microsoft.com/office/drawing/2014/main" id="{868ACE42-DC39-489E-AC0A-AD5D33F766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5513" y="274638"/>
            <a:ext cx="4335462" cy="61277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a:extLst>
              <a:ext uri="{FF2B5EF4-FFF2-40B4-BE49-F238E27FC236}">
                <a16:creationId xmlns:a16="http://schemas.microsoft.com/office/drawing/2014/main" id="{42119D4C-AEDD-45F7-AAEF-DFC1E5A28FF8}"/>
              </a:ext>
            </a:extLst>
          </p:cNvPr>
          <p:cNvSpPr>
            <a:spLocks noGrp="1" noChangeArrowheads="1"/>
          </p:cNvSpPr>
          <p:nvPr>
            <p:ph type="title"/>
          </p:nvPr>
        </p:nvSpPr>
        <p:spPr/>
        <p:txBody>
          <a:bodyPr/>
          <a:lstStyle/>
          <a:p>
            <a:pPr eaLnBrk="1" hangingPunct="1"/>
            <a:endParaRPr lang="es-EC" altLang="es-EC"/>
          </a:p>
        </p:txBody>
      </p:sp>
      <p:pic>
        <p:nvPicPr>
          <p:cNvPr id="17411" name="Marcador de contenido 3">
            <a:extLst>
              <a:ext uri="{FF2B5EF4-FFF2-40B4-BE49-F238E27FC236}">
                <a16:creationId xmlns:a16="http://schemas.microsoft.com/office/drawing/2014/main" id="{AE339C81-FAF9-4A0B-9833-36A89AF065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274638"/>
            <a:ext cx="4371975" cy="61785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2797A129-BE5C-40BB-8075-79F735A0C174}"/>
              </a:ext>
            </a:extLst>
          </p:cNvPr>
          <p:cNvSpPr>
            <a:spLocks noGrp="1" noChangeArrowheads="1"/>
          </p:cNvSpPr>
          <p:nvPr>
            <p:ph type="title"/>
          </p:nvPr>
        </p:nvSpPr>
        <p:spPr/>
        <p:txBody>
          <a:bodyPr/>
          <a:lstStyle/>
          <a:p>
            <a:pPr eaLnBrk="1" hangingPunct="1"/>
            <a:r>
              <a:rPr lang="es-EC" altLang="es-EC">
                <a:solidFill>
                  <a:schemeClr val="bg1"/>
                </a:solidFill>
              </a:rPr>
              <a:t>Conclusiones</a:t>
            </a:r>
          </a:p>
        </p:txBody>
      </p:sp>
      <p:sp>
        <p:nvSpPr>
          <p:cNvPr id="3" name="Marcador de contenido 2">
            <a:extLst>
              <a:ext uri="{FF2B5EF4-FFF2-40B4-BE49-F238E27FC236}">
                <a16:creationId xmlns:a16="http://schemas.microsoft.com/office/drawing/2014/main" id="{F2D81CF3-7741-4866-A214-E08EF1A5B17E}"/>
              </a:ext>
            </a:extLst>
          </p:cNvPr>
          <p:cNvSpPr>
            <a:spLocks noGrp="1"/>
          </p:cNvSpPr>
          <p:nvPr>
            <p:ph idx="1"/>
          </p:nvPr>
        </p:nvSpPr>
        <p:spPr>
          <a:xfrm>
            <a:off x="457200" y="1165225"/>
            <a:ext cx="8229600" cy="4525963"/>
          </a:xfrm>
        </p:spPr>
        <p:txBody>
          <a:bodyPr/>
          <a:lstStyle/>
          <a:p>
            <a:pPr marL="0" indent="0" algn="just" eaLnBrk="1" hangingPunct="1">
              <a:buFontTx/>
              <a:buNone/>
              <a:defRPr/>
            </a:pPr>
            <a:r>
              <a:rPr lang="es-ES" sz="2000" dirty="0"/>
              <a:t>Debido a la velocidad del flujo dinámico del río Pita que es alta en la zona de estudio, no da tiempo a la sedimentación de las partículas en suspensión. Por lo cual no se consideraría como una variable para que se produzca un desbordamiento del mismo para los casos propuestos, se espera que en ambos casos, el caudal del río pase y arrastre los sedimentos acumulados en el fondo del cauce.</a:t>
            </a:r>
          </a:p>
          <a:p>
            <a:pPr marL="0" indent="0" algn="just" eaLnBrk="1" hangingPunct="1">
              <a:buFontTx/>
              <a:buNone/>
              <a:defRPr/>
            </a:pPr>
            <a:r>
              <a:rPr lang="es-ES" sz="2000" dirty="0"/>
              <a:t>Para el modelo 1 con un caudal de </a:t>
            </a:r>
            <a:r>
              <a:rPr lang="es-ES" sz="2000" b="1" dirty="0"/>
              <a:t>398,75 m</a:t>
            </a:r>
            <a:r>
              <a:rPr lang="es-ES" sz="2000" b="1" baseline="30000" dirty="0"/>
              <a:t>3</a:t>
            </a:r>
            <a:r>
              <a:rPr lang="es-ES" sz="2000" b="1" dirty="0"/>
              <a:t>/s</a:t>
            </a:r>
            <a:r>
              <a:rPr lang="es-ES" sz="2000" dirty="0"/>
              <a:t>, se presentó una altura máxima de </a:t>
            </a:r>
            <a:r>
              <a:rPr lang="es-ES" sz="2000" b="1" dirty="0"/>
              <a:t>6,4 m</a:t>
            </a:r>
            <a:r>
              <a:rPr lang="es-ES" sz="2000" dirty="0"/>
              <a:t>, mientras que para el modelo 2 con un caudal de </a:t>
            </a:r>
            <a:r>
              <a:rPr lang="es-ES" sz="2000" b="1" dirty="0"/>
              <a:t>39621,74</a:t>
            </a:r>
            <a:r>
              <a:rPr lang="es-ES" sz="2000" dirty="0"/>
              <a:t> </a:t>
            </a:r>
            <a:r>
              <a:rPr lang="es-ES" sz="2000" b="1" dirty="0"/>
              <a:t>m</a:t>
            </a:r>
            <a:r>
              <a:rPr lang="es-ES" sz="2000" b="1" baseline="30000" dirty="0"/>
              <a:t>3 </a:t>
            </a:r>
            <a:r>
              <a:rPr lang="es-ES" sz="2000" b="1" dirty="0"/>
              <a:t>/s</a:t>
            </a:r>
            <a:r>
              <a:rPr lang="es-ES" sz="2000" dirty="0"/>
              <a:t>,  se obtuvo una altura máxima de </a:t>
            </a:r>
            <a:r>
              <a:rPr lang="es-ES" sz="2000" b="1" dirty="0"/>
              <a:t>29,31 metros</a:t>
            </a:r>
            <a:r>
              <a:rPr lang="es-ES" sz="2000" dirty="0"/>
              <a:t>, estas alturas se presentaron al inicio de zona de estudio, esto se debió a la encañonada topografía de la zona.</a:t>
            </a:r>
          </a:p>
          <a:p>
            <a:pPr marL="0" indent="0" algn="just" eaLnBrk="1" hangingPunct="1">
              <a:buFontTx/>
              <a:buNone/>
              <a:defRPr/>
            </a:pPr>
            <a:r>
              <a:rPr lang="es-ES" sz="2000" dirty="0"/>
              <a:t>En cuanto a aguas abajo el modelo 1, se presentó una altura mínima de 2 m, mientras que para el modelo 2, se obtuvo una altura mínima de 12 metros, estas alturas se presentaron al final de zona de estudio, esto se debió a una topografía regular de la zona, </a:t>
            </a:r>
          </a:p>
          <a:p>
            <a:pPr algn="just" eaLnBrk="1" hangingPunct="1">
              <a:defRPr/>
            </a:pPr>
            <a:endParaRPr lang="es-EC"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a:extLst>
              <a:ext uri="{FF2B5EF4-FFF2-40B4-BE49-F238E27FC236}">
                <a16:creationId xmlns:a16="http://schemas.microsoft.com/office/drawing/2014/main" id="{E68A1068-C586-466F-9A6D-615CAA9CF9C0}"/>
              </a:ext>
            </a:extLst>
          </p:cNvPr>
          <p:cNvSpPr>
            <a:spLocks noGrp="1" noChangeArrowheads="1"/>
          </p:cNvSpPr>
          <p:nvPr>
            <p:ph type="title"/>
          </p:nvPr>
        </p:nvSpPr>
        <p:spPr/>
        <p:txBody>
          <a:bodyPr/>
          <a:lstStyle/>
          <a:p>
            <a:pPr eaLnBrk="1" hangingPunct="1"/>
            <a:endParaRPr lang="es-EC" altLang="es-EC"/>
          </a:p>
        </p:txBody>
      </p:sp>
      <p:sp>
        <p:nvSpPr>
          <p:cNvPr id="19459" name="Marcador de contenido 2">
            <a:extLst>
              <a:ext uri="{FF2B5EF4-FFF2-40B4-BE49-F238E27FC236}">
                <a16:creationId xmlns:a16="http://schemas.microsoft.com/office/drawing/2014/main" id="{FEF9A1A1-432E-4D54-AF6E-49664433BEA7}"/>
              </a:ext>
            </a:extLst>
          </p:cNvPr>
          <p:cNvSpPr>
            <a:spLocks noGrp="1" noChangeArrowheads="1"/>
          </p:cNvSpPr>
          <p:nvPr>
            <p:ph idx="1"/>
          </p:nvPr>
        </p:nvSpPr>
        <p:spPr/>
        <p:txBody>
          <a:bodyPr/>
          <a:lstStyle/>
          <a:p>
            <a:pPr algn="just" eaLnBrk="1" hangingPunct="1"/>
            <a:r>
              <a:rPr lang="es-ES" altLang="es-EC" sz="1800"/>
              <a:t>Se analizó la longitud de desborde en el modelo 2, al inicio del área de estudio (Santa Teresa) se observó un desborde del río con una longitud del lado derecho de </a:t>
            </a:r>
            <a:r>
              <a:rPr lang="es-ES" altLang="es-EC" sz="1800" b="1"/>
              <a:t>80 m </a:t>
            </a:r>
            <a:r>
              <a:rPr lang="es-ES" altLang="es-EC" sz="1800"/>
              <a:t>y del lado izquierdo de </a:t>
            </a:r>
            <a:r>
              <a:rPr lang="es-ES" altLang="es-EC" sz="1800" b="1"/>
              <a:t>32 m  </a:t>
            </a:r>
            <a:r>
              <a:rPr lang="es-ES" altLang="es-EC" sz="1800"/>
              <a:t>y en el tramo final (San Rafael – El Triángulo) llego alcanzar un desbordamiento al  lado derecho de </a:t>
            </a:r>
            <a:r>
              <a:rPr lang="es-ES" altLang="es-EC" sz="1800" b="1"/>
              <a:t>706 m </a:t>
            </a:r>
            <a:r>
              <a:rPr lang="es-ES" altLang="es-EC" sz="1800"/>
              <a:t>y </a:t>
            </a:r>
            <a:r>
              <a:rPr lang="es-ES" altLang="es-EC" sz="1800" b="1"/>
              <a:t>398 m </a:t>
            </a:r>
            <a:r>
              <a:rPr lang="es-ES" altLang="es-EC" sz="1800"/>
              <a:t>del lado izquierdo por lo que se concluye que en el área San Rafael-El Triángulo se debe coordinar y realizar las acciones necesarias para reducir vulnerabilidades para prevenir, mitigar, atender y recuperar efectos negativos derivados de emergencias y/o desastres en el territorio nacional como indica el Art. 8 de la resolución No. SNGR-039-2014 de la Secretaria de Riesgos. </a:t>
            </a:r>
          </a:p>
          <a:p>
            <a:pPr eaLnBrk="1" hangingPunct="1"/>
            <a:endParaRPr lang="es-ES" altLang="es-EC" sz="1800"/>
          </a:p>
          <a:p>
            <a:pPr algn="just" eaLnBrk="1" hangingPunct="1"/>
            <a:r>
              <a:rPr lang="es-ES" altLang="es-EC" sz="1800"/>
              <a:t>Analizando los resultados obtenidos se verifica que en el modelo 2 existen zonas de posible evacuación horizontal y vertical que los habitantes de zonas afectadas pueden acceder para salvaguardar su integridad personal, sabiendo que el evento se desencadenaría en una catástrofe que afectaría una gran parte de área habitada de la zona de estudio.</a:t>
            </a:r>
          </a:p>
          <a:p>
            <a:pPr eaLnBrk="1" hangingPunct="1"/>
            <a:endParaRPr lang="es-EC" altLang="es-EC"/>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id="{AC35E826-6A02-45C4-B301-6BA8521F7054}"/>
              </a:ext>
            </a:extLst>
          </p:cNvPr>
          <p:cNvSpPr>
            <a:spLocks noGrp="1" noChangeArrowheads="1"/>
          </p:cNvSpPr>
          <p:nvPr>
            <p:ph type="title"/>
          </p:nvPr>
        </p:nvSpPr>
        <p:spPr/>
        <p:txBody>
          <a:bodyPr/>
          <a:lstStyle/>
          <a:p>
            <a:pPr eaLnBrk="1" hangingPunct="1"/>
            <a:r>
              <a:rPr lang="es-EC" altLang="es-EC">
                <a:solidFill>
                  <a:schemeClr val="bg1"/>
                </a:solidFill>
              </a:rPr>
              <a:t>Recomendaciones</a:t>
            </a:r>
          </a:p>
        </p:txBody>
      </p:sp>
      <p:sp>
        <p:nvSpPr>
          <p:cNvPr id="20483" name="Marcador de contenido 2">
            <a:extLst>
              <a:ext uri="{FF2B5EF4-FFF2-40B4-BE49-F238E27FC236}">
                <a16:creationId xmlns:a16="http://schemas.microsoft.com/office/drawing/2014/main" id="{F17F1D8F-C2C1-47AE-B1C8-43CBCC496498}"/>
              </a:ext>
            </a:extLst>
          </p:cNvPr>
          <p:cNvSpPr>
            <a:spLocks noGrp="1" noChangeArrowheads="1"/>
          </p:cNvSpPr>
          <p:nvPr>
            <p:ph idx="1"/>
          </p:nvPr>
        </p:nvSpPr>
        <p:spPr/>
        <p:txBody>
          <a:bodyPr/>
          <a:lstStyle/>
          <a:p>
            <a:pPr algn="just" eaLnBrk="1" hangingPunct="1"/>
            <a:r>
              <a:rPr lang="es-ES" altLang="es-EC" sz="2000"/>
              <a:t>El presente estudio se lo realizo tomando en cuenta el análisis de los sedimentos y material en el tramo Santa Teresa- El Triángulo sin embargo se recomienda un estudio analizando estos factores a partir del inicio del flujo generado por la erupción del volcán Cotopaxi.</a:t>
            </a:r>
            <a:endParaRPr lang="es-EC" altLang="es-EC" sz="2000"/>
          </a:p>
          <a:p>
            <a:pPr algn="just" eaLnBrk="1" hangingPunct="1"/>
            <a:r>
              <a:rPr lang="es-ES" altLang="es-EC" sz="2000"/>
              <a:t>	Al observar que el modelo 2 afectaría también al Río Santa Clara en la altura de la Universidad de las Fuerzas Armadas ESPE, se recomienda realizar este estudio aplicado al río antes mencionado ya que de esta forma sabremos en conjunto como se vería afectada la población del sector desde la ESPE hasta el Triángulo de San Rafael.</a:t>
            </a:r>
            <a:endParaRPr lang="es-EC" altLang="es-EC" sz="2000"/>
          </a:p>
          <a:p>
            <a:pPr algn="just" eaLnBrk="1" hangingPunct="1"/>
            <a:endParaRPr lang="es-EC" altLang="es-EC"/>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a:extLst>
              <a:ext uri="{FF2B5EF4-FFF2-40B4-BE49-F238E27FC236}">
                <a16:creationId xmlns:a16="http://schemas.microsoft.com/office/drawing/2014/main" id="{CADC8147-4D5D-4707-A196-60F99A68FED2}"/>
              </a:ext>
            </a:extLst>
          </p:cNvPr>
          <p:cNvSpPr>
            <a:spLocks noGrp="1" noChangeArrowheads="1"/>
          </p:cNvSpPr>
          <p:nvPr>
            <p:ph type="title"/>
          </p:nvPr>
        </p:nvSpPr>
        <p:spPr/>
        <p:txBody>
          <a:bodyPr/>
          <a:lstStyle/>
          <a:p>
            <a:pPr eaLnBrk="1" hangingPunct="1"/>
            <a:r>
              <a:rPr lang="es-EC" altLang="es-EC">
                <a:solidFill>
                  <a:schemeClr val="bg1"/>
                </a:solidFill>
              </a:rPr>
              <a:t>Área de Estudio</a:t>
            </a:r>
          </a:p>
        </p:txBody>
      </p:sp>
      <p:sp>
        <p:nvSpPr>
          <p:cNvPr id="3075" name="Marcador de contenido 2">
            <a:extLst>
              <a:ext uri="{FF2B5EF4-FFF2-40B4-BE49-F238E27FC236}">
                <a16:creationId xmlns:a16="http://schemas.microsoft.com/office/drawing/2014/main" id="{FB868F07-2D75-438A-BB1E-B949862AAF09}"/>
              </a:ext>
            </a:extLst>
          </p:cNvPr>
          <p:cNvSpPr>
            <a:spLocks noGrp="1" noChangeArrowheads="1"/>
          </p:cNvSpPr>
          <p:nvPr>
            <p:ph idx="1"/>
          </p:nvPr>
        </p:nvSpPr>
        <p:spPr/>
        <p:txBody>
          <a:bodyPr/>
          <a:lstStyle/>
          <a:p>
            <a:pPr eaLnBrk="1" hangingPunct="1"/>
            <a:endParaRPr lang="es-EC" altLang="es-EC"/>
          </a:p>
        </p:txBody>
      </p:sp>
      <p:pic>
        <p:nvPicPr>
          <p:cNvPr id="3076" name="Imagen 4">
            <a:extLst>
              <a:ext uri="{FF2B5EF4-FFF2-40B4-BE49-F238E27FC236}">
                <a16:creationId xmlns:a16="http://schemas.microsoft.com/office/drawing/2014/main" id="{FC3ED7E5-EF33-478F-9E21-1675D04AB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1" t="3304" r="17982" b="2808"/>
          <a:stretch>
            <a:fillRect/>
          </a:stretch>
        </p:blipFill>
        <p:spPr bwMode="auto">
          <a:xfrm>
            <a:off x="2124075" y="1614488"/>
            <a:ext cx="51879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202DDEE0-2992-4821-95FA-4E573EF677B4}"/>
              </a:ext>
            </a:extLst>
          </p:cNvPr>
          <p:cNvSpPr/>
          <p:nvPr/>
        </p:nvSpPr>
        <p:spPr>
          <a:xfrm>
            <a:off x="2555875" y="5445125"/>
            <a:ext cx="647700" cy="28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C"/>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16C64B0-EF6D-4BBB-B8B8-95A8A1635D32}"/>
              </a:ext>
            </a:extLst>
          </p:cNvPr>
          <p:cNvSpPr>
            <a:spLocks noGrp="1" noChangeArrowheads="1"/>
          </p:cNvSpPr>
          <p:nvPr>
            <p:ph type="title"/>
          </p:nvPr>
        </p:nvSpPr>
        <p:spPr>
          <a:xfrm>
            <a:off x="395288" y="188913"/>
            <a:ext cx="8229600" cy="981075"/>
          </a:xfrm>
        </p:spPr>
        <p:txBody>
          <a:bodyPr/>
          <a:lstStyle/>
          <a:p>
            <a:pPr eaLnBrk="1" hangingPunct="1"/>
            <a:r>
              <a:rPr lang="es-EC" altLang="es-EC">
                <a:solidFill>
                  <a:schemeClr val="bg1"/>
                </a:solidFill>
              </a:rPr>
              <a:t>Problema</a:t>
            </a:r>
          </a:p>
        </p:txBody>
      </p:sp>
      <p:sp>
        <p:nvSpPr>
          <p:cNvPr id="4099" name="Rectangle 3">
            <a:extLst>
              <a:ext uri="{FF2B5EF4-FFF2-40B4-BE49-F238E27FC236}">
                <a16:creationId xmlns:a16="http://schemas.microsoft.com/office/drawing/2014/main" id="{09269A7B-62D6-49C0-BDCD-F9126C02736E}"/>
              </a:ext>
            </a:extLst>
          </p:cNvPr>
          <p:cNvSpPr>
            <a:spLocks noGrp="1" noChangeArrowheads="1"/>
          </p:cNvSpPr>
          <p:nvPr>
            <p:ph type="body" idx="1"/>
          </p:nvPr>
        </p:nvSpPr>
        <p:spPr>
          <a:xfrm>
            <a:off x="6000750" y="2935288"/>
            <a:ext cx="3178175" cy="493712"/>
          </a:xfrm>
        </p:spPr>
        <p:txBody>
          <a:bodyPr/>
          <a:lstStyle/>
          <a:p>
            <a:pPr marL="0" indent="0" eaLnBrk="1" hangingPunct="1">
              <a:buFontTx/>
              <a:buNone/>
            </a:pPr>
            <a:r>
              <a:rPr lang="es-EC" altLang="es-EC" sz="2000"/>
              <a:t>Puntos Críticos</a:t>
            </a:r>
          </a:p>
        </p:txBody>
      </p:sp>
      <p:pic>
        <p:nvPicPr>
          <p:cNvPr id="4100" name="Imagen 1">
            <a:extLst>
              <a:ext uri="{FF2B5EF4-FFF2-40B4-BE49-F238E27FC236}">
                <a16:creationId xmlns:a16="http://schemas.microsoft.com/office/drawing/2014/main" id="{8F62BAB5-E625-4E2E-BE45-C4EAA7F68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825" t="33192" r="37401" b="50000"/>
          <a:stretch>
            <a:fillRect/>
          </a:stretch>
        </p:blipFill>
        <p:spPr bwMode="auto">
          <a:xfrm>
            <a:off x="236538" y="1627188"/>
            <a:ext cx="57356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3">
            <a:extLst>
              <a:ext uri="{FF2B5EF4-FFF2-40B4-BE49-F238E27FC236}">
                <a16:creationId xmlns:a16="http://schemas.microsoft.com/office/drawing/2014/main" id="{935CF057-8741-43F4-AF15-203C7A8DCDC5}"/>
              </a:ext>
            </a:extLst>
          </p:cNvPr>
          <p:cNvSpPr txBox="1">
            <a:spLocks noChangeArrowheads="1"/>
          </p:cNvSpPr>
          <p:nvPr/>
        </p:nvSpPr>
        <p:spPr bwMode="auto">
          <a:xfrm>
            <a:off x="6019800" y="1804988"/>
            <a:ext cx="31781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s-EC" altLang="es-EC" sz="2000"/>
              <a:t>Reducción del tirante de agua</a:t>
            </a:r>
          </a:p>
        </p:txBody>
      </p:sp>
      <p:sp>
        <p:nvSpPr>
          <p:cNvPr id="4102" name="Rectangle 3">
            <a:extLst>
              <a:ext uri="{FF2B5EF4-FFF2-40B4-BE49-F238E27FC236}">
                <a16:creationId xmlns:a16="http://schemas.microsoft.com/office/drawing/2014/main" id="{39C219BF-7369-434B-B711-A84DEA4BC40E}"/>
              </a:ext>
            </a:extLst>
          </p:cNvPr>
          <p:cNvSpPr txBox="1">
            <a:spLocks noChangeArrowheads="1"/>
          </p:cNvSpPr>
          <p:nvPr/>
        </p:nvSpPr>
        <p:spPr bwMode="auto">
          <a:xfrm>
            <a:off x="420688" y="1266825"/>
            <a:ext cx="317817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s-EC" altLang="es-EC" sz="2000"/>
              <a:t>Sedimentación</a:t>
            </a:r>
          </a:p>
        </p:txBody>
      </p:sp>
      <p:pic>
        <p:nvPicPr>
          <p:cNvPr id="4103" name="Imagen 1">
            <a:extLst>
              <a:ext uri="{FF2B5EF4-FFF2-40B4-BE49-F238E27FC236}">
                <a16:creationId xmlns:a16="http://schemas.microsoft.com/office/drawing/2014/main" id="{CCA0D05D-EE4B-4E84-9392-BCB4330EF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4010025"/>
            <a:ext cx="366553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38E8C224-AEC4-40D0-8E55-78AD0BF58BCA}"/>
              </a:ext>
            </a:extLst>
          </p:cNvPr>
          <p:cNvPicPr>
            <a:picLocks noChangeAspect="1"/>
          </p:cNvPicPr>
          <p:nvPr/>
        </p:nvPicPr>
        <p:blipFill>
          <a:blip r:embed="rId4"/>
          <a:stretch>
            <a:fillRect/>
          </a:stretch>
        </p:blipFill>
        <p:spPr>
          <a:xfrm>
            <a:off x="4572609" y="4010025"/>
            <a:ext cx="3532583" cy="23550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a:extLst>
              <a:ext uri="{FF2B5EF4-FFF2-40B4-BE49-F238E27FC236}">
                <a16:creationId xmlns:a16="http://schemas.microsoft.com/office/drawing/2014/main" id="{DBF92282-C3B7-4143-AEB5-28D783AAD897}"/>
              </a:ext>
            </a:extLst>
          </p:cNvPr>
          <p:cNvSpPr>
            <a:spLocks noGrp="1" noChangeArrowheads="1"/>
          </p:cNvSpPr>
          <p:nvPr>
            <p:ph type="title"/>
          </p:nvPr>
        </p:nvSpPr>
        <p:spPr/>
        <p:txBody>
          <a:bodyPr/>
          <a:lstStyle/>
          <a:p>
            <a:pPr eaLnBrk="1" hangingPunct="1"/>
            <a:r>
              <a:rPr lang="es-EC" altLang="es-EC">
                <a:solidFill>
                  <a:schemeClr val="bg1"/>
                </a:solidFill>
              </a:rPr>
              <a:t>Objetivos</a:t>
            </a:r>
          </a:p>
        </p:txBody>
      </p:sp>
      <p:sp>
        <p:nvSpPr>
          <p:cNvPr id="3" name="Marcador de contenido 2">
            <a:extLst>
              <a:ext uri="{FF2B5EF4-FFF2-40B4-BE49-F238E27FC236}">
                <a16:creationId xmlns:a16="http://schemas.microsoft.com/office/drawing/2014/main" id="{8A857286-BFF6-460B-B060-FEE708F0C9A9}"/>
              </a:ext>
            </a:extLst>
          </p:cNvPr>
          <p:cNvSpPr>
            <a:spLocks noGrp="1"/>
          </p:cNvSpPr>
          <p:nvPr>
            <p:ph idx="1"/>
          </p:nvPr>
        </p:nvSpPr>
        <p:spPr>
          <a:xfrm>
            <a:off x="457200" y="1773238"/>
            <a:ext cx="8229600" cy="4668837"/>
          </a:xfrm>
        </p:spPr>
        <p:txBody>
          <a:bodyPr/>
          <a:lstStyle/>
          <a:p>
            <a:pPr marL="0" indent="0" algn="just" eaLnBrk="1" hangingPunct="1">
              <a:buFontTx/>
              <a:buNone/>
              <a:defRPr/>
            </a:pPr>
            <a:r>
              <a:rPr lang="es-ES" sz="1800" b="1" dirty="0"/>
              <a:t>Objetivo General</a:t>
            </a:r>
            <a:endParaRPr lang="es-EC" sz="1800" b="1" dirty="0"/>
          </a:p>
          <a:p>
            <a:pPr marL="0" indent="0" algn="just" eaLnBrk="1" hangingPunct="1">
              <a:buFontTx/>
              <a:buNone/>
              <a:defRPr/>
            </a:pPr>
            <a:endParaRPr lang="es-EC" sz="1400" dirty="0"/>
          </a:p>
          <a:p>
            <a:pPr marL="0" indent="0" algn="just" eaLnBrk="1" hangingPunct="1">
              <a:buFontTx/>
              <a:buNone/>
              <a:defRPr/>
            </a:pPr>
            <a:r>
              <a:rPr lang="es-ES" sz="1400" dirty="0"/>
              <a:t>Generar un modelo de inundación del río Pita identificando puntos críticos por acumulación de sedimentos, precipitaciones máximas y eventuales erupciones del Volcán Cotopaxi en el tramo Santa Teresa -Triángulo de San Rafael.</a:t>
            </a:r>
            <a:endParaRPr lang="es-EC" sz="1400" dirty="0"/>
          </a:p>
          <a:p>
            <a:pPr marL="0" indent="0" algn="just" eaLnBrk="1" hangingPunct="1">
              <a:buFontTx/>
              <a:buNone/>
              <a:defRPr/>
            </a:pPr>
            <a:endParaRPr lang="es-ES" sz="1400" b="1" dirty="0"/>
          </a:p>
          <a:p>
            <a:pPr marL="0" indent="0" algn="just" eaLnBrk="1" hangingPunct="1">
              <a:buFontTx/>
              <a:buNone/>
              <a:defRPr/>
            </a:pPr>
            <a:r>
              <a:rPr lang="es-ES" sz="1800" b="1" dirty="0"/>
              <a:t>Objetivos Específicos</a:t>
            </a:r>
            <a:endParaRPr lang="es-EC" sz="1800" b="1" dirty="0"/>
          </a:p>
          <a:p>
            <a:pPr marL="0" indent="0" algn="just" eaLnBrk="1" hangingPunct="1">
              <a:buFontTx/>
              <a:buNone/>
              <a:defRPr/>
            </a:pPr>
            <a:endParaRPr lang="es-EC" sz="1400" dirty="0"/>
          </a:p>
          <a:p>
            <a:pPr algn="just" eaLnBrk="1" hangingPunct="1">
              <a:defRPr/>
            </a:pPr>
            <a:r>
              <a:rPr lang="es-ES" sz="1400" dirty="0"/>
              <a:t> Recopilar información histórica referente a las erupciones del volcán Cotopaxi</a:t>
            </a:r>
            <a:endParaRPr lang="es-EC" sz="1400" dirty="0"/>
          </a:p>
          <a:p>
            <a:pPr algn="just" eaLnBrk="1" hangingPunct="1">
              <a:defRPr/>
            </a:pPr>
            <a:r>
              <a:rPr lang="es-ES" sz="1400" dirty="0"/>
              <a:t>Planificar y ejecutar mediante software específico, el vuelo fotogramétrico de un Dron en el área de estudio y procesar la información obtenida para insumo de los modelos digitales.</a:t>
            </a:r>
            <a:endParaRPr lang="es-EC" sz="1400" dirty="0"/>
          </a:p>
          <a:p>
            <a:pPr algn="just" eaLnBrk="1" hangingPunct="1">
              <a:defRPr/>
            </a:pPr>
            <a:r>
              <a:rPr lang="es-ES" sz="1400" dirty="0"/>
              <a:t>Medir el volumen de sedimentos, en tramos de 500m, en la zona de estudio, mediante la elaboración de perfiles transversales, el uso de una ecosonda y postproceso de la información obtenida para determinar la capacidad del cauce.</a:t>
            </a:r>
            <a:endParaRPr lang="es-EC" sz="1400" dirty="0"/>
          </a:p>
          <a:p>
            <a:pPr algn="just" eaLnBrk="1" hangingPunct="1">
              <a:defRPr/>
            </a:pPr>
            <a:r>
              <a:rPr lang="es-ES" sz="1400" dirty="0"/>
              <a:t>Identificar los puntos de posibles desbordamientos, alturas de inundación y las áreas de probable inundación mediante el uso de software específico para  prevenir posibles eventos de inundación.</a:t>
            </a:r>
            <a:endParaRPr lang="es-EC" sz="1400" dirty="0"/>
          </a:p>
          <a:p>
            <a:pPr algn="just" eaLnBrk="1" hangingPunct="1">
              <a:defRPr/>
            </a:pPr>
            <a:endParaRPr lang="es-EC"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D06669F3-C539-4386-B806-D6A6E84DC9B5}"/>
              </a:ext>
            </a:extLst>
          </p:cNvPr>
          <p:cNvSpPr>
            <a:spLocks noGrp="1" noChangeArrowheads="1"/>
          </p:cNvSpPr>
          <p:nvPr>
            <p:ph type="title"/>
          </p:nvPr>
        </p:nvSpPr>
        <p:spPr>
          <a:xfrm>
            <a:off x="457200" y="116024"/>
            <a:ext cx="8229600" cy="1143000"/>
          </a:xfrm>
        </p:spPr>
        <p:txBody>
          <a:bodyPr/>
          <a:lstStyle/>
          <a:p>
            <a:pPr eaLnBrk="1" hangingPunct="1"/>
            <a:r>
              <a:rPr lang="es-EC" altLang="es-EC" dirty="0">
                <a:solidFill>
                  <a:schemeClr val="bg1"/>
                </a:solidFill>
              </a:rPr>
              <a:t>Metodología</a:t>
            </a:r>
          </a:p>
        </p:txBody>
      </p:sp>
      <p:sp>
        <p:nvSpPr>
          <p:cNvPr id="6147" name="Marcador de contenido 2">
            <a:extLst>
              <a:ext uri="{FF2B5EF4-FFF2-40B4-BE49-F238E27FC236}">
                <a16:creationId xmlns:a16="http://schemas.microsoft.com/office/drawing/2014/main" id="{805A006F-697A-4AB5-83C1-201AF8A4B6FC}"/>
              </a:ext>
            </a:extLst>
          </p:cNvPr>
          <p:cNvSpPr>
            <a:spLocks noGrp="1" noChangeArrowheads="1"/>
          </p:cNvSpPr>
          <p:nvPr>
            <p:ph idx="1"/>
          </p:nvPr>
        </p:nvSpPr>
        <p:spPr/>
        <p:txBody>
          <a:bodyPr/>
          <a:lstStyle/>
          <a:p>
            <a:pPr eaLnBrk="1" hangingPunct="1"/>
            <a:endParaRPr lang="es-EC" altLang="es-EC"/>
          </a:p>
        </p:txBody>
      </p:sp>
      <p:graphicFrame>
        <p:nvGraphicFramePr>
          <p:cNvPr id="5" name="Diagrama 4">
            <a:extLst>
              <a:ext uri="{FF2B5EF4-FFF2-40B4-BE49-F238E27FC236}">
                <a16:creationId xmlns:a16="http://schemas.microsoft.com/office/drawing/2014/main" id="{606AABC0-77D1-4C0E-AF60-3E0EDE150444}"/>
              </a:ext>
            </a:extLst>
          </p:cNvPr>
          <p:cNvGraphicFramePr/>
          <p:nvPr/>
        </p:nvGraphicFramePr>
        <p:xfrm>
          <a:off x="-1" y="2060848"/>
          <a:ext cx="5122169" cy="4318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9" name="Imagen 5">
            <a:extLst>
              <a:ext uri="{FF2B5EF4-FFF2-40B4-BE49-F238E27FC236}">
                <a16:creationId xmlns:a16="http://schemas.microsoft.com/office/drawing/2014/main" id="{D58299B0-247B-4705-9AA1-D085850A8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1209675"/>
            <a:ext cx="37211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87367237-1DBB-401D-B4A7-04A16C506209}"/>
              </a:ext>
            </a:extLst>
          </p:cNvPr>
          <p:cNvSpPr>
            <a:spLocks noGrp="1" noChangeArrowheads="1"/>
          </p:cNvSpPr>
          <p:nvPr>
            <p:ph type="title"/>
          </p:nvPr>
        </p:nvSpPr>
        <p:spPr>
          <a:xfrm>
            <a:off x="457200" y="-266420"/>
            <a:ext cx="8229600" cy="1143000"/>
          </a:xfrm>
        </p:spPr>
        <p:txBody>
          <a:bodyPr/>
          <a:lstStyle/>
          <a:p>
            <a:pPr eaLnBrk="1" hangingPunct="1"/>
            <a:r>
              <a:rPr lang="es-EC" altLang="es-EC" dirty="0">
                <a:solidFill>
                  <a:schemeClr val="bg1"/>
                </a:solidFill>
              </a:rPr>
              <a:t>MDE</a:t>
            </a:r>
          </a:p>
        </p:txBody>
      </p:sp>
      <p:graphicFrame>
        <p:nvGraphicFramePr>
          <p:cNvPr id="4" name="3 Diagrama">
            <a:extLst>
              <a:ext uri="{FF2B5EF4-FFF2-40B4-BE49-F238E27FC236}">
                <a16:creationId xmlns:a16="http://schemas.microsoft.com/office/drawing/2014/main" id="{438454BB-F01E-41C5-8D3F-EC4EA63A6EF7}"/>
              </a:ext>
            </a:extLst>
          </p:cNvPr>
          <p:cNvGraphicFramePr>
            <a:graphicFrameLocks noGrp="1"/>
          </p:cNvGraphicFramePr>
          <p:nvPr>
            <p:ph idx="1"/>
            <p:extLst>
              <p:ext uri="{D42A27DB-BD31-4B8C-83A1-F6EECF244321}">
                <p14:modId xmlns:p14="http://schemas.microsoft.com/office/powerpoint/2010/main" val="1311927438"/>
              </p:ext>
            </p:extLst>
          </p:nvPr>
        </p:nvGraphicFramePr>
        <p:xfrm>
          <a:off x="192378" y="616070"/>
          <a:ext cx="8568952"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2" name="Imagen 1">
            <a:extLst>
              <a:ext uri="{FF2B5EF4-FFF2-40B4-BE49-F238E27FC236}">
                <a16:creationId xmlns:a16="http://schemas.microsoft.com/office/drawing/2014/main" id="{D82FD2BE-CCB2-4F12-9FFE-8D6037497A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75" y="2636838"/>
            <a:ext cx="2527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n 5">
            <a:extLst>
              <a:ext uri="{FF2B5EF4-FFF2-40B4-BE49-F238E27FC236}">
                <a16:creationId xmlns:a16="http://schemas.microsoft.com/office/drawing/2014/main" id="{69BAA72B-4D04-4460-8A4A-FF641A08F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609" t="19669" r="19662" b="10886"/>
          <a:stretch>
            <a:fillRect/>
          </a:stretch>
        </p:blipFill>
        <p:spPr bwMode="auto">
          <a:xfrm>
            <a:off x="611188" y="4652963"/>
            <a:ext cx="2527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magen 6">
            <a:extLst>
              <a:ext uri="{FF2B5EF4-FFF2-40B4-BE49-F238E27FC236}">
                <a16:creationId xmlns:a16="http://schemas.microsoft.com/office/drawing/2014/main" id="{55AD4692-2C45-4B48-A0B2-DEA0032AD0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3164" b="33437"/>
          <a:stretch>
            <a:fillRect/>
          </a:stretch>
        </p:blipFill>
        <p:spPr bwMode="auto">
          <a:xfrm>
            <a:off x="3589338" y="2870200"/>
            <a:ext cx="22764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5" name="Grupo 2">
            <a:extLst>
              <a:ext uri="{FF2B5EF4-FFF2-40B4-BE49-F238E27FC236}">
                <a16:creationId xmlns:a16="http://schemas.microsoft.com/office/drawing/2014/main" id="{49BCFE4D-F64F-4F59-BCF4-5FF57A65B2CB}"/>
              </a:ext>
            </a:extLst>
          </p:cNvPr>
          <p:cNvGrpSpPr>
            <a:grpSpLocks/>
          </p:cNvGrpSpPr>
          <p:nvPr/>
        </p:nvGrpSpPr>
        <p:grpSpPr bwMode="auto">
          <a:xfrm>
            <a:off x="611188" y="2924175"/>
            <a:ext cx="2033587" cy="1584325"/>
            <a:chOff x="2919412" y="2037715"/>
            <a:chExt cx="3305175" cy="2782570"/>
          </a:xfrm>
        </p:grpSpPr>
        <p:sp>
          <p:nvSpPr>
            <p:cNvPr id="17" name="Diagrama de flujo: conector 16">
              <a:extLst>
                <a:ext uri="{FF2B5EF4-FFF2-40B4-BE49-F238E27FC236}">
                  <a16:creationId xmlns:a16="http://schemas.microsoft.com/office/drawing/2014/main" id="{BCF11997-A7C5-457B-A813-2DFFA347F147}"/>
                </a:ext>
              </a:extLst>
            </p:cNvPr>
            <p:cNvSpPr/>
            <p:nvPr/>
          </p:nvSpPr>
          <p:spPr>
            <a:xfrm>
              <a:off x="5881427" y="4449462"/>
              <a:ext cx="343160" cy="370823"/>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1</a:t>
              </a:r>
              <a:endParaRPr lang="es-EC" sz="1100">
                <a:ea typeface="Times New Roman" panose="02020603050405020304" pitchFamily="18" charset="0"/>
                <a:cs typeface="Times New Roman" panose="02020603050405020304" pitchFamily="18" charset="0"/>
              </a:endParaRPr>
            </a:p>
          </p:txBody>
        </p:sp>
        <p:sp>
          <p:nvSpPr>
            <p:cNvPr id="18" name="Diagrama de flujo: conector 17">
              <a:extLst>
                <a:ext uri="{FF2B5EF4-FFF2-40B4-BE49-F238E27FC236}">
                  <a16:creationId xmlns:a16="http://schemas.microsoft.com/office/drawing/2014/main" id="{6A2A3A4B-D19A-4E9A-A9A8-F2C632B21EE2}"/>
                </a:ext>
              </a:extLst>
            </p:cNvPr>
            <p:cNvSpPr/>
            <p:nvPr/>
          </p:nvSpPr>
          <p:spPr>
            <a:xfrm>
              <a:off x="5729198" y="3838858"/>
              <a:ext cx="343161" cy="370824"/>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2</a:t>
              </a:r>
              <a:endParaRPr lang="es-EC" sz="1100">
                <a:ea typeface="Times New Roman" panose="02020603050405020304" pitchFamily="18" charset="0"/>
                <a:cs typeface="Times New Roman" panose="02020603050405020304" pitchFamily="18" charset="0"/>
              </a:endParaRPr>
            </a:p>
          </p:txBody>
        </p:sp>
        <p:sp>
          <p:nvSpPr>
            <p:cNvPr id="19" name="Diagrama de flujo: conector 18">
              <a:extLst>
                <a:ext uri="{FF2B5EF4-FFF2-40B4-BE49-F238E27FC236}">
                  <a16:creationId xmlns:a16="http://schemas.microsoft.com/office/drawing/2014/main" id="{A20A9CE4-36A0-4D69-8378-9BFE6CC5AC81}"/>
                </a:ext>
              </a:extLst>
            </p:cNvPr>
            <p:cNvSpPr/>
            <p:nvPr/>
          </p:nvSpPr>
          <p:spPr>
            <a:xfrm>
              <a:off x="5499565" y="3228254"/>
              <a:ext cx="343160" cy="370823"/>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3</a:t>
              </a:r>
              <a:endParaRPr lang="es-EC" sz="1100">
                <a:ea typeface="Times New Roman" panose="02020603050405020304" pitchFamily="18" charset="0"/>
                <a:cs typeface="Times New Roman" panose="02020603050405020304" pitchFamily="18" charset="0"/>
              </a:endParaRPr>
            </a:p>
          </p:txBody>
        </p:sp>
        <p:sp>
          <p:nvSpPr>
            <p:cNvPr id="20" name="Diagrama de flujo: conector 19">
              <a:extLst>
                <a:ext uri="{FF2B5EF4-FFF2-40B4-BE49-F238E27FC236}">
                  <a16:creationId xmlns:a16="http://schemas.microsoft.com/office/drawing/2014/main" id="{9F2FE61B-1DA3-48D3-A676-146395CF59DA}"/>
                </a:ext>
              </a:extLst>
            </p:cNvPr>
            <p:cNvSpPr/>
            <p:nvPr/>
          </p:nvSpPr>
          <p:spPr>
            <a:xfrm>
              <a:off x="4596511" y="3362085"/>
              <a:ext cx="343160" cy="370823"/>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4</a:t>
              </a:r>
              <a:endParaRPr lang="es-EC" sz="1100">
                <a:ea typeface="Times New Roman" panose="02020603050405020304" pitchFamily="18" charset="0"/>
                <a:cs typeface="Times New Roman" panose="02020603050405020304" pitchFamily="18" charset="0"/>
              </a:endParaRPr>
            </a:p>
          </p:txBody>
        </p:sp>
        <p:sp>
          <p:nvSpPr>
            <p:cNvPr id="21" name="Diagrama de flujo: conector 20">
              <a:extLst>
                <a:ext uri="{FF2B5EF4-FFF2-40B4-BE49-F238E27FC236}">
                  <a16:creationId xmlns:a16="http://schemas.microsoft.com/office/drawing/2014/main" id="{B91DB4FC-7C96-41ED-848B-BE26B0081F76}"/>
                </a:ext>
              </a:extLst>
            </p:cNvPr>
            <p:cNvSpPr/>
            <p:nvPr/>
          </p:nvSpPr>
          <p:spPr>
            <a:xfrm>
              <a:off x="4872587" y="2609286"/>
              <a:ext cx="343161" cy="370823"/>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5</a:t>
              </a:r>
              <a:endParaRPr lang="es-EC" sz="1100">
                <a:ea typeface="Times New Roman" panose="02020603050405020304" pitchFamily="18" charset="0"/>
                <a:cs typeface="Times New Roman" panose="02020603050405020304" pitchFamily="18" charset="0"/>
              </a:endParaRPr>
            </a:p>
          </p:txBody>
        </p:sp>
        <p:sp>
          <p:nvSpPr>
            <p:cNvPr id="22" name="Diagrama de flujo: conector 21">
              <a:extLst>
                <a:ext uri="{FF2B5EF4-FFF2-40B4-BE49-F238E27FC236}">
                  <a16:creationId xmlns:a16="http://schemas.microsoft.com/office/drawing/2014/main" id="{BC196F8C-6319-481F-9894-A4BF820C81A3}"/>
                </a:ext>
              </a:extLst>
            </p:cNvPr>
            <p:cNvSpPr/>
            <p:nvPr/>
          </p:nvSpPr>
          <p:spPr>
            <a:xfrm>
              <a:off x="4080481" y="2924346"/>
              <a:ext cx="343160" cy="370824"/>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6</a:t>
              </a:r>
              <a:endParaRPr lang="es-EC" sz="1100">
                <a:ea typeface="Times New Roman" panose="02020603050405020304" pitchFamily="18" charset="0"/>
                <a:cs typeface="Times New Roman" panose="02020603050405020304" pitchFamily="18" charset="0"/>
              </a:endParaRPr>
            </a:p>
          </p:txBody>
        </p:sp>
        <p:sp>
          <p:nvSpPr>
            <p:cNvPr id="23" name="Diagrama de flujo: conector 22">
              <a:extLst>
                <a:ext uri="{FF2B5EF4-FFF2-40B4-BE49-F238E27FC236}">
                  <a16:creationId xmlns:a16="http://schemas.microsoft.com/office/drawing/2014/main" id="{3C2C8921-91C2-4358-8880-6075F4BB9DA1}"/>
                </a:ext>
              </a:extLst>
            </p:cNvPr>
            <p:cNvSpPr/>
            <p:nvPr/>
          </p:nvSpPr>
          <p:spPr>
            <a:xfrm>
              <a:off x="4395259" y="2037715"/>
              <a:ext cx="343160" cy="370824"/>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7</a:t>
              </a:r>
              <a:endParaRPr lang="es-EC" sz="1100">
                <a:ea typeface="Times New Roman" panose="02020603050405020304" pitchFamily="18" charset="0"/>
                <a:cs typeface="Times New Roman" panose="02020603050405020304" pitchFamily="18" charset="0"/>
              </a:endParaRPr>
            </a:p>
          </p:txBody>
        </p:sp>
        <p:sp>
          <p:nvSpPr>
            <p:cNvPr id="24" name="Diagrama de flujo: conector 23">
              <a:extLst>
                <a:ext uri="{FF2B5EF4-FFF2-40B4-BE49-F238E27FC236}">
                  <a16:creationId xmlns:a16="http://schemas.microsoft.com/office/drawing/2014/main" id="{F4602B3A-BED8-492A-8FC2-A94921CD1F9C}"/>
                </a:ext>
              </a:extLst>
            </p:cNvPr>
            <p:cNvSpPr/>
            <p:nvPr/>
          </p:nvSpPr>
          <p:spPr>
            <a:xfrm>
              <a:off x="3404481" y="2344411"/>
              <a:ext cx="343160" cy="370824"/>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8</a:t>
              </a:r>
              <a:endParaRPr lang="es-EC" sz="1100">
                <a:ea typeface="Times New Roman" panose="02020603050405020304" pitchFamily="18" charset="0"/>
                <a:cs typeface="Times New Roman" panose="02020603050405020304" pitchFamily="18" charset="0"/>
              </a:endParaRPr>
            </a:p>
          </p:txBody>
        </p:sp>
        <p:sp>
          <p:nvSpPr>
            <p:cNvPr id="25" name="Diagrama de flujo: conector 24">
              <a:extLst>
                <a:ext uri="{FF2B5EF4-FFF2-40B4-BE49-F238E27FC236}">
                  <a16:creationId xmlns:a16="http://schemas.microsoft.com/office/drawing/2014/main" id="{E82DE49F-2F4D-4491-B3AA-DB294975C063}"/>
                </a:ext>
              </a:extLst>
            </p:cNvPr>
            <p:cNvSpPr/>
            <p:nvPr/>
          </p:nvSpPr>
          <p:spPr>
            <a:xfrm>
              <a:off x="2919412" y="2037715"/>
              <a:ext cx="343160" cy="370824"/>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defRPr/>
              </a:pPr>
              <a:r>
                <a:rPr lang="es-EC" sz="1000">
                  <a:solidFill>
                    <a:srgbClr val="FF0000"/>
                  </a:solidFill>
                  <a:ea typeface="Times New Roman" panose="02020603050405020304" pitchFamily="18" charset="0"/>
                  <a:cs typeface="Times New Roman" panose="02020603050405020304" pitchFamily="18" charset="0"/>
                </a:rPr>
                <a:t>9</a:t>
              </a:r>
              <a:endParaRPr lang="es-EC" sz="1100">
                <a:ea typeface="Times New Roman" panose="02020603050405020304" pitchFamily="18" charset="0"/>
                <a:cs typeface="Times New Roman" panose="02020603050405020304" pitchFamily="18" charset="0"/>
              </a:endParaRPr>
            </a:p>
          </p:txBody>
        </p:sp>
      </p:grpSp>
      <p:pic>
        <p:nvPicPr>
          <p:cNvPr id="7176" name="Imagen 26">
            <a:extLst>
              <a:ext uri="{FF2B5EF4-FFF2-40B4-BE49-F238E27FC236}">
                <a16:creationId xmlns:a16="http://schemas.microsoft.com/office/drawing/2014/main" id="{3EA68D9E-06F9-4F63-9AB2-DE1772B85BF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l="179" t="-1273" r="18877"/>
          <a:stretch>
            <a:fillRect/>
          </a:stretch>
        </p:blipFill>
        <p:spPr bwMode="auto">
          <a:xfrm>
            <a:off x="3492500" y="4408488"/>
            <a:ext cx="24987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 name="Tabla 25">
            <a:extLst>
              <a:ext uri="{FF2B5EF4-FFF2-40B4-BE49-F238E27FC236}">
                <a16:creationId xmlns:a16="http://schemas.microsoft.com/office/drawing/2014/main" id="{AA12B9E0-4F67-4D09-8B18-A48DD80118F9}"/>
              </a:ext>
            </a:extLst>
          </p:cNvPr>
          <p:cNvGraphicFramePr>
            <a:graphicFrameLocks noGrp="1"/>
          </p:cNvGraphicFramePr>
          <p:nvPr>
            <p:extLst>
              <p:ext uri="{D42A27DB-BD31-4B8C-83A1-F6EECF244321}">
                <p14:modId xmlns:p14="http://schemas.microsoft.com/office/powerpoint/2010/main" val="2997100076"/>
              </p:ext>
            </p:extLst>
          </p:nvPr>
        </p:nvGraphicFramePr>
        <p:xfrm>
          <a:off x="6443663" y="2843213"/>
          <a:ext cx="2520825" cy="3979818"/>
        </p:xfrm>
        <a:graphic>
          <a:graphicData uri="http://schemas.openxmlformats.org/drawingml/2006/table">
            <a:tbl>
              <a:tblPr firstRow="1" firstCol="1" bandRow="1">
                <a:tableStyleId>{5C22544A-7EE6-4342-B048-85BDC9FD1C3A}</a:tableStyleId>
              </a:tblPr>
              <a:tblGrid>
                <a:gridCol w="815361">
                  <a:extLst>
                    <a:ext uri="{9D8B030D-6E8A-4147-A177-3AD203B41FA5}">
                      <a16:colId xmlns:a16="http://schemas.microsoft.com/office/drawing/2014/main" val="1153397186"/>
                    </a:ext>
                  </a:extLst>
                </a:gridCol>
                <a:gridCol w="890782">
                  <a:extLst>
                    <a:ext uri="{9D8B030D-6E8A-4147-A177-3AD203B41FA5}">
                      <a16:colId xmlns:a16="http://schemas.microsoft.com/office/drawing/2014/main" val="1576561387"/>
                    </a:ext>
                  </a:extLst>
                </a:gridCol>
                <a:gridCol w="814682">
                  <a:extLst>
                    <a:ext uri="{9D8B030D-6E8A-4147-A177-3AD203B41FA5}">
                      <a16:colId xmlns:a16="http://schemas.microsoft.com/office/drawing/2014/main" val="220825314"/>
                    </a:ext>
                  </a:extLst>
                </a:gridCol>
              </a:tblGrid>
              <a:tr h="273803">
                <a:tc>
                  <a:txBody>
                    <a:bodyPr/>
                    <a:lstStyle/>
                    <a:p>
                      <a:pPr algn="just">
                        <a:lnSpc>
                          <a:spcPct val="107000"/>
                        </a:lnSpc>
                        <a:spcAft>
                          <a:spcPts val="0"/>
                        </a:spcAft>
                      </a:pPr>
                      <a:r>
                        <a:rPr lang="es-EC" sz="900">
                          <a:solidFill>
                            <a:schemeClr val="tx1"/>
                          </a:solidFill>
                          <a:effectLst/>
                        </a:rPr>
                        <a:t>ESTE</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NORTE</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ALTURA (NIVELADA)</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203972009"/>
                  </a:ext>
                </a:extLst>
              </a:tr>
              <a:tr h="136902">
                <a:tc>
                  <a:txBody>
                    <a:bodyPr/>
                    <a:lstStyle/>
                    <a:p>
                      <a:pPr algn="just">
                        <a:lnSpc>
                          <a:spcPct val="107000"/>
                        </a:lnSpc>
                        <a:spcAft>
                          <a:spcPts val="0"/>
                        </a:spcAft>
                      </a:pPr>
                      <a:r>
                        <a:rPr lang="es-EC" sz="900">
                          <a:solidFill>
                            <a:schemeClr val="tx1"/>
                          </a:solidFill>
                          <a:effectLst/>
                        </a:rPr>
                        <a:t>784250.869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9965160.315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2496.811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85200888"/>
                  </a:ext>
                </a:extLst>
              </a:tr>
              <a:tr h="136902">
                <a:tc>
                  <a:txBody>
                    <a:bodyPr/>
                    <a:lstStyle/>
                    <a:p>
                      <a:pPr algn="just">
                        <a:lnSpc>
                          <a:spcPct val="107000"/>
                        </a:lnSpc>
                        <a:spcAft>
                          <a:spcPts val="0"/>
                        </a:spcAft>
                      </a:pPr>
                      <a:r>
                        <a:rPr lang="es-EC" sz="900">
                          <a:solidFill>
                            <a:schemeClr val="tx1"/>
                          </a:solidFill>
                          <a:effectLst/>
                        </a:rPr>
                        <a:t>784581.636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9965302.546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2495.764</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50985178"/>
                  </a:ext>
                </a:extLst>
              </a:tr>
              <a:tr h="136902">
                <a:tc>
                  <a:txBody>
                    <a:bodyPr/>
                    <a:lstStyle/>
                    <a:p>
                      <a:pPr algn="just">
                        <a:lnSpc>
                          <a:spcPct val="107000"/>
                        </a:lnSpc>
                        <a:spcAft>
                          <a:spcPts val="0"/>
                        </a:spcAft>
                      </a:pPr>
                      <a:r>
                        <a:rPr lang="es-EC" sz="900">
                          <a:solidFill>
                            <a:schemeClr val="tx1"/>
                          </a:solidFill>
                          <a:effectLst/>
                        </a:rPr>
                        <a:t>783747.628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9965773.457</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2476.634</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1340939091"/>
                  </a:ext>
                </a:extLst>
              </a:tr>
              <a:tr h="136902">
                <a:tc>
                  <a:txBody>
                    <a:bodyPr/>
                    <a:lstStyle/>
                    <a:p>
                      <a:pPr algn="just">
                        <a:lnSpc>
                          <a:spcPct val="107000"/>
                        </a:lnSpc>
                        <a:spcAft>
                          <a:spcPts val="0"/>
                        </a:spcAft>
                      </a:pPr>
                      <a:r>
                        <a:rPr lang="es-EC" sz="900">
                          <a:solidFill>
                            <a:schemeClr val="tx1"/>
                          </a:solidFill>
                          <a:effectLst/>
                        </a:rPr>
                        <a:t>784559.699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9965333.723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2496.706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1690408424"/>
                  </a:ext>
                </a:extLst>
              </a:tr>
              <a:tr h="136902">
                <a:tc>
                  <a:txBody>
                    <a:bodyPr/>
                    <a:lstStyle/>
                    <a:p>
                      <a:pPr algn="just">
                        <a:lnSpc>
                          <a:spcPct val="107000"/>
                        </a:lnSpc>
                        <a:spcAft>
                          <a:spcPts val="0"/>
                        </a:spcAft>
                      </a:pPr>
                      <a:r>
                        <a:rPr lang="es-EC" sz="900">
                          <a:solidFill>
                            <a:schemeClr val="tx1"/>
                          </a:solidFill>
                          <a:effectLst/>
                        </a:rPr>
                        <a:t>787021.685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9963478.638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2583.063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651079122"/>
                  </a:ext>
                </a:extLst>
              </a:tr>
              <a:tr h="136902">
                <a:tc>
                  <a:txBody>
                    <a:bodyPr/>
                    <a:lstStyle/>
                    <a:p>
                      <a:pPr algn="just">
                        <a:lnSpc>
                          <a:spcPct val="107000"/>
                        </a:lnSpc>
                        <a:spcAft>
                          <a:spcPts val="0"/>
                        </a:spcAft>
                      </a:pPr>
                      <a:r>
                        <a:rPr lang="es-EC" sz="900">
                          <a:solidFill>
                            <a:schemeClr val="tx1"/>
                          </a:solidFill>
                          <a:effectLst/>
                        </a:rPr>
                        <a:t>787270.253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9962791.645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2608.833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2089618684"/>
                  </a:ext>
                </a:extLst>
              </a:tr>
              <a:tr h="136902">
                <a:tc>
                  <a:txBody>
                    <a:bodyPr/>
                    <a:lstStyle/>
                    <a:p>
                      <a:pPr algn="just">
                        <a:lnSpc>
                          <a:spcPct val="107000"/>
                        </a:lnSpc>
                        <a:spcAft>
                          <a:spcPts val="0"/>
                        </a:spcAft>
                      </a:pPr>
                      <a:r>
                        <a:rPr lang="es-EC" sz="900">
                          <a:solidFill>
                            <a:schemeClr val="tx1"/>
                          </a:solidFill>
                          <a:effectLst/>
                        </a:rPr>
                        <a:t>787342.843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9962089.707</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2620.355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1202650935"/>
                  </a:ext>
                </a:extLst>
              </a:tr>
              <a:tr h="136902">
                <a:tc>
                  <a:txBody>
                    <a:bodyPr/>
                    <a:lstStyle/>
                    <a:p>
                      <a:pPr algn="just">
                        <a:lnSpc>
                          <a:spcPct val="107000"/>
                        </a:lnSpc>
                        <a:spcAft>
                          <a:spcPts val="0"/>
                        </a:spcAft>
                      </a:pPr>
                      <a:r>
                        <a:rPr lang="es-EC" sz="900">
                          <a:solidFill>
                            <a:schemeClr val="tx1"/>
                          </a:solidFill>
                          <a:effectLst/>
                        </a:rPr>
                        <a:t>787713.588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9961896.380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2557.493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057625858"/>
                  </a:ext>
                </a:extLst>
              </a:tr>
              <a:tr h="136902">
                <a:tc>
                  <a:txBody>
                    <a:bodyPr/>
                    <a:lstStyle/>
                    <a:p>
                      <a:pPr algn="just">
                        <a:lnSpc>
                          <a:spcPct val="107000"/>
                        </a:lnSpc>
                        <a:spcAft>
                          <a:spcPts val="0"/>
                        </a:spcAft>
                      </a:pPr>
                      <a:r>
                        <a:rPr lang="es-EC" sz="900">
                          <a:solidFill>
                            <a:schemeClr val="tx1"/>
                          </a:solidFill>
                          <a:effectLst/>
                        </a:rPr>
                        <a:t>788568.896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9961025.250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2680.833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2196023832"/>
                  </a:ext>
                </a:extLst>
              </a:tr>
              <a:tr h="136902">
                <a:tc>
                  <a:txBody>
                    <a:bodyPr/>
                    <a:lstStyle/>
                    <a:p>
                      <a:pPr algn="just">
                        <a:lnSpc>
                          <a:spcPct val="107000"/>
                        </a:lnSpc>
                        <a:spcAft>
                          <a:spcPts val="0"/>
                        </a:spcAft>
                      </a:pPr>
                      <a:r>
                        <a:rPr lang="es-EC" sz="900">
                          <a:solidFill>
                            <a:schemeClr val="tx1"/>
                          </a:solidFill>
                          <a:effectLst/>
                        </a:rPr>
                        <a:t>787990.480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9961608.986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2642.381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091693823"/>
                  </a:ext>
                </a:extLst>
              </a:tr>
              <a:tr h="136902">
                <a:tc>
                  <a:txBody>
                    <a:bodyPr/>
                    <a:lstStyle/>
                    <a:p>
                      <a:pPr algn="just">
                        <a:lnSpc>
                          <a:spcPct val="107000"/>
                        </a:lnSpc>
                        <a:spcAft>
                          <a:spcPts val="0"/>
                        </a:spcAft>
                      </a:pPr>
                      <a:r>
                        <a:rPr lang="es-EC" sz="900">
                          <a:solidFill>
                            <a:schemeClr val="tx1"/>
                          </a:solidFill>
                          <a:effectLst/>
                        </a:rPr>
                        <a:t>787702.577</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9962774.702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2613.345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009738922"/>
                  </a:ext>
                </a:extLst>
              </a:tr>
              <a:tr h="136902">
                <a:tc>
                  <a:txBody>
                    <a:bodyPr/>
                    <a:lstStyle/>
                    <a:p>
                      <a:pPr algn="just">
                        <a:lnSpc>
                          <a:spcPct val="107000"/>
                        </a:lnSpc>
                        <a:spcAft>
                          <a:spcPts val="0"/>
                        </a:spcAft>
                      </a:pPr>
                      <a:r>
                        <a:rPr lang="es-EC" sz="900">
                          <a:solidFill>
                            <a:schemeClr val="tx1"/>
                          </a:solidFill>
                          <a:effectLst/>
                        </a:rPr>
                        <a:t>787459.997</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9963194.442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2539.223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00744079"/>
                  </a:ext>
                </a:extLst>
              </a:tr>
              <a:tr h="136902">
                <a:tc>
                  <a:txBody>
                    <a:bodyPr/>
                    <a:lstStyle/>
                    <a:p>
                      <a:pPr algn="just">
                        <a:lnSpc>
                          <a:spcPct val="107000"/>
                        </a:lnSpc>
                        <a:spcAft>
                          <a:spcPts val="0"/>
                        </a:spcAft>
                      </a:pPr>
                      <a:r>
                        <a:rPr lang="es-EC" sz="900">
                          <a:solidFill>
                            <a:schemeClr val="tx1"/>
                          </a:solidFill>
                          <a:effectLst/>
                        </a:rPr>
                        <a:t>787618.738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9963112.518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2611.936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694722468"/>
                  </a:ext>
                </a:extLst>
              </a:tr>
              <a:tr h="136902">
                <a:tc>
                  <a:txBody>
                    <a:bodyPr/>
                    <a:lstStyle/>
                    <a:p>
                      <a:pPr algn="just">
                        <a:lnSpc>
                          <a:spcPct val="107000"/>
                        </a:lnSpc>
                        <a:spcAft>
                          <a:spcPts val="0"/>
                        </a:spcAft>
                      </a:pPr>
                      <a:r>
                        <a:rPr lang="es-EC" sz="900">
                          <a:solidFill>
                            <a:schemeClr val="tx1"/>
                          </a:solidFill>
                          <a:effectLst/>
                        </a:rPr>
                        <a:t>786913.585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9964093.145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dirty="0">
                          <a:solidFill>
                            <a:schemeClr val="tx1"/>
                          </a:solidFill>
                          <a:effectLst/>
                        </a:rPr>
                        <a:t>2578.431</a:t>
                      </a:r>
                      <a:endParaRPr lang="es-EC"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517143761"/>
                  </a:ext>
                </a:extLst>
              </a:tr>
              <a:tr h="136902">
                <a:tc>
                  <a:txBody>
                    <a:bodyPr/>
                    <a:lstStyle/>
                    <a:p>
                      <a:pPr algn="just">
                        <a:lnSpc>
                          <a:spcPct val="107000"/>
                        </a:lnSpc>
                        <a:spcAft>
                          <a:spcPts val="0"/>
                        </a:spcAft>
                      </a:pPr>
                      <a:r>
                        <a:rPr lang="es-EC" sz="900">
                          <a:solidFill>
                            <a:schemeClr val="tx1"/>
                          </a:solidFill>
                          <a:effectLst/>
                        </a:rPr>
                        <a:t>785553.779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9965370.152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2515.884</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46444902"/>
                  </a:ext>
                </a:extLst>
              </a:tr>
              <a:tr h="136902">
                <a:tc>
                  <a:txBody>
                    <a:bodyPr/>
                    <a:lstStyle/>
                    <a:p>
                      <a:pPr algn="just">
                        <a:lnSpc>
                          <a:spcPct val="107000"/>
                        </a:lnSpc>
                        <a:spcAft>
                          <a:spcPts val="0"/>
                        </a:spcAft>
                      </a:pPr>
                      <a:r>
                        <a:rPr lang="es-EC" sz="900">
                          <a:solidFill>
                            <a:schemeClr val="tx1"/>
                          </a:solidFill>
                          <a:effectLst/>
                        </a:rPr>
                        <a:t>786240.091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9964828.625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2537.260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305271037"/>
                  </a:ext>
                </a:extLst>
              </a:tr>
              <a:tr h="136902">
                <a:tc>
                  <a:txBody>
                    <a:bodyPr/>
                    <a:lstStyle/>
                    <a:p>
                      <a:pPr algn="just">
                        <a:lnSpc>
                          <a:spcPct val="107000"/>
                        </a:lnSpc>
                        <a:spcAft>
                          <a:spcPts val="0"/>
                        </a:spcAft>
                      </a:pPr>
                      <a:r>
                        <a:rPr lang="es-EC" sz="900">
                          <a:solidFill>
                            <a:schemeClr val="tx1"/>
                          </a:solidFill>
                          <a:effectLst/>
                        </a:rPr>
                        <a:t>786470.879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9963773.785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2564.390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13553717"/>
                  </a:ext>
                </a:extLst>
              </a:tr>
              <a:tr h="136902">
                <a:tc>
                  <a:txBody>
                    <a:bodyPr/>
                    <a:lstStyle/>
                    <a:p>
                      <a:pPr algn="just">
                        <a:lnSpc>
                          <a:spcPct val="107000"/>
                        </a:lnSpc>
                        <a:spcAft>
                          <a:spcPts val="0"/>
                        </a:spcAft>
                      </a:pPr>
                      <a:r>
                        <a:rPr lang="es-EC" sz="900">
                          <a:solidFill>
                            <a:schemeClr val="tx1"/>
                          </a:solidFill>
                          <a:effectLst/>
                        </a:rPr>
                        <a:t>786227.128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9963987.286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2530.423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110396619"/>
                  </a:ext>
                </a:extLst>
              </a:tr>
              <a:tr h="136902">
                <a:tc>
                  <a:txBody>
                    <a:bodyPr/>
                    <a:lstStyle/>
                    <a:p>
                      <a:pPr algn="just">
                        <a:lnSpc>
                          <a:spcPct val="107000"/>
                        </a:lnSpc>
                        <a:spcAft>
                          <a:spcPts val="0"/>
                        </a:spcAft>
                      </a:pPr>
                      <a:r>
                        <a:rPr lang="es-EC" sz="900">
                          <a:solidFill>
                            <a:schemeClr val="tx1"/>
                          </a:solidFill>
                          <a:effectLst/>
                        </a:rPr>
                        <a:t>785481.120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9964863.020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2521.483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79584362"/>
                  </a:ext>
                </a:extLst>
              </a:tr>
              <a:tr h="136902">
                <a:tc>
                  <a:txBody>
                    <a:bodyPr/>
                    <a:lstStyle/>
                    <a:p>
                      <a:pPr algn="just">
                        <a:lnSpc>
                          <a:spcPct val="107000"/>
                        </a:lnSpc>
                        <a:spcAft>
                          <a:spcPts val="0"/>
                        </a:spcAft>
                      </a:pPr>
                      <a:r>
                        <a:rPr lang="es-EC" sz="900">
                          <a:solidFill>
                            <a:schemeClr val="tx1"/>
                          </a:solidFill>
                          <a:effectLst/>
                        </a:rPr>
                        <a:t>785210.418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9965161.311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2495.522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234377310"/>
                  </a:ext>
                </a:extLst>
              </a:tr>
              <a:tr h="136902">
                <a:tc>
                  <a:txBody>
                    <a:bodyPr/>
                    <a:lstStyle/>
                    <a:p>
                      <a:pPr algn="just">
                        <a:lnSpc>
                          <a:spcPct val="107000"/>
                        </a:lnSpc>
                        <a:spcAft>
                          <a:spcPts val="0"/>
                        </a:spcAft>
                      </a:pPr>
                      <a:r>
                        <a:rPr lang="es-EC" sz="900">
                          <a:solidFill>
                            <a:schemeClr val="tx1"/>
                          </a:solidFill>
                          <a:effectLst/>
                        </a:rPr>
                        <a:t>784594.629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9965861.312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2483.000</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906479386"/>
                  </a:ext>
                </a:extLst>
              </a:tr>
              <a:tr h="136902">
                <a:tc>
                  <a:txBody>
                    <a:bodyPr/>
                    <a:lstStyle/>
                    <a:p>
                      <a:pPr algn="just">
                        <a:lnSpc>
                          <a:spcPct val="107000"/>
                        </a:lnSpc>
                        <a:spcAft>
                          <a:spcPts val="0"/>
                        </a:spcAft>
                      </a:pPr>
                      <a:r>
                        <a:rPr lang="es-EC" sz="900">
                          <a:solidFill>
                            <a:schemeClr val="tx1"/>
                          </a:solidFill>
                          <a:effectLst/>
                        </a:rPr>
                        <a:t>783966.318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9966523.732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2472.475</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1676768621"/>
                  </a:ext>
                </a:extLst>
              </a:tr>
              <a:tr h="136902">
                <a:tc>
                  <a:txBody>
                    <a:bodyPr/>
                    <a:lstStyle/>
                    <a:p>
                      <a:pPr algn="just">
                        <a:lnSpc>
                          <a:spcPct val="107000"/>
                        </a:lnSpc>
                        <a:spcAft>
                          <a:spcPts val="0"/>
                        </a:spcAft>
                      </a:pPr>
                      <a:r>
                        <a:rPr lang="es-EC" sz="900">
                          <a:solidFill>
                            <a:schemeClr val="tx1"/>
                          </a:solidFill>
                          <a:effectLst/>
                        </a:rPr>
                        <a:t>783944.661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9966987.183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2466.869</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2567869634"/>
                  </a:ext>
                </a:extLst>
              </a:tr>
              <a:tr h="136902">
                <a:tc>
                  <a:txBody>
                    <a:bodyPr/>
                    <a:lstStyle/>
                    <a:p>
                      <a:pPr algn="just">
                        <a:lnSpc>
                          <a:spcPct val="107000"/>
                        </a:lnSpc>
                        <a:spcAft>
                          <a:spcPts val="0"/>
                        </a:spcAft>
                      </a:pPr>
                      <a:r>
                        <a:rPr lang="es-EC" sz="900">
                          <a:solidFill>
                            <a:schemeClr val="tx1"/>
                          </a:solidFill>
                          <a:effectLst/>
                        </a:rPr>
                        <a:t>783450.516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9966774.618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2463.411</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32694025"/>
                  </a:ext>
                </a:extLst>
              </a:tr>
              <a:tr h="136902">
                <a:tc>
                  <a:txBody>
                    <a:bodyPr/>
                    <a:lstStyle/>
                    <a:p>
                      <a:pPr algn="just">
                        <a:lnSpc>
                          <a:spcPct val="107000"/>
                        </a:lnSpc>
                        <a:spcAft>
                          <a:spcPts val="0"/>
                        </a:spcAft>
                      </a:pPr>
                      <a:r>
                        <a:rPr lang="es-EC" sz="900">
                          <a:solidFill>
                            <a:schemeClr val="tx1"/>
                          </a:solidFill>
                          <a:effectLst/>
                        </a:rPr>
                        <a:t>784355.194</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9966132.178</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2485.943</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3871255367"/>
                  </a:ext>
                </a:extLst>
              </a:tr>
              <a:tr h="136902">
                <a:tc>
                  <a:txBody>
                    <a:bodyPr/>
                    <a:lstStyle/>
                    <a:p>
                      <a:pPr algn="just">
                        <a:lnSpc>
                          <a:spcPct val="107000"/>
                        </a:lnSpc>
                        <a:spcAft>
                          <a:spcPts val="0"/>
                        </a:spcAft>
                      </a:pPr>
                      <a:r>
                        <a:rPr lang="es-EC" sz="900">
                          <a:solidFill>
                            <a:schemeClr val="tx1"/>
                          </a:solidFill>
                          <a:effectLst/>
                        </a:rPr>
                        <a:t>787166.446</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9963576.974</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a:solidFill>
                            <a:schemeClr val="tx1"/>
                          </a:solidFill>
                          <a:effectLst/>
                        </a:rPr>
                        <a:t>2535.142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4025472638"/>
                  </a:ext>
                </a:extLst>
              </a:tr>
              <a:tr h="136902">
                <a:tc>
                  <a:txBody>
                    <a:bodyPr/>
                    <a:lstStyle/>
                    <a:p>
                      <a:pPr algn="just">
                        <a:lnSpc>
                          <a:spcPct val="107000"/>
                        </a:lnSpc>
                        <a:spcAft>
                          <a:spcPts val="0"/>
                        </a:spcAft>
                      </a:pPr>
                      <a:r>
                        <a:rPr lang="es-EC" sz="900">
                          <a:solidFill>
                            <a:schemeClr val="tx1"/>
                          </a:solidFill>
                          <a:effectLst/>
                        </a:rPr>
                        <a:t>784043.862</a:t>
                      </a:r>
                      <a:endParaRPr lang="es-EC"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dirty="0">
                          <a:solidFill>
                            <a:schemeClr val="tx1"/>
                          </a:solidFill>
                          <a:effectLst/>
                        </a:rPr>
                        <a:t>9965908.573</a:t>
                      </a:r>
                      <a:endParaRPr lang="es-EC"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tc>
                  <a:txBody>
                    <a:bodyPr/>
                    <a:lstStyle/>
                    <a:p>
                      <a:pPr algn="just">
                        <a:lnSpc>
                          <a:spcPct val="107000"/>
                        </a:lnSpc>
                        <a:spcAft>
                          <a:spcPts val="0"/>
                        </a:spcAft>
                      </a:pPr>
                      <a:r>
                        <a:rPr lang="es-EC" sz="900" dirty="0">
                          <a:solidFill>
                            <a:schemeClr val="tx1"/>
                          </a:solidFill>
                          <a:effectLst/>
                        </a:rPr>
                        <a:t>2477.347</a:t>
                      </a:r>
                      <a:endParaRPr lang="es-EC"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2" marR="35472" marT="0" marB="0" anchor="ctr"/>
                </a:tc>
                <a:extLst>
                  <a:ext uri="{0D108BD9-81ED-4DB2-BD59-A6C34878D82A}">
                    <a16:rowId xmlns:a16="http://schemas.microsoft.com/office/drawing/2014/main" val="110175629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79902723-8758-4866-9F95-DA94FC77A714}"/>
              </a:ext>
            </a:extLst>
          </p:cNvPr>
          <p:cNvSpPr>
            <a:spLocks noGrp="1" noChangeArrowheads="1"/>
          </p:cNvSpPr>
          <p:nvPr>
            <p:ph type="title"/>
          </p:nvPr>
        </p:nvSpPr>
        <p:spPr>
          <a:xfrm>
            <a:off x="457200" y="-100013"/>
            <a:ext cx="8229600" cy="1143001"/>
          </a:xfrm>
        </p:spPr>
        <p:txBody>
          <a:bodyPr/>
          <a:lstStyle/>
          <a:p>
            <a:pPr eaLnBrk="1" hangingPunct="1"/>
            <a:r>
              <a:rPr lang="es-EC" altLang="es-EC">
                <a:solidFill>
                  <a:schemeClr val="bg1"/>
                </a:solidFill>
              </a:rPr>
              <a:t>Batimetría</a:t>
            </a:r>
          </a:p>
        </p:txBody>
      </p:sp>
      <p:graphicFrame>
        <p:nvGraphicFramePr>
          <p:cNvPr id="4" name="3 Diagrama">
            <a:extLst>
              <a:ext uri="{FF2B5EF4-FFF2-40B4-BE49-F238E27FC236}">
                <a16:creationId xmlns:a16="http://schemas.microsoft.com/office/drawing/2014/main" id="{B09C1EB3-3C03-4E11-961A-1FA07033BAAA}"/>
              </a:ext>
            </a:extLst>
          </p:cNvPr>
          <p:cNvGraphicFramePr>
            <a:graphicFrameLocks/>
          </p:cNvGraphicFramePr>
          <p:nvPr/>
        </p:nvGraphicFramePr>
        <p:xfrm>
          <a:off x="287524" y="-776281"/>
          <a:ext cx="8568952" cy="4752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6" name="Imagen 4">
            <a:extLst>
              <a:ext uri="{FF2B5EF4-FFF2-40B4-BE49-F238E27FC236}">
                <a16:creationId xmlns:a16="http://schemas.microsoft.com/office/drawing/2014/main" id="{36DD3398-0D05-403D-9CA1-1AC877086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427" t="22528" r="25545" b="13866"/>
          <a:stretch>
            <a:fillRect/>
          </a:stretch>
        </p:blipFill>
        <p:spPr bwMode="auto">
          <a:xfrm>
            <a:off x="53975" y="2446338"/>
            <a:ext cx="271145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Marcador de contenido 5" descr="Imagen relacionada">
            <a:extLst>
              <a:ext uri="{FF2B5EF4-FFF2-40B4-BE49-F238E27FC236}">
                <a16:creationId xmlns:a16="http://schemas.microsoft.com/office/drawing/2014/main" id="{147DB0A9-C9A5-465A-9AE6-DB3CA3E075F9}"/>
              </a:ext>
            </a:extLst>
          </p:cNvPr>
          <p:cNvPicPr>
            <a:picLocks noGrp="1" noChangeArrowheads="1"/>
          </p:cNvPicPr>
          <p:nvPr>
            <p:ph idx="1"/>
          </p:nvPr>
        </p:nvPicPr>
        <p:blipFill>
          <a:blip r:embed="rId8">
            <a:extLst>
              <a:ext uri="{28A0092B-C50C-407E-A947-70E740481C1C}">
                <a14:useLocalDpi xmlns:a14="http://schemas.microsoft.com/office/drawing/2010/main" val="0"/>
              </a:ext>
            </a:extLst>
          </a:blip>
          <a:srcRect l="33440" t="9741" r="807" b="9215"/>
          <a:stretch>
            <a:fillRect/>
          </a:stretch>
        </p:blipFill>
        <p:spPr>
          <a:xfrm>
            <a:off x="5153025" y="2446338"/>
            <a:ext cx="3779838" cy="2732087"/>
          </a:xfrm>
        </p:spPr>
      </p:pic>
      <p:pic>
        <p:nvPicPr>
          <p:cNvPr id="8198" name="Imagen 1">
            <a:extLst>
              <a:ext uri="{FF2B5EF4-FFF2-40B4-BE49-F238E27FC236}">
                <a16:creationId xmlns:a16="http://schemas.microsoft.com/office/drawing/2014/main" id="{15880923-7D3A-4B51-9749-AA549FAB6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9814"/>
          <a:stretch>
            <a:fillRect/>
          </a:stretch>
        </p:blipFill>
        <p:spPr bwMode="auto">
          <a:xfrm>
            <a:off x="2841625" y="2446338"/>
            <a:ext cx="2157413"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673EE521-EC67-44A6-84E6-CD4E59D3AD31}"/>
              </a:ext>
            </a:extLst>
          </p:cNvPr>
          <p:cNvSpPr>
            <a:spLocks noGrp="1" noChangeArrowheads="1"/>
          </p:cNvSpPr>
          <p:nvPr>
            <p:ph type="title"/>
          </p:nvPr>
        </p:nvSpPr>
        <p:spPr/>
        <p:txBody>
          <a:bodyPr/>
          <a:lstStyle/>
          <a:p>
            <a:pPr eaLnBrk="1" hangingPunct="1"/>
            <a:r>
              <a:rPr lang="es-EC" altLang="es-EC">
                <a:solidFill>
                  <a:schemeClr val="bg1"/>
                </a:solidFill>
              </a:rPr>
              <a:t>Datos Hidrométricos</a:t>
            </a:r>
          </a:p>
        </p:txBody>
      </p:sp>
      <p:grpSp>
        <p:nvGrpSpPr>
          <p:cNvPr id="9219" name="Grupo 3">
            <a:extLst>
              <a:ext uri="{FF2B5EF4-FFF2-40B4-BE49-F238E27FC236}">
                <a16:creationId xmlns:a16="http://schemas.microsoft.com/office/drawing/2014/main" id="{476895AC-21EA-41CF-B51F-2DDDB88C46CC}"/>
              </a:ext>
            </a:extLst>
          </p:cNvPr>
          <p:cNvGrpSpPr>
            <a:grpSpLocks/>
          </p:cNvGrpSpPr>
          <p:nvPr/>
        </p:nvGrpSpPr>
        <p:grpSpPr bwMode="auto">
          <a:xfrm>
            <a:off x="4452938" y="1512888"/>
            <a:ext cx="4232275" cy="4557712"/>
            <a:chOff x="0" y="0"/>
            <a:chExt cx="4969564" cy="5989982"/>
          </a:xfrm>
        </p:grpSpPr>
        <p:grpSp>
          <p:nvGrpSpPr>
            <p:cNvPr id="9223" name="Grupo 4">
              <a:extLst>
                <a:ext uri="{FF2B5EF4-FFF2-40B4-BE49-F238E27FC236}">
                  <a16:creationId xmlns:a16="http://schemas.microsoft.com/office/drawing/2014/main" id="{DB3FA4E0-5232-4FAB-A90C-A4FF19879BF0}"/>
                </a:ext>
              </a:extLst>
            </p:cNvPr>
            <p:cNvGrpSpPr>
              <a:grpSpLocks/>
            </p:cNvGrpSpPr>
            <p:nvPr/>
          </p:nvGrpSpPr>
          <p:grpSpPr bwMode="auto">
            <a:xfrm>
              <a:off x="0" y="0"/>
              <a:ext cx="4969564" cy="5989982"/>
              <a:chOff x="0" y="0"/>
              <a:chExt cx="5261112" cy="5989982"/>
            </a:xfrm>
          </p:grpSpPr>
          <p:sp>
            <p:nvSpPr>
              <p:cNvPr id="9" name="Rectángulo 8">
                <a:extLst>
                  <a:ext uri="{FF2B5EF4-FFF2-40B4-BE49-F238E27FC236}">
                    <a16:creationId xmlns:a16="http://schemas.microsoft.com/office/drawing/2014/main" id="{93A27693-92EC-417C-8C55-9186FCD8400C}"/>
                  </a:ext>
                </a:extLst>
              </p:cNvPr>
              <p:cNvSpPr/>
              <p:nvPr/>
            </p:nvSpPr>
            <p:spPr>
              <a:xfrm>
                <a:off x="0" y="0"/>
                <a:ext cx="5261112" cy="5989982"/>
              </a:xfrm>
              <a:prstGeom prst="rect">
                <a:avLst/>
              </a:prstGeom>
              <a:solidFill>
                <a:schemeClr val="bg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s-EC"/>
              </a:p>
            </p:txBody>
          </p:sp>
          <p:sp>
            <p:nvSpPr>
              <p:cNvPr id="9228" name="CuadroTexto 9">
                <a:extLst>
                  <a:ext uri="{FF2B5EF4-FFF2-40B4-BE49-F238E27FC236}">
                    <a16:creationId xmlns:a16="http://schemas.microsoft.com/office/drawing/2014/main" id="{07310254-DFCD-4D34-8AD6-D5DF30FA7659}"/>
                  </a:ext>
                </a:extLst>
              </p:cNvPr>
              <p:cNvSpPr txBox="1">
                <a:spLocks noChangeArrowheads="1"/>
              </p:cNvSpPr>
              <p:nvPr/>
            </p:nvSpPr>
            <p:spPr bwMode="auto">
              <a:xfrm>
                <a:off x="145872" y="4899"/>
                <a:ext cx="3176098" cy="43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200">
                    <a:solidFill>
                      <a:srgbClr val="000000"/>
                    </a:solidFill>
                    <a:latin typeface="Times New Roman" panose="02020603050405020304" pitchFamily="18" charset="0"/>
                    <a:cs typeface="Times New Roman" panose="02020603050405020304" pitchFamily="18" charset="0"/>
                  </a:rPr>
                  <a:t>Aforo sección transversal 1</a:t>
                </a:r>
                <a:endParaRPr lang="es-EC" altLang="es-EC" sz="1200">
                  <a:latin typeface="Times New Roman" panose="02020603050405020304" pitchFamily="18" charset="0"/>
                  <a:cs typeface="Times New Roman" panose="02020603050405020304" pitchFamily="18" charset="0"/>
                </a:endParaRPr>
              </a:p>
            </p:txBody>
          </p:sp>
          <p:sp>
            <p:nvSpPr>
              <p:cNvPr id="9229" name="CuadroTexto 11">
                <a:extLst>
                  <a:ext uri="{FF2B5EF4-FFF2-40B4-BE49-F238E27FC236}">
                    <a16:creationId xmlns:a16="http://schemas.microsoft.com/office/drawing/2014/main" id="{FD91B9C4-ADC0-418C-90D7-B2B1B488EA35}"/>
                  </a:ext>
                </a:extLst>
              </p:cNvPr>
              <p:cNvSpPr txBox="1">
                <a:spLocks noChangeArrowheads="1"/>
              </p:cNvSpPr>
              <p:nvPr/>
            </p:nvSpPr>
            <p:spPr bwMode="auto">
              <a:xfrm>
                <a:off x="120440" y="3687138"/>
                <a:ext cx="3503528" cy="38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200">
                    <a:solidFill>
                      <a:srgbClr val="000000"/>
                    </a:solidFill>
                    <a:latin typeface="Times New Roman" panose="02020603050405020304" pitchFamily="18" charset="0"/>
                    <a:cs typeface="Times New Roman" panose="02020603050405020304" pitchFamily="18" charset="0"/>
                  </a:rPr>
                  <a:t>Aforo sección transversal 3</a:t>
                </a:r>
                <a:endParaRPr lang="es-EC" altLang="es-EC" sz="1200">
                  <a:latin typeface="Times New Roman" panose="02020603050405020304" pitchFamily="18" charset="0"/>
                  <a:cs typeface="Times New Roman" panose="02020603050405020304" pitchFamily="18" charset="0"/>
                </a:endParaRPr>
              </a:p>
              <a:p>
                <a:pPr eaLnBrk="1" hangingPunct="1">
                  <a:spcBef>
                    <a:spcPct val="0"/>
                  </a:spcBef>
                  <a:buFontTx/>
                  <a:buNone/>
                </a:pPr>
                <a:r>
                  <a:rPr lang="es-ES" altLang="es-EC" sz="1200">
                    <a:latin typeface="Times New Roman" panose="02020603050405020304" pitchFamily="18" charset="0"/>
                    <a:cs typeface="Times New Roman" panose="02020603050405020304" pitchFamily="18" charset="0"/>
                  </a:rPr>
                  <a:t> </a:t>
                </a:r>
                <a:endParaRPr lang="es-EC" altLang="es-EC" sz="1200">
                  <a:latin typeface="Times New Roman" panose="02020603050405020304" pitchFamily="18" charset="0"/>
                  <a:cs typeface="Times New Roman" panose="02020603050405020304" pitchFamily="18" charset="0"/>
                </a:endParaRPr>
              </a:p>
            </p:txBody>
          </p:sp>
          <p:sp>
            <p:nvSpPr>
              <p:cNvPr id="9230" name="CuadroTexto 13">
                <a:extLst>
                  <a:ext uri="{FF2B5EF4-FFF2-40B4-BE49-F238E27FC236}">
                    <a16:creationId xmlns:a16="http://schemas.microsoft.com/office/drawing/2014/main" id="{46B43990-557E-45EB-87D9-5590DB97E7A8}"/>
                  </a:ext>
                </a:extLst>
              </p:cNvPr>
              <p:cNvSpPr txBox="1">
                <a:spLocks noChangeArrowheads="1"/>
              </p:cNvSpPr>
              <p:nvPr/>
            </p:nvSpPr>
            <p:spPr bwMode="auto">
              <a:xfrm>
                <a:off x="120437" y="2022391"/>
                <a:ext cx="3169745" cy="45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C" sz="1200">
                    <a:solidFill>
                      <a:srgbClr val="000000"/>
                    </a:solidFill>
                    <a:latin typeface="Times New Roman" panose="02020603050405020304" pitchFamily="18" charset="0"/>
                    <a:cs typeface="Times New Roman" panose="02020603050405020304" pitchFamily="18" charset="0"/>
                  </a:rPr>
                  <a:t>Aforo sección transversal 2</a:t>
                </a:r>
                <a:endParaRPr lang="es-EC" altLang="es-EC" sz="1200">
                  <a:latin typeface="Times New Roman" panose="02020603050405020304" pitchFamily="18" charset="0"/>
                  <a:cs typeface="Times New Roman" panose="02020603050405020304" pitchFamily="18" charset="0"/>
                </a:endParaRPr>
              </a:p>
              <a:p>
                <a:pPr eaLnBrk="1" hangingPunct="1">
                  <a:spcBef>
                    <a:spcPct val="0"/>
                  </a:spcBef>
                  <a:buFontTx/>
                  <a:buNone/>
                </a:pPr>
                <a:r>
                  <a:rPr lang="es-ES" altLang="es-EC" sz="1200">
                    <a:latin typeface="Times New Roman" panose="02020603050405020304" pitchFamily="18" charset="0"/>
                    <a:cs typeface="Times New Roman" panose="02020603050405020304" pitchFamily="18" charset="0"/>
                  </a:rPr>
                  <a:t> </a:t>
                </a:r>
                <a:endParaRPr lang="es-EC" altLang="es-EC" sz="1200">
                  <a:latin typeface="Times New Roman" panose="02020603050405020304" pitchFamily="18" charset="0"/>
                  <a:cs typeface="Times New Roman" panose="02020603050405020304" pitchFamily="18" charset="0"/>
                </a:endParaRPr>
              </a:p>
            </p:txBody>
          </p:sp>
        </p:grpSp>
        <p:pic>
          <p:nvPicPr>
            <p:cNvPr id="9224" name="Imagen 5">
              <a:extLst>
                <a:ext uri="{FF2B5EF4-FFF2-40B4-BE49-F238E27FC236}">
                  <a16:creationId xmlns:a16="http://schemas.microsoft.com/office/drawing/2014/main" id="{275B63B9-531A-4A2E-AA25-C16637F97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06" y="505232"/>
              <a:ext cx="4008755" cy="14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Imagen 6">
              <a:extLst>
                <a:ext uri="{FF2B5EF4-FFF2-40B4-BE49-F238E27FC236}">
                  <a16:creationId xmlns:a16="http://schemas.microsoft.com/office/drawing/2014/main" id="{D075BFBD-7A20-4BA0-B8DE-1A56163E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67" y="2473863"/>
              <a:ext cx="399923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Imagen 7">
              <a:extLst>
                <a:ext uri="{FF2B5EF4-FFF2-40B4-BE49-F238E27FC236}">
                  <a16:creationId xmlns:a16="http://schemas.microsoft.com/office/drawing/2014/main" id="{13385FB0-04F3-42EA-8748-758190DE5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42" y="4291581"/>
              <a:ext cx="403479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0" name="Imagen 22" descr="http://www.ott.com/typo3temp/_processed_/csm_Medicion_de_caudal-molinete-universal-cuerpo-C31-OTT_01_806b7f3812.jpg?1520269600010">
            <a:extLst>
              <a:ext uri="{FF2B5EF4-FFF2-40B4-BE49-F238E27FC236}">
                <a16:creationId xmlns:a16="http://schemas.microsoft.com/office/drawing/2014/main" id="{9E84F922-55A3-41A8-96CF-2D0D942EC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2161"/>
          <a:stretch>
            <a:fillRect/>
          </a:stretch>
        </p:blipFill>
        <p:spPr bwMode="auto">
          <a:xfrm>
            <a:off x="2152650" y="1754188"/>
            <a:ext cx="225266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6" descr="https://scontent.fuio3-1.fna.fbcdn.net/v/t1.15752-9/35145893_10157175171144796_4109526259019546624_n.jpg?_nc_cat=0&amp;oh=f7105009863ad4610559274694ac232e&amp;oe=5BAD967A">
            <a:extLst>
              <a:ext uri="{FF2B5EF4-FFF2-40B4-BE49-F238E27FC236}">
                <a16:creationId xmlns:a16="http://schemas.microsoft.com/office/drawing/2014/main" id="{67A5EC72-B2B2-4EEC-A3FC-15D4A5EE9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 t="26884" r="-200" b="33109"/>
          <a:stretch>
            <a:fillRect/>
          </a:stretch>
        </p:blipFill>
        <p:spPr bwMode="auto">
          <a:xfrm>
            <a:off x="381000" y="3644900"/>
            <a:ext cx="3857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7" descr="HPIM3061">
            <a:extLst>
              <a:ext uri="{FF2B5EF4-FFF2-40B4-BE49-F238E27FC236}">
                <a16:creationId xmlns:a16="http://schemas.microsoft.com/office/drawing/2014/main" id="{B5958753-1540-4415-8CB3-493FB31085A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75" y="1649413"/>
            <a:ext cx="20701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77F27B27-187B-450C-9A3B-510971C97548}"/>
              </a:ext>
            </a:extLst>
          </p:cNvPr>
          <p:cNvSpPr>
            <a:spLocks noGrp="1" noChangeArrowheads="1"/>
          </p:cNvSpPr>
          <p:nvPr>
            <p:ph type="title"/>
          </p:nvPr>
        </p:nvSpPr>
        <p:spPr/>
        <p:txBody>
          <a:bodyPr/>
          <a:lstStyle/>
          <a:p>
            <a:pPr eaLnBrk="1" hangingPunct="1"/>
            <a:r>
              <a:rPr lang="es-EC" altLang="es-EC"/>
              <a:t>Recopilación de Datos</a:t>
            </a:r>
          </a:p>
        </p:txBody>
      </p:sp>
      <p:graphicFrame>
        <p:nvGraphicFramePr>
          <p:cNvPr id="4" name="Marcador de contenido 3">
            <a:extLst>
              <a:ext uri="{FF2B5EF4-FFF2-40B4-BE49-F238E27FC236}">
                <a16:creationId xmlns:a16="http://schemas.microsoft.com/office/drawing/2014/main" id="{F768DFDD-F81A-4142-ABCD-FE93FF5EAA93}"/>
              </a:ext>
            </a:extLst>
          </p:cNvPr>
          <p:cNvGraphicFramePr>
            <a:graphicFrameLocks noGrp="1"/>
          </p:cNvGraphicFramePr>
          <p:nvPr>
            <p:ph idx="1"/>
            <p:extLst>
              <p:ext uri="{D42A27DB-BD31-4B8C-83A1-F6EECF244321}">
                <p14:modId xmlns:p14="http://schemas.microsoft.com/office/powerpoint/2010/main" val="1146015569"/>
              </p:ext>
            </p:extLst>
          </p:nvPr>
        </p:nvGraphicFramePr>
        <p:xfrm>
          <a:off x="228600" y="1844675"/>
          <a:ext cx="8686800" cy="3814114"/>
        </p:xfrm>
        <a:graphic>
          <a:graphicData uri="http://schemas.openxmlformats.org/drawingml/2006/table">
            <a:tbl>
              <a:tblPr firstRow="1" firstCol="1" bandRow="1">
                <a:tableStyleId>{5C22544A-7EE6-4342-B048-85BDC9FD1C3A}</a:tableStyleId>
              </a:tblPr>
              <a:tblGrid>
                <a:gridCol w="598984">
                  <a:extLst>
                    <a:ext uri="{9D8B030D-6E8A-4147-A177-3AD203B41FA5}">
                      <a16:colId xmlns:a16="http://schemas.microsoft.com/office/drawing/2014/main" val="930624522"/>
                    </a:ext>
                  </a:extLst>
                </a:gridCol>
                <a:gridCol w="1080120">
                  <a:extLst>
                    <a:ext uri="{9D8B030D-6E8A-4147-A177-3AD203B41FA5}">
                      <a16:colId xmlns:a16="http://schemas.microsoft.com/office/drawing/2014/main" val="4259393620"/>
                    </a:ext>
                  </a:extLst>
                </a:gridCol>
                <a:gridCol w="936104">
                  <a:extLst>
                    <a:ext uri="{9D8B030D-6E8A-4147-A177-3AD203B41FA5}">
                      <a16:colId xmlns:a16="http://schemas.microsoft.com/office/drawing/2014/main" val="2062105924"/>
                    </a:ext>
                  </a:extLst>
                </a:gridCol>
                <a:gridCol w="814362">
                  <a:extLst>
                    <a:ext uri="{9D8B030D-6E8A-4147-A177-3AD203B41FA5}">
                      <a16:colId xmlns:a16="http://schemas.microsoft.com/office/drawing/2014/main" val="975119024"/>
                    </a:ext>
                  </a:extLst>
                </a:gridCol>
                <a:gridCol w="1154027">
                  <a:extLst>
                    <a:ext uri="{9D8B030D-6E8A-4147-A177-3AD203B41FA5}">
                      <a16:colId xmlns:a16="http://schemas.microsoft.com/office/drawing/2014/main" val="1213917964"/>
                    </a:ext>
                  </a:extLst>
                </a:gridCol>
                <a:gridCol w="1343979">
                  <a:extLst>
                    <a:ext uri="{9D8B030D-6E8A-4147-A177-3AD203B41FA5}">
                      <a16:colId xmlns:a16="http://schemas.microsoft.com/office/drawing/2014/main" val="578066971"/>
                    </a:ext>
                  </a:extLst>
                </a:gridCol>
                <a:gridCol w="1296144">
                  <a:extLst>
                    <a:ext uri="{9D8B030D-6E8A-4147-A177-3AD203B41FA5}">
                      <a16:colId xmlns:a16="http://schemas.microsoft.com/office/drawing/2014/main" val="4231005500"/>
                    </a:ext>
                  </a:extLst>
                </a:gridCol>
                <a:gridCol w="1463080">
                  <a:extLst>
                    <a:ext uri="{9D8B030D-6E8A-4147-A177-3AD203B41FA5}">
                      <a16:colId xmlns:a16="http://schemas.microsoft.com/office/drawing/2014/main" val="3960283676"/>
                    </a:ext>
                  </a:extLst>
                </a:gridCol>
              </a:tblGrid>
              <a:tr h="1451507">
                <a:tc>
                  <a:txBody>
                    <a:bodyPr/>
                    <a:lstStyle/>
                    <a:p>
                      <a:pPr algn="ctr">
                        <a:lnSpc>
                          <a:spcPct val="107000"/>
                        </a:lnSpc>
                        <a:spcAft>
                          <a:spcPts val="0"/>
                        </a:spcAft>
                      </a:pPr>
                      <a:r>
                        <a:rPr lang="es-EC" sz="1400" b="1" dirty="0">
                          <a:solidFill>
                            <a:schemeClr val="tx1"/>
                          </a:solidFill>
                          <a:effectLst/>
                        </a:rPr>
                        <a:t>Río</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Glaciar</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Área 1976 (</a:t>
                      </a:r>
                      <a:r>
                        <a:rPr lang="es-EC" sz="1400" b="1" dirty="0" smtClean="0">
                          <a:solidFill>
                            <a:schemeClr val="tx1"/>
                          </a:solidFill>
                          <a:effectLst/>
                        </a:rPr>
                        <a:t>m</a:t>
                      </a:r>
                      <a:r>
                        <a:rPr lang="es-EC" sz="1800" b="1" kern="1200" baseline="30000" dirty="0" smtClean="0">
                          <a:solidFill>
                            <a:srgbClr val="422C16"/>
                          </a:solidFill>
                          <a:effectLst/>
                          <a:latin typeface="+mn-lt"/>
                          <a:ea typeface="+mn-ea"/>
                          <a:cs typeface="+mn-cs"/>
                        </a:rPr>
                        <a:t>2</a:t>
                      </a:r>
                      <a:r>
                        <a:rPr lang="es-EC" sz="1400" b="1" dirty="0" smtClean="0">
                          <a:solidFill>
                            <a:schemeClr val="tx1"/>
                          </a:solidFill>
                          <a:effectLst/>
                        </a:rPr>
                        <a:t>)</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rgbClr val="422C16"/>
                          </a:solidFill>
                          <a:effectLst/>
                        </a:rPr>
                        <a:t>Área 2011 (</a:t>
                      </a:r>
                      <a:r>
                        <a:rPr lang="es-EC" sz="1400" b="1" dirty="0" smtClean="0">
                          <a:solidFill>
                            <a:srgbClr val="422C16"/>
                          </a:solidFill>
                          <a:effectLst/>
                        </a:rPr>
                        <a:t>m</a:t>
                      </a:r>
                      <a:r>
                        <a:rPr lang="es-EC" sz="1800" b="1" kern="1200" baseline="30000" dirty="0" smtClean="0">
                          <a:solidFill>
                            <a:srgbClr val="422C16"/>
                          </a:solidFill>
                          <a:effectLst/>
                          <a:latin typeface="+mn-lt"/>
                          <a:ea typeface="+mn-ea"/>
                          <a:cs typeface="+mn-cs"/>
                        </a:rPr>
                        <a:t>2</a:t>
                      </a:r>
                      <a:r>
                        <a:rPr lang="es-EC" sz="1400" b="1" dirty="0" smtClean="0">
                          <a:solidFill>
                            <a:srgbClr val="422C16"/>
                          </a:solidFill>
                          <a:effectLst/>
                        </a:rPr>
                        <a:t>)</a:t>
                      </a:r>
                      <a:endParaRPr lang="es-EC" sz="1400" b="1" dirty="0">
                        <a:solidFill>
                          <a:srgbClr val="422C1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rgbClr val="422C16"/>
                          </a:solidFill>
                          <a:effectLst/>
                        </a:rPr>
                        <a:t>Área total 1976 (</a:t>
                      </a:r>
                      <a:r>
                        <a:rPr lang="es-EC" sz="1400" b="1" dirty="0" smtClean="0">
                          <a:solidFill>
                            <a:srgbClr val="422C16"/>
                          </a:solidFill>
                          <a:effectLst/>
                        </a:rPr>
                        <a:t>m</a:t>
                      </a:r>
                      <a:r>
                        <a:rPr lang="es-EC" sz="1800" b="1" kern="1200" baseline="30000" dirty="0" smtClean="0">
                          <a:solidFill>
                            <a:srgbClr val="422C16"/>
                          </a:solidFill>
                          <a:effectLst/>
                          <a:latin typeface="+mn-lt"/>
                          <a:ea typeface="+mn-ea"/>
                          <a:cs typeface="+mn-cs"/>
                        </a:rPr>
                        <a:t>2</a:t>
                      </a:r>
                      <a:r>
                        <a:rPr lang="es-EC" sz="1400" b="1" dirty="0" smtClean="0">
                          <a:solidFill>
                            <a:srgbClr val="422C16"/>
                          </a:solidFill>
                          <a:effectLst/>
                        </a:rPr>
                        <a:t>)</a:t>
                      </a:r>
                      <a:endParaRPr lang="es-EC" sz="1400" b="1" dirty="0">
                        <a:solidFill>
                          <a:srgbClr val="422C1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rgbClr val="422C16"/>
                          </a:solidFill>
                          <a:effectLst/>
                        </a:rPr>
                        <a:t>Área total 2011 (</a:t>
                      </a:r>
                      <a:r>
                        <a:rPr lang="es-EC" sz="1400" b="1" dirty="0" smtClean="0">
                          <a:solidFill>
                            <a:srgbClr val="422C16"/>
                          </a:solidFill>
                          <a:effectLst/>
                        </a:rPr>
                        <a:t>m</a:t>
                      </a:r>
                      <a:r>
                        <a:rPr lang="es-EC" sz="1800" b="1" kern="1200" baseline="30000" dirty="0" smtClean="0">
                          <a:solidFill>
                            <a:srgbClr val="422C16"/>
                          </a:solidFill>
                          <a:effectLst/>
                          <a:latin typeface="+mn-lt"/>
                          <a:ea typeface="+mn-ea"/>
                          <a:cs typeface="+mn-cs"/>
                        </a:rPr>
                        <a:t>2</a:t>
                      </a:r>
                      <a:r>
                        <a:rPr lang="es-EC" sz="1400" b="1" dirty="0" smtClean="0">
                          <a:solidFill>
                            <a:srgbClr val="422C16"/>
                          </a:solidFill>
                          <a:effectLst/>
                        </a:rPr>
                        <a:t>)</a:t>
                      </a:r>
                      <a:endParaRPr lang="es-EC" sz="1400" b="1" dirty="0">
                        <a:solidFill>
                          <a:srgbClr val="422C1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rgbClr val="422C16"/>
                          </a:solidFill>
                          <a:effectLst/>
                        </a:rPr>
                        <a:t>Caudal 1976 (</a:t>
                      </a:r>
                      <a:r>
                        <a:rPr lang="es-EC" sz="1400" b="1" dirty="0" smtClean="0">
                          <a:solidFill>
                            <a:srgbClr val="422C16"/>
                          </a:solidFill>
                          <a:effectLst/>
                        </a:rPr>
                        <a:t>m</a:t>
                      </a:r>
                      <a:r>
                        <a:rPr lang="es-EC" sz="1800" b="1" kern="1200" baseline="30000" dirty="0" smtClean="0">
                          <a:solidFill>
                            <a:srgbClr val="422C16"/>
                          </a:solidFill>
                          <a:effectLst/>
                          <a:latin typeface="+mn-lt"/>
                          <a:ea typeface="+mn-ea"/>
                          <a:cs typeface="+mn-cs"/>
                        </a:rPr>
                        <a:t>3</a:t>
                      </a:r>
                      <a:r>
                        <a:rPr lang="es-EC" sz="1400" b="1" dirty="0" smtClean="0">
                          <a:solidFill>
                            <a:srgbClr val="422C16"/>
                          </a:solidFill>
                          <a:effectLst/>
                        </a:rPr>
                        <a:t>/s</a:t>
                      </a:r>
                      <a:r>
                        <a:rPr lang="es-EC" sz="1400" b="1" dirty="0">
                          <a:solidFill>
                            <a:srgbClr val="422C16"/>
                          </a:solidFill>
                          <a:effectLst/>
                        </a:rPr>
                        <a:t>)</a:t>
                      </a:r>
                      <a:endParaRPr lang="es-EC" sz="1400" b="1" dirty="0">
                        <a:solidFill>
                          <a:srgbClr val="422C1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rgbClr val="422C16"/>
                          </a:solidFill>
                          <a:effectLst/>
                        </a:rPr>
                        <a:t>Caudal 2011 (</a:t>
                      </a:r>
                      <a:r>
                        <a:rPr lang="es-EC" sz="1400" b="1" dirty="0" smtClean="0">
                          <a:solidFill>
                            <a:srgbClr val="422C16"/>
                          </a:solidFill>
                          <a:effectLst/>
                        </a:rPr>
                        <a:t>m</a:t>
                      </a:r>
                      <a:r>
                        <a:rPr lang="es-EC" sz="1800" b="1" kern="1200" baseline="30000" dirty="0" smtClean="0">
                          <a:solidFill>
                            <a:srgbClr val="422C16"/>
                          </a:solidFill>
                          <a:effectLst/>
                          <a:latin typeface="+mn-lt"/>
                          <a:ea typeface="+mn-ea"/>
                          <a:cs typeface="+mn-cs"/>
                        </a:rPr>
                        <a:t>3</a:t>
                      </a:r>
                      <a:r>
                        <a:rPr lang="es-EC" sz="1400" b="1" dirty="0" smtClean="0">
                          <a:solidFill>
                            <a:srgbClr val="422C16"/>
                          </a:solidFill>
                          <a:effectLst/>
                        </a:rPr>
                        <a:t>/s</a:t>
                      </a:r>
                      <a:r>
                        <a:rPr lang="es-EC" sz="1400" b="1" dirty="0">
                          <a:solidFill>
                            <a:srgbClr val="422C16"/>
                          </a:solidFill>
                          <a:effectLst/>
                        </a:rPr>
                        <a:t>)</a:t>
                      </a:r>
                      <a:endParaRPr lang="es-EC" sz="1400" b="1" dirty="0">
                        <a:solidFill>
                          <a:srgbClr val="422C1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extLst>
                  <a:ext uri="{0D108BD9-81ED-4DB2-BD59-A6C34878D82A}">
                    <a16:rowId xmlns:a16="http://schemas.microsoft.com/office/drawing/2014/main" val="2456889383"/>
                  </a:ext>
                </a:extLst>
              </a:tr>
              <a:tr h="441015">
                <a:tc rowSpan="2">
                  <a:txBody>
                    <a:bodyPr/>
                    <a:lstStyle/>
                    <a:p>
                      <a:pPr algn="ctr">
                        <a:lnSpc>
                          <a:spcPct val="107000"/>
                        </a:lnSpc>
                        <a:spcAft>
                          <a:spcPts val="0"/>
                        </a:spcAft>
                      </a:pPr>
                      <a:r>
                        <a:rPr lang="es-EC" sz="1400" b="1">
                          <a:solidFill>
                            <a:schemeClr val="tx1"/>
                          </a:solidFill>
                          <a:effectLst/>
                        </a:rPr>
                        <a:t>Salto</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err="1">
                          <a:solidFill>
                            <a:schemeClr val="tx1"/>
                          </a:solidFill>
                          <a:effectLst/>
                        </a:rPr>
                        <a:t>Sindipamba</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1.437.000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738.831</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2">
                  <a:txBody>
                    <a:bodyPr/>
                    <a:lstStyle/>
                    <a:p>
                      <a:pPr algn="ctr">
                        <a:lnSpc>
                          <a:spcPct val="107000"/>
                        </a:lnSpc>
                        <a:spcAft>
                          <a:spcPts val="0"/>
                        </a:spcAft>
                      </a:pPr>
                      <a:r>
                        <a:rPr lang="es-EC" sz="1400" b="1" dirty="0">
                          <a:solidFill>
                            <a:schemeClr val="tx1"/>
                          </a:solidFill>
                          <a:effectLst/>
                        </a:rPr>
                        <a:t>2.412.100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2">
                  <a:txBody>
                    <a:bodyPr/>
                    <a:lstStyle/>
                    <a:p>
                      <a:pPr algn="ctr">
                        <a:lnSpc>
                          <a:spcPct val="107000"/>
                        </a:lnSpc>
                        <a:spcAft>
                          <a:spcPts val="0"/>
                        </a:spcAft>
                      </a:pPr>
                      <a:r>
                        <a:rPr lang="es-EC" sz="1400" b="1" dirty="0">
                          <a:solidFill>
                            <a:schemeClr val="tx1"/>
                          </a:solidFill>
                          <a:effectLst/>
                        </a:rPr>
                        <a:t>1.309.039</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2">
                  <a:txBody>
                    <a:bodyPr/>
                    <a:lstStyle/>
                    <a:p>
                      <a:pPr algn="ctr">
                        <a:lnSpc>
                          <a:spcPct val="107000"/>
                        </a:lnSpc>
                        <a:spcAft>
                          <a:spcPts val="0"/>
                        </a:spcAft>
                      </a:pPr>
                      <a:r>
                        <a:rPr lang="es-EC" sz="1400" b="1" dirty="0">
                          <a:solidFill>
                            <a:schemeClr val="tx1"/>
                          </a:solidFill>
                          <a:effectLst/>
                        </a:rPr>
                        <a:t>28.945,2</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2">
                  <a:txBody>
                    <a:bodyPr/>
                    <a:lstStyle/>
                    <a:p>
                      <a:pPr algn="ctr">
                        <a:lnSpc>
                          <a:spcPct val="107000"/>
                        </a:lnSpc>
                        <a:spcAft>
                          <a:spcPts val="0"/>
                        </a:spcAft>
                      </a:pPr>
                      <a:r>
                        <a:rPr lang="es-EC" sz="1400" b="1" dirty="0">
                          <a:solidFill>
                            <a:schemeClr val="tx1"/>
                          </a:solidFill>
                          <a:effectLst/>
                        </a:rPr>
                        <a:t>15.708,47</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extLst>
                  <a:ext uri="{0D108BD9-81ED-4DB2-BD59-A6C34878D82A}">
                    <a16:rowId xmlns:a16="http://schemas.microsoft.com/office/drawing/2014/main" val="2912255697"/>
                  </a:ext>
                </a:extLst>
              </a:tr>
              <a:tr h="441015">
                <a:tc vMerge="1">
                  <a:txBody>
                    <a:bodyPr/>
                    <a:lstStyle/>
                    <a:p>
                      <a:endParaRPr lang="es-EC"/>
                    </a:p>
                  </a:txBody>
                  <a:tcPr/>
                </a:tc>
                <a:tc>
                  <a:txBody>
                    <a:bodyPr/>
                    <a:lstStyle/>
                    <a:p>
                      <a:pPr algn="ctr">
                        <a:lnSpc>
                          <a:spcPct val="107000"/>
                        </a:lnSpc>
                        <a:spcAft>
                          <a:spcPts val="0"/>
                        </a:spcAft>
                      </a:pPr>
                      <a:r>
                        <a:rPr lang="es-EC" sz="1400" b="1">
                          <a:solidFill>
                            <a:schemeClr val="tx1"/>
                          </a:solidFill>
                          <a:effectLst/>
                        </a:rPr>
                        <a:t>Carero Machay</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975.100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570.208</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385953404"/>
                  </a:ext>
                </a:extLst>
              </a:tr>
              <a:tr h="288004">
                <a:tc rowSpan="4">
                  <a:txBody>
                    <a:bodyPr/>
                    <a:lstStyle/>
                    <a:p>
                      <a:pPr algn="ctr">
                        <a:lnSpc>
                          <a:spcPct val="107000"/>
                        </a:lnSpc>
                        <a:spcAft>
                          <a:spcPts val="0"/>
                        </a:spcAft>
                      </a:pPr>
                      <a:r>
                        <a:rPr lang="es-EC" sz="1400" b="1">
                          <a:solidFill>
                            <a:schemeClr val="tx1"/>
                          </a:solidFill>
                          <a:effectLst/>
                        </a:rPr>
                        <a:t>Pita</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a:solidFill>
                            <a:schemeClr val="tx1"/>
                          </a:solidFill>
                          <a:effectLst/>
                        </a:rPr>
                        <a:t>Potrerillos</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982.800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522.008</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4">
                  <a:txBody>
                    <a:bodyPr/>
                    <a:lstStyle/>
                    <a:p>
                      <a:pPr algn="ctr">
                        <a:lnSpc>
                          <a:spcPct val="107000"/>
                        </a:lnSpc>
                        <a:spcAft>
                          <a:spcPts val="0"/>
                        </a:spcAft>
                      </a:pPr>
                      <a:r>
                        <a:rPr lang="es-EC" sz="1400" b="1" dirty="0">
                          <a:solidFill>
                            <a:schemeClr val="tx1"/>
                          </a:solidFill>
                          <a:effectLst/>
                        </a:rPr>
                        <a:t>3.720.000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4">
                  <a:txBody>
                    <a:bodyPr/>
                    <a:lstStyle/>
                    <a:p>
                      <a:pPr algn="ctr">
                        <a:lnSpc>
                          <a:spcPct val="107000"/>
                        </a:lnSpc>
                        <a:spcAft>
                          <a:spcPts val="0"/>
                        </a:spcAft>
                      </a:pPr>
                      <a:r>
                        <a:rPr lang="es-EC" sz="1400" b="1" dirty="0">
                          <a:solidFill>
                            <a:schemeClr val="tx1"/>
                          </a:solidFill>
                          <a:effectLst/>
                        </a:rPr>
                        <a:t>2.645.986</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4">
                  <a:txBody>
                    <a:bodyPr/>
                    <a:lstStyle/>
                    <a:p>
                      <a:pPr algn="ctr">
                        <a:lnSpc>
                          <a:spcPct val="107000"/>
                        </a:lnSpc>
                        <a:spcAft>
                          <a:spcPts val="0"/>
                        </a:spcAft>
                      </a:pPr>
                      <a:r>
                        <a:rPr lang="es-EC" sz="1400" b="1" dirty="0">
                          <a:solidFill>
                            <a:schemeClr val="tx1"/>
                          </a:solidFill>
                          <a:effectLst/>
                        </a:rPr>
                        <a:t>42.480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rowSpan="4">
                  <a:txBody>
                    <a:bodyPr/>
                    <a:lstStyle/>
                    <a:p>
                      <a:pPr algn="ctr">
                        <a:lnSpc>
                          <a:spcPct val="107000"/>
                        </a:lnSpc>
                        <a:spcAft>
                          <a:spcPts val="0"/>
                        </a:spcAft>
                      </a:pPr>
                      <a:r>
                        <a:rPr lang="es-EC" sz="1400" b="1" dirty="0">
                          <a:solidFill>
                            <a:schemeClr val="tx1"/>
                          </a:solidFill>
                          <a:effectLst/>
                        </a:rPr>
                        <a:t>23.813,87</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extLst>
                  <a:ext uri="{0D108BD9-81ED-4DB2-BD59-A6C34878D82A}">
                    <a16:rowId xmlns:a16="http://schemas.microsoft.com/office/drawing/2014/main" val="710429464"/>
                  </a:ext>
                </a:extLst>
              </a:tr>
              <a:tr h="441015">
                <a:tc vMerge="1">
                  <a:txBody>
                    <a:bodyPr/>
                    <a:lstStyle/>
                    <a:p>
                      <a:endParaRPr lang="es-EC"/>
                    </a:p>
                  </a:txBody>
                  <a:tcPr/>
                </a:tc>
                <a:tc>
                  <a:txBody>
                    <a:bodyPr/>
                    <a:lstStyle/>
                    <a:p>
                      <a:pPr algn="ctr">
                        <a:lnSpc>
                          <a:spcPct val="107000"/>
                        </a:lnSpc>
                        <a:spcAft>
                          <a:spcPts val="0"/>
                        </a:spcAft>
                      </a:pPr>
                      <a:r>
                        <a:rPr lang="es-EC" sz="1400" b="1">
                          <a:solidFill>
                            <a:schemeClr val="tx1"/>
                          </a:solidFill>
                          <a:effectLst/>
                        </a:rPr>
                        <a:t>Pucahuaycu Norte</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1.203.800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663.067</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287951899"/>
                  </a:ext>
                </a:extLst>
              </a:tr>
              <a:tr h="288004">
                <a:tc vMerge="1">
                  <a:txBody>
                    <a:bodyPr/>
                    <a:lstStyle/>
                    <a:p>
                      <a:endParaRPr lang="es-EC"/>
                    </a:p>
                  </a:txBody>
                  <a:tcPr/>
                </a:tc>
                <a:tc>
                  <a:txBody>
                    <a:bodyPr/>
                    <a:lstStyle/>
                    <a:p>
                      <a:pPr algn="ctr">
                        <a:lnSpc>
                          <a:spcPct val="107000"/>
                        </a:lnSpc>
                        <a:spcAft>
                          <a:spcPts val="0"/>
                        </a:spcAft>
                      </a:pPr>
                      <a:r>
                        <a:rPr lang="es-EC" sz="1400" b="1">
                          <a:solidFill>
                            <a:schemeClr val="tx1"/>
                          </a:solidFill>
                          <a:effectLst/>
                        </a:rPr>
                        <a:t>Mudadero</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170.900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709.011</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012245065"/>
                  </a:ext>
                </a:extLst>
              </a:tr>
              <a:tr h="432454">
                <a:tc vMerge="1">
                  <a:txBody>
                    <a:bodyPr/>
                    <a:lstStyle/>
                    <a:p>
                      <a:endParaRPr lang="es-EC"/>
                    </a:p>
                  </a:txBody>
                  <a:tcPr/>
                </a:tc>
                <a:tc>
                  <a:txBody>
                    <a:bodyPr/>
                    <a:lstStyle/>
                    <a:p>
                      <a:pPr algn="ctr">
                        <a:lnSpc>
                          <a:spcPct val="107000"/>
                        </a:lnSpc>
                        <a:spcAft>
                          <a:spcPts val="0"/>
                        </a:spcAft>
                      </a:pPr>
                      <a:r>
                        <a:rPr lang="es-EC" sz="1400" b="1">
                          <a:solidFill>
                            <a:schemeClr val="tx1"/>
                          </a:solidFill>
                          <a:effectLst/>
                        </a:rPr>
                        <a:t>Cajas</a:t>
                      </a:r>
                      <a:endParaRPr lang="es-EC"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1.362.500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a:txBody>
                    <a:bodyPr/>
                    <a:lstStyle/>
                    <a:p>
                      <a:pPr algn="ctr">
                        <a:lnSpc>
                          <a:spcPct val="107000"/>
                        </a:lnSpc>
                        <a:spcAft>
                          <a:spcPts val="0"/>
                        </a:spcAft>
                      </a:pPr>
                      <a:r>
                        <a:rPr lang="es-EC" sz="1400" b="1" dirty="0">
                          <a:solidFill>
                            <a:schemeClr val="tx1"/>
                          </a:solidFill>
                          <a:effectLst/>
                        </a:rPr>
                        <a:t>751.900</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69" marR="35269"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113437278"/>
                  </a:ext>
                </a:extLst>
              </a:tr>
            </a:tbl>
          </a:graphicData>
        </a:graphic>
      </p:graphicFrame>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7762</TotalTime>
  <Words>919</Words>
  <Application>Microsoft Office PowerPoint</Application>
  <PresentationFormat>Presentación en pantalla (4:3)</PresentationFormat>
  <Paragraphs>206</Paragraphs>
  <Slides>19</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Arial</vt:lpstr>
      <vt:lpstr>Times New Roman</vt:lpstr>
      <vt:lpstr>Diseño predeterminado</vt:lpstr>
      <vt:lpstr>UNIVERSIDAD DE LAS FUERZAS ARMADAS – ESPE DEPARTAMENTO DE CIENCIAS DE LA TIERRA Y CONSTRUCCIÓN   CARRERA DE INGENIERÍA GEOGRÁFICA Y DEL MEDIO AMBIENTE </vt:lpstr>
      <vt:lpstr>Área de Estudio</vt:lpstr>
      <vt:lpstr>Problema</vt:lpstr>
      <vt:lpstr>Objetivos</vt:lpstr>
      <vt:lpstr>Metodología</vt:lpstr>
      <vt:lpstr>MDE</vt:lpstr>
      <vt:lpstr>Batimetría</vt:lpstr>
      <vt:lpstr>Datos Hidrométricos</vt:lpstr>
      <vt:lpstr>Recopilación de Datos</vt:lpstr>
      <vt:lpstr>Volumen de Sedimentos</vt:lpstr>
      <vt:lpstr>Presentación de PowerPoint</vt:lpstr>
      <vt:lpstr>Caracterización de Perfiles</vt:lpstr>
      <vt:lpstr>Presentación de PowerPoint</vt:lpstr>
      <vt:lpstr>Presentación de PowerPoint</vt:lpstr>
      <vt:lpstr>Presentación de PowerPoint</vt:lpstr>
      <vt:lpstr>Presentación de PowerPoint</vt:lpstr>
      <vt:lpstr>Conclusiones</vt:lpstr>
      <vt:lpstr>Presentación de PowerPoint</vt:lpstr>
      <vt:lpstr>Recomendaciones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local1</cp:lastModifiedBy>
  <cp:revision>714</cp:revision>
  <dcterms:created xsi:type="dcterms:W3CDTF">2010-05-23T14:28:12Z</dcterms:created>
  <dcterms:modified xsi:type="dcterms:W3CDTF">2018-06-19T14:53:46Z</dcterms:modified>
</cp:coreProperties>
</file>