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3"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7" r:id="rId21"/>
    <p:sldId id="290" r:id="rId22"/>
    <p:sldId id="289" r:id="rId23"/>
    <p:sldId id="278" r:id="rId24"/>
    <p:sldId id="279" r:id="rId25"/>
    <p:sldId id="280" r:id="rId26"/>
    <p:sldId id="281" r:id="rId27"/>
    <p:sldId id="282" r:id="rId28"/>
    <p:sldId id="286"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s\Proc%202016\Encuestas%20G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s\Proc%202016\Encuestas%20G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Proc%202016\Encuestas%20G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Arial" panose="020B0604020202020204" pitchFamily="34" charset="0"/>
              </a:defRPr>
            </a:pPr>
            <a:r>
              <a:rPr lang="es-EC" sz="1600"/>
              <a:t>Sexo de los Estudiantes de Bachillerato </a:t>
            </a:r>
          </a:p>
        </c:rich>
      </c:tx>
      <c:layout>
        <c:manualLayout>
          <c:xMode val="edge"/>
          <c:yMode val="edge"/>
          <c:x val="6.028335607853786E-2"/>
          <c:y val="2.966653183059242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Arial" panose="020B0604020202020204" pitchFamily="34" charset="0"/>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CBE-4668-B477-B402A64FC6D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CBE-4668-B477-B402A64FC6D6}"/>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Arial" panose="020B0604020202020204" pitchFamily="34" charset="0"/>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SSOEB!$C$3:$C$4</c:f>
              <c:strCache>
                <c:ptCount val="2"/>
                <c:pt idx="0">
                  <c:v>Masculino </c:v>
                </c:pt>
                <c:pt idx="1">
                  <c:v>Femenino </c:v>
                </c:pt>
              </c:strCache>
            </c:strRef>
          </c:cat>
          <c:val>
            <c:numRef>
              <c:f>SSOEB!$D$3:$D$4</c:f>
              <c:numCache>
                <c:formatCode>General</c:formatCode>
                <c:ptCount val="2"/>
                <c:pt idx="0">
                  <c:v>201</c:v>
                </c:pt>
                <c:pt idx="1">
                  <c:v>182</c:v>
                </c:pt>
              </c:numCache>
            </c:numRef>
          </c:val>
          <c:extLst xmlns:c16r2="http://schemas.microsoft.com/office/drawing/2015/06/chart">
            <c:ext xmlns:c16="http://schemas.microsoft.com/office/drawing/2014/chart" uri="{C3380CC4-5D6E-409C-BE32-E72D297353CC}">
              <c16:uniqueId val="{00000004-ACBE-4668-B477-B402A64FC6D6}"/>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200">
          <a:latin typeface="+mn-lt"/>
          <a:cs typeface="Arial" panose="020B0604020202020204" pitchFamily="34" charset="0"/>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374A-4584-BBD5-D6324556D63F}"/>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74A-4584-BBD5-D6324556D63F}"/>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374A-4584-BBD5-D6324556D63F}"/>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SSOE!$G$157:$G$159</c:f>
              <c:strCache>
                <c:ptCount val="3"/>
                <c:pt idx="0">
                  <c:v>Presencial </c:v>
                </c:pt>
                <c:pt idx="1">
                  <c:v>Distancia </c:v>
                </c:pt>
                <c:pt idx="2">
                  <c:v>Online</c:v>
                </c:pt>
              </c:strCache>
            </c:strRef>
          </c:cat>
          <c:val>
            <c:numRef>
              <c:f>SSOE!$H$157:$H$159</c:f>
              <c:numCache>
                <c:formatCode>General</c:formatCode>
                <c:ptCount val="3"/>
                <c:pt idx="0">
                  <c:v>4</c:v>
                </c:pt>
                <c:pt idx="1">
                  <c:v>1</c:v>
                </c:pt>
                <c:pt idx="2">
                  <c:v>4</c:v>
                </c:pt>
              </c:numCache>
            </c:numRef>
          </c:val>
          <c:extLst xmlns:c16r2="http://schemas.microsoft.com/office/drawing/2015/06/chart">
            <c:ext xmlns:c16="http://schemas.microsoft.com/office/drawing/2014/chart" uri="{C3380CC4-5D6E-409C-BE32-E72D297353CC}">
              <c16:uniqueId val="{00000006-374A-4584-BBD5-D6324556D63F}"/>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20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ED2-4432-A06C-0D8E314F325D}"/>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AED2-4432-A06C-0D8E314F325D}"/>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AED2-4432-A06C-0D8E314F325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Arial" panose="020B0604020202020204" pitchFamily="34" charset="0"/>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SSOE!$G$164:$G$166</c:f>
              <c:strCache>
                <c:ptCount val="3"/>
                <c:pt idx="0">
                  <c:v>Curso de Especialización </c:v>
                </c:pt>
                <c:pt idx="1">
                  <c:v>Tercer Nivel </c:v>
                </c:pt>
                <c:pt idx="2">
                  <c:v>Cuarto Nivel </c:v>
                </c:pt>
              </c:strCache>
            </c:strRef>
          </c:cat>
          <c:val>
            <c:numRef>
              <c:f>SSOE!$H$164:$H$166</c:f>
              <c:numCache>
                <c:formatCode>General</c:formatCode>
                <c:ptCount val="3"/>
                <c:pt idx="0">
                  <c:v>3</c:v>
                </c:pt>
                <c:pt idx="1">
                  <c:v>3</c:v>
                </c:pt>
                <c:pt idx="2">
                  <c:v>2</c:v>
                </c:pt>
              </c:numCache>
            </c:numRef>
          </c:val>
          <c:extLst xmlns:c16r2="http://schemas.microsoft.com/office/drawing/2015/06/chart">
            <c:ext xmlns:c16="http://schemas.microsoft.com/office/drawing/2014/chart" uri="{C3380CC4-5D6E-409C-BE32-E72D297353CC}">
              <c16:uniqueId val="{00000006-AED2-4432-A06C-0D8E314F325D}"/>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800">
          <a:latin typeface="+mn-lt"/>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AEA65-CCC8-47AD-858E-BE202BECC075}"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ES"/>
        </a:p>
      </dgm:t>
    </dgm:pt>
    <dgm:pt modelId="{58664FB8-9F1F-4A93-A081-962625110EAB}">
      <dgm:prSet phldrT="[Texto]" custT="1"/>
      <dgm:spPr/>
      <dgm:t>
        <a:bodyPr/>
        <a:lstStyle/>
        <a:p>
          <a:r>
            <a:rPr lang="es-EC" sz="1400" dirty="0" smtClean="0"/>
            <a:t>Contribuir al fortalecimiento del campo laboral de los profesionales de seguridad y salud ocupacional en la provincia de Cotopaxi en el periodo 2016-2017</a:t>
          </a:r>
          <a:endParaRPr lang="es-ES" sz="1400" dirty="0"/>
        </a:p>
      </dgm:t>
    </dgm:pt>
    <dgm:pt modelId="{84B0C881-05C6-437D-A2D8-FCE320838651}" type="parTrans" cxnId="{197DC05C-9797-404A-A810-4277D029CFBD}">
      <dgm:prSet/>
      <dgm:spPr/>
      <dgm:t>
        <a:bodyPr/>
        <a:lstStyle/>
        <a:p>
          <a:endParaRPr lang="es-ES"/>
        </a:p>
      </dgm:t>
    </dgm:pt>
    <dgm:pt modelId="{9FB26D0C-F87A-4D31-BFD3-E53184FD5BF6}" type="sibTrans" cxnId="{197DC05C-9797-404A-A810-4277D029CFBD}">
      <dgm:prSet/>
      <dgm:spPr/>
      <dgm:t>
        <a:bodyPr/>
        <a:lstStyle/>
        <a:p>
          <a:endParaRPr lang="es-ES"/>
        </a:p>
      </dgm:t>
    </dgm:pt>
    <dgm:pt modelId="{820B0ACC-0C43-4427-8DF9-3CA51D8A3A05}">
      <dgm:prSet phldrT="[Texto]" custT="1"/>
      <dgm:spPr/>
      <dgm:t>
        <a:bodyPr/>
        <a:lstStyle/>
        <a:p>
          <a:r>
            <a:rPr lang="es-ES" sz="1400" dirty="0" smtClean="0"/>
            <a:t>Analizar la empleabilidad del campo laboral de los profesionales en seguridad y salud ocupacional.</a:t>
          </a:r>
          <a:endParaRPr lang="es-ES" sz="1400" dirty="0"/>
        </a:p>
      </dgm:t>
    </dgm:pt>
    <dgm:pt modelId="{3A50682E-7D92-45A9-9C63-5A9C69D58F36}" type="parTrans" cxnId="{38AAA15C-011F-4A06-90C1-C2D9F3CFDDD4}">
      <dgm:prSet/>
      <dgm:spPr/>
      <dgm:t>
        <a:bodyPr/>
        <a:lstStyle/>
        <a:p>
          <a:endParaRPr lang="es-ES"/>
        </a:p>
      </dgm:t>
    </dgm:pt>
    <dgm:pt modelId="{EC962F68-04A4-4A82-9A5F-04853E4C14A3}" type="sibTrans" cxnId="{38AAA15C-011F-4A06-90C1-C2D9F3CFDDD4}">
      <dgm:prSet/>
      <dgm:spPr/>
      <dgm:t>
        <a:bodyPr/>
        <a:lstStyle/>
        <a:p>
          <a:endParaRPr lang="es-ES"/>
        </a:p>
      </dgm:t>
    </dgm:pt>
    <dgm:pt modelId="{2254A99C-1625-45BB-ABE7-C5E949F0DF46}">
      <dgm:prSet phldrT="[Texto]" custT="1"/>
      <dgm:spPr/>
      <dgm:t>
        <a:bodyPr/>
        <a:lstStyle/>
        <a:p>
          <a:r>
            <a:rPr lang="es-ES" sz="1400" dirty="0" smtClean="0"/>
            <a:t>Investigar la situación de igualdad en el campo laboral de seguridad y salud ocupacional.</a:t>
          </a:r>
          <a:endParaRPr lang="es-ES" sz="1400" dirty="0"/>
        </a:p>
      </dgm:t>
    </dgm:pt>
    <dgm:pt modelId="{C9A0318E-FE6D-4F3F-8504-AA6F9AE859C7}" type="parTrans" cxnId="{B6EAD3C4-C6E6-4543-B089-25ECDF8EC255}">
      <dgm:prSet/>
      <dgm:spPr/>
      <dgm:t>
        <a:bodyPr/>
        <a:lstStyle/>
        <a:p>
          <a:endParaRPr lang="es-ES"/>
        </a:p>
      </dgm:t>
    </dgm:pt>
    <dgm:pt modelId="{9D479025-E275-43E8-999B-362AFA0C9BC7}" type="sibTrans" cxnId="{B6EAD3C4-C6E6-4543-B089-25ECDF8EC255}">
      <dgm:prSet/>
      <dgm:spPr/>
      <dgm:t>
        <a:bodyPr/>
        <a:lstStyle/>
        <a:p>
          <a:endParaRPr lang="es-ES"/>
        </a:p>
      </dgm:t>
    </dgm:pt>
    <dgm:pt modelId="{EDD60CB8-975B-4CEC-A914-98D253992A60}">
      <dgm:prSet phldrT="[Texto]" custT="1"/>
      <dgm:spPr/>
      <dgm:t>
        <a:bodyPr/>
        <a:lstStyle/>
        <a:p>
          <a:r>
            <a:rPr lang="es-EC" sz="1400" dirty="0" smtClean="0"/>
            <a:t>Recopilar y sistematizar datos relacionados con los aspectos de titulación, oferta regional y nacional de los profesionales en el campo de seguridad y salud ocupacional</a:t>
          </a:r>
          <a:endParaRPr lang="es-ES" sz="1400" dirty="0"/>
        </a:p>
      </dgm:t>
    </dgm:pt>
    <dgm:pt modelId="{F7C1B5B3-961D-461A-8C36-5FC5362EFD90}" type="parTrans" cxnId="{26FD2F65-4271-4542-82D3-632A58A8F9DE}">
      <dgm:prSet/>
      <dgm:spPr/>
      <dgm:t>
        <a:bodyPr/>
        <a:lstStyle/>
        <a:p>
          <a:endParaRPr lang="es-ES"/>
        </a:p>
      </dgm:t>
    </dgm:pt>
    <dgm:pt modelId="{A4D324F8-5351-4066-975E-F688D5B54491}" type="sibTrans" cxnId="{26FD2F65-4271-4542-82D3-632A58A8F9DE}">
      <dgm:prSet/>
      <dgm:spPr/>
      <dgm:t>
        <a:bodyPr/>
        <a:lstStyle/>
        <a:p>
          <a:endParaRPr lang="es-ES"/>
        </a:p>
      </dgm:t>
    </dgm:pt>
    <dgm:pt modelId="{FB166B94-05E3-4457-AD7C-31560190BFB0}">
      <dgm:prSet phldrT="[Texto]" custT="1"/>
      <dgm:spPr/>
      <dgm:t>
        <a:bodyPr/>
        <a:lstStyle/>
        <a:p>
          <a:r>
            <a:rPr lang="es-ES" sz="1400" dirty="0" smtClean="0"/>
            <a:t>Diagnosticar la política de diversificación en el ámbito laboral de los profesionales en seguridad y salud ocupacional.</a:t>
          </a:r>
          <a:endParaRPr lang="es-ES" sz="1400" dirty="0"/>
        </a:p>
      </dgm:t>
    </dgm:pt>
    <dgm:pt modelId="{E2CB30F1-C562-44DF-BC2C-2ADD4CABC159}" type="parTrans" cxnId="{32A99CE2-3BFB-4161-80D4-E052BCCF6EA4}">
      <dgm:prSet/>
      <dgm:spPr/>
      <dgm:t>
        <a:bodyPr/>
        <a:lstStyle/>
        <a:p>
          <a:endParaRPr lang="es-ES"/>
        </a:p>
      </dgm:t>
    </dgm:pt>
    <dgm:pt modelId="{9C360BBE-BB0A-49BC-901A-F03DAE069CD7}" type="sibTrans" cxnId="{32A99CE2-3BFB-4161-80D4-E052BCCF6EA4}">
      <dgm:prSet/>
      <dgm:spPr/>
      <dgm:t>
        <a:bodyPr/>
        <a:lstStyle/>
        <a:p>
          <a:endParaRPr lang="es-ES"/>
        </a:p>
      </dgm:t>
    </dgm:pt>
    <dgm:pt modelId="{E6AE2F57-15FC-4365-977A-205358DB262C}">
      <dgm:prSet phldrT="[Texto]" custT="1"/>
      <dgm:spPr/>
      <dgm:t>
        <a:bodyPr/>
        <a:lstStyle/>
        <a:p>
          <a:r>
            <a:rPr lang="es-ES" sz="1400" dirty="0" smtClean="0"/>
            <a:t>Realizar un estudio de pertinencia del campo laboral en seguridad y salud ocupacional</a:t>
          </a:r>
          <a:endParaRPr lang="es-ES" sz="1400" dirty="0"/>
        </a:p>
      </dgm:t>
    </dgm:pt>
    <dgm:pt modelId="{C562D044-1592-4A2F-A549-4DF54012CD9C}" type="parTrans" cxnId="{58CD1C50-A8BB-40AF-852A-9E5E7D53F3E6}">
      <dgm:prSet/>
      <dgm:spPr/>
      <dgm:t>
        <a:bodyPr/>
        <a:lstStyle/>
        <a:p>
          <a:endParaRPr lang="es-ES"/>
        </a:p>
      </dgm:t>
    </dgm:pt>
    <dgm:pt modelId="{32530976-DBD7-420A-AB09-D46A31FA6F68}" type="sibTrans" cxnId="{58CD1C50-A8BB-40AF-852A-9E5E7D53F3E6}">
      <dgm:prSet/>
      <dgm:spPr/>
      <dgm:t>
        <a:bodyPr/>
        <a:lstStyle/>
        <a:p>
          <a:endParaRPr lang="es-ES"/>
        </a:p>
      </dgm:t>
    </dgm:pt>
    <dgm:pt modelId="{C6A4C9B7-9992-4C3C-B0C5-56F9F9D6CAEE}" type="pres">
      <dgm:prSet presAssocID="{8C0AEA65-CCC8-47AD-858E-BE202BECC075}" presName="Name0" presStyleCnt="0">
        <dgm:presLayoutVars>
          <dgm:chMax val="1"/>
          <dgm:chPref val="1"/>
          <dgm:dir/>
          <dgm:animOne val="branch"/>
          <dgm:animLvl val="lvl"/>
        </dgm:presLayoutVars>
      </dgm:prSet>
      <dgm:spPr/>
      <dgm:t>
        <a:bodyPr/>
        <a:lstStyle/>
        <a:p>
          <a:endParaRPr lang="es-CO"/>
        </a:p>
      </dgm:t>
    </dgm:pt>
    <dgm:pt modelId="{3A57E2C0-C8A0-4BC7-8815-DD622BF8ED58}" type="pres">
      <dgm:prSet presAssocID="{58664FB8-9F1F-4A93-A081-962625110EAB}" presName="singleCycle" presStyleCnt="0"/>
      <dgm:spPr/>
    </dgm:pt>
    <dgm:pt modelId="{093BA9DE-A4AA-411B-A0D5-5D8B0CAFD186}" type="pres">
      <dgm:prSet presAssocID="{58664FB8-9F1F-4A93-A081-962625110EAB}" presName="singleCenter" presStyleLbl="node1" presStyleIdx="0" presStyleCnt="6" custScaleX="151680" custScaleY="100709">
        <dgm:presLayoutVars>
          <dgm:chMax val="7"/>
          <dgm:chPref val="7"/>
        </dgm:presLayoutVars>
      </dgm:prSet>
      <dgm:spPr/>
      <dgm:t>
        <a:bodyPr/>
        <a:lstStyle/>
        <a:p>
          <a:endParaRPr lang="es-ES"/>
        </a:p>
      </dgm:t>
    </dgm:pt>
    <dgm:pt modelId="{758B51B9-5907-4E8B-A391-110643490857}" type="pres">
      <dgm:prSet presAssocID="{3A50682E-7D92-45A9-9C63-5A9C69D58F36}" presName="Name56" presStyleLbl="parChTrans1D2" presStyleIdx="0" presStyleCnt="5"/>
      <dgm:spPr/>
      <dgm:t>
        <a:bodyPr/>
        <a:lstStyle/>
        <a:p>
          <a:endParaRPr lang="es-CO"/>
        </a:p>
      </dgm:t>
    </dgm:pt>
    <dgm:pt modelId="{70CC7608-BB4C-4A2B-BC15-1D0421F6E309}" type="pres">
      <dgm:prSet presAssocID="{820B0ACC-0C43-4427-8DF9-3CA51D8A3A05}" presName="text0" presStyleLbl="node1" presStyleIdx="1" presStyleCnt="6" custScaleX="261025" custScaleY="89029">
        <dgm:presLayoutVars>
          <dgm:bulletEnabled val="1"/>
        </dgm:presLayoutVars>
      </dgm:prSet>
      <dgm:spPr/>
      <dgm:t>
        <a:bodyPr/>
        <a:lstStyle/>
        <a:p>
          <a:endParaRPr lang="es-ES"/>
        </a:p>
      </dgm:t>
    </dgm:pt>
    <dgm:pt modelId="{794F1C9F-17DA-4184-96DB-8854DFB0922A}" type="pres">
      <dgm:prSet presAssocID="{E2CB30F1-C562-44DF-BC2C-2ADD4CABC159}" presName="Name56" presStyleLbl="parChTrans1D2" presStyleIdx="1" presStyleCnt="5"/>
      <dgm:spPr/>
      <dgm:t>
        <a:bodyPr/>
        <a:lstStyle/>
        <a:p>
          <a:endParaRPr lang="es-CO"/>
        </a:p>
      </dgm:t>
    </dgm:pt>
    <dgm:pt modelId="{F64E7DC0-3DB9-4777-911C-719117750E92}" type="pres">
      <dgm:prSet presAssocID="{FB166B94-05E3-4457-AD7C-31560190BFB0}" presName="text0" presStyleLbl="node1" presStyleIdx="2" presStyleCnt="6" custScaleX="250940" custScaleY="123889" custRadScaleRad="124707" custRadScaleInc="3901">
        <dgm:presLayoutVars>
          <dgm:bulletEnabled val="1"/>
        </dgm:presLayoutVars>
      </dgm:prSet>
      <dgm:spPr/>
      <dgm:t>
        <a:bodyPr/>
        <a:lstStyle/>
        <a:p>
          <a:endParaRPr lang="es-ES"/>
        </a:p>
      </dgm:t>
    </dgm:pt>
    <dgm:pt modelId="{44DECBB3-B664-437A-BB19-32AE603CF6C4}" type="pres">
      <dgm:prSet presAssocID="{C562D044-1592-4A2F-A549-4DF54012CD9C}" presName="Name56" presStyleLbl="parChTrans1D2" presStyleIdx="2" presStyleCnt="5"/>
      <dgm:spPr/>
      <dgm:t>
        <a:bodyPr/>
        <a:lstStyle/>
        <a:p>
          <a:endParaRPr lang="es-CO"/>
        </a:p>
      </dgm:t>
    </dgm:pt>
    <dgm:pt modelId="{9A56A4F7-76C1-4FB2-B6F8-92224AABF95B}" type="pres">
      <dgm:prSet presAssocID="{E6AE2F57-15FC-4365-977A-205358DB262C}" presName="text0" presStyleLbl="node1" presStyleIdx="3" presStyleCnt="6" custScaleX="296354" custRadScaleRad="129610" custRadScaleInc="-42715">
        <dgm:presLayoutVars>
          <dgm:bulletEnabled val="1"/>
        </dgm:presLayoutVars>
      </dgm:prSet>
      <dgm:spPr/>
      <dgm:t>
        <a:bodyPr/>
        <a:lstStyle/>
        <a:p>
          <a:endParaRPr lang="es-ES"/>
        </a:p>
      </dgm:t>
    </dgm:pt>
    <dgm:pt modelId="{7767B7C4-715F-499E-B729-84CC0E52D2C2}" type="pres">
      <dgm:prSet presAssocID="{C9A0318E-FE6D-4F3F-8504-AA6F9AE859C7}" presName="Name56" presStyleLbl="parChTrans1D2" presStyleIdx="3" presStyleCnt="5"/>
      <dgm:spPr/>
      <dgm:t>
        <a:bodyPr/>
        <a:lstStyle/>
        <a:p>
          <a:endParaRPr lang="es-CO"/>
        </a:p>
      </dgm:t>
    </dgm:pt>
    <dgm:pt modelId="{D7AC26BB-4AA5-41F1-A181-F9E1D60AD266}" type="pres">
      <dgm:prSet presAssocID="{2254A99C-1625-45BB-ABE7-C5E949F0DF46}" presName="text0" presStyleLbl="node1" presStyleIdx="4" presStyleCnt="6" custScaleX="265491" custRadScaleRad="120853" custRadScaleInc="33271">
        <dgm:presLayoutVars>
          <dgm:bulletEnabled val="1"/>
        </dgm:presLayoutVars>
      </dgm:prSet>
      <dgm:spPr/>
      <dgm:t>
        <a:bodyPr/>
        <a:lstStyle/>
        <a:p>
          <a:endParaRPr lang="es-ES"/>
        </a:p>
      </dgm:t>
    </dgm:pt>
    <dgm:pt modelId="{7EA51EF4-71E8-4CE2-B99D-C74F1A79755A}" type="pres">
      <dgm:prSet presAssocID="{F7C1B5B3-961D-461A-8C36-5FC5362EFD90}" presName="Name56" presStyleLbl="parChTrans1D2" presStyleIdx="4" presStyleCnt="5"/>
      <dgm:spPr/>
      <dgm:t>
        <a:bodyPr/>
        <a:lstStyle/>
        <a:p>
          <a:endParaRPr lang="es-CO"/>
        </a:p>
      </dgm:t>
    </dgm:pt>
    <dgm:pt modelId="{F5154D3D-F646-45A4-91C7-BC128CF3758A}" type="pres">
      <dgm:prSet presAssocID="{EDD60CB8-975B-4CEC-A914-98D253992A60}" presName="text0" presStyleLbl="node1" presStyleIdx="5" presStyleCnt="6" custScaleX="247068" custScaleY="129782" custRadScaleRad="128787" custRadScaleInc="-9239">
        <dgm:presLayoutVars>
          <dgm:bulletEnabled val="1"/>
        </dgm:presLayoutVars>
      </dgm:prSet>
      <dgm:spPr/>
      <dgm:t>
        <a:bodyPr/>
        <a:lstStyle/>
        <a:p>
          <a:endParaRPr lang="es-ES"/>
        </a:p>
      </dgm:t>
    </dgm:pt>
  </dgm:ptLst>
  <dgm:cxnLst>
    <dgm:cxn modelId="{38AAA15C-011F-4A06-90C1-C2D9F3CFDDD4}" srcId="{58664FB8-9F1F-4A93-A081-962625110EAB}" destId="{820B0ACC-0C43-4427-8DF9-3CA51D8A3A05}" srcOrd="0" destOrd="0" parTransId="{3A50682E-7D92-45A9-9C63-5A9C69D58F36}" sibTransId="{EC962F68-04A4-4A82-9A5F-04853E4C14A3}"/>
    <dgm:cxn modelId="{C3C20A79-E451-4D20-9878-C151BFB128AE}" type="presOf" srcId="{FB166B94-05E3-4457-AD7C-31560190BFB0}" destId="{F64E7DC0-3DB9-4777-911C-719117750E92}" srcOrd="0" destOrd="0" presId="urn:microsoft.com/office/officeart/2008/layout/RadialCluster"/>
    <dgm:cxn modelId="{197DC05C-9797-404A-A810-4277D029CFBD}" srcId="{8C0AEA65-CCC8-47AD-858E-BE202BECC075}" destId="{58664FB8-9F1F-4A93-A081-962625110EAB}" srcOrd="0" destOrd="0" parTransId="{84B0C881-05C6-437D-A2D8-FCE320838651}" sibTransId="{9FB26D0C-F87A-4D31-BFD3-E53184FD5BF6}"/>
    <dgm:cxn modelId="{58CD1C50-A8BB-40AF-852A-9E5E7D53F3E6}" srcId="{58664FB8-9F1F-4A93-A081-962625110EAB}" destId="{E6AE2F57-15FC-4365-977A-205358DB262C}" srcOrd="2" destOrd="0" parTransId="{C562D044-1592-4A2F-A549-4DF54012CD9C}" sibTransId="{32530976-DBD7-420A-AB09-D46A31FA6F68}"/>
    <dgm:cxn modelId="{2AEDD3D1-E99C-470E-84B0-F2122D9B9C03}" type="presOf" srcId="{58664FB8-9F1F-4A93-A081-962625110EAB}" destId="{093BA9DE-A4AA-411B-A0D5-5D8B0CAFD186}" srcOrd="0" destOrd="0" presId="urn:microsoft.com/office/officeart/2008/layout/RadialCluster"/>
    <dgm:cxn modelId="{32A99CE2-3BFB-4161-80D4-E052BCCF6EA4}" srcId="{58664FB8-9F1F-4A93-A081-962625110EAB}" destId="{FB166B94-05E3-4457-AD7C-31560190BFB0}" srcOrd="1" destOrd="0" parTransId="{E2CB30F1-C562-44DF-BC2C-2ADD4CABC159}" sibTransId="{9C360BBE-BB0A-49BC-901A-F03DAE069CD7}"/>
    <dgm:cxn modelId="{FC580EA2-9A51-401F-9D0B-1EC54A9CBBFF}" type="presOf" srcId="{820B0ACC-0C43-4427-8DF9-3CA51D8A3A05}" destId="{70CC7608-BB4C-4A2B-BC15-1D0421F6E309}" srcOrd="0" destOrd="0" presId="urn:microsoft.com/office/officeart/2008/layout/RadialCluster"/>
    <dgm:cxn modelId="{975D31BB-349C-4C4E-A973-19AFF8FC7857}" type="presOf" srcId="{3A50682E-7D92-45A9-9C63-5A9C69D58F36}" destId="{758B51B9-5907-4E8B-A391-110643490857}" srcOrd="0" destOrd="0" presId="urn:microsoft.com/office/officeart/2008/layout/RadialCluster"/>
    <dgm:cxn modelId="{0AE57BA8-1A3D-4C51-960A-9077A7094814}" type="presOf" srcId="{F7C1B5B3-961D-461A-8C36-5FC5362EFD90}" destId="{7EA51EF4-71E8-4CE2-B99D-C74F1A79755A}" srcOrd="0" destOrd="0" presId="urn:microsoft.com/office/officeart/2008/layout/RadialCluster"/>
    <dgm:cxn modelId="{E8D57CF7-26C2-4282-9729-E64B6C1150C8}" type="presOf" srcId="{C562D044-1592-4A2F-A549-4DF54012CD9C}" destId="{44DECBB3-B664-437A-BB19-32AE603CF6C4}" srcOrd="0" destOrd="0" presId="urn:microsoft.com/office/officeart/2008/layout/RadialCluster"/>
    <dgm:cxn modelId="{26FD2F65-4271-4542-82D3-632A58A8F9DE}" srcId="{58664FB8-9F1F-4A93-A081-962625110EAB}" destId="{EDD60CB8-975B-4CEC-A914-98D253992A60}" srcOrd="4" destOrd="0" parTransId="{F7C1B5B3-961D-461A-8C36-5FC5362EFD90}" sibTransId="{A4D324F8-5351-4066-975E-F688D5B54491}"/>
    <dgm:cxn modelId="{B6EAD3C4-C6E6-4543-B089-25ECDF8EC255}" srcId="{58664FB8-9F1F-4A93-A081-962625110EAB}" destId="{2254A99C-1625-45BB-ABE7-C5E949F0DF46}" srcOrd="3" destOrd="0" parTransId="{C9A0318E-FE6D-4F3F-8504-AA6F9AE859C7}" sibTransId="{9D479025-E275-43E8-999B-362AFA0C9BC7}"/>
    <dgm:cxn modelId="{E6AF6276-4AB4-4F0F-A82F-1AFACC294FDD}" type="presOf" srcId="{2254A99C-1625-45BB-ABE7-C5E949F0DF46}" destId="{D7AC26BB-4AA5-41F1-A181-F9E1D60AD266}" srcOrd="0" destOrd="0" presId="urn:microsoft.com/office/officeart/2008/layout/RadialCluster"/>
    <dgm:cxn modelId="{794D7FD8-820D-4CF4-B3F2-0A567A97C5F8}" type="presOf" srcId="{C9A0318E-FE6D-4F3F-8504-AA6F9AE859C7}" destId="{7767B7C4-715F-499E-B729-84CC0E52D2C2}" srcOrd="0" destOrd="0" presId="urn:microsoft.com/office/officeart/2008/layout/RadialCluster"/>
    <dgm:cxn modelId="{EA1C1D04-6A7C-4CB4-B6CA-7677127A3B4C}" type="presOf" srcId="{E2CB30F1-C562-44DF-BC2C-2ADD4CABC159}" destId="{794F1C9F-17DA-4184-96DB-8854DFB0922A}" srcOrd="0" destOrd="0" presId="urn:microsoft.com/office/officeart/2008/layout/RadialCluster"/>
    <dgm:cxn modelId="{D38F81A5-B900-4414-AA10-ACAFF2DE62D0}" type="presOf" srcId="{E6AE2F57-15FC-4365-977A-205358DB262C}" destId="{9A56A4F7-76C1-4FB2-B6F8-92224AABF95B}" srcOrd="0" destOrd="0" presId="urn:microsoft.com/office/officeart/2008/layout/RadialCluster"/>
    <dgm:cxn modelId="{E0DC0361-DF8C-421A-B358-BD45E63EC626}" type="presOf" srcId="{EDD60CB8-975B-4CEC-A914-98D253992A60}" destId="{F5154D3D-F646-45A4-91C7-BC128CF3758A}" srcOrd="0" destOrd="0" presId="urn:microsoft.com/office/officeart/2008/layout/RadialCluster"/>
    <dgm:cxn modelId="{C4BD84D5-79CF-4DCC-B142-4930D2DB3A99}" type="presOf" srcId="{8C0AEA65-CCC8-47AD-858E-BE202BECC075}" destId="{C6A4C9B7-9992-4C3C-B0C5-56F9F9D6CAEE}" srcOrd="0" destOrd="0" presId="urn:microsoft.com/office/officeart/2008/layout/RadialCluster"/>
    <dgm:cxn modelId="{22243ACF-9483-431E-A6F1-50735CDCC0FE}" type="presParOf" srcId="{C6A4C9B7-9992-4C3C-B0C5-56F9F9D6CAEE}" destId="{3A57E2C0-C8A0-4BC7-8815-DD622BF8ED58}" srcOrd="0" destOrd="0" presId="urn:microsoft.com/office/officeart/2008/layout/RadialCluster"/>
    <dgm:cxn modelId="{E57EBEE2-2A50-4FDD-A128-338E65769427}" type="presParOf" srcId="{3A57E2C0-C8A0-4BC7-8815-DD622BF8ED58}" destId="{093BA9DE-A4AA-411B-A0D5-5D8B0CAFD186}" srcOrd="0" destOrd="0" presId="urn:microsoft.com/office/officeart/2008/layout/RadialCluster"/>
    <dgm:cxn modelId="{61363DED-53A5-4A49-8C09-C9346ECAB6AD}" type="presParOf" srcId="{3A57E2C0-C8A0-4BC7-8815-DD622BF8ED58}" destId="{758B51B9-5907-4E8B-A391-110643490857}" srcOrd="1" destOrd="0" presId="urn:microsoft.com/office/officeart/2008/layout/RadialCluster"/>
    <dgm:cxn modelId="{AA5E69FE-C906-45C1-B0E3-13633B8A09D2}" type="presParOf" srcId="{3A57E2C0-C8A0-4BC7-8815-DD622BF8ED58}" destId="{70CC7608-BB4C-4A2B-BC15-1D0421F6E309}" srcOrd="2" destOrd="0" presId="urn:microsoft.com/office/officeart/2008/layout/RadialCluster"/>
    <dgm:cxn modelId="{1DDC23F7-DC44-44D4-B731-BA99D49133C7}" type="presParOf" srcId="{3A57E2C0-C8A0-4BC7-8815-DD622BF8ED58}" destId="{794F1C9F-17DA-4184-96DB-8854DFB0922A}" srcOrd="3" destOrd="0" presId="urn:microsoft.com/office/officeart/2008/layout/RadialCluster"/>
    <dgm:cxn modelId="{EF1B5C3B-89B9-4F61-B639-A2E2262E2DA1}" type="presParOf" srcId="{3A57E2C0-C8A0-4BC7-8815-DD622BF8ED58}" destId="{F64E7DC0-3DB9-4777-911C-719117750E92}" srcOrd="4" destOrd="0" presId="urn:microsoft.com/office/officeart/2008/layout/RadialCluster"/>
    <dgm:cxn modelId="{8B408D9D-8FAC-460D-A395-1024B3F3735D}" type="presParOf" srcId="{3A57E2C0-C8A0-4BC7-8815-DD622BF8ED58}" destId="{44DECBB3-B664-437A-BB19-32AE603CF6C4}" srcOrd="5" destOrd="0" presId="urn:microsoft.com/office/officeart/2008/layout/RadialCluster"/>
    <dgm:cxn modelId="{1CF008EE-EA15-4F20-B017-3E458C8653F3}" type="presParOf" srcId="{3A57E2C0-C8A0-4BC7-8815-DD622BF8ED58}" destId="{9A56A4F7-76C1-4FB2-B6F8-92224AABF95B}" srcOrd="6" destOrd="0" presId="urn:microsoft.com/office/officeart/2008/layout/RadialCluster"/>
    <dgm:cxn modelId="{98246CBC-BCAA-4F27-A17B-7ACD8B22FE48}" type="presParOf" srcId="{3A57E2C0-C8A0-4BC7-8815-DD622BF8ED58}" destId="{7767B7C4-715F-499E-B729-84CC0E52D2C2}" srcOrd="7" destOrd="0" presId="urn:microsoft.com/office/officeart/2008/layout/RadialCluster"/>
    <dgm:cxn modelId="{57B4B378-F030-4C10-BE01-B016C1842F13}" type="presParOf" srcId="{3A57E2C0-C8A0-4BC7-8815-DD622BF8ED58}" destId="{D7AC26BB-4AA5-41F1-A181-F9E1D60AD266}" srcOrd="8" destOrd="0" presId="urn:microsoft.com/office/officeart/2008/layout/RadialCluster"/>
    <dgm:cxn modelId="{7EB250DC-5FFB-4DD1-B126-845DF2142644}" type="presParOf" srcId="{3A57E2C0-C8A0-4BC7-8815-DD622BF8ED58}" destId="{7EA51EF4-71E8-4CE2-B99D-C74F1A79755A}" srcOrd="9" destOrd="0" presId="urn:microsoft.com/office/officeart/2008/layout/RadialCluster"/>
    <dgm:cxn modelId="{BB15EAC9-6AC9-44CF-9223-B63FD2AD3A14}" type="presParOf" srcId="{3A57E2C0-C8A0-4BC7-8815-DD622BF8ED58}" destId="{F5154D3D-F646-45A4-91C7-BC128CF3758A}"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02BCB-8E94-46CA-987D-7C75A064BB3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DD202D61-F8E1-4CD2-9E5C-4D38449808A1}">
      <dgm:prSet phldrT="[Texto]" custT="1"/>
      <dgm:spPr/>
      <dgm:t>
        <a:bodyPr/>
        <a:lstStyle/>
        <a:p>
          <a:r>
            <a:rPr lang="es-ES" sz="1400" dirty="0">
              <a:latin typeface="+mn-lt"/>
              <a:cs typeface="Arial" panose="020B0604020202020204" pitchFamily="34" charset="0"/>
            </a:rPr>
            <a:t>GRUPOS DE ÍNTERES </a:t>
          </a:r>
        </a:p>
      </dgm:t>
    </dgm:pt>
    <dgm:pt modelId="{4D026258-1B94-4557-BF82-0DC0156BA7FE}" type="parTrans" cxnId="{EE0FE25F-FB6B-43C3-B8D0-8E77A5C54EEA}">
      <dgm:prSet/>
      <dgm:spPr/>
      <dgm:t>
        <a:bodyPr/>
        <a:lstStyle/>
        <a:p>
          <a:endParaRPr lang="es-ES" sz="1400">
            <a:latin typeface="+mn-lt"/>
            <a:cs typeface="Arial" panose="020B0604020202020204" pitchFamily="34" charset="0"/>
          </a:endParaRPr>
        </a:p>
      </dgm:t>
    </dgm:pt>
    <dgm:pt modelId="{C02A6D48-6873-4A19-8F41-3B87402FEE7A}" type="sibTrans" cxnId="{EE0FE25F-FB6B-43C3-B8D0-8E77A5C54EEA}">
      <dgm:prSet/>
      <dgm:spPr/>
      <dgm:t>
        <a:bodyPr/>
        <a:lstStyle/>
        <a:p>
          <a:endParaRPr lang="es-ES" sz="1400">
            <a:latin typeface="+mn-lt"/>
            <a:cs typeface="Arial" panose="020B0604020202020204" pitchFamily="34" charset="0"/>
          </a:endParaRPr>
        </a:p>
      </dgm:t>
    </dgm:pt>
    <dgm:pt modelId="{36257688-81C6-4F0F-BB66-46EB21314CD2}">
      <dgm:prSet phldrT="[Texto]" custT="1"/>
      <dgm:spPr/>
      <dgm:t>
        <a:bodyPr/>
        <a:lstStyle/>
        <a:p>
          <a:r>
            <a:rPr lang="es-ES" sz="1400">
              <a:latin typeface="+mn-lt"/>
              <a:cs typeface="Arial" panose="020B0604020202020204" pitchFamily="34" charset="0"/>
            </a:rPr>
            <a:t>Universo 1</a:t>
          </a:r>
        </a:p>
      </dgm:t>
    </dgm:pt>
    <dgm:pt modelId="{48CA8195-DE5A-4238-A59D-9216F765DD20}" type="parTrans" cxnId="{61D2A0E5-DB59-4C57-B06A-BDBCDF4F9B79}">
      <dgm:prSet custT="1"/>
      <dgm:spPr/>
      <dgm:t>
        <a:bodyPr/>
        <a:lstStyle/>
        <a:p>
          <a:endParaRPr lang="es-ES" sz="1400">
            <a:latin typeface="+mn-lt"/>
            <a:cs typeface="Arial" panose="020B0604020202020204" pitchFamily="34" charset="0"/>
          </a:endParaRPr>
        </a:p>
      </dgm:t>
    </dgm:pt>
    <dgm:pt modelId="{D1E95F01-55A6-49DE-9951-35B07E72F000}" type="sibTrans" cxnId="{61D2A0E5-DB59-4C57-B06A-BDBCDF4F9B79}">
      <dgm:prSet/>
      <dgm:spPr/>
      <dgm:t>
        <a:bodyPr/>
        <a:lstStyle/>
        <a:p>
          <a:endParaRPr lang="es-ES" sz="1400">
            <a:latin typeface="+mn-lt"/>
            <a:cs typeface="Arial" panose="020B0604020202020204" pitchFamily="34" charset="0"/>
          </a:endParaRPr>
        </a:p>
      </dgm:t>
    </dgm:pt>
    <dgm:pt modelId="{3AC7305B-2B58-4BE8-B4F0-767A17EE6380}">
      <dgm:prSet phldrT="[Texto]" custT="1"/>
      <dgm:spPr/>
      <dgm:t>
        <a:bodyPr/>
        <a:lstStyle/>
        <a:p>
          <a:r>
            <a:rPr lang="es-ES" sz="1400">
              <a:latin typeface="+mn-lt"/>
              <a:cs typeface="Arial" panose="020B0604020202020204" pitchFamily="34" charset="0"/>
            </a:rPr>
            <a:t>2.828 Empresas</a:t>
          </a:r>
        </a:p>
      </dgm:t>
    </dgm:pt>
    <dgm:pt modelId="{556418DA-928B-4520-96CB-9EAF6DB9806D}" type="parTrans" cxnId="{17DDB415-8FFD-4FDB-99CB-1FE444F3E57F}">
      <dgm:prSet custT="1"/>
      <dgm:spPr/>
      <dgm:t>
        <a:bodyPr/>
        <a:lstStyle/>
        <a:p>
          <a:endParaRPr lang="es-ES" sz="1400">
            <a:latin typeface="+mn-lt"/>
            <a:cs typeface="Arial" panose="020B0604020202020204" pitchFamily="34" charset="0"/>
          </a:endParaRPr>
        </a:p>
      </dgm:t>
    </dgm:pt>
    <dgm:pt modelId="{16449060-301E-4D75-8BD7-7DF2B5A6EF42}" type="sibTrans" cxnId="{17DDB415-8FFD-4FDB-99CB-1FE444F3E57F}">
      <dgm:prSet/>
      <dgm:spPr/>
      <dgm:t>
        <a:bodyPr/>
        <a:lstStyle/>
        <a:p>
          <a:endParaRPr lang="es-ES" sz="1400">
            <a:latin typeface="+mn-lt"/>
            <a:cs typeface="Arial" panose="020B0604020202020204" pitchFamily="34" charset="0"/>
          </a:endParaRPr>
        </a:p>
      </dgm:t>
    </dgm:pt>
    <dgm:pt modelId="{B5F42DB6-5700-4C1E-9812-21A43ADAB6C9}">
      <dgm:prSet phldrT="[Texto]" custT="1"/>
      <dgm:spPr/>
      <dgm:t>
        <a:bodyPr/>
        <a:lstStyle/>
        <a:p>
          <a:r>
            <a:rPr lang="es-ES" sz="1400">
              <a:latin typeface="+mn-lt"/>
              <a:cs typeface="Arial" panose="020B0604020202020204" pitchFamily="34" charset="0"/>
            </a:rPr>
            <a:t>Universo 2</a:t>
          </a:r>
        </a:p>
      </dgm:t>
    </dgm:pt>
    <dgm:pt modelId="{AD2F6963-1582-4565-814C-16CC6CB145F2}" type="parTrans" cxnId="{1A4C0B14-66BB-4A5D-8FFD-AE8BDCE75DFE}">
      <dgm:prSet custT="1"/>
      <dgm:spPr/>
      <dgm:t>
        <a:bodyPr/>
        <a:lstStyle/>
        <a:p>
          <a:endParaRPr lang="es-ES" sz="1400">
            <a:latin typeface="+mn-lt"/>
            <a:cs typeface="Arial" panose="020B0604020202020204" pitchFamily="34" charset="0"/>
          </a:endParaRPr>
        </a:p>
      </dgm:t>
    </dgm:pt>
    <dgm:pt modelId="{0510922E-5FFD-438B-A80F-ECA59811B1F3}" type="sibTrans" cxnId="{1A4C0B14-66BB-4A5D-8FFD-AE8BDCE75DFE}">
      <dgm:prSet/>
      <dgm:spPr/>
      <dgm:t>
        <a:bodyPr/>
        <a:lstStyle/>
        <a:p>
          <a:endParaRPr lang="es-ES" sz="1400">
            <a:latin typeface="+mn-lt"/>
            <a:cs typeface="Arial" panose="020B0604020202020204" pitchFamily="34" charset="0"/>
          </a:endParaRPr>
        </a:p>
      </dgm:t>
    </dgm:pt>
    <dgm:pt modelId="{D79CA1D9-C314-445F-8A0B-8EADEE257B49}">
      <dgm:prSet phldrT="[Texto]" custT="1"/>
      <dgm:spPr/>
      <dgm:t>
        <a:bodyPr/>
        <a:lstStyle/>
        <a:p>
          <a:r>
            <a:rPr lang="es-ES" sz="1400" dirty="0" smtClean="0">
              <a:latin typeface="+mn-lt"/>
              <a:cs typeface="Arial" panose="020B0604020202020204" pitchFamily="34" charset="0"/>
            </a:rPr>
            <a:t>131.905 </a:t>
          </a:r>
          <a:r>
            <a:rPr lang="es-ES" sz="1400" dirty="0">
              <a:latin typeface="+mn-lt"/>
              <a:cs typeface="Arial" panose="020B0604020202020204" pitchFamily="34" charset="0"/>
            </a:rPr>
            <a:t>Estudiantes</a:t>
          </a:r>
        </a:p>
      </dgm:t>
    </dgm:pt>
    <dgm:pt modelId="{F4B10682-96A8-4163-9D6B-2B1A22F8C0A4}" type="parTrans" cxnId="{0B1417E1-5F91-406F-B13F-C9241368E0A3}">
      <dgm:prSet custT="1"/>
      <dgm:spPr/>
      <dgm:t>
        <a:bodyPr/>
        <a:lstStyle/>
        <a:p>
          <a:endParaRPr lang="es-ES" sz="1400">
            <a:latin typeface="+mn-lt"/>
            <a:cs typeface="Arial" panose="020B0604020202020204" pitchFamily="34" charset="0"/>
          </a:endParaRPr>
        </a:p>
      </dgm:t>
    </dgm:pt>
    <dgm:pt modelId="{689AC0A8-6B0F-4192-B0D9-D4DDBFBD01D3}" type="sibTrans" cxnId="{0B1417E1-5F91-406F-B13F-C9241368E0A3}">
      <dgm:prSet/>
      <dgm:spPr/>
      <dgm:t>
        <a:bodyPr/>
        <a:lstStyle/>
        <a:p>
          <a:endParaRPr lang="es-ES" sz="1400">
            <a:latin typeface="+mn-lt"/>
            <a:cs typeface="Arial" panose="020B0604020202020204" pitchFamily="34" charset="0"/>
          </a:endParaRPr>
        </a:p>
      </dgm:t>
    </dgm:pt>
    <dgm:pt modelId="{2DD5A64B-6066-4DD4-BFA3-B0DD6F28430C}" type="pres">
      <dgm:prSet presAssocID="{27302BCB-8E94-46CA-987D-7C75A064BB39}" presName="diagram" presStyleCnt="0">
        <dgm:presLayoutVars>
          <dgm:chPref val="1"/>
          <dgm:dir/>
          <dgm:animOne val="branch"/>
          <dgm:animLvl val="lvl"/>
          <dgm:resizeHandles val="exact"/>
        </dgm:presLayoutVars>
      </dgm:prSet>
      <dgm:spPr/>
      <dgm:t>
        <a:bodyPr/>
        <a:lstStyle/>
        <a:p>
          <a:endParaRPr lang="es-ES"/>
        </a:p>
      </dgm:t>
    </dgm:pt>
    <dgm:pt modelId="{34B42316-1E07-416B-B636-C23AF1BCF4F3}" type="pres">
      <dgm:prSet presAssocID="{DD202D61-F8E1-4CD2-9E5C-4D38449808A1}" presName="root1" presStyleCnt="0"/>
      <dgm:spPr/>
      <dgm:t>
        <a:bodyPr/>
        <a:lstStyle/>
        <a:p>
          <a:endParaRPr lang="es-ES"/>
        </a:p>
      </dgm:t>
    </dgm:pt>
    <dgm:pt modelId="{E191B78C-8DB1-499F-8AD0-4DFFBC9D1B6C}" type="pres">
      <dgm:prSet presAssocID="{DD202D61-F8E1-4CD2-9E5C-4D38449808A1}" presName="LevelOneTextNode" presStyleLbl="node0" presStyleIdx="0" presStyleCnt="1">
        <dgm:presLayoutVars>
          <dgm:chPref val="3"/>
        </dgm:presLayoutVars>
      </dgm:prSet>
      <dgm:spPr/>
      <dgm:t>
        <a:bodyPr/>
        <a:lstStyle/>
        <a:p>
          <a:endParaRPr lang="es-ES"/>
        </a:p>
      </dgm:t>
    </dgm:pt>
    <dgm:pt modelId="{1BCE3B6A-2EEC-4C6B-B48B-C5E2E45CED90}" type="pres">
      <dgm:prSet presAssocID="{DD202D61-F8E1-4CD2-9E5C-4D38449808A1}" presName="level2hierChild" presStyleCnt="0"/>
      <dgm:spPr/>
      <dgm:t>
        <a:bodyPr/>
        <a:lstStyle/>
        <a:p>
          <a:endParaRPr lang="es-ES"/>
        </a:p>
      </dgm:t>
    </dgm:pt>
    <dgm:pt modelId="{2BEB7874-8880-494E-874A-67597ED2C51F}" type="pres">
      <dgm:prSet presAssocID="{48CA8195-DE5A-4238-A59D-9216F765DD20}" presName="conn2-1" presStyleLbl="parChTrans1D2" presStyleIdx="0" presStyleCnt="2"/>
      <dgm:spPr/>
      <dgm:t>
        <a:bodyPr/>
        <a:lstStyle/>
        <a:p>
          <a:endParaRPr lang="es-ES"/>
        </a:p>
      </dgm:t>
    </dgm:pt>
    <dgm:pt modelId="{0EC5CD17-6804-4FF8-B6F6-7B02EB31E666}" type="pres">
      <dgm:prSet presAssocID="{48CA8195-DE5A-4238-A59D-9216F765DD20}" presName="connTx" presStyleLbl="parChTrans1D2" presStyleIdx="0" presStyleCnt="2"/>
      <dgm:spPr/>
      <dgm:t>
        <a:bodyPr/>
        <a:lstStyle/>
        <a:p>
          <a:endParaRPr lang="es-ES"/>
        </a:p>
      </dgm:t>
    </dgm:pt>
    <dgm:pt modelId="{5E6D6B07-3EE6-48BB-95BE-5DDD80D7F9B2}" type="pres">
      <dgm:prSet presAssocID="{36257688-81C6-4F0F-BB66-46EB21314CD2}" presName="root2" presStyleCnt="0"/>
      <dgm:spPr/>
      <dgm:t>
        <a:bodyPr/>
        <a:lstStyle/>
        <a:p>
          <a:endParaRPr lang="es-ES"/>
        </a:p>
      </dgm:t>
    </dgm:pt>
    <dgm:pt modelId="{D746CC79-EBD3-480A-B43D-830B6A265504}" type="pres">
      <dgm:prSet presAssocID="{36257688-81C6-4F0F-BB66-46EB21314CD2}" presName="LevelTwoTextNode" presStyleLbl="node2" presStyleIdx="0" presStyleCnt="2">
        <dgm:presLayoutVars>
          <dgm:chPref val="3"/>
        </dgm:presLayoutVars>
      </dgm:prSet>
      <dgm:spPr/>
      <dgm:t>
        <a:bodyPr/>
        <a:lstStyle/>
        <a:p>
          <a:endParaRPr lang="es-ES"/>
        </a:p>
      </dgm:t>
    </dgm:pt>
    <dgm:pt modelId="{A9C80479-3B8A-4D1E-A634-B5A160618BCE}" type="pres">
      <dgm:prSet presAssocID="{36257688-81C6-4F0F-BB66-46EB21314CD2}" presName="level3hierChild" presStyleCnt="0"/>
      <dgm:spPr/>
      <dgm:t>
        <a:bodyPr/>
        <a:lstStyle/>
        <a:p>
          <a:endParaRPr lang="es-ES"/>
        </a:p>
      </dgm:t>
    </dgm:pt>
    <dgm:pt modelId="{8AD90C6B-03E4-44CE-8D32-19367816DA25}" type="pres">
      <dgm:prSet presAssocID="{556418DA-928B-4520-96CB-9EAF6DB9806D}" presName="conn2-1" presStyleLbl="parChTrans1D3" presStyleIdx="0" presStyleCnt="2"/>
      <dgm:spPr/>
      <dgm:t>
        <a:bodyPr/>
        <a:lstStyle/>
        <a:p>
          <a:endParaRPr lang="es-ES"/>
        </a:p>
      </dgm:t>
    </dgm:pt>
    <dgm:pt modelId="{C478E911-CE8B-4B0A-A977-D47953545B3F}" type="pres">
      <dgm:prSet presAssocID="{556418DA-928B-4520-96CB-9EAF6DB9806D}" presName="connTx" presStyleLbl="parChTrans1D3" presStyleIdx="0" presStyleCnt="2"/>
      <dgm:spPr/>
      <dgm:t>
        <a:bodyPr/>
        <a:lstStyle/>
        <a:p>
          <a:endParaRPr lang="es-ES"/>
        </a:p>
      </dgm:t>
    </dgm:pt>
    <dgm:pt modelId="{2994D1C1-D5E9-4520-B2FB-FFCD69909B1C}" type="pres">
      <dgm:prSet presAssocID="{3AC7305B-2B58-4BE8-B4F0-767A17EE6380}" presName="root2" presStyleCnt="0"/>
      <dgm:spPr/>
      <dgm:t>
        <a:bodyPr/>
        <a:lstStyle/>
        <a:p>
          <a:endParaRPr lang="es-ES"/>
        </a:p>
      </dgm:t>
    </dgm:pt>
    <dgm:pt modelId="{60DBC349-3ED7-49F7-A466-5F50628E3811}" type="pres">
      <dgm:prSet presAssocID="{3AC7305B-2B58-4BE8-B4F0-767A17EE6380}" presName="LevelTwoTextNode" presStyleLbl="node3" presStyleIdx="0" presStyleCnt="2">
        <dgm:presLayoutVars>
          <dgm:chPref val="3"/>
        </dgm:presLayoutVars>
      </dgm:prSet>
      <dgm:spPr/>
      <dgm:t>
        <a:bodyPr/>
        <a:lstStyle/>
        <a:p>
          <a:endParaRPr lang="es-ES"/>
        </a:p>
      </dgm:t>
    </dgm:pt>
    <dgm:pt modelId="{06A221F6-1D9E-4DE3-A58C-3192022C908F}" type="pres">
      <dgm:prSet presAssocID="{3AC7305B-2B58-4BE8-B4F0-767A17EE6380}" presName="level3hierChild" presStyleCnt="0"/>
      <dgm:spPr/>
      <dgm:t>
        <a:bodyPr/>
        <a:lstStyle/>
        <a:p>
          <a:endParaRPr lang="es-ES"/>
        </a:p>
      </dgm:t>
    </dgm:pt>
    <dgm:pt modelId="{97B3F4B3-2D05-495A-B469-6FC585BD9211}" type="pres">
      <dgm:prSet presAssocID="{AD2F6963-1582-4565-814C-16CC6CB145F2}" presName="conn2-1" presStyleLbl="parChTrans1D2" presStyleIdx="1" presStyleCnt="2"/>
      <dgm:spPr/>
      <dgm:t>
        <a:bodyPr/>
        <a:lstStyle/>
        <a:p>
          <a:endParaRPr lang="es-ES"/>
        </a:p>
      </dgm:t>
    </dgm:pt>
    <dgm:pt modelId="{9492B8DD-59AA-4D42-B594-160EC0BE198C}" type="pres">
      <dgm:prSet presAssocID="{AD2F6963-1582-4565-814C-16CC6CB145F2}" presName="connTx" presStyleLbl="parChTrans1D2" presStyleIdx="1" presStyleCnt="2"/>
      <dgm:spPr/>
      <dgm:t>
        <a:bodyPr/>
        <a:lstStyle/>
        <a:p>
          <a:endParaRPr lang="es-ES"/>
        </a:p>
      </dgm:t>
    </dgm:pt>
    <dgm:pt modelId="{D0B9CC7C-ED4E-47DB-AEE3-5EE7D9D3B9EF}" type="pres">
      <dgm:prSet presAssocID="{B5F42DB6-5700-4C1E-9812-21A43ADAB6C9}" presName="root2" presStyleCnt="0"/>
      <dgm:spPr/>
      <dgm:t>
        <a:bodyPr/>
        <a:lstStyle/>
        <a:p>
          <a:endParaRPr lang="es-ES"/>
        </a:p>
      </dgm:t>
    </dgm:pt>
    <dgm:pt modelId="{485D9253-5A65-49A3-B45F-5C0403795C35}" type="pres">
      <dgm:prSet presAssocID="{B5F42DB6-5700-4C1E-9812-21A43ADAB6C9}" presName="LevelTwoTextNode" presStyleLbl="node2" presStyleIdx="1" presStyleCnt="2">
        <dgm:presLayoutVars>
          <dgm:chPref val="3"/>
        </dgm:presLayoutVars>
      </dgm:prSet>
      <dgm:spPr/>
      <dgm:t>
        <a:bodyPr/>
        <a:lstStyle/>
        <a:p>
          <a:endParaRPr lang="es-ES"/>
        </a:p>
      </dgm:t>
    </dgm:pt>
    <dgm:pt modelId="{8693E306-1E16-4EF5-9471-579667137B9A}" type="pres">
      <dgm:prSet presAssocID="{B5F42DB6-5700-4C1E-9812-21A43ADAB6C9}" presName="level3hierChild" presStyleCnt="0"/>
      <dgm:spPr/>
      <dgm:t>
        <a:bodyPr/>
        <a:lstStyle/>
        <a:p>
          <a:endParaRPr lang="es-ES"/>
        </a:p>
      </dgm:t>
    </dgm:pt>
    <dgm:pt modelId="{58848C3E-58F5-4B0A-9FD0-A1A2610E5AD7}" type="pres">
      <dgm:prSet presAssocID="{F4B10682-96A8-4163-9D6B-2B1A22F8C0A4}" presName="conn2-1" presStyleLbl="parChTrans1D3" presStyleIdx="1" presStyleCnt="2"/>
      <dgm:spPr/>
      <dgm:t>
        <a:bodyPr/>
        <a:lstStyle/>
        <a:p>
          <a:endParaRPr lang="es-ES"/>
        </a:p>
      </dgm:t>
    </dgm:pt>
    <dgm:pt modelId="{B0F52F2E-1DAD-4F48-AB86-6DCD3596AFE2}" type="pres">
      <dgm:prSet presAssocID="{F4B10682-96A8-4163-9D6B-2B1A22F8C0A4}" presName="connTx" presStyleLbl="parChTrans1D3" presStyleIdx="1" presStyleCnt="2"/>
      <dgm:spPr/>
      <dgm:t>
        <a:bodyPr/>
        <a:lstStyle/>
        <a:p>
          <a:endParaRPr lang="es-ES"/>
        </a:p>
      </dgm:t>
    </dgm:pt>
    <dgm:pt modelId="{2ECED208-5CB2-4879-88CD-FD340C62F914}" type="pres">
      <dgm:prSet presAssocID="{D79CA1D9-C314-445F-8A0B-8EADEE257B49}" presName="root2" presStyleCnt="0"/>
      <dgm:spPr/>
      <dgm:t>
        <a:bodyPr/>
        <a:lstStyle/>
        <a:p>
          <a:endParaRPr lang="es-ES"/>
        </a:p>
      </dgm:t>
    </dgm:pt>
    <dgm:pt modelId="{7C52A7C7-F1FA-4C93-86A3-89DC4AC35B89}" type="pres">
      <dgm:prSet presAssocID="{D79CA1D9-C314-445F-8A0B-8EADEE257B49}" presName="LevelTwoTextNode" presStyleLbl="node3" presStyleIdx="1" presStyleCnt="2">
        <dgm:presLayoutVars>
          <dgm:chPref val="3"/>
        </dgm:presLayoutVars>
      </dgm:prSet>
      <dgm:spPr/>
      <dgm:t>
        <a:bodyPr/>
        <a:lstStyle/>
        <a:p>
          <a:endParaRPr lang="es-ES"/>
        </a:p>
      </dgm:t>
    </dgm:pt>
    <dgm:pt modelId="{CD6583B1-BF06-481D-ABB5-83AD904491CE}" type="pres">
      <dgm:prSet presAssocID="{D79CA1D9-C314-445F-8A0B-8EADEE257B49}" presName="level3hierChild" presStyleCnt="0"/>
      <dgm:spPr/>
      <dgm:t>
        <a:bodyPr/>
        <a:lstStyle/>
        <a:p>
          <a:endParaRPr lang="es-ES"/>
        </a:p>
      </dgm:t>
    </dgm:pt>
  </dgm:ptLst>
  <dgm:cxnLst>
    <dgm:cxn modelId="{17FE9A60-AE21-44E4-91C5-DA01CB0B7E78}" type="presOf" srcId="{48CA8195-DE5A-4238-A59D-9216F765DD20}" destId="{0EC5CD17-6804-4FF8-B6F6-7B02EB31E666}" srcOrd="1" destOrd="0" presId="urn:microsoft.com/office/officeart/2005/8/layout/hierarchy2"/>
    <dgm:cxn modelId="{B7CAA3F1-ED30-4781-8A1E-A6CFEEEEA8B2}" type="presOf" srcId="{556418DA-928B-4520-96CB-9EAF6DB9806D}" destId="{C478E911-CE8B-4B0A-A977-D47953545B3F}" srcOrd="1" destOrd="0" presId="urn:microsoft.com/office/officeart/2005/8/layout/hierarchy2"/>
    <dgm:cxn modelId="{61D2A0E5-DB59-4C57-B06A-BDBCDF4F9B79}" srcId="{DD202D61-F8E1-4CD2-9E5C-4D38449808A1}" destId="{36257688-81C6-4F0F-BB66-46EB21314CD2}" srcOrd="0" destOrd="0" parTransId="{48CA8195-DE5A-4238-A59D-9216F765DD20}" sibTransId="{D1E95F01-55A6-49DE-9951-35B07E72F000}"/>
    <dgm:cxn modelId="{046FC736-26CC-42C4-8909-1BABB803751B}" type="presOf" srcId="{556418DA-928B-4520-96CB-9EAF6DB9806D}" destId="{8AD90C6B-03E4-44CE-8D32-19367816DA25}" srcOrd="0" destOrd="0" presId="urn:microsoft.com/office/officeart/2005/8/layout/hierarchy2"/>
    <dgm:cxn modelId="{DE9330BA-FBBD-4FA2-9508-971ECC9EE53B}" type="presOf" srcId="{AD2F6963-1582-4565-814C-16CC6CB145F2}" destId="{97B3F4B3-2D05-495A-B469-6FC585BD9211}" srcOrd="0" destOrd="0" presId="urn:microsoft.com/office/officeart/2005/8/layout/hierarchy2"/>
    <dgm:cxn modelId="{CBB85861-90CA-4096-9D61-39EEE055944F}" type="presOf" srcId="{36257688-81C6-4F0F-BB66-46EB21314CD2}" destId="{D746CC79-EBD3-480A-B43D-830B6A265504}" srcOrd="0" destOrd="0" presId="urn:microsoft.com/office/officeart/2005/8/layout/hierarchy2"/>
    <dgm:cxn modelId="{EE0FE25F-FB6B-43C3-B8D0-8E77A5C54EEA}" srcId="{27302BCB-8E94-46CA-987D-7C75A064BB39}" destId="{DD202D61-F8E1-4CD2-9E5C-4D38449808A1}" srcOrd="0" destOrd="0" parTransId="{4D026258-1B94-4557-BF82-0DC0156BA7FE}" sibTransId="{C02A6D48-6873-4A19-8F41-3B87402FEE7A}"/>
    <dgm:cxn modelId="{9442F5E6-16C5-488B-856A-3F77CDBC940A}" type="presOf" srcId="{F4B10682-96A8-4163-9D6B-2B1A22F8C0A4}" destId="{58848C3E-58F5-4B0A-9FD0-A1A2610E5AD7}" srcOrd="0" destOrd="0" presId="urn:microsoft.com/office/officeart/2005/8/layout/hierarchy2"/>
    <dgm:cxn modelId="{2ED68010-CEED-46D4-9BC8-E92742F4C5FB}" type="presOf" srcId="{DD202D61-F8E1-4CD2-9E5C-4D38449808A1}" destId="{E191B78C-8DB1-499F-8AD0-4DFFBC9D1B6C}" srcOrd="0" destOrd="0" presId="urn:microsoft.com/office/officeart/2005/8/layout/hierarchy2"/>
    <dgm:cxn modelId="{1A4C0B14-66BB-4A5D-8FFD-AE8BDCE75DFE}" srcId="{DD202D61-F8E1-4CD2-9E5C-4D38449808A1}" destId="{B5F42DB6-5700-4C1E-9812-21A43ADAB6C9}" srcOrd="1" destOrd="0" parTransId="{AD2F6963-1582-4565-814C-16CC6CB145F2}" sibTransId="{0510922E-5FFD-438B-A80F-ECA59811B1F3}"/>
    <dgm:cxn modelId="{17DDB415-8FFD-4FDB-99CB-1FE444F3E57F}" srcId="{36257688-81C6-4F0F-BB66-46EB21314CD2}" destId="{3AC7305B-2B58-4BE8-B4F0-767A17EE6380}" srcOrd="0" destOrd="0" parTransId="{556418DA-928B-4520-96CB-9EAF6DB9806D}" sibTransId="{16449060-301E-4D75-8BD7-7DF2B5A6EF42}"/>
    <dgm:cxn modelId="{05EBF16F-389E-461C-939C-B7749B65C4CD}" type="presOf" srcId="{27302BCB-8E94-46CA-987D-7C75A064BB39}" destId="{2DD5A64B-6066-4DD4-BFA3-B0DD6F28430C}" srcOrd="0" destOrd="0" presId="urn:microsoft.com/office/officeart/2005/8/layout/hierarchy2"/>
    <dgm:cxn modelId="{EF8ECDA6-941E-4219-9566-E5A92D2C1FF6}" type="presOf" srcId="{B5F42DB6-5700-4C1E-9812-21A43ADAB6C9}" destId="{485D9253-5A65-49A3-B45F-5C0403795C35}" srcOrd="0" destOrd="0" presId="urn:microsoft.com/office/officeart/2005/8/layout/hierarchy2"/>
    <dgm:cxn modelId="{11410FDD-6B1D-474B-9BA7-D7EE425CA12D}" type="presOf" srcId="{3AC7305B-2B58-4BE8-B4F0-767A17EE6380}" destId="{60DBC349-3ED7-49F7-A466-5F50628E3811}" srcOrd="0" destOrd="0" presId="urn:microsoft.com/office/officeart/2005/8/layout/hierarchy2"/>
    <dgm:cxn modelId="{A4E8311F-0969-4909-BD18-701A3765187A}" type="presOf" srcId="{F4B10682-96A8-4163-9D6B-2B1A22F8C0A4}" destId="{B0F52F2E-1DAD-4F48-AB86-6DCD3596AFE2}" srcOrd="1" destOrd="0" presId="urn:microsoft.com/office/officeart/2005/8/layout/hierarchy2"/>
    <dgm:cxn modelId="{9DC28A3D-C363-4FB2-97E7-21075F949474}" type="presOf" srcId="{D79CA1D9-C314-445F-8A0B-8EADEE257B49}" destId="{7C52A7C7-F1FA-4C93-86A3-89DC4AC35B89}" srcOrd="0" destOrd="0" presId="urn:microsoft.com/office/officeart/2005/8/layout/hierarchy2"/>
    <dgm:cxn modelId="{39FA0A7B-C920-413A-B037-75E9086664BA}" type="presOf" srcId="{48CA8195-DE5A-4238-A59D-9216F765DD20}" destId="{2BEB7874-8880-494E-874A-67597ED2C51F}" srcOrd="0" destOrd="0" presId="urn:microsoft.com/office/officeart/2005/8/layout/hierarchy2"/>
    <dgm:cxn modelId="{0B1417E1-5F91-406F-B13F-C9241368E0A3}" srcId="{B5F42DB6-5700-4C1E-9812-21A43ADAB6C9}" destId="{D79CA1D9-C314-445F-8A0B-8EADEE257B49}" srcOrd="0" destOrd="0" parTransId="{F4B10682-96A8-4163-9D6B-2B1A22F8C0A4}" sibTransId="{689AC0A8-6B0F-4192-B0D9-D4DDBFBD01D3}"/>
    <dgm:cxn modelId="{5984DE12-0994-4E45-B308-12EA3E4F57AD}" type="presOf" srcId="{AD2F6963-1582-4565-814C-16CC6CB145F2}" destId="{9492B8DD-59AA-4D42-B594-160EC0BE198C}" srcOrd="1" destOrd="0" presId="urn:microsoft.com/office/officeart/2005/8/layout/hierarchy2"/>
    <dgm:cxn modelId="{D8223F44-70B0-4C59-8ABB-890FA41E9542}" type="presParOf" srcId="{2DD5A64B-6066-4DD4-BFA3-B0DD6F28430C}" destId="{34B42316-1E07-416B-B636-C23AF1BCF4F3}" srcOrd="0" destOrd="0" presId="urn:microsoft.com/office/officeart/2005/8/layout/hierarchy2"/>
    <dgm:cxn modelId="{0F7770E5-B5D8-4F95-81F7-477FEF04CC4D}" type="presParOf" srcId="{34B42316-1E07-416B-B636-C23AF1BCF4F3}" destId="{E191B78C-8DB1-499F-8AD0-4DFFBC9D1B6C}" srcOrd="0" destOrd="0" presId="urn:microsoft.com/office/officeart/2005/8/layout/hierarchy2"/>
    <dgm:cxn modelId="{CD278BFA-A88C-4256-AC45-6FD1B5BDCC98}" type="presParOf" srcId="{34B42316-1E07-416B-B636-C23AF1BCF4F3}" destId="{1BCE3B6A-2EEC-4C6B-B48B-C5E2E45CED90}" srcOrd="1" destOrd="0" presId="urn:microsoft.com/office/officeart/2005/8/layout/hierarchy2"/>
    <dgm:cxn modelId="{A42F58E1-14EF-401F-AA45-4719B468E2AA}" type="presParOf" srcId="{1BCE3B6A-2EEC-4C6B-B48B-C5E2E45CED90}" destId="{2BEB7874-8880-494E-874A-67597ED2C51F}" srcOrd="0" destOrd="0" presId="urn:microsoft.com/office/officeart/2005/8/layout/hierarchy2"/>
    <dgm:cxn modelId="{4A2025FF-2D21-4E6C-A33F-10DD13091880}" type="presParOf" srcId="{2BEB7874-8880-494E-874A-67597ED2C51F}" destId="{0EC5CD17-6804-4FF8-B6F6-7B02EB31E666}" srcOrd="0" destOrd="0" presId="urn:microsoft.com/office/officeart/2005/8/layout/hierarchy2"/>
    <dgm:cxn modelId="{8E5557B9-A03A-44D6-B10F-86C31C27D2E7}" type="presParOf" srcId="{1BCE3B6A-2EEC-4C6B-B48B-C5E2E45CED90}" destId="{5E6D6B07-3EE6-48BB-95BE-5DDD80D7F9B2}" srcOrd="1" destOrd="0" presId="urn:microsoft.com/office/officeart/2005/8/layout/hierarchy2"/>
    <dgm:cxn modelId="{411DC93F-193A-4D62-BDDB-26309D967665}" type="presParOf" srcId="{5E6D6B07-3EE6-48BB-95BE-5DDD80D7F9B2}" destId="{D746CC79-EBD3-480A-B43D-830B6A265504}" srcOrd="0" destOrd="0" presId="urn:microsoft.com/office/officeart/2005/8/layout/hierarchy2"/>
    <dgm:cxn modelId="{29DA6495-516C-4CA9-9C24-726F2D6EF27C}" type="presParOf" srcId="{5E6D6B07-3EE6-48BB-95BE-5DDD80D7F9B2}" destId="{A9C80479-3B8A-4D1E-A634-B5A160618BCE}" srcOrd="1" destOrd="0" presId="urn:microsoft.com/office/officeart/2005/8/layout/hierarchy2"/>
    <dgm:cxn modelId="{869700B5-F4E6-495D-8F8A-66AB10CF79A8}" type="presParOf" srcId="{A9C80479-3B8A-4D1E-A634-B5A160618BCE}" destId="{8AD90C6B-03E4-44CE-8D32-19367816DA25}" srcOrd="0" destOrd="0" presId="urn:microsoft.com/office/officeart/2005/8/layout/hierarchy2"/>
    <dgm:cxn modelId="{A873ECD5-657F-438B-B127-AB5B6259FBF8}" type="presParOf" srcId="{8AD90C6B-03E4-44CE-8D32-19367816DA25}" destId="{C478E911-CE8B-4B0A-A977-D47953545B3F}" srcOrd="0" destOrd="0" presId="urn:microsoft.com/office/officeart/2005/8/layout/hierarchy2"/>
    <dgm:cxn modelId="{2B201B59-9D73-4859-9BE8-997FD4420E52}" type="presParOf" srcId="{A9C80479-3B8A-4D1E-A634-B5A160618BCE}" destId="{2994D1C1-D5E9-4520-B2FB-FFCD69909B1C}" srcOrd="1" destOrd="0" presId="urn:microsoft.com/office/officeart/2005/8/layout/hierarchy2"/>
    <dgm:cxn modelId="{52CB2CC8-6975-49F1-8C73-183E50D14566}" type="presParOf" srcId="{2994D1C1-D5E9-4520-B2FB-FFCD69909B1C}" destId="{60DBC349-3ED7-49F7-A466-5F50628E3811}" srcOrd="0" destOrd="0" presId="urn:microsoft.com/office/officeart/2005/8/layout/hierarchy2"/>
    <dgm:cxn modelId="{473E48C9-6813-4FBC-AA6A-18EA3D3ACDC7}" type="presParOf" srcId="{2994D1C1-D5E9-4520-B2FB-FFCD69909B1C}" destId="{06A221F6-1D9E-4DE3-A58C-3192022C908F}" srcOrd="1" destOrd="0" presId="urn:microsoft.com/office/officeart/2005/8/layout/hierarchy2"/>
    <dgm:cxn modelId="{F60A4934-24CC-4D62-9134-85BCF5FDCDC6}" type="presParOf" srcId="{1BCE3B6A-2EEC-4C6B-B48B-C5E2E45CED90}" destId="{97B3F4B3-2D05-495A-B469-6FC585BD9211}" srcOrd="2" destOrd="0" presId="urn:microsoft.com/office/officeart/2005/8/layout/hierarchy2"/>
    <dgm:cxn modelId="{F4287454-F201-4A3F-8AA8-4E25096A5ABB}" type="presParOf" srcId="{97B3F4B3-2D05-495A-B469-6FC585BD9211}" destId="{9492B8DD-59AA-4D42-B594-160EC0BE198C}" srcOrd="0" destOrd="0" presId="urn:microsoft.com/office/officeart/2005/8/layout/hierarchy2"/>
    <dgm:cxn modelId="{2EF123EC-2730-47F7-A4A3-88E3580DB8BC}" type="presParOf" srcId="{1BCE3B6A-2EEC-4C6B-B48B-C5E2E45CED90}" destId="{D0B9CC7C-ED4E-47DB-AEE3-5EE7D9D3B9EF}" srcOrd="3" destOrd="0" presId="urn:microsoft.com/office/officeart/2005/8/layout/hierarchy2"/>
    <dgm:cxn modelId="{42115A9C-504D-40F0-9E7F-3E0BFAEFFE77}" type="presParOf" srcId="{D0B9CC7C-ED4E-47DB-AEE3-5EE7D9D3B9EF}" destId="{485D9253-5A65-49A3-B45F-5C0403795C35}" srcOrd="0" destOrd="0" presId="urn:microsoft.com/office/officeart/2005/8/layout/hierarchy2"/>
    <dgm:cxn modelId="{89DDDBB1-3264-4B36-925D-D6B173125D95}" type="presParOf" srcId="{D0B9CC7C-ED4E-47DB-AEE3-5EE7D9D3B9EF}" destId="{8693E306-1E16-4EF5-9471-579667137B9A}" srcOrd="1" destOrd="0" presId="urn:microsoft.com/office/officeart/2005/8/layout/hierarchy2"/>
    <dgm:cxn modelId="{26E48DFD-AEB5-4BFE-9E93-93A45C91CE4C}" type="presParOf" srcId="{8693E306-1E16-4EF5-9471-579667137B9A}" destId="{58848C3E-58F5-4B0A-9FD0-A1A2610E5AD7}" srcOrd="0" destOrd="0" presId="urn:microsoft.com/office/officeart/2005/8/layout/hierarchy2"/>
    <dgm:cxn modelId="{2C02D9B1-4196-481F-A225-E5BA6E93D4F7}" type="presParOf" srcId="{58848C3E-58F5-4B0A-9FD0-A1A2610E5AD7}" destId="{B0F52F2E-1DAD-4F48-AB86-6DCD3596AFE2}" srcOrd="0" destOrd="0" presId="urn:microsoft.com/office/officeart/2005/8/layout/hierarchy2"/>
    <dgm:cxn modelId="{92BB0501-1961-4888-96D3-7E30D90E341C}" type="presParOf" srcId="{8693E306-1E16-4EF5-9471-579667137B9A}" destId="{2ECED208-5CB2-4879-88CD-FD340C62F914}" srcOrd="1" destOrd="0" presId="urn:microsoft.com/office/officeart/2005/8/layout/hierarchy2"/>
    <dgm:cxn modelId="{E71A4354-0DCB-4A18-9321-C08D83E075AC}" type="presParOf" srcId="{2ECED208-5CB2-4879-88CD-FD340C62F914}" destId="{7C52A7C7-F1FA-4C93-86A3-89DC4AC35B89}" srcOrd="0" destOrd="0" presId="urn:microsoft.com/office/officeart/2005/8/layout/hierarchy2"/>
    <dgm:cxn modelId="{52871460-3306-4715-9920-5E1BDE48ECD1}" type="presParOf" srcId="{2ECED208-5CB2-4879-88CD-FD340C62F914}" destId="{CD6583B1-BF06-481D-ABB5-83AD904491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978F1-01A8-469E-9FB7-E5A2628419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5C10B46-ECC4-49B2-8A6E-7C5A6D547C20}">
      <dgm:prSet phldrT="[Texto]" custT="1"/>
      <dgm:spPr/>
      <dgm:t>
        <a:bodyPr/>
        <a:lstStyle/>
        <a:p>
          <a:r>
            <a:rPr lang="es-EC" sz="1600" b="0">
              <a:latin typeface="+mn-lt"/>
              <a:cs typeface="Arial" panose="020B0604020202020204" pitchFamily="34" charset="0"/>
            </a:rPr>
            <a:t>Muestra </a:t>
          </a:r>
          <a:endParaRPr lang="es-ES" sz="1600" b="0">
            <a:latin typeface="+mn-lt"/>
            <a:cs typeface="Arial" panose="020B0604020202020204" pitchFamily="34" charset="0"/>
          </a:endParaRPr>
        </a:p>
      </dgm:t>
    </dgm:pt>
    <dgm:pt modelId="{2D001F5D-2101-4EAF-97BF-6E5AEC1020CA}" type="parTrans" cxnId="{0018E46E-ADD6-4F6C-B996-69B7F22D60C0}">
      <dgm:prSet/>
      <dgm:spPr/>
      <dgm:t>
        <a:bodyPr/>
        <a:lstStyle/>
        <a:p>
          <a:endParaRPr lang="es-ES" sz="1600" b="0">
            <a:latin typeface="+mn-lt"/>
            <a:cs typeface="Arial" panose="020B0604020202020204" pitchFamily="34" charset="0"/>
          </a:endParaRPr>
        </a:p>
      </dgm:t>
    </dgm:pt>
    <dgm:pt modelId="{0FA5F5FD-253E-440B-AA22-2A1C5461E01C}" type="sibTrans" cxnId="{0018E46E-ADD6-4F6C-B996-69B7F22D60C0}">
      <dgm:prSet/>
      <dgm:spPr/>
      <dgm:t>
        <a:bodyPr/>
        <a:lstStyle/>
        <a:p>
          <a:endParaRPr lang="es-ES" sz="1600" b="0">
            <a:latin typeface="+mn-lt"/>
            <a:cs typeface="Arial" panose="020B0604020202020204" pitchFamily="34" charset="0"/>
          </a:endParaRPr>
        </a:p>
      </dgm:t>
    </dgm:pt>
    <dgm:pt modelId="{46ED6F72-4836-4823-89EA-7AC73EF5399B}">
      <dgm:prSet phldrT="[Texto]" custT="1"/>
      <dgm:spPr/>
      <dgm:t>
        <a:bodyPr/>
        <a:lstStyle/>
        <a:p>
          <a:pPr algn="ctr"/>
          <a:r>
            <a:rPr lang="es-ES" sz="1600" b="0">
              <a:latin typeface="+mn-lt"/>
              <a:cs typeface="Arial" panose="020B0604020202020204" pitchFamily="34" charset="0"/>
            </a:rPr>
            <a:t>Muestra 1: 382</a:t>
          </a:r>
        </a:p>
      </dgm:t>
    </dgm:pt>
    <dgm:pt modelId="{C0B40A57-F3C7-4002-8A26-6D766A32C1DE}" type="parTrans" cxnId="{0EC6E6DB-AE65-4E8E-8AFD-13B86C1DE301}">
      <dgm:prSet/>
      <dgm:spPr/>
      <dgm:t>
        <a:bodyPr/>
        <a:lstStyle/>
        <a:p>
          <a:endParaRPr lang="es-ES" sz="1600" b="0">
            <a:latin typeface="+mn-lt"/>
            <a:cs typeface="Arial" panose="020B0604020202020204" pitchFamily="34" charset="0"/>
          </a:endParaRPr>
        </a:p>
      </dgm:t>
    </dgm:pt>
    <dgm:pt modelId="{1CF0BC35-6F58-4934-ACCA-BF51939C75E7}" type="sibTrans" cxnId="{0EC6E6DB-AE65-4E8E-8AFD-13B86C1DE301}">
      <dgm:prSet/>
      <dgm:spPr/>
      <dgm:t>
        <a:bodyPr/>
        <a:lstStyle/>
        <a:p>
          <a:endParaRPr lang="es-ES" sz="1600" b="0">
            <a:latin typeface="+mn-lt"/>
            <a:cs typeface="Arial" panose="020B0604020202020204" pitchFamily="34" charset="0"/>
          </a:endParaRPr>
        </a:p>
      </dgm:t>
    </dgm:pt>
    <dgm:pt modelId="{139AEC96-14CF-4515-851B-86299B2F17E5}">
      <dgm:prSet custT="1"/>
      <dgm:spPr/>
      <dgm:t>
        <a:bodyPr/>
        <a:lstStyle/>
        <a:p>
          <a:pPr algn="ctr"/>
          <a:r>
            <a:rPr lang="es-ES" sz="1600" b="0">
              <a:latin typeface="+mn-lt"/>
              <a:cs typeface="Arial" panose="020B0604020202020204" pitchFamily="34" charset="0"/>
            </a:rPr>
            <a:t>Muestra 2: 383</a:t>
          </a:r>
          <a:endParaRPr lang="es-EC" sz="1600" b="0">
            <a:latin typeface="+mn-lt"/>
            <a:cs typeface="Arial" panose="020B0604020202020204" pitchFamily="34" charset="0"/>
          </a:endParaRPr>
        </a:p>
      </dgm:t>
    </dgm:pt>
    <dgm:pt modelId="{5E2F2825-738F-40B4-8998-23D6160CB958}" type="parTrans" cxnId="{E72B2CBF-B27E-459E-9864-0EFF1B48BA46}">
      <dgm:prSet/>
      <dgm:spPr/>
      <dgm:t>
        <a:bodyPr/>
        <a:lstStyle/>
        <a:p>
          <a:endParaRPr lang="es-ES" sz="1600" b="0">
            <a:latin typeface="+mn-lt"/>
            <a:cs typeface="Arial" panose="020B0604020202020204" pitchFamily="34" charset="0"/>
          </a:endParaRPr>
        </a:p>
      </dgm:t>
    </dgm:pt>
    <dgm:pt modelId="{1A6CD7E0-CF48-447F-B323-47A343DF4431}" type="sibTrans" cxnId="{E72B2CBF-B27E-459E-9864-0EFF1B48BA46}">
      <dgm:prSet/>
      <dgm:spPr/>
      <dgm:t>
        <a:bodyPr/>
        <a:lstStyle/>
        <a:p>
          <a:endParaRPr lang="es-ES" sz="1600" b="0">
            <a:latin typeface="+mn-lt"/>
            <a:cs typeface="Arial" panose="020B0604020202020204" pitchFamily="34" charset="0"/>
          </a:endParaRPr>
        </a:p>
      </dgm:t>
    </dgm:pt>
    <dgm:pt modelId="{9904688E-9750-41E3-A67C-DA3A8839BCF1}">
      <dgm:prSet custT="1"/>
      <dgm:spPr/>
      <dgm:t>
        <a:bodyPr/>
        <a:lstStyle/>
        <a:p>
          <a:pPr algn="ctr"/>
          <a:r>
            <a:rPr lang="es-EC" sz="1600" b="0">
              <a:latin typeface="+mn-lt"/>
              <a:cs typeface="Arial" panose="020B0604020202020204" pitchFamily="34" charset="0"/>
            </a:rPr>
            <a:t>Total:         765</a:t>
          </a:r>
        </a:p>
      </dgm:t>
    </dgm:pt>
    <dgm:pt modelId="{9163798C-7B0D-4136-92F1-1208B242D44A}" type="parTrans" cxnId="{37685A79-16C3-47B5-A689-DA87071D0911}">
      <dgm:prSet/>
      <dgm:spPr/>
      <dgm:t>
        <a:bodyPr/>
        <a:lstStyle/>
        <a:p>
          <a:endParaRPr lang="es-ES" sz="3600">
            <a:latin typeface="+mn-lt"/>
          </a:endParaRPr>
        </a:p>
      </dgm:t>
    </dgm:pt>
    <dgm:pt modelId="{1ACC9BAE-4CD8-4DEE-9A48-996BFB6A0F25}" type="sibTrans" cxnId="{37685A79-16C3-47B5-A689-DA87071D0911}">
      <dgm:prSet/>
      <dgm:spPr/>
      <dgm:t>
        <a:bodyPr/>
        <a:lstStyle/>
        <a:p>
          <a:endParaRPr lang="es-ES" sz="3600">
            <a:latin typeface="+mn-lt"/>
          </a:endParaRPr>
        </a:p>
      </dgm:t>
    </dgm:pt>
    <dgm:pt modelId="{B8CAF915-6877-4515-9166-1E9A778DFBB7}" type="pres">
      <dgm:prSet presAssocID="{03F978F1-01A8-469E-9FB7-E5A2628419C1}" presName="Name0" presStyleCnt="0">
        <dgm:presLayoutVars>
          <dgm:dir/>
          <dgm:animLvl val="lvl"/>
          <dgm:resizeHandles val="exact"/>
        </dgm:presLayoutVars>
      </dgm:prSet>
      <dgm:spPr/>
      <dgm:t>
        <a:bodyPr/>
        <a:lstStyle/>
        <a:p>
          <a:endParaRPr lang="es-ES"/>
        </a:p>
      </dgm:t>
    </dgm:pt>
    <dgm:pt modelId="{43A12374-D67E-4F73-B773-5DFBDE942063}" type="pres">
      <dgm:prSet presAssocID="{05C10B46-ECC4-49B2-8A6E-7C5A6D547C20}" presName="composite" presStyleCnt="0"/>
      <dgm:spPr/>
    </dgm:pt>
    <dgm:pt modelId="{80ACCCB6-1B7F-48AE-8F78-7DC1D3A3D37C}" type="pres">
      <dgm:prSet presAssocID="{05C10B46-ECC4-49B2-8A6E-7C5A6D547C20}" presName="parTx" presStyleLbl="alignNode1" presStyleIdx="0" presStyleCnt="1" custLinFactX="100000" custLinFactY="-100000" custLinFactNeighborX="150249" custLinFactNeighborY="-168009">
        <dgm:presLayoutVars>
          <dgm:chMax val="0"/>
          <dgm:chPref val="0"/>
          <dgm:bulletEnabled val="1"/>
        </dgm:presLayoutVars>
      </dgm:prSet>
      <dgm:spPr/>
      <dgm:t>
        <a:bodyPr/>
        <a:lstStyle/>
        <a:p>
          <a:endParaRPr lang="es-ES"/>
        </a:p>
      </dgm:t>
    </dgm:pt>
    <dgm:pt modelId="{D0982950-70D2-4184-BEE6-1344AADF6B1A}" type="pres">
      <dgm:prSet presAssocID="{05C10B46-ECC4-49B2-8A6E-7C5A6D547C20}" presName="desTx" presStyleLbl="alignAccFollowNode1" presStyleIdx="0" presStyleCnt="1">
        <dgm:presLayoutVars>
          <dgm:bulletEnabled val="1"/>
        </dgm:presLayoutVars>
      </dgm:prSet>
      <dgm:spPr/>
      <dgm:t>
        <a:bodyPr/>
        <a:lstStyle/>
        <a:p>
          <a:endParaRPr lang="es-ES"/>
        </a:p>
      </dgm:t>
    </dgm:pt>
  </dgm:ptLst>
  <dgm:cxnLst>
    <dgm:cxn modelId="{6DA66FE4-399F-4C90-8FAD-CD3F943516B5}" type="presOf" srcId="{139AEC96-14CF-4515-851B-86299B2F17E5}" destId="{D0982950-70D2-4184-BEE6-1344AADF6B1A}" srcOrd="0" destOrd="1" presId="urn:microsoft.com/office/officeart/2005/8/layout/hList1"/>
    <dgm:cxn modelId="{E0564D6C-6526-47CA-B26A-C22DEFC5548B}" type="presOf" srcId="{9904688E-9750-41E3-A67C-DA3A8839BCF1}" destId="{D0982950-70D2-4184-BEE6-1344AADF6B1A}" srcOrd="0" destOrd="2" presId="urn:microsoft.com/office/officeart/2005/8/layout/hList1"/>
    <dgm:cxn modelId="{0018E46E-ADD6-4F6C-B996-69B7F22D60C0}" srcId="{03F978F1-01A8-469E-9FB7-E5A2628419C1}" destId="{05C10B46-ECC4-49B2-8A6E-7C5A6D547C20}" srcOrd="0" destOrd="0" parTransId="{2D001F5D-2101-4EAF-97BF-6E5AEC1020CA}" sibTransId="{0FA5F5FD-253E-440B-AA22-2A1C5461E01C}"/>
    <dgm:cxn modelId="{37685A79-16C3-47B5-A689-DA87071D0911}" srcId="{05C10B46-ECC4-49B2-8A6E-7C5A6D547C20}" destId="{9904688E-9750-41E3-A67C-DA3A8839BCF1}" srcOrd="2" destOrd="0" parTransId="{9163798C-7B0D-4136-92F1-1208B242D44A}" sibTransId="{1ACC9BAE-4CD8-4DEE-9A48-996BFB6A0F25}"/>
    <dgm:cxn modelId="{0EC6E6DB-AE65-4E8E-8AFD-13B86C1DE301}" srcId="{05C10B46-ECC4-49B2-8A6E-7C5A6D547C20}" destId="{46ED6F72-4836-4823-89EA-7AC73EF5399B}" srcOrd="0" destOrd="0" parTransId="{C0B40A57-F3C7-4002-8A26-6D766A32C1DE}" sibTransId="{1CF0BC35-6F58-4934-ACCA-BF51939C75E7}"/>
    <dgm:cxn modelId="{75AE11C0-894B-4A4F-BC91-D09682558F92}" type="presOf" srcId="{03F978F1-01A8-469E-9FB7-E5A2628419C1}" destId="{B8CAF915-6877-4515-9166-1E9A778DFBB7}" srcOrd="0" destOrd="0" presId="urn:microsoft.com/office/officeart/2005/8/layout/hList1"/>
    <dgm:cxn modelId="{E72B2CBF-B27E-459E-9864-0EFF1B48BA46}" srcId="{05C10B46-ECC4-49B2-8A6E-7C5A6D547C20}" destId="{139AEC96-14CF-4515-851B-86299B2F17E5}" srcOrd="1" destOrd="0" parTransId="{5E2F2825-738F-40B4-8998-23D6160CB958}" sibTransId="{1A6CD7E0-CF48-447F-B323-47A343DF4431}"/>
    <dgm:cxn modelId="{9F9A0A70-35C9-41E1-8A94-E50AFBA5F633}" type="presOf" srcId="{46ED6F72-4836-4823-89EA-7AC73EF5399B}" destId="{D0982950-70D2-4184-BEE6-1344AADF6B1A}" srcOrd="0" destOrd="0" presId="urn:microsoft.com/office/officeart/2005/8/layout/hList1"/>
    <dgm:cxn modelId="{850BC514-F4B4-46AA-8909-6A3D12CD4F37}" type="presOf" srcId="{05C10B46-ECC4-49B2-8A6E-7C5A6D547C20}" destId="{80ACCCB6-1B7F-48AE-8F78-7DC1D3A3D37C}" srcOrd="0" destOrd="0" presId="urn:microsoft.com/office/officeart/2005/8/layout/hList1"/>
    <dgm:cxn modelId="{5F737C54-2343-42A0-A933-10AD0F850C77}" type="presParOf" srcId="{B8CAF915-6877-4515-9166-1E9A778DFBB7}" destId="{43A12374-D67E-4F73-B773-5DFBDE942063}" srcOrd="0" destOrd="0" presId="urn:microsoft.com/office/officeart/2005/8/layout/hList1"/>
    <dgm:cxn modelId="{FA785D4B-2841-449A-AE4B-90A04A366743}" type="presParOf" srcId="{43A12374-D67E-4F73-B773-5DFBDE942063}" destId="{80ACCCB6-1B7F-48AE-8F78-7DC1D3A3D37C}" srcOrd="0" destOrd="0" presId="urn:microsoft.com/office/officeart/2005/8/layout/hList1"/>
    <dgm:cxn modelId="{48355098-5A59-445C-B0A8-E1D26EEA7690}" type="presParOf" srcId="{43A12374-D67E-4F73-B773-5DFBDE942063}" destId="{D0982950-70D2-4184-BEE6-1344AADF6B1A}"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59AF3B-973D-406A-8C47-AF6F1F72FA1A}"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
        </a:p>
      </dgm:t>
    </dgm:pt>
    <dgm:pt modelId="{C033768C-5D35-4831-8804-D11CCA52FE88}">
      <dgm:prSet phldrT="[Texto]" custT="1"/>
      <dgm:spPr/>
      <dgm:t>
        <a:bodyPr/>
        <a:lstStyle/>
        <a:p>
          <a:pPr algn="ctr"/>
          <a:r>
            <a:rPr lang="es-EC" sz="1100" b="0">
              <a:latin typeface="Arial" panose="020B0604020202020204" pitchFamily="34" charset="0"/>
              <a:cs typeface="Arial" panose="020B0604020202020204" pitchFamily="34" charset="0"/>
            </a:rPr>
            <a:t>POLÍTICA DE DIVERSIFICACIÓN</a:t>
          </a:r>
          <a:endParaRPr lang="es-ES" sz="1100" b="0">
            <a:latin typeface="Arial" panose="020B0604020202020204" pitchFamily="34" charset="0"/>
            <a:cs typeface="Arial" panose="020B0604020202020204" pitchFamily="34" charset="0"/>
          </a:endParaRPr>
        </a:p>
      </dgm:t>
    </dgm:pt>
    <dgm:pt modelId="{1E186E62-610F-4E7C-832C-F81C5DB2D5CC}" type="parTrans" cxnId="{DE0656E5-4B57-4500-A8B2-D56A0E6CDEBB}">
      <dgm:prSet/>
      <dgm:spPr/>
      <dgm:t>
        <a:bodyPr/>
        <a:lstStyle/>
        <a:p>
          <a:pPr algn="l"/>
          <a:endParaRPr lang="es-ES" sz="2400" b="0">
            <a:latin typeface="Arial" panose="020B0604020202020204" pitchFamily="34" charset="0"/>
            <a:cs typeface="Arial" panose="020B0604020202020204" pitchFamily="34" charset="0"/>
          </a:endParaRPr>
        </a:p>
      </dgm:t>
    </dgm:pt>
    <dgm:pt modelId="{5832881C-FA53-404A-B119-E5D7C6422614}" type="sibTrans" cxnId="{DE0656E5-4B57-4500-A8B2-D56A0E6CDEBB}">
      <dgm:prSet/>
      <dgm:spPr/>
      <dgm:t>
        <a:bodyPr/>
        <a:lstStyle/>
        <a:p>
          <a:pPr algn="l"/>
          <a:endParaRPr lang="es-ES" sz="2400" b="0">
            <a:latin typeface="Arial" panose="020B0604020202020204" pitchFamily="34" charset="0"/>
            <a:cs typeface="Arial" panose="020B0604020202020204" pitchFamily="34" charset="0"/>
          </a:endParaRPr>
        </a:p>
      </dgm:t>
    </dgm:pt>
    <dgm:pt modelId="{0EBD22F6-C12B-45AB-96E2-5C170A373C8F}">
      <dgm:prSet phldrT="[Texto]" custT="1"/>
      <dgm:spPr/>
      <dgm:t>
        <a:bodyPr/>
        <a:lstStyle/>
        <a:p>
          <a:pPr algn="l"/>
          <a:r>
            <a:rPr lang="es-EC" sz="1100" b="0">
              <a:latin typeface="Arial" panose="020B0604020202020204" pitchFamily="34" charset="0"/>
              <a:cs typeface="Arial" panose="020B0604020202020204" pitchFamily="34" charset="0"/>
            </a:rPr>
            <a:t>CARACTERÍSTICAS DE LAS EMPRESAS</a:t>
          </a:r>
          <a:endParaRPr lang="es-ES" sz="1100" b="0">
            <a:latin typeface="Arial" panose="020B0604020202020204" pitchFamily="34" charset="0"/>
            <a:cs typeface="Arial" panose="020B0604020202020204" pitchFamily="34" charset="0"/>
          </a:endParaRPr>
        </a:p>
      </dgm:t>
    </dgm:pt>
    <dgm:pt modelId="{DAE8ACDF-3775-4E45-90E5-ECCD11FE12C9}" type="parTrans" cxnId="{3A788DCE-34B2-4ECD-855B-EE54862629BB}">
      <dgm:prSet custT="1"/>
      <dgm:spPr/>
      <dgm:t>
        <a:bodyPr/>
        <a:lstStyle/>
        <a:p>
          <a:pPr algn="l"/>
          <a:endParaRPr lang="es-ES" sz="1000" b="0">
            <a:latin typeface="Arial" panose="020B0604020202020204" pitchFamily="34" charset="0"/>
            <a:cs typeface="Arial" panose="020B0604020202020204" pitchFamily="34" charset="0"/>
          </a:endParaRPr>
        </a:p>
      </dgm:t>
    </dgm:pt>
    <dgm:pt modelId="{DA68C6DB-7EDB-437A-9D6C-F529C23822C1}" type="sibTrans" cxnId="{3A788DCE-34B2-4ECD-855B-EE54862629BB}">
      <dgm:prSet/>
      <dgm:spPr/>
      <dgm:t>
        <a:bodyPr/>
        <a:lstStyle/>
        <a:p>
          <a:pPr algn="l"/>
          <a:endParaRPr lang="es-ES" sz="2400" b="0">
            <a:latin typeface="Arial" panose="020B0604020202020204" pitchFamily="34" charset="0"/>
            <a:cs typeface="Arial" panose="020B0604020202020204" pitchFamily="34" charset="0"/>
          </a:endParaRPr>
        </a:p>
      </dgm:t>
    </dgm:pt>
    <dgm:pt modelId="{7646F0AC-3BD9-4AE8-BAAE-80DC6C3580C5}">
      <dgm:prSet phldrT="[Texto]" custT="1"/>
      <dgm:spPr/>
      <dgm:t>
        <a:bodyPr/>
        <a:lstStyle/>
        <a:p>
          <a:pPr algn="l"/>
          <a:r>
            <a:rPr lang="es-EC" sz="1000">
              <a:latin typeface="Arial" panose="020B0604020202020204" pitchFamily="34" charset="0"/>
              <a:cs typeface="Arial" panose="020B0604020202020204" pitchFamily="34" charset="0"/>
            </a:rPr>
            <a:t>Latacunga : 41%</a:t>
          </a:r>
        </a:p>
        <a:p>
          <a:pPr algn="l"/>
          <a:r>
            <a:rPr lang="es-EC" sz="1000">
              <a:latin typeface="Arial" panose="020B0604020202020204" pitchFamily="34" charset="0"/>
              <a:cs typeface="Arial" panose="020B0604020202020204" pitchFamily="34" charset="0"/>
            </a:rPr>
            <a:t>Salcedo: 32%</a:t>
          </a:r>
        </a:p>
        <a:p>
          <a:pPr algn="l"/>
          <a:r>
            <a:rPr lang="es-EC" sz="1000">
              <a:latin typeface="Arial" panose="020B0604020202020204" pitchFamily="34" charset="0"/>
              <a:cs typeface="Arial" panose="020B0604020202020204" pitchFamily="34" charset="0"/>
            </a:rPr>
            <a:t>Pujilí: 15%</a:t>
          </a:r>
        </a:p>
      </dgm:t>
    </dgm:pt>
    <dgm:pt modelId="{21E6A8E0-1401-45A6-A9AD-86A6CB6DEAB2}" type="parTrans" cxnId="{DBECD818-CC4E-4062-B886-DAC57F82D338}">
      <dgm:prSet custT="1"/>
      <dgm:spPr/>
      <dgm:t>
        <a:bodyPr/>
        <a:lstStyle/>
        <a:p>
          <a:pPr algn="l"/>
          <a:endParaRPr lang="es-ES" sz="700" b="0">
            <a:latin typeface="Arial" panose="020B0604020202020204" pitchFamily="34" charset="0"/>
            <a:cs typeface="Arial" panose="020B0604020202020204" pitchFamily="34" charset="0"/>
          </a:endParaRPr>
        </a:p>
      </dgm:t>
    </dgm:pt>
    <dgm:pt modelId="{E6066B7A-13BE-4FC9-BEB4-EA61CD9BC841}" type="sibTrans" cxnId="{DBECD818-CC4E-4062-B886-DAC57F82D338}">
      <dgm:prSet/>
      <dgm:spPr/>
      <dgm:t>
        <a:bodyPr/>
        <a:lstStyle/>
        <a:p>
          <a:pPr algn="l"/>
          <a:endParaRPr lang="es-ES" sz="2400" b="0">
            <a:latin typeface="Arial" panose="020B0604020202020204" pitchFamily="34" charset="0"/>
            <a:cs typeface="Arial" panose="020B0604020202020204" pitchFamily="34" charset="0"/>
          </a:endParaRPr>
        </a:p>
      </dgm:t>
    </dgm:pt>
    <dgm:pt modelId="{8A35E99F-9F93-43A2-A214-705659BF8D68}">
      <dgm:prSet phldrT="[Texto]" custT="1"/>
      <dgm:spPr/>
      <dgm:t>
        <a:bodyPr/>
        <a:lstStyle/>
        <a:p>
          <a:pPr algn="l"/>
          <a:r>
            <a:rPr lang="es-EC" sz="1000">
              <a:latin typeface="Arial" panose="020B0604020202020204" pitchFamily="34" charset="0"/>
              <a:cs typeface="Arial" panose="020B0604020202020204" pitchFamily="34" charset="0"/>
            </a:rPr>
            <a:t>Comercio: 54%</a:t>
          </a:r>
        </a:p>
        <a:p>
          <a:pPr algn="l"/>
          <a:r>
            <a:rPr lang="es-EC" sz="1000">
              <a:latin typeface="Arial" panose="020B0604020202020204" pitchFamily="34" charset="0"/>
              <a:cs typeface="Arial" panose="020B0604020202020204" pitchFamily="34" charset="0"/>
            </a:rPr>
            <a:t>Transporte y almacenamiento: 15%</a:t>
          </a:r>
        </a:p>
        <a:p>
          <a:pPr algn="l"/>
          <a:r>
            <a:rPr lang="es-EC" sz="1000">
              <a:latin typeface="Arial" panose="020B0604020202020204" pitchFamily="34" charset="0"/>
              <a:cs typeface="Arial" panose="020B0604020202020204" pitchFamily="34" charset="0"/>
            </a:rPr>
            <a:t>Actividades de alojamiento y comidas: 13%</a:t>
          </a:r>
        </a:p>
        <a:p>
          <a:pPr algn="l"/>
          <a:r>
            <a:rPr lang="es-EC" sz="1000">
              <a:latin typeface="Arial" panose="020B0604020202020204" pitchFamily="34" charset="0"/>
              <a:cs typeface="Arial" panose="020B0604020202020204" pitchFamily="34" charset="0"/>
            </a:rPr>
            <a:t>Actividades científicas y técnicas: 12%</a:t>
          </a:r>
          <a:endParaRPr lang="es-ES" sz="1000" b="0">
            <a:latin typeface="Arial" panose="020B0604020202020204" pitchFamily="34" charset="0"/>
            <a:cs typeface="Arial" panose="020B0604020202020204" pitchFamily="34" charset="0"/>
          </a:endParaRPr>
        </a:p>
      </dgm:t>
    </dgm:pt>
    <dgm:pt modelId="{A199686A-5DE8-4D85-9CA6-A828201B279E}" type="parTrans" cxnId="{E9B5D03A-DC77-408D-BFD7-90E73FA6700B}">
      <dgm:prSet custT="1"/>
      <dgm:spPr/>
      <dgm:t>
        <a:bodyPr/>
        <a:lstStyle/>
        <a:p>
          <a:pPr algn="l"/>
          <a:endParaRPr lang="es-ES" sz="700" b="0">
            <a:latin typeface="Arial" panose="020B0604020202020204" pitchFamily="34" charset="0"/>
            <a:cs typeface="Arial" panose="020B0604020202020204" pitchFamily="34" charset="0"/>
          </a:endParaRPr>
        </a:p>
      </dgm:t>
    </dgm:pt>
    <dgm:pt modelId="{CF957DA1-C85E-4E2E-999C-62131D725C13}" type="sibTrans" cxnId="{E9B5D03A-DC77-408D-BFD7-90E73FA6700B}">
      <dgm:prSet/>
      <dgm:spPr/>
      <dgm:t>
        <a:bodyPr/>
        <a:lstStyle/>
        <a:p>
          <a:pPr algn="l"/>
          <a:endParaRPr lang="es-ES" sz="2400" b="0">
            <a:latin typeface="Arial" panose="020B0604020202020204" pitchFamily="34" charset="0"/>
            <a:cs typeface="Arial" panose="020B0604020202020204" pitchFamily="34" charset="0"/>
          </a:endParaRPr>
        </a:p>
      </dgm:t>
    </dgm:pt>
    <dgm:pt modelId="{B2181FB4-FE81-4493-BE65-5F8CDB7F0639}">
      <dgm:prSet phldrT="[Texto]" custT="1"/>
      <dgm:spPr/>
      <dgm:t>
        <a:bodyPr/>
        <a:lstStyle/>
        <a:p>
          <a:pPr algn="l"/>
          <a:r>
            <a:rPr lang="es-EC" sz="1100" b="0">
              <a:latin typeface="Arial" panose="020B0604020202020204" pitchFamily="34" charset="0"/>
              <a:cs typeface="Arial" panose="020B0604020202020204" pitchFamily="34" charset="0"/>
            </a:rPr>
            <a:t>PROFESIONALES DE LA SEGURIDAD Y SALUD OCUPACIONAL </a:t>
          </a:r>
          <a:endParaRPr lang="es-ES" sz="1100" b="0">
            <a:latin typeface="Arial" panose="020B0604020202020204" pitchFamily="34" charset="0"/>
            <a:cs typeface="Arial" panose="020B0604020202020204" pitchFamily="34" charset="0"/>
          </a:endParaRPr>
        </a:p>
      </dgm:t>
    </dgm:pt>
    <dgm:pt modelId="{EEB5C63F-A387-404C-984F-F6F9F96D6B49}" type="parTrans" cxnId="{EA25B0C2-58A9-4019-825C-94DEE10A412F}">
      <dgm:prSet custT="1"/>
      <dgm:spPr/>
      <dgm:t>
        <a:bodyPr/>
        <a:lstStyle/>
        <a:p>
          <a:pPr algn="l"/>
          <a:endParaRPr lang="es-ES" sz="700" b="0">
            <a:latin typeface="Arial" panose="020B0604020202020204" pitchFamily="34" charset="0"/>
            <a:cs typeface="Arial" panose="020B0604020202020204" pitchFamily="34" charset="0"/>
          </a:endParaRPr>
        </a:p>
      </dgm:t>
    </dgm:pt>
    <dgm:pt modelId="{0B41CA15-E290-4DB8-9B8F-AA741BBB3C8F}" type="sibTrans" cxnId="{EA25B0C2-58A9-4019-825C-94DEE10A412F}">
      <dgm:prSet/>
      <dgm:spPr/>
      <dgm:t>
        <a:bodyPr/>
        <a:lstStyle/>
        <a:p>
          <a:pPr algn="l"/>
          <a:endParaRPr lang="es-ES" sz="2400" b="0">
            <a:latin typeface="Arial" panose="020B0604020202020204" pitchFamily="34" charset="0"/>
            <a:cs typeface="Arial" panose="020B0604020202020204" pitchFamily="34" charset="0"/>
          </a:endParaRPr>
        </a:p>
      </dgm:t>
    </dgm:pt>
    <dgm:pt modelId="{E9C7BE09-AC1A-4C10-BD57-C7FD073A789D}">
      <dgm:prSet phldrT="[Texto]" custT="1"/>
      <dgm:spPr/>
      <dgm:t>
        <a:bodyPr/>
        <a:lstStyle/>
        <a:p>
          <a:pPr algn="l"/>
          <a:r>
            <a:rPr lang="es-EC" sz="1100" b="0" dirty="0">
              <a:latin typeface="Arial" panose="020B0604020202020204" pitchFamily="34" charset="0"/>
              <a:cs typeface="Arial" panose="020B0604020202020204" pitchFamily="34" charset="0"/>
            </a:rPr>
            <a:t>FORMACIÓN DE LOS PROFESIONALES DE SEGURIDAD Y SALUD OCUPACIONAL</a:t>
          </a:r>
          <a:endParaRPr lang="es-ES" sz="1100" b="0" dirty="0">
            <a:latin typeface="Arial" panose="020B0604020202020204" pitchFamily="34" charset="0"/>
            <a:cs typeface="Arial" panose="020B0604020202020204" pitchFamily="34" charset="0"/>
          </a:endParaRPr>
        </a:p>
      </dgm:t>
    </dgm:pt>
    <dgm:pt modelId="{A99197D9-C206-4067-8678-416D6DBAA491}" type="parTrans" cxnId="{C57160B4-9CCF-465E-AD62-A61B8E63DDEF}">
      <dgm:prSet custT="1"/>
      <dgm:spPr/>
      <dgm:t>
        <a:bodyPr/>
        <a:lstStyle/>
        <a:p>
          <a:pPr algn="l"/>
          <a:endParaRPr lang="es-ES" sz="1000" b="0">
            <a:latin typeface="Arial" panose="020B0604020202020204" pitchFamily="34" charset="0"/>
            <a:cs typeface="Arial" panose="020B0604020202020204" pitchFamily="34" charset="0"/>
          </a:endParaRPr>
        </a:p>
      </dgm:t>
    </dgm:pt>
    <dgm:pt modelId="{42B36A84-4E98-49CE-8271-7B55B90F9693}" type="sibTrans" cxnId="{C57160B4-9CCF-465E-AD62-A61B8E63DDEF}">
      <dgm:prSet/>
      <dgm:spPr/>
      <dgm:t>
        <a:bodyPr/>
        <a:lstStyle/>
        <a:p>
          <a:pPr algn="l"/>
          <a:endParaRPr lang="es-ES" sz="2400" b="0">
            <a:latin typeface="Arial" panose="020B0604020202020204" pitchFamily="34" charset="0"/>
            <a:cs typeface="Arial" panose="020B0604020202020204" pitchFamily="34" charset="0"/>
          </a:endParaRPr>
        </a:p>
      </dgm:t>
    </dgm:pt>
    <dgm:pt modelId="{D1E5EBB8-EEE6-4827-A600-2561AAF374E8}">
      <dgm:prSet phldrT="[Texto]" custT="1"/>
      <dgm:spPr/>
      <dgm:t>
        <a:bodyPr/>
        <a:lstStyle/>
        <a:p>
          <a:pPr algn="l"/>
          <a:r>
            <a:rPr lang="es-EC" sz="1050" b="0">
              <a:latin typeface="Arial" panose="020B0604020202020204" pitchFamily="34" charset="0"/>
              <a:cs typeface="Arial" panose="020B0604020202020204" pitchFamily="34" charset="0"/>
            </a:rPr>
            <a:t>RIESGOS DEL TRABAJO DE LAS EMPRESAS DE LA PROVINCIA DE COTOPAXI </a:t>
          </a:r>
          <a:endParaRPr lang="es-ES" sz="1050" b="0">
            <a:latin typeface="Arial" panose="020B0604020202020204" pitchFamily="34" charset="0"/>
            <a:cs typeface="Arial" panose="020B0604020202020204" pitchFamily="34" charset="0"/>
          </a:endParaRPr>
        </a:p>
      </dgm:t>
    </dgm:pt>
    <dgm:pt modelId="{4B574A78-48FC-4DBD-A636-5D32C7DA80BF}" type="parTrans" cxnId="{31981C4C-8906-49DD-8ACA-1510816FB121}">
      <dgm:prSet custT="1"/>
      <dgm:spPr/>
      <dgm:t>
        <a:bodyPr/>
        <a:lstStyle/>
        <a:p>
          <a:pPr algn="l"/>
          <a:endParaRPr lang="es-ES" sz="700" b="0">
            <a:latin typeface="Arial" panose="020B0604020202020204" pitchFamily="34" charset="0"/>
            <a:cs typeface="Arial" panose="020B0604020202020204" pitchFamily="34" charset="0"/>
          </a:endParaRPr>
        </a:p>
      </dgm:t>
    </dgm:pt>
    <dgm:pt modelId="{8FE206E8-A913-455C-B72C-47CD35F92C88}" type="sibTrans" cxnId="{31981C4C-8906-49DD-8ACA-1510816FB121}">
      <dgm:prSet/>
      <dgm:spPr/>
      <dgm:t>
        <a:bodyPr/>
        <a:lstStyle/>
        <a:p>
          <a:pPr algn="l"/>
          <a:endParaRPr lang="es-ES" sz="2400" b="0">
            <a:latin typeface="Arial" panose="020B0604020202020204" pitchFamily="34" charset="0"/>
            <a:cs typeface="Arial" panose="020B0604020202020204" pitchFamily="34" charset="0"/>
          </a:endParaRPr>
        </a:p>
      </dgm:t>
    </dgm:pt>
    <dgm:pt modelId="{58BEFE41-C67B-410A-943B-4A15FD718E5E}">
      <dgm:prSet phldrT="[Texto]" custT="1"/>
      <dgm:spPr/>
      <dgm:t>
        <a:bodyPr/>
        <a:lstStyle/>
        <a:p>
          <a:pPr algn="l"/>
          <a:r>
            <a:rPr lang="es-EC" sz="1200" b="0">
              <a:latin typeface="Arial" panose="020B0604020202020204" pitchFamily="34" charset="0"/>
              <a:cs typeface="Arial" panose="020B0604020202020204" pitchFamily="34" charset="0"/>
            </a:rPr>
            <a:t>Tamaños de las Empresas </a:t>
          </a:r>
          <a:endParaRPr lang="es-ES" sz="1200" b="0">
            <a:latin typeface="Arial" panose="020B0604020202020204" pitchFamily="34" charset="0"/>
            <a:cs typeface="Arial" panose="020B0604020202020204" pitchFamily="34" charset="0"/>
          </a:endParaRPr>
        </a:p>
      </dgm:t>
    </dgm:pt>
    <dgm:pt modelId="{288CF13F-EEE6-4859-8467-3E43AB310E45}" type="parTrans" cxnId="{AC9C74AB-42A7-4B6C-91FC-B5B5F27918CF}">
      <dgm:prSet custT="1"/>
      <dgm:spPr/>
      <dgm:t>
        <a:bodyPr/>
        <a:lstStyle/>
        <a:p>
          <a:pPr algn="l"/>
          <a:endParaRPr lang="es-ES" sz="700" b="0">
            <a:latin typeface="Arial" panose="020B0604020202020204" pitchFamily="34" charset="0"/>
            <a:cs typeface="Arial" panose="020B0604020202020204" pitchFamily="34" charset="0"/>
          </a:endParaRPr>
        </a:p>
      </dgm:t>
    </dgm:pt>
    <dgm:pt modelId="{C2CCBA9D-5C0F-4008-BC9D-E27A38575CD4}" type="sibTrans" cxnId="{AC9C74AB-42A7-4B6C-91FC-B5B5F27918CF}">
      <dgm:prSet/>
      <dgm:spPr/>
      <dgm:t>
        <a:bodyPr/>
        <a:lstStyle/>
        <a:p>
          <a:pPr algn="l"/>
          <a:endParaRPr lang="es-ES" sz="2400" b="0">
            <a:latin typeface="Arial" panose="020B0604020202020204" pitchFamily="34" charset="0"/>
            <a:cs typeface="Arial" panose="020B0604020202020204" pitchFamily="34" charset="0"/>
          </a:endParaRPr>
        </a:p>
      </dgm:t>
    </dgm:pt>
    <dgm:pt modelId="{D0561139-527C-463A-AE8D-9EA2DC6DAD12}">
      <dgm:prSet custT="1"/>
      <dgm:spPr/>
      <dgm:t>
        <a:bodyPr/>
        <a:lstStyle/>
        <a:p>
          <a:pPr algn="l"/>
          <a:r>
            <a:rPr lang="es-EC" sz="1200" b="0">
              <a:latin typeface="Arial" panose="020B0604020202020204" pitchFamily="34" charset="0"/>
              <a:cs typeface="Arial" panose="020B0604020202020204" pitchFamily="34" charset="0"/>
            </a:rPr>
            <a:t>Ubicación Geográfica de las Empresas </a:t>
          </a:r>
          <a:endParaRPr lang="es-ES" sz="1200" b="0">
            <a:latin typeface="Arial" panose="020B0604020202020204" pitchFamily="34" charset="0"/>
            <a:cs typeface="Arial" panose="020B0604020202020204" pitchFamily="34" charset="0"/>
          </a:endParaRPr>
        </a:p>
      </dgm:t>
    </dgm:pt>
    <dgm:pt modelId="{09A24D48-8767-4A18-A8FA-3D212446CE85}" type="parTrans" cxnId="{BE0EBDC0-4D64-41B8-8A3E-087D550AEACC}">
      <dgm:prSet custT="1"/>
      <dgm:spPr/>
      <dgm:t>
        <a:bodyPr/>
        <a:lstStyle/>
        <a:p>
          <a:pPr algn="l"/>
          <a:endParaRPr lang="es-ES" sz="700" b="0">
            <a:latin typeface="Arial" panose="020B0604020202020204" pitchFamily="34" charset="0"/>
            <a:cs typeface="Arial" panose="020B0604020202020204" pitchFamily="34" charset="0"/>
          </a:endParaRPr>
        </a:p>
      </dgm:t>
    </dgm:pt>
    <dgm:pt modelId="{D4362860-71ED-4353-8089-0E240DD087E6}" type="sibTrans" cxnId="{BE0EBDC0-4D64-41B8-8A3E-087D550AEACC}">
      <dgm:prSet/>
      <dgm:spPr/>
      <dgm:t>
        <a:bodyPr/>
        <a:lstStyle/>
        <a:p>
          <a:pPr algn="l"/>
          <a:endParaRPr lang="es-ES" sz="2400" b="0">
            <a:latin typeface="Arial" panose="020B0604020202020204" pitchFamily="34" charset="0"/>
            <a:cs typeface="Arial" panose="020B0604020202020204" pitchFamily="34" charset="0"/>
          </a:endParaRPr>
        </a:p>
      </dgm:t>
    </dgm:pt>
    <dgm:pt modelId="{276ADAB9-2A56-4468-990C-1E20150B53A6}">
      <dgm:prSet custT="1"/>
      <dgm:spPr/>
      <dgm:t>
        <a:bodyPr/>
        <a:lstStyle/>
        <a:p>
          <a:pPr algn="l"/>
          <a:r>
            <a:rPr lang="es-EC" sz="1200" b="0">
              <a:latin typeface="Arial" panose="020B0604020202020204" pitchFamily="34" charset="0"/>
              <a:cs typeface="Arial" panose="020B0604020202020204" pitchFamily="34" charset="0"/>
            </a:rPr>
            <a:t>Actividades Empresariales </a:t>
          </a:r>
          <a:endParaRPr lang="es-ES" sz="1200" b="0">
            <a:latin typeface="Arial" panose="020B0604020202020204" pitchFamily="34" charset="0"/>
            <a:cs typeface="Arial" panose="020B0604020202020204" pitchFamily="34" charset="0"/>
          </a:endParaRPr>
        </a:p>
      </dgm:t>
    </dgm:pt>
    <dgm:pt modelId="{C4150CA8-7033-4AB3-BB49-BED0FF22CFC0}" type="parTrans" cxnId="{49321A5C-F366-4D89-BAF3-6797269DFC95}">
      <dgm:prSet custT="1"/>
      <dgm:spPr/>
      <dgm:t>
        <a:bodyPr/>
        <a:lstStyle/>
        <a:p>
          <a:pPr algn="l"/>
          <a:endParaRPr lang="es-ES" sz="700" b="0">
            <a:latin typeface="Arial" panose="020B0604020202020204" pitchFamily="34" charset="0"/>
            <a:cs typeface="Arial" panose="020B0604020202020204" pitchFamily="34" charset="0"/>
          </a:endParaRPr>
        </a:p>
      </dgm:t>
    </dgm:pt>
    <dgm:pt modelId="{6E19F7D9-1F61-4D0B-9B3C-CBFC17DC8530}" type="sibTrans" cxnId="{49321A5C-F366-4D89-BAF3-6797269DFC95}">
      <dgm:prSet/>
      <dgm:spPr/>
      <dgm:t>
        <a:bodyPr/>
        <a:lstStyle/>
        <a:p>
          <a:pPr algn="l"/>
          <a:endParaRPr lang="es-ES" sz="2400" b="0">
            <a:latin typeface="Arial" panose="020B0604020202020204" pitchFamily="34" charset="0"/>
            <a:cs typeface="Arial" panose="020B0604020202020204" pitchFamily="34" charset="0"/>
          </a:endParaRPr>
        </a:p>
      </dgm:t>
    </dgm:pt>
    <dgm:pt modelId="{F87EA3BE-24E7-453E-8AAE-D10AE00388B9}">
      <dgm:prSet custT="1"/>
      <dgm:spPr/>
      <dgm:t>
        <a:bodyPr/>
        <a:lstStyle/>
        <a:p>
          <a:pPr algn="l"/>
          <a:r>
            <a:rPr lang="es-EC" sz="1000" smtClean="0">
              <a:latin typeface="Arial" panose="020B0604020202020204" pitchFamily="34" charset="0"/>
              <a:cs typeface="Arial" panose="020B0604020202020204" pitchFamily="34" charset="0"/>
            </a:rPr>
            <a:t>Pequeñas</a:t>
          </a:r>
          <a:r>
            <a:rPr lang="es-EC" sz="1000" dirty="0">
              <a:latin typeface="Arial" panose="020B0604020202020204" pitchFamily="34" charset="0"/>
              <a:cs typeface="Arial" panose="020B0604020202020204" pitchFamily="34" charset="0"/>
            </a:rPr>
            <a:t>: 49,5% </a:t>
          </a:r>
        </a:p>
        <a:p>
          <a:pPr algn="l"/>
          <a:r>
            <a:rPr lang="es-EC" sz="1000" dirty="0" smtClean="0">
              <a:latin typeface="Arial" panose="020B0604020202020204" pitchFamily="34" charset="0"/>
              <a:cs typeface="Arial" panose="020B0604020202020204" pitchFamily="34" charset="0"/>
            </a:rPr>
            <a:t>Medianas: 27% </a:t>
          </a:r>
        </a:p>
        <a:p>
          <a:pPr algn="l"/>
          <a:r>
            <a:rPr lang="es-EC" sz="1000" dirty="0" smtClean="0">
              <a:latin typeface="Arial" panose="020B0604020202020204" pitchFamily="34" charset="0"/>
              <a:cs typeface="Arial" panose="020B0604020202020204" pitchFamily="34" charset="0"/>
            </a:rPr>
            <a:t>Micro</a:t>
          </a:r>
          <a:r>
            <a:rPr lang="es-EC" sz="1000" dirty="0">
              <a:latin typeface="Arial" panose="020B0604020202020204" pitchFamily="34" charset="0"/>
              <a:cs typeface="Arial" panose="020B0604020202020204" pitchFamily="34" charset="0"/>
            </a:rPr>
            <a:t>: 23,3% </a:t>
          </a:r>
        </a:p>
        <a:p>
          <a:pPr algn="l"/>
          <a:r>
            <a:rPr lang="es-EC" sz="1000" smtClean="0">
              <a:latin typeface="Arial" panose="020B0604020202020204" pitchFamily="34" charset="0"/>
              <a:cs typeface="Arial" panose="020B0604020202020204" pitchFamily="34" charset="0"/>
            </a:rPr>
            <a:t>Grandes: 0,3%</a:t>
          </a:r>
          <a:endParaRPr lang="es-ES" sz="1000" b="0" dirty="0">
            <a:latin typeface="Arial" panose="020B0604020202020204" pitchFamily="34" charset="0"/>
            <a:cs typeface="Arial" panose="020B0604020202020204" pitchFamily="34" charset="0"/>
          </a:endParaRPr>
        </a:p>
      </dgm:t>
    </dgm:pt>
    <dgm:pt modelId="{DD2A576D-0097-4FC7-A98F-586244A60568}" type="parTrans" cxnId="{57EC74A1-838C-4E2C-B765-6A80EE6B24B2}">
      <dgm:prSet custT="1"/>
      <dgm:spPr/>
      <dgm:t>
        <a:bodyPr/>
        <a:lstStyle/>
        <a:p>
          <a:pPr algn="l"/>
          <a:endParaRPr lang="es-ES" sz="700" b="0">
            <a:latin typeface="Arial" panose="020B0604020202020204" pitchFamily="34" charset="0"/>
            <a:cs typeface="Arial" panose="020B0604020202020204" pitchFamily="34" charset="0"/>
          </a:endParaRPr>
        </a:p>
      </dgm:t>
    </dgm:pt>
    <dgm:pt modelId="{0F9EECAF-8B9A-4493-9CF0-422FFBAC44F3}" type="sibTrans" cxnId="{57EC74A1-838C-4E2C-B765-6A80EE6B24B2}">
      <dgm:prSet/>
      <dgm:spPr/>
      <dgm:t>
        <a:bodyPr/>
        <a:lstStyle/>
        <a:p>
          <a:pPr algn="l"/>
          <a:endParaRPr lang="es-ES" sz="2400" b="0">
            <a:latin typeface="Arial" panose="020B0604020202020204" pitchFamily="34" charset="0"/>
            <a:cs typeface="Arial" panose="020B0604020202020204" pitchFamily="34" charset="0"/>
          </a:endParaRPr>
        </a:p>
      </dgm:t>
    </dgm:pt>
    <dgm:pt modelId="{65BE591B-FC9B-4DAB-AD33-9A3DF2AC7667}">
      <dgm:prSet custT="1"/>
      <dgm:spPr/>
      <dgm:t>
        <a:bodyPr/>
        <a:lstStyle/>
        <a:p>
          <a:pPr algn="l"/>
          <a:r>
            <a:rPr lang="es-ES" sz="1200" b="0">
              <a:latin typeface="Arial" panose="020B0604020202020204" pitchFamily="34" charset="0"/>
              <a:cs typeface="Arial" panose="020B0604020202020204" pitchFamily="34" charset="0"/>
            </a:rPr>
            <a:t>Profesiones de los Encargados de la Seguridad y Salud Ocupacional</a:t>
          </a:r>
        </a:p>
      </dgm:t>
    </dgm:pt>
    <dgm:pt modelId="{CD5348A2-E922-4669-820B-C5D38597E4C1}" type="parTrans" cxnId="{083DECBB-C17A-414D-A647-D104CF34E506}">
      <dgm:prSet custT="1"/>
      <dgm:spPr/>
      <dgm:t>
        <a:bodyPr/>
        <a:lstStyle/>
        <a:p>
          <a:pPr algn="l"/>
          <a:endParaRPr lang="es-ES" sz="700" b="0">
            <a:latin typeface="Arial" panose="020B0604020202020204" pitchFamily="34" charset="0"/>
            <a:cs typeface="Arial" panose="020B0604020202020204" pitchFamily="34" charset="0"/>
          </a:endParaRPr>
        </a:p>
      </dgm:t>
    </dgm:pt>
    <dgm:pt modelId="{3C0E0271-C409-4F5E-9BD3-CC48542A0D70}" type="sibTrans" cxnId="{083DECBB-C17A-414D-A647-D104CF34E506}">
      <dgm:prSet/>
      <dgm:spPr/>
      <dgm:t>
        <a:bodyPr/>
        <a:lstStyle/>
        <a:p>
          <a:pPr algn="l"/>
          <a:endParaRPr lang="es-ES" sz="2400" b="0">
            <a:latin typeface="Arial" panose="020B0604020202020204" pitchFamily="34" charset="0"/>
            <a:cs typeface="Arial" panose="020B0604020202020204" pitchFamily="34" charset="0"/>
          </a:endParaRPr>
        </a:p>
      </dgm:t>
    </dgm:pt>
    <dgm:pt modelId="{040D7814-D5FB-4208-969C-ABCA2E8FF192}">
      <dgm:prSet custT="1"/>
      <dgm:spPr/>
      <dgm:t>
        <a:bodyPr/>
        <a:lstStyle/>
        <a:p>
          <a:pPr algn="l"/>
          <a:r>
            <a:rPr lang="es-ES" sz="1200" b="0">
              <a:latin typeface="Arial" panose="020B0604020202020204" pitchFamily="34" charset="0"/>
              <a:cs typeface="Arial" panose="020B0604020202020204" pitchFamily="34" charset="0"/>
            </a:rPr>
            <a:t>Riesgos Identificados</a:t>
          </a:r>
        </a:p>
      </dgm:t>
    </dgm:pt>
    <dgm:pt modelId="{0D8893C2-9864-4E11-AE3E-60C120D53133}" type="parTrans" cxnId="{8AFB5BE0-B263-491B-B463-A8D8BFCDC1B0}">
      <dgm:prSet custT="1"/>
      <dgm:spPr/>
      <dgm:t>
        <a:bodyPr/>
        <a:lstStyle/>
        <a:p>
          <a:pPr algn="l"/>
          <a:endParaRPr lang="es-ES" sz="700" b="0">
            <a:latin typeface="Arial" panose="020B0604020202020204" pitchFamily="34" charset="0"/>
            <a:cs typeface="Arial" panose="020B0604020202020204" pitchFamily="34" charset="0"/>
          </a:endParaRPr>
        </a:p>
      </dgm:t>
    </dgm:pt>
    <dgm:pt modelId="{BB2BC6A4-513F-4499-B93A-E1B8152301F2}" type="sibTrans" cxnId="{8AFB5BE0-B263-491B-B463-A8D8BFCDC1B0}">
      <dgm:prSet/>
      <dgm:spPr/>
      <dgm:t>
        <a:bodyPr/>
        <a:lstStyle/>
        <a:p>
          <a:pPr algn="l"/>
          <a:endParaRPr lang="es-ES" sz="2400" b="0">
            <a:latin typeface="Arial" panose="020B0604020202020204" pitchFamily="34" charset="0"/>
            <a:cs typeface="Arial" panose="020B0604020202020204" pitchFamily="34" charset="0"/>
          </a:endParaRPr>
        </a:p>
      </dgm:t>
    </dgm:pt>
    <dgm:pt modelId="{E2CBFC85-4BB0-43B8-8549-4F191BBC969A}">
      <dgm:prSet custT="1"/>
      <dgm:spPr/>
      <dgm:t>
        <a:bodyPr/>
        <a:lstStyle/>
        <a:p>
          <a:pPr algn="l"/>
          <a:r>
            <a:rPr lang="es-ES" sz="1200" b="0">
              <a:latin typeface="Arial" panose="020B0604020202020204" pitchFamily="34" charset="0"/>
              <a:cs typeface="Arial" panose="020B0604020202020204" pitchFamily="34" charset="0"/>
            </a:rPr>
            <a:t>Nivel de Instrucción de los Profesioanles </a:t>
          </a:r>
        </a:p>
      </dgm:t>
    </dgm:pt>
    <dgm:pt modelId="{493F9EB8-39C4-4C7A-90AF-9AB6698AB1AB}" type="parTrans" cxnId="{6D316A6A-E7F4-4D7A-B4CB-BF3D95F5BC7D}">
      <dgm:prSet custT="1"/>
      <dgm:spPr/>
      <dgm:t>
        <a:bodyPr/>
        <a:lstStyle/>
        <a:p>
          <a:pPr algn="l"/>
          <a:endParaRPr lang="es-ES" sz="700" b="0">
            <a:latin typeface="Arial" panose="020B0604020202020204" pitchFamily="34" charset="0"/>
            <a:cs typeface="Arial" panose="020B0604020202020204" pitchFamily="34" charset="0"/>
          </a:endParaRPr>
        </a:p>
      </dgm:t>
    </dgm:pt>
    <dgm:pt modelId="{D36EC50B-2F00-4513-9ADC-E92E89A781E2}" type="sibTrans" cxnId="{6D316A6A-E7F4-4D7A-B4CB-BF3D95F5BC7D}">
      <dgm:prSet/>
      <dgm:spPr/>
      <dgm:t>
        <a:bodyPr/>
        <a:lstStyle/>
        <a:p>
          <a:pPr algn="l"/>
          <a:endParaRPr lang="es-ES" sz="2400" b="0">
            <a:latin typeface="Arial" panose="020B0604020202020204" pitchFamily="34" charset="0"/>
            <a:cs typeface="Arial" panose="020B0604020202020204" pitchFamily="34" charset="0"/>
          </a:endParaRPr>
        </a:p>
      </dgm:t>
    </dgm:pt>
    <dgm:pt modelId="{96719D83-20EA-470F-97FC-ACBEFD83854A}">
      <dgm:prSet custT="1"/>
      <dgm:spPr/>
      <dgm:t>
        <a:bodyPr/>
        <a:lstStyle/>
        <a:p>
          <a:pPr algn="l"/>
          <a:r>
            <a:rPr lang="es-EC" sz="1000">
              <a:latin typeface="Arial" panose="020B0604020202020204" pitchFamily="34" charset="0"/>
              <a:cs typeface="Arial" panose="020B0604020202020204" pitchFamily="34" charset="0"/>
            </a:rPr>
            <a:t>5: Ergonómicos</a:t>
          </a:r>
        </a:p>
        <a:p>
          <a:pPr algn="l"/>
          <a:r>
            <a:rPr lang="es-EC" sz="1000">
              <a:latin typeface="Arial" panose="020B0604020202020204" pitchFamily="34" charset="0"/>
              <a:cs typeface="Arial" panose="020B0604020202020204" pitchFamily="34" charset="0"/>
            </a:rPr>
            <a:t>4: Caídas </a:t>
          </a:r>
        </a:p>
        <a:p>
          <a:pPr algn="l"/>
          <a:r>
            <a:rPr lang="es-EC" sz="1000">
              <a:latin typeface="Arial" panose="020B0604020202020204" pitchFamily="34" charset="0"/>
              <a:cs typeface="Arial" panose="020B0604020202020204" pitchFamily="34" charset="0"/>
            </a:rPr>
            <a:t>3: Accidentes de tránsito </a:t>
          </a:r>
        </a:p>
        <a:p>
          <a:pPr algn="l"/>
          <a:r>
            <a:rPr lang="es-EC" sz="1000">
              <a:latin typeface="Arial" panose="020B0604020202020204" pitchFamily="34" charset="0"/>
              <a:cs typeface="Arial" panose="020B0604020202020204" pitchFamily="34" charset="0"/>
            </a:rPr>
            <a:t>2: Incendios </a:t>
          </a:r>
        </a:p>
        <a:p>
          <a:pPr algn="l"/>
          <a:r>
            <a:rPr lang="es-EC" sz="1000">
              <a:latin typeface="Arial" panose="020B0604020202020204" pitchFamily="34" charset="0"/>
              <a:cs typeface="Arial" panose="020B0604020202020204" pitchFamily="34" charset="0"/>
            </a:rPr>
            <a:t>1: Contaminación</a:t>
          </a:r>
          <a:endParaRPr lang="es-ES" sz="1000" b="0">
            <a:latin typeface="Arial" panose="020B0604020202020204" pitchFamily="34" charset="0"/>
            <a:cs typeface="Arial" panose="020B0604020202020204" pitchFamily="34" charset="0"/>
          </a:endParaRPr>
        </a:p>
      </dgm:t>
    </dgm:pt>
    <dgm:pt modelId="{30FE1FB1-6105-40B7-8FF8-3FC472F4081D}" type="parTrans" cxnId="{4306AF20-87E0-4B0C-9910-D20B024B3807}">
      <dgm:prSet custT="1"/>
      <dgm:spPr/>
      <dgm:t>
        <a:bodyPr/>
        <a:lstStyle/>
        <a:p>
          <a:pPr algn="l"/>
          <a:endParaRPr lang="es-ES" sz="700" b="0">
            <a:latin typeface="Arial" panose="020B0604020202020204" pitchFamily="34" charset="0"/>
            <a:cs typeface="Arial" panose="020B0604020202020204" pitchFamily="34" charset="0"/>
          </a:endParaRPr>
        </a:p>
      </dgm:t>
    </dgm:pt>
    <dgm:pt modelId="{14C3C47F-A000-444B-B410-3EAE0AAD274C}" type="sibTrans" cxnId="{4306AF20-87E0-4B0C-9910-D20B024B3807}">
      <dgm:prSet/>
      <dgm:spPr/>
      <dgm:t>
        <a:bodyPr/>
        <a:lstStyle/>
        <a:p>
          <a:pPr algn="l"/>
          <a:endParaRPr lang="es-ES" sz="2400" b="0">
            <a:latin typeface="Arial" panose="020B0604020202020204" pitchFamily="34" charset="0"/>
            <a:cs typeface="Arial" panose="020B0604020202020204" pitchFamily="34" charset="0"/>
          </a:endParaRPr>
        </a:p>
      </dgm:t>
    </dgm:pt>
    <dgm:pt modelId="{C2607863-E3C7-4F08-839F-BF65BB2EBB5E}">
      <dgm:prSet custT="1"/>
      <dgm:spPr/>
      <dgm:t>
        <a:bodyPr/>
        <a:lstStyle/>
        <a:p>
          <a:pPr algn="l"/>
          <a:r>
            <a:rPr lang="es-EC" sz="1000">
              <a:latin typeface="Arial" panose="020B0604020202020204" pitchFamily="34" charset="0"/>
              <a:cs typeface="Arial" panose="020B0604020202020204" pitchFamily="34" charset="0"/>
            </a:rPr>
            <a:t>Ingeniería en Administración de Empresas </a:t>
          </a:r>
        </a:p>
        <a:p>
          <a:pPr algn="l"/>
          <a:r>
            <a:rPr lang="es-EC" sz="1000">
              <a:latin typeface="Arial" panose="020B0604020202020204" pitchFamily="34" charset="0"/>
              <a:cs typeface="Arial" panose="020B0604020202020204" pitchFamily="34" charset="0"/>
            </a:rPr>
            <a:t>Ingeniería Industrial </a:t>
          </a:r>
        </a:p>
        <a:p>
          <a:pPr algn="l"/>
          <a:r>
            <a:rPr lang="es-EC" sz="1000">
              <a:latin typeface="Arial" panose="020B0604020202020204" pitchFamily="34" charset="0"/>
              <a:cs typeface="Arial" panose="020B0604020202020204" pitchFamily="34" charset="0"/>
            </a:rPr>
            <a:t>Ingeniería en Producción </a:t>
          </a:r>
        </a:p>
        <a:p>
          <a:pPr algn="l"/>
          <a:r>
            <a:rPr lang="es-EC" sz="1000">
              <a:latin typeface="Arial" panose="020B0604020202020204" pitchFamily="34" charset="0"/>
              <a:cs typeface="Arial" panose="020B0604020202020204" pitchFamily="34" charset="0"/>
            </a:rPr>
            <a:t>Profesional en Seguridad y/o Gestión de Riesgos </a:t>
          </a:r>
        </a:p>
      </dgm:t>
    </dgm:pt>
    <dgm:pt modelId="{9CC30F5F-F1FF-46A3-830A-6662235E15C4}" type="parTrans" cxnId="{2B06A2D6-593C-4CD4-9B25-E3C434B65A04}">
      <dgm:prSet custT="1"/>
      <dgm:spPr/>
      <dgm:t>
        <a:bodyPr/>
        <a:lstStyle/>
        <a:p>
          <a:pPr algn="l"/>
          <a:endParaRPr lang="es-ES" sz="700" b="0">
            <a:latin typeface="Arial" panose="020B0604020202020204" pitchFamily="34" charset="0"/>
            <a:cs typeface="Arial" panose="020B0604020202020204" pitchFamily="34" charset="0"/>
          </a:endParaRPr>
        </a:p>
      </dgm:t>
    </dgm:pt>
    <dgm:pt modelId="{3F98ECB8-0340-4BB9-9DA3-2183034B77E3}" type="sibTrans" cxnId="{2B06A2D6-593C-4CD4-9B25-E3C434B65A04}">
      <dgm:prSet/>
      <dgm:spPr/>
      <dgm:t>
        <a:bodyPr/>
        <a:lstStyle/>
        <a:p>
          <a:pPr algn="l"/>
          <a:endParaRPr lang="es-ES" sz="2400" b="0">
            <a:latin typeface="Arial" panose="020B0604020202020204" pitchFamily="34" charset="0"/>
            <a:cs typeface="Arial" panose="020B0604020202020204" pitchFamily="34" charset="0"/>
          </a:endParaRPr>
        </a:p>
      </dgm:t>
    </dgm:pt>
    <dgm:pt modelId="{F1C04EEA-A17A-4ED9-A209-3908C7ECD6E6}">
      <dgm:prSet custT="1"/>
      <dgm:spPr/>
      <dgm:t>
        <a:bodyPr/>
        <a:lstStyle/>
        <a:p>
          <a:pPr algn="l"/>
          <a:r>
            <a:rPr lang="es-ES" sz="1000" b="0">
              <a:latin typeface="Arial" panose="020B0604020202020204" pitchFamily="34" charset="0"/>
              <a:cs typeface="Arial" panose="020B0604020202020204" pitchFamily="34" charset="0"/>
            </a:rPr>
            <a:t>Tercer Nivel </a:t>
          </a:r>
        </a:p>
        <a:p>
          <a:pPr algn="l"/>
          <a:r>
            <a:rPr lang="es-ES" sz="1000" b="0">
              <a:latin typeface="Arial" panose="020B0604020202020204" pitchFamily="34" charset="0"/>
              <a:cs typeface="Arial" panose="020B0604020202020204" pitchFamily="34" charset="0"/>
            </a:rPr>
            <a:t>Certificación </a:t>
          </a:r>
        </a:p>
        <a:p>
          <a:pPr algn="l"/>
          <a:r>
            <a:rPr lang="es-ES" sz="1000" b="0">
              <a:latin typeface="Arial" panose="020B0604020202020204" pitchFamily="34" charset="0"/>
              <a:cs typeface="Arial" panose="020B0604020202020204" pitchFamily="34" charset="0"/>
            </a:rPr>
            <a:t>Cuarto Nivel </a:t>
          </a:r>
        </a:p>
      </dgm:t>
    </dgm:pt>
    <dgm:pt modelId="{F8AC10F5-8210-405A-A584-C0CE1F4F9E07}" type="parTrans" cxnId="{0D481087-3152-4006-AD0C-0C60F1EE47BA}">
      <dgm:prSet custT="1"/>
      <dgm:spPr/>
      <dgm:t>
        <a:bodyPr/>
        <a:lstStyle/>
        <a:p>
          <a:pPr algn="l"/>
          <a:endParaRPr lang="es-ES" sz="700" b="0">
            <a:latin typeface="Arial" panose="020B0604020202020204" pitchFamily="34" charset="0"/>
            <a:cs typeface="Arial" panose="020B0604020202020204" pitchFamily="34" charset="0"/>
          </a:endParaRPr>
        </a:p>
      </dgm:t>
    </dgm:pt>
    <dgm:pt modelId="{7B40E7B5-CB4F-441F-AF99-513F6DA427DC}" type="sibTrans" cxnId="{0D481087-3152-4006-AD0C-0C60F1EE47BA}">
      <dgm:prSet/>
      <dgm:spPr/>
      <dgm:t>
        <a:bodyPr/>
        <a:lstStyle/>
        <a:p>
          <a:pPr algn="l"/>
          <a:endParaRPr lang="es-ES" sz="2400" b="0">
            <a:latin typeface="Arial" panose="020B0604020202020204" pitchFamily="34" charset="0"/>
            <a:cs typeface="Arial" panose="020B0604020202020204" pitchFamily="34" charset="0"/>
          </a:endParaRPr>
        </a:p>
      </dgm:t>
    </dgm:pt>
    <dgm:pt modelId="{E2DD70F7-EE3B-4101-A1F2-81BFDE3A955A}" type="pres">
      <dgm:prSet presAssocID="{8159AF3B-973D-406A-8C47-AF6F1F72FA1A}" presName="diagram" presStyleCnt="0">
        <dgm:presLayoutVars>
          <dgm:chPref val="1"/>
          <dgm:dir/>
          <dgm:animOne val="branch"/>
          <dgm:animLvl val="lvl"/>
          <dgm:resizeHandles val="exact"/>
        </dgm:presLayoutVars>
      </dgm:prSet>
      <dgm:spPr/>
      <dgm:t>
        <a:bodyPr/>
        <a:lstStyle/>
        <a:p>
          <a:endParaRPr lang="es-ES"/>
        </a:p>
      </dgm:t>
    </dgm:pt>
    <dgm:pt modelId="{F8441406-B3ED-4390-BF06-FF51F449A350}" type="pres">
      <dgm:prSet presAssocID="{C033768C-5D35-4831-8804-D11CCA52FE88}" presName="root1" presStyleCnt="0"/>
      <dgm:spPr/>
      <dgm:t>
        <a:bodyPr/>
        <a:lstStyle/>
        <a:p>
          <a:endParaRPr lang="es-ES"/>
        </a:p>
      </dgm:t>
    </dgm:pt>
    <dgm:pt modelId="{F0D356C6-C642-4897-A5FC-B58D0C168C37}" type="pres">
      <dgm:prSet presAssocID="{C033768C-5D35-4831-8804-D11CCA52FE88}" presName="LevelOneTextNode" presStyleLbl="node0" presStyleIdx="0" presStyleCnt="1">
        <dgm:presLayoutVars>
          <dgm:chPref val="3"/>
        </dgm:presLayoutVars>
      </dgm:prSet>
      <dgm:spPr/>
      <dgm:t>
        <a:bodyPr/>
        <a:lstStyle/>
        <a:p>
          <a:endParaRPr lang="es-ES"/>
        </a:p>
      </dgm:t>
    </dgm:pt>
    <dgm:pt modelId="{76548353-874A-470A-9F26-3A8FD21C13D2}" type="pres">
      <dgm:prSet presAssocID="{C033768C-5D35-4831-8804-D11CCA52FE88}" presName="level2hierChild" presStyleCnt="0"/>
      <dgm:spPr/>
      <dgm:t>
        <a:bodyPr/>
        <a:lstStyle/>
        <a:p>
          <a:endParaRPr lang="es-ES"/>
        </a:p>
      </dgm:t>
    </dgm:pt>
    <dgm:pt modelId="{885F1F0C-E946-4B95-B8F2-C805780587C0}" type="pres">
      <dgm:prSet presAssocID="{DAE8ACDF-3775-4E45-90E5-ECCD11FE12C9}" presName="conn2-1" presStyleLbl="parChTrans1D2" presStyleIdx="0" presStyleCnt="4"/>
      <dgm:spPr/>
      <dgm:t>
        <a:bodyPr/>
        <a:lstStyle/>
        <a:p>
          <a:endParaRPr lang="es-ES"/>
        </a:p>
      </dgm:t>
    </dgm:pt>
    <dgm:pt modelId="{59B43A0C-0333-4E6C-9051-93A0221229E8}" type="pres">
      <dgm:prSet presAssocID="{DAE8ACDF-3775-4E45-90E5-ECCD11FE12C9}" presName="connTx" presStyleLbl="parChTrans1D2" presStyleIdx="0" presStyleCnt="4"/>
      <dgm:spPr/>
      <dgm:t>
        <a:bodyPr/>
        <a:lstStyle/>
        <a:p>
          <a:endParaRPr lang="es-ES"/>
        </a:p>
      </dgm:t>
    </dgm:pt>
    <dgm:pt modelId="{1023B5F7-1593-4FAC-8F57-502EEC5D8808}" type="pres">
      <dgm:prSet presAssocID="{0EBD22F6-C12B-45AB-96E2-5C170A373C8F}" presName="root2" presStyleCnt="0"/>
      <dgm:spPr/>
      <dgm:t>
        <a:bodyPr/>
        <a:lstStyle/>
        <a:p>
          <a:endParaRPr lang="es-ES"/>
        </a:p>
      </dgm:t>
    </dgm:pt>
    <dgm:pt modelId="{31BBED7B-4109-45EF-8DE1-7C40AB3EF6AA}" type="pres">
      <dgm:prSet presAssocID="{0EBD22F6-C12B-45AB-96E2-5C170A373C8F}" presName="LevelTwoTextNode" presStyleLbl="node2" presStyleIdx="0" presStyleCnt="4">
        <dgm:presLayoutVars>
          <dgm:chPref val="3"/>
        </dgm:presLayoutVars>
      </dgm:prSet>
      <dgm:spPr/>
      <dgm:t>
        <a:bodyPr/>
        <a:lstStyle/>
        <a:p>
          <a:endParaRPr lang="es-ES"/>
        </a:p>
      </dgm:t>
    </dgm:pt>
    <dgm:pt modelId="{24485432-F9B7-4950-B2A9-7BBEEE4B34CA}" type="pres">
      <dgm:prSet presAssocID="{0EBD22F6-C12B-45AB-96E2-5C170A373C8F}" presName="level3hierChild" presStyleCnt="0"/>
      <dgm:spPr/>
      <dgm:t>
        <a:bodyPr/>
        <a:lstStyle/>
        <a:p>
          <a:endParaRPr lang="es-ES"/>
        </a:p>
      </dgm:t>
    </dgm:pt>
    <dgm:pt modelId="{51AC3E5A-BE43-4295-97B5-758B391CF8E9}" type="pres">
      <dgm:prSet presAssocID="{09A24D48-8767-4A18-A8FA-3D212446CE85}" presName="conn2-1" presStyleLbl="parChTrans1D3" presStyleIdx="0" presStyleCnt="6"/>
      <dgm:spPr/>
      <dgm:t>
        <a:bodyPr/>
        <a:lstStyle/>
        <a:p>
          <a:endParaRPr lang="es-ES"/>
        </a:p>
      </dgm:t>
    </dgm:pt>
    <dgm:pt modelId="{29742742-85E1-4579-B33C-3B4864569596}" type="pres">
      <dgm:prSet presAssocID="{09A24D48-8767-4A18-A8FA-3D212446CE85}" presName="connTx" presStyleLbl="parChTrans1D3" presStyleIdx="0" presStyleCnt="6"/>
      <dgm:spPr/>
      <dgm:t>
        <a:bodyPr/>
        <a:lstStyle/>
        <a:p>
          <a:endParaRPr lang="es-ES"/>
        </a:p>
      </dgm:t>
    </dgm:pt>
    <dgm:pt modelId="{A652FA25-D380-4426-81A0-3A7285E20422}" type="pres">
      <dgm:prSet presAssocID="{D0561139-527C-463A-AE8D-9EA2DC6DAD12}" presName="root2" presStyleCnt="0"/>
      <dgm:spPr/>
      <dgm:t>
        <a:bodyPr/>
        <a:lstStyle/>
        <a:p>
          <a:endParaRPr lang="es-ES"/>
        </a:p>
      </dgm:t>
    </dgm:pt>
    <dgm:pt modelId="{9ACC96AD-5AFB-4527-AB3E-FFDDBBFFB22F}" type="pres">
      <dgm:prSet presAssocID="{D0561139-527C-463A-AE8D-9EA2DC6DAD12}" presName="LevelTwoTextNode" presStyleLbl="node3" presStyleIdx="0" presStyleCnt="6">
        <dgm:presLayoutVars>
          <dgm:chPref val="3"/>
        </dgm:presLayoutVars>
      </dgm:prSet>
      <dgm:spPr/>
      <dgm:t>
        <a:bodyPr/>
        <a:lstStyle/>
        <a:p>
          <a:endParaRPr lang="es-ES"/>
        </a:p>
      </dgm:t>
    </dgm:pt>
    <dgm:pt modelId="{166537A0-795D-441E-AE08-F7B6532123F7}" type="pres">
      <dgm:prSet presAssocID="{D0561139-527C-463A-AE8D-9EA2DC6DAD12}" presName="level3hierChild" presStyleCnt="0"/>
      <dgm:spPr/>
      <dgm:t>
        <a:bodyPr/>
        <a:lstStyle/>
        <a:p>
          <a:endParaRPr lang="es-ES"/>
        </a:p>
      </dgm:t>
    </dgm:pt>
    <dgm:pt modelId="{399AB815-CA39-4789-AD82-753789358E92}" type="pres">
      <dgm:prSet presAssocID="{21E6A8E0-1401-45A6-A9AD-86A6CB6DEAB2}" presName="conn2-1" presStyleLbl="parChTrans1D4" presStyleIdx="0" presStyleCnt="6"/>
      <dgm:spPr/>
      <dgm:t>
        <a:bodyPr/>
        <a:lstStyle/>
        <a:p>
          <a:endParaRPr lang="es-ES"/>
        </a:p>
      </dgm:t>
    </dgm:pt>
    <dgm:pt modelId="{5D03D691-2944-4B14-940D-E9EF5CAEF58B}" type="pres">
      <dgm:prSet presAssocID="{21E6A8E0-1401-45A6-A9AD-86A6CB6DEAB2}" presName="connTx" presStyleLbl="parChTrans1D4" presStyleIdx="0" presStyleCnt="6"/>
      <dgm:spPr/>
      <dgm:t>
        <a:bodyPr/>
        <a:lstStyle/>
        <a:p>
          <a:endParaRPr lang="es-ES"/>
        </a:p>
      </dgm:t>
    </dgm:pt>
    <dgm:pt modelId="{6353ED69-3C22-48DE-86A2-7716FFDC023C}" type="pres">
      <dgm:prSet presAssocID="{7646F0AC-3BD9-4AE8-BAAE-80DC6C3580C5}" presName="root2" presStyleCnt="0"/>
      <dgm:spPr/>
      <dgm:t>
        <a:bodyPr/>
        <a:lstStyle/>
        <a:p>
          <a:endParaRPr lang="es-ES"/>
        </a:p>
      </dgm:t>
    </dgm:pt>
    <dgm:pt modelId="{628E10F6-A886-4AF9-A627-78DA8AA42F60}" type="pres">
      <dgm:prSet presAssocID="{7646F0AC-3BD9-4AE8-BAAE-80DC6C3580C5}" presName="LevelTwoTextNode" presStyleLbl="node4" presStyleIdx="0" presStyleCnt="6">
        <dgm:presLayoutVars>
          <dgm:chPref val="3"/>
        </dgm:presLayoutVars>
      </dgm:prSet>
      <dgm:spPr/>
      <dgm:t>
        <a:bodyPr/>
        <a:lstStyle/>
        <a:p>
          <a:endParaRPr lang="es-ES"/>
        </a:p>
      </dgm:t>
    </dgm:pt>
    <dgm:pt modelId="{46CDBD81-A00B-4ABE-BE37-4EF3E959D163}" type="pres">
      <dgm:prSet presAssocID="{7646F0AC-3BD9-4AE8-BAAE-80DC6C3580C5}" presName="level3hierChild" presStyleCnt="0"/>
      <dgm:spPr/>
      <dgm:t>
        <a:bodyPr/>
        <a:lstStyle/>
        <a:p>
          <a:endParaRPr lang="es-ES"/>
        </a:p>
      </dgm:t>
    </dgm:pt>
    <dgm:pt modelId="{ABFBE8A9-1EB2-43A4-B776-B525F8E319E7}" type="pres">
      <dgm:prSet presAssocID="{C4150CA8-7033-4AB3-BB49-BED0FF22CFC0}" presName="conn2-1" presStyleLbl="parChTrans1D3" presStyleIdx="1" presStyleCnt="6"/>
      <dgm:spPr/>
      <dgm:t>
        <a:bodyPr/>
        <a:lstStyle/>
        <a:p>
          <a:endParaRPr lang="es-ES"/>
        </a:p>
      </dgm:t>
    </dgm:pt>
    <dgm:pt modelId="{77D99B90-A2DD-4003-A4AB-9C6180719CCD}" type="pres">
      <dgm:prSet presAssocID="{C4150CA8-7033-4AB3-BB49-BED0FF22CFC0}" presName="connTx" presStyleLbl="parChTrans1D3" presStyleIdx="1" presStyleCnt="6"/>
      <dgm:spPr/>
      <dgm:t>
        <a:bodyPr/>
        <a:lstStyle/>
        <a:p>
          <a:endParaRPr lang="es-ES"/>
        </a:p>
      </dgm:t>
    </dgm:pt>
    <dgm:pt modelId="{9D636E7A-536C-468F-A720-0F3F82A61467}" type="pres">
      <dgm:prSet presAssocID="{276ADAB9-2A56-4468-990C-1E20150B53A6}" presName="root2" presStyleCnt="0"/>
      <dgm:spPr/>
      <dgm:t>
        <a:bodyPr/>
        <a:lstStyle/>
        <a:p>
          <a:endParaRPr lang="es-ES"/>
        </a:p>
      </dgm:t>
    </dgm:pt>
    <dgm:pt modelId="{59E4D4DC-EDBD-4C65-BEBB-11B9A40BB57C}" type="pres">
      <dgm:prSet presAssocID="{276ADAB9-2A56-4468-990C-1E20150B53A6}" presName="LevelTwoTextNode" presStyleLbl="node3" presStyleIdx="1" presStyleCnt="6">
        <dgm:presLayoutVars>
          <dgm:chPref val="3"/>
        </dgm:presLayoutVars>
      </dgm:prSet>
      <dgm:spPr/>
      <dgm:t>
        <a:bodyPr/>
        <a:lstStyle/>
        <a:p>
          <a:endParaRPr lang="es-ES"/>
        </a:p>
      </dgm:t>
    </dgm:pt>
    <dgm:pt modelId="{1BD976CC-7C09-46E3-9B62-699754CBE397}" type="pres">
      <dgm:prSet presAssocID="{276ADAB9-2A56-4468-990C-1E20150B53A6}" presName="level3hierChild" presStyleCnt="0"/>
      <dgm:spPr/>
      <dgm:t>
        <a:bodyPr/>
        <a:lstStyle/>
        <a:p>
          <a:endParaRPr lang="es-ES"/>
        </a:p>
      </dgm:t>
    </dgm:pt>
    <dgm:pt modelId="{177E988D-FD86-4727-979C-A4832DBE1EA1}" type="pres">
      <dgm:prSet presAssocID="{A199686A-5DE8-4D85-9CA6-A828201B279E}" presName="conn2-1" presStyleLbl="parChTrans1D4" presStyleIdx="1" presStyleCnt="6"/>
      <dgm:spPr/>
      <dgm:t>
        <a:bodyPr/>
        <a:lstStyle/>
        <a:p>
          <a:endParaRPr lang="es-ES"/>
        </a:p>
      </dgm:t>
    </dgm:pt>
    <dgm:pt modelId="{14BF084D-A705-4B4D-8AF7-D67CB287F849}" type="pres">
      <dgm:prSet presAssocID="{A199686A-5DE8-4D85-9CA6-A828201B279E}" presName="connTx" presStyleLbl="parChTrans1D4" presStyleIdx="1" presStyleCnt="6"/>
      <dgm:spPr/>
      <dgm:t>
        <a:bodyPr/>
        <a:lstStyle/>
        <a:p>
          <a:endParaRPr lang="es-ES"/>
        </a:p>
      </dgm:t>
    </dgm:pt>
    <dgm:pt modelId="{BF732372-446B-4B1B-A9F8-9BB8600519F9}" type="pres">
      <dgm:prSet presAssocID="{8A35E99F-9F93-43A2-A214-705659BF8D68}" presName="root2" presStyleCnt="0"/>
      <dgm:spPr/>
      <dgm:t>
        <a:bodyPr/>
        <a:lstStyle/>
        <a:p>
          <a:endParaRPr lang="es-ES"/>
        </a:p>
      </dgm:t>
    </dgm:pt>
    <dgm:pt modelId="{2B7F8D30-D169-4575-ABB7-22566CAB1675}" type="pres">
      <dgm:prSet presAssocID="{8A35E99F-9F93-43A2-A214-705659BF8D68}" presName="LevelTwoTextNode" presStyleLbl="node4" presStyleIdx="1" presStyleCnt="6" custScaleX="159355" custScaleY="142101">
        <dgm:presLayoutVars>
          <dgm:chPref val="3"/>
        </dgm:presLayoutVars>
      </dgm:prSet>
      <dgm:spPr/>
      <dgm:t>
        <a:bodyPr/>
        <a:lstStyle/>
        <a:p>
          <a:endParaRPr lang="es-ES"/>
        </a:p>
      </dgm:t>
    </dgm:pt>
    <dgm:pt modelId="{1E84F9B9-ED4A-434C-AD7D-5FCC5D4DA43A}" type="pres">
      <dgm:prSet presAssocID="{8A35E99F-9F93-43A2-A214-705659BF8D68}" presName="level3hierChild" presStyleCnt="0"/>
      <dgm:spPr/>
      <dgm:t>
        <a:bodyPr/>
        <a:lstStyle/>
        <a:p>
          <a:endParaRPr lang="es-ES"/>
        </a:p>
      </dgm:t>
    </dgm:pt>
    <dgm:pt modelId="{DDEE044F-18EE-4205-AE01-E53E57A84765}" type="pres">
      <dgm:prSet presAssocID="{288CF13F-EEE6-4859-8467-3E43AB310E45}" presName="conn2-1" presStyleLbl="parChTrans1D3" presStyleIdx="2" presStyleCnt="6"/>
      <dgm:spPr/>
      <dgm:t>
        <a:bodyPr/>
        <a:lstStyle/>
        <a:p>
          <a:endParaRPr lang="es-ES"/>
        </a:p>
      </dgm:t>
    </dgm:pt>
    <dgm:pt modelId="{8CC48F31-A659-45E6-BEEC-6A8E871134D4}" type="pres">
      <dgm:prSet presAssocID="{288CF13F-EEE6-4859-8467-3E43AB310E45}" presName="connTx" presStyleLbl="parChTrans1D3" presStyleIdx="2" presStyleCnt="6"/>
      <dgm:spPr/>
      <dgm:t>
        <a:bodyPr/>
        <a:lstStyle/>
        <a:p>
          <a:endParaRPr lang="es-ES"/>
        </a:p>
      </dgm:t>
    </dgm:pt>
    <dgm:pt modelId="{148239A5-71FA-4AFD-A714-855C6BD604CA}" type="pres">
      <dgm:prSet presAssocID="{58BEFE41-C67B-410A-943B-4A15FD718E5E}" presName="root2" presStyleCnt="0"/>
      <dgm:spPr/>
      <dgm:t>
        <a:bodyPr/>
        <a:lstStyle/>
        <a:p>
          <a:endParaRPr lang="es-ES"/>
        </a:p>
      </dgm:t>
    </dgm:pt>
    <dgm:pt modelId="{FE4ABB99-A54B-4E60-A964-B75D592BD4B6}" type="pres">
      <dgm:prSet presAssocID="{58BEFE41-C67B-410A-943B-4A15FD718E5E}" presName="LevelTwoTextNode" presStyleLbl="node3" presStyleIdx="2" presStyleCnt="6">
        <dgm:presLayoutVars>
          <dgm:chPref val="3"/>
        </dgm:presLayoutVars>
      </dgm:prSet>
      <dgm:spPr/>
      <dgm:t>
        <a:bodyPr/>
        <a:lstStyle/>
        <a:p>
          <a:endParaRPr lang="es-ES"/>
        </a:p>
      </dgm:t>
    </dgm:pt>
    <dgm:pt modelId="{B5B4EA46-8947-49BC-9F51-433D9858AFB3}" type="pres">
      <dgm:prSet presAssocID="{58BEFE41-C67B-410A-943B-4A15FD718E5E}" presName="level3hierChild" presStyleCnt="0"/>
      <dgm:spPr/>
      <dgm:t>
        <a:bodyPr/>
        <a:lstStyle/>
        <a:p>
          <a:endParaRPr lang="es-ES"/>
        </a:p>
      </dgm:t>
    </dgm:pt>
    <dgm:pt modelId="{0F9FCD70-BE1D-4B5D-85D3-BDB88022CD62}" type="pres">
      <dgm:prSet presAssocID="{DD2A576D-0097-4FC7-A98F-586244A60568}" presName="conn2-1" presStyleLbl="parChTrans1D4" presStyleIdx="2" presStyleCnt="6"/>
      <dgm:spPr/>
      <dgm:t>
        <a:bodyPr/>
        <a:lstStyle/>
        <a:p>
          <a:endParaRPr lang="es-ES"/>
        </a:p>
      </dgm:t>
    </dgm:pt>
    <dgm:pt modelId="{FE693F0E-7FD1-41F3-9A57-185B0C8E85A1}" type="pres">
      <dgm:prSet presAssocID="{DD2A576D-0097-4FC7-A98F-586244A60568}" presName="connTx" presStyleLbl="parChTrans1D4" presStyleIdx="2" presStyleCnt="6"/>
      <dgm:spPr/>
      <dgm:t>
        <a:bodyPr/>
        <a:lstStyle/>
        <a:p>
          <a:endParaRPr lang="es-ES"/>
        </a:p>
      </dgm:t>
    </dgm:pt>
    <dgm:pt modelId="{9FE4214F-5BEF-4496-858B-481DBA021DB0}" type="pres">
      <dgm:prSet presAssocID="{F87EA3BE-24E7-453E-8AAE-D10AE00388B9}" presName="root2" presStyleCnt="0"/>
      <dgm:spPr/>
      <dgm:t>
        <a:bodyPr/>
        <a:lstStyle/>
        <a:p>
          <a:endParaRPr lang="es-ES"/>
        </a:p>
      </dgm:t>
    </dgm:pt>
    <dgm:pt modelId="{8860DC79-0B22-4238-8940-C88B15B97E5A}" type="pres">
      <dgm:prSet presAssocID="{F87EA3BE-24E7-453E-8AAE-D10AE00388B9}" presName="LevelTwoTextNode" presStyleLbl="node4" presStyleIdx="2" presStyleCnt="6">
        <dgm:presLayoutVars>
          <dgm:chPref val="3"/>
        </dgm:presLayoutVars>
      </dgm:prSet>
      <dgm:spPr/>
      <dgm:t>
        <a:bodyPr/>
        <a:lstStyle/>
        <a:p>
          <a:endParaRPr lang="es-ES"/>
        </a:p>
      </dgm:t>
    </dgm:pt>
    <dgm:pt modelId="{4B266ADA-1CE8-4C3D-8896-970E62D50A18}" type="pres">
      <dgm:prSet presAssocID="{F87EA3BE-24E7-453E-8AAE-D10AE00388B9}" presName="level3hierChild" presStyleCnt="0"/>
      <dgm:spPr/>
      <dgm:t>
        <a:bodyPr/>
        <a:lstStyle/>
        <a:p>
          <a:endParaRPr lang="es-ES"/>
        </a:p>
      </dgm:t>
    </dgm:pt>
    <dgm:pt modelId="{29EB10BF-9EF0-4173-A499-95B7DFC31178}" type="pres">
      <dgm:prSet presAssocID="{4B574A78-48FC-4DBD-A636-5D32C7DA80BF}" presName="conn2-1" presStyleLbl="parChTrans1D2" presStyleIdx="1" presStyleCnt="4"/>
      <dgm:spPr/>
      <dgm:t>
        <a:bodyPr/>
        <a:lstStyle/>
        <a:p>
          <a:endParaRPr lang="es-ES"/>
        </a:p>
      </dgm:t>
    </dgm:pt>
    <dgm:pt modelId="{666CDA20-47C1-445D-8252-10129BCC2BE5}" type="pres">
      <dgm:prSet presAssocID="{4B574A78-48FC-4DBD-A636-5D32C7DA80BF}" presName="connTx" presStyleLbl="parChTrans1D2" presStyleIdx="1" presStyleCnt="4"/>
      <dgm:spPr/>
      <dgm:t>
        <a:bodyPr/>
        <a:lstStyle/>
        <a:p>
          <a:endParaRPr lang="es-ES"/>
        </a:p>
      </dgm:t>
    </dgm:pt>
    <dgm:pt modelId="{67977771-200C-4F2B-A73B-0C2D1334F0B9}" type="pres">
      <dgm:prSet presAssocID="{D1E5EBB8-EEE6-4827-A600-2561AAF374E8}" presName="root2" presStyleCnt="0"/>
      <dgm:spPr/>
      <dgm:t>
        <a:bodyPr/>
        <a:lstStyle/>
        <a:p>
          <a:endParaRPr lang="es-ES"/>
        </a:p>
      </dgm:t>
    </dgm:pt>
    <dgm:pt modelId="{246E92D3-A8E2-4670-9982-7DE1B2582635}" type="pres">
      <dgm:prSet presAssocID="{D1E5EBB8-EEE6-4827-A600-2561AAF374E8}" presName="LevelTwoTextNode" presStyleLbl="node2" presStyleIdx="1" presStyleCnt="4">
        <dgm:presLayoutVars>
          <dgm:chPref val="3"/>
        </dgm:presLayoutVars>
      </dgm:prSet>
      <dgm:spPr/>
      <dgm:t>
        <a:bodyPr/>
        <a:lstStyle/>
        <a:p>
          <a:endParaRPr lang="es-ES"/>
        </a:p>
      </dgm:t>
    </dgm:pt>
    <dgm:pt modelId="{2B9F34CA-C97C-4285-95A9-E38EAEA54209}" type="pres">
      <dgm:prSet presAssocID="{D1E5EBB8-EEE6-4827-A600-2561AAF374E8}" presName="level3hierChild" presStyleCnt="0"/>
      <dgm:spPr/>
      <dgm:t>
        <a:bodyPr/>
        <a:lstStyle/>
        <a:p>
          <a:endParaRPr lang="es-ES"/>
        </a:p>
      </dgm:t>
    </dgm:pt>
    <dgm:pt modelId="{8D2DAF55-85A1-4F5C-AB3D-BBF28FAD1B0B}" type="pres">
      <dgm:prSet presAssocID="{0D8893C2-9864-4E11-AE3E-60C120D53133}" presName="conn2-1" presStyleLbl="parChTrans1D3" presStyleIdx="3" presStyleCnt="6"/>
      <dgm:spPr/>
      <dgm:t>
        <a:bodyPr/>
        <a:lstStyle/>
        <a:p>
          <a:endParaRPr lang="es-ES"/>
        </a:p>
      </dgm:t>
    </dgm:pt>
    <dgm:pt modelId="{1CB97078-3540-41DB-9284-F68FA5D6038A}" type="pres">
      <dgm:prSet presAssocID="{0D8893C2-9864-4E11-AE3E-60C120D53133}" presName="connTx" presStyleLbl="parChTrans1D3" presStyleIdx="3" presStyleCnt="6"/>
      <dgm:spPr/>
      <dgm:t>
        <a:bodyPr/>
        <a:lstStyle/>
        <a:p>
          <a:endParaRPr lang="es-ES"/>
        </a:p>
      </dgm:t>
    </dgm:pt>
    <dgm:pt modelId="{930AB034-6DDC-4DCE-A398-815037E7E5B4}" type="pres">
      <dgm:prSet presAssocID="{040D7814-D5FB-4208-969C-ABCA2E8FF192}" presName="root2" presStyleCnt="0"/>
      <dgm:spPr/>
      <dgm:t>
        <a:bodyPr/>
        <a:lstStyle/>
        <a:p>
          <a:endParaRPr lang="es-ES"/>
        </a:p>
      </dgm:t>
    </dgm:pt>
    <dgm:pt modelId="{072E9627-E940-450A-809C-35C449FBDAB7}" type="pres">
      <dgm:prSet presAssocID="{040D7814-D5FB-4208-969C-ABCA2E8FF192}" presName="LevelTwoTextNode" presStyleLbl="node3" presStyleIdx="3" presStyleCnt="6">
        <dgm:presLayoutVars>
          <dgm:chPref val="3"/>
        </dgm:presLayoutVars>
      </dgm:prSet>
      <dgm:spPr/>
      <dgm:t>
        <a:bodyPr/>
        <a:lstStyle/>
        <a:p>
          <a:endParaRPr lang="es-ES"/>
        </a:p>
      </dgm:t>
    </dgm:pt>
    <dgm:pt modelId="{210FEA25-C700-4A13-B31F-7279926F6B3B}" type="pres">
      <dgm:prSet presAssocID="{040D7814-D5FB-4208-969C-ABCA2E8FF192}" presName="level3hierChild" presStyleCnt="0"/>
      <dgm:spPr/>
      <dgm:t>
        <a:bodyPr/>
        <a:lstStyle/>
        <a:p>
          <a:endParaRPr lang="es-ES"/>
        </a:p>
      </dgm:t>
    </dgm:pt>
    <dgm:pt modelId="{8E3F5146-604D-49CC-B78F-F1F3D91C49D7}" type="pres">
      <dgm:prSet presAssocID="{30FE1FB1-6105-40B7-8FF8-3FC472F4081D}" presName="conn2-1" presStyleLbl="parChTrans1D4" presStyleIdx="3" presStyleCnt="6"/>
      <dgm:spPr/>
      <dgm:t>
        <a:bodyPr/>
        <a:lstStyle/>
        <a:p>
          <a:endParaRPr lang="es-ES"/>
        </a:p>
      </dgm:t>
    </dgm:pt>
    <dgm:pt modelId="{0625496C-E4D6-4CC9-9746-CAE98D3B44CF}" type="pres">
      <dgm:prSet presAssocID="{30FE1FB1-6105-40B7-8FF8-3FC472F4081D}" presName="connTx" presStyleLbl="parChTrans1D4" presStyleIdx="3" presStyleCnt="6"/>
      <dgm:spPr/>
      <dgm:t>
        <a:bodyPr/>
        <a:lstStyle/>
        <a:p>
          <a:endParaRPr lang="es-ES"/>
        </a:p>
      </dgm:t>
    </dgm:pt>
    <dgm:pt modelId="{3A73A4FC-C121-497F-A0CA-ABF081451009}" type="pres">
      <dgm:prSet presAssocID="{96719D83-20EA-470F-97FC-ACBEFD83854A}" presName="root2" presStyleCnt="0"/>
      <dgm:spPr/>
      <dgm:t>
        <a:bodyPr/>
        <a:lstStyle/>
        <a:p>
          <a:endParaRPr lang="es-ES"/>
        </a:p>
      </dgm:t>
    </dgm:pt>
    <dgm:pt modelId="{8843ECBB-9AE0-4A94-95AD-30373BA3E0DB}" type="pres">
      <dgm:prSet presAssocID="{96719D83-20EA-470F-97FC-ACBEFD83854A}" presName="LevelTwoTextNode" presStyleLbl="node4" presStyleIdx="3" presStyleCnt="6" custScaleY="133513">
        <dgm:presLayoutVars>
          <dgm:chPref val="3"/>
        </dgm:presLayoutVars>
      </dgm:prSet>
      <dgm:spPr/>
      <dgm:t>
        <a:bodyPr/>
        <a:lstStyle/>
        <a:p>
          <a:endParaRPr lang="es-ES"/>
        </a:p>
      </dgm:t>
    </dgm:pt>
    <dgm:pt modelId="{C2FE9D6D-962B-40A5-871C-1E9B7EC41576}" type="pres">
      <dgm:prSet presAssocID="{96719D83-20EA-470F-97FC-ACBEFD83854A}" presName="level3hierChild" presStyleCnt="0"/>
      <dgm:spPr/>
      <dgm:t>
        <a:bodyPr/>
        <a:lstStyle/>
        <a:p>
          <a:endParaRPr lang="es-ES"/>
        </a:p>
      </dgm:t>
    </dgm:pt>
    <dgm:pt modelId="{3A2F20CA-6535-4693-8A55-A1C3B90E10B9}" type="pres">
      <dgm:prSet presAssocID="{EEB5C63F-A387-404C-984F-F6F9F96D6B49}" presName="conn2-1" presStyleLbl="parChTrans1D2" presStyleIdx="2" presStyleCnt="4"/>
      <dgm:spPr/>
      <dgm:t>
        <a:bodyPr/>
        <a:lstStyle/>
        <a:p>
          <a:endParaRPr lang="es-ES"/>
        </a:p>
      </dgm:t>
    </dgm:pt>
    <dgm:pt modelId="{D31F1C3C-DBA3-417F-AD4B-510D568111CE}" type="pres">
      <dgm:prSet presAssocID="{EEB5C63F-A387-404C-984F-F6F9F96D6B49}" presName="connTx" presStyleLbl="parChTrans1D2" presStyleIdx="2" presStyleCnt="4"/>
      <dgm:spPr/>
      <dgm:t>
        <a:bodyPr/>
        <a:lstStyle/>
        <a:p>
          <a:endParaRPr lang="es-ES"/>
        </a:p>
      </dgm:t>
    </dgm:pt>
    <dgm:pt modelId="{B738665E-21A9-4A74-8081-C1709E916E26}" type="pres">
      <dgm:prSet presAssocID="{B2181FB4-FE81-4493-BE65-5F8CDB7F0639}" presName="root2" presStyleCnt="0"/>
      <dgm:spPr/>
      <dgm:t>
        <a:bodyPr/>
        <a:lstStyle/>
        <a:p>
          <a:endParaRPr lang="es-ES"/>
        </a:p>
      </dgm:t>
    </dgm:pt>
    <dgm:pt modelId="{53CA5E0D-3AA2-45A5-A33B-4DCF4857EAEA}" type="pres">
      <dgm:prSet presAssocID="{B2181FB4-FE81-4493-BE65-5F8CDB7F0639}" presName="LevelTwoTextNode" presStyleLbl="node2" presStyleIdx="2" presStyleCnt="4">
        <dgm:presLayoutVars>
          <dgm:chPref val="3"/>
        </dgm:presLayoutVars>
      </dgm:prSet>
      <dgm:spPr/>
      <dgm:t>
        <a:bodyPr/>
        <a:lstStyle/>
        <a:p>
          <a:endParaRPr lang="es-ES"/>
        </a:p>
      </dgm:t>
    </dgm:pt>
    <dgm:pt modelId="{22CD1441-EEA5-4ECC-9064-70FA39096798}" type="pres">
      <dgm:prSet presAssocID="{B2181FB4-FE81-4493-BE65-5F8CDB7F0639}" presName="level3hierChild" presStyleCnt="0"/>
      <dgm:spPr/>
      <dgm:t>
        <a:bodyPr/>
        <a:lstStyle/>
        <a:p>
          <a:endParaRPr lang="es-ES"/>
        </a:p>
      </dgm:t>
    </dgm:pt>
    <dgm:pt modelId="{7E42BAA4-3468-4DB0-9EDE-F915B329866E}" type="pres">
      <dgm:prSet presAssocID="{CD5348A2-E922-4669-820B-C5D38597E4C1}" presName="conn2-1" presStyleLbl="parChTrans1D3" presStyleIdx="4" presStyleCnt="6"/>
      <dgm:spPr/>
      <dgm:t>
        <a:bodyPr/>
        <a:lstStyle/>
        <a:p>
          <a:endParaRPr lang="es-ES"/>
        </a:p>
      </dgm:t>
    </dgm:pt>
    <dgm:pt modelId="{C6DA2F78-5AB0-4EEA-A341-7FAF6775E804}" type="pres">
      <dgm:prSet presAssocID="{CD5348A2-E922-4669-820B-C5D38597E4C1}" presName="connTx" presStyleLbl="parChTrans1D3" presStyleIdx="4" presStyleCnt="6"/>
      <dgm:spPr/>
      <dgm:t>
        <a:bodyPr/>
        <a:lstStyle/>
        <a:p>
          <a:endParaRPr lang="es-ES"/>
        </a:p>
      </dgm:t>
    </dgm:pt>
    <dgm:pt modelId="{5D1471F9-6AB1-4DF1-96F5-093E72EB2147}" type="pres">
      <dgm:prSet presAssocID="{65BE591B-FC9B-4DAB-AD33-9A3DF2AC7667}" presName="root2" presStyleCnt="0"/>
      <dgm:spPr/>
      <dgm:t>
        <a:bodyPr/>
        <a:lstStyle/>
        <a:p>
          <a:endParaRPr lang="es-ES"/>
        </a:p>
      </dgm:t>
    </dgm:pt>
    <dgm:pt modelId="{A3C5ACB8-CE60-4A86-B828-DFB7E7084641}" type="pres">
      <dgm:prSet presAssocID="{65BE591B-FC9B-4DAB-AD33-9A3DF2AC7667}" presName="LevelTwoTextNode" presStyleLbl="node3" presStyleIdx="4" presStyleCnt="6">
        <dgm:presLayoutVars>
          <dgm:chPref val="3"/>
        </dgm:presLayoutVars>
      </dgm:prSet>
      <dgm:spPr/>
      <dgm:t>
        <a:bodyPr/>
        <a:lstStyle/>
        <a:p>
          <a:endParaRPr lang="es-ES"/>
        </a:p>
      </dgm:t>
    </dgm:pt>
    <dgm:pt modelId="{FD353BAD-59C1-4FCB-B77A-BB58014827DD}" type="pres">
      <dgm:prSet presAssocID="{65BE591B-FC9B-4DAB-AD33-9A3DF2AC7667}" presName="level3hierChild" presStyleCnt="0"/>
      <dgm:spPr/>
      <dgm:t>
        <a:bodyPr/>
        <a:lstStyle/>
        <a:p>
          <a:endParaRPr lang="es-ES"/>
        </a:p>
      </dgm:t>
    </dgm:pt>
    <dgm:pt modelId="{50634463-9213-483F-B0D9-E17DD69875D0}" type="pres">
      <dgm:prSet presAssocID="{9CC30F5F-F1FF-46A3-830A-6662235E15C4}" presName="conn2-1" presStyleLbl="parChTrans1D4" presStyleIdx="4" presStyleCnt="6"/>
      <dgm:spPr/>
      <dgm:t>
        <a:bodyPr/>
        <a:lstStyle/>
        <a:p>
          <a:endParaRPr lang="es-ES"/>
        </a:p>
      </dgm:t>
    </dgm:pt>
    <dgm:pt modelId="{8A116639-B856-45A2-956B-137D44C99C87}" type="pres">
      <dgm:prSet presAssocID="{9CC30F5F-F1FF-46A3-830A-6662235E15C4}" presName="connTx" presStyleLbl="parChTrans1D4" presStyleIdx="4" presStyleCnt="6"/>
      <dgm:spPr/>
      <dgm:t>
        <a:bodyPr/>
        <a:lstStyle/>
        <a:p>
          <a:endParaRPr lang="es-ES"/>
        </a:p>
      </dgm:t>
    </dgm:pt>
    <dgm:pt modelId="{191ACC7A-70BF-4231-AD2B-E3A054D4199A}" type="pres">
      <dgm:prSet presAssocID="{C2607863-E3C7-4F08-839F-BF65BB2EBB5E}" presName="root2" presStyleCnt="0"/>
      <dgm:spPr/>
      <dgm:t>
        <a:bodyPr/>
        <a:lstStyle/>
        <a:p>
          <a:endParaRPr lang="es-ES"/>
        </a:p>
      </dgm:t>
    </dgm:pt>
    <dgm:pt modelId="{DA7AFF6F-C5B0-4EE1-AA6C-A525EF41F15D}" type="pres">
      <dgm:prSet presAssocID="{C2607863-E3C7-4F08-839F-BF65BB2EBB5E}" presName="LevelTwoTextNode" presStyleLbl="node4" presStyleIdx="4" presStyleCnt="6" custScaleX="149995" custScaleY="160945">
        <dgm:presLayoutVars>
          <dgm:chPref val="3"/>
        </dgm:presLayoutVars>
      </dgm:prSet>
      <dgm:spPr/>
      <dgm:t>
        <a:bodyPr/>
        <a:lstStyle/>
        <a:p>
          <a:endParaRPr lang="es-ES"/>
        </a:p>
      </dgm:t>
    </dgm:pt>
    <dgm:pt modelId="{566ADCF1-E5E9-47B6-B4B1-BAE58A83AF54}" type="pres">
      <dgm:prSet presAssocID="{C2607863-E3C7-4F08-839F-BF65BB2EBB5E}" presName="level3hierChild" presStyleCnt="0"/>
      <dgm:spPr/>
      <dgm:t>
        <a:bodyPr/>
        <a:lstStyle/>
        <a:p>
          <a:endParaRPr lang="es-ES"/>
        </a:p>
      </dgm:t>
    </dgm:pt>
    <dgm:pt modelId="{DDED4221-4F20-49DD-A272-DE4E459C3DAE}" type="pres">
      <dgm:prSet presAssocID="{A99197D9-C206-4067-8678-416D6DBAA491}" presName="conn2-1" presStyleLbl="parChTrans1D2" presStyleIdx="3" presStyleCnt="4"/>
      <dgm:spPr/>
      <dgm:t>
        <a:bodyPr/>
        <a:lstStyle/>
        <a:p>
          <a:endParaRPr lang="es-ES"/>
        </a:p>
      </dgm:t>
    </dgm:pt>
    <dgm:pt modelId="{DDB028CF-321D-4978-940F-6F0DB707AEE9}" type="pres">
      <dgm:prSet presAssocID="{A99197D9-C206-4067-8678-416D6DBAA491}" presName="connTx" presStyleLbl="parChTrans1D2" presStyleIdx="3" presStyleCnt="4"/>
      <dgm:spPr/>
      <dgm:t>
        <a:bodyPr/>
        <a:lstStyle/>
        <a:p>
          <a:endParaRPr lang="es-ES"/>
        </a:p>
      </dgm:t>
    </dgm:pt>
    <dgm:pt modelId="{F06E1CB3-695F-4317-BD63-4EB79FEF7576}" type="pres">
      <dgm:prSet presAssocID="{E9C7BE09-AC1A-4C10-BD57-C7FD073A789D}" presName="root2" presStyleCnt="0"/>
      <dgm:spPr/>
      <dgm:t>
        <a:bodyPr/>
        <a:lstStyle/>
        <a:p>
          <a:endParaRPr lang="es-ES"/>
        </a:p>
      </dgm:t>
    </dgm:pt>
    <dgm:pt modelId="{895E9DDA-27C5-4690-8EF3-63ECF53E7EB6}" type="pres">
      <dgm:prSet presAssocID="{E9C7BE09-AC1A-4C10-BD57-C7FD073A789D}" presName="LevelTwoTextNode" presStyleLbl="node2" presStyleIdx="3" presStyleCnt="4">
        <dgm:presLayoutVars>
          <dgm:chPref val="3"/>
        </dgm:presLayoutVars>
      </dgm:prSet>
      <dgm:spPr/>
      <dgm:t>
        <a:bodyPr/>
        <a:lstStyle/>
        <a:p>
          <a:endParaRPr lang="es-ES"/>
        </a:p>
      </dgm:t>
    </dgm:pt>
    <dgm:pt modelId="{876ED383-604F-4F0E-93C7-FB0B456F1D3B}" type="pres">
      <dgm:prSet presAssocID="{E9C7BE09-AC1A-4C10-BD57-C7FD073A789D}" presName="level3hierChild" presStyleCnt="0"/>
      <dgm:spPr/>
      <dgm:t>
        <a:bodyPr/>
        <a:lstStyle/>
        <a:p>
          <a:endParaRPr lang="es-ES"/>
        </a:p>
      </dgm:t>
    </dgm:pt>
    <dgm:pt modelId="{0A3B5064-330B-40B9-B682-AF4A185E37C5}" type="pres">
      <dgm:prSet presAssocID="{493F9EB8-39C4-4C7A-90AF-9AB6698AB1AB}" presName="conn2-1" presStyleLbl="parChTrans1D3" presStyleIdx="5" presStyleCnt="6"/>
      <dgm:spPr/>
      <dgm:t>
        <a:bodyPr/>
        <a:lstStyle/>
        <a:p>
          <a:endParaRPr lang="es-ES"/>
        </a:p>
      </dgm:t>
    </dgm:pt>
    <dgm:pt modelId="{7FE0D5A7-9B96-4499-B6CD-9AF1C627EC38}" type="pres">
      <dgm:prSet presAssocID="{493F9EB8-39C4-4C7A-90AF-9AB6698AB1AB}" presName="connTx" presStyleLbl="parChTrans1D3" presStyleIdx="5" presStyleCnt="6"/>
      <dgm:spPr/>
      <dgm:t>
        <a:bodyPr/>
        <a:lstStyle/>
        <a:p>
          <a:endParaRPr lang="es-ES"/>
        </a:p>
      </dgm:t>
    </dgm:pt>
    <dgm:pt modelId="{2CD1E6BE-AE68-44E0-B741-1102001D728F}" type="pres">
      <dgm:prSet presAssocID="{E2CBFC85-4BB0-43B8-8549-4F191BBC969A}" presName="root2" presStyleCnt="0"/>
      <dgm:spPr/>
      <dgm:t>
        <a:bodyPr/>
        <a:lstStyle/>
        <a:p>
          <a:endParaRPr lang="es-ES"/>
        </a:p>
      </dgm:t>
    </dgm:pt>
    <dgm:pt modelId="{2D85E578-FCA2-4FEB-8F6F-FAF27823F650}" type="pres">
      <dgm:prSet presAssocID="{E2CBFC85-4BB0-43B8-8549-4F191BBC969A}" presName="LevelTwoTextNode" presStyleLbl="node3" presStyleIdx="5" presStyleCnt="6">
        <dgm:presLayoutVars>
          <dgm:chPref val="3"/>
        </dgm:presLayoutVars>
      </dgm:prSet>
      <dgm:spPr/>
      <dgm:t>
        <a:bodyPr/>
        <a:lstStyle/>
        <a:p>
          <a:endParaRPr lang="es-ES"/>
        </a:p>
      </dgm:t>
    </dgm:pt>
    <dgm:pt modelId="{A49FE125-F867-4A97-94E7-7627D2FC331B}" type="pres">
      <dgm:prSet presAssocID="{E2CBFC85-4BB0-43B8-8549-4F191BBC969A}" presName="level3hierChild" presStyleCnt="0"/>
      <dgm:spPr/>
      <dgm:t>
        <a:bodyPr/>
        <a:lstStyle/>
        <a:p>
          <a:endParaRPr lang="es-ES"/>
        </a:p>
      </dgm:t>
    </dgm:pt>
    <dgm:pt modelId="{A1B42279-950C-43CD-B2D0-2B9B03DAB2A0}" type="pres">
      <dgm:prSet presAssocID="{F8AC10F5-8210-405A-A584-C0CE1F4F9E07}" presName="conn2-1" presStyleLbl="parChTrans1D4" presStyleIdx="5" presStyleCnt="6"/>
      <dgm:spPr/>
      <dgm:t>
        <a:bodyPr/>
        <a:lstStyle/>
        <a:p>
          <a:endParaRPr lang="es-ES"/>
        </a:p>
      </dgm:t>
    </dgm:pt>
    <dgm:pt modelId="{2F01E69E-5A63-4977-9E59-2E47B5B72271}" type="pres">
      <dgm:prSet presAssocID="{F8AC10F5-8210-405A-A584-C0CE1F4F9E07}" presName="connTx" presStyleLbl="parChTrans1D4" presStyleIdx="5" presStyleCnt="6"/>
      <dgm:spPr/>
      <dgm:t>
        <a:bodyPr/>
        <a:lstStyle/>
        <a:p>
          <a:endParaRPr lang="es-ES"/>
        </a:p>
      </dgm:t>
    </dgm:pt>
    <dgm:pt modelId="{37278C7E-2386-4A10-8E0E-C76E828587BB}" type="pres">
      <dgm:prSet presAssocID="{F1C04EEA-A17A-4ED9-A209-3908C7ECD6E6}" presName="root2" presStyleCnt="0"/>
      <dgm:spPr/>
      <dgm:t>
        <a:bodyPr/>
        <a:lstStyle/>
        <a:p>
          <a:endParaRPr lang="es-ES"/>
        </a:p>
      </dgm:t>
    </dgm:pt>
    <dgm:pt modelId="{F36BD42A-68F8-4CFB-B78F-A34811AD70A5}" type="pres">
      <dgm:prSet presAssocID="{F1C04EEA-A17A-4ED9-A209-3908C7ECD6E6}" presName="LevelTwoTextNode" presStyleLbl="node4" presStyleIdx="5" presStyleCnt="6">
        <dgm:presLayoutVars>
          <dgm:chPref val="3"/>
        </dgm:presLayoutVars>
      </dgm:prSet>
      <dgm:spPr/>
      <dgm:t>
        <a:bodyPr/>
        <a:lstStyle/>
        <a:p>
          <a:endParaRPr lang="es-ES"/>
        </a:p>
      </dgm:t>
    </dgm:pt>
    <dgm:pt modelId="{FAB2EE54-76A2-4A6C-AC46-EE47948EBEFD}" type="pres">
      <dgm:prSet presAssocID="{F1C04EEA-A17A-4ED9-A209-3908C7ECD6E6}" presName="level3hierChild" presStyleCnt="0"/>
      <dgm:spPr/>
      <dgm:t>
        <a:bodyPr/>
        <a:lstStyle/>
        <a:p>
          <a:endParaRPr lang="es-ES"/>
        </a:p>
      </dgm:t>
    </dgm:pt>
  </dgm:ptLst>
  <dgm:cxnLst>
    <dgm:cxn modelId="{B6FA8071-E68A-48E9-AE94-E8C9F76078F3}" type="presOf" srcId="{F8AC10F5-8210-405A-A584-C0CE1F4F9E07}" destId="{A1B42279-950C-43CD-B2D0-2B9B03DAB2A0}" srcOrd="0" destOrd="0" presId="urn:microsoft.com/office/officeart/2005/8/layout/hierarchy2"/>
    <dgm:cxn modelId="{6D316A6A-E7F4-4D7A-B4CB-BF3D95F5BC7D}" srcId="{E9C7BE09-AC1A-4C10-BD57-C7FD073A789D}" destId="{E2CBFC85-4BB0-43B8-8549-4F191BBC969A}" srcOrd="0" destOrd="0" parTransId="{493F9EB8-39C4-4C7A-90AF-9AB6698AB1AB}" sibTransId="{D36EC50B-2F00-4513-9ADC-E92E89A781E2}"/>
    <dgm:cxn modelId="{C5DD50D9-CF95-4708-870B-CDDCE283366E}" type="presOf" srcId="{EEB5C63F-A387-404C-984F-F6F9F96D6B49}" destId="{D31F1C3C-DBA3-417F-AD4B-510D568111CE}" srcOrd="1" destOrd="0" presId="urn:microsoft.com/office/officeart/2005/8/layout/hierarchy2"/>
    <dgm:cxn modelId="{6D950F8A-995F-4221-930E-9EADADB6F53F}" type="presOf" srcId="{9CC30F5F-F1FF-46A3-830A-6662235E15C4}" destId="{50634463-9213-483F-B0D9-E17DD69875D0}" srcOrd="0" destOrd="0" presId="urn:microsoft.com/office/officeart/2005/8/layout/hierarchy2"/>
    <dgm:cxn modelId="{42243B76-DB55-41B2-ACB1-16FE97B9DCFF}" type="presOf" srcId="{8A35E99F-9F93-43A2-A214-705659BF8D68}" destId="{2B7F8D30-D169-4575-ABB7-22566CAB1675}" srcOrd="0" destOrd="0" presId="urn:microsoft.com/office/officeart/2005/8/layout/hierarchy2"/>
    <dgm:cxn modelId="{BE0EBDC0-4D64-41B8-8A3E-087D550AEACC}" srcId="{0EBD22F6-C12B-45AB-96E2-5C170A373C8F}" destId="{D0561139-527C-463A-AE8D-9EA2DC6DAD12}" srcOrd="0" destOrd="0" parTransId="{09A24D48-8767-4A18-A8FA-3D212446CE85}" sibTransId="{D4362860-71ED-4353-8089-0E240DD087E6}"/>
    <dgm:cxn modelId="{6BCB1E13-9C09-425B-91A1-B205DFFD15CF}" type="presOf" srcId="{493F9EB8-39C4-4C7A-90AF-9AB6698AB1AB}" destId="{7FE0D5A7-9B96-4499-B6CD-9AF1C627EC38}" srcOrd="1" destOrd="0" presId="urn:microsoft.com/office/officeart/2005/8/layout/hierarchy2"/>
    <dgm:cxn modelId="{31981C4C-8906-49DD-8ACA-1510816FB121}" srcId="{C033768C-5D35-4831-8804-D11CCA52FE88}" destId="{D1E5EBB8-EEE6-4827-A600-2561AAF374E8}" srcOrd="1" destOrd="0" parTransId="{4B574A78-48FC-4DBD-A636-5D32C7DA80BF}" sibTransId="{8FE206E8-A913-455C-B72C-47CD35F92C88}"/>
    <dgm:cxn modelId="{24A0FEB6-E0F0-4A30-AA8B-EED199AED81F}" type="presOf" srcId="{288CF13F-EEE6-4859-8467-3E43AB310E45}" destId="{8CC48F31-A659-45E6-BEEC-6A8E871134D4}" srcOrd="1" destOrd="0" presId="urn:microsoft.com/office/officeart/2005/8/layout/hierarchy2"/>
    <dgm:cxn modelId="{8E35C20E-2BCF-449B-8CB6-90526C0E44B8}" type="presOf" srcId="{0D8893C2-9864-4E11-AE3E-60C120D53133}" destId="{1CB97078-3540-41DB-9284-F68FA5D6038A}" srcOrd="1" destOrd="0" presId="urn:microsoft.com/office/officeart/2005/8/layout/hierarchy2"/>
    <dgm:cxn modelId="{8AFB5BE0-B263-491B-B463-A8D8BFCDC1B0}" srcId="{D1E5EBB8-EEE6-4827-A600-2561AAF374E8}" destId="{040D7814-D5FB-4208-969C-ABCA2E8FF192}" srcOrd="0" destOrd="0" parTransId="{0D8893C2-9864-4E11-AE3E-60C120D53133}" sibTransId="{BB2BC6A4-513F-4499-B93A-E1B8152301F2}"/>
    <dgm:cxn modelId="{3B4E16F3-5237-4E7A-A2BF-24FD683F6891}" type="presOf" srcId="{CD5348A2-E922-4669-820B-C5D38597E4C1}" destId="{C6DA2F78-5AB0-4EEA-A341-7FAF6775E804}" srcOrd="1" destOrd="0" presId="urn:microsoft.com/office/officeart/2005/8/layout/hierarchy2"/>
    <dgm:cxn modelId="{EA25B0C2-58A9-4019-825C-94DEE10A412F}" srcId="{C033768C-5D35-4831-8804-D11CCA52FE88}" destId="{B2181FB4-FE81-4493-BE65-5F8CDB7F0639}" srcOrd="2" destOrd="0" parTransId="{EEB5C63F-A387-404C-984F-F6F9F96D6B49}" sibTransId="{0B41CA15-E290-4DB8-9B8F-AA741BBB3C8F}"/>
    <dgm:cxn modelId="{B62A2BEF-2058-45F5-84FD-0249C027AFE1}" type="presOf" srcId="{CD5348A2-E922-4669-820B-C5D38597E4C1}" destId="{7E42BAA4-3468-4DB0-9EDE-F915B329866E}" srcOrd="0" destOrd="0" presId="urn:microsoft.com/office/officeart/2005/8/layout/hierarchy2"/>
    <dgm:cxn modelId="{7B1A401A-958E-442A-8E99-B822D638B6E7}" type="presOf" srcId="{58BEFE41-C67B-410A-943B-4A15FD718E5E}" destId="{FE4ABB99-A54B-4E60-A964-B75D592BD4B6}" srcOrd="0" destOrd="0" presId="urn:microsoft.com/office/officeart/2005/8/layout/hierarchy2"/>
    <dgm:cxn modelId="{2E555052-D8E1-4E0C-B686-B567F5B118CA}" type="presOf" srcId="{EEB5C63F-A387-404C-984F-F6F9F96D6B49}" destId="{3A2F20CA-6535-4693-8A55-A1C3B90E10B9}" srcOrd="0" destOrd="0" presId="urn:microsoft.com/office/officeart/2005/8/layout/hierarchy2"/>
    <dgm:cxn modelId="{72761207-F85D-4778-B7A4-D7BAB9E4B4FB}" type="presOf" srcId="{9CC30F5F-F1FF-46A3-830A-6662235E15C4}" destId="{8A116639-B856-45A2-956B-137D44C99C87}" srcOrd="1" destOrd="0" presId="urn:microsoft.com/office/officeart/2005/8/layout/hierarchy2"/>
    <dgm:cxn modelId="{2ABFFE86-7D9C-4135-ADDD-397CDD81E4C5}" type="presOf" srcId="{C033768C-5D35-4831-8804-D11CCA52FE88}" destId="{F0D356C6-C642-4897-A5FC-B58D0C168C37}" srcOrd="0" destOrd="0" presId="urn:microsoft.com/office/officeart/2005/8/layout/hierarchy2"/>
    <dgm:cxn modelId="{173B087F-C592-42FE-BCCD-2C98C69D0BB1}" type="presOf" srcId="{276ADAB9-2A56-4468-990C-1E20150B53A6}" destId="{59E4D4DC-EDBD-4C65-BEBB-11B9A40BB57C}" srcOrd="0" destOrd="0" presId="urn:microsoft.com/office/officeart/2005/8/layout/hierarchy2"/>
    <dgm:cxn modelId="{82064DCC-377E-4DE7-B309-4755386344FD}" type="presOf" srcId="{493F9EB8-39C4-4C7A-90AF-9AB6698AB1AB}" destId="{0A3B5064-330B-40B9-B682-AF4A185E37C5}" srcOrd="0" destOrd="0" presId="urn:microsoft.com/office/officeart/2005/8/layout/hierarchy2"/>
    <dgm:cxn modelId="{4B5D897F-9405-4B0F-9EF9-4A8B2834E834}" type="presOf" srcId="{4B574A78-48FC-4DBD-A636-5D32C7DA80BF}" destId="{666CDA20-47C1-445D-8252-10129BCC2BE5}" srcOrd="1" destOrd="0" presId="urn:microsoft.com/office/officeart/2005/8/layout/hierarchy2"/>
    <dgm:cxn modelId="{807D1EEE-AA72-4FBB-94C8-07902EF67501}" type="presOf" srcId="{DAE8ACDF-3775-4E45-90E5-ECCD11FE12C9}" destId="{59B43A0C-0333-4E6C-9051-93A0221229E8}" srcOrd="1" destOrd="0" presId="urn:microsoft.com/office/officeart/2005/8/layout/hierarchy2"/>
    <dgm:cxn modelId="{54BF9246-691C-4C8F-A32C-4454B6A6A31B}" type="presOf" srcId="{A199686A-5DE8-4D85-9CA6-A828201B279E}" destId="{177E988D-FD86-4727-979C-A4832DBE1EA1}" srcOrd="0" destOrd="0" presId="urn:microsoft.com/office/officeart/2005/8/layout/hierarchy2"/>
    <dgm:cxn modelId="{E9B5D03A-DC77-408D-BFD7-90E73FA6700B}" srcId="{276ADAB9-2A56-4468-990C-1E20150B53A6}" destId="{8A35E99F-9F93-43A2-A214-705659BF8D68}" srcOrd="0" destOrd="0" parTransId="{A199686A-5DE8-4D85-9CA6-A828201B279E}" sibTransId="{CF957DA1-C85E-4E2E-999C-62131D725C13}"/>
    <dgm:cxn modelId="{67BE8B51-6B4A-4974-881F-C67B46CB74BE}" type="presOf" srcId="{F1C04EEA-A17A-4ED9-A209-3908C7ECD6E6}" destId="{F36BD42A-68F8-4CFB-B78F-A34811AD70A5}" srcOrd="0" destOrd="0" presId="urn:microsoft.com/office/officeart/2005/8/layout/hierarchy2"/>
    <dgm:cxn modelId="{C15D7903-4466-4146-BF99-D44AB6CD21F7}" type="presOf" srcId="{DD2A576D-0097-4FC7-A98F-586244A60568}" destId="{FE693F0E-7FD1-41F3-9A57-185B0C8E85A1}" srcOrd="1" destOrd="0" presId="urn:microsoft.com/office/officeart/2005/8/layout/hierarchy2"/>
    <dgm:cxn modelId="{ABAF897D-AA67-4ADA-8610-2FDA5EF26EC4}" type="presOf" srcId="{C2607863-E3C7-4F08-839F-BF65BB2EBB5E}" destId="{DA7AFF6F-C5B0-4EE1-AA6C-A525EF41F15D}" srcOrd="0" destOrd="0" presId="urn:microsoft.com/office/officeart/2005/8/layout/hierarchy2"/>
    <dgm:cxn modelId="{B3EAC0F1-B0BC-4376-8DC6-6D1E1D1B06F7}" type="presOf" srcId="{D0561139-527C-463A-AE8D-9EA2DC6DAD12}" destId="{9ACC96AD-5AFB-4527-AB3E-FFDDBBFFB22F}" srcOrd="0" destOrd="0" presId="urn:microsoft.com/office/officeart/2005/8/layout/hierarchy2"/>
    <dgm:cxn modelId="{67385150-208A-4F9D-83C7-3F52072B44BA}" type="presOf" srcId="{65BE591B-FC9B-4DAB-AD33-9A3DF2AC7667}" destId="{A3C5ACB8-CE60-4A86-B828-DFB7E7084641}" srcOrd="0" destOrd="0" presId="urn:microsoft.com/office/officeart/2005/8/layout/hierarchy2"/>
    <dgm:cxn modelId="{6123E097-831E-4293-A871-449AF83EF0C7}" type="presOf" srcId="{F8AC10F5-8210-405A-A584-C0CE1F4F9E07}" destId="{2F01E69E-5A63-4977-9E59-2E47B5B72271}" srcOrd="1" destOrd="0" presId="urn:microsoft.com/office/officeart/2005/8/layout/hierarchy2"/>
    <dgm:cxn modelId="{884C1AB6-8504-4AE6-80E3-7A9932994B9B}" type="presOf" srcId="{21E6A8E0-1401-45A6-A9AD-86A6CB6DEAB2}" destId="{5D03D691-2944-4B14-940D-E9EF5CAEF58B}" srcOrd="1" destOrd="0" presId="urn:microsoft.com/office/officeart/2005/8/layout/hierarchy2"/>
    <dgm:cxn modelId="{58B0BAFA-462E-4CF6-A94D-E4E1592DBF0F}" type="presOf" srcId="{30FE1FB1-6105-40B7-8FF8-3FC472F4081D}" destId="{8E3F5146-604D-49CC-B78F-F1F3D91C49D7}" srcOrd="0" destOrd="0" presId="urn:microsoft.com/office/officeart/2005/8/layout/hierarchy2"/>
    <dgm:cxn modelId="{754D9F22-A3AF-4730-AF12-0AAEFB95CE5F}" type="presOf" srcId="{B2181FB4-FE81-4493-BE65-5F8CDB7F0639}" destId="{53CA5E0D-3AA2-45A5-A33B-4DCF4857EAEA}" srcOrd="0" destOrd="0" presId="urn:microsoft.com/office/officeart/2005/8/layout/hierarchy2"/>
    <dgm:cxn modelId="{09C27AA5-DF3E-48BA-9A1B-6A9659A0842A}" type="presOf" srcId="{09A24D48-8767-4A18-A8FA-3D212446CE85}" destId="{51AC3E5A-BE43-4295-97B5-758B391CF8E9}" srcOrd="0" destOrd="0" presId="urn:microsoft.com/office/officeart/2005/8/layout/hierarchy2"/>
    <dgm:cxn modelId="{4306AF20-87E0-4B0C-9910-D20B024B3807}" srcId="{040D7814-D5FB-4208-969C-ABCA2E8FF192}" destId="{96719D83-20EA-470F-97FC-ACBEFD83854A}" srcOrd="0" destOrd="0" parTransId="{30FE1FB1-6105-40B7-8FF8-3FC472F4081D}" sibTransId="{14C3C47F-A000-444B-B410-3EAE0AAD274C}"/>
    <dgm:cxn modelId="{0D481087-3152-4006-AD0C-0C60F1EE47BA}" srcId="{E2CBFC85-4BB0-43B8-8549-4F191BBC969A}" destId="{F1C04EEA-A17A-4ED9-A209-3908C7ECD6E6}" srcOrd="0" destOrd="0" parTransId="{F8AC10F5-8210-405A-A584-C0CE1F4F9E07}" sibTransId="{7B40E7B5-CB4F-441F-AF99-513F6DA427DC}"/>
    <dgm:cxn modelId="{49321A5C-F366-4D89-BAF3-6797269DFC95}" srcId="{0EBD22F6-C12B-45AB-96E2-5C170A373C8F}" destId="{276ADAB9-2A56-4468-990C-1E20150B53A6}" srcOrd="1" destOrd="0" parTransId="{C4150CA8-7033-4AB3-BB49-BED0FF22CFC0}" sibTransId="{6E19F7D9-1F61-4D0B-9B3C-CBFC17DC8530}"/>
    <dgm:cxn modelId="{E6F1E683-343B-43E2-B744-305C8C2FEBE0}" type="presOf" srcId="{040D7814-D5FB-4208-969C-ABCA2E8FF192}" destId="{072E9627-E940-450A-809C-35C449FBDAB7}" srcOrd="0" destOrd="0" presId="urn:microsoft.com/office/officeart/2005/8/layout/hierarchy2"/>
    <dgm:cxn modelId="{6DDE8B43-6626-456C-9DC3-1C54C0EB623A}" type="presOf" srcId="{30FE1FB1-6105-40B7-8FF8-3FC472F4081D}" destId="{0625496C-E4D6-4CC9-9746-CAE98D3B44CF}" srcOrd="1" destOrd="0" presId="urn:microsoft.com/office/officeart/2005/8/layout/hierarchy2"/>
    <dgm:cxn modelId="{57EC74A1-838C-4E2C-B765-6A80EE6B24B2}" srcId="{58BEFE41-C67B-410A-943B-4A15FD718E5E}" destId="{F87EA3BE-24E7-453E-8AAE-D10AE00388B9}" srcOrd="0" destOrd="0" parTransId="{DD2A576D-0097-4FC7-A98F-586244A60568}" sibTransId="{0F9EECAF-8B9A-4493-9CF0-422FFBAC44F3}"/>
    <dgm:cxn modelId="{3A788DCE-34B2-4ECD-855B-EE54862629BB}" srcId="{C033768C-5D35-4831-8804-D11CCA52FE88}" destId="{0EBD22F6-C12B-45AB-96E2-5C170A373C8F}" srcOrd="0" destOrd="0" parTransId="{DAE8ACDF-3775-4E45-90E5-ECCD11FE12C9}" sibTransId="{DA68C6DB-7EDB-437A-9D6C-F529C23822C1}"/>
    <dgm:cxn modelId="{F9DD524B-4DDA-4030-955E-281BB449E06A}" type="presOf" srcId="{7646F0AC-3BD9-4AE8-BAAE-80DC6C3580C5}" destId="{628E10F6-A886-4AF9-A627-78DA8AA42F60}" srcOrd="0" destOrd="0" presId="urn:microsoft.com/office/officeart/2005/8/layout/hierarchy2"/>
    <dgm:cxn modelId="{EFD20957-1586-4E7F-A852-B791C632C0C0}" type="presOf" srcId="{0D8893C2-9864-4E11-AE3E-60C120D53133}" destId="{8D2DAF55-85A1-4F5C-AB3D-BBF28FAD1B0B}" srcOrd="0" destOrd="0" presId="urn:microsoft.com/office/officeart/2005/8/layout/hierarchy2"/>
    <dgm:cxn modelId="{7ABFBFF1-9122-4E90-8120-09E3C8033434}" type="presOf" srcId="{C4150CA8-7033-4AB3-BB49-BED0FF22CFC0}" destId="{77D99B90-A2DD-4003-A4AB-9C6180719CCD}" srcOrd="1" destOrd="0" presId="urn:microsoft.com/office/officeart/2005/8/layout/hierarchy2"/>
    <dgm:cxn modelId="{A063333F-F486-4B7F-AAFA-88EB8557310E}" type="presOf" srcId="{8159AF3B-973D-406A-8C47-AF6F1F72FA1A}" destId="{E2DD70F7-EE3B-4101-A1F2-81BFDE3A955A}" srcOrd="0" destOrd="0" presId="urn:microsoft.com/office/officeart/2005/8/layout/hierarchy2"/>
    <dgm:cxn modelId="{D8D21366-6517-441B-AFCE-A7B9A2A24B0B}" type="presOf" srcId="{C4150CA8-7033-4AB3-BB49-BED0FF22CFC0}" destId="{ABFBE8A9-1EB2-43A4-B776-B525F8E319E7}" srcOrd="0" destOrd="0" presId="urn:microsoft.com/office/officeart/2005/8/layout/hierarchy2"/>
    <dgm:cxn modelId="{31EF6606-EF79-44DA-86D4-2845DB36568F}" type="presOf" srcId="{E9C7BE09-AC1A-4C10-BD57-C7FD073A789D}" destId="{895E9DDA-27C5-4690-8EF3-63ECF53E7EB6}" srcOrd="0" destOrd="0" presId="urn:microsoft.com/office/officeart/2005/8/layout/hierarchy2"/>
    <dgm:cxn modelId="{B1AC7B84-04BC-49F7-9523-84DC1399C675}" type="presOf" srcId="{A99197D9-C206-4067-8678-416D6DBAA491}" destId="{DDED4221-4F20-49DD-A272-DE4E459C3DAE}" srcOrd="0" destOrd="0" presId="urn:microsoft.com/office/officeart/2005/8/layout/hierarchy2"/>
    <dgm:cxn modelId="{288CB370-015C-4112-A4AF-851ADAC7492B}" type="presOf" srcId="{09A24D48-8767-4A18-A8FA-3D212446CE85}" destId="{29742742-85E1-4579-B33C-3B4864569596}" srcOrd="1" destOrd="0" presId="urn:microsoft.com/office/officeart/2005/8/layout/hierarchy2"/>
    <dgm:cxn modelId="{6A781FE3-609C-4662-808A-68CE4355DD0B}" type="presOf" srcId="{0EBD22F6-C12B-45AB-96E2-5C170A373C8F}" destId="{31BBED7B-4109-45EF-8DE1-7C40AB3EF6AA}" srcOrd="0" destOrd="0" presId="urn:microsoft.com/office/officeart/2005/8/layout/hierarchy2"/>
    <dgm:cxn modelId="{1ACF57F2-959C-4E61-B89E-AD7985E2D8A2}" type="presOf" srcId="{288CF13F-EEE6-4859-8467-3E43AB310E45}" destId="{DDEE044F-18EE-4205-AE01-E53E57A84765}" srcOrd="0" destOrd="0" presId="urn:microsoft.com/office/officeart/2005/8/layout/hierarchy2"/>
    <dgm:cxn modelId="{2B06A2D6-593C-4CD4-9B25-E3C434B65A04}" srcId="{65BE591B-FC9B-4DAB-AD33-9A3DF2AC7667}" destId="{C2607863-E3C7-4F08-839F-BF65BB2EBB5E}" srcOrd="0" destOrd="0" parTransId="{9CC30F5F-F1FF-46A3-830A-6662235E15C4}" sibTransId="{3F98ECB8-0340-4BB9-9DA3-2183034B77E3}"/>
    <dgm:cxn modelId="{E205D7F9-0198-4F23-A45C-783D5FFB4213}" type="presOf" srcId="{E2CBFC85-4BB0-43B8-8549-4F191BBC969A}" destId="{2D85E578-FCA2-4FEB-8F6F-FAF27823F650}" srcOrd="0" destOrd="0" presId="urn:microsoft.com/office/officeart/2005/8/layout/hierarchy2"/>
    <dgm:cxn modelId="{1BEE0D77-B8FB-4EE2-9AC6-F8A05D357720}" type="presOf" srcId="{A199686A-5DE8-4D85-9CA6-A828201B279E}" destId="{14BF084D-A705-4B4D-8AF7-D67CB287F849}" srcOrd="1" destOrd="0" presId="urn:microsoft.com/office/officeart/2005/8/layout/hierarchy2"/>
    <dgm:cxn modelId="{8C4598E6-089A-43C0-A08F-39B6B8D59A84}" type="presOf" srcId="{DD2A576D-0097-4FC7-A98F-586244A60568}" destId="{0F9FCD70-BE1D-4B5D-85D3-BDB88022CD62}" srcOrd="0" destOrd="0" presId="urn:microsoft.com/office/officeart/2005/8/layout/hierarchy2"/>
    <dgm:cxn modelId="{A25716E3-1FDC-440E-8B4C-86A81F6CAA23}" type="presOf" srcId="{F87EA3BE-24E7-453E-8AAE-D10AE00388B9}" destId="{8860DC79-0B22-4238-8940-C88B15B97E5A}" srcOrd="0" destOrd="0" presId="urn:microsoft.com/office/officeart/2005/8/layout/hierarchy2"/>
    <dgm:cxn modelId="{083DECBB-C17A-414D-A647-D104CF34E506}" srcId="{B2181FB4-FE81-4493-BE65-5F8CDB7F0639}" destId="{65BE591B-FC9B-4DAB-AD33-9A3DF2AC7667}" srcOrd="0" destOrd="0" parTransId="{CD5348A2-E922-4669-820B-C5D38597E4C1}" sibTransId="{3C0E0271-C409-4F5E-9BD3-CC48542A0D70}"/>
    <dgm:cxn modelId="{3C458198-7042-4598-AEA0-6D1820BD010D}" type="presOf" srcId="{A99197D9-C206-4067-8678-416D6DBAA491}" destId="{DDB028CF-321D-4978-940F-6F0DB707AEE9}" srcOrd="1" destOrd="0" presId="urn:microsoft.com/office/officeart/2005/8/layout/hierarchy2"/>
    <dgm:cxn modelId="{C57160B4-9CCF-465E-AD62-A61B8E63DDEF}" srcId="{C033768C-5D35-4831-8804-D11CCA52FE88}" destId="{E9C7BE09-AC1A-4C10-BD57-C7FD073A789D}" srcOrd="3" destOrd="0" parTransId="{A99197D9-C206-4067-8678-416D6DBAA491}" sibTransId="{42B36A84-4E98-49CE-8271-7B55B90F9693}"/>
    <dgm:cxn modelId="{DCA9F771-1407-47A7-896C-476E9CDDF6F2}" type="presOf" srcId="{21E6A8E0-1401-45A6-A9AD-86A6CB6DEAB2}" destId="{399AB815-CA39-4789-AD82-753789358E92}" srcOrd="0" destOrd="0" presId="urn:microsoft.com/office/officeart/2005/8/layout/hierarchy2"/>
    <dgm:cxn modelId="{DE0656E5-4B57-4500-A8B2-D56A0E6CDEBB}" srcId="{8159AF3B-973D-406A-8C47-AF6F1F72FA1A}" destId="{C033768C-5D35-4831-8804-D11CCA52FE88}" srcOrd="0" destOrd="0" parTransId="{1E186E62-610F-4E7C-832C-F81C5DB2D5CC}" sibTransId="{5832881C-FA53-404A-B119-E5D7C6422614}"/>
    <dgm:cxn modelId="{089B607B-104E-45B7-8E4C-6327C09782BF}" type="presOf" srcId="{4B574A78-48FC-4DBD-A636-5D32C7DA80BF}" destId="{29EB10BF-9EF0-4173-A499-95B7DFC31178}" srcOrd="0" destOrd="0" presId="urn:microsoft.com/office/officeart/2005/8/layout/hierarchy2"/>
    <dgm:cxn modelId="{F6505445-969D-4C14-9DBC-262D042B9397}" type="presOf" srcId="{D1E5EBB8-EEE6-4827-A600-2561AAF374E8}" destId="{246E92D3-A8E2-4670-9982-7DE1B2582635}" srcOrd="0" destOrd="0" presId="urn:microsoft.com/office/officeart/2005/8/layout/hierarchy2"/>
    <dgm:cxn modelId="{DBECD818-CC4E-4062-B886-DAC57F82D338}" srcId="{D0561139-527C-463A-AE8D-9EA2DC6DAD12}" destId="{7646F0AC-3BD9-4AE8-BAAE-80DC6C3580C5}" srcOrd="0" destOrd="0" parTransId="{21E6A8E0-1401-45A6-A9AD-86A6CB6DEAB2}" sibTransId="{E6066B7A-13BE-4FC9-BEB4-EA61CD9BC841}"/>
    <dgm:cxn modelId="{AC9C74AB-42A7-4B6C-91FC-B5B5F27918CF}" srcId="{0EBD22F6-C12B-45AB-96E2-5C170A373C8F}" destId="{58BEFE41-C67B-410A-943B-4A15FD718E5E}" srcOrd="2" destOrd="0" parTransId="{288CF13F-EEE6-4859-8467-3E43AB310E45}" sibTransId="{C2CCBA9D-5C0F-4008-BC9D-E27A38575CD4}"/>
    <dgm:cxn modelId="{015BEAB5-FA9C-48A5-8B15-98802243BC21}" type="presOf" srcId="{96719D83-20EA-470F-97FC-ACBEFD83854A}" destId="{8843ECBB-9AE0-4A94-95AD-30373BA3E0DB}" srcOrd="0" destOrd="0" presId="urn:microsoft.com/office/officeart/2005/8/layout/hierarchy2"/>
    <dgm:cxn modelId="{AEC9D713-CE1D-42E0-AC9E-36E580521E5F}" type="presOf" srcId="{DAE8ACDF-3775-4E45-90E5-ECCD11FE12C9}" destId="{885F1F0C-E946-4B95-B8F2-C805780587C0}" srcOrd="0" destOrd="0" presId="urn:microsoft.com/office/officeart/2005/8/layout/hierarchy2"/>
    <dgm:cxn modelId="{798F41F0-11BC-4A24-9488-5BF543EADA2B}" type="presParOf" srcId="{E2DD70F7-EE3B-4101-A1F2-81BFDE3A955A}" destId="{F8441406-B3ED-4390-BF06-FF51F449A350}" srcOrd="0" destOrd="0" presId="urn:microsoft.com/office/officeart/2005/8/layout/hierarchy2"/>
    <dgm:cxn modelId="{823C543C-7C0B-49B4-BF4C-7D135D64E1FA}" type="presParOf" srcId="{F8441406-B3ED-4390-BF06-FF51F449A350}" destId="{F0D356C6-C642-4897-A5FC-B58D0C168C37}" srcOrd="0" destOrd="0" presId="urn:microsoft.com/office/officeart/2005/8/layout/hierarchy2"/>
    <dgm:cxn modelId="{3D488279-7BD0-4F0D-8459-7602ED393DB6}" type="presParOf" srcId="{F8441406-B3ED-4390-BF06-FF51F449A350}" destId="{76548353-874A-470A-9F26-3A8FD21C13D2}" srcOrd="1" destOrd="0" presId="urn:microsoft.com/office/officeart/2005/8/layout/hierarchy2"/>
    <dgm:cxn modelId="{C09790DC-B5FD-4DFD-BF90-32A70045FEC1}" type="presParOf" srcId="{76548353-874A-470A-9F26-3A8FD21C13D2}" destId="{885F1F0C-E946-4B95-B8F2-C805780587C0}" srcOrd="0" destOrd="0" presId="urn:microsoft.com/office/officeart/2005/8/layout/hierarchy2"/>
    <dgm:cxn modelId="{F7A9F1A1-28B0-4D59-B202-11955974D0D0}" type="presParOf" srcId="{885F1F0C-E946-4B95-B8F2-C805780587C0}" destId="{59B43A0C-0333-4E6C-9051-93A0221229E8}" srcOrd="0" destOrd="0" presId="urn:microsoft.com/office/officeart/2005/8/layout/hierarchy2"/>
    <dgm:cxn modelId="{689EEC58-2871-4ED1-876A-4071ED30881C}" type="presParOf" srcId="{76548353-874A-470A-9F26-3A8FD21C13D2}" destId="{1023B5F7-1593-4FAC-8F57-502EEC5D8808}" srcOrd="1" destOrd="0" presId="urn:microsoft.com/office/officeart/2005/8/layout/hierarchy2"/>
    <dgm:cxn modelId="{6E6928EC-749D-40C5-9DD6-08936F3E61D1}" type="presParOf" srcId="{1023B5F7-1593-4FAC-8F57-502EEC5D8808}" destId="{31BBED7B-4109-45EF-8DE1-7C40AB3EF6AA}" srcOrd="0" destOrd="0" presId="urn:microsoft.com/office/officeart/2005/8/layout/hierarchy2"/>
    <dgm:cxn modelId="{1BE01431-2127-4429-96A9-DB104978E20B}" type="presParOf" srcId="{1023B5F7-1593-4FAC-8F57-502EEC5D8808}" destId="{24485432-F9B7-4950-B2A9-7BBEEE4B34CA}" srcOrd="1" destOrd="0" presId="urn:microsoft.com/office/officeart/2005/8/layout/hierarchy2"/>
    <dgm:cxn modelId="{D0539E40-44DD-44EC-9EC7-1C7C7077287F}" type="presParOf" srcId="{24485432-F9B7-4950-B2A9-7BBEEE4B34CA}" destId="{51AC3E5A-BE43-4295-97B5-758B391CF8E9}" srcOrd="0" destOrd="0" presId="urn:microsoft.com/office/officeart/2005/8/layout/hierarchy2"/>
    <dgm:cxn modelId="{A46DFFCB-F391-4D02-89D0-6706B796A8AB}" type="presParOf" srcId="{51AC3E5A-BE43-4295-97B5-758B391CF8E9}" destId="{29742742-85E1-4579-B33C-3B4864569596}" srcOrd="0" destOrd="0" presId="urn:microsoft.com/office/officeart/2005/8/layout/hierarchy2"/>
    <dgm:cxn modelId="{C95494C6-5BFF-4F78-880B-1CB30A4E405E}" type="presParOf" srcId="{24485432-F9B7-4950-B2A9-7BBEEE4B34CA}" destId="{A652FA25-D380-4426-81A0-3A7285E20422}" srcOrd="1" destOrd="0" presId="urn:microsoft.com/office/officeart/2005/8/layout/hierarchy2"/>
    <dgm:cxn modelId="{61F3B859-FF68-446F-8098-41146E64F85A}" type="presParOf" srcId="{A652FA25-D380-4426-81A0-3A7285E20422}" destId="{9ACC96AD-5AFB-4527-AB3E-FFDDBBFFB22F}" srcOrd="0" destOrd="0" presId="urn:microsoft.com/office/officeart/2005/8/layout/hierarchy2"/>
    <dgm:cxn modelId="{292B7EC8-241A-46D8-BD1E-E77CA8F91BBC}" type="presParOf" srcId="{A652FA25-D380-4426-81A0-3A7285E20422}" destId="{166537A0-795D-441E-AE08-F7B6532123F7}" srcOrd="1" destOrd="0" presId="urn:microsoft.com/office/officeart/2005/8/layout/hierarchy2"/>
    <dgm:cxn modelId="{5CC800DA-5935-467E-B23A-3BE3F1D09BB0}" type="presParOf" srcId="{166537A0-795D-441E-AE08-F7B6532123F7}" destId="{399AB815-CA39-4789-AD82-753789358E92}" srcOrd="0" destOrd="0" presId="urn:microsoft.com/office/officeart/2005/8/layout/hierarchy2"/>
    <dgm:cxn modelId="{516DEDEC-B810-4370-9FC3-CA15889915CC}" type="presParOf" srcId="{399AB815-CA39-4789-AD82-753789358E92}" destId="{5D03D691-2944-4B14-940D-E9EF5CAEF58B}" srcOrd="0" destOrd="0" presId="urn:microsoft.com/office/officeart/2005/8/layout/hierarchy2"/>
    <dgm:cxn modelId="{229AFBEB-A123-46F4-A34F-973C69564D14}" type="presParOf" srcId="{166537A0-795D-441E-AE08-F7B6532123F7}" destId="{6353ED69-3C22-48DE-86A2-7716FFDC023C}" srcOrd="1" destOrd="0" presId="urn:microsoft.com/office/officeart/2005/8/layout/hierarchy2"/>
    <dgm:cxn modelId="{C6F2DF7F-B566-4D82-9927-2664D2BAFD8F}" type="presParOf" srcId="{6353ED69-3C22-48DE-86A2-7716FFDC023C}" destId="{628E10F6-A886-4AF9-A627-78DA8AA42F60}" srcOrd="0" destOrd="0" presId="urn:microsoft.com/office/officeart/2005/8/layout/hierarchy2"/>
    <dgm:cxn modelId="{F3E0D8B8-A08D-4E8B-85EC-B1BA1B50CE49}" type="presParOf" srcId="{6353ED69-3C22-48DE-86A2-7716FFDC023C}" destId="{46CDBD81-A00B-4ABE-BE37-4EF3E959D163}" srcOrd="1" destOrd="0" presId="urn:microsoft.com/office/officeart/2005/8/layout/hierarchy2"/>
    <dgm:cxn modelId="{69FEFCD4-9C69-4FCF-864E-517E2E7F92C8}" type="presParOf" srcId="{24485432-F9B7-4950-B2A9-7BBEEE4B34CA}" destId="{ABFBE8A9-1EB2-43A4-B776-B525F8E319E7}" srcOrd="2" destOrd="0" presId="urn:microsoft.com/office/officeart/2005/8/layout/hierarchy2"/>
    <dgm:cxn modelId="{6D41F0DB-E018-422B-8373-C40143FC330F}" type="presParOf" srcId="{ABFBE8A9-1EB2-43A4-B776-B525F8E319E7}" destId="{77D99B90-A2DD-4003-A4AB-9C6180719CCD}" srcOrd="0" destOrd="0" presId="urn:microsoft.com/office/officeart/2005/8/layout/hierarchy2"/>
    <dgm:cxn modelId="{8A9ABDF5-EA88-4E57-A670-1844C87D027A}" type="presParOf" srcId="{24485432-F9B7-4950-B2A9-7BBEEE4B34CA}" destId="{9D636E7A-536C-468F-A720-0F3F82A61467}" srcOrd="3" destOrd="0" presId="urn:microsoft.com/office/officeart/2005/8/layout/hierarchy2"/>
    <dgm:cxn modelId="{0F0D41C6-B8AC-463C-B354-5B24E1C74F7B}" type="presParOf" srcId="{9D636E7A-536C-468F-A720-0F3F82A61467}" destId="{59E4D4DC-EDBD-4C65-BEBB-11B9A40BB57C}" srcOrd="0" destOrd="0" presId="urn:microsoft.com/office/officeart/2005/8/layout/hierarchy2"/>
    <dgm:cxn modelId="{0567E011-3991-4F3E-AFD7-3C86341D2333}" type="presParOf" srcId="{9D636E7A-536C-468F-A720-0F3F82A61467}" destId="{1BD976CC-7C09-46E3-9B62-699754CBE397}" srcOrd="1" destOrd="0" presId="urn:microsoft.com/office/officeart/2005/8/layout/hierarchy2"/>
    <dgm:cxn modelId="{A60AE726-F1DD-4D37-8F4D-ABA18CA9C6DF}" type="presParOf" srcId="{1BD976CC-7C09-46E3-9B62-699754CBE397}" destId="{177E988D-FD86-4727-979C-A4832DBE1EA1}" srcOrd="0" destOrd="0" presId="urn:microsoft.com/office/officeart/2005/8/layout/hierarchy2"/>
    <dgm:cxn modelId="{90530146-1EEE-49DA-8043-4392E0151860}" type="presParOf" srcId="{177E988D-FD86-4727-979C-A4832DBE1EA1}" destId="{14BF084D-A705-4B4D-8AF7-D67CB287F849}" srcOrd="0" destOrd="0" presId="urn:microsoft.com/office/officeart/2005/8/layout/hierarchy2"/>
    <dgm:cxn modelId="{E84A5D72-85B6-410D-A284-6C8C9CBB6945}" type="presParOf" srcId="{1BD976CC-7C09-46E3-9B62-699754CBE397}" destId="{BF732372-446B-4B1B-A9F8-9BB8600519F9}" srcOrd="1" destOrd="0" presId="urn:microsoft.com/office/officeart/2005/8/layout/hierarchy2"/>
    <dgm:cxn modelId="{3DA94A12-F36F-4B28-A98E-C4D0D101729A}" type="presParOf" srcId="{BF732372-446B-4B1B-A9F8-9BB8600519F9}" destId="{2B7F8D30-D169-4575-ABB7-22566CAB1675}" srcOrd="0" destOrd="0" presId="urn:microsoft.com/office/officeart/2005/8/layout/hierarchy2"/>
    <dgm:cxn modelId="{16228105-58BD-40DC-9618-91C80AC00546}" type="presParOf" srcId="{BF732372-446B-4B1B-A9F8-9BB8600519F9}" destId="{1E84F9B9-ED4A-434C-AD7D-5FCC5D4DA43A}" srcOrd="1" destOrd="0" presId="urn:microsoft.com/office/officeart/2005/8/layout/hierarchy2"/>
    <dgm:cxn modelId="{74D2107D-4921-4A9A-BAAF-85FAA754ADE8}" type="presParOf" srcId="{24485432-F9B7-4950-B2A9-7BBEEE4B34CA}" destId="{DDEE044F-18EE-4205-AE01-E53E57A84765}" srcOrd="4" destOrd="0" presId="urn:microsoft.com/office/officeart/2005/8/layout/hierarchy2"/>
    <dgm:cxn modelId="{62CA6353-496C-4B51-B01E-AADB8FDC6C96}" type="presParOf" srcId="{DDEE044F-18EE-4205-AE01-E53E57A84765}" destId="{8CC48F31-A659-45E6-BEEC-6A8E871134D4}" srcOrd="0" destOrd="0" presId="urn:microsoft.com/office/officeart/2005/8/layout/hierarchy2"/>
    <dgm:cxn modelId="{7BBC4EEC-AE88-40BF-A8BA-B36D051B0AD0}" type="presParOf" srcId="{24485432-F9B7-4950-B2A9-7BBEEE4B34CA}" destId="{148239A5-71FA-4AFD-A714-855C6BD604CA}" srcOrd="5" destOrd="0" presId="urn:microsoft.com/office/officeart/2005/8/layout/hierarchy2"/>
    <dgm:cxn modelId="{E9C96459-3829-4260-BF84-088F1BF8C5F4}" type="presParOf" srcId="{148239A5-71FA-4AFD-A714-855C6BD604CA}" destId="{FE4ABB99-A54B-4E60-A964-B75D592BD4B6}" srcOrd="0" destOrd="0" presId="urn:microsoft.com/office/officeart/2005/8/layout/hierarchy2"/>
    <dgm:cxn modelId="{FA71D572-59B4-440C-BB9F-687542082D3F}" type="presParOf" srcId="{148239A5-71FA-4AFD-A714-855C6BD604CA}" destId="{B5B4EA46-8947-49BC-9F51-433D9858AFB3}" srcOrd="1" destOrd="0" presId="urn:microsoft.com/office/officeart/2005/8/layout/hierarchy2"/>
    <dgm:cxn modelId="{9D9C9017-6BFD-4091-8B7B-BFBFC1EDFC36}" type="presParOf" srcId="{B5B4EA46-8947-49BC-9F51-433D9858AFB3}" destId="{0F9FCD70-BE1D-4B5D-85D3-BDB88022CD62}" srcOrd="0" destOrd="0" presId="urn:microsoft.com/office/officeart/2005/8/layout/hierarchy2"/>
    <dgm:cxn modelId="{8FAAA359-7D14-405D-856F-D980ABB4E447}" type="presParOf" srcId="{0F9FCD70-BE1D-4B5D-85D3-BDB88022CD62}" destId="{FE693F0E-7FD1-41F3-9A57-185B0C8E85A1}" srcOrd="0" destOrd="0" presId="urn:microsoft.com/office/officeart/2005/8/layout/hierarchy2"/>
    <dgm:cxn modelId="{D41175D4-BDF3-4924-94B2-C945B6406050}" type="presParOf" srcId="{B5B4EA46-8947-49BC-9F51-433D9858AFB3}" destId="{9FE4214F-5BEF-4496-858B-481DBA021DB0}" srcOrd="1" destOrd="0" presId="urn:microsoft.com/office/officeart/2005/8/layout/hierarchy2"/>
    <dgm:cxn modelId="{95715C5E-EA47-4AE6-BBB8-86B16521E144}" type="presParOf" srcId="{9FE4214F-5BEF-4496-858B-481DBA021DB0}" destId="{8860DC79-0B22-4238-8940-C88B15B97E5A}" srcOrd="0" destOrd="0" presId="urn:microsoft.com/office/officeart/2005/8/layout/hierarchy2"/>
    <dgm:cxn modelId="{99B6ADC6-5A23-4DF0-B925-F102869F947D}" type="presParOf" srcId="{9FE4214F-5BEF-4496-858B-481DBA021DB0}" destId="{4B266ADA-1CE8-4C3D-8896-970E62D50A18}" srcOrd="1" destOrd="0" presId="urn:microsoft.com/office/officeart/2005/8/layout/hierarchy2"/>
    <dgm:cxn modelId="{A697A014-CB97-4FD3-8720-D674AA67E645}" type="presParOf" srcId="{76548353-874A-470A-9F26-3A8FD21C13D2}" destId="{29EB10BF-9EF0-4173-A499-95B7DFC31178}" srcOrd="2" destOrd="0" presId="urn:microsoft.com/office/officeart/2005/8/layout/hierarchy2"/>
    <dgm:cxn modelId="{25F52A63-B14E-4057-AF5C-11206669DB16}" type="presParOf" srcId="{29EB10BF-9EF0-4173-A499-95B7DFC31178}" destId="{666CDA20-47C1-445D-8252-10129BCC2BE5}" srcOrd="0" destOrd="0" presId="urn:microsoft.com/office/officeart/2005/8/layout/hierarchy2"/>
    <dgm:cxn modelId="{AE02973E-3227-488D-BE4E-EC39E419506B}" type="presParOf" srcId="{76548353-874A-470A-9F26-3A8FD21C13D2}" destId="{67977771-200C-4F2B-A73B-0C2D1334F0B9}" srcOrd="3" destOrd="0" presId="urn:microsoft.com/office/officeart/2005/8/layout/hierarchy2"/>
    <dgm:cxn modelId="{F083082E-1BB3-4E69-90E4-13B992F53A96}" type="presParOf" srcId="{67977771-200C-4F2B-A73B-0C2D1334F0B9}" destId="{246E92D3-A8E2-4670-9982-7DE1B2582635}" srcOrd="0" destOrd="0" presId="urn:microsoft.com/office/officeart/2005/8/layout/hierarchy2"/>
    <dgm:cxn modelId="{C33B7019-C02F-44BD-867A-5EA3001CD76D}" type="presParOf" srcId="{67977771-200C-4F2B-A73B-0C2D1334F0B9}" destId="{2B9F34CA-C97C-4285-95A9-E38EAEA54209}" srcOrd="1" destOrd="0" presId="urn:microsoft.com/office/officeart/2005/8/layout/hierarchy2"/>
    <dgm:cxn modelId="{8FEE0E7B-A36B-49A8-BC06-884D5C9891FA}" type="presParOf" srcId="{2B9F34CA-C97C-4285-95A9-E38EAEA54209}" destId="{8D2DAF55-85A1-4F5C-AB3D-BBF28FAD1B0B}" srcOrd="0" destOrd="0" presId="urn:microsoft.com/office/officeart/2005/8/layout/hierarchy2"/>
    <dgm:cxn modelId="{B85BCE84-1106-4AE4-982E-A0BC6B247919}" type="presParOf" srcId="{8D2DAF55-85A1-4F5C-AB3D-BBF28FAD1B0B}" destId="{1CB97078-3540-41DB-9284-F68FA5D6038A}" srcOrd="0" destOrd="0" presId="urn:microsoft.com/office/officeart/2005/8/layout/hierarchy2"/>
    <dgm:cxn modelId="{13A4B161-5D0D-4F6A-AA3A-F57291767BE6}" type="presParOf" srcId="{2B9F34CA-C97C-4285-95A9-E38EAEA54209}" destId="{930AB034-6DDC-4DCE-A398-815037E7E5B4}" srcOrd="1" destOrd="0" presId="urn:microsoft.com/office/officeart/2005/8/layout/hierarchy2"/>
    <dgm:cxn modelId="{788A90FC-84C0-44CD-B9ED-17660BB2BD0D}" type="presParOf" srcId="{930AB034-6DDC-4DCE-A398-815037E7E5B4}" destId="{072E9627-E940-450A-809C-35C449FBDAB7}" srcOrd="0" destOrd="0" presId="urn:microsoft.com/office/officeart/2005/8/layout/hierarchy2"/>
    <dgm:cxn modelId="{EEA70FF1-43C7-418B-8BC6-A0012D98CBEB}" type="presParOf" srcId="{930AB034-6DDC-4DCE-A398-815037E7E5B4}" destId="{210FEA25-C700-4A13-B31F-7279926F6B3B}" srcOrd="1" destOrd="0" presId="urn:microsoft.com/office/officeart/2005/8/layout/hierarchy2"/>
    <dgm:cxn modelId="{0ABD7EE6-0D1F-4DE5-A98A-191839D0B25C}" type="presParOf" srcId="{210FEA25-C700-4A13-B31F-7279926F6B3B}" destId="{8E3F5146-604D-49CC-B78F-F1F3D91C49D7}" srcOrd="0" destOrd="0" presId="urn:microsoft.com/office/officeart/2005/8/layout/hierarchy2"/>
    <dgm:cxn modelId="{5AA677B1-261E-4346-BC7D-C2A7E593901C}" type="presParOf" srcId="{8E3F5146-604D-49CC-B78F-F1F3D91C49D7}" destId="{0625496C-E4D6-4CC9-9746-CAE98D3B44CF}" srcOrd="0" destOrd="0" presId="urn:microsoft.com/office/officeart/2005/8/layout/hierarchy2"/>
    <dgm:cxn modelId="{807F6B49-8D5C-49DC-A043-4F53A1A5A1FC}" type="presParOf" srcId="{210FEA25-C700-4A13-B31F-7279926F6B3B}" destId="{3A73A4FC-C121-497F-A0CA-ABF081451009}" srcOrd="1" destOrd="0" presId="urn:microsoft.com/office/officeart/2005/8/layout/hierarchy2"/>
    <dgm:cxn modelId="{2759AF2F-B102-499A-98B6-70CB20B2F2EA}" type="presParOf" srcId="{3A73A4FC-C121-497F-A0CA-ABF081451009}" destId="{8843ECBB-9AE0-4A94-95AD-30373BA3E0DB}" srcOrd="0" destOrd="0" presId="urn:microsoft.com/office/officeart/2005/8/layout/hierarchy2"/>
    <dgm:cxn modelId="{BABD41F6-C188-44D6-AA0A-EAC0B82BEED5}" type="presParOf" srcId="{3A73A4FC-C121-497F-A0CA-ABF081451009}" destId="{C2FE9D6D-962B-40A5-871C-1E9B7EC41576}" srcOrd="1" destOrd="0" presId="urn:microsoft.com/office/officeart/2005/8/layout/hierarchy2"/>
    <dgm:cxn modelId="{5AB1CFBB-D2EF-446A-BE90-9757ED013A5A}" type="presParOf" srcId="{76548353-874A-470A-9F26-3A8FD21C13D2}" destId="{3A2F20CA-6535-4693-8A55-A1C3B90E10B9}" srcOrd="4" destOrd="0" presId="urn:microsoft.com/office/officeart/2005/8/layout/hierarchy2"/>
    <dgm:cxn modelId="{9FEBCFCE-6CA3-48E8-8143-424A54C81B2E}" type="presParOf" srcId="{3A2F20CA-6535-4693-8A55-A1C3B90E10B9}" destId="{D31F1C3C-DBA3-417F-AD4B-510D568111CE}" srcOrd="0" destOrd="0" presId="urn:microsoft.com/office/officeart/2005/8/layout/hierarchy2"/>
    <dgm:cxn modelId="{756B5317-1461-4CB1-A850-E67C321D2087}" type="presParOf" srcId="{76548353-874A-470A-9F26-3A8FD21C13D2}" destId="{B738665E-21A9-4A74-8081-C1709E916E26}" srcOrd="5" destOrd="0" presId="urn:microsoft.com/office/officeart/2005/8/layout/hierarchy2"/>
    <dgm:cxn modelId="{18F12929-544F-4355-8434-BAEF1F354512}" type="presParOf" srcId="{B738665E-21A9-4A74-8081-C1709E916E26}" destId="{53CA5E0D-3AA2-45A5-A33B-4DCF4857EAEA}" srcOrd="0" destOrd="0" presId="urn:microsoft.com/office/officeart/2005/8/layout/hierarchy2"/>
    <dgm:cxn modelId="{9E94F026-A2D0-4AEF-90A3-BCC32E46CA42}" type="presParOf" srcId="{B738665E-21A9-4A74-8081-C1709E916E26}" destId="{22CD1441-EEA5-4ECC-9064-70FA39096798}" srcOrd="1" destOrd="0" presId="urn:microsoft.com/office/officeart/2005/8/layout/hierarchy2"/>
    <dgm:cxn modelId="{B89461BB-3DBF-4256-AD5F-3ACB8C02CEE8}" type="presParOf" srcId="{22CD1441-EEA5-4ECC-9064-70FA39096798}" destId="{7E42BAA4-3468-4DB0-9EDE-F915B329866E}" srcOrd="0" destOrd="0" presId="urn:microsoft.com/office/officeart/2005/8/layout/hierarchy2"/>
    <dgm:cxn modelId="{683F2F06-E15B-4824-ACCC-BD696290BEA8}" type="presParOf" srcId="{7E42BAA4-3468-4DB0-9EDE-F915B329866E}" destId="{C6DA2F78-5AB0-4EEA-A341-7FAF6775E804}" srcOrd="0" destOrd="0" presId="urn:microsoft.com/office/officeart/2005/8/layout/hierarchy2"/>
    <dgm:cxn modelId="{38DECD5E-5902-42DA-B629-1FEF01E46C0D}" type="presParOf" srcId="{22CD1441-EEA5-4ECC-9064-70FA39096798}" destId="{5D1471F9-6AB1-4DF1-96F5-093E72EB2147}" srcOrd="1" destOrd="0" presId="urn:microsoft.com/office/officeart/2005/8/layout/hierarchy2"/>
    <dgm:cxn modelId="{228D1C31-E2C5-4483-829A-8AA6F622637C}" type="presParOf" srcId="{5D1471F9-6AB1-4DF1-96F5-093E72EB2147}" destId="{A3C5ACB8-CE60-4A86-B828-DFB7E7084641}" srcOrd="0" destOrd="0" presId="urn:microsoft.com/office/officeart/2005/8/layout/hierarchy2"/>
    <dgm:cxn modelId="{245EA0BF-DE37-47A1-AD0D-7A7C8DF69CEA}" type="presParOf" srcId="{5D1471F9-6AB1-4DF1-96F5-093E72EB2147}" destId="{FD353BAD-59C1-4FCB-B77A-BB58014827DD}" srcOrd="1" destOrd="0" presId="urn:microsoft.com/office/officeart/2005/8/layout/hierarchy2"/>
    <dgm:cxn modelId="{763465DF-6F8D-42C5-AF01-E756131C079F}" type="presParOf" srcId="{FD353BAD-59C1-4FCB-B77A-BB58014827DD}" destId="{50634463-9213-483F-B0D9-E17DD69875D0}" srcOrd="0" destOrd="0" presId="urn:microsoft.com/office/officeart/2005/8/layout/hierarchy2"/>
    <dgm:cxn modelId="{49158068-687A-4B9C-9438-AC3673CD7838}" type="presParOf" srcId="{50634463-9213-483F-B0D9-E17DD69875D0}" destId="{8A116639-B856-45A2-956B-137D44C99C87}" srcOrd="0" destOrd="0" presId="urn:microsoft.com/office/officeart/2005/8/layout/hierarchy2"/>
    <dgm:cxn modelId="{57A31800-8722-4DD0-AE89-8614FF3CA4C4}" type="presParOf" srcId="{FD353BAD-59C1-4FCB-B77A-BB58014827DD}" destId="{191ACC7A-70BF-4231-AD2B-E3A054D4199A}" srcOrd="1" destOrd="0" presId="urn:microsoft.com/office/officeart/2005/8/layout/hierarchy2"/>
    <dgm:cxn modelId="{C9A67709-CF1C-4879-8BA2-16CEAE8B38AA}" type="presParOf" srcId="{191ACC7A-70BF-4231-AD2B-E3A054D4199A}" destId="{DA7AFF6F-C5B0-4EE1-AA6C-A525EF41F15D}" srcOrd="0" destOrd="0" presId="urn:microsoft.com/office/officeart/2005/8/layout/hierarchy2"/>
    <dgm:cxn modelId="{0A8ED09F-B989-4310-96E1-64A54614E96C}" type="presParOf" srcId="{191ACC7A-70BF-4231-AD2B-E3A054D4199A}" destId="{566ADCF1-E5E9-47B6-B4B1-BAE58A83AF54}" srcOrd="1" destOrd="0" presId="urn:microsoft.com/office/officeart/2005/8/layout/hierarchy2"/>
    <dgm:cxn modelId="{5E1C7724-C72D-4694-9BD3-10C76CE39741}" type="presParOf" srcId="{76548353-874A-470A-9F26-3A8FD21C13D2}" destId="{DDED4221-4F20-49DD-A272-DE4E459C3DAE}" srcOrd="6" destOrd="0" presId="urn:microsoft.com/office/officeart/2005/8/layout/hierarchy2"/>
    <dgm:cxn modelId="{4B58FB10-FC84-42E6-938E-1D9305F6DD8C}" type="presParOf" srcId="{DDED4221-4F20-49DD-A272-DE4E459C3DAE}" destId="{DDB028CF-321D-4978-940F-6F0DB707AEE9}" srcOrd="0" destOrd="0" presId="urn:microsoft.com/office/officeart/2005/8/layout/hierarchy2"/>
    <dgm:cxn modelId="{8756D0A4-542B-42B8-8DCA-9E77E5B30EA9}" type="presParOf" srcId="{76548353-874A-470A-9F26-3A8FD21C13D2}" destId="{F06E1CB3-695F-4317-BD63-4EB79FEF7576}" srcOrd="7" destOrd="0" presId="urn:microsoft.com/office/officeart/2005/8/layout/hierarchy2"/>
    <dgm:cxn modelId="{45BCFB5E-E01E-42C5-B642-CA7356EEEF67}" type="presParOf" srcId="{F06E1CB3-695F-4317-BD63-4EB79FEF7576}" destId="{895E9DDA-27C5-4690-8EF3-63ECF53E7EB6}" srcOrd="0" destOrd="0" presId="urn:microsoft.com/office/officeart/2005/8/layout/hierarchy2"/>
    <dgm:cxn modelId="{02DB77A1-55D1-4A0F-97EB-7804E99E105A}" type="presParOf" srcId="{F06E1CB3-695F-4317-BD63-4EB79FEF7576}" destId="{876ED383-604F-4F0E-93C7-FB0B456F1D3B}" srcOrd="1" destOrd="0" presId="urn:microsoft.com/office/officeart/2005/8/layout/hierarchy2"/>
    <dgm:cxn modelId="{990BC2E0-5B6F-427A-A3AE-5E56A5E77352}" type="presParOf" srcId="{876ED383-604F-4F0E-93C7-FB0B456F1D3B}" destId="{0A3B5064-330B-40B9-B682-AF4A185E37C5}" srcOrd="0" destOrd="0" presId="urn:microsoft.com/office/officeart/2005/8/layout/hierarchy2"/>
    <dgm:cxn modelId="{79E681DB-28F7-4E38-A3EC-FA27D5FB56A7}" type="presParOf" srcId="{0A3B5064-330B-40B9-B682-AF4A185E37C5}" destId="{7FE0D5A7-9B96-4499-B6CD-9AF1C627EC38}" srcOrd="0" destOrd="0" presId="urn:microsoft.com/office/officeart/2005/8/layout/hierarchy2"/>
    <dgm:cxn modelId="{A84767DA-125C-49CC-B7D8-AAA238F2610F}" type="presParOf" srcId="{876ED383-604F-4F0E-93C7-FB0B456F1D3B}" destId="{2CD1E6BE-AE68-44E0-B741-1102001D728F}" srcOrd="1" destOrd="0" presId="urn:microsoft.com/office/officeart/2005/8/layout/hierarchy2"/>
    <dgm:cxn modelId="{3141657A-843C-4C6C-850A-538A216071DD}" type="presParOf" srcId="{2CD1E6BE-AE68-44E0-B741-1102001D728F}" destId="{2D85E578-FCA2-4FEB-8F6F-FAF27823F650}" srcOrd="0" destOrd="0" presId="urn:microsoft.com/office/officeart/2005/8/layout/hierarchy2"/>
    <dgm:cxn modelId="{484ACEAF-D255-49BF-823B-98BFDFD65487}" type="presParOf" srcId="{2CD1E6BE-AE68-44E0-B741-1102001D728F}" destId="{A49FE125-F867-4A97-94E7-7627D2FC331B}" srcOrd="1" destOrd="0" presId="urn:microsoft.com/office/officeart/2005/8/layout/hierarchy2"/>
    <dgm:cxn modelId="{D03E88FF-419C-4FA9-9CAC-6AE584E42EE8}" type="presParOf" srcId="{A49FE125-F867-4A97-94E7-7627D2FC331B}" destId="{A1B42279-950C-43CD-B2D0-2B9B03DAB2A0}" srcOrd="0" destOrd="0" presId="urn:microsoft.com/office/officeart/2005/8/layout/hierarchy2"/>
    <dgm:cxn modelId="{F9B86935-167A-4321-8350-DEBD3FBC95D2}" type="presParOf" srcId="{A1B42279-950C-43CD-B2D0-2B9B03DAB2A0}" destId="{2F01E69E-5A63-4977-9E59-2E47B5B72271}" srcOrd="0" destOrd="0" presId="urn:microsoft.com/office/officeart/2005/8/layout/hierarchy2"/>
    <dgm:cxn modelId="{BF38BF3F-9940-4209-81B6-DDDE7E71C9B9}" type="presParOf" srcId="{A49FE125-F867-4A97-94E7-7627D2FC331B}" destId="{37278C7E-2386-4A10-8E0E-C76E828587BB}" srcOrd="1" destOrd="0" presId="urn:microsoft.com/office/officeart/2005/8/layout/hierarchy2"/>
    <dgm:cxn modelId="{FCE28C82-F2E1-45E4-8040-128373FA9D24}" type="presParOf" srcId="{37278C7E-2386-4A10-8E0E-C76E828587BB}" destId="{F36BD42A-68F8-4CFB-B78F-A34811AD70A5}" srcOrd="0" destOrd="0" presId="urn:microsoft.com/office/officeart/2005/8/layout/hierarchy2"/>
    <dgm:cxn modelId="{D7E694DF-30BC-4495-B2C6-F44D3C972E7B}" type="presParOf" srcId="{37278C7E-2386-4A10-8E0E-C76E828587BB}" destId="{FAB2EE54-76A2-4A6C-AC46-EE47948EBE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28FFA7-F88D-4A04-A8BC-FB084A95F7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AAC2B47-EF99-4B2A-A24F-9A3405D8433F}">
      <dgm:prSet phldrT="[Texto]" custT="1"/>
      <dgm:spPr/>
      <dgm:t>
        <a:bodyPr/>
        <a:lstStyle/>
        <a:p>
          <a:r>
            <a:rPr lang="es-ES" sz="1400" dirty="0">
              <a:latin typeface="+mn-lt"/>
              <a:cs typeface="Arial" panose="020B0604020202020204" pitchFamily="34" charset="0"/>
            </a:rPr>
            <a:t>Perfil de Pertinencia </a:t>
          </a:r>
        </a:p>
      </dgm:t>
    </dgm:pt>
    <dgm:pt modelId="{82843A0D-CE2B-49EC-8BCF-E5D0A3C8DDA1}" type="parTrans" cxnId="{AA87847F-F18F-43C1-A116-132F78F41DD5}">
      <dgm:prSet/>
      <dgm:spPr/>
      <dgm:t>
        <a:bodyPr/>
        <a:lstStyle/>
        <a:p>
          <a:endParaRPr lang="es-ES" sz="1200">
            <a:latin typeface="+mn-lt"/>
            <a:cs typeface="Arial" panose="020B0604020202020204" pitchFamily="34" charset="0"/>
          </a:endParaRPr>
        </a:p>
      </dgm:t>
    </dgm:pt>
    <dgm:pt modelId="{6B573F57-065B-42AF-B003-ED176A8F8FF5}" type="sibTrans" cxnId="{AA87847F-F18F-43C1-A116-132F78F41DD5}">
      <dgm:prSet/>
      <dgm:spPr/>
      <dgm:t>
        <a:bodyPr/>
        <a:lstStyle/>
        <a:p>
          <a:endParaRPr lang="es-ES" sz="1200">
            <a:latin typeface="+mn-lt"/>
            <a:cs typeface="Arial" panose="020B0604020202020204" pitchFamily="34" charset="0"/>
          </a:endParaRPr>
        </a:p>
      </dgm:t>
    </dgm:pt>
    <dgm:pt modelId="{DAC91B29-D1E6-4C87-A3D8-5834DB95C794}">
      <dgm:prSet phldrT="[Texto]" custT="1"/>
      <dgm:spPr/>
      <dgm:t>
        <a:bodyPr/>
        <a:lstStyle/>
        <a:p>
          <a:r>
            <a:rPr lang="es-EC" sz="1200" dirty="0">
              <a:latin typeface="+mn-lt"/>
              <a:cs typeface="Arial" panose="020B0604020202020204" pitchFamily="34" charset="0"/>
            </a:rPr>
            <a:t>Conocimientos y habilidades para gestionar de manera adecuada el proceso de trabajo frente al riesgo</a:t>
          </a:r>
          <a:endParaRPr lang="es-ES" sz="1200" dirty="0">
            <a:latin typeface="+mn-lt"/>
            <a:cs typeface="Arial" panose="020B0604020202020204" pitchFamily="34" charset="0"/>
          </a:endParaRPr>
        </a:p>
      </dgm:t>
    </dgm:pt>
    <dgm:pt modelId="{1CFD2DBA-D06C-4D90-A6FD-61DD42CD1227}" type="parTrans" cxnId="{92320382-0B41-4A0D-9E08-B36DE708A326}">
      <dgm:prSet/>
      <dgm:spPr/>
      <dgm:t>
        <a:bodyPr/>
        <a:lstStyle/>
        <a:p>
          <a:endParaRPr lang="es-ES" sz="1200">
            <a:latin typeface="+mn-lt"/>
            <a:cs typeface="Arial" panose="020B0604020202020204" pitchFamily="34" charset="0"/>
          </a:endParaRPr>
        </a:p>
      </dgm:t>
    </dgm:pt>
    <dgm:pt modelId="{5E194F10-45D1-4B68-A875-EB6DBF6FDBDB}" type="sibTrans" cxnId="{92320382-0B41-4A0D-9E08-B36DE708A326}">
      <dgm:prSet/>
      <dgm:spPr/>
      <dgm:t>
        <a:bodyPr/>
        <a:lstStyle/>
        <a:p>
          <a:endParaRPr lang="es-ES" sz="1200">
            <a:latin typeface="+mn-lt"/>
            <a:cs typeface="Arial" panose="020B0604020202020204" pitchFamily="34" charset="0"/>
          </a:endParaRPr>
        </a:p>
      </dgm:t>
    </dgm:pt>
    <dgm:pt modelId="{EAAE2A3A-E286-44FF-8851-DA063417EF52}">
      <dgm:prSet phldrT="[Texto]" custT="1"/>
      <dgm:spPr/>
      <dgm:t>
        <a:bodyPr/>
        <a:lstStyle/>
        <a:p>
          <a:r>
            <a:rPr lang="es-EC" sz="1200">
              <a:latin typeface="+mn-lt"/>
              <a:cs typeface="Arial" panose="020B0604020202020204" pitchFamily="34" charset="0"/>
            </a:rPr>
            <a:t>Identificar factores determinantes de los riesgos del trabajo.</a:t>
          </a:r>
          <a:endParaRPr lang="es-ES" sz="1200">
            <a:latin typeface="+mn-lt"/>
            <a:cs typeface="Arial" panose="020B0604020202020204" pitchFamily="34" charset="0"/>
          </a:endParaRPr>
        </a:p>
      </dgm:t>
    </dgm:pt>
    <dgm:pt modelId="{7A2DDBFB-4C0A-4B1A-B407-B5402B4B3FF1}" type="parTrans" cxnId="{6677DF4E-510A-430F-8118-7F42971143A9}">
      <dgm:prSet/>
      <dgm:spPr/>
      <dgm:t>
        <a:bodyPr/>
        <a:lstStyle/>
        <a:p>
          <a:endParaRPr lang="es-ES" sz="1200">
            <a:latin typeface="+mn-lt"/>
            <a:cs typeface="Arial" panose="020B0604020202020204" pitchFamily="34" charset="0"/>
          </a:endParaRPr>
        </a:p>
      </dgm:t>
    </dgm:pt>
    <dgm:pt modelId="{F714FBB3-14B7-444B-AFD9-2C5456B97F36}" type="sibTrans" cxnId="{6677DF4E-510A-430F-8118-7F42971143A9}">
      <dgm:prSet/>
      <dgm:spPr/>
      <dgm:t>
        <a:bodyPr/>
        <a:lstStyle/>
        <a:p>
          <a:endParaRPr lang="es-ES" sz="1200">
            <a:latin typeface="+mn-lt"/>
            <a:cs typeface="Arial" panose="020B0604020202020204" pitchFamily="34" charset="0"/>
          </a:endParaRPr>
        </a:p>
      </dgm:t>
    </dgm:pt>
    <dgm:pt modelId="{A75905A3-7D3F-4133-9B21-68221C59497E}">
      <dgm:prSet phldrT="[Texto]" custT="1"/>
      <dgm:spPr/>
      <dgm:t>
        <a:bodyPr/>
        <a:lstStyle/>
        <a:p>
          <a:r>
            <a:rPr lang="es-EC" sz="1200">
              <a:latin typeface="+mn-lt"/>
              <a:cs typeface="Arial" panose="020B0604020202020204" pitchFamily="34" charset="0"/>
            </a:rPr>
            <a:t>Determinar el impacto de los riesgos</a:t>
          </a:r>
          <a:endParaRPr lang="es-ES" sz="1200">
            <a:latin typeface="+mn-lt"/>
            <a:cs typeface="Arial" panose="020B0604020202020204" pitchFamily="34" charset="0"/>
          </a:endParaRPr>
        </a:p>
      </dgm:t>
    </dgm:pt>
    <dgm:pt modelId="{8A39D2BB-1282-4E23-9491-1E6F6D74295E}" type="parTrans" cxnId="{49566AE7-81AE-46A6-8AC2-71AAED66E3EA}">
      <dgm:prSet/>
      <dgm:spPr/>
      <dgm:t>
        <a:bodyPr/>
        <a:lstStyle/>
        <a:p>
          <a:endParaRPr lang="es-ES" sz="1200">
            <a:latin typeface="+mn-lt"/>
            <a:cs typeface="Arial" panose="020B0604020202020204" pitchFamily="34" charset="0"/>
          </a:endParaRPr>
        </a:p>
      </dgm:t>
    </dgm:pt>
    <dgm:pt modelId="{FC5687AC-47E8-400C-B242-E54034028215}" type="sibTrans" cxnId="{49566AE7-81AE-46A6-8AC2-71AAED66E3EA}">
      <dgm:prSet/>
      <dgm:spPr/>
      <dgm:t>
        <a:bodyPr/>
        <a:lstStyle/>
        <a:p>
          <a:endParaRPr lang="es-ES" sz="1200">
            <a:latin typeface="+mn-lt"/>
            <a:cs typeface="Arial" panose="020B0604020202020204" pitchFamily="34" charset="0"/>
          </a:endParaRPr>
        </a:p>
      </dgm:t>
    </dgm:pt>
    <dgm:pt modelId="{6B0D9266-4C8D-408D-9FA9-39FF7FAE013E}">
      <dgm:prSet phldrT="[Texto]" custT="1"/>
      <dgm:spPr/>
      <dgm:t>
        <a:bodyPr/>
        <a:lstStyle/>
        <a:p>
          <a:r>
            <a:rPr lang="es-EC" sz="1200">
              <a:latin typeface="+mn-lt"/>
              <a:cs typeface="Arial" panose="020B0604020202020204" pitchFamily="34" charset="0"/>
            </a:rPr>
            <a:t>Capacidad de comunicación </a:t>
          </a:r>
          <a:endParaRPr lang="es-ES" sz="1200">
            <a:latin typeface="+mn-lt"/>
            <a:cs typeface="Arial" panose="020B0604020202020204" pitchFamily="34" charset="0"/>
          </a:endParaRPr>
        </a:p>
      </dgm:t>
    </dgm:pt>
    <dgm:pt modelId="{34A379B9-25D5-4F88-93D7-2613F7E456E3}" type="parTrans" cxnId="{53EAC2A3-47D2-4590-A57C-F37895367C8E}">
      <dgm:prSet/>
      <dgm:spPr/>
      <dgm:t>
        <a:bodyPr/>
        <a:lstStyle/>
        <a:p>
          <a:endParaRPr lang="es-ES" sz="1200">
            <a:latin typeface="+mn-lt"/>
            <a:cs typeface="Arial" panose="020B0604020202020204" pitchFamily="34" charset="0"/>
          </a:endParaRPr>
        </a:p>
      </dgm:t>
    </dgm:pt>
    <dgm:pt modelId="{505AB7A9-5B84-4002-A306-81DA1EAEFBAF}" type="sibTrans" cxnId="{53EAC2A3-47D2-4590-A57C-F37895367C8E}">
      <dgm:prSet/>
      <dgm:spPr/>
      <dgm:t>
        <a:bodyPr/>
        <a:lstStyle/>
        <a:p>
          <a:endParaRPr lang="es-ES" sz="1200">
            <a:latin typeface="+mn-lt"/>
            <a:cs typeface="Arial" panose="020B0604020202020204" pitchFamily="34" charset="0"/>
          </a:endParaRPr>
        </a:p>
      </dgm:t>
    </dgm:pt>
    <dgm:pt modelId="{B9F97FC7-A226-4B2B-91A5-4340908247B7}">
      <dgm:prSet phldrT="[Texto]" custT="1"/>
      <dgm:spPr/>
      <dgm:t>
        <a:bodyPr/>
        <a:lstStyle/>
        <a:p>
          <a:r>
            <a:rPr lang="es-EC" sz="1200">
              <a:latin typeface="+mn-lt"/>
              <a:cs typeface="Arial" panose="020B0604020202020204" pitchFamily="34" charset="0"/>
            </a:rPr>
            <a:t>Capacidad para actuar en situaciones de riesgo</a:t>
          </a:r>
          <a:endParaRPr lang="es-ES" sz="1200">
            <a:latin typeface="+mn-lt"/>
            <a:cs typeface="Arial" panose="020B0604020202020204" pitchFamily="34" charset="0"/>
          </a:endParaRPr>
        </a:p>
      </dgm:t>
    </dgm:pt>
    <dgm:pt modelId="{0030A982-C2DF-4CAA-88D4-6AC73EC5085B}" type="parTrans" cxnId="{C7F3E406-A83C-40FD-9530-6B4D95383310}">
      <dgm:prSet/>
      <dgm:spPr/>
      <dgm:t>
        <a:bodyPr/>
        <a:lstStyle/>
        <a:p>
          <a:endParaRPr lang="es-ES" sz="1200">
            <a:latin typeface="+mn-lt"/>
            <a:cs typeface="Arial" panose="020B0604020202020204" pitchFamily="34" charset="0"/>
          </a:endParaRPr>
        </a:p>
      </dgm:t>
    </dgm:pt>
    <dgm:pt modelId="{344FC225-9D79-4DD7-8081-1498F9F4B377}" type="sibTrans" cxnId="{C7F3E406-A83C-40FD-9530-6B4D95383310}">
      <dgm:prSet/>
      <dgm:spPr/>
      <dgm:t>
        <a:bodyPr/>
        <a:lstStyle/>
        <a:p>
          <a:endParaRPr lang="es-ES" sz="1200">
            <a:latin typeface="+mn-lt"/>
            <a:cs typeface="Arial" panose="020B0604020202020204" pitchFamily="34" charset="0"/>
          </a:endParaRPr>
        </a:p>
      </dgm:t>
    </dgm:pt>
    <dgm:pt modelId="{E91BA86F-97A7-4B1C-BFA3-C0C6C0AE7C29}">
      <dgm:prSet phldrT="[Texto]" custT="1"/>
      <dgm:spPr/>
      <dgm:t>
        <a:bodyPr/>
        <a:lstStyle/>
        <a:p>
          <a:r>
            <a:rPr lang="es-EC" sz="1200" dirty="0">
              <a:latin typeface="+mn-lt"/>
              <a:cs typeface="Arial" panose="020B0604020202020204" pitchFamily="34" charset="0"/>
            </a:rPr>
            <a:t>Emplear herramientas para la determinación del impacto de los riesgos de la empresa</a:t>
          </a:r>
          <a:endParaRPr lang="es-ES" sz="1200" dirty="0">
            <a:latin typeface="+mn-lt"/>
            <a:cs typeface="Arial" panose="020B0604020202020204" pitchFamily="34" charset="0"/>
          </a:endParaRPr>
        </a:p>
      </dgm:t>
    </dgm:pt>
    <dgm:pt modelId="{0CEFEB4F-56DF-4C90-B44A-4B06B5718BC1}" type="parTrans" cxnId="{D3477C27-B21A-423B-AB1C-36D7E52EBA19}">
      <dgm:prSet/>
      <dgm:spPr/>
      <dgm:t>
        <a:bodyPr/>
        <a:lstStyle/>
        <a:p>
          <a:endParaRPr lang="es-ES" sz="1200">
            <a:latin typeface="+mn-lt"/>
            <a:cs typeface="Arial" panose="020B0604020202020204" pitchFamily="34" charset="0"/>
          </a:endParaRPr>
        </a:p>
      </dgm:t>
    </dgm:pt>
    <dgm:pt modelId="{58E63EDB-4814-422E-BF44-576469832EBF}" type="sibTrans" cxnId="{D3477C27-B21A-423B-AB1C-36D7E52EBA19}">
      <dgm:prSet/>
      <dgm:spPr/>
      <dgm:t>
        <a:bodyPr/>
        <a:lstStyle/>
        <a:p>
          <a:endParaRPr lang="es-ES" sz="1200">
            <a:latin typeface="+mn-lt"/>
            <a:cs typeface="Arial" panose="020B0604020202020204" pitchFamily="34" charset="0"/>
          </a:endParaRPr>
        </a:p>
      </dgm:t>
    </dgm:pt>
    <dgm:pt modelId="{702E03CB-35DF-4458-8A19-8733031BDE57}">
      <dgm:prSet phldrT="[Texto]" custT="1"/>
      <dgm:spPr/>
      <dgm:t>
        <a:bodyPr/>
        <a:lstStyle/>
        <a:p>
          <a:r>
            <a:rPr lang="es-EC" sz="1200">
              <a:latin typeface="+mn-lt"/>
              <a:cs typeface="Arial" panose="020B0604020202020204" pitchFamily="34" charset="0"/>
            </a:rPr>
            <a:t>Aplicar estrategias y alternativas para la reducción del riesgo</a:t>
          </a:r>
          <a:endParaRPr lang="es-ES" sz="1200">
            <a:latin typeface="+mn-lt"/>
            <a:cs typeface="Arial" panose="020B0604020202020204" pitchFamily="34" charset="0"/>
          </a:endParaRPr>
        </a:p>
      </dgm:t>
    </dgm:pt>
    <dgm:pt modelId="{A372760D-F2F3-44DE-95CF-7614FC308B15}" type="parTrans" cxnId="{BBFFDCCC-B18B-49EC-935B-B9DEBA22CA98}">
      <dgm:prSet/>
      <dgm:spPr/>
      <dgm:t>
        <a:bodyPr/>
        <a:lstStyle/>
        <a:p>
          <a:endParaRPr lang="es-ES" sz="1200">
            <a:latin typeface="+mn-lt"/>
            <a:cs typeface="Arial" panose="020B0604020202020204" pitchFamily="34" charset="0"/>
          </a:endParaRPr>
        </a:p>
      </dgm:t>
    </dgm:pt>
    <dgm:pt modelId="{8E23CEDD-94E9-4F09-ADF9-E1FEDA789BAC}" type="sibTrans" cxnId="{BBFFDCCC-B18B-49EC-935B-B9DEBA22CA98}">
      <dgm:prSet/>
      <dgm:spPr/>
      <dgm:t>
        <a:bodyPr/>
        <a:lstStyle/>
        <a:p>
          <a:endParaRPr lang="es-ES" sz="1200">
            <a:latin typeface="+mn-lt"/>
            <a:cs typeface="Arial" panose="020B0604020202020204" pitchFamily="34" charset="0"/>
          </a:endParaRPr>
        </a:p>
      </dgm:t>
    </dgm:pt>
    <dgm:pt modelId="{2499CE3D-6A40-4884-8443-EBC30B9E7CCD}">
      <dgm:prSet phldrT="[Texto]" custT="1"/>
      <dgm:spPr/>
      <dgm:t>
        <a:bodyPr/>
        <a:lstStyle/>
        <a:p>
          <a:r>
            <a:rPr lang="es-EC" sz="1200">
              <a:latin typeface="+mn-lt"/>
              <a:cs typeface="Arial" panose="020B0604020202020204" pitchFamily="34" charset="0"/>
            </a:rPr>
            <a:t>Planificar, gestionar y ejecutar proyectos</a:t>
          </a:r>
          <a:endParaRPr lang="es-ES" sz="1200">
            <a:latin typeface="+mn-lt"/>
            <a:cs typeface="Arial" panose="020B0604020202020204" pitchFamily="34" charset="0"/>
          </a:endParaRPr>
        </a:p>
      </dgm:t>
    </dgm:pt>
    <dgm:pt modelId="{A257B589-A035-4445-9595-C7E63A235BB2}" type="parTrans" cxnId="{B5D2035C-A73A-4A02-8B35-46DCC72B4F8A}">
      <dgm:prSet/>
      <dgm:spPr/>
      <dgm:t>
        <a:bodyPr/>
        <a:lstStyle/>
        <a:p>
          <a:endParaRPr lang="es-ES" sz="1200">
            <a:latin typeface="+mn-lt"/>
            <a:cs typeface="Arial" panose="020B0604020202020204" pitchFamily="34" charset="0"/>
          </a:endParaRPr>
        </a:p>
      </dgm:t>
    </dgm:pt>
    <dgm:pt modelId="{0DCF6AEA-7800-423C-944E-4038255FA9ED}" type="sibTrans" cxnId="{B5D2035C-A73A-4A02-8B35-46DCC72B4F8A}">
      <dgm:prSet/>
      <dgm:spPr/>
      <dgm:t>
        <a:bodyPr/>
        <a:lstStyle/>
        <a:p>
          <a:endParaRPr lang="es-ES" sz="1200">
            <a:latin typeface="+mn-lt"/>
            <a:cs typeface="Arial" panose="020B0604020202020204" pitchFamily="34" charset="0"/>
          </a:endParaRPr>
        </a:p>
      </dgm:t>
    </dgm:pt>
    <dgm:pt modelId="{8D81DD74-CEA2-4F6D-AA21-0B10C87C8F16}">
      <dgm:prSet phldrT="[Texto]" custT="1"/>
      <dgm:spPr/>
      <dgm:t>
        <a:bodyPr/>
        <a:lstStyle/>
        <a:p>
          <a:r>
            <a:rPr lang="es-EC" sz="1200">
              <a:latin typeface="+mn-lt"/>
              <a:cs typeface="Arial" panose="020B0604020202020204" pitchFamily="34" charset="0"/>
            </a:rPr>
            <a:t>Capacidad para la toma de decisiones ante accidentes en la empresa</a:t>
          </a:r>
          <a:endParaRPr lang="es-ES" sz="1200">
            <a:latin typeface="+mn-lt"/>
            <a:cs typeface="Arial" panose="020B0604020202020204" pitchFamily="34" charset="0"/>
          </a:endParaRPr>
        </a:p>
      </dgm:t>
    </dgm:pt>
    <dgm:pt modelId="{977019B8-F27D-49FF-BD49-272EC4E9CE46}" type="parTrans" cxnId="{57DF497E-BAA9-42C3-916F-AAD3BDC9B6AA}">
      <dgm:prSet/>
      <dgm:spPr/>
      <dgm:t>
        <a:bodyPr/>
        <a:lstStyle/>
        <a:p>
          <a:endParaRPr lang="es-ES" sz="1200">
            <a:latin typeface="+mn-lt"/>
            <a:cs typeface="Arial" panose="020B0604020202020204" pitchFamily="34" charset="0"/>
          </a:endParaRPr>
        </a:p>
      </dgm:t>
    </dgm:pt>
    <dgm:pt modelId="{AB89B168-46DA-45F3-BDD8-FDAE802E8387}" type="sibTrans" cxnId="{57DF497E-BAA9-42C3-916F-AAD3BDC9B6AA}">
      <dgm:prSet/>
      <dgm:spPr/>
      <dgm:t>
        <a:bodyPr/>
        <a:lstStyle/>
        <a:p>
          <a:endParaRPr lang="es-ES" sz="1200">
            <a:latin typeface="+mn-lt"/>
            <a:cs typeface="Arial" panose="020B0604020202020204" pitchFamily="34" charset="0"/>
          </a:endParaRPr>
        </a:p>
      </dgm:t>
    </dgm:pt>
    <dgm:pt modelId="{F6063E75-B5C9-40D8-BFA0-D0D5C91C6323}">
      <dgm:prSet phldrT="[Texto]" custT="1"/>
      <dgm:spPr/>
      <dgm:t>
        <a:bodyPr/>
        <a:lstStyle/>
        <a:p>
          <a:r>
            <a:rPr lang="es-EC" sz="1200">
              <a:latin typeface="+mn-lt"/>
              <a:cs typeface="Arial" panose="020B0604020202020204" pitchFamily="34" charset="0"/>
            </a:rPr>
            <a:t>Gestionar eficientemente los recursos de la organización frente al riesgo.</a:t>
          </a:r>
          <a:endParaRPr lang="es-ES" sz="1200">
            <a:latin typeface="+mn-lt"/>
            <a:cs typeface="Arial" panose="020B0604020202020204" pitchFamily="34" charset="0"/>
          </a:endParaRPr>
        </a:p>
      </dgm:t>
    </dgm:pt>
    <dgm:pt modelId="{C5537F0E-B979-49E8-B73F-AB8E4A3BDB1B}" type="parTrans" cxnId="{07243240-9941-4DA9-8206-C4EB81B5D5E4}">
      <dgm:prSet/>
      <dgm:spPr/>
      <dgm:t>
        <a:bodyPr/>
        <a:lstStyle/>
        <a:p>
          <a:endParaRPr lang="es-ES" sz="1200">
            <a:latin typeface="+mn-lt"/>
            <a:cs typeface="Arial" panose="020B0604020202020204" pitchFamily="34" charset="0"/>
          </a:endParaRPr>
        </a:p>
      </dgm:t>
    </dgm:pt>
    <dgm:pt modelId="{77011D44-02A5-42B4-B6CA-9767D09E4277}" type="sibTrans" cxnId="{07243240-9941-4DA9-8206-C4EB81B5D5E4}">
      <dgm:prSet/>
      <dgm:spPr/>
      <dgm:t>
        <a:bodyPr/>
        <a:lstStyle/>
        <a:p>
          <a:endParaRPr lang="es-ES" sz="1200">
            <a:latin typeface="+mn-lt"/>
            <a:cs typeface="Arial" panose="020B0604020202020204" pitchFamily="34" charset="0"/>
          </a:endParaRPr>
        </a:p>
      </dgm:t>
    </dgm:pt>
    <dgm:pt modelId="{EBB838A6-BA05-4977-AB03-590C96A1B82D}">
      <dgm:prSet phldrT="[Texto]" custT="1"/>
      <dgm:spPr/>
      <dgm:t>
        <a:bodyPr/>
        <a:lstStyle/>
        <a:p>
          <a:r>
            <a:rPr lang="es-EC" sz="1200" dirty="0">
              <a:latin typeface="+mn-lt"/>
              <a:cs typeface="Arial" panose="020B0604020202020204" pitchFamily="34" charset="0"/>
            </a:rPr>
            <a:t>Interrelación con ingenieros, auditores, médicos, economistas y administradores.</a:t>
          </a:r>
          <a:endParaRPr lang="es-ES" sz="1200" dirty="0">
            <a:latin typeface="+mn-lt"/>
            <a:cs typeface="Arial" panose="020B0604020202020204" pitchFamily="34" charset="0"/>
          </a:endParaRPr>
        </a:p>
      </dgm:t>
    </dgm:pt>
    <dgm:pt modelId="{00095AD0-C292-4F5F-A67B-BCA458975821}" type="parTrans" cxnId="{B9C469C2-D5AC-4BDB-9A58-9774716876EF}">
      <dgm:prSet/>
      <dgm:spPr/>
      <dgm:t>
        <a:bodyPr/>
        <a:lstStyle/>
        <a:p>
          <a:endParaRPr lang="es-ES" sz="1200">
            <a:latin typeface="+mn-lt"/>
            <a:cs typeface="Arial" panose="020B0604020202020204" pitchFamily="34" charset="0"/>
          </a:endParaRPr>
        </a:p>
      </dgm:t>
    </dgm:pt>
    <dgm:pt modelId="{BB5862C8-2F11-4E38-94CC-24C48C5C9A12}" type="sibTrans" cxnId="{B9C469C2-D5AC-4BDB-9A58-9774716876EF}">
      <dgm:prSet/>
      <dgm:spPr/>
      <dgm:t>
        <a:bodyPr/>
        <a:lstStyle/>
        <a:p>
          <a:endParaRPr lang="es-ES" sz="1200">
            <a:latin typeface="+mn-lt"/>
            <a:cs typeface="Arial" panose="020B0604020202020204" pitchFamily="34" charset="0"/>
          </a:endParaRPr>
        </a:p>
      </dgm:t>
    </dgm:pt>
    <dgm:pt modelId="{9A2E14B0-C232-469A-9B72-9D34DD418FD2}">
      <dgm:prSet phldrT="[Texto]" custT="1"/>
      <dgm:spPr/>
      <dgm:t>
        <a:bodyPr/>
        <a:lstStyle/>
        <a:p>
          <a:r>
            <a:rPr lang="es-EC" sz="1200" dirty="0">
              <a:latin typeface="+mn-lt"/>
              <a:cs typeface="Arial" panose="020B0604020202020204" pitchFamily="34" charset="0"/>
            </a:rPr>
            <a:t>Desarrollo planes para empresas</a:t>
          </a:r>
          <a:endParaRPr lang="es-ES" sz="1200" dirty="0">
            <a:latin typeface="+mn-lt"/>
            <a:cs typeface="Arial" panose="020B0604020202020204" pitchFamily="34" charset="0"/>
          </a:endParaRPr>
        </a:p>
      </dgm:t>
    </dgm:pt>
    <dgm:pt modelId="{3CE8B6EA-222F-4D93-B967-A86DABE2A78F}" type="parTrans" cxnId="{0C46EE37-FB2F-41BB-AD93-A89079DC85E9}">
      <dgm:prSet/>
      <dgm:spPr/>
      <dgm:t>
        <a:bodyPr/>
        <a:lstStyle/>
        <a:p>
          <a:endParaRPr lang="es-ES" sz="1200">
            <a:latin typeface="+mn-lt"/>
            <a:cs typeface="Arial" panose="020B0604020202020204" pitchFamily="34" charset="0"/>
          </a:endParaRPr>
        </a:p>
      </dgm:t>
    </dgm:pt>
    <dgm:pt modelId="{059A2306-02C1-4E1E-965B-6FB11E28832C}" type="sibTrans" cxnId="{0C46EE37-FB2F-41BB-AD93-A89079DC85E9}">
      <dgm:prSet/>
      <dgm:spPr/>
      <dgm:t>
        <a:bodyPr/>
        <a:lstStyle/>
        <a:p>
          <a:endParaRPr lang="es-ES" sz="1200">
            <a:latin typeface="+mn-lt"/>
            <a:cs typeface="Arial" panose="020B0604020202020204" pitchFamily="34" charset="0"/>
          </a:endParaRPr>
        </a:p>
      </dgm:t>
    </dgm:pt>
    <dgm:pt modelId="{5BD30E5C-895D-4602-AC1B-4B536DA1CB49}">
      <dgm:prSet phldrT="[Texto]" custT="1"/>
      <dgm:spPr/>
      <dgm:t>
        <a:bodyPr/>
        <a:lstStyle/>
        <a:p>
          <a:r>
            <a:rPr lang="es-EC" sz="1200" dirty="0" smtClean="0">
              <a:latin typeface="+mn-lt"/>
              <a:cs typeface="Arial" panose="020B0604020202020204" pitchFamily="34" charset="0"/>
            </a:rPr>
            <a:t>Desarrollar </a:t>
          </a:r>
          <a:r>
            <a:rPr lang="es-EC" sz="1200" dirty="0">
              <a:latin typeface="+mn-lt"/>
              <a:cs typeface="Arial" panose="020B0604020202020204" pitchFamily="34" charset="0"/>
            </a:rPr>
            <a:t>estudios y proyectos para aplicar en las empresas.</a:t>
          </a:r>
          <a:endParaRPr lang="es-ES" sz="1200" dirty="0">
            <a:latin typeface="+mn-lt"/>
            <a:cs typeface="Arial" panose="020B0604020202020204" pitchFamily="34" charset="0"/>
          </a:endParaRPr>
        </a:p>
      </dgm:t>
    </dgm:pt>
    <dgm:pt modelId="{5771F950-1E24-4E35-AA2E-F0BA7AC75D4F}" type="parTrans" cxnId="{C0191875-BD6A-4642-AE63-C0891C1F6B8B}">
      <dgm:prSet/>
      <dgm:spPr/>
      <dgm:t>
        <a:bodyPr/>
        <a:lstStyle/>
        <a:p>
          <a:endParaRPr lang="es-ES" sz="1200">
            <a:latin typeface="+mn-lt"/>
            <a:cs typeface="Arial" panose="020B0604020202020204" pitchFamily="34" charset="0"/>
          </a:endParaRPr>
        </a:p>
      </dgm:t>
    </dgm:pt>
    <dgm:pt modelId="{6F9F37D6-88C7-4702-BC3F-87322EC64799}" type="sibTrans" cxnId="{C0191875-BD6A-4642-AE63-C0891C1F6B8B}">
      <dgm:prSet/>
      <dgm:spPr/>
      <dgm:t>
        <a:bodyPr/>
        <a:lstStyle/>
        <a:p>
          <a:endParaRPr lang="es-ES" sz="1200">
            <a:latin typeface="+mn-lt"/>
            <a:cs typeface="Arial" panose="020B0604020202020204" pitchFamily="34" charset="0"/>
          </a:endParaRPr>
        </a:p>
      </dgm:t>
    </dgm:pt>
    <dgm:pt modelId="{596CB1AD-271B-4E23-93D0-7FD833DA8281}">
      <dgm:prSet phldrT="[Texto]" custT="1"/>
      <dgm:spPr/>
      <dgm:t>
        <a:bodyPr/>
        <a:lstStyle/>
        <a:p>
          <a:r>
            <a:rPr lang="es-EC" sz="1200">
              <a:latin typeface="+mn-lt"/>
              <a:cs typeface="Arial" panose="020B0604020202020204" pitchFamily="34" charset="0"/>
            </a:rPr>
            <a:t>Formación profesional en gestión de riesgos.</a:t>
          </a:r>
          <a:endParaRPr lang="es-ES" sz="1200">
            <a:latin typeface="+mn-lt"/>
            <a:cs typeface="Arial" panose="020B0604020202020204" pitchFamily="34" charset="0"/>
          </a:endParaRPr>
        </a:p>
      </dgm:t>
    </dgm:pt>
    <dgm:pt modelId="{5021CA33-C770-4618-9E5E-75D65ED1E448}" type="parTrans" cxnId="{805F1248-F599-4A89-9EA7-E3776677A284}">
      <dgm:prSet/>
      <dgm:spPr/>
      <dgm:t>
        <a:bodyPr/>
        <a:lstStyle/>
        <a:p>
          <a:endParaRPr lang="es-ES" sz="1200">
            <a:latin typeface="+mn-lt"/>
            <a:cs typeface="Arial" panose="020B0604020202020204" pitchFamily="34" charset="0"/>
          </a:endParaRPr>
        </a:p>
      </dgm:t>
    </dgm:pt>
    <dgm:pt modelId="{AAD35E40-8BB2-4F21-BA14-121E3574F3CA}" type="sibTrans" cxnId="{805F1248-F599-4A89-9EA7-E3776677A284}">
      <dgm:prSet/>
      <dgm:spPr/>
      <dgm:t>
        <a:bodyPr/>
        <a:lstStyle/>
        <a:p>
          <a:endParaRPr lang="es-ES" sz="1200">
            <a:latin typeface="+mn-lt"/>
            <a:cs typeface="Arial" panose="020B0604020202020204" pitchFamily="34" charset="0"/>
          </a:endParaRPr>
        </a:p>
      </dgm:t>
    </dgm:pt>
    <dgm:pt modelId="{00D9EFC0-10E7-4D69-96AF-03BD0D330D8D}" type="pres">
      <dgm:prSet presAssocID="{A028FFA7-F88D-4A04-A8BC-FB084A95F764}" presName="vert0" presStyleCnt="0">
        <dgm:presLayoutVars>
          <dgm:dir/>
          <dgm:animOne val="branch"/>
          <dgm:animLvl val="lvl"/>
        </dgm:presLayoutVars>
      </dgm:prSet>
      <dgm:spPr/>
      <dgm:t>
        <a:bodyPr/>
        <a:lstStyle/>
        <a:p>
          <a:endParaRPr lang="es-ES"/>
        </a:p>
      </dgm:t>
    </dgm:pt>
    <dgm:pt modelId="{B6A648C7-2DA2-4DB0-8F0E-1AC0F63E08B8}" type="pres">
      <dgm:prSet presAssocID="{9AAC2B47-EF99-4B2A-A24F-9A3405D8433F}" presName="thickLine" presStyleLbl="alignNode1" presStyleIdx="0" presStyleCnt="1"/>
      <dgm:spPr/>
    </dgm:pt>
    <dgm:pt modelId="{CC18BF40-E4C3-49E0-9284-AE80C6B8071A}" type="pres">
      <dgm:prSet presAssocID="{9AAC2B47-EF99-4B2A-A24F-9A3405D8433F}" presName="horz1" presStyleCnt="0"/>
      <dgm:spPr/>
    </dgm:pt>
    <dgm:pt modelId="{1083B2CC-6CCE-4905-86B2-EB24A0400FC2}" type="pres">
      <dgm:prSet presAssocID="{9AAC2B47-EF99-4B2A-A24F-9A3405D8433F}" presName="tx1" presStyleLbl="revTx" presStyleIdx="0" presStyleCnt="15"/>
      <dgm:spPr/>
      <dgm:t>
        <a:bodyPr/>
        <a:lstStyle/>
        <a:p>
          <a:endParaRPr lang="es-ES"/>
        </a:p>
      </dgm:t>
    </dgm:pt>
    <dgm:pt modelId="{C289DBEC-2B4C-4262-BCC3-C2D665A06EBA}" type="pres">
      <dgm:prSet presAssocID="{9AAC2B47-EF99-4B2A-A24F-9A3405D8433F}" presName="vert1" presStyleCnt="0"/>
      <dgm:spPr/>
    </dgm:pt>
    <dgm:pt modelId="{825C91AB-6F5B-4DCC-870C-DB0AE79BF92B}" type="pres">
      <dgm:prSet presAssocID="{DAC91B29-D1E6-4C87-A3D8-5834DB95C794}" presName="vertSpace2a" presStyleCnt="0"/>
      <dgm:spPr/>
    </dgm:pt>
    <dgm:pt modelId="{06F5055F-5AFF-4D6F-9185-8F486793A067}" type="pres">
      <dgm:prSet presAssocID="{DAC91B29-D1E6-4C87-A3D8-5834DB95C794}" presName="horz2" presStyleCnt="0"/>
      <dgm:spPr/>
    </dgm:pt>
    <dgm:pt modelId="{3D1413FC-8544-4F62-8D48-20DA6B1656D0}" type="pres">
      <dgm:prSet presAssocID="{DAC91B29-D1E6-4C87-A3D8-5834DB95C794}" presName="horzSpace2" presStyleCnt="0"/>
      <dgm:spPr/>
    </dgm:pt>
    <dgm:pt modelId="{6D9383E3-C7B7-4872-9E79-80BE82CEC558}" type="pres">
      <dgm:prSet presAssocID="{DAC91B29-D1E6-4C87-A3D8-5834DB95C794}" presName="tx2" presStyleLbl="revTx" presStyleIdx="1" presStyleCnt="15" custScaleY="149016"/>
      <dgm:spPr/>
      <dgm:t>
        <a:bodyPr/>
        <a:lstStyle/>
        <a:p>
          <a:endParaRPr lang="es-ES"/>
        </a:p>
      </dgm:t>
    </dgm:pt>
    <dgm:pt modelId="{ECB4C152-DC62-49B6-9E60-BCC14EE1DE82}" type="pres">
      <dgm:prSet presAssocID="{DAC91B29-D1E6-4C87-A3D8-5834DB95C794}" presName="vert2" presStyleCnt="0"/>
      <dgm:spPr/>
    </dgm:pt>
    <dgm:pt modelId="{15E97513-ABD0-4A03-A603-75D3C454B1B1}" type="pres">
      <dgm:prSet presAssocID="{DAC91B29-D1E6-4C87-A3D8-5834DB95C794}" presName="thinLine2b" presStyleLbl="callout" presStyleIdx="0" presStyleCnt="14"/>
      <dgm:spPr/>
    </dgm:pt>
    <dgm:pt modelId="{0047AA3B-7724-4ED7-920D-C299296B5CF6}" type="pres">
      <dgm:prSet presAssocID="{DAC91B29-D1E6-4C87-A3D8-5834DB95C794}" presName="vertSpace2b" presStyleCnt="0"/>
      <dgm:spPr/>
    </dgm:pt>
    <dgm:pt modelId="{232B439F-BEAB-4902-8B19-2464ECA0BAFA}" type="pres">
      <dgm:prSet presAssocID="{EAAE2A3A-E286-44FF-8851-DA063417EF52}" presName="horz2" presStyleCnt="0"/>
      <dgm:spPr/>
    </dgm:pt>
    <dgm:pt modelId="{54EF2023-61B4-42C3-AC1F-76048DF2C594}" type="pres">
      <dgm:prSet presAssocID="{EAAE2A3A-E286-44FF-8851-DA063417EF52}" presName="horzSpace2" presStyleCnt="0"/>
      <dgm:spPr/>
    </dgm:pt>
    <dgm:pt modelId="{EAB8EA4B-D6AB-415C-929C-6D29DE763377}" type="pres">
      <dgm:prSet presAssocID="{EAAE2A3A-E286-44FF-8851-DA063417EF52}" presName="tx2" presStyleLbl="revTx" presStyleIdx="2" presStyleCnt="15"/>
      <dgm:spPr/>
      <dgm:t>
        <a:bodyPr/>
        <a:lstStyle/>
        <a:p>
          <a:endParaRPr lang="es-ES"/>
        </a:p>
      </dgm:t>
    </dgm:pt>
    <dgm:pt modelId="{0F7B8642-AE2B-4ED6-B343-4A60B9D95DE9}" type="pres">
      <dgm:prSet presAssocID="{EAAE2A3A-E286-44FF-8851-DA063417EF52}" presName="vert2" presStyleCnt="0"/>
      <dgm:spPr/>
    </dgm:pt>
    <dgm:pt modelId="{6B65A0C8-EDD8-4119-8D2E-222D43F0F316}" type="pres">
      <dgm:prSet presAssocID="{EAAE2A3A-E286-44FF-8851-DA063417EF52}" presName="thinLine2b" presStyleLbl="callout" presStyleIdx="1" presStyleCnt="14"/>
      <dgm:spPr/>
    </dgm:pt>
    <dgm:pt modelId="{96FC0740-D0F5-4276-99AF-45933DAFB67D}" type="pres">
      <dgm:prSet presAssocID="{EAAE2A3A-E286-44FF-8851-DA063417EF52}" presName="vertSpace2b" presStyleCnt="0"/>
      <dgm:spPr/>
    </dgm:pt>
    <dgm:pt modelId="{28A4553D-1D43-41AC-BA0D-1496BE032692}" type="pres">
      <dgm:prSet presAssocID="{A75905A3-7D3F-4133-9B21-68221C59497E}" presName="horz2" presStyleCnt="0"/>
      <dgm:spPr/>
    </dgm:pt>
    <dgm:pt modelId="{CBEA2611-A2F5-425E-8819-74940D2C7992}" type="pres">
      <dgm:prSet presAssocID="{A75905A3-7D3F-4133-9B21-68221C59497E}" presName="horzSpace2" presStyleCnt="0"/>
      <dgm:spPr/>
    </dgm:pt>
    <dgm:pt modelId="{981B69D3-48EC-4600-BED1-DF9127EE088C}" type="pres">
      <dgm:prSet presAssocID="{A75905A3-7D3F-4133-9B21-68221C59497E}" presName="tx2" presStyleLbl="revTx" presStyleIdx="3" presStyleCnt="15"/>
      <dgm:spPr/>
      <dgm:t>
        <a:bodyPr/>
        <a:lstStyle/>
        <a:p>
          <a:endParaRPr lang="es-ES"/>
        </a:p>
      </dgm:t>
    </dgm:pt>
    <dgm:pt modelId="{1C3B759C-6386-480C-939C-F01334E1C966}" type="pres">
      <dgm:prSet presAssocID="{A75905A3-7D3F-4133-9B21-68221C59497E}" presName="vert2" presStyleCnt="0"/>
      <dgm:spPr/>
    </dgm:pt>
    <dgm:pt modelId="{7AC5EF72-AEB5-480A-8097-3A60FD74741A}" type="pres">
      <dgm:prSet presAssocID="{A75905A3-7D3F-4133-9B21-68221C59497E}" presName="thinLine2b" presStyleLbl="callout" presStyleIdx="2" presStyleCnt="14"/>
      <dgm:spPr/>
    </dgm:pt>
    <dgm:pt modelId="{0BDE7FE0-297D-4063-9A91-EDD96A71A5CB}" type="pres">
      <dgm:prSet presAssocID="{A75905A3-7D3F-4133-9B21-68221C59497E}" presName="vertSpace2b" presStyleCnt="0"/>
      <dgm:spPr/>
    </dgm:pt>
    <dgm:pt modelId="{1427087C-19D0-4030-AD25-F1CEBBE18DB4}" type="pres">
      <dgm:prSet presAssocID="{6B0D9266-4C8D-408D-9FA9-39FF7FAE013E}" presName="horz2" presStyleCnt="0"/>
      <dgm:spPr/>
    </dgm:pt>
    <dgm:pt modelId="{C32EB4C7-B412-4963-BCEA-298E70710FB4}" type="pres">
      <dgm:prSet presAssocID="{6B0D9266-4C8D-408D-9FA9-39FF7FAE013E}" presName="horzSpace2" presStyleCnt="0"/>
      <dgm:spPr/>
    </dgm:pt>
    <dgm:pt modelId="{37C6BA67-48DD-47CE-8C6E-54907AD0A4F0}" type="pres">
      <dgm:prSet presAssocID="{6B0D9266-4C8D-408D-9FA9-39FF7FAE013E}" presName="tx2" presStyleLbl="revTx" presStyleIdx="4" presStyleCnt="15"/>
      <dgm:spPr/>
      <dgm:t>
        <a:bodyPr/>
        <a:lstStyle/>
        <a:p>
          <a:endParaRPr lang="es-ES"/>
        </a:p>
      </dgm:t>
    </dgm:pt>
    <dgm:pt modelId="{CFD6B468-BF32-4034-82B8-8FF715ADFCAC}" type="pres">
      <dgm:prSet presAssocID="{6B0D9266-4C8D-408D-9FA9-39FF7FAE013E}" presName="vert2" presStyleCnt="0"/>
      <dgm:spPr/>
    </dgm:pt>
    <dgm:pt modelId="{AE1126C3-706D-4F17-B41C-FD0E7D72CB5E}" type="pres">
      <dgm:prSet presAssocID="{6B0D9266-4C8D-408D-9FA9-39FF7FAE013E}" presName="thinLine2b" presStyleLbl="callout" presStyleIdx="3" presStyleCnt="14"/>
      <dgm:spPr/>
    </dgm:pt>
    <dgm:pt modelId="{E6DA2A3B-9C3E-43AE-BD91-04B47B8E006C}" type="pres">
      <dgm:prSet presAssocID="{6B0D9266-4C8D-408D-9FA9-39FF7FAE013E}" presName="vertSpace2b" presStyleCnt="0"/>
      <dgm:spPr/>
    </dgm:pt>
    <dgm:pt modelId="{1AF429BE-91F8-4FEB-AF7A-381C659C91C0}" type="pres">
      <dgm:prSet presAssocID="{B9F97FC7-A226-4B2B-91A5-4340908247B7}" presName="horz2" presStyleCnt="0"/>
      <dgm:spPr/>
    </dgm:pt>
    <dgm:pt modelId="{2F45B6F5-E19F-4080-BE73-542DF6803061}" type="pres">
      <dgm:prSet presAssocID="{B9F97FC7-A226-4B2B-91A5-4340908247B7}" presName="horzSpace2" presStyleCnt="0"/>
      <dgm:spPr/>
    </dgm:pt>
    <dgm:pt modelId="{EB852549-518E-4BF9-8447-EB5DD7F35CDD}" type="pres">
      <dgm:prSet presAssocID="{B9F97FC7-A226-4B2B-91A5-4340908247B7}" presName="tx2" presStyleLbl="revTx" presStyleIdx="5" presStyleCnt="15"/>
      <dgm:spPr/>
      <dgm:t>
        <a:bodyPr/>
        <a:lstStyle/>
        <a:p>
          <a:endParaRPr lang="es-ES"/>
        </a:p>
      </dgm:t>
    </dgm:pt>
    <dgm:pt modelId="{B709B53A-A394-4510-9591-F2453833B0BF}" type="pres">
      <dgm:prSet presAssocID="{B9F97FC7-A226-4B2B-91A5-4340908247B7}" presName="vert2" presStyleCnt="0"/>
      <dgm:spPr/>
    </dgm:pt>
    <dgm:pt modelId="{D2798FAA-1B97-4C24-89A8-8BCCD942D216}" type="pres">
      <dgm:prSet presAssocID="{B9F97FC7-A226-4B2B-91A5-4340908247B7}" presName="thinLine2b" presStyleLbl="callout" presStyleIdx="4" presStyleCnt="14"/>
      <dgm:spPr/>
    </dgm:pt>
    <dgm:pt modelId="{6CE53AC9-A05A-4B2E-8DED-AE444F36F7D6}" type="pres">
      <dgm:prSet presAssocID="{B9F97FC7-A226-4B2B-91A5-4340908247B7}" presName="vertSpace2b" presStyleCnt="0"/>
      <dgm:spPr/>
    </dgm:pt>
    <dgm:pt modelId="{7A1CE77C-FBE2-42C3-A0D4-F082933C5812}" type="pres">
      <dgm:prSet presAssocID="{E91BA86F-97A7-4B1C-BFA3-C0C6C0AE7C29}" presName="horz2" presStyleCnt="0"/>
      <dgm:spPr/>
    </dgm:pt>
    <dgm:pt modelId="{34B532F3-1DD5-4897-90C4-5826C401ECC9}" type="pres">
      <dgm:prSet presAssocID="{E91BA86F-97A7-4B1C-BFA3-C0C6C0AE7C29}" presName="horzSpace2" presStyleCnt="0"/>
      <dgm:spPr/>
    </dgm:pt>
    <dgm:pt modelId="{08604940-32D8-4197-8B69-65021D9C72E7}" type="pres">
      <dgm:prSet presAssocID="{E91BA86F-97A7-4B1C-BFA3-C0C6C0AE7C29}" presName="tx2" presStyleLbl="revTx" presStyleIdx="6" presStyleCnt="15" custScaleY="142845"/>
      <dgm:spPr/>
      <dgm:t>
        <a:bodyPr/>
        <a:lstStyle/>
        <a:p>
          <a:endParaRPr lang="es-ES"/>
        </a:p>
      </dgm:t>
    </dgm:pt>
    <dgm:pt modelId="{5A777195-183D-4B82-AC6B-A257BF28D1E9}" type="pres">
      <dgm:prSet presAssocID="{E91BA86F-97A7-4B1C-BFA3-C0C6C0AE7C29}" presName="vert2" presStyleCnt="0"/>
      <dgm:spPr/>
    </dgm:pt>
    <dgm:pt modelId="{7F209103-DF18-4E00-B560-2B48FDA1C585}" type="pres">
      <dgm:prSet presAssocID="{E91BA86F-97A7-4B1C-BFA3-C0C6C0AE7C29}" presName="thinLine2b" presStyleLbl="callout" presStyleIdx="5" presStyleCnt="14"/>
      <dgm:spPr/>
    </dgm:pt>
    <dgm:pt modelId="{47705121-7518-4A78-95D5-61680CAC48DB}" type="pres">
      <dgm:prSet presAssocID="{E91BA86F-97A7-4B1C-BFA3-C0C6C0AE7C29}" presName="vertSpace2b" presStyleCnt="0"/>
      <dgm:spPr/>
    </dgm:pt>
    <dgm:pt modelId="{384D38C2-7582-4544-84DE-C967D62AFCE1}" type="pres">
      <dgm:prSet presAssocID="{702E03CB-35DF-4458-8A19-8733031BDE57}" presName="horz2" presStyleCnt="0"/>
      <dgm:spPr/>
    </dgm:pt>
    <dgm:pt modelId="{A9AE57EB-245E-4861-BA5A-EC2C846E2554}" type="pres">
      <dgm:prSet presAssocID="{702E03CB-35DF-4458-8A19-8733031BDE57}" presName="horzSpace2" presStyleCnt="0"/>
      <dgm:spPr/>
    </dgm:pt>
    <dgm:pt modelId="{059CB16E-D8C5-4ABB-B71D-5E04077282F9}" type="pres">
      <dgm:prSet presAssocID="{702E03CB-35DF-4458-8A19-8733031BDE57}" presName="tx2" presStyleLbl="revTx" presStyleIdx="7" presStyleCnt="15"/>
      <dgm:spPr/>
      <dgm:t>
        <a:bodyPr/>
        <a:lstStyle/>
        <a:p>
          <a:endParaRPr lang="es-ES"/>
        </a:p>
      </dgm:t>
    </dgm:pt>
    <dgm:pt modelId="{D82CBF93-A9F2-4AB5-9888-1A51E4A8AD38}" type="pres">
      <dgm:prSet presAssocID="{702E03CB-35DF-4458-8A19-8733031BDE57}" presName="vert2" presStyleCnt="0"/>
      <dgm:spPr/>
    </dgm:pt>
    <dgm:pt modelId="{B3185A1B-2750-4B29-AC17-E0747C162ED9}" type="pres">
      <dgm:prSet presAssocID="{702E03CB-35DF-4458-8A19-8733031BDE57}" presName="thinLine2b" presStyleLbl="callout" presStyleIdx="6" presStyleCnt="14"/>
      <dgm:spPr/>
    </dgm:pt>
    <dgm:pt modelId="{11EB30C8-66C2-46C9-A830-4D588E4A72F0}" type="pres">
      <dgm:prSet presAssocID="{702E03CB-35DF-4458-8A19-8733031BDE57}" presName="vertSpace2b" presStyleCnt="0"/>
      <dgm:spPr/>
    </dgm:pt>
    <dgm:pt modelId="{2B1E80F3-A239-44C0-97A7-C42F7AD5D927}" type="pres">
      <dgm:prSet presAssocID="{2499CE3D-6A40-4884-8443-EBC30B9E7CCD}" presName="horz2" presStyleCnt="0"/>
      <dgm:spPr/>
    </dgm:pt>
    <dgm:pt modelId="{51577DFD-CC93-4B27-9177-936C58A5BCEA}" type="pres">
      <dgm:prSet presAssocID="{2499CE3D-6A40-4884-8443-EBC30B9E7CCD}" presName="horzSpace2" presStyleCnt="0"/>
      <dgm:spPr/>
    </dgm:pt>
    <dgm:pt modelId="{09C52C2C-068C-47B2-B9D4-A2918F47B763}" type="pres">
      <dgm:prSet presAssocID="{2499CE3D-6A40-4884-8443-EBC30B9E7CCD}" presName="tx2" presStyleLbl="revTx" presStyleIdx="8" presStyleCnt="15"/>
      <dgm:spPr/>
      <dgm:t>
        <a:bodyPr/>
        <a:lstStyle/>
        <a:p>
          <a:endParaRPr lang="es-ES"/>
        </a:p>
      </dgm:t>
    </dgm:pt>
    <dgm:pt modelId="{7C200556-6E8D-4E83-8F02-8ED40527C8EB}" type="pres">
      <dgm:prSet presAssocID="{2499CE3D-6A40-4884-8443-EBC30B9E7CCD}" presName="vert2" presStyleCnt="0"/>
      <dgm:spPr/>
    </dgm:pt>
    <dgm:pt modelId="{D3543159-0298-40B7-8F62-0981D3BCF43E}" type="pres">
      <dgm:prSet presAssocID="{2499CE3D-6A40-4884-8443-EBC30B9E7CCD}" presName="thinLine2b" presStyleLbl="callout" presStyleIdx="7" presStyleCnt="14"/>
      <dgm:spPr/>
    </dgm:pt>
    <dgm:pt modelId="{42A8C336-3A57-4FA9-AA25-F01618C8F254}" type="pres">
      <dgm:prSet presAssocID="{2499CE3D-6A40-4884-8443-EBC30B9E7CCD}" presName="vertSpace2b" presStyleCnt="0"/>
      <dgm:spPr/>
    </dgm:pt>
    <dgm:pt modelId="{AD7B6152-26D0-43C1-951D-F92C41D53A17}" type="pres">
      <dgm:prSet presAssocID="{8D81DD74-CEA2-4F6D-AA21-0B10C87C8F16}" presName="horz2" presStyleCnt="0"/>
      <dgm:spPr/>
    </dgm:pt>
    <dgm:pt modelId="{D6939139-610A-470A-87F9-81BCCB09B60F}" type="pres">
      <dgm:prSet presAssocID="{8D81DD74-CEA2-4F6D-AA21-0B10C87C8F16}" presName="horzSpace2" presStyleCnt="0"/>
      <dgm:spPr/>
    </dgm:pt>
    <dgm:pt modelId="{623054E0-96DA-4857-A790-E93D0B18214F}" type="pres">
      <dgm:prSet presAssocID="{8D81DD74-CEA2-4F6D-AA21-0B10C87C8F16}" presName="tx2" presStyleLbl="revTx" presStyleIdx="9" presStyleCnt="15"/>
      <dgm:spPr/>
      <dgm:t>
        <a:bodyPr/>
        <a:lstStyle/>
        <a:p>
          <a:endParaRPr lang="es-ES"/>
        </a:p>
      </dgm:t>
    </dgm:pt>
    <dgm:pt modelId="{C6750AD2-D461-4A74-8F52-2CC0E7A745B2}" type="pres">
      <dgm:prSet presAssocID="{8D81DD74-CEA2-4F6D-AA21-0B10C87C8F16}" presName="vert2" presStyleCnt="0"/>
      <dgm:spPr/>
    </dgm:pt>
    <dgm:pt modelId="{BC6E7157-6806-4510-8044-3A6202FBAC63}" type="pres">
      <dgm:prSet presAssocID="{8D81DD74-CEA2-4F6D-AA21-0B10C87C8F16}" presName="thinLine2b" presStyleLbl="callout" presStyleIdx="8" presStyleCnt="14"/>
      <dgm:spPr/>
    </dgm:pt>
    <dgm:pt modelId="{A4F4293F-2175-4CE9-BF30-8130E1BC0702}" type="pres">
      <dgm:prSet presAssocID="{8D81DD74-CEA2-4F6D-AA21-0B10C87C8F16}" presName="vertSpace2b" presStyleCnt="0"/>
      <dgm:spPr/>
    </dgm:pt>
    <dgm:pt modelId="{97FA2E37-F778-427D-92F2-C1C400660DBD}" type="pres">
      <dgm:prSet presAssocID="{F6063E75-B5C9-40D8-BFA0-D0D5C91C6323}" presName="horz2" presStyleCnt="0"/>
      <dgm:spPr/>
    </dgm:pt>
    <dgm:pt modelId="{316F1602-9227-40F6-93BB-945A6C8920B3}" type="pres">
      <dgm:prSet presAssocID="{F6063E75-B5C9-40D8-BFA0-D0D5C91C6323}" presName="horzSpace2" presStyleCnt="0"/>
      <dgm:spPr/>
    </dgm:pt>
    <dgm:pt modelId="{B5486FD1-C5DB-4A6D-A467-C0E666C0F261}" type="pres">
      <dgm:prSet presAssocID="{F6063E75-B5C9-40D8-BFA0-D0D5C91C6323}" presName="tx2" presStyleLbl="revTx" presStyleIdx="10" presStyleCnt="15"/>
      <dgm:spPr/>
      <dgm:t>
        <a:bodyPr/>
        <a:lstStyle/>
        <a:p>
          <a:endParaRPr lang="es-ES"/>
        </a:p>
      </dgm:t>
    </dgm:pt>
    <dgm:pt modelId="{08D89515-5439-4C0A-B44C-880232EC2884}" type="pres">
      <dgm:prSet presAssocID="{F6063E75-B5C9-40D8-BFA0-D0D5C91C6323}" presName="vert2" presStyleCnt="0"/>
      <dgm:spPr/>
    </dgm:pt>
    <dgm:pt modelId="{E608B50C-0041-47B4-A93C-430456F8F517}" type="pres">
      <dgm:prSet presAssocID="{F6063E75-B5C9-40D8-BFA0-D0D5C91C6323}" presName="thinLine2b" presStyleLbl="callout" presStyleIdx="9" presStyleCnt="14"/>
      <dgm:spPr/>
    </dgm:pt>
    <dgm:pt modelId="{77EB2673-0A83-41AE-AAAB-EB3E44F710E5}" type="pres">
      <dgm:prSet presAssocID="{F6063E75-B5C9-40D8-BFA0-D0D5C91C6323}" presName="vertSpace2b" presStyleCnt="0"/>
      <dgm:spPr/>
    </dgm:pt>
    <dgm:pt modelId="{91FE7488-2996-4683-BEF2-43D130920958}" type="pres">
      <dgm:prSet presAssocID="{EBB838A6-BA05-4977-AB03-590C96A1B82D}" presName="horz2" presStyleCnt="0"/>
      <dgm:spPr/>
    </dgm:pt>
    <dgm:pt modelId="{ACD369F5-4161-40B3-82D1-02917068DDAB}" type="pres">
      <dgm:prSet presAssocID="{EBB838A6-BA05-4977-AB03-590C96A1B82D}" presName="horzSpace2" presStyleCnt="0"/>
      <dgm:spPr/>
    </dgm:pt>
    <dgm:pt modelId="{7A9816F4-F64D-437A-B986-43066347D656}" type="pres">
      <dgm:prSet presAssocID="{EBB838A6-BA05-4977-AB03-590C96A1B82D}" presName="tx2" presStyleLbl="revTx" presStyleIdx="11" presStyleCnt="15" custScaleY="145854"/>
      <dgm:spPr/>
      <dgm:t>
        <a:bodyPr/>
        <a:lstStyle/>
        <a:p>
          <a:endParaRPr lang="es-ES"/>
        </a:p>
      </dgm:t>
    </dgm:pt>
    <dgm:pt modelId="{58DDF95F-7683-4542-860E-87D16C9153EC}" type="pres">
      <dgm:prSet presAssocID="{EBB838A6-BA05-4977-AB03-590C96A1B82D}" presName="vert2" presStyleCnt="0"/>
      <dgm:spPr/>
    </dgm:pt>
    <dgm:pt modelId="{19B298E9-E832-41AD-93FA-1D1A3AE7166D}" type="pres">
      <dgm:prSet presAssocID="{EBB838A6-BA05-4977-AB03-590C96A1B82D}" presName="thinLine2b" presStyleLbl="callout" presStyleIdx="10" presStyleCnt="14"/>
      <dgm:spPr/>
    </dgm:pt>
    <dgm:pt modelId="{20567358-856B-4C8F-8453-FD7F762109D6}" type="pres">
      <dgm:prSet presAssocID="{EBB838A6-BA05-4977-AB03-590C96A1B82D}" presName="vertSpace2b" presStyleCnt="0"/>
      <dgm:spPr/>
    </dgm:pt>
    <dgm:pt modelId="{3D3D1D23-45EA-48B5-AD83-BD5D90DDC995}" type="pres">
      <dgm:prSet presAssocID="{9A2E14B0-C232-469A-9B72-9D34DD418FD2}" presName="horz2" presStyleCnt="0"/>
      <dgm:spPr/>
    </dgm:pt>
    <dgm:pt modelId="{753EC6E5-373A-493C-9384-D56CF9FE3E58}" type="pres">
      <dgm:prSet presAssocID="{9A2E14B0-C232-469A-9B72-9D34DD418FD2}" presName="horzSpace2" presStyleCnt="0"/>
      <dgm:spPr/>
    </dgm:pt>
    <dgm:pt modelId="{2B78D557-D1D4-485C-9E56-07857780A15B}" type="pres">
      <dgm:prSet presAssocID="{9A2E14B0-C232-469A-9B72-9D34DD418FD2}" presName="tx2" presStyleLbl="revTx" presStyleIdx="12" presStyleCnt="15"/>
      <dgm:spPr/>
      <dgm:t>
        <a:bodyPr/>
        <a:lstStyle/>
        <a:p>
          <a:endParaRPr lang="es-ES"/>
        </a:p>
      </dgm:t>
    </dgm:pt>
    <dgm:pt modelId="{CBB3448C-11AA-4040-BF80-7CFEC2C361F4}" type="pres">
      <dgm:prSet presAssocID="{9A2E14B0-C232-469A-9B72-9D34DD418FD2}" presName="vert2" presStyleCnt="0"/>
      <dgm:spPr/>
    </dgm:pt>
    <dgm:pt modelId="{4AB760B8-6573-43E7-A6E8-0BA3D169CA06}" type="pres">
      <dgm:prSet presAssocID="{9A2E14B0-C232-469A-9B72-9D34DD418FD2}" presName="thinLine2b" presStyleLbl="callout" presStyleIdx="11" presStyleCnt="14"/>
      <dgm:spPr/>
    </dgm:pt>
    <dgm:pt modelId="{29873A2C-9AF6-45A7-A1D1-E632816A6C85}" type="pres">
      <dgm:prSet presAssocID="{9A2E14B0-C232-469A-9B72-9D34DD418FD2}" presName="vertSpace2b" presStyleCnt="0"/>
      <dgm:spPr/>
    </dgm:pt>
    <dgm:pt modelId="{939B886A-560B-4A2E-9377-41D0B38CADD6}" type="pres">
      <dgm:prSet presAssocID="{5BD30E5C-895D-4602-AC1B-4B536DA1CB49}" presName="horz2" presStyleCnt="0"/>
      <dgm:spPr/>
    </dgm:pt>
    <dgm:pt modelId="{0DCBB64E-CE6C-477F-BB8C-B95465B38CEB}" type="pres">
      <dgm:prSet presAssocID="{5BD30E5C-895D-4602-AC1B-4B536DA1CB49}" presName="horzSpace2" presStyleCnt="0"/>
      <dgm:spPr/>
    </dgm:pt>
    <dgm:pt modelId="{AD171555-C96A-4CA9-9256-118C3B1955A5}" type="pres">
      <dgm:prSet presAssocID="{5BD30E5C-895D-4602-AC1B-4B536DA1CB49}" presName="tx2" presStyleLbl="revTx" presStyleIdx="13" presStyleCnt="15" custScaleY="133843"/>
      <dgm:spPr/>
      <dgm:t>
        <a:bodyPr/>
        <a:lstStyle/>
        <a:p>
          <a:endParaRPr lang="es-ES"/>
        </a:p>
      </dgm:t>
    </dgm:pt>
    <dgm:pt modelId="{2FFE790E-3B9C-4071-8B98-E8A966938CCF}" type="pres">
      <dgm:prSet presAssocID="{5BD30E5C-895D-4602-AC1B-4B536DA1CB49}" presName="vert2" presStyleCnt="0"/>
      <dgm:spPr/>
    </dgm:pt>
    <dgm:pt modelId="{2664FA72-A06B-4BE8-B585-BEB0DBE263CF}" type="pres">
      <dgm:prSet presAssocID="{5BD30E5C-895D-4602-AC1B-4B536DA1CB49}" presName="thinLine2b" presStyleLbl="callout" presStyleIdx="12" presStyleCnt="14"/>
      <dgm:spPr/>
    </dgm:pt>
    <dgm:pt modelId="{6B21F30A-3789-43B7-A456-7383F67C6E74}" type="pres">
      <dgm:prSet presAssocID="{5BD30E5C-895D-4602-AC1B-4B536DA1CB49}" presName="vertSpace2b" presStyleCnt="0"/>
      <dgm:spPr/>
    </dgm:pt>
    <dgm:pt modelId="{97C1999D-7E95-4506-837B-67E18C010824}" type="pres">
      <dgm:prSet presAssocID="{596CB1AD-271B-4E23-93D0-7FD833DA8281}" presName="horz2" presStyleCnt="0"/>
      <dgm:spPr/>
    </dgm:pt>
    <dgm:pt modelId="{0F72D136-2363-4079-A536-9C83E7970B04}" type="pres">
      <dgm:prSet presAssocID="{596CB1AD-271B-4E23-93D0-7FD833DA8281}" presName="horzSpace2" presStyleCnt="0"/>
      <dgm:spPr/>
    </dgm:pt>
    <dgm:pt modelId="{305BB66B-6671-4377-B8CC-5BBCB52FDA22}" type="pres">
      <dgm:prSet presAssocID="{596CB1AD-271B-4E23-93D0-7FD833DA8281}" presName="tx2" presStyleLbl="revTx" presStyleIdx="14" presStyleCnt="15"/>
      <dgm:spPr/>
      <dgm:t>
        <a:bodyPr/>
        <a:lstStyle/>
        <a:p>
          <a:endParaRPr lang="es-ES"/>
        </a:p>
      </dgm:t>
    </dgm:pt>
    <dgm:pt modelId="{8117D373-C775-45E3-A053-7511EBF494AE}" type="pres">
      <dgm:prSet presAssocID="{596CB1AD-271B-4E23-93D0-7FD833DA8281}" presName="vert2" presStyleCnt="0"/>
      <dgm:spPr/>
    </dgm:pt>
    <dgm:pt modelId="{1EBDE050-2119-4B78-ABA5-0ABEF24E4708}" type="pres">
      <dgm:prSet presAssocID="{596CB1AD-271B-4E23-93D0-7FD833DA8281}" presName="thinLine2b" presStyleLbl="callout" presStyleIdx="13" presStyleCnt="14"/>
      <dgm:spPr/>
    </dgm:pt>
    <dgm:pt modelId="{3BB8C7CD-5BBE-4E7F-9F85-6DA2FDEF93CA}" type="pres">
      <dgm:prSet presAssocID="{596CB1AD-271B-4E23-93D0-7FD833DA8281}" presName="vertSpace2b" presStyleCnt="0"/>
      <dgm:spPr/>
    </dgm:pt>
  </dgm:ptLst>
  <dgm:cxnLst>
    <dgm:cxn modelId="{2AFE5A48-3074-45E6-9635-580D1D75AA5D}" type="presOf" srcId="{9AAC2B47-EF99-4B2A-A24F-9A3405D8433F}" destId="{1083B2CC-6CCE-4905-86B2-EB24A0400FC2}" srcOrd="0" destOrd="0" presId="urn:microsoft.com/office/officeart/2008/layout/LinedList"/>
    <dgm:cxn modelId="{07243240-9941-4DA9-8206-C4EB81B5D5E4}" srcId="{9AAC2B47-EF99-4B2A-A24F-9A3405D8433F}" destId="{F6063E75-B5C9-40D8-BFA0-D0D5C91C6323}" srcOrd="9" destOrd="0" parTransId="{C5537F0E-B979-49E8-B73F-AB8E4A3BDB1B}" sibTransId="{77011D44-02A5-42B4-B6CA-9767D09E4277}"/>
    <dgm:cxn modelId="{8893A831-AB33-4B4E-8C09-CA8E9C97514B}" type="presOf" srcId="{DAC91B29-D1E6-4C87-A3D8-5834DB95C794}" destId="{6D9383E3-C7B7-4872-9E79-80BE82CEC558}" srcOrd="0" destOrd="0" presId="urn:microsoft.com/office/officeart/2008/layout/LinedList"/>
    <dgm:cxn modelId="{3083B1D3-274B-4FAF-846A-8106B284D99B}" type="presOf" srcId="{702E03CB-35DF-4458-8A19-8733031BDE57}" destId="{059CB16E-D8C5-4ABB-B71D-5E04077282F9}" srcOrd="0" destOrd="0" presId="urn:microsoft.com/office/officeart/2008/layout/LinedList"/>
    <dgm:cxn modelId="{D3477C27-B21A-423B-AB1C-36D7E52EBA19}" srcId="{9AAC2B47-EF99-4B2A-A24F-9A3405D8433F}" destId="{E91BA86F-97A7-4B1C-BFA3-C0C6C0AE7C29}" srcOrd="5" destOrd="0" parTransId="{0CEFEB4F-56DF-4C90-B44A-4B06B5718BC1}" sibTransId="{58E63EDB-4814-422E-BF44-576469832EBF}"/>
    <dgm:cxn modelId="{55A0AAF4-438C-4CF9-8A93-80C6D6F4EFE9}" type="presOf" srcId="{596CB1AD-271B-4E23-93D0-7FD833DA8281}" destId="{305BB66B-6671-4377-B8CC-5BBCB52FDA22}" srcOrd="0" destOrd="0" presId="urn:microsoft.com/office/officeart/2008/layout/LinedList"/>
    <dgm:cxn modelId="{1DF38092-359D-40AC-8609-62913A956E2C}" type="presOf" srcId="{EBB838A6-BA05-4977-AB03-590C96A1B82D}" destId="{7A9816F4-F64D-437A-B986-43066347D656}" srcOrd="0" destOrd="0" presId="urn:microsoft.com/office/officeart/2008/layout/LinedList"/>
    <dgm:cxn modelId="{AA87847F-F18F-43C1-A116-132F78F41DD5}" srcId="{A028FFA7-F88D-4A04-A8BC-FB084A95F764}" destId="{9AAC2B47-EF99-4B2A-A24F-9A3405D8433F}" srcOrd="0" destOrd="0" parTransId="{82843A0D-CE2B-49EC-8BCF-E5D0A3C8DDA1}" sibTransId="{6B573F57-065B-42AF-B003-ED176A8F8FF5}"/>
    <dgm:cxn modelId="{BBFFDCCC-B18B-49EC-935B-B9DEBA22CA98}" srcId="{9AAC2B47-EF99-4B2A-A24F-9A3405D8433F}" destId="{702E03CB-35DF-4458-8A19-8733031BDE57}" srcOrd="6" destOrd="0" parTransId="{A372760D-F2F3-44DE-95CF-7614FC308B15}" sibTransId="{8E23CEDD-94E9-4F09-ADF9-E1FEDA789BAC}"/>
    <dgm:cxn modelId="{BB96EE45-0BAA-4ADD-B40C-E4976BE449BB}" type="presOf" srcId="{8D81DD74-CEA2-4F6D-AA21-0B10C87C8F16}" destId="{623054E0-96DA-4857-A790-E93D0B18214F}" srcOrd="0" destOrd="0" presId="urn:microsoft.com/office/officeart/2008/layout/LinedList"/>
    <dgm:cxn modelId="{AABD713F-1749-4EEE-B71A-86601CDDBAED}" type="presOf" srcId="{A75905A3-7D3F-4133-9B21-68221C59497E}" destId="{981B69D3-48EC-4600-BED1-DF9127EE088C}" srcOrd="0" destOrd="0" presId="urn:microsoft.com/office/officeart/2008/layout/LinedList"/>
    <dgm:cxn modelId="{58FBF8E6-A02C-4393-9A59-1415C55528C2}" type="presOf" srcId="{9A2E14B0-C232-469A-9B72-9D34DD418FD2}" destId="{2B78D557-D1D4-485C-9E56-07857780A15B}" srcOrd="0" destOrd="0" presId="urn:microsoft.com/office/officeart/2008/layout/LinedList"/>
    <dgm:cxn modelId="{C0191875-BD6A-4642-AE63-C0891C1F6B8B}" srcId="{9AAC2B47-EF99-4B2A-A24F-9A3405D8433F}" destId="{5BD30E5C-895D-4602-AC1B-4B536DA1CB49}" srcOrd="12" destOrd="0" parTransId="{5771F950-1E24-4E35-AA2E-F0BA7AC75D4F}" sibTransId="{6F9F37D6-88C7-4702-BC3F-87322EC64799}"/>
    <dgm:cxn modelId="{C7F3E406-A83C-40FD-9530-6B4D95383310}" srcId="{9AAC2B47-EF99-4B2A-A24F-9A3405D8433F}" destId="{B9F97FC7-A226-4B2B-91A5-4340908247B7}" srcOrd="4" destOrd="0" parTransId="{0030A982-C2DF-4CAA-88D4-6AC73EC5085B}" sibTransId="{344FC225-9D79-4DD7-8081-1498F9F4B377}"/>
    <dgm:cxn modelId="{3539C84C-2AFD-4F25-928C-A51B3651F55C}" type="presOf" srcId="{E91BA86F-97A7-4B1C-BFA3-C0C6C0AE7C29}" destId="{08604940-32D8-4197-8B69-65021D9C72E7}" srcOrd="0" destOrd="0" presId="urn:microsoft.com/office/officeart/2008/layout/LinedList"/>
    <dgm:cxn modelId="{57DF497E-BAA9-42C3-916F-AAD3BDC9B6AA}" srcId="{9AAC2B47-EF99-4B2A-A24F-9A3405D8433F}" destId="{8D81DD74-CEA2-4F6D-AA21-0B10C87C8F16}" srcOrd="8" destOrd="0" parTransId="{977019B8-F27D-49FF-BD49-272EC4E9CE46}" sibTransId="{AB89B168-46DA-45F3-BDD8-FDAE802E8387}"/>
    <dgm:cxn modelId="{F0A79269-36B8-41F6-B768-4D053EEE52DE}" type="presOf" srcId="{B9F97FC7-A226-4B2B-91A5-4340908247B7}" destId="{EB852549-518E-4BF9-8447-EB5DD7F35CDD}" srcOrd="0" destOrd="0" presId="urn:microsoft.com/office/officeart/2008/layout/LinedList"/>
    <dgm:cxn modelId="{723A29BF-F640-487E-A0B4-DA05A7B9CD94}" type="presOf" srcId="{EAAE2A3A-E286-44FF-8851-DA063417EF52}" destId="{EAB8EA4B-D6AB-415C-929C-6D29DE763377}" srcOrd="0" destOrd="0" presId="urn:microsoft.com/office/officeart/2008/layout/LinedList"/>
    <dgm:cxn modelId="{92320382-0B41-4A0D-9E08-B36DE708A326}" srcId="{9AAC2B47-EF99-4B2A-A24F-9A3405D8433F}" destId="{DAC91B29-D1E6-4C87-A3D8-5834DB95C794}" srcOrd="0" destOrd="0" parTransId="{1CFD2DBA-D06C-4D90-A6FD-61DD42CD1227}" sibTransId="{5E194F10-45D1-4B68-A875-EB6DBF6FDBDB}"/>
    <dgm:cxn modelId="{53EAC2A3-47D2-4590-A57C-F37895367C8E}" srcId="{9AAC2B47-EF99-4B2A-A24F-9A3405D8433F}" destId="{6B0D9266-4C8D-408D-9FA9-39FF7FAE013E}" srcOrd="3" destOrd="0" parTransId="{34A379B9-25D5-4F88-93D7-2613F7E456E3}" sibTransId="{505AB7A9-5B84-4002-A306-81DA1EAEFBAF}"/>
    <dgm:cxn modelId="{B9C469C2-D5AC-4BDB-9A58-9774716876EF}" srcId="{9AAC2B47-EF99-4B2A-A24F-9A3405D8433F}" destId="{EBB838A6-BA05-4977-AB03-590C96A1B82D}" srcOrd="10" destOrd="0" parTransId="{00095AD0-C292-4F5F-A67B-BCA458975821}" sibTransId="{BB5862C8-2F11-4E38-94CC-24C48C5C9A12}"/>
    <dgm:cxn modelId="{49566AE7-81AE-46A6-8AC2-71AAED66E3EA}" srcId="{9AAC2B47-EF99-4B2A-A24F-9A3405D8433F}" destId="{A75905A3-7D3F-4133-9B21-68221C59497E}" srcOrd="2" destOrd="0" parTransId="{8A39D2BB-1282-4E23-9491-1E6F6D74295E}" sibTransId="{FC5687AC-47E8-400C-B242-E54034028215}"/>
    <dgm:cxn modelId="{7ACE0A2C-99BE-4BF6-8C1F-925679870E48}" type="presOf" srcId="{6B0D9266-4C8D-408D-9FA9-39FF7FAE013E}" destId="{37C6BA67-48DD-47CE-8C6E-54907AD0A4F0}" srcOrd="0" destOrd="0" presId="urn:microsoft.com/office/officeart/2008/layout/LinedList"/>
    <dgm:cxn modelId="{DD11DCD4-8C3B-4803-8F33-F73B198F9852}" type="presOf" srcId="{F6063E75-B5C9-40D8-BFA0-D0D5C91C6323}" destId="{B5486FD1-C5DB-4A6D-A467-C0E666C0F261}" srcOrd="0" destOrd="0" presId="urn:microsoft.com/office/officeart/2008/layout/LinedList"/>
    <dgm:cxn modelId="{805F1248-F599-4A89-9EA7-E3776677A284}" srcId="{9AAC2B47-EF99-4B2A-A24F-9A3405D8433F}" destId="{596CB1AD-271B-4E23-93D0-7FD833DA8281}" srcOrd="13" destOrd="0" parTransId="{5021CA33-C770-4618-9E5E-75D65ED1E448}" sibTransId="{AAD35E40-8BB2-4F21-BA14-121E3574F3CA}"/>
    <dgm:cxn modelId="{B5D2035C-A73A-4A02-8B35-46DCC72B4F8A}" srcId="{9AAC2B47-EF99-4B2A-A24F-9A3405D8433F}" destId="{2499CE3D-6A40-4884-8443-EBC30B9E7CCD}" srcOrd="7" destOrd="0" parTransId="{A257B589-A035-4445-9595-C7E63A235BB2}" sibTransId="{0DCF6AEA-7800-423C-944E-4038255FA9ED}"/>
    <dgm:cxn modelId="{28DB7BA8-D1B6-40CA-98C9-21DAB88BEB93}" type="presOf" srcId="{A028FFA7-F88D-4A04-A8BC-FB084A95F764}" destId="{00D9EFC0-10E7-4D69-96AF-03BD0D330D8D}" srcOrd="0" destOrd="0" presId="urn:microsoft.com/office/officeart/2008/layout/LinedList"/>
    <dgm:cxn modelId="{86227039-CA34-4070-A047-08062A7D021A}" type="presOf" srcId="{2499CE3D-6A40-4884-8443-EBC30B9E7CCD}" destId="{09C52C2C-068C-47B2-B9D4-A2918F47B763}" srcOrd="0" destOrd="0" presId="urn:microsoft.com/office/officeart/2008/layout/LinedList"/>
    <dgm:cxn modelId="{0C46EE37-FB2F-41BB-AD93-A89079DC85E9}" srcId="{9AAC2B47-EF99-4B2A-A24F-9A3405D8433F}" destId="{9A2E14B0-C232-469A-9B72-9D34DD418FD2}" srcOrd="11" destOrd="0" parTransId="{3CE8B6EA-222F-4D93-B967-A86DABE2A78F}" sibTransId="{059A2306-02C1-4E1E-965B-6FB11E28832C}"/>
    <dgm:cxn modelId="{D8336109-6C9E-4589-9540-244FB61E5A64}" type="presOf" srcId="{5BD30E5C-895D-4602-AC1B-4B536DA1CB49}" destId="{AD171555-C96A-4CA9-9256-118C3B1955A5}" srcOrd="0" destOrd="0" presId="urn:microsoft.com/office/officeart/2008/layout/LinedList"/>
    <dgm:cxn modelId="{6677DF4E-510A-430F-8118-7F42971143A9}" srcId="{9AAC2B47-EF99-4B2A-A24F-9A3405D8433F}" destId="{EAAE2A3A-E286-44FF-8851-DA063417EF52}" srcOrd="1" destOrd="0" parTransId="{7A2DDBFB-4C0A-4B1A-B407-B5402B4B3FF1}" sibTransId="{F714FBB3-14B7-444B-AFD9-2C5456B97F36}"/>
    <dgm:cxn modelId="{B55CC6D6-890A-4713-A2F5-AEF5DB8286BD}" type="presParOf" srcId="{00D9EFC0-10E7-4D69-96AF-03BD0D330D8D}" destId="{B6A648C7-2DA2-4DB0-8F0E-1AC0F63E08B8}" srcOrd="0" destOrd="0" presId="urn:microsoft.com/office/officeart/2008/layout/LinedList"/>
    <dgm:cxn modelId="{4380C00C-BA4A-4304-8772-D0D8772EE408}" type="presParOf" srcId="{00D9EFC0-10E7-4D69-96AF-03BD0D330D8D}" destId="{CC18BF40-E4C3-49E0-9284-AE80C6B8071A}" srcOrd="1" destOrd="0" presId="urn:microsoft.com/office/officeart/2008/layout/LinedList"/>
    <dgm:cxn modelId="{86C8D211-D2D4-49D7-B580-9473BFFC68EE}" type="presParOf" srcId="{CC18BF40-E4C3-49E0-9284-AE80C6B8071A}" destId="{1083B2CC-6CCE-4905-86B2-EB24A0400FC2}" srcOrd="0" destOrd="0" presId="urn:microsoft.com/office/officeart/2008/layout/LinedList"/>
    <dgm:cxn modelId="{FE595362-DBEE-4A95-9BA4-1FD7507A9A73}" type="presParOf" srcId="{CC18BF40-E4C3-49E0-9284-AE80C6B8071A}" destId="{C289DBEC-2B4C-4262-BCC3-C2D665A06EBA}" srcOrd="1" destOrd="0" presId="urn:microsoft.com/office/officeart/2008/layout/LinedList"/>
    <dgm:cxn modelId="{E085742C-1A0A-4AFD-B59F-AB74D6CD7AA0}" type="presParOf" srcId="{C289DBEC-2B4C-4262-BCC3-C2D665A06EBA}" destId="{825C91AB-6F5B-4DCC-870C-DB0AE79BF92B}" srcOrd="0" destOrd="0" presId="urn:microsoft.com/office/officeart/2008/layout/LinedList"/>
    <dgm:cxn modelId="{7F3C952C-CC97-4989-8ACE-E32D4A4171D1}" type="presParOf" srcId="{C289DBEC-2B4C-4262-BCC3-C2D665A06EBA}" destId="{06F5055F-5AFF-4D6F-9185-8F486793A067}" srcOrd="1" destOrd="0" presId="urn:microsoft.com/office/officeart/2008/layout/LinedList"/>
    <dgm:cxn modelId="{D00B0045-244B-4C8F-B8CB-F76808246710}" type="presParOf" srcId="{06F5055F-5AFF-4D6F-9185-8F486793A067}" destId="{3D1413FC-8544-4F62-8D48-20DA6B1656D0}" srcOrd="0" destOrd="0" presId="urn:microsoft.com/office/officeart/2008/layout/LinedList"/>
    <dgm:cxn modelId="{A4F27B29-9FC3-49CC-AC31-45D80AC93D20}" type="presParOf" srcId="{06F5055F-5AFF-4D6F-9185-8F486793A067}" destId="{6D9383E3-C7B7-4872-9E79-80BE82CEC558}" srcOrd="1" destOrd="0" presId="urn:microsoft.com/office/officeart/2008/layout/LinedList"/>
    <dgm:cxn modelId="{8FA8DF9A-8499-4A9F-A5A5-CD86EB373757}" type="presParOf" srcId="{06F5055F-5AFF-4D6F-9185-8F486793A067}" destId="{ECB4C152-DC62-49B6-9E60-BCC14EE1DE82}" srcOrd="2" destOrd="0" presId="urn:microsoft.com/office/officeart/2008/layout/LinedList"/>
    <dgm:cxn modelId="{27679A6E-ACEB-488F-B0D5-EA5802F4FDF2}" type="presParOf" srcId="{C289DBEC-2B4C-4262-BCC3-C2D665A06EBA}" destId="{15E97513-ABD0-4A03-A603-75D3C454B1B1}" srcOrd="2" destOrd="0" presId="urn:microsoft.com/office/officeart/2008/layout/LinedList"/>
    <dgm:cxn modelId="{6355C39E-1451-48A1-8F00-B2EF4AC78E13}" type="presParOf" srcId="{C289DBEC-2B4C-4262-BCC3-C2D665A06EBA}" destId="{0047AA3B-7724-4ED7-920D-C299296B5CF6}" srcOrd="3" destOrd="0" presId="urn:microsoft.com/office/officeart/2008/layout/LinedList"/>
    <dgm:cxn modelId="{F611A109-2A3B-4A0C-AED0-C1F2085E7301}" type="presParOf" srcId="{C289DBEC-2B4C-4262-BCC3-C2D665A06EBA}" destId="{232B439F-BEAB-4902-8B19-2464ECA0BAFA}" srcOrd="4" destOrd="0" presId="urn:microsoft.com/office/officeart/2008/layout/LinedList"/>
    <dgm:cxn modelId="{49B4D64B-4CAC-4BEF-9402-33FD8021D675}" type="presParOf" srcId="{232B439F-BEAB-4902-8B19-2464ECA0BAFA}" destId="{54EF2023-61B4-42C3-AC1F-76048DF2C594}" srcOrd="0" destOrd="0" presId="urn:microsoft.com/office/officeart/2008/layout/LinedList"/>
    <dgm:cxn modelId="{415E9336-2316-42A5-9CC6-0861AE711A7C}" type="presParOf" srcId="{232B439F-BEAB-4902-8B19-2464ECA0BAFA}" destId="{EAB8EA4B-D6AB-415C-929C-6D29DE763377}" srcOrd="1" destOrd="0" presId="urn:microsoft.com/office/officeart/2008/layout/LinedList"/>
    <dgm:cxn modelId="{ECE5558F-9A6F-434C-B08A-F87051692B16}" type="presParOf" srcId="{232B439F-BEAB-4902-8B19-2464ECA0BAFA}" destId="{0F7B8642-AE2B-4ED6-B343-4A60B9D95DE9}" srcOrd="2" destOrd="0" presId="urn:microsoft.com/office/officeart/2008/layout/LinedList"/>
    <dgm:cxn modelId="{714B5A51-D39C-49F4-AEC0-11CF8B33CCA2}" type="presParOf" srcId="{C289DBEC-2B4C-4262-BCC3-C2D665A06EBA}" destId="{6B65A0C8-EDD8-4119-8D2E-222D43F0F316}" srcOrd="5" destOrd="0" presId="urn:microsoft.com/office/officeart/2008/layout/LinedList"/>
    <dgm:cxn modelId="{62BAB08B-06CB-4326-8732-0CAD969A6C5F}" type="presParOf" srcId="{C289DBEC-2B4C-4262-BCC3-C2D665A06EBA}" destId="{96FC0740-D0F5-4276-99AF-45933DAFB67D}" srcOrd="6" destOrd="0" presId="urn:microsoft.com/office/officeart/2008/layout/LinedList"/>
    <dgm:cxn modelId="{74D00D42-ED84-4B39-853A-F8CA815EDB54}" type="presParOf" srcId="{C289DBEC-2B4C-4262-BCC3-C2D665A06EBA}" destId="{28A4553D-1D43-41AC-BA0D-1496BE032692}" srcOrd="7" destOrd="0" presId="urn:microsoft.com/office/officeart/2008/layout/LinedList"/>
    <dgm:cxn modelId="{E4138D12-B0BC-434F-A7C7-59C31A19F5E7}" type="presParOf" srcId="{28A4553D-1D43-41AC-BA0D-1496BE032692}" destId="{CBEA2611-A2F5-425E-8819-74940D2C7992}" srcOrd="0" destOrd="0" presId="urn:microsoft.com/office/officeart/2008/layout/LinedList"/>
    <dgm:cxn modelId="{A691CC05-9A7B-41C1-BA95-2636EC38377F}" type="presParOf" srcId="{28A4553D-1D43-41AC-BA0D-1496BE032692}" destId="{981B69D3-48EC-4600-BED1-DF9127EE088C}" srcOrd="1" destOrd="0" presId="urn:microsoft.com/office/officeart/2008/layout/LinedList"/>
    <dgm:cxn modelId="{68DE2C1B-8738-498E-8AF7-8ACCFE91ABF4}" type="presParOf" srcId="{28A4553D-1D43-41AC-BA0D-1496BE032692}" destId="{1C3B759C-6386-480C-939C-F01334E1C966}" srcOrd="2" destOrd="0" presId="urn:microsoft.com/office/officeart/2008/layout/LinedList"/>
    <dgm:cxn modelId="{3A61FF13-FF2F-4561-8434-664E0FFFE86C}" type="presParOf" srcId="{C289DBEC-2B4C-4262-BCC3-C2D665A06EBA}" destId="{7AC5EF72-AEB5-480A-8097-3A60FD74741A}" srcOrd="8" destOrd="0" presId="urn:microsoft.com/office/officeart/2008/layout/LinedList"/>
    <dgm:cxn modelId="{65596306-EDAB-43AB-BEEE-ADE3EDD07498}" type="presParOf" srcId="{C289DBEC-2B4C-4262-BCC3-C2D665A06EBA}" destId="{0BDE7FE0-297D-4063-9A91-EDD96A71A5CB}" srcOrd="9" destOrd="0" presId="urn:microsoft.com/office/officeart/2008/layout/LinedList"/>
    <dgm:cxn modelId="{CB74AC0B-FE19-4BB5-9393-5C7E9A621850}" type="presParOf" srcId="{C289DBEC-2B4C-4262-BCC3-C2D665A06EBA}" destId="{1427087C-19D0-4030-AD25-F1CEBBE18DB4}" srcOrd="10" destOrd="0" presId="urn:microsoft.com/office/officeart/2008/layout/LinedList"/>
    <dgm:cxn modelId="{4D4C5BB1-F324-40ED-8087-C4B147275B25}" type="presParOf" srcId="{1427087C-19D0-4030-AD25-F1CEBBE18DB4}" destId="{C32EB4C7-B412-4963-BCEA-298E70710FB4}" srcOrd="0" destOrd="0" presId="urn:microsoft.com/office/officeart/2008/layout/LinedList"/>
    <dgm:cxn modelId="{EDE910B7-CEB7-45E8-9F0C-9311D24037C2}" type="presParOf" srcId="{1427087C-19D0-4030-AD25-F1CEBBE18DB4}" destId="{37C6BA67-48DD-47CE-8C6E-54907AD0A4F0}" srcOrd="1" destOrd="0" presId="urn:microsoft.com/office/officeart/2008/layout/LinedList"/>
    <dgm:cxn modelId="{3C0DCDB0-9E90-43F2-AA12-34D9C456B08B}" type="presParOf" srcId="{1427087C-19D0-4030-AD25-F1CEBBE18DB4}" destId="{CFD6B468-BF32-4034-82B8-8FF715ADFCAC}" srcOrd="2" destOrd="0" presId="urn:microsoft.com/office/officeart/2008/layout/LinedList"/>
    <dgm:cxn modelId="{EED396A5-FB40-4342-BFDB-40E552556545}" type="presParOf" srcId="{C289DBEC-2B4C-4262-BCC3-C2D665A06EBA}" destId="{AE1126C3-706D-4F17-B41C-FD0E7D72CB5E}" srcOrd="11" destOrd="0" presId="urn:microsoft.com/office/officeart/2008/layout/LinedList"/>
    <dgm:cxn modelId="{130F1B70-8F3B-4A02-BA33-D7D0BEC8C0D7}" type="presParOf" srcId="{C289DBEC-2B4C-4262-BCC3-C2D665A06EBA}" destId="{E6DA2A3B-9C3E-43AE-BD91-04B47B8E006C}" srcOrd="12" destOrd="0" presId="urn:microsoft.com/office/officeart/2008/layout/LinedList"/>
    <dgm:cxn modelId="{27FF3C97-1561-41EF-B31F-109B52FF8D00}" type="presParOf" srcId="{C289DBEC-2B4C-4262-BCC3-C2D665A06EBA}" destId="{1AF429BE-91F8-4FEB-AF7A-381C659C91C0}" srcOrd="13" destOrd="0" presId="urn:microsoft.com/office/officeart/2008/layout/LinedList"/>
    <dgm:cxn modelId="{5FBA12C1-168D-4C84-B091-6213848457A0}" type="presParOf" srcId="{1AF429BE-91F8-4FEB-AF7A-381C659C91C0}" destId="{2F45B6F5-E19F-4080-BE73-542DF6803061}" srcOrd="0" destOrd="0" presId="urn:microsoft.com/office/officeart/2008/layout/LinedList"/>
    <dgm:cxn modelId="{065059C1-368F-4108-9822-F8D10F839639}" type="presParOf" srcId="{1AF429BE-91F8-4FEB-AF7A-381C659C91C0}" destId="{EB852549-518E-4BF9-8447-EB5DD7F35CDD}" srcOrd="1" destOrd="0" presId="urn:microsoft.com/office/officeart/2008/layout/LinedList"/>
    <dgm:cxn modelId="{F8C013E4-9517-4463-BCC0-654CD8D1B9F4}" type="presParOf" srcId="{1AF429BE-91F8-4FEB-AF7A-381C659C91C0}" destId="{B709B53A-A394-4510-9591-F2453833B0BF}" srcOrd="2" destOrd="0" presId="urn:microsoft.com/office/officeart/2008/layout/LinedList"/>
    <dgm:cxn modelId="{66EBDB1E-F6AE-40C9-9E01-CF40B1BD1360}" type="presParOf" srcId="{C289DBEC-2B4C-4262-BCC3-C2D665A06EBA}" destId="{D2798FAA-1B97-4C24-89A8-8BCCD942D216}" srcOrd="14" destOrd="0" presId="urn:microsoft.com/office/officeart/2008/layout/LinedList"/>
    <dgm:cxn modelId="{D52112B5-485C-457A-BE4F-710EA602ED45}" type="presParOf" srcId="{C289DBEC-2B4C-4262-BCC3-C2D665A06EBA}" destId="{6CE53AC9-A05A-4B2E-8DED-AE444F36F7D6}" srcOrd="15" destOrd="0" presId="urn:microsoft.com/office/officeart/2008/layout/LinedList"/>
    <dgm:cxn modelId="{9F555DD2-7E1B-4910-9861-077F4D197109}" type="presParOf" srcId="{C289DBEC-2B4C-4262-BCC3-C2D665A06EBA}" destId="{7A1CE77C-FBE2-42C3-A0D4-F082933C5812}" srcOrd="16" destOrd="0" presId="urn:microsoft.com/office/officeart/2008/layout/LinedList"/>
    <dgm:cxn modelId="{81165C25-29D1-4305-B1F5-C1BD0295C63D}" type="presParOf" srcId="{7A1CE77C-FBE2-42C3-A0D4-F082933C5812}" destId="{34B532F3-1DD5-4897-90C4-5826C401ECC9}" srcOrd="0" destOrd="0" presId="urn:microsoft.com/office/officeart/2008/layout/LinedList"/>
    <dgm:cxn modelId="{2D41A81E-61F9-4E65-A9B4-50101DCEAB53}" type="presParOf" srcId="{7A1CE77C-FBE2-42C3-A0D4-F082933C5812}" destId="{08604940-32D8-4197-8B69-65021D9C72E7}" srcOrd="1" destOrd="0" presId="urn:microsoft.com/office/officeart/2008/layout/LinedList"/>
    <dgm:cxn modelId="{CA0B0D17-E59C-45CB-902B-916FC41E574A}" type="presParOf" srcId="{7A1CE77C-FBE2-42C3-A0D4-F082933C5812}" destId="{5A777195-183D-4B82-AC6B-A257BF28D1E9}" srcOrd="2" destOrd="0" presId="urn:microsoft.com/office/officeart/2008/layout/LinedList"/>
    <dgm:cxn modelId="{29733293-484C-46A8-B725-143EC74BC44C}" type="presParOf" srcId="{C289DBEC-2B4C-4262-BCC3-C2D665A06EBA}" destId="{7F209103-DF18-4E00-B560-2B48FDA1C585}" srcOrd="17" destOrd="0" presId="urn:microsoft.com/office/officeart/2008/layout/LinedList"/>
    <dgm:cxn modelId="{2B067714-D2C0-4E02-BC29-155C542AFF01}" type="presParOf" srcId="{C289DBEC-2B4C-4262-BCC3-C2D665A06EBA}" destId="{47705121-7518-4A78-95D5-61680CAC48DB}" srcOrd="18" destOrd="0" presId="urn:microsoft.com/office/officeart/2008/layout/LinedList"/>
    <dgm:cxn modelId="{72CD39DD-CBFD-460D-B689-6D9D2CA54A88}" type="presParOf" srcId="{C289DBEC-2B4C-4262-BCC3-C2D665A06EBA}" destId="{384D38C2-7582-4544-84DE-C967D62AFCE1}" srcOrd="19" destOrd="0" presId="urn:microsoft.com/office/officeart/2008/layout/LinedList"/>
    <dgm:cxn modelId="{824F5424-B387-49C2-903A-910C43A05272}" type="presParOf" srcId="{384D38C2-7582-4544-84DE-C967D62AFCE1}" destId="{A9AE57EB-245E-4861-BA5A-EC2C846E2554}" srcOrd="0" destOrd="0" presId="urn:microsoft.com/office/officeart/2008/layout/LinedList"/>
    <dgm:cxn modelId="{5CD41FBE-CB13-42E3-9DD1-117F1456064C}" type="presParOf" srcId="{384D38C2-7582-4544-84DE-C967D62AFCE1}" destId="{059CB16E-D8C5-4ABB-B71D-5E04077282F9}" srcOrd="1" destOrd="0" presId="urn:microsoft.com/office/officeart/2008/layout/LinedList"/>
    <dgm:cxn modelId="{9FA4BA12-D167-4FB1-AFE8-1EB4219C3E28}" type="presParOf" srcId="{384D38C2-7582-4544-84DE-C967D62AFCE1}" destId="{D82CBF93-A9F2-4AB5-9888-1A51E4A8AD38}" srcOrd="2" destOrd="0" presId="urn:microsoft.com/office/officeart/2008/layout/LinedList"/>
    <dgm:cxn modelId="{A765DDB7-6924-4EC8-9D53-E91568AC4261}" type="presParOf" srcId="{C289DBEC-2B4C-4262-BCC3-C2D665A06EBA}" destId="{B3185A1B-2750-4B29-AC17-E0747C162ED9}" srcOrd="20" destOrd="0" presId="urn:microsoft.com/office/officeart/2008/layout/LinedList"/>
    <dgm:cxn modelId="{E9E81F64-17D7-4F89-A2B6-0CF6112E62A0}" type="presParOf" srcId="{C289DBEC-2B4C-4262-BCC3-C2D665A06EBA}" destId="{11EB30C8-66C2-46C9-A830-4D588E4A72F0}" srcOrd="21" destOrd="0" presId="urn:microsoft.com/office/officeart/2008/layout/LinedList"/>
    <dgm:cxn modelId="{70CE054B-0938-49D6-A9B0-81E45ECAC717}" type="presParOf" srcId="{C289DBEC-2B4C-4262-BCC3-C2D665A06EBA}" destId="{2B1E80F3-A239-44C0-97A7-C42F7AD5D927}" srcOrd="22" destOrd="0" presId="urn:microsoft.com/office/officeart/2008/layout/LinedList"/>
    <dgm:cxn modelId="{CD5417B5-FD0E-41BD-BD90-218D01B85AE6}" type="presParOf" srcId="{2B1E80F3-A239-44C0-97A7-C42F7AD5D927}" destId="{51577DFD-CC93-4B27-9177-936C58A5BCEA}" srcOrd="0" destOrd="0" presId="urn:microsoft.com/office/officeart/2008/layout/LinedList"/>
    <dgm:cxn modelId="{395419AF-87B9-4294-9986-1422C24736B6}" type="presParOf" srcId="{2B1E80F3-A239-44C0-97A7-C42F7AD5D927}" destId="{09C52C2C-068C-47B2-B9D4-A2918F47B763}" srcOrd="1" destOrd="0" presId="urn:microsoft.com/office/officeart/2008/layout/LinedList"/>
    <dgm:cxn modelId="{1A0424B0-E875-4834-ABE6-9D921F1C2FEF}" type="presParOf" srcId="{2B1E80F3-A239-44C0-97A7-C42F7AD5D927}" destId="{7C200556-6E8D-4E83-8F02-8ED40527C8EB}" srcOrd="2" destOrd="0" presId="urn:microsoft.com/office/officeart/2008/layout/LinedList"/>
    <dgm:cxn modelId="{0E789BA1-9E1D-4D65-9275-12E9DE37CCFC}" type="presParOf" srcId="{C289DBEC-2B4C-4262-BCC3-C2D665A06EBA}" destId="{D3543159-0298-40B7-8F62-0981D3BCF43E}" srcOrd="23" destOrd="0" presId="urn:microsoft.com/office/officeart/2008/layout/LinedList"/>
    <dgm:cxn modelId="{220C597D-AF62-4229-80DD-33B4BB5501E3}" type="presParOf" srcId="{C289DBEC-2B4C-4262-BCC3-C2D665A06EBA}" destId="{42A8C336-3A57-4FA9-AA25-F01618C8F254}" srcOrd="24" destOrd="0" presId="urn:microsoft.com/office/officeart/2008/layout/LinedList"/>
    <dgm:cxn modelId="{7FF95B22-76CE-4171-B460-8F2AA0E925B9}" type="presParOf" srcId="{C289DBEC-2B4C-4262-BCC3-C2D665A06EBA}" destId="{AD7B6152-26D0-43C1-951D-F92C41D53A17}" srcOrd="25" destOrd="0" presId="urn:microsoft.com/office/officeart/2008/layout/LinedList"/>
    <dgm:cxn modelId="{2E8CE758-3A51-4E4A-A7D5-12A6BCCBD6BF}" type="presParOf" srcId="{AD7B6152-26D0-43C1-951D-F92C41D53A17}" destId="{D6939139-610A-470A-87F9-81BCCB09B60F}" srcOrd="0" destOrd="0" presId="urn:microsoft.com/office/officeart/2008/layout/LinedList"/>
    <dgm:cxn modelId="{B1004965-5D43-446B-9030-7FD992FE6FF1}" type="presParOf" srcId="{AD7B6152-26D0-43C1-951D-F92C41D53A17}" destId="{623054E0-96DA-4857-A790-E93D0B18214F}" srcOrd="1" destOrd="0" presId="urn:microsoft.com/office/officeart/2008/layout/LinedList"/>
    <dgm:cxn modelId="{1CBFFC65-70F8-4BD7-8E4B-B6A66D911764}" type="presParOf" srcId="{AD7B6152-26D0-43C1-951D-F92C41D53A17}" destId="{C6750AD2-D461-4A74-8F52-2CC0E7A745B2}" srcOrd="2" destOrd="0" presId="urn:microsoft.com/office/officeart/2008/layout/LinedList"/>
    <dgm:cxn modelId="{AD6C4E04-142C-41E8-A99F-D2E418D27E71}" type="presParOf" srcId="{C289DBEC-2B4C-4262-BCC3-C2D665A06EBA}" destId="{BC6E7157-6806-4510-8044-3A6202FBAC63}" srcOrd="26" destOrd="0" presId="urn:microsoft.com/office/officeart/2008/layout/LinedList"/>
    <dgm:cxn modelId="{5A965308-12BC-40E5-AFEA-88CD4DEB1025}" type="presParOf" srcId="{C289DBEC-2B4C-4262-BCC3-C2D665A06EBA}" destId="{A4F4293F-2175-4CE9-BF30-8130E1BC0702}" srcOrd="27" destOrd="0" presId="urn:microsoft.com/office/officeart/2008/layout/LinedList"/>
    <dgm:cxn modelId="{34220D9F-8ADD-44BF-9C4A-9CA4AF29125F}" type="presParOf" srcId="{C289DBEC-2B4C-4262-BCC3-C2D665A06EBA}" destId="{97FA2E37-F778-427D-92F2-C1C400660DBD}" srcOrd="28" destOrd="0" presId="urn:microsoft.com/office/officeart/2008/layout/LinedList"/>
    <dgm:cxn modelId="{A948EBDA-F5D6-4B1E-A0C4-0918CB035E83}" type="presParOf" srcId="{97FA2E37-F778-427D-92F2-C1C400660DBD}" destId="{316F1602-9227-40F6-93BB-945A6C8920B3}" srcOrd="0" destOrd="0" presId="urn:microsoft.com/office/officeart/2008/layout/LinedList"/>
    <dgm:cxn modelId="{781F074B-650F-43F3-A9A8-E9C4E066F8BD}" type="presParOf" srcId="{97FA2E37-F778-427D-92F2-C1C400660DBD}" destId="{B5486FD1-C5DB-4A6D-A467-C0E666C0F261}" srcOrd="1" destOrd="0" presId="urn:microsoft.com/office/officeart/2008/layout/LinedList"/>
    <dgm:cxn modelId="{605BFA62-0A36-4E17-B5D1-8371EF46E7EE}" type="presParOf" srcId="{97FA2E37-F778-427D-92F2-C1C400660DBD}" destId="{08D89515-5439-4C0A-B44C-880232EC2884}" srcOrd="2" destOrd="0" presId="urn:microsoft.com/office/officeart/2008/layout/LinedList"/>
    <dgm:cxn modelId="{8C827699-E654-4779-A722-3189C797B5F5}" type="presParOf" srcId="{C289DBEC-2B4C-4262-BCC3-C2D665A06EBA}" destId="{E608B50C-0041-47B4-A93C-430456F8F517}" srcOrd="29" destOrd="0" presId="urn:microsoft.com/office/officeart/2008/layout/LinedList"/>
    <dgm:cxn modelId="{A85DBFE5-217F-4F39-BC48-212319F64524}" type="presParOf" srcId="{C289DBEC-2B4C-4262-BCC3-C2D665A06EBA}" destId="{77EB2673-0A83-41AE-AAAB-EB3E44F710E5}" srcOrd="30" destOrd="0" presId="urn:microsoft.com/office/officeart/2008/layout/LinedList"/>
    <dgm:cxn modelId="{8C7A28D3-9BE8-4A7A-8E83-52704C7D5E09}" type="presParOf" srcId="{C289DBEC-2B4C-4262-BCC3-C2D665A06EBA}" destId="{91FE7488-2996-4683-BEF2-43D130920958}" srcOrd="31" destOrd="0" presId="urn:microsoft.com/office/officeart/2008/layout/LinedList"/>
    <dgm:cxn modelId="{9EA69AD8-1612-4E0F-AC33-60E8B1433D8B}" type="presParOf" srcId="{91FE7488-2996-4683-BEF2-43D130920958}" destId="{ACD369F5-4161-40B3-82D1-02917068DDAB}" srcOrd="0" destOrd="0" presId="urn:microsoft.com/office/officeart/2008/layout/LinedList"/>
    <dgm:cxn modelId="{05FC4CA0-E445-43E8-82EE-33735C93107E}" type="presParOf" srcId="{91FE7488-2996-4683-BEF2-43D130920958}" destId="{7A9816F4-F64D-437A-B986-43066347D656}" srcOrd="1" destOrd="0" presId="urn:microsoft.com/office/officeart/2008/layout/LinedList"/>
    <dgm:cxn modelId="{BD4AD953-E8E3-4996-9761-96E914BAD12F}" type="presParOf" srcId="{91FE7488-2996-4683-BEF2-43D130920958}" destId="{58DDF95F-7683-4542-860E-87D16C9153EC}" srcOrd="2" destOrd="0" presId="urn:microsoft.com/office/officeart/2008/layout/LinedList"/>
    <dgm:cxn modelId="{E2600F95-5C42-4E87-BEEC-5DC8A8DB0600}" type="presParOf" srcId="{C289DBEC-2B4C-4262-BCC3-C2D665A06EBA}" destId="{19B298E9-E832-41AD-93FA-1D1A3AE7166D}" srcOrd="32" destOrd="0" presId="urn:microsoft.com/office/officeart/2008/layout/LinedList"/>
    <dgm:cxn modelId="{13BF1B20-0350-476C-9BEA-74C836843248}" type="presParOf" srcId="{C289DBEC-2B4C-4262-BCC3-C2D665A06EBA}" destId="{20567358-856B-4C8F-8453-FD7F762109D6}" srcOrd="33" destOrd="0" presId="urn:microsoft.com/office/officeart/2008/layout/LinedList"/>
    <dgm:cxn modelId="{A37E6C57-4DBD-43F5-B7A2-7B27AAA45C28}" type="presParOf" srcId="{C289DBEC-2B4C-4262-BCC3-C2D665A06EBA}" destId="{3D3D1D23-45EA-48B5-AD83-BD5D90DDC995}" srcOrd="34" destOrd="0" presId="urn:microsoft.com/office/officeart/2008/layout/LinedList"/>
    <dgm:cxn modelId="{4FCAB994-6101-4CAD-865F-C4EA22E01120}" type="presParOf" srcId="{3D3D1D23-45EA-48B5-AD83-BD5D90DDC995}" destId="{753EC6E5-373A-493C-9384-D56CF9FE3E58}" srcOrd="0" destOrd="0" presId="urn:microsoft.com/office/officeart/2008/layout/LinedList"/>
    <dgm:cxn modelId="{B7808526-30F6-4DFA-BFCD-906AE8DE6CE1}" type="presParOf" srcId="{3D3D1D23-45EA-48B5-AD83-BD5D90DDC995}" destId="{2B78D557-D1D4-485C-9E56-07857780A15B}" srcOrd="1" destOrd="0" presId="urn:microsoft.com/office/officeart/2008/layout/LinedList"/>
    <dgm:cxn modelId="{BA095246-205A-4588-9B88-EE92BE8F2F9D}" type="presParOf" srcId="{3D3D1D23-45EA-48B5-AD83-BD5D90DDC995}" destId="{CBB3448C-11AA-4040-BF80-7CFEC2C361F4}" srcOrd="2" destOrd="0" presId="urn:microsoft.com/office/officeart/2008/layout/LinedList"/>
    <dgm:cxn modelId="{458345C0-87B9-43B8-9E23-DC87903530D8}" type="presParOf" srcId="{C289DBEC-2B4C-4262-BCC3-C2D665A06EBA}" destId="{4AB760B8-6573-43E7-A6E8-0BA3D169CA06}" srcOrd="35" destOrd="0" presId="urn:microsoft.com/office/officeart/2008/layout/LinedList"/>
    <dgm:cxn modelId="{BA1FDD03-9004-4C25-BA1E-B9C80512375F}" type="presParOf" srcId="{C289DBEC-2B4C-4262-BCC3-C2D665A06EBA}" destId="{29873A2C-9AF6-45A7-A1D1-E632816A6C85}" srcOrd="36" destOrd="0" presId="urn:microsoft.com/office/officeart/2008/layout/LinedList"/>
    <dgm:cxn modelId="{FF08E03E-AE58-4E8C-A86C-C7BF0D733498}" type="presParOf" srcId="{C289DBEC-2B4C-4262-BCC3-C2D665A06EBA}" destId="{939B886A-560B-4A2E-9377-41D0B38CADD6}" srcOrd="37" destOrd="0" presId="urn:microsoft.com/office/officeart/2008/layout/LinedList"/>
    <dgm:cxn modelId="{0C37C8FE-8F5D-4670-8D74-996496BA61F7}" type="presParOf" srcId="{939B886A-560B-4A2E-9377-41D0B38CADD6}" destId="{0DCBB64E-CE6C-477F-BB8C-B95465B38CEB}" srcOrd="0" destOrd="0" presId="urn:microsoft.com/office/officeart/2008/layout/LinedList"/>
    <dgm:cxn modelId="{1D29AD0E-C0EE-4D21-B916-097F6315F7FC}" type="presParOf" srcId="{939B886A-560B-4A2E-9377-41D0B38CADD6}" destId="{AD171555-C96A-4CA9-9256-118C3B1955A5}" srcOrd="1" destOrd="0" presId="urn:microsoft.com/office/officeart/2008/layout/LinedList"/>
    <dgm:cxn modelId="{DB581F05-1F4E-49AD-930E-E7B58E570A98}" type="presParOf" srcId="{939B886A-560B-4A2E-9377-41D0B38CADD6}" destId="{2FFE790E-3B9C-4071-8B98-E8A966938CCF}" srcOrd="2" destOrd="0" presId="urn:microsoft.com/office/officeart/2008/layout/LinedList"/>
    <dgm:cxn modelId="{51358164-6AED-461F-940A-A21C00E6F8F3}" type="presParOf" srcId="{C289DBEC-2B4C-4262-BCC3-C2D665A06EBA}" destId="{2664FA72-A06B-4BE8-B585-BEB0DBE263CF}" srcOrd="38" destOrd="0" presId="urn:microsoft.com/office/officeart/2008/layout/LinedList"/>
    <dgm:cxn modelId="{94284AB1-3D45-467B-AF37-29636D2E66C6}" type="presParOf" srcId="{C289DBEC-2B4C-4262-BCC3-C2D665A06EBA}" destId="{6B21F30A-3789-43B7-A456-7383F67C6E74}" srcOrd="39" destOrd="0" presId="urn:microsoft.com/office/officeart/2008/layout/LinedList"/>
    <dgm:cxn modelId="{6CB321D2-CC46-41E5-849E-34B32311CD0E}" type="presParOf" srcId="{C289DBEC-2B4C-4262-BCC3-C2D665A06EBA}" destId="{97C1999D-7E95-4506-837B-67E18C010824}" srcOrd="40" destOrd="0" presId="urn:microsoft.com/office/officeart/2008/layout/LinedList"/>
    <dgm:cxn modelId="{7E3246B7-0E72-40AB-B79C-C4C8A64B75C0}" type="presParOf" srcId="{97C1999D-7E95-4506-837B-67E18C010824}" destId="{0F72D136-2363-4079-A536-9C83E7970B04}" srcOrd="0" destOrd="0" presId="urn:microsoft.com/office/officeart/2008/layout/LinedList"/>
    <dgm:cxn modelId="{616EC830-B506-40EB-A38A-4995FE3D672E}" type="presParOf" srcId="{97C1999D-7E95-4506-837B-67E18C010824}" destId="{305BB66B-6671-4377-B8CC-5BBCB52FDA22}" srcOrd="1" destOrd="0" presId="urn:microsoft.com/office/officeart/2008/layout/LinedList"/>
    <dgm:cxn modelId="{0DDAE0A1-8DE0-4FC8-B748-0D00F5AFDF9E}" type="presParOf" srcId="{97C1999D-7E95-4506-837B-67E18C010824}" destId="{8117D373-C775-45E3-A053-7511EBF494AE}" srcOrd="2" destOrd="0" presId="urn:microsoft.com/office/officeart/2008/layout/LinedList"/>
    <dgm:cxn modelId="{FF051178-E361-42FF-9F88-A53DDEAC38A6}" type="presParOf" srcId="{C289DBEC-2B4C-4262-BCC3-C2D665A06EBA}" destId="{1EBDE050-2119-4B78-ABA5-0ABEF24E4708}" srcOrd="41" destOrd="0" presId="urn:microsoft.com/office/officeart/2008/layout/LinedList"/>
    <dgm:cxn modelId="{B096D634-9571-4BBB-B900-87669B8FD884}" type="presParOf" srcId="{C289DBEC-2B4C-4262-BCC3-C2D665A06EBA}" destId="{3BB8C7CD-5BBE-4E7F-9F85-6DA2FDEF93CA}" srcOrd="4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01A87E-75CB-49B9-B429-4E179CAA16B3}"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s-ES"/>
        </a:p>
      </dgm:t>
    </dgm:pt>
    <dgm:pt modelId="{6A50D0E3-FCD8-4260-8E26-16AC856E3D54}">
      <dgm:prSet phldrT="[Texto]" custT="1"/>
      <dgm:spPr>
        <a:solidFill>
          <a:srgbClr val="0070C0">
            <a:alpha val="90000"/>
          </a:srgbClr>
        </a:solidFill>
      </dgm:spPr>
      <dgm:t>
        <a:bodyPr/>
        <a:lstStyle/>
        <a:p>
          <a:r>
            <a:rPr lang="es-ES" sz="1800">
              <a:solidFill>
                <a:schemeClr val="bg1"/>
              </a:solidFill>
              <a:latin typeface="+mn-lt"/>
              <a:cs typeface="Arial" panose="020B0604020202020204" pitchFamily="34" charset="0"/>
            </a:rPr>
            <a:t>Profesionales Mujeres</a:t>
          </a:r>
        </a:p>
      </dgm:t>
    </dgm:pt>
    <dgm:pt modelId="{76C3E610-EB59-4CA6-AD98-6473A72CA2BD}" type="parTrans" cxnId="{91FB87D1-E9A0-4D7C-9A44-7968C5255983}">
      <dgm:prSet/>
      <dgm:spPr/>
      <dgm:t>
        <a:bodyPr/>
        <a:lstStyle/>
        <a:p>
          <a:endParaRPr lang="es-ES">
            <a:latin typeface="+mn-lt"/>
            <a:cs typeface="Arial" panose="020B0604020202020204" pitchFamily="34" charset="0"/>
          </a:endParaRPr>
        </a:p>
      </dgm:t>
    </dgm:pt>
    <dgm:pt modelId="{4009A28A-9F1F-42FA-A393-BE7BA9644921}" type="sibTrans" cxnId="{91FB87D1-E9A0-4D7C-9A44-7968C5255983}">
      <dgm:prSet/>
      <dgm:spPr/>
      <dgm:t>
        <a:bodyPr/>
        <a:lstStyle/>
        <a:p>
          <a:endParaRPr lang="es-ES">
            <a:latin typeface="+mn-lt"/>
            <a:cs typeface="Arial" panose="020B0604020202020204" pitchFamily="34" charset="0"/>
          </a:endParaRPr>
        </a:p>
      </dgm:t>
    </dgm:pt>
    <dgm:pt modelId="{2CE70330-70A6-4480-B2C7-12AC79B88397}">
      <dgm:prSet phldrT="[Texto]"/>
      <dgm:spPr/>
      <dgm:t>
        <a:bodyPr/>
        <a:lstStyle/>
        <a:p>
          <a:r>
            <a:rPr lang="es-ES">
              <a:latin typeface="+mn-lt"/>
              <a:cs typeface="Arial" panose="020B0604020202020204" pitchFamily="34" charset="0"/>
            </a:rPr>
            <a:t>25%</a:t>
          </a:r>
        </a:p>
      </dgm:t>
    </dgm:pt>
    <dgm:pt modelId="{909AABCB-3112-4FA1-BB27-48E7F01FA0F9}" type="parTrans" cxnId="{AF52E8F9-0D77-4D46-BEB1-700D4252443C}">
      <dgm:prSet/>
      <dgm:spPr/>
      <dgm:t>
        <a:bodyPr/>
        <a:lstStyle/>
        <a:p>
          <a:endParaRPr lang="es-ES">
            <a:latin typeface="+mn-lt"/>
            <a:cs typeface="Arial" panose="020B0604020202020204" pitchFamily="34" charset="0"/>
          </a:endParaRPr>
        </a:p>
      </dgm:t>
    </dgm:pt>
    <dgm:pt modelId="{1369D4F3-ABE6-4979-97C5-D9126E2A0BB8}" type="sibTrans" cxnId="{AF52E8F9-0D77-4D46-BEB1-700D4252443C}">
      <dgm:prSet/>
      <dgm:spPr/>
      <dgm:t>
        <a:bodyPr/>
        <a:lstStyle/>
        <a:p>
          <a:endParaRPr lang="es-ES">
            <a:latin typeface="+mn-lt"/>
            <a:cs typeface="Arial" panose="020B0604020202020204" pitchFamily="34" charset="0"/>
          </a:endParaRPr>
        </a:p>
      </dgm:t>
    </dgm:pt>
    <dgm:pt modelId="{C39B74F3-3827-48B7-B268-F1098FBB4F20}">
      <dgm:prSet phldrT="[Texto]" custT="1"/>
      <dgm:spPr>
        <a:solidFill>
          <a:schemeClr val="accent1">
            <a:lumMod val="75000"/>
            <a:alpha val="90000"/>
          </a:schemeClr>
        </a:solidFill>
      </dgm:spPr>
      <dgm:t>
        <a:bodyPr/>
        <a:lstStyle/>
        <a:p>
          <a:r>
            <a:rPr lang="es-ES" sz="1800" dirty="0">
              <a:solidFill>
                <a:schemeClr val="bg1"/>
              </a:solidFill>
              <a:latin typeface="+mn-lt"/>
              <a:cs typeface="Arial" panose="020B0604020202020204" pitchFamily="34" charset="0"/>
            </a:rPr>
            <a:t>Profesionales Hombres</a:t>
          </a:r>
        </a:p>
      </dgm:t>
    </dgm:pt>
    <dgm:pt modelId="{FFF08BF3-A3FA-4524-9117-BF0A993B4047}" type="parTrans" cxnId="{1BF5C97D-6984-4CF1-BE56-97A341DD885E}">
      <dgm:prSet/>
      <dgm:spPr/>
      <dgm:t>
        <a:bodyPr/>
        <a:lstStyle/>
        <a:p>
          <a:endParaRPr lang="es-ES">
            <a:latin typeface="+mn-lt"/>
            <a:cs typeface="Arial" panose="020B0604020202020204" pitchFamily="34" charset="0"/>
          </a:endParaRPr>
        </a:p>
      </dgm:t>
    </dgm:pt>
    <dgm:pt modelId="{6C352E83-F46F-462F-AE4B-11530D9F20C5}" type="sibTrans" cxnId="{1BF5C97D-6984-4CF1-BE56-97A341DD885E}">
      <dgm:prSet/>
      <dgm:spPr/>
      <dgm:t>
        <a:bodyPr/>
        <a:lstStyle/>
        <a:p>
          <a:endParaRPr lang="es-ES">
            <a:latin typeface="+mn-lt"/>
            <a:cs typeface="Arial" panose="020B0604020202020204" pitchFamily="34" charset="0"/>
          </a:endParaRPr>
        </a:p>
      </dgm:t>
    </dgm:pt>
    <dgm:pt modelId="{8B5F168F-05E7-4767-9C8C-44A4571A49C3}">
      <dgm:prSet phldrT="[Texto]"/>
      <dgm:spPr/>
      <dgm:t>
        <a:bodyPr/>
        <a:lstStyle/>
        <a:p>
          <a:r>
            <a:rPr lang="es-ES">
              <a:latin typeface="+mn-lt"/>
              <a:cs typeface="Arial" panose="020B0604020202020204" pitchFamily="34" charset="0"/>
            </a:rPr>
            <a:t>75%</a:t>
          </a:r>
        </a:p>
      </dgm:t>
    </dgm:pt>
    <dgm:pt modelId="{72E55C74-EDA7-4383-9681-22C840DAA673}" type="parTrans" cxnId="{CC0E755E-4C95-444D-A0D0-FBF266789601}">
      <dgm:prSet/>
      <dgm:spPr/>
      <dgm:t>
        <a:bodyPr/>
        <a:lstStyle/>
        <a:p>
          <a:endParaRPr lang="es-ES">
            <a:latin typeface="+mn-lt"/>
            <a:cs typeface="Arial" panose="020B0604020202020204" pitchFamily="34" charset="0"/>
          </a:endParaRPr>
        </a:p>
      </dgm:t>
    </dgm:pt>
    <dgm:pt modelId="{FC2BB293-B9E6-4C2C-B6A3-080AA52DB1D8}" type="sibTrans" cxnId="{CC0E755E-4C95-444D-A0D0-FBF266789601}">
      <dgm:prSet/>
      <dgm:spPr/>
      <dgm:t>
        <a:bodyPr/>
        <a:lstStyle/>
        <a:p>
          <a:endParaRPr lang="es-ES">
            <a:latin typeface="+mn-lt"/>
            <a:cs typeface="Arial" panose="020B0604020202020204" pitchFamily="34" charset="0"/>
          </a:endParaRPr>
        </a:p>
      </dgm:t>
    </dgm:pt>
    <dgm:pt modelId="{ECB5F6B2-A9D4-4EC7-8880-9E46D7261376}">
      <dgm:prSet phldrT="[Texto]"/>
      <dgm:spPr/>
      <dgm:t>
        <a:bodyPr/>
        <a:lstStyle/>
        <a:p>
          <a:r>
            <a:rPr lang="es-ES">
              <a:latin typeface="+mn-lt"/>
              <a:cs typeface="Arial" panose="020B0604020202020204" pitchFamily="34" charset="0"/>
            </a:rPr>
            <a:t>2.117</a:t>
          </a:r>
        </a:p>
      </dgm:t>
    </dgm:pt>
    <dgm:pt modelId="{139A451F-F611-496A-AFE9-04FB89ED9BE1}" type="sibTrans" cxnId="{D43C1D02-D3EA-485B-9A48-5CDA57DBB664}">
      <dgm:prSet/>
      <dgm:spPr/>
      <dgm:t>
        <a:bodyPr/>
        <a:lstStyle/>
        <a:p>
          <a:endParaRPr lang="es-ES">
            <a:latin typeface="+mn-lt"/>
            <a:cs typeface="Arial" panose="020B0604020202020204" pitchFamily="34" charset="0"/>
          </a:endParaRPr>
        </a:p>
      </dgm:t>
    </dgm:pt>
    <dgm:pt modelId="{CAE53963-600C-4E22-B238-50E6E1539770}" type="parTrans" cxnId="{D43C1D02-D3EA-485B-9A48-5CDA57DBB664}">
      <dgm:prSet/>
      <dgm:spPr/>
      <dgm:t>
        <a:bodyPr/>
        <a:lstStyle/>
        <a:p>
          <a:endParaRPr lang="es-ES">
            <a:latin typeface="+mn-lt"/>
            <a:cs typeface="Arial" panose="020B0604020202020204" pitchFamily="34" charset="0"/>
          </a:endParaRPr>
        </a:p>
      </dgm:t>
    </dgm:pt>
    <dgm:pt modelId="{D2C34228-2810-4948-86FB-8C960A2A0BA4}">
      <dgm:prSet phldrT="[Texto]"/>
      <dgm:spPr/>
      <dgm:t>
        <a:bodyPr/>
        <a:lstStyle/>
        <a:p>
          <a:r>
            <a:rPr lang="es-ES">
              <a:latin typeface="+mn-lt"/>
              <a:cs typeface="Arial" panose="020B0604020202020204" pitchFamily="34" charset="0"/>
            </a:rPr>
            <a:t>711</a:t>
          </a:r>
        </a:p>
      </dgm:t>
    </dgm:pt>
    <dgm:pt modelId="{E5C1F4BA-8570-459B-9943-6A1C451CE4A7}" type="sibTrans" cxnId="{8BA83176-1FAD-4F1C-903C-DC3E7FB678FC}">
      <dgm:prSet/>
      <dgm:spPr/>
      <dgm:t>
        <a:bodyPr/>
        <a:lstStyle/>
        <a:p>
          <a:endParaRPr lang="es-ES">
            <a:latin typeface="+mn-lt"/>
            <a:cs typeface="Arial" panose="020B0604020202020204" pitchFamily="34" charset="0"/>
          </a:endParaRPr>
        </a:p>
      </dgm:t>
    </dgm:pt>
    <dgm:pt modelId="{76549E65-9963-4A0A-AFCF-9066A131DDA2}" type="parTrans" cxnId="{8BA83176-1FAD-4F1C-903C-DC3E7FB678FC}">
      <dgm:prSet/>
      <dgm:spPr/>
      <dgm:t>
        <a:bodyPr/>
        <a:lstStyle/>
        <a:p>
          <a:endParaRPr lang="es-ES">
            <a:latin typeface="+mn-lt"/>
            <a:cs typeface="Arial" panose="020B0604020202020204" pitchFamily="34" charset="0"/>
          </a:endParaRPr>
        </a:p>
      </dgm:t>
    </dgm:pt>
    <dgm:pt modelId="{9F2EF0E5-E02B-4C96-B593-B262BC56751D}">
      <dgm:prSet phldrT="[Texto]" phldr="1"/>
      <dgm:spPr/>
      <dgm:t>
        <a:bodyPr/>
        <a:lstStyle/>
        <a:p>
          <a:endParaRPr lang="es-ES">
            <a:solidFill>
              <a:srgbClr val="FFC000"/>
            </a:solidFill>
            <a:latin typeface="+mn-lt"/>
            <a:cs typeface="Arial" panose="020B0604020202020204" pitchFamily="34" charset="0"/>
          </a:endParaRPr>
        </a:p>
      </dgm:t>
    </dgm:pt>
    <dgm:pt modelId="{6B2C4FA9-95BA-40C0-8C3D-B95C3802BB97}" type="sibTrans" cxnId="{749CFE51-4771-4BBC-AD19-B5B0E745578C}">
      <dgm:prSet/>
      <dgm:spPr/>
      <dgm:t>
        <a:bodyPr/>
        <a:lstStyle/>
        <a:p>
          <a:endParaRPr lang="es-ES">
            <a:latin typeface="+mn-lt"/>
            <a:cs typeface="Arial" panose="020B0604020202020204" pitchFamily="34" charset="0"/>
          </a:endParaRPr>
        </a:p>
      </dgm:t>
    </dgm:pt>
    <dgm:pt modelId="{364A3AA3-76CD-4658-A821-4FFE3F4CC7E7}" type="parTrans" cxnId="{749CFE51-4771-4BBC-AD19-B5B0E745578C}">
      <dgm:prSet/>
      <dgm:spPr/>
      <dgm:t>
        <a:bodyPr/>
        <a:lstStyle/>
        <a:p>
          <a:endParaRPr lang="es-ES">
            <a:latin typeface="+mn-lt"/>
            <a:cs typeface="Arial" panose="020B0604020202020204" pitchFamily="34" charset="0"/>
          </a:endParaRPr>
        </a:p>
      </dgm:t>
    </dgm:pt>
    <dgm:pt modelId="{F46AA13F-EBEB-4938-A0C9-D3890DD76F61}" type="pres">
      <dgm:prSet presAssocID="{0601A87E-75CB-49B9-B429-4E179CAA16B3}" presName="outerComposite" presStyleCnt="0">
        <dgm:presLayoutVars>
          <dgm:chMax val="2"/>
          <dgm:animLvl val="lvl"/>
          <dgm:resizeHandles val="exact"/>
        </dgm:presLayoutVars>
      </dgm:prSet>
      <dgm:spPr/>
      <dgm:t>
        <a:bodyPr/>
        <a:lstStyle/>
        <a:p>
          <a:endParaRPr lang="es-ES"/>
        </a:p>
      </dgm:t>
    </dgm:pt>
    <dgm:pt modelId="{7CA0DE74-3FF6-4930-B579-0842EF0C02D1}" type="pres">
      <dgm:prSet presAssocID="{0601A87E-75CB-49B9-B429-4E179CAA16B3}" presName="dummyMaxCanvas" presStyleCnt="0"/>
      <dgm:spPr/>
    </dgm:pt>
    <dgm:pt modelId="{A5EE740A-445B-43AB-8463-92150D7EF73E}" type="pres">
      <dgm:prSet presAssocID="{0601A87E-75CB-49B9-B429-4E179CAA16B3}" presName="parentComposite" presStyleCnt="0"/>
      <dgm:spPr/>
    </dgm:pt>
    <dgm:pt modelId="{6F8525D1-58B7-45CF-855A-1F432D374021}" type="pres">
      <dgm:prSet presAssocID="{0601A87E-75CB-49B9-B429-4E179CAA16B3}" presName="parent1" presStyleLbl="alignAccFollowNode1" presStyleIdx="0" presStyleCnt="4" custScaleX="145025">
        <dgm:presLayoutVars>
          <dgm:chMax val="4"/>
        </dgm:presLayoutVars>
      </dgm:prSet>
      <dgm:spPr/>
      <dgm:t>
        <a:bodyPr/>
        <a:lstStyle/>
        <a:p>
          <a:endParaRPr lang="es-ES"/>
        </a:p>
      </dgm:t>
    </dgm:pt>
    <dgm:pt modelId="{E46C5058-2ADD-4A01-9D81-89B5459B2F9F}" type="pres">
      <dgm:prSet presAssocID="{0601A87E-75CB-49B9-B429-4E179CAA16B3}" presName="parent2" presStyleLbl="alignAccFollowNode1" presStyleIdx="1" presStyleCnt="4" custScaleX="145025" custLinFactNeighborX="30382" custLinFactNeighborY="-5208">
        <dgm:presLayoutVars>
          <dgm:chMax val="4"/>
        </dgm:presLayoutVars>
      </dgm:prSet>
      <dgm:spPr/>
      <dgm:t>
        <a:bodyPr/>
        <a:lstStyle/>
        <a:p>
          <a:endParaRPr lang="es-ES"/>
        </a:p>
      </dgm:t>
    </dgm:pt>
    <dgm:pt modelId="{ED0C91BA-2160-4208-BED3-0E846B68A650}" type="pres">
      <dgm:prSet presAssocID="{0601A87E-75CB-49B9-B429-4E179CAA16B3}" presName="childrenComposite" presStyleCnt="0"/>
      <dgm:spPr/>
    </dgm:pt>
    <dgm:pt modelId="{C6BFB36D-715A-4034-BEB0-45BE49A5F5F0}" type="pres">
      <dgm:prSet presAssocID="{0601A87E-75CB-49B9-B429-4E179CAA16B3}" presName="dummyMaxCanvas_ChildArea" presStyleCnt="0"/>
      <dgm:spPr/>
    </dgm:pt>
    <dgm:pt modelId="{CE25048C-B722-4A60-8891-EE03E06EC796}" type="pres">
      <dgm:prSet presAssocID="{0601A87E-75CB-49B9-B429-4E179CAA16B3}" presName="fulcrum" presStyleLbl="alignAccFollowNode1" presStyleIdx="2" presStyleCnt="4"/>
      <dgm:spPr/>
    </dgm:pt>
    <dgm:pt modelId="{C2343EA9-3CA4-4E96-8132-5C5ECB5155E8}" type="pres">
      <dgm:prSet presAssocID="{0601A87E-75CB-49B9-B429-4E179CAA16B3}" presName="balance_23" presStyleLbl="alignAccFollowNode1" presStyleIdx="3" presStyleCnt="4">
        <dgm:presLayoutVars>
          <dgm:bulletEnabled val="1"/>
        </dgm:presLayoutVars>
      </dgm:prSet>
      <dgm:spPr/>
    </dgm:pt>
    <dgm:pt modelId="{E5262E62-C2F0-452B-97E6-E93F3A31DBBC}" type="pres">
      <dgm:prSet presAssocID="{0601A87E-75CB-49B9-B429-4E179CAA16B3}" presName="right_23_1" presStyleLbl="node1" presStyleIdx="0" presStyleCnt="5">
        <dgm:presLayoutVars>
          <dgm:bulletEnabled val="1"/>
        </dgm:presLayoutVars>
      </dgm:prSet>
      <dgm:spPr/>
      <dgm:t>
        <a:bodyPr/>
        <a:lstStyle/>
        <a:p>
          <a:endParaRPr lang="es-ES"/>
        </a:p>
      </dgm:t>
    </dgm:pt>
    <dgm:pt modelId="{DCA2E961-7643-4C16-BEBD-538C85BB1246}" type="pres">
      <dgm:prSet presAssocID="{0601A87E-75CB-49B9-B429-4E179CAA16B3}" presName="right_23_2" presStyleLbl="node1" presStyleIdx="1" presStyleCnt="5">
        <dgm:presLayoutVars>
          <dgm:bulletEnabled val="1"/>
        </dgm:presLayoutVars>
      </dgm:prSet>
      <dgm:spPr/>
      <dgm:t>
        <a:bodyPr/>
        <a:lstStyle/>
        <a:p>
          <a:endParaRPr lang="es-ES"/>
        </a:p>
      </dgm:t>
    </dgm:pt>
    <dgm:pt modelId="{6EA5DC3F-F741-4EA3-A4B5-2682524F0F9F}" type="pres">
      <dgm:prSet presAssocID="{0601A87E-75CB-49B9-B429-4E179CAA16B3}" presName="right_23_3" presStyleLbl="node1" presStyleIdx="2" presStyleCnt="5">
        <dgm:presLayoutVars>
          <dgm:bulletEnabled val="1"/>
        </dgm:presLayoutVars>
      </dgm:prSet>
      <dgm:spPr/>
      <dgm:t>
        <a:bodyPr/>
        <a:lstStyle/>
        <a:p>
          <a:endParaRPr lang="es-ES"/>
        </a:p>
      </dgm:t>
    </dgm:pt>
    <dgm:pt modelId="{76CF75AB-1CBF-4AF5-B0BB-6574E7FEF047}" type="pres">
      <dgm:prSet presAssocID="{0601A87E-75CB-49B9-B429-4E179CAA16B3}" presName="left_23_1" presStyleLbl="node1" presStyleIdx="3" presStyleCnt="5">
        <dgm:presLayoutVars>
          <dgm:bulletEnabled val="1"/>
        </dgm:presLayoutVars>
      </dgm:prSet>
      <dgm:spPr/>
      <dgm:t>
        <a:bodyPr/>
        <a:lstStyle/>
        <a:p>
          <a:endParaRPr lang="es-ES"/>
        </a:p>
      </dgm:t>
    </dgm:pt>
    <dgm:pt modelId="{F934AF1F-30F1-454A-A9F7-D3C11ADFD4CD}" type="pres">
      <dgm:prSet presAssocID="{0601A87E-75CB-49B9-B429-4E179CAA16B3}" presName="left_23_2" presStyleLbl="node1" presStyleIdx="4" presStyleCnt="5">
        <dgm:presLayoutVars>
          <dgm:bulletEnabled val="1"/>
        </dgm:presLayoutVars>
      </dgm:prSet>
      <dgm:spPr/>
      <dgm:t>
        <a:bodyPr/>
        <a:lstStyle/>
        <a:p>
          <a:endParaRPr lang="es-ES"/>
        </a:p>
      </dgm:t>
    </dgm:pt>
  </dgm:ptLst>
  <dgm:cxnLst>
    <dgm:cxn modelId="{749CFE51-4771-4BBC-AD19-B5B0E745578C}" srcId="{C39B74F3-3827-48B7-B268-F1098FBB4F20}" destId="{9F2EF0E5-E02B-4C96-B593-B262BC56751D}" srcOrd="0" destOrd="0" parTransId="{364A3AA3-76CD-4658-A821-4FFE3F4CC7E7}" sibTransId="{6B2C4FA9-95BA-40C0-8C3D-B95C3802BB97}"/>
    <dgm:cxn modelId="{CC10A154-D50E-4FBD-920E-0078277BCDCB}" type="presOf" srcId="{C39B74F3-3827-48B7-B268-F1098FBB4F20}" destId="{E46C5058-2ADD-4A01-9D81-89B5459B2F9F}" srcOrd="0" destOrd="0" presId="urn:microsoft.com/office/officeart/2005/8/layout/balance1"/>
    <dgm:cxn modelId="{AF52E8F9-0D77-4D46-BEB1-700D4252443C}" srcId="{6A50D0E3-FCD8-4260-8E26-16AC856E3D54}" destId="{2CE70330-70A6-4480-B2C7-12AC79B88397}" srcOrd="1" destOrd="0" parTransId="{909AABCB-3112-4FA1-BB27-48E7F01FA0F9}" sibTransId="{1369D4F3-ABE6-4979-97C5-D9126E2A0BB8}"/>
    <dgm:cxn modelId="{CC0E755E-4C95-444D-A0D0-FBF266789601}" srcId="{C39B74F3-3827-48B7-B268-F1098FBB4F20}" destId="{8B5F168F-05E7-4767-9C8C-44A4571A49C3}" srcOrd="2" destOrd="0" parTransId="{72E55C74-EDA7-4383-9681-22C840DAA673}" sibTransId="{FC2BB293-B9E6-4C2C-B6A3-080AA52DB1D8}"/>
    <dgm:cxn modelId="{8BA83176-1FAD-4F1C-903C-DC3E7FB678FC}" srcId="{6A50D0E3-FCD8-4260-8E26-16AC856E3D54}" destId="{D2C34228-2810-4948-86FB-8C960A2A0BA4}" srcOrd="0" destOrd="0" parTransId="{76549E65-9963-4A0A-AFCF-9066A131DDA2}" sibTransId="{E5C1F4BA-8570-459B-9943-6A1C451CE4A7}"/>
    <dgm:cxn modelId="{C1E3FA1F-7046-4C02-A8AD-162F18369BB3}" type="presOf" srcId="{6A50D0E3-FCD8-4260-8E26-16AC856E3D54}" destId="{6F8525D1-58B7-45CF-855A-1F432D374021}" srcOrd="0" destOrd="0" presId="urn:microsoft.com/office/officeart/2005/8/layout/balance1"/>
    <dgm:cxn modelId="{1BF5C97D-6984-4CF1-BE56-97A341DD885E}" srcId="{0601A87E-75CB-49B9-B429-4E179CAA16B3}" destId="{C39B74F3-3827-48B7-B268-F1098FBB4F20}" srcOrd="1" destOrd="0" parTransId="{FFF08BF3-A3FA-4524-9117-BF0A993B4047}" sibTransId="{6C352E83-F46F-462F-AE4B-11530D9F20C5}"/>
    <dgm:cxn modelId="{E06FAA70-935D-4BE2-BD8A-0DA2CCBD08D7}" type="presOf" srcId="{8B5F168F-05E7-4767-9C8C-44A4571A49C3}" destId="{6EA5DC3F-F741-4EA3-A4B5-2682524F0F9F}" srcOrd="0" destOrd="0" presId="urn:microsoft.com/office/officeart/2005/8/layout/balance1"/>
    <dgm:cxn modelId="{5B509377-4234-4814-B1B0-9C7F470D325E}" type="presOf" srcId="{2CE70330-70A6-4480-B2C7-12AC79B88397}" destId="{F934AF1F-30F1-454A-A9F7-D3C11ADFD4CD}" srcOrd="0" destOrd="0" presId="urn:microsoft.com/office/officeart/2005/8/layout/balance1"/>
    <dgm:cxn modelId="{89ABC943-E9BF-463A-8A2B-70214C38154D}" type="presOf" srcId="{D2C34228-2810-4948-86FB-8C960A2A0BA4}" destId="{76CF75AB-1CBF-4AF5-B0BB-6574E7FEF047}" srcOrd="0" destOrd="0" presId="urn:microsoft.com/office/officeart/2005/8/layout/balance1"/>
    <dgm:cxn modelId="{286D36EF-CDC9-47ED-9DA1-17921FB9CF26}" type="presOf" srcId="{9F2EF0E5-E02B-4C96-B593-B262BC56751D}" destId="{E5262E62-C2F0-452B-97E6-E93F3A31DBBC}" srcOrd="0" destOrd="0" presId="urn:microsoft.com/office/officeart/2005/8/layout/balance1"/>
    <dgm:cxn modelId="{4DA7B682-E3AA-4830-AC66-C7DCCC272417}" type="presOf" srcId="{ECB5F6B2-A9D4-4EC7-8880-9E46D7261376}" destId="{DCA2E961-7643-4C16-BEBD-538C85BB1246}" srcOrd="0" destOrd="0" presId="urn:microsoft.com/office/officeart/2005/8/layout/balance1"/>
    <dgm:cxn modelId="{77964507-937F-48BA-90D3-9BD8D48D2D97}" type="presOf" srcId="{0601A87E-75CB-49B9-B429-4E179CAA16B3}" destId="{F46AA13F-EBEB-4938-A0C9-D3890DD76F61}" srcOrd="0" destOrd="0" presId="urn:microsoft.com/office/officeart/2005/8/layout/balance1"/>
    <dgm:cxn modelId="{D43C1D02-D3EA-485B-9A48-5CDA57DBB664}" srcId="{C39B74F3-3827-48B7-B268-F1098FBB4F20}" destId="{ECB5F6B2-A9D4-4EC7-8880-9E46D7261376}" srcOrd="1" destOrd="0" parTransId="{CAE53963-600C-4E22-B238-50E6E1539770}" sibTransId="{139A451F-F611-496A-AFE9-04FB89ED9BE1}"/>
    <dgm:cxn modelId="{91FB87D1-E9A0-4D7C-9A44-7968C5255983}" srcId="{0601A87E-75CB-49B9-B429-4E179CAA16B3}" destId="{6A50D0E3-FCD8-4260-8E26-16AC856E3D54}" srcOrd="0" destOrd="0" parTransId="{76C3E610-EB59-4CA6-AD98-6473A72CA2BD}" sibTransId="{4009A28A-9F1F-42FA-A393-BE7BA9644921}"/>
    <dgm:cxn modelId="{743BBFBB-ADF4-4788-AC29-9F2EFF54B1A9}" type="presParOf" srcId="{F46AA13F-EBEB-4938-A0C9-D3890DD76F61}" destId="{7CA0DE74-3FF6-4930-B579-0842EF0C02D1}" srcOrd="0" destOrd="0" presId="urn:microsoft.com/office/officeart/2005/8/layout/balance1"/>
    <dgm:cxn modelId="{24DEEEF9-86C5-4BF2-A899-6D072A4E381D}" type="presParOf" srcId="{F46AA13F-EBEB-4938-A0C9-D3890DD76F61}" destId="{A5EE740A-445B-43AB-8463-92150D7EF73E}" srcOrd="1" destOrd="0" presId="urn:microsoft.com/office/officeart/2005/8/layout/balance1"/>
    <dgm:cxn modelId="{8D51219B-D677-4D3C-AC96-CD417A7F8219}" type="presParOf" srcId="{A5EE740A-445B-43AB-8463-92150D7EF73E}" destId="{6F8525D1-58B7-45CF-855A-1F432D374021}" srcOrd="0" destOrd="0" presId="urn:microsoft.com/office/officeart/2005/8/layout/balance1"/>
    <dgm:cxn modelId="{6608489F-F96D-4442-9DA1-82EEF808B02F}" type="presParOf" srcId="{A5EE740A-445B-43AB-8463-92150D7EF73E}" destId="{E46C5058-2ADD-4A01-9D81-89B5459B2F9F}" srcOrd="1" destOrd="0" presId="urn:microsoft.com/office/officeart/2005/8/layout/balance1"/>
    <dgm:cxn modelId="{CF008D26-E6F0-4734-965D-CEC667F35062}" type="presParOf" srcId="{F46AA13F-EBEB-4938-A0C9-D3890DD76F61}" destId="{ED0C91BA-2160-4208-BED3-0E846B68A650}" srcOrd="2" destOrd="0" presId="urn:microsoft.com/office/officeart/2005/8/layout/balance1"/>
    <dgm:cxn modelId="{71E13507-17D7-4015-8E8B-6AC24D277503}" type="presParOf" srcId="{ED0C91BA-2160-4208-BED3-0E846B68A650}" destId="{C6BFB36D-715A-4034-BEB0-45BE49A5F5F0}" srcOrd="0" destOrd="0" presId="urn:microsoft.com/office/officeart/2005/8/layout/balance1"/>
    <dgm:cxn modelId="{82D6C050-6DF3-4F25-9EB5-E93629824047}" type="presParOf" srcId="{ED0C91BA-2160-4208-BED3-0E846B68A650}" destId="{CE25048C-B722-4A60-8891-EE03E06EC796}" srcOrd="1" destOrd="0" presId="urn:microsoft.com/office/officeart/2005/8/layout/balance1"/>
    <dgm:cxn modelId="{54B6367E-B212-42A6-AC33-5B770AC62D2E}" type="presParOf" srcId="{ED0C91BA-2160-4208-BED3-0E846B68A650}" destId="{C2343EA9-3CA4-4E96-8132-5C5ECB5155E8}" srcOrd="2" destOrd="0" presId="urn:microsoft.com/office/officeart/2005/8/layout/balance1"/>
    <dgm:cxn modelId="{1A6B1817-1309-424F-A373-DDD99F636DCE}" type="presParOf" srcId="{ED0C91BA-2160-4208-BED3-0E846B68A650}" destId="{E5262E62-C2F0-452B-97E6-E93F3A31DBBC}" srcOrd="3" destOrd="0" presId="urn:microsoft.com/office/officeart/2005/8/layout/balance1"/>
    <dgm:cxn modelId="{D58FE44B-16C3-4D3A-A21A-EDB1353BABDF}" type="presParOf" srcId="{ED0C91BA-2160-4208-BED3-0E846B68A650}" destId="{DCA2E961-7643-4C16-BEBD-538C85BB1246}" srcOrd="4" destOrd="0" presId="urn:microsoft.com/office/officeart/2005/8/layout/balance1"/>
    <dgm:cxn modelId="{185C08F4-DF98-4A97-84AC-EFD7F7C2527E}" type="presParOf" srcId="{ED0C91BA-2160-4208-BED3-0E846B68A650}" destId="{6EA5DC3F-F741-4EA3-A4B5-2682524F0F9F}" srcOrd="5" destOrd="0" presId="urn:microsoft.com/office/officeart/2005/8/layout/balance1"/>
    <dgm:cxn modelId="{C9B7855C-6AD0-4A89-AE38-2E61D5CAC9D4}" type="presParOf" srcId="{ED0C91BA-2160-4208-BED3-0E846B68A650}" destId="{76CF75AB-1CBF-4AF5-B0BB-6574E7FEF047}" srcOrd="6" destOrd="0" presId="urn:microsoft.com/office/officeart/2005/8/layout/balance1"/>
    <dgm:cxn modelId="{FBC934E9-9B56-4579-ACBD-9CBAC88688F1}" type="presParOf" srcId="{ED0C91BA-2160-4208-BED3-0E846B68A650}" destId="{F934AF1F-30F1-454A-A9F7-D3C11ADFD4CD}"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A9DE-A4AA-411B-A0D5-5D8B0CAFD186}">
      <dsp:nvSpPr>
        <dsp:cNvPr id="0" name=""/>
        <dsp:cNvSpPr/>
      </dsp:nvSpPr>
      <dsp:spPr>
        <a:xfrm>
          <a:off x="3033273" y="2023535"/>
          <a:ext cx="2400875" cy="159407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dirty="0" smtClean="0"/>
            <a:t>Contribuir al fortalecimiento del campo laboral de los profesionales de seguridad y salud ocupacional en la provincia de Cotopaxi en el periodo 2016-2017</a:t>
          </a:r>
          <a:endParaRPr lang="es-ES" sz="1400" kern="1200" dirty="0"/>
        </a:p>
      </dsp:txBody>
      <dsp:txXfrm>
        <a:off x="3111089" y="2101351"/>
        <a:ext cx="2245243" cy="1438445"/>
      </dsp:txXfrm>
    </dsp:sp>
    <dsp:sp modelId="{758B51B9-5907-4E8B-A391-110643490857}">
      <dsp:nvSpPr>
        <dsp:cNvPr id="0" name=""/>
        <dsp:cNvSpPr/>
      </dsp:nvSpPr>
      <dsp:spPr>
        <a:xfrm rot="16200000">
          <a:off x="3760479" y="1550303"/>
          <a:ext cx="946464" cy="0"/>
        </a:xfrm>
        <a:custGeom>
          <a:avLst/>
          <a:gdLst/>
          <a:ahLst/>
          <a:cxnLst/>
          <a:rect l="0" t="0" r="0" b="0"/>
          <a:pathLst>
            <a:path>
              <a:moveTo>
                <a:pt x="0" y="0"/>
              </a:moveTo>
              <a:lnTo>
                <a:pt x="946464"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C7608-BB4C-4A2B-BC15-1D0421F6E309}">
      <dsp:nvSpPr>
        <dsp:cNvPr id="0" name=""/>
        <dsp:cNvSpPr/>
      </dsp:nvSpPr>
      <dsp:spPr>
        <a:xfrm>
          <a:off x="2849608" y="132907"/>
          <a:ext cx="2768204" cy="944164"/>
        </a:xfrm>
        <a:prstGeom prst="roundRect">
          <a:avLst/>
        </a:prstGeom>
        <a:solidFill>
          <a:schemeClr val="accent4">
            <a:hueOff val="476677"/>
            <a:satOff val="831"/>
            <a:lumOff val="-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Analizar la empleabilidad del campo laboral de los profesionales en seguridad y salud ocupacional.</a:t>
          </a:r>
          <a:endParaRPr lang="es-ES" sz="1400" kern="1200" dirty="0"/>
        </a:p>
      </dsp:txBody>
      <dsp:txXfrm>
        <a:off x="2895698" y="178997"/>
        <a:ext cx="2676024" cy="851984"/>
      </dsp:txXfrm>
    </dsp:sp>
    <dsp:sp modelId="{794F1C9F-17DA-4184-96DB-8854DFB0922A}">
      <dsp:nvSpPr>
        <dsp:cNvPr id="0" name=""/>
        <dsp:cNvSpPr/>
      </dsp:nvSpPr>
      <dsp:spPr>
        <a:xfrm rot="20604262">
          <a:off x="5431609" y="2445398"/>
          <a:ext cx="121910" cy="0"/>
        </a:xfrm>
        <a:custGeom>
          <a:avLst/>
          <a:gdLst/>
          <a:ahLst/>
          <a:cxnLst/>
          <a:rect l="0" t="0" r="0" b="0"/>
          <a:pathLst>
            <a:path>
              <a:moveTo>
                <a:pt x="0" y="0"/>
              </a:moveTo>
              <a:lnTo>
                <a:pt x="121910"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E7DC0-3DB9-4777-911C-719117750E92}">
      <dsp:nvSpPr>
        <dsp:cNvPr id="0" name=""/>
        <dsp:cNvSpPr/>
      </dsp:nvSpPr>
      <dsp:spPr>
        <a:xfrm>
          <a:off x="5550981" y="1374492"/>
          <a:ext cx="2661251" cy="1313859"/>
        </a:xfrm>
        <a:prstGeom prst="roundRect">
          <a:avLst/>
        </a:prstGeom>
        <a:solidFill>
          <a:schemeClr val="accent4">
            <a:hueOff val="953354"/>
            <a:satOff val="1661"/>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Diagnosticar la política de diversificación en el ámbito laboral de los profesionales en seguridad y salud ocupacional.</a:t>
          </a:r>
          <a:endParaRPr lang="es-ES" sz="1400" kern="1200" dirty="0"/>
        </a:p>
      </dsp:txBody>
      <dsp:txXfrm>
        <a:off x="5615118" y="1438629"/>
        <a:ext cx="2532977" cy="1185585"/>
      </dsp:txXfrm>
    </dsp:sp>
    <dsp:sp modelId="{44DECBB3-B664-437A-BB19-32AE603CF6C4}">
      <dsp:nvSpPr>
        <dsp:cNvPr id="0" name=""/>
        <dsp:cNvSpPr/>
      </dsp:nvSpPr>
      <dsp:spPr>
        <a:xfrm rot="2317356">
          <a:off x="5149841" y="3850181"/>
          <a:ext cx="745184" cy="0"/>
        </a:xfrm>
        <a:custGeom>
          <a:avLst/>
          <a:gdLst/>
          <a:ahLst/>
          <a:cxnLst/>
          <a:rect l="0" t="0" r="0" b="0"/>
          <a:pathLst>
            <a:path>
              <a:moveTo>
                <a:pt x="0" y="0"/>
              </a:moveTo>
              <a:lnTo>
                <a:pt x="745184"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6A4F7-76C1-4FB2-B6F8-92224AABF95B}">
      <dsp:nvSpPr>
        <dsp:cNvPr id="0" name=""/>
        <dsp:cNvSpPr/>
      </dsp:nvSpPr>
      <dsp:spPr>
        <a:xfrm>
          <a:off x="4905797" y="4082748"/>
          <a:ext cx="3142873" cy="1060513"/>
        </a:xfrm>
        <a:prstGeom prst="roundRect">
          <a:avLst/>
        </a:prstGeom>
        <a:solidFill>
          <a:schemeClr val="accent4">
            <a:hueOff val="1430031"/>
            <a:satOff val="2492"/>
            <a:lumOff val="-2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Realizar un estudio de pertinencia del campo laboral en seguridad y salud ocupacional</a:t>
          </a:r>
          <a:endParaRPr lang="es-ES" sz="1400" kern="1200" dirty="0"/>
        </a:p>
      </dsp:txBody>
      <dsp:txXfrm>
        <a:off x="4957567" y="4134518"/>
        <a:ext cx="3039333" cy="956973"/>
      </dsp:txXfrm>
    </dsp:sp>
    <dsp:sp modelId="{7767B7C4-715F-499E-B729-84CC0E52D2C2}">
      <dsp:nvSpPr>
        <dsp:cNvPr id="0" name=""/>
        <dsp:cNvSpPr/>
      </dsp:nvSpPr>
      <dsp:spPr>
        <a:xfrm rot="8278654">
          <a:off x="2743684" y="3850188"/>
          <a:ext cx="694851" cy="0"/>
        </a:xfrm>
        <a:custGeom>
          <a:avLst/>
          <a:gdLst/>
          <a:ahLst/>
          <a:cxnLst/>
          <a:rect l="0" t="0" r="0" b="0"/>
          <a:pathLst>
            <a:path>
              <a:moveTo>
                <a:pt x="0" y="0"/>
              </a:moveTo>
              <a:lnTo>
                <a:pt x="694851"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C26BB-4AA5-41F1-A181-F9E1D60AD266}">
      <dsp:nvSpPr>
        <dsp:cNvPr id="0" name=""/>
        <dsp:cNvSpPr/>
      </dsp:nvSpPr>
      <dsp:spPr>
        <a:xfrm>
          <a:off x="836783" y="4082762"/>
          <a:ext cx="2815567" cy="1060513"/>
        </a:xfrm>
        <a:prstGeom prst="roundRect">
          <a:avLst/>
        </a:prstGeom>
        <a:solidFill>
          <a:schemeClr val="accent4">
            <a:hueOff val="1906708"/>
            <a:satOff val="3322"/>
            <a:lumOff val="-3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Investigar la situación de igualdad en el campo laboral de seguridad y salud ocupacional.</a:t>
          </a:r>
          <a:endParaRPr lang="es-ES" sz="1400" kern="1200" dirty="0"/>
        </a:p>
      </dsp:txBody>
      <dsp:txXfrm>
        <a:off x="888553" y="4134532"/>
        <a:ext cx="2712027" cy="956973"/>
      </dsp:txXfrm>
    </dsp:sp>
    <dsp:sp modelId="{7EA51EF4-71E8-4CE2-B99D-C74F1A79755A}">
      <dsp:nvSpPr>
        <dsp:cNvPr id="0" name=""/>
        <dsp:cNvSpPr/>
      </dsp:nvSpPr>
      <dsp:spPr>
        <a:xfrm rot="11680438">
          <a:off x="2779277" y="2473524"/>
          <a:ext cx="258207" cy="0"/>
        </a:xfrm>
        <a:custGeom>
          <a:avLst/>
          <a:gdLst/>
          <a:ahLst/>
          <a:cxnLst/>
          <a:rect l="0" t="0" r="0" b="0"/>
          <a:pathLst>
            <a:path>
              <a:moveTo>
                <a:pt x="0" y="0"/>
              </a:moveTo>
              <a:lnTo>
                <a:pt x="258207"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54D3D-F646-45A4-91C7-BC128CF3758A}">
      <dsp:nvSpPr>
        <dsp:cNvPr id="0" name=""/>
        <dsp:cNvSpPr/>
      </dsp:nvSpPr>
      <dsp:spPr>
        <a:xfrm>
          <a:off x="163299" y="1409582"/>
          <a:ext cx="2620188" cy="1376355"/>
        </a:xfrm>
        <a:prstGeom prst="roundRect">
          <a:avLst/>
        </a:prstGeom>
        <a:solidFill>
          <a:schemeClr val="accent4">
            <a:hueOff val="2383385"/>
            <a:satOff val="4153"/>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kern="1200" dirty="0" smtClean="0"/>
            <a:t>Recopilar y sistematizar datos relacionados con los aspectos de titulación, oferta regional y nacional de los profesionales en el campo de seguridad y salud ocupacional</a:t>
          </a:r>
          <a:endParaRPr lang="es-ES" sz="1400" kern="1200" dirty="0"/>
        </a:p>
      </dsp:txBody>
      <dsp:txXfrm>
        <a:off x="230487" y="1476770"/>
        <a:ext cx="2485812" cy="1241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B78C-8DB1-499F-8AD0-4DFFBC9D1B6C}">
      <dsp:nvSpPr>
        <dsp:cNvPr id="0" name=""/>
        <dsp:cNvSpPr/>
      </dsp:nvSpPr>
      <dsp:spPr>
        <a:xfrm>
          <a:off x="3399" y="574593"/>
          <a:ext cx="1697439" cy="8487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latin typeface="+mn-lt"/>
              <a:cs typeface="Arial" panose="020B0604020202020204" pitchFamily="34" charset="0"/>
            </a:rPr>
            <a:t>GRUPOS DE ÍNTERES </a:t>
          </a:r>
        </a:p>
      </dsp:txBody>
      <dsp:txXfrm>
        <a:off x="28257" y="599451"/>
        <a:ext cx="1647723" cy="799003"/>
      </dsp:txXfrm>
    </dsp:sp>
    <dsp:sp modelId="{2BEB7874-8880-494E-874A-67597ED2C51F}">
      <dsp:nvSpPr>
        <dsp:cNvPr id="0" name=""/>
        <dsp:cNvSpPr/>
      </dsp:nvSpPr>
      <dsp:spPr>
        <a:xfrm rot="19457599">
          <a:off x="1622246" y="716713"/>
          <a:ext cx="836161" cy="76464"/>
        </a:xfrm>
        <a:custGeom>
          <a:avLst/>
          <a:gdLst/>
          <a:ahLst/>
          <a:cxnLst/>
          <a:rect l="0" t="0" r="0" b="0"/>
          <a:pathLst>
            <a:path>
              <a:moveTo>
                <a:pt x="0" y="38232"/>
              </a:moveTo>
              <a:lnTo>
                <a:pt x="836161" y="3823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latin typeface="+mn-lt"/>
            <a:cs typeface="Arial" panose="020B0604020202020204" pitchFamily="34" charset="0"/>
          </a:endParaRPr>
        </a:p>
      </dsp:txBody>
      <dsp:txXfrm>
        <a:off x="2019422" y="734042"/>
        <a:ext cx="41808" cy="41808"/>
      </dsp:txXfrm>
    </dsp:sp>
    <dsp:sp modelId="{D746CC79-EBD3-480A-B43D-830B6A265504}">
      <dsp:nvSpPr>
        <dsp:cNvPr id="0" name=""/>
        <dsp:cNvSpPr/>
      </dsp:nvSpPr>
      <dsp:spPr>
        <a:xfrm>
          <a:off x="2379814" y="86579"/>
          <a:ext cx="1697439" cy="8487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mn-lt"/>
              <a:cs typeface="Arial" panose="020B0604020202020204" pitchFamily="34" charset="0"/>
            </a:rPr>
            <a:t>Universo 1</a:t>
          </a:r>
        </a:p>
      </dsp:txBody>
      <dsp:txXfrm>
        <a:off x="2404672" y="111437"/>
        <a:ext cx="1647723" cy="799003"/>
      </dsp:txXfrm>
    </dsp:sp>
    <dsp:sp modelId="{8AD90C6B-03E4-44CE-8D32-19367816DA25}">
      <dsp:nvSpPr>
        <dsp:cNvPr id="0" name=""/>
        <dsp:cNvSpPr/>
      </dsp:nvSpPr>
      <dsp:spPr>
        <a:xfrm>
          <a:off x="4077254" y="472706"/>
          <a:ext cx="678975" cy="76464"/>
        </a:xfrm>
        <a:custGeom>
          <a:avLst/>
          <a:gdLst/>
          <a:ahLst/>
          <a:cxnLst/>
          <a:rect l="0" t="0" r="0" b="0"/>
          <a:pathLst>
            <a:path>
              <a:moveTo>
                <a:pt x="0" y="38232"/>
              </a:moveTo>
              <a:lnTo>
                <a:pt x="678975" y="382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latin typeface="+mn-lt"/>
            <a:cs typeface="Arial" panose="020B0604020202020204" pitchFamily="34" charset="0"/>
          </a:endParaRPr>
        </a:p>
      </dsp:txBody>
      <dsp:txXfrm>
        <a:off x="4399767" y="493964"/>
        <a:ext cx="33948" cy="33948"/>
      </dsp:txXfrm>
    </dsp:sp>
    <dsp:sp modelId="{60DBC349-3ED7-49F7-A466-5F50628E3811}">
      <dsp:nvSpPr>
        <dsp:cNvPr id="0" name=""/>
        <dsp:cNvSpPr/>
      </dsp:nvSpPr>
      <dsp:spPr>
        <a:xfrm>
          <a:off x="4756230" y="86579"/>
          <a:ext cx="1697439" cy="84871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mn-lt"/>
              <a:cs typeface="Arial" panose="020B0604020202020204" pitchFamily="34" charset="0"/>
            </a:rPr>
            <a:t>2.828 Empresas</a:t>
          </a:r>
        </a:p>
      </dsp:txBody>
      <dsp:txXfrm>
        <a:off x="4781088" y="111437"/>
        <a:ext cx="1647723" cy="799003"/>
      </dsp:txXfrm>
    </dsp:sp>
    <dsp:sp modelId="{97B3F4B3-2D05-495A-B469-6FC585BD9211}">
      <dsp:nvSpPr>
        <dsp:cNvPr id="0" name=""/>
        <dsp:cNvSpPr/>
      </dsp:nvSpPr>
      <dsp:spPr>
        <a:xfrm rot="2142401">
          <a:off x="1622246" y="1204727"/>
          <a:ext cx="836161" cy="76464"/>
        </a:xfrm>
        <a:custGeom>
          <a:avLst/>
          <a:gdLst/>
          <a:ahLst/>
          <a:cxnLst/>
          <a:rect l="0" t="0" r="0" b="0"/>
          <a:pathLst>
            <a:path>
              <a:moveTo>
                <a:pt x="0" y="38232"/>
              </a:moveTo>
              <a:lnTo>
                <a:pt x="836161" y="3823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latin typeface="+mn-lt"/>
            <a:cs typeface="Arial" panose="020B0604020202020204" pitchFamily="34" charset="0"/>
          </a:endParaRPr>
        </a:p>
      </dsp:txBody>
      <dsp:txXfrm>
        <a:off x="2019422" y="1222055"/>
        <a:ext cx="41808" cy="41808"/>
      </dsp:txXfrm>
    </dsp:sp>
    <dsp:sp modelId="{485D9253-5A65-49A3-B45F-5C0403795C35}">
      <dsp:nvSpPr>
        <dsp:cNvPr id="0" name=""/>
        <dsp:cNvSpPr/>
      </dsp:nvSpPr>
      <dsp:spPr>
        <a:xfrm>
          <a:off x="2379814" y="1062606"/>
          <a:ext cx="1697439" cy="8487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a:latin typeface="+mn-lt"/>
              <a:cs typeface="Arial" panose="020B0604020202020204" pitchFamily="34" charset="0"/>
            </a:rPr>
            <a:t>Universo 2</a:t>
          </a:r>
        </a:p>
      </dsp:txBody>
      <dsp:txXfrm>
        <a:off x="2404672" y="1087464"/>
        <a:ext cx="1647723" cy="799003"/>
      </dsp:txXfrm>
    </dsp:sp>
    <dsp:sp modelId="{58848C3E-58F5-4B0A-9FD0-A1A2610E5AD7}">
      <dsp:nvSpPr>
        <dsp:cNvPr id="0" name=""/>
        <dsp:cNvSpPr/>
      </dsp:nvSpPr>
      <dsp:spPr>
        <a:xfrm>
          <a:off x="4077254" y="1448734"/>
          <a:ext cx="678975" cy="76464"/>
        </a:xfrm>
        <a:custGeom>
          <a:avLst/>
          <a:gdLst/>
          <a:ahLst/>
          <a:cxnLst/>
          <a:rect l="0" t="0" r="0" b="0"/>
          <a:pathLst>
            <a:path>
              <a:moveTo>
                <a:pt x="0" y="38232"/>
              </a:moveTo>
              <a:lnTo>
                <a:pt x="678975" y="382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latin typeface="+mn-lt"/>
            <a:cs typeface="Arial" panose="020B0604020202020204" pitchFamily="34" charset="0"/>
          </a:endParaRPr>
        </a:p>
      </dsp:txBody>
      <dsp:txXfrm>
        <a:off x="4399767" y="1469992"/>
        <a:ext cx="33948" cy="33948"/>
      </dsp:txXfrm>
    </dsp:sp>
    <dsp:sp modelId="{7C52A7C7-F1FA-4C93-86A3-89DC4AC35B89}">
      <dsp:nvSpPr>
        <dsp:cNvPr id="0" name=""/>
        <dsp:cNvSpPr/>
      </dsp:nvSpPr>
      <dsp:spPr>
        <a:xfrm>
          <a:off x="4756230" y="1062606"/>
          <a:ext cx="1697439" cy="84871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mn-lt"/>
              <a:cs typeface="Arial" panose="020B0604020202020204" pitchFamily="34" charset="0"/>
            </a:rPr>
            <a:t>131.905 </a:t>
          </a:r>
          <a:r>
            <a:rPr lang="es-ES" sz="1400" kern="1200" dirty="0">
              <a:latin typeface="+mn-lt"/>
              <a:cs typeface="Arial" panose="020B0604020202020204" pitchFamily="34" charset="0"/>
            </a:rPr>
            <a:t>Estudiantes</a:t>
          </a:r>
        </a:p>
      </dsp:txBody>
      <dsp:txXfrm>
        <a:off x="4781088" y="1087464"/>
        <a:ext cx="1647723" cy="799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CCCB6-1B7F-48AE-8F78-7DC1D3A3D37C}">
      <dsp:nvSpPr>
        <dsp:cNvPr id="0" name=""/>
        <dsp:cNvSpPr/>
      </dsp:nvSpPr>
      <dsp:spPr>
        <a:xfrm>
          <a:off x="0" y="0"/>
          <a:ext cx="3263704"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0" kern="1200">
              <a:latin typeface="+mn-lt"/>
              <a:cs typeface="Arial" panose="020B0604020202020204" pitchFamily="34" charset="0"/>
            </a:rPr>
            <a:t>Muestra </a:t>
          </a:r>
          <a:endParaRPr lang="es-ES" sz="1600" b="0" kern="1200">
            <a:latin typeface="+mn-lt"/>
            <a:cs typeface="Arial" panose="020B0604020202020204" pitchFamily="34" charset="0"/>
          </a:endParaRPr>
        </a:p>
      </dsp:txBody>
      <dsp:txXfrm>
        <a:off x="0" y="0"/>
        <a:ext cx="3263704" cy="662400"/>
      </dsp:txXfrm>
    </dsp:sp>
    <dsp:sp modelId="{D0982950-70D2-4184-BEE6-1344AADF6B1A}">
      <dsp:nvSpPr>
        <dsp:cNvPr id="0" name=""/>
        <dsp:cNvSpPr/>
      </dsp:nvSpPr>
      <dsp:spPr>
        <a:xfrm>
          <a:off x="0" y="698316"/>
          <a:ext cx="3263704" cy="10101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ES" sz="1600" b="0" kern="1200">
              <a:latin typeface="+mn-lt"/>
              <a:cs typeface="Arial" panose="020B0604020202020204" pitchFamily="34" charset="0"/>
            </a:rPr>
            <a:t>Muestra 1: 382</a:t>
          </a:r>
        </a:p>
        <a:p>
          <a:pPr marL="171450" lvl="1" indent="-171450" algn="ctr" defTabSz="711200">
            <a:lnSpc>
              <a:spcPct val="90000"/>
            </a:lnSpc>
            <a:spcBef>
              <a:spcPct val="0"/>
            </a:spcBef>
            <a:spcAft>
              <a:spcPct val="15000"/>
            </a:spcAft>
            <a:buChar char="••"/>
          </a:pPr>
          <a:r>
            <a:rPr lang="es-ES" sz="1600" b="0" kern="1200">
              <a:latin typeface="+mn-lt"/>
              <a:cs typeface="Arial" panose="020B0604020202020204" pitchFamily="34" charset="0"/>
            </a:rPr>
            <a:t>Muestra 2: 383</a:t>
          </a:r>
          <a:endParaRPr lang="es-EC" sz="1600" b="0" kern="1200">
            <a:latin typeface="+mn-lt"/>
            <a:cs typeface="Arial" panose="020B0604020202020204" pitchFamily="34" charset="0"/>
          </a:endParaRPr>
        </a:p>
        <a:p>
          <a:pPr marL="171450" lvl="1" indent="-171450" algn="ctr" defTabSz="711200">
            <a:lnSpc>
              <a:spcPct val="90000"/>
            </a:lnSpc>
            <a:spcBef>
              <a:spcPct val="0"/>
            </a:spcBef>
            <a:spcAft>
              <a:spcPct val="15000"/>
            </a:spcAft>
            <a:buChar char="••"/>
          </a:pPr>
          <a:r>
            <a:rPr lang="es-EC" sz="1600" b="0" kern="1200">
              <a:latin typeface="+mn-lt"/>
              <a:cs typeface="Arial" panose="020B0604020202020204" pitchFamily="34" charset="0"/>
            </a:rPr>
            <a:t>Total:         765</a:t>
          </a:r>
        </a:p>
      </dsp:txBody>
      <dsp:txXfrm>
        <a:off x="0" y="698316"/>
        <a:ext cx="3263704" cy="1010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356C6-C642-4897-A5FC-B58D0C168C37}">
      <dsp:nvSpPr>
        <dsp:cNvPr id="0" name=""/>
        <dsp:cNvSpPr/>
      </dsp:nvSpPr>
      <dsp:spPr>
        <a:xfrm>
          <a:off x="1673344" y="3239526"/>
          <a:ext cx="1526751" cy="7633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0" kern="1200">
              <a:latin typeface="Arial" panose="020B0604020202020204" pitchFamily="34" charset="0"/>
              <a:cs typeface="Arial" panose="020B0604020202020204" pitchFamily="34" charset="0"/>
            </a:rPr>
            <a:t>POLÍTICA DE DIVERSIFICACIÓN</a:t>
          </a:r>
          <a:endParaRPr lang="es-ES" sz="1100" b="0" kern="1200">
            <a:latin typeface="Arial" panose="020B0604020202020204" pitchFamily="34" charset="0"/>
            <a:cs typeface="Arial" panose="020B0604020202020204" pitchFamily="34" charset="0"/>
          </a:endParaRPr>
        </a:p>
      </dsp:txBody>
      <dsp:txXfrm>
        <a:off x="1695702" y="3261884"/>
        <a:ext cx="1482035" cy="718659"/>
      </dsp:txXfrm>
    </dsp:sp>
    <dsp:sp modelId="{885F1F0C-E946-4B95-B8F2-C805780587C0}">
      <dsp:nvSpPr>
        <dsp:cNvPr id="0" name=""/>
        <dsp:cNvSpPr/>
      </dsp:nvSpPr>
      <dsp:spPr>
        <a:xfrm rot="17132204">
          <a:off x="2365467" y="2511816"/>
          <a:ext cx="2279958" cy="22148"/>
        </a:xfrm>
        <a:custGeom>
          <a:avLst/>
          <a:gdLst/>
          <a:ahLst/>
          <a:cxnLst/>
          <a:rect l="0" t="0" r="0" b="0"/>
          <a:pathLst>
            <a:path>
              <a:moveTo>
                <a:pt x="0" y="11074"/>
              </a:moveTo>
              <a:lnTo>
                <a:pt x="2279958" y="1107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44500">
            <a:lnSpc>
              <a:spcPct val="90000"/>
            </a:lnSpc>
            <a:spcBef>
              <a:spcPct val="0"/>
            </a:spcBef>
            <a:spcAft>
              <a:spcPct val="35000"/>
            </a:spcAft>
          </a:pPr>
          <a:endParaRPr lang="es-ES" sz="1000" b="0" kern="1200">
            <a:latin typeface="Arial" panose="020B0604020202020204" pitchFamily="34" charset="0"/>
            <a:cs typeface="Arial" panose="020B0604020202020204" pitchFamily="34" charset="0"/>
          </a:endParaRPr>
        </a:p>
      </dsp:txBody>
      <dsp:txXfrm>
        <a:off x="3448447" y="2465892"/>
        <a:ext cx="113997" cy="113997"/>
      </dsp:txXfrm>
    </dsp:sp>
    <dsp:sp modelId="{31BBED7B-4109-45EF-8DE1-7C40AB3EF6AA}">
      <dsp:nvSpPr>
        <dsp:cNvPr id="0" name=""/>
        <dsp:cNvSpPr/>
      </dsp:nvSpPr>
      <dsp:spPr>
        <a:xfrm>
          <a:off x="3810796" y="1042880"/>
          <a:ext cx="1526751" cy="76337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EC" sz="1100" b="0" kern="1200">
              <a:latin typeface="Arial" panose="020B0604020202020204" pitchFamily="34" charset="0"/>
              <a:cs typeface="Arial" panose="020B0604020202020204" pitchFamily="34" charset="0"/>
            </a:rPr>
            <a:t>CARACTERÍSTICAS DE LAS EMPRESAS</a:t>
          </a:r>
          <a:endParaRPr lang="es-ES" sz="1100" b="0" kern="1200">
            <a:latin typeface="Arial" panose="020B0604020202020204" pitchFamily="34" charset="0"/>
            <a:cs typeface="Arial" panose="020B0604020202020204" pitchFamily="34" charset="0"/>
          </a:endParaRPr>
        </a:p>
      </dsp:txBody>
      <dsp:txXfrm>
        <a:off x="3833154" y="1065238"/>
        <a:ext cx="1482035" cy="718659"/>
      </dsp:txXfrm>
    </dsp:sp>
    <dsp:sp modelId="{51AC3E5A-BE43-4295-97B5-758B391CF8E9}">
      <dsp:nvSpPr>
        <dsp:cNvPr id="0" name=""/>
        <dsp:cNvSpPr/>
      </dsp:nvSpPr>
      <dsp:spPr>
        <a:xfrm rot="18027375">
          <a:off x="5040487" y="894205"/>
          <a:ext cx="1204822" cy="22148"/>
        </a:xfrm>
        <a:custGeom>
          <a:avLst/>
          <a:gdLst/>
          <a:ahLst/>
          <a:cxnLst/>
          <a:rect l="0" t="0" r="0" b="0"/>
          <a:pathLst>
            <a:path>
              <a:moveTo>
                <a:pt x="0" y="11074"/>
              </a:moveTo>
              <a:lnTo>
                <a:pt x="1204822"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12777" y="875159"/>
        <a:ext cx="60241" cy="60241"/>
      </dsp:txXfrm>
    </dsp:sp>
    <dsp:sp modelId="{9ACC96AD-5AFB-4527-AB3E-FFDDBBFFB22F}">
      <dsp:nvSpPr>
        <dsp:cNvPr id="0" name=""/>
        <dsp:cNvSpPr/>
      </dsp:nvSpPr>
      <dsp:spPr>
        <a:xfrm>
          <a:off x="5948248" y="4303"/>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b="0" kern="1200">
              <a:latin typeface="Arial" panose="020B0604020202020204" pitchFamily="34" charset="0"/>
              <a:cs typeface="Arial" panose="020B0604020202020204" pitchFamily="34" charset="0"/>
            </a:rPr>
            <a:t>Ubicación Geográfica de las Empresas </a:t>
          </a:r>
          <a:endParaRPr lang="es-ES" sz="1200" b="0" kern="1200">
            <a:latin typeface="Arial" panose="020B0604020202020204" pitchFamily="34" charset="0"/>
            <a:cs typeface="Arial" panose="020B0604020202020204" pitchFamily="34" charset="0"/>
          </a:endParaRPr>
        </a:p>
      </dsp:txBody>
      <dsp:txXfrm>
        <a:off x="5970606" y="26661"/>
        <a:ext cx="1482035" cy="718659"/>
      </dsp:txXfrm>
    </dsp:sp>
    <dsp:sp modelId="{399AB815-CA39-4789-AD82-753789358E92}">
      <dsp:nvSpPr>
        <dsp:cNvPr id="0" name=""/>
        <dsp:cNvSpPr/>
      </dsp:nvSpPr>
      <dsp:spPr>
        <a:xfrm>
          <a:off x="7475000" y="374917"/>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370724"/>
        <a:ext cx="30535" cy="30535"/>
      </dsp:txXfrm>
    </dsp:sp>
    <dsp:sp modelId="{628E10F6-A886-4AF9-A627-78DA8AA42F60}">
      <dsp:nvSpPr>
        <dsp:cNvPr id="0" name=""/>
        <dsp:cNvSpPr/>
      </dsp:nvSpPr>
      <dsp:spPr>
        <a:xfrm>
          <a:off x="8085700" y="4303"/>
          <a:ext cx="1526751" cy="76337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Latacunga : 41%</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Salcedo: 32%</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Pujilí: 15%</a:t>
          </a:r>
        </a:p>
      </dsp:txBody>
      <dsp:txXfrm>
        <a:off x="8108058" y="26661"/>
        <a:ext cx="1482035" cy="718659"/>
      </dsp:txXfrm>
    </dsp:sp>
    <dsp:sp modelId="{ABFBE8A9-1EB2-43A4-B776-B525F8E319E7}">
      <dsp:nvSpPr>
        <dsp:cNvPr id="0" name=""/>
        <dsp:cNvSpPr/>
      </dsp:nvSpPr>
      <dsp:spPr>
        <a:xfrm>
          <a:off x="5337548" y="1413493"/>
          <a:ext cx="610700" cy="22148"/>
        </a:xfrm>
        <a:custGeom>
          <a:avLst/>
          <a:gdLst/>
          <a:ahLst/>
          <a:cxnLst/>
          <a:rect l="0" t="0" r="0" b="0"/>
          <a:pathLst>
            <a:path>
              <a:moveTo>
                <a:pt x="0" y="11074"/>
              </a:moveTo>
              <a:lnTo>
                <a:pt x="610700"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27630" y="1409300"/>
        <a:ext cx="30535" cy="30535"/>
      </dsp:txXfrm>
    </dsp:sp>
    <dsp:sp modelId="{59E4D4DC-EDBD-4C65-BEBB-11B9A40BB57C}">
      <dsp:nvSpPr>
        <dsp:cNvPr id="0" name=""/>
        <dsp:cNvSpPr/>
      </dsp:nvSpPr>
      <dsp:spPr>
        <a:xfrm>
          <a:off x="5948248" y="1042880"/>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b="0" kern="1200">
              <a:latin typeface="Arial" panose="020B0604020202020204" pitchFamily="34" charset="0"/>
              <a:cs typeface="Arial" panose="020B0604020202020204" pitchFamily="34" charset="0"/>
            </a:rPr>
            <a:t>Actividades Empresariales </a:t>
          </a:r>
          <a:endParaRPr lang="es-ES" sz="1200" b="0" kern="1200">
            <a:latin typeface="Arial" panose="020B0604020202020204" pitchFamily="34" charset="0"/>
            <a:cs typeface="Arial" panose="020B0604020202020204" pitchFamily="34" charset="0"/>
          </a:endParaRPr>
        </a:p>
      </dsp:txBody>
      <dsp:txXfrm>
        <a:off x="5970606" y="1065238"/>
        <a:ext cx="1482035" cy="718659"/>
      </dsp:txXfrm>
    </dsp:sp>
    <dsp:sp modelId="{177E988D-FD86-4727-979C-A4832DBE1EA1}">
      <dsp:nvSpPr>
        <dsp:cNvPr id="0" name=""/>
        <dsp:cNvSpPr/>
      </dsp:nvSpPr>
      <dsp:spPr>
        <a:xfrm>
          <a:off x="7475000" y="1413493"/>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1409300"/>
        <a:ext cx="30535" cy="30535"/>
      </dsp:txXfrm>
    </dsp:sp>
    <dsp:sp modelId="{2B7F8D30-D169-4575-ABB7-22566CAB1675}">
      <dsp:nvSpPr>
        <dsp:cNvPr id="0" name=""/>
        <dsp:cNvSpPr/>
      </dsp:nvSpPr>
      <dsp:spPr>
        <a:xfrm>
          <a:off x="8085700" y="882185"/>
          <a:ext cx="2432954" cy="10847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Comercio: 54%</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Transporte y almacenamiento: 15%</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Actividades de alojamiento y comidas: 13%</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Actividades científicas y técnicas: 12%</a:t>
          </a:r>
          <a:endParaRPr lang="es-ES" sz="1000" b="0" kern="1200">
            <a:latin typeface="Arial" panose="020B0604020202020204" pitchFamily="34" charset="0"/>
            <a:cs typeface="Arial" panose="020B0604020202020204" pitchFamily="34" charset="0"/>
          </a:endParaRPr>
        </a:p>
      </dsp:txBody>
      <dsp:txXfrm>
        <a:off x="8117472" y="913957"/>
        <a:ext cx="2369410" cy="1021220"/>
      </dsp:txXfrm>
    </dsp:sp>
    <dsp:sp modelId="{DDEE044F-18EE-4205-AE01-E53E57A84765}">
      <dsp:nvSpPr>
        <dsp:cNvPr id="0" name=""/>
        <dsp:cNvSpPr/>
      </dsp:nvSpPr>
      <dsp:spPr>
        <a:xfrm rot="3572625">
          <a:off x="5040487" y="1932782"/>
          <a:ext cx="1204822" cy="22148"/>
        </a:xfrm>
        <a:custGeom>
          <a:avLst/>
          <a:gdLst/>
          <a:ahLst/>
          <a:cxnLst/>
          <a:rect l="0" t="0" r="0" b="0"/>
          <a:pathLst>
            <a:path>
              <a:moveTo>
                <a:pt x="0" y="11074"/>
              </a:moveTo>
              <a:lnTo>
                <a:pt x="1204822"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12777" y="1913735"/>
        <a:ext cx="60241" cy="60241"/>
      </dsp:txXfrm>
    </dsp:sp>
    <dsp:sp modelId="{FE4ABB99-A54B-4E60-A964-B75D592BD4B6}">
      <dsp:nvSpPr>
        <dsp:cNvPr id="0" name=""/>
        <dsp:cNvSpPr/>
      </dsp:nvSpPr>
      <dsp:spPr>
        <a:xfrm>
          <a:off x="5948248" y="2081456"/>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C" sz="1200" b="0" kern="1200">
              <a:latin typeface="Arial" panose="020B0604020202020204" pitchFamily="34" charset="0"/>
              <a:cs typeface="Arial" panose="020B0604020202020204" pitchFamily="34" charset="0"/>
            </a:rPr>
            <a:t>Tamaños de las Empresas </a:t>
          </a:r>
          <a:endParaRPr lang="es-ES" sz="1200" b="0" kern="1200">
            <a:latin typeface="Arial" panose="020B0604020202020204" pitchFamily="34" charset="0"/>
            <a:cs typeface="Arial" panose="020B0604020202020204" pitchFamily="34" charset="0"/>
          </a:endParaRPr>
        </a:p>
      </dsp:txBody>
      <dsp:txXfrm>
        <a:off x="5970606" y="2103814"/>
        <a:ext cx="1482035" cy="718659"/>
      </dsp:txXfrm>
    </dsp:sp>
    <dsp:sp modelId="{0F9FCD70-BE1D-4B5D-85D3-BDB88022CD62}">
      <dsp:nvSpPr>
        <dsp:cNvPr id="0" name=""/>
        <dsp:cNvSpPr/>
      </dsp:nvSpPr>
      <dsp:spPr>
        <a:xfrm>
          <a:off x="7475000" y="2452070"/>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2447877"/>
        <a:ext cx="30535" cy="30535"/>
      </dsp:txXfrm>
    </dsp:sp>
    <dsp:sp modelId="{8860DC79-0B22-4238-8940-C88B15B97E5A}">
      <dsp:nvSpPr>
        <dsp:cNvPr id="0" name=""/>
        <dsp:cNvSpPr/>
      </dsp:nvSpPr>
      <dsp:spPr>
        <a:xfrm>
          <a:off x="8085700" y="2081456"/>
          <a:ext cx="1526751" cy="76337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smtClean="0">
              <a:latin typeface="Arial" panose="020B0604020202020204" pitchFamily="34" charset="0"/>
              <a:cs typeface="Arial" panose="020B0604020202020204" pitchFamily="34" charset="0"/>
            </a:rPr>
            <a:t>Pequeñas</a:t>
          </a:r>
          <a:r>
            <a:rPr lang="es-EC" sz="1000" kern="1200" dirty="0">
              <a:latin typeface="Arial" panose="020B0604020202020204" pitchFamily="34" charset="0"/>
              <a:cs typeface="Arial" panose="020B0604020202020204" pitchFamily="34" charset="0"/>
            </a:rPr>
            <a:t>: 49,5% </a:t>
          </a:r>
        </a:p>
        <a:p>
          <a:pPr lvl="0" algn="l"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Medianas: 27% </a:t>
          </a:r>
        </a:p>
        <a:p>
          <a:pPr lvl="0" algn="l"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Micro</a:t>
          </a:r>
          <a:r>
            <a:rPr lang="es-EC" sz="1000" kern="1200" dirty="0">
              <a:latin typeface="Arial" panose="020B0604020202020204" pitchFamily="34" charset="0"/>
              <a:cs typeface="Arial" panose="020B0604020202020204" pitchFamily="34" charset="0"/>
            </a:rPr>
            <a:t>: 23,3% </a:t>
          </a:r>
        </a:p>
        <a:p>
          <a:pPr lvl="0" algn="l" defTabSz="444500">
            <a:lnSpc>
              <a:spcPct val="90000"/>
            </a:lnSpc>
            <a:spcBef>
              <a:spcPct val="0"/>
            </a:spcBef>
            <a:spcAft>
              <a:spcPct val="35000"/>
            </a:spcAft>
          </a:pPr>
          <a:r>
            <a:rPr lang="es-EC" sz="1000" kern="1200" smtClean="0">
              <a:latin typeface="Arial" panose="020B0604020202020204" pitchFamily="34" charset="0"/>
              <a:cs typeface="Arial" panose="020B0604020202020204" pitchFamily="34" charset="0"/>
            </a:rPr>
            <a:t>Grandes: 0,3%</a:t>
          </a:r>
          <a:endParaRPr lang="es-ES" sz="1000" b="0" kern="1200" dirty="0">
            <a:latin typeface="Arial" panose="020B0604020202020204" pitchFamily="34" charset="0"/>
            <a:cs typeface="Arial" panose="020B0604020202020204" pitchFamily="34" charset="0"/>
          </a:endParaRPr>
        </a:p>
      </dsp:txBody>
      <dsp:txXfrm>
        <a:off x="8108058" y="2103814"/>
        <a:ext cx="1482035" cy="718659"/>
      </dsp:txXfrm>
    </dsp:sp>
    <dsp:sp modelId="{29EB10BF-9EF0-4173-A499-95B7DFC31178}">
      <dsp:nvSpPr>
        <dsp:cNvPr id="0" name=""/>
        <dsp:cNvSpPr/>
      </dsp:nvSpPr>
      <dsp:spPr>
        <a:xfrm rot="20759959">
          <a:off x="3190747" y="3534003"/>
          <a:ext cx="629398" cy="22148"/>
        </a:xfrm>
        <a:custGeom>
          <a:avLst/>
          <a:gdLst/>
          <a:ahLst/>
          <a:cxnLst/>
          <a:rect l="0" t="0" r="0" b="0"/>
          <a:pathLst>
            <a:path>
              <a:moveTo>
                <a:pt x="0" y="11074"/>
              </a:moveTo>
              <a:lnTo>
                <a:pt x="629398" y="1107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3489711" y="3529343"/>
        <a:ext cx="31469" cy="31469"/>
      </dsp:txXfrm>
    </dsp:sp>
    <dsp:sp modelId="{246E92D3-A8E2-4670-9982-7DE1B2582635}">
      <dsp:nvSpPr>
        <dsp:cNvPr id="0" name=""/>
        <dsp:cNvSpPr/>
      </dsp:nvSpPr>
      <dsp:spPr>
        <a:xfrm>
          <a:off x="3810796" y="3087253"/>
          <a:ext cx="1526751" cy="76337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66725">
            <a:lnSpc>
              <a:spcPct val="90000"/>
            </a:lnSpc>
            <a:spcBef>
              <a:spcPct val="0"/>
            </a:spcBef>
            <a:spcAft>
              <a:spcPct val="35000"/>
            </a:spcAft>
          </a:pPr>
          <a:r>
            <a:rPr lang="es-EC" sz="1050" b="0" kern="1200">
              <a:latin typeface="Arial" panose="020B0604020202020204" pitchFamily="34" charset="0"/>
              <a:cs typeface="Arial" panose="020B0604020202020204" pitchFamily="34" charset="0"/>
            </a:rPr>
            <a:t>RIESGOS DEL TRABAJO DE LAS EMPRESAS DE LA PROVINCIA DE COTOPAXI </a:t>
          </a:r>
          <a:endParaRPr lang="es-ES" sz="1050" b="0" kern="1200">
            <a:latin typeface="Arial" panose="020B0604020202020204" pitchFamily="34" charset="0"/>
            <a:cs typeface="Arial" panose="020B0604020202020204" pitchFamily="34" charset="0"/>
          </a:endParaRPr>
        </a:p>
      </dsp:txBody>
      <dsp:txXfrm>
        <a:off x="3833154" y="3109611"/>
        <a:ext cx="1482035" cy="718659"/>
      </dsp:txXfrm>
    </dsp:sp>
    <dsp:sp modelId="{8D2DAF55-85A1-4F5C-AB3D-BBF28FAD1B0B}">
      <dsp:nvSpPr>
        <dsp:cNvPr id="0" name=""/>
        <dsp:cNvSpPr/>
      </dsp:nvSpPr>
      <dsp:spPr>
        <a:xfrm>
          <a:off x="5337548" y="3457867"/>
          <a:ext cx="610700" cy="22148"/>
        </a:xfrm>
        <a:custGeom>
          <a:avLst/>
          <a:gdLst/>
          <a:ahLst/>
          <a:cxnLst/>
          <a:rect l="0" t="0" r="0" b="0"/>
          <a:pathLst>
            <a:path>
              <a:moveTo>
                <a:pt x="0" y="11074"/>
              </a:moveTo>
              <a:lnTo>
                <a:pt x="610700"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27630" y="3453674"/>
        <a:ext cx="30535" cy="30535"/>
      </dsp:txXfrm>
    </dsp:sp>
    <dsp:sp modelId="{072E9627-E940-450A-809C-35C449FBDAB7}">
      <dsp:nvSpPr>
        <dsp:cNvPr id="0" name=""/>
        <dsp:cNvSpPr/>
      </dsp:nvSpPr>
      <dsp:spPr>
        <a:xfrm>
          <a:off x="5948248" y="3087253"/>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S" sz="1200" b="0" kern="1200">
              <a:latin typeface="Arial" panose="020B0604020202020204" pitchFamily="34" charset="0"/>
              <a:cs typeface="Arial" panose="020B0604020202020204" pitchFamily="34" charset="0"/>
            </a:rPr>
            <a:t>Riesgos Identificados</a:t>
          </a:r>
        </a:p>
      </dsp:txBody>
      <dsp:txXfrm>
        <a:off x="5970606" y="3109611"/>
        <a:ext cx="1482035" cy="718659"/>
      </dsp:txXfrm>
    </dsp:sp>
    <dsp:sp modelId="{8E3F5146-604D-49CC-B78F-F1F3D91C49D7}">
      <dsp:nvSpPr>
        <dsp:cNvPr id="0" name=""/>
        <dsp:cNvSpPr/>
      </dsp:nvSpPr>
      <dsp:spPr>
        <a:xfrm>
          <a:off x="7475000" y="3457867"/>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3453674"/>
        <a:ext cx="30535" cy="30535"/>
      </dsp:txXfrm>
    </dsp:sp>
    <dsp:sp modelId="{8843ECBB-9AE0-4A94-95AD-30373BA3E0DB}">
      <dsp:nvSpPr>
        <dsp:cNvPr id="0" name=""/>
        <dsp:cNvSpPr/>
      </dsp:nvSpPr>
      <dsp:spPr>
        <a:xfrm>
          <a:off x="8085700" y="2959338"/>
          <a:ext cx="1526751" cy="101920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5: Ergonómicos</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4: Caídas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3: Accidentes de tránsito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2: Incendios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1: Contaminación</a:t>
          </a:r>
          <a:endParaRPr lang="es-ES" sz="1000" b="0" kern="1200">
            <a:latin typeface="Arial" panose="020B0604020202020204" pitchFamily="34" charset="0"/>
            <a:cs typeface="Arial" panose="020B0604020202020204" pitchFamily="34" charset="0"/>
          </a:endParaRPr>
        </a:p>
      </dsp:txBody>
      <dsp:txXfrm>
        <a:off x="8115551" y="2989189"/>
        <a:ext cx="1467049" cy="959503"/>
      </dsp:txXfrm>
    </dsp:sp>
    <dsp:sp modelId="{3A2F20CA-6535-4693-8A55-A1C3B90E10B9}">
      <dsp:nvSpPr>
        <dsp:cNvPr id="0" name=""/>
        <dsp:cNvSpPr/>
      </dsp:nvSpPr>
      <dsp:spPr>
        <a:xfrm rot="3639149">
          <a:off x="2882416" y="4153211"/>
          <a:ext cx="1246059" cy="22148"/>
        </a:xfrm>
        <a:custGeom>
          <a:avLst/>
          <a:gdLst/>
          <a:ahLst/>
          <a:cxnLst/>
          <a:rect l="0" t="0" r="0" b="0"/>
          <a:pathLst>
            <a:path>
              <a:moveTo>
                <a:pt x="0" y="11074"/>
              </a:moveTo>
              <a:lnTo>
                <a:pt x="1246059" y="1107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3474294" y="4133134"/>
        <a:ext cx="62302" cy="62302"/>
      </dsp:txXfrm>
    </dsp:sp>
    <dsp:sp modelId="{53CA5E0D-3AA2-45A5-A33B-4DCF4857EAEA}">
      <dsp:nvSpPr>
        <dsp:cNvPr id="0" name=""/>
        <dsp:cNvSpPr/>
      </dsp:nvSpPr>
      <dsp:spPr>
        <a:xfrm>
          <a:off x="3810796" y="4325670"/>
          <a:ext cx="1526751" cy="76337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EC" sz="1100" b="0" kern="1200">
              <a:latin typeface="Arial" panose="020B0604020202020204" pitchFamily="34" charset="0"/>
              <a:cs typeface="Arial" panose="020B0604020202020204" pitchFamily="34" charset="0"/>
            </a:rPr>
            <a:t>PROFESIONALES DE LA SEGURIDAD Y SALUD OCUPACIONAL </a:t>
          </a:r>
          <a:endParaRPr lang="es-ES" sz="1100" b="0" kern="1200">
            <a:latin typeface="Arial" panose="020B0604020202020204" pitchFamily="34" charset="0"/>
            <a:cs typeface="Arial" panose="020B0604020202020204" pitchFamily="34" charset="0"/>
          </a:endParaRPr>
        </a:p>
      </dsp:txBody>
      <dsp:txXfrm>
        <a:off x="3833154" y="4348028"/>
        <a:ext cx="1482035" cy="718659"/>
      </dsp:txXfrm>
    </dsp:sp>
    <dsp:sp modelId="{7E42BAA4-3468-4DB0-9EDE-F915B329866E}">
      <dsp:nvSpPr>
        <dsp:cNvPr id="0" name=""/>
        <dsp:cNvSpPr/>
      </dsp:nvSpPr>
      <dsp:spPr>
        <a:xfrm>
          <a:off x="5337548" y="4696284"/>
          <a:ext cx="610700" cy="22148"/>
        </a:xfrm>
        <a:custGeom>
          <a:avLst/>
          <a:gdLst/>
          <a:ahLst/>
          <a:cxnLst/>
          <a:rect l="0" t="0" r="0" b="0"/>
          <a:pathLst>
            <a:path>
              <a:moveTo>
                <a:pt x="0" y="11074"/>
              </a:moveTo>
              <a:lnTo>
                <a:pt x="610700"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27630" y="4692091"/>
        <a:ext cx="30535" cy="30535"/>
      </dsp:txXfrm>
    </dsp:sp>
    <dsp:sp modelId="{A3C5ACB8-CE60-4A86-B828-DFB7E7084641}">
      <dsp:nvSpPr>
        <dsp:cNvPr id="0" name=""/>
        <dsp:cNvSpPr/>
      </dsp:nvSpPr>
      <dsp:spPr>
        <a:xfrm>
          <a:off x="5948248" y="4325670"/>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S" sz="1200" b="0" kern="1200">
              <a:latin typeface="Arial" panose="020B0604020202020204" pitchFamily="34" charset="0"/>
              <a:cs typeface="Arial" panose="020B0604020202020204" pitchFamily="34" charset="0"/>
            </a:rPr>
            <a:t>Profesiones de los Encargados de la Seguridad y Salud Ocupacional</a:t>
          </a:r>
        </a:p>
      </dsp:txBody>
      <dsp:txXfrm>
        <a:off x="5970606" y="4348028"/>
        <a:ext cx="1482035" cy="718659"/>
      </dsp:txXfrm>
    </dsp:sp>
    <dsp:sp modelId="{50634463-9213-483F-B0D9-E17DD69875D0}">
      <dsp:nvSpPr>
        <dsp:cNvPr id="0" name=""/>
        <dsp:cNvSpPr/>
      </dsp:nvSpPr>
      <dsp:spPr>
        <a:xfrm>
          <a:off x="7475000" y="4696284"/>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4692091"/>
        <a:ext cx="30535" cy="30535"/>
      </dsp:txXfrm>
    </dsp:sp>
    <dsp:sp modelId="{DA7AFF6F-C5B0-4EE1-AA6C-A525EF41F15D}">
      <dsp:nvSpPr>
        <dsp:cNvPr id="0" name=""/>
        <dsp:cNvSpPr/>
      </dsp:nvSpPr>
      <dsp:spPr>
        <a:xfrm>
          <a:off x="8085700" y="4093051"/>
          <a:ext cx="2290050" cy="12286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Ingeniería en Administración de Empresas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Ingeniería Industrial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Ingeniería en Producción </a:t>
          </a:r>
        </a:p>
        <a:p>
          <a:pPr lvl="0" algn="l" defTabSz="444500">
            <a:lnSpc>
              <a:spcPct val="90000"/>
            </a:lnSpc>
            <a:spcBef>
              <a:spcPct val="0"/>
            </a:spcBef>
            <a:spcAft>
              <a:spcPct val="35000"/>
            </a:spcAft>
          </a:pPr>
          <a:r>
            <a:rPr lang="es-EC" sz="1000" kern="1200">
              <a:latin typeface="Arial" panose="020B0604020202020204" pitchFamily="34" charset="0"/>
              <a:cs typeface="Arial" panose="020B0604020202020204" pitchFamily="34" charset="0"/>
            </a:rPr>
            <a:t>Profesional en Seguridad y/o Gestión de Riesgos </a:t>
          </a:r>
        </a:p>
      </dsp:txBody>
      <dsp:txXfrm>
        <a:off x="8121685" y="4129036"/>
        <a:ext cx="2218080" cy="1156645"/>
      </dsp:txXfrm>
    </dsp:sp>
    <dsp:sp modelId="{DDED4221-4F20-49DD-A272-DE4E459C3DAE}">
      <dsp:nvSpPr>
        <dsp:cNvPr id="0" name=""/>
        <dsp:cNvSpPr/>
      </dsp:nvSpPr>
      <dsp:spPr>
        <a:xfrm rot="4467796">
          <a:off x="2365467" y="4708462"/>
          <a:ext cx="2279958" cy="22148"/>
        </a:xfrm>
        <a:custGeom>
          <a:avLst/>
          <a:gdLst/>
          <a:ahLst/>
          <a:cxnLst/>
          <a:rect l="0" t="0" r="0" b="0"/>
          <a:pathLst>
            <a:path>
              <a:moveTo>
                <a:pt x="0" y="11074"/>
              </a:moveTo>
              <a:lnTo>
                <a:pt x="2279958" y="1107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44500">
            <a:lnSpc>
              <a:spcPct val="90000"/>
            </a:lnSpc>
            <a:spcBef>
              <a:spcPct val="0"/>
            </a:spcBef>
            <a:spcAft>
              <a:spcPct val="35000"/>
            </a:spcAft>
          </a:pPr>
          <a:endParaRPr lang="es-ES" sz="1000" b="0" kern="1200">
            <a:latin typeface="Arial" panose="020B0604020202020204" pitchFamily="34" charset="0"/>
            <a:cs typeface="Arial" panose="020B0604020202020204" pitchFamily="34" charset="0"/>
          </a:endParaRPr>
        </a:p>
      </dsp:txBody>
      <dsp:txXfrm>
        <a:off x="3448447" y="4662538"/>
        <a:ext cx="113997" cy="113997"/>
      </dsp:txXfrm>
    </dsp:sp>
    <dsp:sp modelId="{895E9DDA-27C5-4690-8EF3-63ECF53E7EB6}">
      <dsp:nvSpPr>
        <dsp:cNvPr id="0" name=""/>
        <dsp:cNvSpPr/>
      </dsp:nvSpPr>
      <dsp:spPr>
        <a:xfrm>
          <a:off x="3810796" y="5436172"/>
          <a:ext cx="1526751" cy="76337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EC" sz="1100" b="0" kern="1200" dirty="0">
              <a:latin typeface="Arial" panose="020B0604020202020204" pitchFamily="34" charset="0"/>
              <a:cs typeface="Arial" panose="020B0604020202020204" pitchFamily="34" charset="0"/>
            </a:rPr>
            <a:t>FORMACIÓN DE LOS PROFESIONALES DE SEGURIDAD Y SALUD OCUPACIONAL</a:t>
          </a:r>
          <a:endParaRPr lang="es-ES" sz="1100" b="0" kern="1200" dirty="0">
            <a:latin typeface="Arial" panose="020B0604020202020204" pitchFamily="34" charset="0"/>
            <a:cs typeface="Arial" panose="020B0604020202020204" pitchFamily="34" charset="0"/>
          </a:endParaRPr>
        </a:p>
      </dsp:txBody>
      <dsp:txXfrm>
        <a:off x="3833154" y="5458530"/>
        <a:ext cx="1482035" cy="718659"/>
      </dsp:txXfrm>
    </dsp:sp>
    <dsp:sp modelId="{0A3B5064-330B-40B9-B682-AF4A185E37C5}">
      <dsp:nvSpPr>
        <dsp:cNvPr id="0" name=""/>
        <dsp:cNvSpPr/>
      </dsp:nvSpPr>
      <dsp:spPr>
        <a:xfrm>
          <a:off x="5337548" y="5806785"/>
          <a:ext cx="610700" cy="22148"/>
        </a:xfrm>
        <a:custGeom>
          <a:avLst/>
          <a:gdLst/>
          <a:ahLst/>
          <a:cxnLst/>
          <a:rect l="0" t="0" r="0" b="0"/>
          <a:pathLst>
            <a:path>
              <a:moveTo>
                <a:pt x="0" y="11074"/>
              </a:moveTo>
              <a:lnTo>
                <a:pt x="610700" y="110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5627630" y="5802592"/>
        <a:ext cx="30535" cy="30535"/>
      </dsp:txXfrm>
    </dsp:sp>
    <dsp:sp modelId="{2D85E578-FCA2-4FEB-8F6F-FAF27823F650}">
      <dsp:nvSpPr>
        <dsp:cNvPr id="0" name=""/>
        <dsp:cNvSpPr/>
      </dsp:nvSpPr>
      <dsp:spPr>
        <a:xfrm>
          <a:off x="5948248" y="5436172"/>
          <a:ext cx="1526751" cy="76337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s-ES" sz="1200" b="0" kern="1200">
              <a:latin typeface="Arial" panose="020B0604020202020204" pitchFamily="34" charset="0"/>
              <a:cs typeface="Arial" panose="020B0604020202020204" pitchFamily="34" charset="0"/>
            </a:rPr>
            <a:t>Nivel de Instrucción de los Profesioanles </a:t>
          </a:r>
        </a:p>
      </dsp:txBody>
      <dsp:txXfrm>
        <a:off x="5970606" y="5458530"/>
        <a:ext cx="1482035" cy="718659"/>
      </dsp:txXfrm>
    </dsp:sp>
    <dsp:sp modelId="{A1B42279-950C-43CD-B2D0-2B9B03DAB2A0}">
      <dsp:nvSpPr>
        <dsp:cNvPr id="0" name=""/>
        <dsp:cNvSpPr/>
      </dsp:nvSpPr>
      <dsp:spPr>
        <a:xfrm>
          <a:off x="7475000" y="5806785"/>
          <a:ext cx="610700" cy="22148"/>
        </a:xfrm>
        <a:custGeom>
          <a:avLst/>
          <a:gdLst/>
          <a:ahLst/>
          <a:cxnLst/>
          <a:rect l="0" t="0" r="0" b="0"/>
          <a:pathLst>
            <a:path>
              <a:moveTo>
                <a:pt x="0" y="11074"/>
              </a:moveTo>
              <a:lnTo>
                <a:pt x="610700" y="1107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311150">
            <a:lnSpc>
              <a:spcPct val="90000"/>
            </a:lnSpc>
            <a:spcBef>
              <a:spcPct val="0"/>
            </a:spcBef>
            <a:spcAft>
              <a:spcPct val="35000"/>
            </a:spcAft>
          </a:pPr>
          <a:endParaRPr lang="es-ES" sz="700" b="0" kern="1200">
            <a:latin typeface="Arial" panose="020B0604020202020204" pitchFamily="34" charset="0"/>
            <a:cs typeface="Arial" panose="020B0604020202020204" pitchFamily="34" charset="0"/>
          </a:endParaRPr>
        </a:p>
      </dsp:txBody>
      <dsp:txXfrm>
        <a:off x="7765082" y="5802592"/>
        <a:ext cx="30535" cy="30535"/>
      </dsp:txXfrm>
    </dsp:sp>
    <dsp:sp modelId="{F36BD42A-68F8-4CFB-B78F-A34811AD70A5}">
      <dsp:nvSpPr>
        <dsp:cNvPr id="0" name=""/>
        <dsp:cNvSpPr/>
      </dsp:nvSpPr>
      <dsp:spPr>
        <a:xfrm>
          <a:off x="8085700" y="5436172"/>
          <a:ext cx="1526751" cy="76337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S" sz="1000" b="0" kern="1200">
              <a:latin typeface="Arial" panose="020B0604020202020204" pitchFamily="34" charset="0"/>
              <a:cs typeface="Arial" panose="020B0604020202020204" pitchFamily="34" charset="0"/>
            </a:rPr>
            <a:t>Tercer Nivel </a:t>
          </a:r>
        </a:p>
        <a:p>
          <a:pPr lvl="0" algn="l" defTabSz="444500">
            <a:lnSpc>
              <a:spcPct val="90000"/>
            </a:lnSpc>
            <a:spcBef>
              <a:spcPct val="0"/>
            </a:spcBef>
            <a:spcAft>
              <a:spcPct val="35000"/>
            </a:spcAft>
          </a:pPr>
          <a:r>
            <a:rPr lang="es-ES" sz="1000" b="0" kern="1200">
              <a:latin typeface="Arial" panose="020B0604020202020204" pitchFamily="34" charset="0"/>
              <a:cs typeface="Arial" panose="020B0604020202020204" pitchFamily="34" charset="0"/>
            </a:rPr>
            <a:t>Certificación </a:t>
          </a:r>
        </a:p>
        <a:p>
          <a:pPr lvl="0" algn="l" defTabSz="444500">
            <a:lnSpc>
              <a:spcPct val="90000"/>
            </a:lnSpc>
            <a:spcBef>
              <a:spcPct val="0"/>
            </a:spcBef>
            <a:spcAft>
              <a:spcPct val="35000"/>
            </a:spcAft>
          </a:pPr>
          <a:r>
            <a:rPr lang="es-ES" sz="1000" b="0" kern="1200">
              <a:latin typeface="Arial" panose="020B0604020202020204" pitchFamily="34" charset="0"/>
              <a:cs typeface="Arial" panose="020B0604020202020204" pitchFamily="34" charset="0"/>
            </a:rPr>
            <a:t>Cuarto Nivel </a:t>
          </a:r>
        </a:p>
      </dsp:txBody>
      <dsp:txXfrm>
        <a:off x="8108058" y="5458530"/>
        <a:ext cx="1482035" cy="718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648C7-2DA2-4DB0-8F0E-1AC0F63E08B8}">
      <dsp:nvSpPr>
        <dsp:cNvPr id="0" name=""/>
        <dsp:cNvSpPr/>
      </dsp:nvSpPr>
      <dsp:spPr>
        <a:xfrm>
          <a:off x="0" y="2211"/>
          <a:ext cx="66399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3B2CC-6CCE-4905-86B2-EB24A0400FC2}">
      <dsp:nvSpPr>
        <dsp:cNvPr id="0" name=""/>
        <dsp:cNvSpPr/>
      </dsp:nvSpPr>
      <dsp:spPr>
        <a:xfrm>
          <a:off x="0" y="2211"/>
          <a:ext cx="1327990" cy="452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a:latin typeface="+mn-lt"/>
              <a:cs typeface="Arial" panose="020B0604020202020204" pitchFamily="34" charset="0"/>
            </a:rPr>
            <a:t>Perfil de Pertinencia </a:t>
          </a:r>
        </a:p>
      </dsp:txBody>
      <dsp:txXfrm>
        <a:off x="0" y="2211"/>
        <a:ext cx="1327990" cy="4525372"/>
      </dsp:txXfrm>
    </dsp:sp>
    <dsp:sp modelId="{6D9383E3-C7B7-4872-9E79-80BE82CEC558}">
      <dsp:nvSpPr>
        <dsp:cNvPr id="0" name=""/>
        <dsp:cNvSpPr/>
      </dsp:nvSpPr>
      <dsp:spPr>
        <a:xfrm>
          <a:off x="1427589" y="15953"/>
          <a:ext cx="5212362" cy="409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latin typeface="+mn-lt"/>
              <a:cs typeface="Arial" panose="020B0604020202020204" pitchFamily="34" charset="0"/>
            </a:rPr>
            <a:t>Conocimientos y habilidades para gestionar de manera adecuada el proceso de trabajo frente al riesgo</a:t>
          </a:r>
          <a:endParaRPr lang="es-ES" sz="1200" kern="1200" dirty="0">
            <a:latin typeface="+mn-lt"/>
            <a:cs typeface="Arial" panose="020B0604020202020204" pitchFamily="34" charset="0"/>
          </a:endParaRPr>
        </a:p>
      </dsp:txBody>
      <dsp:txXfrm>
        <a:off x="1427589" y="15953"/>
        <a:ext cx="5212362" cy="409534"/>
      </dsp:txXfrm>
    </dsp:sp>
    <dsp:sp modelId="{15E97513-ABD0-4A03-A603-75D3C454B1B1}">
      <dsp:nvSpPr>
        <dsp:cNvPr id="0" name=""/>
        <dsp:cNvSpPr/>
      </dsp:nvSpPr>
      <dsp:spPr>
        <a:xfrm>
          <a:off x="1327990" y="425487"/>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8EA4B-D6AB-415C-929C-6D29DE763377}">
      <dsp:nvSpPr>
        <dsp:cNvPr id="0" name=""/>
        <dsp:cNvSpPr/>
      </dsp:nvSpPr>
      <dsp:spPr>
        <a:xfrm>
          <a:off x="1427589" y="439228"/>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Identificar factores determinantes de los riesgos del trabajo.</a:t>
          </a:r>
          <a:endParaRPr lang="es-ES" sz="1200" kern="1200">
            <a:latin typeface="+mn-lt"/>
            <a:cs typeface="Arial" panose="020B0604020202020204" pitchFamily="34" charset="0"/>
          </a:endParaRPr>
        </a:p>
      </dsp:txBody>
      <dsp:txXfrm>
        <a:off x="1427589" y="439228"/>
        <a:ext cx="5212362" cy="274825"/>
      </dsp:txXfrm>
    </dsp:sp>
    <dsp:sp modelId="{6B65A0C8-EDD8-4119-8D2E-222D43F0F316}">
      <dsp:nvSpPr>
        <dsp:cNvPr id="0" name=""/>
        <dsp:cNvSpPr/>
      </dsp:nvSpPr>
      <dsp:spPr>
        <a:xfrm>
          <a:off x="1327990" y="714054"/>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B69D3-48EC-4600-BED1-DF9127EE088C}">
      <dsp:nvSpPr>
        <dsp:cNvPr id="0" name=""/>
        <dsp:cNvSpPr/>
      </dsp:nvSpPr>
      <dsp:spPr>
        <a:xfrm>
          <a:off x="1427589" y="727795"/>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Determinar el impacto de los riesgos</a:t>
          </a:r>
          <a:endParaRPr lang="es-ES" sz="1200" kern="1200">
            <a:latin typeface="+mn-lt"/>
            <a:cs typeface="Arial" panose="020B0604020202020204" pitchFamily="34" charset="0"/>
          </a:endParaRPr>
        </a:p>
      </dsp:txBody>
      <dsp:txXfrm>
        <a:off x="1427589" y="727795"/>
        <a:ext cx="5212362" cy="274825"/>
      </dsp:txXfrm>
    </dsp:sp>
    <dsp:sp modelId="{7AC5EF72-AEB5-480A-8097-3A60FD74741A}">
      <dsp:nvSpPr>
        <dsp:cNvPr id="0" name=""/>
        <dsp:cNvSpPr/>
      </dsp:nvSpPr>
      <dsp:spPr>
        <a:xfrm>
          <a:off x="1327990" y="1002621"/>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6BA67-48DD-47CE-8C6E-54907AD0A4F0}">
      <dsp:nvSpPr>
        <dsp:cNvPr id="0" name=""/>
        <dsp:cNvSpPr/>
      </dsp:nvSpPr>
      <dsp:spPr>
        <a:xfrm>
          <a:off x="1427589" y="1016362"/>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Capacidad de comunicación </a:t>
          </a:r>
          <a:endParaRPr lang="es-ES" sz="1200" kern="1200">
            <a:latin typeface="+mn-lt"/>
            <a:cs typeface="Arial" panose="020B0604020202020204" pitchFamily="34" charset="0"/>
          </a:endParaRPr>
        </a:p>
      </dsp:txBody>
      <dsp:txXfrm>
        <a:off x="1427589" y="1016362"/>
        <a:ext cx="5212362" cy="274825"/>
      </dsp:txXfrm>
    </dsp:sp>
    <dsp:sp modelId="{AE1126C3-706D-4F17-B41C-FD0E7D72CB5E}">
      <dsp:nvSpPr>
        <dsp:cNvPr id="0" name=""/>
        <dsp:cNvSpPr/>
      </dsp:nvSpPr>
      <dsp:spPr>
        <a:xfrm>
          <a:off x="1327990" y="1291188"/>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52549-518E-4BF9-8447-EB5DD7F35CDD}">
      <dsp:nvSpPr>
        <dsp:cNvPr id="0" name=""/>
        <dsp:cNvSpPr/>
      </dsp:nvSpPr>
      <dsp:spPr>
        <a:xfrm>
          <a:off x="1427589" y="1304929"/>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Capacidad para actuar en situaciones de riesgo</a:t>
          </a:r>
          <a:endParaRPr lang="es-ES" sz="1200" kern="1200">
            <a:latin typeface="+mn-lt"/>
            <a:cs typeface="Arial" panose="020B0604020202020204" pitchFamily="34" charset="0"/>
          </a:endParaRPr>
        </a:p>
      </dsp:txBody>
      <dsp:txXfrm>
        <a:off x="1427589" y="1304929"/>
        <a:ext cx="5212362" cy="274825"/>
      </dsp:txXfrm>
    </dsp:sp>
    <dsp:sp modelId="{D2798FAA-1B97-4C24-89A8-8BCCD942D216}">
      <dsp:nvSpPr>
        <dsp:cNvPr id="0" name=""/>
        <dsp:cNvSpPr/>
      </dsp:nvSpPr>
      <dsp:spPr>
        <a:xfrm>
          <a:off x="1327990" y="1579755"/>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04940-32D8-4197-8B69-65021D9C72E7}">
      <dsp:nvSpPr>
        <dsp:cNvPr id="0" name=""/>
        <dsp:cNvSpPr/>
      </dsp:nvSpPr>
      <dsp:spPr>
        <a:xfrm>
          <a:off x="1427589" y="1593497"/>
          <a:ext cx="5212362" cy="39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latin typeface="+mn-lt"/>
              <a:cs typeface="Arial" panose="020B0604020202020204" pitchFamily="34" charset="0"/>
            </a:rPr>
            <a:t>Emplear herramientas para la determinación del impacto de los riesgos de la empresa</a:t>
          </a:r>
          <a:endParaRPr lang="es-ES" sz="1200" kern="1200" dirty="0">
            <a:latin typeface="+mn-lt"/>
            <a:cs typeface="Arial" panose="020B0604020202020204" pitchFamily="34" charset="0"/>
          </a:endParaRPr>
        </a:p>
      </dsp:txBody>
      <dsp:txXfrm>
        <a:off x="1427589" y="1593497"/>
        <a:ext cx="5212362" cy="392574"/>
      </dsp:txXfrm>
    </dsp:sp>
    <dsp:sp modelId="{7F209103-DF18-4E00-B560-2B48FDA1C585}">
      <dsp:nvSpPr>
        <dsp:cNvPr id="0" name=""/>
        <dsp:cNvSpPr/>
      </dsp:nvSpPr>
      <dsp:spPr>
        <a:xfrm>
          <a:off x="1327990" y="1986071"/>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CB16E-D8C5-4ABB-B71D-5E04077282F9}">
      <dsp:nvSpPr>
        <dsp:cNvPr id="0" name=""/>
        <dsp:cNvSpPr/>
      </dsp:nvSpPr>
      <dsp:spPr>
        <a:xfrm>
          <a:off x="1427589" y="1999813"/>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Aplicar estrategias y alternativas para la reducción del riesgo</a:t>
          </a:r>
          <a:endParaRPr lang="es-ES" sz="1200" kern="1200">
            <a:latin typeface="+mn-lt"/>
            <a:cs typeface="Arial" panose="020B0604020202020204" pitchFamily="34" charset="0"/>
          </a:endParaRPr>
        </a:p>
      </dsp:txBody>
      <dsp:txXfrm>
        <a:off x="1427589" y="1999813"/>
        <a:ext cx="5212362" cy="274825"/>
      </dsp:txXfrm>
    </dsp:sp>
    <dsp:sp modelId="{B3185A1B-2750-4B29-AC17-E0747C162ED9}">
      <dsp:nvSpPr>
        <dsp:cNvPr id="0" name=""/>
        <dsp:cNvSpPr/>
      </dsp:nvSpPr>
      <dsp:spPr>
        <a:xfrm>
          <a:off x="1327990" y="2274638"/>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52C2C-068C-47B2-B9D4-A2918F47B763}">
      <dsp:nvSpPr>
        <dsp:cNvPr id="0" name=""/>
        <dsp:cNvSpPr/>
      </dsp:nvSpPr>
      <dsp:spPr>
        <a:xfrm>
          <a:off x="1427589" y="2288380"/>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Planificar, gestionar y ejecutar proyectos</a:t>
          </a:r>
          <a:endParaRPr lang="es-ES" sz="1200" kern="1200">
            <a:latin typeface="+mn-lt"/>
            <a:cs typeface="Arial" panose="020B0604020202020204" pitchFamily="34" charset="0"/>
          </a:endParaRPr>
        </a:p>
      </dsp:txBody>
      <dsp:txXfrm>
        <a:off x="1427589" y="2288380"/>
        <a:ext cx="5212362" cy="274825"/>
      </dsp:txXfrm>
    </dsp:sp>
    <dsp:sp modelId="{D3543159-0298-40B7-8F62-0981D3BCF43E}">
      <dsp:nvSpPr>
        <dsp:cNvPr id="0" name=""/>
        <dsp:cNvSpPr/>
      </dsp:nvSpPr>
      <dsp:spPr>
        <a:xfrm>
          <a:off x="1327990" y="2563206"/>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054E0-96DA-4857-A790-E93D0B18214F}">
      <dsp:nvSpPr>
        <dsp:cNvPr id="0" name=""/>
        <dsp:cNvSpPr/>
      </dsp:nvSpPr>
      <dsp:spPr>
        <a:xfrm>
          <a:off x="1427589" y="2576947"/>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Capacidad para la toma de decisiones ante accidentes en la empresa</a:t>
          </a:r>
          <a:endParaRPr lang="es-ES" sz="1200" kern="1200">
            <a:latin typeface="+mn-lt"/>
            <a:cs typeface="Arial" panose="020B0604020202020204" pitchFamily="34" charset="0"/>
          </a:endParaRPr>
        </a:p>
      </dsp:txBody>
      <dsp:txXfrm>
        <a:off x="1427589" y="2576947"/>
        <a:ext cx="5212362" cy="274825"/>
      </dsp:txXfrm>
    </dsp:sp>
    <dsp:sp modelId="{BC6E7157-6806-4510-8044-3A6202FBAC63}">
      <dsp:nvSpPr>
        <dsp:cNvPr id="0" name=""/>
        <dsp:cNvSpPr/>
      </dsp:nvSpPr>
      <dsp:spPr>
        <a:xfrm>
          <a:off x="1327990" y="2851773"/>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86FD1-C5DB-4A6D-A467-C0E666C0F261}">
      <dsp:nvSpPr>
        <dsp:cNvPr id="0" name=""/>
        <dsp:cNvSpPr/>
      </dsp:nvSpPr>
      <dsp:spPr>
        <a:xfrm>
          <a:off x="1427589" y="2865514"/>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Gestionar eficientemente los recursos de la organización frente al riesgo.</a:t>
          </a:r>
          <a:endParaRPr lang="es-ES" sz="1200" kern="1200">
            <a:latin typeface="+mn-lt"/>
            <a:cs typeface="Arial" panose="020B0604020202020204" pitchFamily="34" charset="0"/>
          </a:endParaRPr>
        </a:p>
      </dsp:txBody>
      <dsp:txXfrm>
        <a:off x="1427589" y="2865514"/>
        <a:ext cx="5212362" cy="274825"/>
      </dsp:txXfrm>
    </dsp:sp>
    <dsp:sp modelId="{E608B50C-0041-47B4-A93C-430456F8F517}">
      <dsp:nvSpPr>
        <dsp:cNvPr id="0" name=""/>
        <dsp:cNvSpPr/>
      </dsp:nvSpPr>
      <dsp:spPr>
        <a:xfrm>
          <a:off x="1327990" y="3140340"/>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816F4-F64D-437A-B986-43066347D656}">
      <dsp:nvSpPr>
        <dsp:cNvPr id="0" name=""/>
        <dsp:cNvSpPr/>
      </dsp:nvSpPr>
      <dsp:spPr>
        <a:xfrm>
          <a:off x="1427589" y="3154081"/>
          <a:ext cx="5212362" cy="400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latin typeface="+mn-lt"/>
              <a:cs typeface="Arial" panose="020B0604020202020204" pitchFamily="34" charset="0"/>
            </a:rPr>
            <a:t>Interrelación con ingenieros, auditores, médicos, economistas y administradores.</a:t>
          </a:r>
          <a:endParaRPr lang="es-ES" sz="1200" kern="1200" dirty="0">
            <a:latin typeface="+mn-lt"/>
            <a:cs typeface="Arial" panose="020B0604020202020204" pitchFamily="34" charset="0"/>
          </a:endParaRPr>
        </a:p>
      </dsp:txBody>
      <dsp:txXfrm>
        <a:off x="1427589" y="3154081"/>
        <a:ext cx="5212362" cy="400844"/>
      </dsp:txXfrm>
    </dsp:sp>
    <dsp:sp modelId="{19B298E9-E832-41AD-93FA-1D1A3AE7166D}">
      <dsp:nvSpPr>
        <dsp:cNvPr id="0" name=""/>
        <dsp:cNvSpPr/>
      </dsp:nvSpPr>
      <dsp:spPr>
        <a:xfrm>
          <a:off x="1327990" y="3554925"/>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8D557-D1D4-485C-9E56-07857780A15B}">
      <dsp:nvSpPr>
        <dsp:cNvPr id="0" name=""/>
        <dsp:cNvSpPr/>
      </dsp:nvSpPr>
      <dsp:spPr>
        <a:xfrm>
          <a:off x="1427589" y="3568667"/>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latin typeface="+mn-lt"/>
              <a:cs typeface="Arial" panose="020B0604020202020204" pitchFamily="34" charset="0"/>
            </a:rPr>
            <a:t>Desarrollo planes para empresas</a:t>
          </a:r>
          <a:endParaRPr lang="es-ES" sz="1200" kern="1200" dirty="0">
            <a:latin typeface="+mn-lt"/>
            <a:cs typeface="Arial" panose="020B0604020202020204" pitchFamily="34" charset="0"/>
          </a:endParaRPr>
        </a:p>
      </dsp:txBody>
      <dsp:txXfrm>
        <a:off x="1427589" y="3568667"/>
        <a:ext cx="5212362" cy="274825"/>
      </dsp:txXfrm>
    </dsp:sp>
    <dsp:sp modelId="{4AB760B8-6573-43E7-A6E8-0BA3D169CA06}">
      <dsp:nvSpPr>
        <dsp:cNvPr id="0" name=""/>
        <dsp:cNvSpPr/>
      </dsp:nvSpPr>
      <dsp:spPr>
        <a:xfrm>
          <a:off x="1327990" y="3843492"/>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1555-C96A-4CA9-9256-118C3B1955A5}">
      <dsp:nvSpPr>
        <dsp:cNvPr id="0" name=""/>
        <dsp:cNvSpPr/>
      </dsp:nvSpPr>
      <dsp:spPr>
        <a:xfrm>
          <a:off x="1427589" y="3857234"/>
          <a:ext cx="5212362" cy="3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mn-lt"/>
              <a:cs typeface="Arial" panose="020B0604020202020204" pitchFamily="34" charset="0"/>
            </a:rPr>
            <a:t>Desarrollar </a:t>
          </a:r>
          <a:r>
            <a:rPr lang="es-EC" sz="1200" kern="1200" dirty="0">
              <a:latin typeface="+mn-lt"/>
              <a:cs typeface="Arial" panose="020B0604020202020204" pitchFamily="34" charset="0"/>
            </a:rPr>
            <a:t>estudios y proyectos para aplicar en las empresas.</a:t>
          </a:r>
          <a:endParaRPr lang="es-ES" sz="1200" kern="1200" dirty="0">
            <a:latin typeface="+mn-lt"/>
            <a:cs typeface="Arial" panose="020B0604020202020204" pitchFamily="34" charset="0"/>
          </a:endParaRPr>
        </a:p>
      </dsp:txBody>
      <dsp:txXfrm>
        <a:off x="1427589" y="3857234"/>
        <a:ext cx="5212362" cy="367835"/>
      </dsp:txXfrm>
    </dsp:sp>
    <dsp:sp modelId="{2664FA72-A06B-4BE8-B585-BEB0DBE263CF}">
      <dsp:nvSpPr>
        <dsp:cNvPr id="0" name=""/>
        <dsp:cNvSpPr/>
      </dsp:nvSpPr>
      <dsp:spPr>
        <a:xfrm>
          <a:off x="1327990" y="4225069"/>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BB66B-6671-4377-B8CC-5BBCB52FDA22}">
      <dsp:nvSpPr>
        <dsp:cNvPr id="0" name=""/>
        <dsp:cNvSpPr/>
      </dsp:nvSpPr>
      <dsp:spPr>
        <a:xfrm>
          <a:off x="1427589" y="4238810"/>
          <a:ext cx="5212362" cy="2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a:latin typeface="+mn-lt"/>
              <a:cs typeface="Arial" panose="020B0604020202020204" pitchFamily="34" charset="0"/>
            </a:rPr>
            <a:t>Formación profesional en gestión de riesgos.</a:t>
          </a:r>
          <a:endParaRPr lang="es-ES" sz="1200" kern="1200">
            <a:latin typeface="+mn-lt"/>
            <a:cs typeface="Arial" panose="020B0604020202020204" pitchFamily="34" charset="0"/>
          </a:endParaRPr>
        </a:p>
      </dsp:txBody>
      <dsp:txXfrm>
        <a:off x="1427589" y="4238810"/>
        <a:ext cx="5212362" cy="274825"/>
      </dsp:txXfrm>
    </dsp:sp>
    <dsp:sp modelId="{1EBDE050-2119-4B78-ABA5-0ABEF24E4708}">
      <dsp:nvSpPr>
        <dsp:cNvPr id="0" name=""/>
        <dsp:cNvSpPr/>
      </dsp:nvSpPr>
      <dsp:spPr>
        <a:xfrm>
          <a:off x="1327990" y="4513636"/>
          <a:ext cx="53119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525D1-58B7-45CF-855A-1F432D374021}">
      <dsp:nvSpPr>
        <dsp:cNvPr id="0" name=""/>
        <dsp:cNvSpPr/>
      </dsp:nvSpPr>
      <dsp:spPr>
        <a:xfrm>
          <a:off x="187378" y="0"/>
          <a:ext cx="1927928" cy="738542"/>
        </a:xfrm>
        <a:prstGeom prst="roundRect">
          <a:avLst>
            <a:gd name="adj" fmla="val 10000"/>
          </a:avLst>
        </a:prstGeom>
        <a:solidFill>
          <a:srgbClr val="0070C0">
            <a:alpha val="90000"/>
          </a:srgb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solidFill>
                <a:schemeClr val="bg1"/>
              </a:solidFill>
              <a:latin typeface="+mn-lt"/>
              <a:cs typeface="Arial" panose="020B0604020202020204" pitchFamily="34" charset="0"/>
            </a:rPr>
            <a:t>Profesionales Mujeres</a:t>
          </a:r>
        </a:p>
      </dsp:txBody>
      <dsp:txXfrm>
        <a:off x="209009" y="21631"/>
        <a:ext cx="1884666" cy="695280"/>
      </dsp:txXfrm>
    </dsp:sp>
    <dsp:sp modelId="{E46C5058-2ADD-4A01-9D81-89B5459B2F9F}">
      <dsp:nvSpPr>
        <dsp:cNvPr id="0" name=""/>
        <dsp:cNvSpPr/>
      </dsp:nvSpPr>
      <dsp:spPr>
        <a:xfrm>
          <a:off x="2294968" y="0"/>
          <a:ext cx="1927928" cy="738542"/>
        </a:xfrm>
        <a:prstGeom prst="roundRect">
          <a:avLst>
            <a:gd name="adj" fmla="val 10000"/>
          </a:avLst>
        </a:prstGeom>
        <a:solidFill>
          <a:schemeClr val="accent1">
            <a:lumMod val="75000"/>
            <a:alpha val="90000"/>
          </a:schemeClr>
        </a:solidFill>
        <a:ln w="15875" cap="flat" cmpd="sng" algn="ctr">
          <a:solidFill>
            <a:schemeClr val="accent2">
              <a:tint val="40000"/>
              <a:alpha val="90000"/>
              <a:hueOff val="1174712"/>
              <a:satOff val="-19832"/>
              <a:lumOff val="-1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solidFill>
                <a:schemeClr val="bg1"/>
              </a:solidFill>
              <a:latin typeface="+mn-lt"/>
              <a:cs typeface="Arial" panose="020B0604020202020204" pitchFamily="34" charset="0"/>
            </a:rPr>
            <a:t>Profesionales Hombres</a:t>
          </a:r>
        </a:p>
      </dsp:txBody>
      <dsp:txXfrm>
        <a:off x="2316599" y="21631"/>
        <a:ext cx="1884666" cy="695280"/>
      </dsp:txXfrm>
    </dsp:sp>
    <dsp:sp modelId="{CE25048C-B722-4A60-8891-EE03E06EC796}">
      <dsp:nvSpPr>
        <dsp:cNvPr id="0" name=""/>
        <dsp:cNvSpPr/>
      </dsp:nvSpPr>
      <dsp:spPr>
        <a:xfrm>
          <a:off x="1834495" y="3138806"/>
          <a:ext cx="553906" cy="553906"/>
        </a:xfrm>
        <a:prstGeom prst="triangle">
          <a:avLst/>
        </a:prstGeom>
        <a:solidFill>
          <a:schemeClr val="accent2">
            <a:tint val="40000"/>
            <a:alpha val="90000"/>
            <a:hueOff val="2349425"/>
            <a:satOff val="-39664"/>
            <a:lumOff val="-2472"/>
            <a:alphaOff val="0"/>
          </a:schemeClr>
        </a:solidFill>
        <a:ln w="15875" cap="flat" cmpd="sng" algn="ctr">
          <a:solidFill>
            <a:schemeClr val="accent2">
              <a:tint val="40000"/>
              <a:alpha val="90000"/>
              <a:hueOff val="2349425"/>
              <a:satOff val="-39664"/>
              <a:lumOff val="-2472"/>
              <a:alphaOff val="0"/>
            </a:schemeClr>
          </a:solidFill>
          <a:prstDash val="solid"/>
        </a:ln>
        <a:effectLst/>
      </dsp:spPr>
      <dsp:style>
        <a:lnRef idx="2">
          <a:scrgbClr r="0" g="0" b="0"/>
        </a:lnRef>
        <a:fillRef idx="1">
          <a:scrgbClr r="0" g="0" b="0"/>
        </a:fillRef>
        <a:effectRef idx="0">
          <a:scrgbClr r="0" g="0" b="0"/>
        </a:effectRef>
        <a:fontRef idx="minor"/>
      </dsp:style>
    </dsp:sp>
    <dsp:sp modelId="{C2343EA9-3CA4-4E96-8132-5C5ECB5155E8}">
      <dsp:nvSpPr>
        <dsp:cNvPr id="0" name=""/>
        <dsp:cNvSpPr/>
      </dsp:nvSpPr>
      <dsp:spPr>
        <a:xfrm rot="240000">
          <a:off x="449220" y="2901450"/>
          <a:ext cx="3324456" cy="232468"/>
        </a:xfrm>
        <a:prstGeom prst="rect">
          <a:avLst/>
        </a:prstGeom>
        <a:solidFill>
          <a:schemeClr val="accent2">
            <a:tint val="40000"/>
            <a:alpha val="90000"/>
            <a:hueOff val="3524137"/>
            <a:satOff val="-59496"/>
            <a:lumOff val="-3708"/>
            <a:alphaOff val="0"/>
          </a:schemeClr>
        </a:solidFill>
        <a:ln w="15875" cap="flat" cmpd="sng" algn="ctr">
          <a:solidFill>
            <a:schemeClr val="accent2">
              <a:tint val="40000"/>
              <a:alpha val="90000"/>
              <a:hueOff val="3524137"/>
              <a:satOff val="-59496"/>
              <a:lumOff val="-3708"/>
              <a:alphaOff val="0"/>
            </a:schemeClr>
          </a:solidFill>
          <a:prstDash val="solid"/>
        </a:ln>
        <a:effectLst/>
      </dsp:spPr>
      <dsp:style>
        <a:lnRef idx="2">
          <a:scrgbClr r="0" g="0" b="0"/>
        </a:lnRef>
        <a:fillRef idx="1">
          <a:scrgbClr r="0" g="0" b="0"/>
        </a:fillRef>
        <a:effectRef idx="0">
          <a:scrgbClr r="0" g="0" b="0"/>
        </a:effectRef>
        <a:fontRef idx="minor"/>
      </dsp:style>
    </dsp:sp>
    <dsp:sp modelId="{E5262E62-C2F0-452B-97E6-E93F3A31DBBC}">
      <dsp:nvSpPr>
        <dsp:cNvPr id="0" name=""/>
        <dsp:cNvSpPr/>
      </dsp:nvSpPr>
      <dsp:spPr>
        <a:xfrm rot="240000">
          <a:off x="2445267" y="2320221"/>
          <a:ext cx="1326426" cy="6179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s-ES" sz="2500" kern="1200">
            <a:solidFill>
              <a:srgbClr val="FFC000"/>
            </a:solidFill>
            <a:latin typeface="+mn-lt"/>
            <a:cs typeface="Arial" panose="020B0604020202020204" pitchFamily="34" charset="0"/>
          </a:endParaRPr>
        </a:p>
      </dsp:txBody>
      <dsp:txXfrm>
        <a:off x="2475434" y="2350388"/>
        <a:ext cx="1266092" cy="557645"/>
      </dsp:txXfrm>
    </dsp:sp>
    <dsp:sp modelId="{DCA2E961-7643-4C16-BEBD-538C85BB1246}">
      <dsp:nvSpPr>
        <dsp:cNvPr id="0" name=""/>
        <dsp:cNvSpPr/>
      </dsp:nvSpPr>
      <dsp:spPr>
        <a:xfrm rot="240000">
          <a:off x="2493272" y="1655533"/>
          <a:ext cx="1326426" cy="617979"/>
        </a:xfrm>
        <a:prstGeom prst="roundRect">
          <a:avLst/>
        </a:prstGeom>
        <a:solidFill>
          <a:schemeClr val="accent2">
            <a:hueOff val="632483"/>
            <a:satOff val="-11966"/>
            <a:lumOff val="-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a:latin typeface="+mn-lt"/>
              <a:cs typeface="Arial" panose="020B0604020202020204" pitchFamily="34" charset="0"/>
            </a:rPr>
            <a:t>2.117</a:t>
          </a:r>
        </a:p>
      </dsp:txBody>
      <dsp:txXfrm>
        <a:off x="2523439" y="1685700"/>
        <a:ext cx="1266092" cy="557645"/>
      </dsp:txXfrm>
    </dsp:sp>
    <dsp:sp modelId="{6EA5DC3F-F741-4EA3-A4B5-2682524F0F9F}">
      <dsp:nvSpPr>
        <dsp:cNvPr id="0" name=""/>
        <dsp:cNvSpPr/>
      </dsp:nvSpPr>
      <dsp:spPr>
        <a:xfrm rot="240000">
          <a:off x="2541278" y="1005616"/>
          <a:ext cx="1326426" cy="617979"/>
        </a:xfrm>
        <a:prstGeom prst="roundRect">
          <a:avLst/>
        </a:prstGeom>
        <a:solidFill>
          <a:schemeClr val="accent2">
            <a:hueOff val="1264967"/>
            <a:satOff val="-23931"/>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a:latin typeface="+mn-lt"/>
              <a:cs typeface="Arial" panose="020B0604020202020204" pitchFamily="34" charset="0"/>
            </a:rPr>
            <a:t>75%</a:t>
          </a:r>
        </a:p>
      </dsp:txBody>
      <dsp:txXfrm>
        <a:off x="2571445" y="1035783"/>
        <a:ext cx="1266092" cy="557645"/>
      </dsp:txXfrm>
    </dsp:sp>
    <dsp:sp modelId="{76CF75AB-1CBF-4AF5-B0BB-6574E7FEF047}">
      <dsp:nvSpPr>
        <dsp:cNvPr id="0" name=""/>
        <dsp:cNvSpPr/>
      </dsp:nvSpPr>
      <dsp:spPr>
        <a:xfrm rot="240000">
          <a:off x="543520" y="2187284"/>
          <a:ext cx="1326426" cy="617979"/>
        </a:xfrm>
        <a:prstGeom prst="roundRect">
          <a:avLst/>
        </a:prstGeom>
        <a:solidFill>
          <a:schemeClr val="accent2">
            <a:hueOff val="1897450"/>
            <a:satOff val="-35897"/>
            <a:lumOff val="-2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a:latin typeface="+mn-lt"/>
              <a:cs typeface="Arial" panose="020B0604020202020204" pitchFamily="34" charset="0"/>
            </a:rPr>
            <a:t>711</a:t>
          </a:r>
        </a:p>
      </dsp:txBody>
      <dsp:txXfrm>
        <a:off x="573687" y="2217451"/>
        <a:ext cx="1266092" cy="557645"/>
      </dsp:txXfrm>
    </dsp:sp>
    <dsp:sp modelId="{F934AF1F-30F1-454A-A9F7-D3C11ADFD4CD}">
      <dsp:nvSpPr>
        <dsp:cNvPr id="0" name=""/>
        <dsp:cNvSpPr/>
      </dsp:nvSpPr>
      <dsp:spPr>
        <a:xfrm rot="240000">
          <a:off x="591525" y="1522595"/>
          <a:ext cx="1326426" cy="617979"/>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a:latin typeface="+mn-lt"/>
              <a:cs typeface="Arial" panose="020B0604020202020204" pitchFamily="34" charset="0"/>
            </a:rPr>
            <a:t>25%</a:t>
          </a:r>
        </a:p>
      </dsp:txBody>
      <dsp:txXfrm>
        <a:off x="621692" y="1552762"/>
        <a:ext cx="1266092" cy="55764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0.54329</cdr:x>
      <cdr:y>0.10844</cdr:y>
    </cdr:from>
    <cdr:to>
      <cdr:x>0.6617</cdr:x>
      <cdr:y>0.288</cdr:y>
    </cdr:to>
    <cdr:sp macro="" textlink="">
      <cdr:nvSpPr>
        <cdr:cNvPr id="2" name="Rectángulo 1"/>
        <cdr:cNvSpPr/>
      </cdr:nvSpPr>
      <cdr:spPr>
        <a:xfrm xmlns:a="http://schemas.openxmlformats.org/drawingml/2006/main">
          <a:off x="2780713" y="278522"/>
          <a:ext cx="606084" cy="46122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C"/>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A25F722-F192-466E-B0F3-0915911D74B4}" type="datetimeFigureOut">
              <a:rPr lang="es-EC" smtClean="0"/>
              <a:t>2/5/2018</a:t>
            </a:fld>
            <a:endParaRPr lang="es-EC"/>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EC"/>
          </a:p>
        </p:txBody>
      </p:sp>
      <p:sp>
        <p:nvSpPr>
          <p:cNvPr id="6" name="Slide Number Placeholder 5"/>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127719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25F722-F192-466E-B0F3-0915911D74B4}" type="datetimeFigureOut">
              <a:rPr lang="es-EC" smtClean="0"/>
              <a:t>2/5/2018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18975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5" name="Footer Placeholder 4"/>
          <p:cNvSpPr>
            <a:spLocks noGrp="1"/>
          </p:cNvSpPr>
          <p:nvPr>
            <p:ph type="ftr" sz="quarter" idx="11"/>
          </p:nvPr>
        </p:nvSpPr>
        <p:spPr>
          <a:xfrm>
            <a:off x="804672" y="6227064"/>
            <a:ext cx="10588752" cy="320040"/>
          </a:xfrm>
        </p:spPr>
        <p:txBody>
          <a:bodyPr/>
          <a:lstStyle/>
          <a:p>
            <a:endParaRPr lang="es-EC"/>
          </a:p>
        </p:txBody>
      </p:sp>
      <p:sp>
        <p:nvSpPr>
          <p:cNvPr id="6" name="Slide Number Placeholder 5"/>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24132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25F722-F192-466E-B0F3-0915911D74B4}" type="datetimeFigureOut">
              <a:rPr lang="es-EC" smtClean="0"/>
              <a:t>2/5/2018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39874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EC"/>
          </a:p>
        </p:txBody>
      </p:sp>
      <p:sp>
        <p:nvSpPr>
          <p:cNvPr id="6" name="Slide Number Placeholder 5"/>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3982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6" name="Footer Placeholder 5"/>
          <p:cNvSpPr>
            <a:spLocks noGrp="1"/>
          </p:cNvSpPr>
          <p:nvPr>
            <p:ph type="ftr" sz="quarter" idx="11"/>
          </p:nvPr>
        </p:nvSpPr>
        <p:spPr>
          <a:xfrm>
            <a:off x="804672" y="6227064"/>
            <a:ext cx="10588752" cy="320040"/>
          </a:xfrm>
        </p:spPr>
        <p:txBody>
          <a:bodyPr/>
          <a:lstStyle/>
          <a:p>
            <a:endParaRPr lang="es-EC"/>
          </a:p>
        </p:txBody>
      </p:sp>
      <p:sp>
        <p:nvSpPr>
          <p:cNvPr id="7" name="Slide Number Placeholder 6"/>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86529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8" name="Footer Placeholder 7"/>
          <p:cNvSpPr>
            <a:spLocks noGrp="1"/>
          </p:cNvSpPr>
          <p:nvPr>
            <p:ph type="ftr" sz="quarter" idx="11"/>
          </p:nvPr>
        </p:nvSpPr>
        <p:spPr>
          <a:xfrm>
            <a:off x="804672" y="6227064"/>
            <a:ext cx="10588752" cy="320040"/>
          </a:xfrm>
        </p:spPr>
        <p:txBody>
          <a:bodyPr/>
          <a:lstStyle/>
          <a:p>
            <a:endParaRPr lang="es-EC"/>
          </a:p>
        </p:txBody>
      </p:sp>
      <p:sp>
        <p:nvSpPr>
          <p:cNvPr id="9" name="Slide Number Placeholder 8"/>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36769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25F722-F192-466E-B0F3-0915911D74B4}" type="datetimeFigureOut">
              <a:rPr lang="es-EC" smtClean="0"/>
              <a:t>2/5/2018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135973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3" name="Footer Placeholder 2"/>
          <p:cNvSpPr>
            <a:spLocks noGrp="1"/>
          </p:cNvSpPr>
          <p:nvPr>
            <p:ph type="ftr" sz="quarter" idx="11"/>
          </p:nvPr>
        </p:nvSpPr>
        <p:spPr>
          <a:xfrm>
            <a:off x="804672" y="6227064"/>
            <a:ext cx="10588752" cy="320040"/>
          </a:xfrm>
        </p:spPr>
        <p:txBody>
          <a:bodyPr/>
          <a:lstStyle/>
          <a:p>
            <a:endParaRPr lang="es-EC"/>
          </a:p>
        </p:txBody>
      </p:sp>
      <p:sp>
        <p:nvSpPr>
          <p:cNvPr id="4" name="Slide Number Placeholder 3"/>
          <p:cNvSpPr>
            <a:spLocks noGrp="1"/>
          </p:cNvSpPr>
          <p:nvPr>
            <p:ph type="sldNum" sz="quarter" idx="12"/>
          </p:nvPr>
        </p:nvSpPr>
        <p:spPr>
          <a:xfrm>
            <a:off x="10469880"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85648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A25F722-F192-466E-B0F3-0915911D74B4}" type="datetimeFigureOut">
              <a:rPr lang="es-EC" smtClean="0"/>
              <a:t>2/5/2018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82822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804672" y="320040"/>
            <a:ext cx="3657600" cy="320040"/>
          </a:xfrm>
        </p:spPr>
        <p:txBody>
          <a:bodyPr/>
          <a:lstStyle/>
          <a:p>
            <a:fld id="{9A25F722-F192-466E-B0F3-0915911D74B4}" type="datetimeFigureOut">
              <a:rPr lang="es-EC" smtClean="0"/>
              <a:t>2/5/2018</a:t>
            </a:fld>
            <a:endParaRPr lang="es-EC"/>
          </a:p>
        </p:txBody>
      </p:sp>
      <p:sp>
        <p:nvSpPr>
          <p:cNvPr id="6" name="Footer Placeholder 5"/>
          <p:cNvSpPr>
            <a:spLocks noGrp="1"/>
          </p:cNvSpPr>
          <p:nvPr>
            <p:ph type="ftr" sz="quarter" idx="11"/>
          </p:nvPr>
        </p:nvSpPr>
        <p:spPr>
          <a:xfrm>
            <a:off x="804672" y="6227064"/>
            <a:ext cx="5942203" cy="320040"/>
          </a:xfrm>
        </p:spPr>
        <p:txBody>
          <a:bodyPr/>
          <a:lstStyle/>
          <a:p>
            <a:endParaRPr lang="es-EC"/>
          </a:p>
        </p:txBody>
      </p:sp>
      <p:sp>
        <p:nvSpPr>
          <p:cNvPr id="7" name="Slide Number Placeholder 6"/>
          <p:cNvSpPr>
            <a:spLocks noGrp="1"/>
          </p:cNvSpPr>
          <p:nvPr>
            <p:ph type="sldNum" sz="quarter" idx="12"/>
          </p:nvPr>
        </p:nvSpPr>
        <p:spPr>
          <a:xfrm>
            <a:off x="5828377" y="320040"/>
            <a:ext cx="914400" cy="320040"/>
          </a:xfrm>
        </p:spPr>
        <p:txBody>
          <a:bodyPr/>
          <a:lstStyle/>
          <a:p>
            <a:fld id="{06245F8E-A68A-4E4B-B8B6-14ED1C8B72A3}" type="slidenum">
              <a:rPr lang="es-EC" smtClean="0"/>
              <a:t>‹Nº›</a:t>
            </a:fld>
            <a:endParaRPr lang="es-EC"/>
          </a:p>
        </p:txBody>
      </p:sp>
    </p:spTree>
    <p:extLst>
      <p:ext uri="{BB962C8B-B14F-4D97-AF65-F5344CB8AC3E}">
        <p14:creationId xmlns:p14="http://schemas.microsoft.com/office/powerpoint/2010/main" val="247791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A25F722-F192-466E-B0F3-0915911D74B4}" type="datetimeFigureOut">
              <a:rPr lang="es-EC" smtClean="0"/>
              <a:t>2/5/2018</a:t>
            </a:fld>
            <a:endParaRPr lang="es-EC"/>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6245F8E-A68A-4E4B-B8B6-14ED1C8B72A3}" type="slidenum">
              <a:rPr lang="es-EC" smtClean="0"/>
              <a:t>‹Nº›</a:t>
            </a:fld>
            <a:endParaRPr lang="es-EC"/>
          </a:p>
        </p:txBody>
      </p:sp>
    </p:spTree>
    <p:extLst>
      <p:ext uri="{BB962C8B-B14F-4D97-AF65-F5344CB8AC3E}">
        <p14:creationId xmlns:p14="http://schemas.microsoft.com/office/powerpoint/2010/main" val="259435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es.wikipedia.org/wiki/Km%C2%B2"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jpe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71622" y="1198543"/>
            <a:ext cx="184731" cy="20942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pPr algn="ctr"/>
            <a:endParaRPr lang="es-EC" dirty="0"/>
          </a:p>
        </p:txBody>
      </p:sp>
      <p:pic>
        <p:nvPicPr>
          <p:cNvPr id="2049" name="Imagen 88"/>
          <p:cNvPicPr>
            <a:picLocks noChangeAspect="1" noChangeArrowheads="1"/>
          </p:cNvPicPr>
          <p:nvPr/>
        </p:nvPicPr>
        <p:blipFill>
          <a:blip r:embed="rId2">
            <a:extLst>
              <a:ext uri="{28A0092B-C50C-407E-A947-70E740481C1C}">
                <a14:useLocalDpi xmlns:a14="http://schemas.microsoft.com/office/drawing/2010/main" val="0"/>
              </a:ext>
            </a:extLst>
          </a:blip>
          <a:srcRect l="1060" b="555"/>
          <a:stretch>
            <a:fillRect/>
          </a:stretch>
        </p:blipFill>
        <p:spPr bwMode="auto">
          <a:xfrm>
            <a:off x="1233286" y="404534"/>
            <a:ext cx="9705702" cy="18879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33286" y="2292530"/>
            <a:ext cx="10044954"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81050" algn="l"/>
              </a:tabLst>
              <a:defRPr>
                <a:solidFill>
                  <a:schemeClr val="tx1"/>
                </a:solidFill>
                <a:latin typeface="Arial" panose="020B0604020202020204" pitchFamily="34" charset="0"/>
              </a:defRPr>
            </a:lvl1pPr>
            <a:lvl2pPr eaLnBrk="0" fontAlgn="base" hangingPunct="0">
              <a:spcBef>
                <a:spcPct val="0"/>
              </a:spcBef>
              <a:spcAft>
                <a:spcPct val="0"/>
              </a:spcAft>
              <a:tabLst>
                <a:tab pos="781050" algn="l"/>
              </a:tabLst>
              <a:defRPr>
                <a:solidFill>
                  <a:schemeClr val="tx1"/>
                </a:solidFill>
                <a:latin typeface="Arial" panose="020B0604020202020204" pitchFamily="34" charset="0"/>
              </a:defRPr>
            </a:lvl2pPr>
            <a:lvl3pPr eaLnBrk="0" fontAlgn="base" hangingPunct="0">
              <a:spcBef>
                <a:spcPct val="0"/>
              </a:spcBef>
              <a:spcAft>
                <a:spcPct val="0"/>
              </a:spcAft>
              <a:tabLst>
                <a:tab pos="781050" algn="l"/>
              </a:tabLst>
              <a:defRPr>
                <a:solidFill>
                  <a:schemeClr val="tx1"/>
                </a:solidFill>
                <a:latin typeface="Arial" panose="020B0604020202020204" pitchFamily="34" charset="0"/>
              </a:defRPr>
            </a:lvl3pPr>
            <a:lvl4pPr eaLnBrk="0" fontAlgn="base" hangingPunct="0">
              <a:spcBef>
                <a:spcPct val="0"/>
              </a:spcBef>
              <a:spcAft>
                <a:spcPct val="0"/>
              </a:spcAft>
              <a:tabLst>
                <a:tab pos="781050" algn="l"/>
              </a:tabLst>
              <a:defRPr>
                <a:solidFill>
                  <a:schemeClr val="tx1"/>
                </a:solidFill>
                <a:latin typeface="Arial" panose="020B0604020202020204" pitchFamily="34" charset="0"/>
              </a:defRPr>
            </a:lvl4pPr>
            <a:lvl5pPr eaLnBrk="0" fontAlgn="base" hangingPunct="0">
              <a:spcBef>
                <a:spcPct val="0"/>
              </a:spcBef>
              <a:spcAft>
                <a:spcPct val="0"/>
              </a:spcAft>
              <a:tabLst>
                <a:tab pos="781050" algn="l"/>
              </a:tabLst>
              <a:defRPr>
                <a:solidFill>
                  <a:schemeClr val="tx1"/>
                </a:solidFill>
                <a:latin typeface="Arial" panose="020B0604020202020204" pitchFamily="34" charset="0"/>
              </a:defRPr>
            </a:lvl5pPr>
            <a:lvl6pPr eaLnBrk="0" fontAlgn="base" hangingPunct="0">
              <a:spcBef>
                <a:spcPct val="0"/>
              </a:spcBef>
              <a:spcAft>
                <a:spcPct val="0"/>
              </a:spcAft>
              <a:tabLst>
                <a:tab pos="781050" algn="l"/>
              </a:tabLst>
              <a:defRPr>
                <a:solidFill>
                  <a:schemeClr val="tx1"/>
                </a:solidFill>
                <a:latin typeface="Arial" panose="020B0604020202020204" pitchFamily="34" charset="0"/>
              </a:defRPr>
            </a:lvl6pPr>
            <a:lvl7pPr eaLnBrk="0" fontAlgn="base" hangingPunct="0">
              <a:spcBef>
                <a:spcPct val="0"/>
              </a:spcBef>
              <a:spcAft>
                <a:spcPct val="0"/>
              </a:spcAft>
              <a:tabLst>
                <a:tab pos="781050" algn="l"/>
              </a:tabLst>
              <a:defRPr>
                <a:solidFill>
                  <a:schemeClr val="tx1"/>
                </a:solidFill>
                <a:latin typeface="Arial" panose="020B0604020202020204" pitchFamily="34" charset="0"/>
              </a:defRPr>
            </a:lvl7pPr>
            <a:lvl8pPr eaLnBrk="0" fontAlgn="base" hangingPunct="0">
              <a:spcBef>
                <a:spcPct val="0"/>
              </a:spcBef>
              <a:spcAft>
                <a:spcPct val="0"/>
              </a:spcAft>
              <a:tabLst>
                <a:tab pos="781050" algn="l"/>
              </a:tabLst>
              <a:defRPr>
                <a:solidFill>
                  <a:schemeClr val="tx1"/>
                </a:solidFill>
                <a:latin typeface="Arial" panose="020B0604020202020204" pitchFamily="34" charset="0"/>
              </a:defRPr>
            </a:lvl8pPr>
            <a:lvl9pPr eaLnBrk="0" fontAlgn="base" hangingPunct="0">
              <a:spcBef>
                <a:spcPct val="0"/>
              </a:spcBef>
              <a:spcAft>
                <a:spcPct val="0"/>
              </a:spcAft>
              <a:tabLst>
                <a:tab pos="7810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CARRERA DE MAESTR</a:t>
            </a:r>
            <a:r>
              <a:rPr kumimoji="0" lang="es-ES_tradnl" altLang="es-EC"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 EN GERENCIA EN SEGURIDAD Y RIESGO</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endParaRPr kumimoji="0" lang="es-EC" altLang="es-EC"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PROYECTO DE GRADO PREVIO A LA OBTENCI</a:t>
            </a:r>
            <a:r>
              <a:rPr kumimoji="0" lang="es-ES_tradnl" altLang="es-EC"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 DEL TITULO DE MAGISTER EN GERENCIA EN SEGURIDAD Y RIESGO</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endParaRPr kumimoji="0" lang="es-EC" altLang="es-EC"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TEMA: PERSPECTIVA DEL CAMPO LABORAL DE LOS PROFESIONALES EN SEGURIDAD Y SALUD OCUPACIONAL EN LA PROVINCIA DE COTOPAXI PERIODO 2016-2017. </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C" altLang="es-EC"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AUTOR:</a:t>
            </a:r>
            <a:r>
              <a:rPr kumimoji="0" lang="es-ES_tradnl" altLang="es-EC" sz="2000"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O</a:t>
            </a:r>
            <a:r>
              <a:rPr kumimoji="0" lang="es-ES_tradnl" altLang="es-EC"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ñ</a:t>
            </a: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 </a:t>
            </a:r>
            <a:r>
              <a:rPr kumimoji="0" lang="es-ES_tradnl" altLang="es-EC" sz="20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Caisatoa</a:t>
            </a:r>
            <a:r>
              <a:rPr kumimoji="0" lang="es-ES_tradnl" altLang="es-EC"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Darwin Geovanny</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endParaRPr kumimoji="0" lang="es-EC" altLang="es-EC"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DIRECTOR: </a:t>
            </a:r>
            <a:r>
              <a:rPr kumimoji="0" lang="es-ES_tradnl" altLang="es-EC"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Crnl</a:t>
            </a: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_tradnl" altLang="es-EC"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Sp</a:t>
            </a: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DR. </a:t>
            </a:r>
            <a:r>
              <a:rPr kumimoji="0" lang="es-ES_tradnl" altLang="es-EC"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Recalde</a:t>
            </a: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Galarza Alejandro</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endParaRPr kumimoji="0" lang="es-EC" altLang="es-EC" sz="16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QUITO, </a:t>
            </a:r>
            <a:r>
              <a:rPr lang="es-ES_tradnl" altLang="es-EC" sz="2000" dirty="0" smtClean="0">
                <a:ea typeface="Times New Roman" panose="02020603050405020304" pitchFamily="18" charset="0"/>
                <a:cs typeface="Arial" panose="020B0604020202020204" pitchFamily="34" charset="0"/>
              </a:rPr>
              <a:t>MAYO</a:t>
            </a: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_tradnl" altLang="es-EC"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a:t>
            </a:r>
            <a:endParaRPr kumimoji="0" lang="es-EC" altLang="es-EC"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29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09680778"/>
              </p:ext>
            </p:extLst>
          </p:nvPr>
        </p:nvGraphicFramePr>
        <p:xfrm>
          <a:off x="410939" y="1340398"/>
          <a:ext cx="5300544" cy="1903551"/>
        </p:xfrm>
        <a:graphic>
          <a:graphicData uri="http://schemas.openxmlformats.org/drawingml/2006/table">
            <a:tbl>
              <a:tblPr firstRow="1" firstCol="1" bandRow="1">
                <a:tableStyleId>{7DF18680-E054-41AD-8BC1-D1AEF772440D}</a:tableStyleId>
              </a:tblPr>
              <a:tblGrid>
                <a:gridCol w="718209">
                  <a:extLst>
                    <a:ext uri="{9D8B030D-6E8A-4147-A177-3AD203B41FA5}">
                      <a16:colId xmlns="" xmlns:a16="http://schemas.microsoft.com/office/drawing/2014/main" val="284640561"/>
                    </a:ext>
                  </a:extLst>
                </a:gridCol>
                <a:gridCol w="1278648">
                  <a:extLst>
                    <a:ext uri="{9D8B030D-6E8A-4147-A177-3AD203B41FA5}">
                      <a16:colId xmlns="" xmlns:a16="http://schemas.microsoft.com/office/drawing/2014/main" val="2297871047"/>
                    </a:ext>
                  </a:extLst>
                </a:gridCol>
                <a:gridCol w="1659251">
                  <a:extLst>
                    <a:ext uri="{9D8B030D-6E8A-4147-A177-3AD203B41FA5}">
                      <a16:colId xmlns="" xmlns:a16="http://schemas.microsoft.com/office/drawing/2014/main" val="338160776"/>
                    </a:ext>
                  </a:extLst>
                </a:gridCol>
                <a:gridCol w="1644436">
                  <a:extLst>
                    <a:ext uri="{9D8B030D-6E8A-4147-A177-3AD203B41FA5}">
                      <a16:colId xmlns="" xmlns:a16="http://schemas.microsoft.com/office/drawing/2014/main" val="2841833577"/>
                    </a:ext>
                  </a:extLst>
                </a:gridCol>
              </a:tblGrid>
              <a:tr h="505782">
                <a:tc>
                  <a:txBody>
                    <a:bodyPr/>
                    <a:lstStyle/>
                    <a:p>
                      <a:pPr>
                        <a:lnSpc>
                          <a:spcPct val="107000"/>
                        </a:lnSpc>
                        <a:spcAft>
                          <a:spcPts val="0"/>
                        </a:spcAft>
                      </a:pPr>
                      <a:r>
                        <a:rPr lang="es-EC" sz="1400" dirty="0">
                          <a:effectLst/>
                        </a:rPr>
                        <a:t>Año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Nº Empresas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Requerimiento por </a:t>
                      </a:r>
                      <a:r>
                        <a:rPr lang="es-EC" sz="1400" dirty="0" smtClean="0">
                          <a:effectLst/>
                        </a:rPr>
                        <a:t>Empresa. </a:t>
                      </a:r>
                      <a:r>
                        <a:rPr lang="es-EC" sz="1400" dirty="0" err="1" smtClean="0">
                          <a:effectLst/>
                        </a:rPr>
                        <a:t>Incr</a:t>
                      </a:r>
                      <a:r>
                        <a:rPr lang="es-EC" sz="1400" dirty="0" smtClean="0">
                          <a:effectLst/>
                        </a:rPr>
                        <a:t>. 67% anual</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Requerimiento Provincial</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18780395"/>
                  </a:ext>
                </a:extLst>
              </a:tr>
              <a:tr h="312243">
                <a:tc>
                  <a:txBody>
                    <a:bodyPr/>
                    <a:lstStyle/>
                    <a:p>
                      <a:pPr algn="r">
                        <a:lnSpc>
                          <a:spcPct val="107000"/>
                        </a:lnSpc>
                        <a:spcAft>
                          <a:spcPts val="0"/>
                        </a:spcAft>
                      </a:pPr>
                      <a:r>
                        <a:rPr lang="es-EC" sz="1400">
                          <a:effectLst/>
                        </a:rPr>
                        <a:t>2017</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2.828</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4.242</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1383403"/>
                  </a:ext>
                </a:extLst>
              </a:tr>
              <a:tr h="312243">
                <a:tc>
                  <a:txBody>
                    <a:bodyPr/>
                    <a:lstStyle/>
                    <a:p>
                      <a:pPr algn="r">
                        <a:lnSpc>
                          <a:spcPct val="107000"/>
                        </a:lnSpc>
                        <a:spcAft>
                          <a:spcPts val="0"/>
                        </a:spcAft>
                      </a:pPr>
                      <a:r>
                        <a:rPr lang="es-EC" sz="1400">
                          <a:effectLst/>
                        </a:rPr>
                        <a:t>2018</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2.828</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3</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7.070</a:t>
                      </a:r>
                      <a:endParaRPr lang="es-EC"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1093461"/>
                  </a:ext>
                </a:extLst>
              </a:tr>
              <a:tr h="312243">
                <a:tc>
                  <a:txBody>
                    <a:bodyPr/>
                    <a:lstStyle/>
                    <a:p>
                      <a:pPr algn="r">
                        <a:lnSpc>
                          <a:spcPct val="107000"/>
                        </a:lnSpc>
                        <a:spcAft>
                          <a:spcPts val="0"/>
                        </a:spcAft>
                      </a:pPr>
                      <a:r>
                        <a:rPr lang="es-EC" sz="1400">
                          <a:effectLst/>
                        </a:rPr>
                        <a:t>2019</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2.828</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4</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9.898</a:t>
                      </a:r>
                      <a:endParaRPr lang="es-EC"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67758072"/>
                  </a:ext>
                </a:extLst>
              </a:tr>
              <a:tr h="297468">
                <a:tc>
                  <a:txBody>
                    <a:bodyPr/>
                    <a:lstStyle/>
                    <a:p>
                      <a:endParaRPr lang="es-EC" sz="1400">
                        <a:effectLst/>
                        <a:latin typeface="+mn-lt"/>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Total</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21.210</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94164594"/>
                  </a:ext>
                </a:extLst>
              </a:tr>
            </a:tbl>
          </a:graphicData>
        </a:graphic>
      </p:graphicFrame>
      <p:pic>
        <p:nvPicPr>
          <p:cNvPr id="10242" name="Picture 2" descr="Resultado de imagen para profesionales de seguridad en el traba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59" y="3291841"/>
            <a:ext cx="5188003" cy="3285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4219728450"/>
              </p:ext>
            </p:extLst>
          </p:nvPr>
        </p:nvGraphicFramePr>
        <p:xfrm>
          <a:off x="5995915" y="1340398"/>
          <a:ext cx="5835014" cy="1856490"/>
        </p:xfrm>
        <a:graphic>
          <a:graphicData uri="http://schemas.openxmlformats.org/drawingml/2006/table">
            <a:tbl>
              <a:tblPr firstRow="1" firstCol="1" bandRow="1">
                <a:tableStyleId>{5C22544A-7EE6-4342-B048-85BDC9FD1C3A}</a:tableStyleId>
              </a:tblPr>
              <a:tblGrid>
                <a:gridCol w="892796">
                  <a:extLst>
                    <a:ext uri="{9D8B030D-6E8A-4147-A177-3AD203B41FA5}">
                      <a16:colId xmlns="" xmlns:a16="http://schemas.microsoft.com/office/drawing/2014/main" val="1955604149"/>
                    </a:ext>
                  </a:extLst>
                </a:gridCol>
                <a:gridCol w="1340889">
                  <a:extLst>
                    <a:ext uri="{9D8B030D-6E8A-4147-A177-3AD203B41FA5}">
                      <a16:colId xmlns="" xmlns:a16="http://schemas.microsoft.com/office/drawing/2014/main" val="1958354656"/>
                    </a:ext>
                  </a:extLst>
                </a:gridCol>
                <a:gridCol w="1856935">
                  <a:extLst>
                    <a:ext uri="{9D8B030D-6E8A-4147-A177-3AD203B41FA5}">
                      <a16:colId xmlns="" xmlns:a16="http://schemas.microsoft.com/office/drawing/2014/main" val="4254729271"/>
                    </a:ext>
                  </a:extLst>
                </a:gridCol>
                <a:gridCol w="1744394">
                  <a:extLst>
                    <a:ext uri="{9D8B030D-6E8A-4147-A177-3AD203B41FA5}">
                      <a16:colId xmlns="" xmlns:a16="http://schemas.microsoft.com/office/drawing/2014/main" val="1305380494"/>
                    </a:ext>
                  </a:extLst>
                </a:gridCol>
              </a:tblGrid>
              <a:tr h="980771">
                <a:tc>
                  <a:txBody>
                    <a:bodyPr/>
                    <a:lstStyle/>
                    <a:p>
                      <a:pPr algn="ctr">
                        <a:lnSpc>
                          <a:spcPct val="100000"/>
                        </a:lnSpc>
                        <a:spcAft>
                          <a:spcPts val="0"/>
                        </a:spcAft>
                      </a:pPr>
                      <a:r>
                        <a:rPr lang="es-EC" sz="1200" dirty="0">
                          <a:effectLst/>
                          <a:latin typeface="+mn-lt"/>
                        </a:rPr>
                        <a:t>Año</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mn-lt"/>
                        </a:rPr>
                        <a:t>Estudiantes de </a:t>
                      </a:r>
                      <a:r>
                        <a:rPr lang="es-EC" sz="1200" dirty="0" smtClean="0">
                          <a:effectLst/>
                          <a:latin typeface="+mn-lt"/>
                        </a:rPr>
                        <a:t>Bachillerato</a:t>
                      </a:r>
                    </a:p>
                    <a:p>
                      <a:pPr algn="ctr">
                        <a:lnSpc>
                          <a:spcPct val="100000"/>
                        </a:lnSpc>
                        <a:spcAft>
                          <a:spcPts val="0"/>
                        </a:spcAft>
                      </a:pPr>
                      <a:r>
                        <a:rPr lang="es-EC" sz="1200" dirty="0" smtClean="0">
                          <a:effectLst/>
                          <a:latin typeface="+mn-lt"/>
                          <a:ea typeface="Calibri" panose="020F0502020204030204" pitchFamily="34" charset="0"/>
                          <a:cs typeface="Times New Roman" panose="02020603050405020304" pitchFamily="18" charset="0"/>
                        </a:rPr>
                        <a:t>(Tasa</a:t>
                      </a:r>
                      <a:r>
                        <a:rPr lang="es-EC" sz="1200" baseline="0" dirty="0" smtClean="0">
                          <a:effectLst/>
                          <a:latin typeface="+mn-lt"/>
                          <a:ea typeface="Calibri" panose="020F0502020204030204" pitchFamily="34" charset="0"/>
                          <a:cs typeface="Times New Roman" panose="02020603050405020304" pitchFamily="18" charset="0"/>
                        </a:rPr>
                        <a:t> de crecimiento de matriculación 0,38%)</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mn-lt"/>
                        </a:rPr>
                        <a:t>Estudiantes que Seguirán una Carrera Universitaria</a:t>
                      </a:r>
                    </a:p>
                    <a:p>
                      <a:pPr algn="ctr">
                        <a:lnSpc>
                          <a:spcPct val="100000"/>
                        </a:lnSpc>
                        <a:spcAft>
                          <a:spcPts val="0"/>
                        </a:spcAft>
                      </a:pPr>
                      <a:r>
                        <a:rPr lang="es-EC" sz="1200" dirty="0">
                          <a:effectLst/>
                          <a:latin typeface="+mn-lt"/>
                        </a:rPr>
                        <a:t>(59%)</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mn-lt"/>
                        </a:rPr>
                        <a:t>Estudiantes optaran por la Formación en Seguridad y Salud Ocupacional</a:t>
                      </a:r>
                    </a:p>
                    <a:p>
                      <a:pPr algn="ctr">
                        <a:lnSpc>
                          <a:spcPct val="100000"/>
                        </a:lnSpc>
                        <a:spcAft>
                          <a:spcPts val="0"/>
                        </a:spcAft>
                      </a:pPr>
                      <a:r>
                        <a:rPr lang="es-EC" sz="1200" dirty="0">
                          <a:effectLst/>
                          <a:latin typeface="+mn-lt"/>
                        </a:rPr>
                        <a:t>(3%)</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98622543"/>
                  </a:ext>
                </a:extLst>
              </a:tr>
              <a:tr h="253070">
                <a:tc>
                  <a:txBody>
                    <a:bodyPr/>
                    <a:lstStyle/>
                    <a:p>
                      <a:pPr algn="r">
                        <a:lnSpc>
                          <a:spcPct val="107000"/>
                        </a:lnSpc>
                        <a:spcAft>
                          <a:spcPts val="0"/>
                        </a:spcAft>
                      </a:pPr>
                      <a:r>
                        <a:rPr lang="es-EC" sz="1400">
                          <a:effectLst/>
                          <a:latin typeface="+mn-lt"/>
                        </a:rPr>
                        <a:t>2017</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latin typeface="+mn-lt"/>
                        </a:rPr>
                        <a:t>        </a:t>
                      </a:r>
                      <a:r>
                        <a:rPr lang="es-EC" sz="1400" dirty="0" smtClean="0">
                          <a:effectLst/>
                          <a:latin typeface="+mn-lt"/>
                        </a:rPr>
                        <a:t>    </a:t>
                      </a:r>
                      <a:r>
                        <a:rPr lang="es-EC" sz="1400" dirty="0">
                          <a:effectLst/>
                          <a:latin typeface="+mn-lt"/>
                        </a:rPr>
                        <a:t>131.905 </a:t>
                      </a:r>
                      <a:endParaRPr lang="es-EC" sz="1400" dirty="0" smtClean="0">
                        <a:effectLst/>
                        <a:latin typeface="+mn-lt"/>
                      </a:endParaRPr>
                    </a:p>
                  </a:txBody>
                  <a:tcPr marL="68580" marR="68580" marT="0" marB="0"/>
                </a:tc>
                <a:tc>
                  <a:txBody>
                    <a:bodyPr/>
                    <a:lstStyle/>
                    <a:p>
                      <a:pPr algn="ctr">
                        <a:lnSpc>
                          <a:spcPct val="100000"/>
                        </a:lnSpc>
                        <a:spcAft>
                          <a:spcPts val="0"/>
                        </a:spcAft>
                      </a:pPr>
                      <a:r>
                        <a:rPr lang="es-EC" sz="1400" dirty="0">
                          <a:effectLst/>
                          <a:latin typeface="+mn-lt"/>
                        </a:rPr>
                        <a:t>           77.834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latin typeface="+mn-lt"/>
                        </a:rPr>
                        <a:t>             2.411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96828009"/>
                  </a:ext>
                </a:extLst>
              </a:tr>
              <a:tr h="253070">
                <a:tc>
                  <a:txBody>
                    <a:bodyPr/>
                    <a:lstStyle/>
                    <a:p>
                      <a:pPr algn="r">
                        <a:lnSpc>
                          <a:spcPct val="107000"/>
                        </a:lnSpc>
                        <a:spcAft>
                          <a:spcPts val="0"/>
                        </a:spcAft>
                      </a:pPr>
                      <a:r>
                        <a:rPr lang="es-EC" sz="1400" dirty="0">
                          <a:effectLst/>
                          <a:latin typeface="+mn-lt"/>
                        </a:rPr>
                        <a:t>2018</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smtClean="0">
                          <a:effectLst/>
                          <a:latin typeface="+mn-lt"/>
                        </a:rPr>
                        <a:t>            </a:t>
                      </a:r>
                      <a:r>
                        <a:rPr lang="es-EC" sz="1400" dirty="0">
                          <a:effectLst/>
                          <a:latin typeface="+mn-lt"/>
                        </a:rPr>
                        <a:t>132.406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latin typeface="+mn-lt"/>
                        </a:rPr>
                        <a:t>           78.130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latin typeface="+mn-lt"/>
                        </a:rPr>
                        <a:t>             2.420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60604712"/>
                  </a:ext>
                </a:extLst>
              </a:tr>
              <a:tr h="253070">
                <a:tc>
                  <a:txBody>
                    <a:bodyPr/>
                    <a:lstStyle/>
                    <a:p>
                      <a:pPr algn="r">
                        <a:lnSpc>
                          <a:spcPct val="107000"/>
                        </a:lnSpc>
                        <a:spcAft>
                          <a:spcPts val="0"/>
                        </a:spcAft>
                      </a:pPr>
                      <a:r>
                        <a:rPr lang="es-EC" sz="1400">
                          <a:effectLst/>
                          <a:latin typeface="+mn-lt"/>
                        </a:rPr>
                        <a:t>2019</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smtClean="0">
                          <a:effectLst/>
                          <a:latin typeface="+mn-lt"/>
                        </a:rPr>
                        <a:t>            </a:t>
                      </a:r>
                      <a:r>
                        <a:rPr lang="es-EC" sz="1400" dirty="0">
                          <a:effectLst/>
                          <a:latin typeface="+mn-lt"/>
                        </a:rPr>
                        <a:t>132.909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a:effectLst/>
                          <a:latin typeface="+mn-lt"/>
                        </a:rPr>
                        <a:t>           78.427 </a:t>
                      </a:r>
                      <a:endParaRPr lang="es-EC"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latin typeface="+mn-lt"/>
                        </a:rPr>
                        <a:t>             2.429 </a:t>
                      </a:r>
                      <a:endParaRPr lang="es-EC"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51790880"/>
                  </a:ext>
                </a:extLst>
              </a:tr>
            </a:tbl>
          </a:graphicData>
        </a:graphic>
      </p:graphicFrame>
      <p:sp>
        <p:nvSpPr>
          <p:cNvPr id="14" name="Forma libre 13"/>
          <p:cNvSpPr/>
          <p:nvPr/>
        </p:nvSpPr>
        <p:spPr>
          <a:xfrm>
            <a:off x="3896751" y="253219"/>
            <a:ext cx="4909625" cy="984738"/>
          </a:xfrm>
          <a:custGeom>
            <a:avLst/>
            <a:gdLst>
              <a:gd name="connsiteX0" fmla="*/ 0 w 5683347"/>
              <a:gd name="connsiteY0" fmla="*/ 984738 h 984738"/>
              <a:gd name="connsiteX1" fmla="*/ 2560320 w 5683347"/>
              <a:gd name="connsiteY1" fmla="*/ 0 h 984738"/>
              <a:gd name="connsiteX2" fmla="*/ 5683347 w 5683347"/>
              <a:gd name="connsiteY2" fmla="*/ 984738 h 984738"/>
            </a:gdLst>
            <a:ahLst/>
            <a:cxnLst>
              <a:cxn ang="0">
                <a:pos x="connsiteX0" y="connsiteY0"/>
              </a:cxn>
              <a:cxn ang="0">
                <a:pos x="connsiteX1" y="connsiteY1"/>
              </a:cxn>
              <a:cxn ang="0">
                <a:pos x="connsiteX2" y="connsiteY2"/>
              </a:cxn>
            </a:cxnLst>
            <a:rect l="l" t="t" r="r" b="b"/>
            <a:pathLst>
              <a:path w="5683347" h="984738">
                <a:moveTo>
                  <a:pt x="0" y="984738"/>
                </a:moveTo>
                <a:cubicBezTo>
                  <a:pt x="806548" y="492369"/>
                  <a:pt x="1613096" y="0"/>
                  <a:pt x="2560320" y="0"/>
                </a:cubicBezTo>
                <a:cubicBezTo>
                  <a:pt x="3507544" y="0"/>
                  <a:pt x="4595445" y="492369"/>
                  <a:pt x="5683347" y="984738"/>
                </a:cubicBezTo>
              </a:path>
            </a:pathLst>
          </a:custGeom>
          <a:ln w="571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EC"/>
          </a:p>
        </p:txBody>
      </p:sp>
      <p:sp>
        <p:nvSpPr>
          <p:cNvPr id="15" name="Más 14"/>
          <p:cNvSpPr/>
          <p:nvPr/>
        </p:nvSpPr>
        <p:spPr>
          <a:xfrm>
            <a:off x="5717200" y="616199"/>
            <a:ext cx="513470" cy="4752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Título 1"/>
          <p:cNvSpPr txBox="1">
            <a:spLocks/>
          </p:cNvSpPr>
          <p:nvPr/>
        </p:nvSpPr>
        <p:spPr>
          <a:xfrm>
            <a:off x="874396" y="745588"/>
            <a:ext cx="3134896" cy="48905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200" b="1" dirty="0" smtClean="0">
                <a:latin typeface="+mn-lt"/>
              </a:rPr>
              <a:t>DEMANDA </a:t>
            </a:r>
            <a:endParaRPr lang="es-EC" sz="3200" b="1" dirty="0">
              <a:latin typeface="+mn-lt"/>
            </a:endParaRPr>
          </a:p>
        </p:txBody>
      </p:sp>
      <p:sp>
        <p:nvSpPr>
          <p:cNvPr id="17" name="Título 1"/>
          <p:cNvSpPr txBox="1">
            <a:spLocks/>
          </p:cNvSpPr>
          <p:nvPr/>
        </p:nvSpPr>
        <p:spPr>
          <a:xfrm>
            <a:off x="8292905" y="785360"/>
            <a:ext cx="3134896" cy="48905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200" b="1" dirty="0" smtClean="0">
                <a:latin typeface="+mn-lt"/>
              </a:rPr>
              <a:t>OFERTA </a:t>
            </a:r>
            <a:endParaRPr lang="es-EC" sz="3200" b="1" dirty="0">
              <a:latin typeface="+mn-lt"/>
            </a:endParaRPr>
          </a:p>
        </p:txBody>
      </p:sp>
      <p:sp>
        <p:nvSpPr>
          <p:cNvPr id="18" name="Flecha abajo 17"/>
          <p:cNvSpPr/>
          <p:nvPr/>
        </p:nvSpPr>
        <p:spPr>
          <a:xfrm>
            <a:off x="5500469" y="3291841"/>
            <a:ext cx="851094" cy="81592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graphicFrame>
        <p:nvGraphicFramePr>
          <p:cNvPr id="19" name="Tabla 18"/>
          <p:cNvGraphicFramePr>
            <a:graphicFrameLocks noGrp="1"/>
          </p:cNvGraphicFramePr>
          <p:nvPr>
            <p:extLst>
              <p:ext uri="{D42A27DB-BD31-4B8C-83A1-F6EECF244321}">
                <p14:modId xmlns:p14="http://schemas.microsoft.com/office/powerpoint/2010/main" val="1209504158"/>
              </p:ext>
            </p:extLst>
          </p:nvPr>
        </p:nvGraphicFramePr>
        <p:xfrm>
          <a:off x="5995914" y="4802147"/>
          <a:ext cx="5835015" cy="1602703"/>
        </p:xfrm>
        <a:graphic>
          <a:graphicData uri="http://schemas.openxmlformats.org/drawingml/2006/table">
            <a:tbl>
              <a:tblPr firstRow="1" firstCol="1" bandRow="1">
                <a:tableStyleId>{00A15C55-8517-42AA-B614-E9B94910E393}</a:tableStyleId>
              </a:tblPr>
              <a:tblGrid>
                <a:gridCol w="1378296">
                  <a:extLst>
                    <a:ext uri="{9D8B030D-6E8A-4147-A177-3AD203B41FA5}">
                      <a16:colId xmlns="" xmlns:a16="http://schemas.microsoft.com/office/drawing/2014/main" val="3474444243"/>
                    </a:ext>
                  </a:extLst>
                </a:gridCol>
                <a:gridCol w="1700127">
                  <a:extLst>
                    <a:ext uri="{9D8B030D-6E8A-4147-A177-3AD203B41FA5}">
                      <a16:colId xmlns="" xmlns:a16="http://schemas.microsoft.com/office/drawing/2014/main" val="3946162879"/>
                    </a:ext>
                  </a:extLst>
                </a:gridCol>
                <a:gridCol w="1378296">
                  <a:extLst>
                    <a:ext uri="{9D8B030D-6E8A-4147-A177-3AD203B41FA5}">
                      <a16:colId xmlns="" xmlns:a16="http://schemas.microsoft.com/office/drawing/2014/main" val="3415857092"/>
                    </a:ext>
                  </a:extLst>
                </a:gridCol>
                <a:gridCol w="1378296">
                  <a:extLst>
                    <a:ext uri="{9D8B030D-6E8A-4147-A177-3AD203B41FA5}">
                      <a16:colId xmlns="" xmlns:a16="http://schemas.microsoft.com/office/drawing/2014/main" val="1666065845"/>
                    </a:ext>
                  </a:extLst>
                </a:gridCol>
              </a:tblGrid>
              <a:tr h="727627">
                <a:tc>
                  <a:txBody>
                    <a:bodyPr/>
                    <a:lstStyle/>
                    <a:p>
                      <a:pPr algn="ctr">
                        <a:lnSpc>
                          <a:spcPct val="107000"/>
                        </a:lnSpc>
                        <a:spcAft>
                          <a:spcPts val="0"/>
                        </a:spcAft>
                      </a:pPr>
                      <a:r>
                        <a:rPr lang="es-EC" sz="1400">
                          <a:effectLst/>
                        </a:rPr>
                        <a:t>Año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Demanda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Oferta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Plazas de Trabajo no ocupadas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9319002"/>
                  </a:ext>
                </a:extLst>
              </a:tr>
              <a:tr h="291692">
                <a:tc>
                  <a:txBody>
                    <a:bodyPr/>
                    <a:lstStyle/>
                    <a:p>
                      <a:pPr algn="r">
                        <a:lnSpc>
                          <a:spcPct val="107000"/>
                        </a:lnSpc>
                        <a:spcAft>
                          <a:spcPts val="0"/>
                        </a:spcAft>
                      </a:pPr>
                      <a:r>
                        <a:rPr lang="es-EC" sz="14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4.242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2.411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1.831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7052193"/>
                  </a:ext>
                </a:extLst>
              </a:tr>
              <a:tr h="291692">
                <a:tc>
                  <a:txBody>
                    <a:bodyPr/>
                    <a:lstStyle/>
                    <a:p>
                      <a:pPr algn="r">
                        <a:lnSpc>
                          <a:spcPct val="107000"/>
                        </a:lnSpc>
                        <a:spcAft>
                          <a:spcPts val="0"/>
                        </a:spcAft>
                      </a:pPr>
                      <a:r>
                        <a:rPr lang="es-EC" sz="14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7.070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2.420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4.650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4555884"/>
                  </a:ext>
                </a:extLst>
              </a:tr>
              <a:tr h="291692">
                <a:tc>
                  <a:txBody>
                    <a:bodyPr/>
                    <a:lstStyle/>
                    <a:p>
                      <a:pPr algn="r">
                        <a:lnSpc>
                          <a:spcPct val="107000"/>
                        </a:lnSpc>
                        <a:spcAft>
                          <a:spcPts val="0"/>
                        </a:spcAft>
                      </a:pPr>
                      <a:r>
                        <a:rPr lang="es-EC" sz="14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9.898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2.429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7.469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6227408"/>
                  </a:ext>
                </a:extLst>
              </a:tr>
            </a:tbl>
          </a:graphicData>
        </a:graphic>
      </p:graphicFrame>
      <p:sp>
        <p:nvSpPr>
          <p:cNvPr id="20" name="Título 1"/>
          <p:cNvSpPr txBox="1">
            <a:spLocks/>
          </p:cNvSpPr>
          <p:nvPr/>
        </p:nvSpPr>
        <p:spPr>
          <a:xfrm>
            <a:off x="5711483" y="4181720"/>
            <a:ext cx="5840949" cy="546474"/>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200" b="1" dirty="0" smtClean="0">
                <a:latin typeface="+mn-lt"/>
              </a:rPr>
              <a:t>DEMANDA INSATISFECHA</a:t>
            </a:r>
            <a:endParaRPr lang="es-EC" sz="3200" b="1" dirty="0">
              <a:latin typeface="+mn-lt"/>
            </a:endParaRPr>
          </a:p>
        </p:txBody>
      </p:sp>
    </p:spTree>
    <p:extLst>
      <p:ext uri="{BB962C8B-B14F-4D97-AF65-F5344CB8AC3E}">
        <p14:creationId xmlns:p14="http://schemas.microsoft.com/office/powerpoint/2010/main" val="236022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5666" y="1180738"/>
            <a:ext cx="9371554" cy="646331"/>
          </a:xfrm>
          <a:prstGeom prst="rect">
            <a:avLst/>
          </a:prstGeom>
        </p:spPr>
        <p:txBody>
          <a:bodyPr wrap="square">
            <a:spAutoFit/>
          </a:bodyPr>
          <a:lstStyle/>
          <a:p>
            <a:pPr algn="ctr">
              <a:spcAft>
                <a:spcPts val="0"/>
              </a:spcAft>
            </a:pPr>
            <a:r>
              <a:rPr lang="es-EC" b="1" dirty="0" smtClean="0">
                <a:solidFill>
                  <a:schemeClr val="bg1"/>
                </a:solidFill>
                <a:ea typeface="Times New Roman" panose="02020603050405020304" pitchFamily="18" charset="0"/>
                <a:cs typeface="Times New Roman" panose="02020603050405020304" pitchFamily="18" charset="0"/>
              </a:rPr>
              <a:t>DIAGNÓSTICO DE LA POLÍTICA DE DIVERSIFICACIÓN EN EL ÁMBITO LABORAL DE LOS PROFESIONALES EN SEGURIDAD Y SALUD OCUPACIONAL</a:t>
            </a:r>
            <a:endParaRPr lang="es-EC" b="1" dirty="0">
              <a:solidFill>
                <a:schemeClr val="bg1"/>
              </a:solidFill>
              <a:ea typeface="Times New Roman" panose="02020603050405020304" pitchFamily="18" charset="0"/>
              <a:cs typeface="Times New Roman" panose="02020603050405020304" pitchFamily="18" charset="0"/>
            </a:endParaRPr>
          </a:p>
        </p:txBody>
      </p:sp>
      <p:sp>
        <p:nvSpPr>
          <p:cNvPr id="3" name="Título 2"/>
          <p:cNvSpPr>
            <a:spLocks noGrp="1"/>
          </p:cNvSpPr>
          <p:nvPr>
            <p:ph type="ctrTitle"/>
          </p:nvPr>
        </p:nvSpPr>
        <p:spPr>
          <a:xfrm>
            <a:off x="1634878" y="2792958"/>
            <a:ext cx="8927259" cy="203461"/>
          </a:xfrm>
        </p:spPr>
        <p:txBody>
          <a:bodyPr>
            <a:noAutofit/>
          </a:bodyPr>
          <a:lstStyle/>
          <a:p>
            <a:pPr algn="just"/>
            <a:r>
              <a:rPr lang="es-EC" sz="2000" dirty="0">
                <a:latin typeface="+mn-lt"/>
              </a:rPr>
              <a:t>Para el diagnóstico de la política de diversificación laboral de profesionales de SSO, se considerarán las características de las empresas de la provincia, así como sus principales necesidades entorno a la afinidad y tipo de servicio que ofertan y que es parte de los problemas recurrentes en las organizaciones. </a:t>
            </a:r>
          </a:p>
        </p:txBody>
      </p:sp>
      <p:pic>
        <p:nvPicPr>
          <p:cNvPr id="11266" name="Picture 2" descr="Resultado de imagen para seguridad en el trabaj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62" t="6837" r="9923" b="9829"/>
          <a:stretch/>
        </p:blipFill>
        <p:spPr bwMode="auto">
          <a:xfrm>
            <a:off x="4280338" y="3123028"/>
            <a:ext cx="3636337" cy="215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0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15909258"/>
              </p:ext>
            </p:extLst>
          </p:nvPr>
        </p:nvGraphicFramePr>
        <p:xfrm>
          <a:off x="1547446" y="633045"/>
          <a:ext cx="12192000" cy="620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Resultado de imagen para  seguridad en el trabajo"/>
          <p:cNvPicPr>
            <a:picLocks noChangeAspect="1" noChangeArrowheads="1"/>
          </p:cNvPicPr>
          <p:nvPr/>
        </p:nvPicPr>
        <p:blipFill rotWithShape="1">
          <a:blip r:embed="rId7">
            <a:extLst>
              <a:ext uri="{28A0092B-C50C-407E-A947-70E740481C1C}">
                <a14:useLocalDpi xmlns:a14="http://schemas.microsoft.com/office/drawing/2010/main" val="0"/>
              </a:ext>
            </a:extLst>
          </a:blip>
          <a:srcRect l="6414" r="6358"/>
          <a:stretch/>
        </p:blipFill>
        <p:spPr bwMode="auto">
          <a:xfrm>
            <a:off x="253219" y="2307101"/>
            <a:ext cx="2897944" cy="368573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1"/>
            <a:ext cx="12093525" cy="707886"/>
          </a:xfrm>
          <a:prstGeom prst="rect">
            <a:avLst/>
          </a:prstGeom>
        </p:spPr>
        <p:txBody>
          <a:bodyPr wrap="square">
            <a:spAutoFit/>
          </a:bodyPr>
          <a:lstStyle/>
          <a:p>
            <a:pPr algn="ctr">
              <a:spcAft>
                <a:spcPts val="0"/>
              </a:spcAft>
            </a:pPr>
            <a:r>
              <a:rPr lang="es-EC" sz="2000" b="1" dirty="0" smtClean="0">
                <a:solidFill>
                  <a:srgbClr val="000000"/>
                </a:solidFill>
                <a:ea typeface="Calibri" panose="020F0502020204030204" pitchFamily="34" charset="0"/>
                <a:cs typeface="Times New Roman" panose="02020603050405020304" pitchFamily="18" charset="0"/>
              </a:rPr>
              <a:t>ESQUEMATIZACIÓN DE LA POLÍTICA DE DIVERSIFICACIÓN DE LOS PROFESIONALES EN SEGURIDAD Y SALUD OCUPACIONAL</a:t>
            </a:r>
            <a:endParaRPr lang="es-EC"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4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5666" y="1180738"/>
            <a:ext cx="9371554" cy="646331"/>
          </a:xfrm>
          <a:prstGeom prst="rect">
            <a:avLst/>
          </a:prstGeom>
        </p:spPr>
        <p:txBody>
          <a:bodyPr wrap="square">
            <a:spAutoFit/>
          </a:bodyPr>
          <a:lstStyle/>
          <a:p>
            <a:pPr algn="ctr">
              <a:spcAft>
                <a:spcPts val="0"/>
              </a:spcAft>
            </a:pPr>
            <a:r>
              <a:rPr lang="es-EC" b="1" dirty="0" smtClean="0">
                <a:solidFill>
                  <a:schemeClr val="bg1"/>
                </a:solidFill>
                <a:ea typeface="Times New Roman" panose="02020603050405020304" pitchFamily="18" charset="0"/>
                <a:cs typeface="Times New Roman" panose="02020603050405020304" pitchFamily="18" charset="0"/>
              </a:rPr>
              <a:t>ESTUDIO DE PERTINENCIA DEL CAMPO LABORAL EN SEGURIDAD Y SALUD OCUPACIONAL </a:t>
            </a:r>
            <a:endParaRPr lang="es-EC" b="1" dirty="0">
              <a:solidFill>
                <a:schemeClr val="bg1"/>
              </a:solidFill>
              <a:ea typeface="Times New Roman" panose="02020603050405020304" pitchFamily="18" charset="0"/>
              <a:cs typeface="Times New Roman" panose="02020603050405020304" pitchFamily="18" charset="0"/>
            </a:endParaRPr>
          </a:p>
        </p:txBody>
      </p:sp>
      <p:sp>
        <p:nvSpPr>
          <p:cNvPr id="3" name="Título 2"/>
          <p:cNvSpPr>
            <a:spLocks noGrp="1"/>
          </p:cNvSpPr>
          <p:nvPr>
            <p:ph type="ctrTitle"/>
          </p:nvPr>
        </p:nvSpPr>
        <p:spPr>
          <a:xfrm>
            <a:off x="1634878" y="2792958"/>
            <a:ext cx="8927259" cy="203461"/>
          </a:xfrm>
        </p:spPr>
        <p:txBody>
          <a:bodyPr>
            <a:noAutofit/>
          </a:bodyPr>
          <a:lstStyle/>
          <a:p>
            <a:pPr algn="just"/>
            <a:r>
              <a:rPr lang="es-EC" sz="2000" dirty="0">
                <a:solidFill>
                  <a:schemeClr val="bg1"/>
                </a:solidFill>
                <a:latin typeface="+mn-lt"/>
              </a:rPr>
              <a:t>Para el estudio de pertinencia es fundamental que se recopilen todos los requerimientos tanto de las empresas como de los estudiantes de bachillerato de la provincia de Cotopaxi, para generar un perfil base para la estructuración de carreras universitarias especializadas en seguridad y salud ocupacional. </a:t>
            </a:r>
          </a:p>
        </p:txBody>
      </p:sp>
      <p:pic>
        <p:nvPicPr>
          <p:cNvPr id="14338" name="Picture 2" descr="Resultado de imagen para  seguridad en el trabajo"/>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3775" y="3151165"/>
            <a:ext cx="3629464" cy="206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59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n relacionada"/>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18764" y="960133"/>
            <a:ext cx="7873236" cy="543013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448970" y="0"/>
            <a:ext cx="9875519" cy="507831"/>
          </a:xfrm>
          <a:prstGeom prst="rect">
            <a:avLst/>
          </a:prstGeom>
        </p:spPr>
        <p:txBody>
          <a:bodyPr wrap="square">
            <a:spAutoFit/>
          </a:bodyPr>
          <a:lstStyle/>
          <a:p>
            <a:pPr algn="just">
              <a:lnSpc>
                <a:spcPct val="150000"/>
              </a:lnSpc>
              <a:spcAft>
                <a:spcPts val="0"/>
              </a:spcAft>
            </a:pPr>
            <a:r>
              <a:rPr lang="es-EC" b="1" dirty="0" smtClean="0">
                <a:solidFill>
                  <a:srgbClr val="000000"/>
                </a:solidFill>
                <a:ea typeface="Calibri" panose="020F0502020204030204" pitchFamily="34" charset="0"/>
                <a:cs typeface="Times New Roman" panose="02020603050405020304" pitchFamily="18" charset="0"/>
              </a:rPr>
              <a:t>ELEMENTOS DEL PERFIL PROFESIONAL DE SEGURIDAD Y SALUD OCUPACIONAL</a:t>
            </a:r>
            <a:endParaRPr lang="es-EC" sz="1600" b="1" dirty="0">
              <a:effectLst/>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034846847"/>
              </p:ext>
            </p:extLst>
          </p:nvPr>
        </p:nvGraphicFramePr>
        <p:xfrm>
          <a:off x="520504" y="787620"/>
          <a:ext cx="7976381" cy="5237891"/>
        </p:xfrm>
        <a:graphic>
          <a:graphicData uri="http://schemas.openxmlformats.org/drawingml/2006/table">
            <a:tbl>
              <a:tblPr>
                <a:tableStyleId>{5FD0F851-EC5A-4D38-B0AD-8093EC10F338}</a:tableStyleId>
              </a:tblPr>
              <a:tblGrid>
                <a:gridCol w="5990554">
                  <a:extLst>
                    <a:ext uri="{9D8B030D-6E8A-4147-A177-3AD203B41FA5}">
                      <a16:colId xmlns="" xmlns:a16="http://schemas.microsoft.com/office/drawing/2014/main" val="4256317662"/>
                    </a:ext>
                  </a:extLst>
                </a:gridCol>
                <a:gridCol w="1985827">
                  <a:extLst>
                    <a:ext uri="{9D8B030D-6E8A-4147-A177-3AD203B41FA5}">
                      <a16:colId xmlns="" xmlns:a16="http://schemas.microsoft.com/office/drawing/2014/main" val="2058696459"/>
                    </a:ext>
                  </a:extLst>
                </a:gridCol>
              </a:tblGrid>
              <a:tr h="143701">
                <a:tc>
                  <a:txBody>
                    <a:bodyPr/>
                    <a:lstStyle/>
                    <a:p>
                      <a:pPr algn="ctr" fontAlgn="b"/>
                      <a:r>
                        <a:rPr lang="es-EC" sz="1600" b="1" kern="1200" dirty="0" smtClean="0">
                          <a:solidFill>
                            <a:schemeClr val="tx1"/>
                          </a:solidFill>
                          <a:effectLst/>
                          <a:latin typeface="+mn-lt"/>
                          <a:ea typeface="+mn-ea"/>
                          <a:cs typeface="+mn-cs"/>
                        </a:rPr>
                        <a:t>Perfil Profesional en Seguridad y Salud Ocupacional</a:t>
                      </a:r>
                      <a:endParaRPr lang="es-EC" sz="1600" b="1" i="0" u="none" strike="noStrike" dirty="0">
                        <a:solidFill>
                          <a:srgbClr val="000000"/>
                        </a:solidFill>
                        <a:effectLst/>
                        <a:latin typeface="+mn-lt"/>
                      </a:endParaRPr>
                    </a:p>
                  </a:txBody>
                  <a:tcPr marL="1481" marR="1481" marT="1481" marB="0" anchor="b"/>
                </a:tc>
                <a:tc>
                  <a:txBody>
                    <a:bodyPr/>
                    <a:lstStyle/>
                    <a:p>
                      <a:pPr algn="ctr" fontAlgn="b"/>
                      <a:r>
                        <a:rPr lang="es-EC" sz="1600" b="1" i="0" u="none" strike="noStrike" dirty="0" smtClean="0">
                          <a:solidFill>
                            <a:srgbClr val="000000"/>
                          </a:solidFill>
                          <a:effectLst/>
                          <a:latin typeface="+mn-lt"/>
                        </a:rPr>
                        <a:t>Ponderación</a:t>
                      </a:r>
                      <a:r>
                        <a:rPr lang="es-EC" sz="1600" b="1" i="0" u="none" strike="noStrike" baseline="0" dirty="0" smtClean="0">
                          <a:solidFill>
                            <a:srgbClr val="000000"/>
                          </a:solidFill>
                          <a:effectLst/>
                          <a:latin typeface="+mn-lt"/>
                        </a:rPr>
                        <a:t> </a:t>
                      </a:r>
                      <a:endParaRPr lang="es-EC" sz="1600" b="1" i="0" u="none" strike="noStrike" dirty="0">
                        <a:solidFill>
                          <a:srgbClr val="000000"/>
                        </a:solidFill>
                        <a:effectLst/>
                        <a:latin typeface="+mn-lt"/>
                      </a:endParaRPr>
                    </a:p>
                  </a:txBody>
                  <a:tcPr marL="1481" marR="1481" marT="1481" marB="0" anchor="b"/>
                </a:tc>
                <a:extLst>
                  <a:ext uri="{0D108BD9-81ED-4DB2-BD59-A6C34878D82A}">
                    <a16:rowId xmlns="" xmlns:a16="http://schemas.microsoft.com/office/drawing/2014/main" val="1473712015"/>
                  </a:ext>
                </a:extLst>
              </a:tr>
              <a:tr h="677026">
                <a:tc>
                  <a:txBody>
                    <a:bodyPr/>
                    <a:lstStyle/>
                    <a:p>
                      <a:pPr algn="just" rtl="0" fontAlgn="ctr"/>
                      <a:r>
                        <a:rPr lang="es-EC" sz="1400" u="none" strike="noStrike">
                          <a:effectLst/>
                        </a:rPr>
                        <a:t>Cuenta con conocimientos y habilidades para gestionar de manera adecuada el proceso de trabajo frente al riesgo.</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382</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3889231453"/>
                  </a:ext>
                </a:extLst>
              </a:tr>
              <a:tr h="534806">
                <a:tc>
                  <a:txBody>
                    <a:bodyPr/>
                    <a:lstStyle/>
                    <a:p>
                      <a:pPr algn="just" rtl="0" fontAlgn="ctr"/>
                      <a:r>
                        <a:rPr lang="es-EC" sz="1400" u="none" strike="noStrike">
                          <a:effectLst/>
                        </a:rPr>
                        <a:t>Identificar factores determinantes de los riesgos naturales y/o antrópicos que enfrenta la organización.</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365</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1036393073"/>
                  </a:ext>
                </a:extLst>
              </a:tr>
              <a:tr h="428141">
                <a:tc>
                  <a:txBody>
                    <a:bodyPr/>
                    <a:lstStyle/>
                    <a:p>
                      <a:pPr algn="just" rtl="0" fontAlgn="ctr"/>
                      <a:r>
                        <a:rPr lang="es-EC" sz="1400" u="none" strike="noStrike" dirty="0">
                          <a:effectLst/>
                        </a:rPr>
                        <a:t>Determinar el impacto de los riesgos que afectan a su empresa o institución.</a:t>
                      </a:r>
                      <a:endParaRPr lang="es-EC" sz="1400" b="0" i="0" u="none" strike="noStrike" dirty="0">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356</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2671580679"/>
                  </a:ext>
                </a:extLst>
              </a:tr>
              <a:tr h="392586">
                <a:tc>
                  <a:txBody>
                    <a:bodyPr/>
                    <a:lstStyle/>
                    <a:p>
                      <a:pPr algn="just" rtl="0" fontAlgn="ctr"/>
                      <a:r>
                        <a:rPr lang="es-EC" sz="1400" u="none" strike="noStrike">
                          <a:effectLst/>
                        </a:rPr>
                        <a:t>Capacidad de comunicación con todas las áreas de la empresa</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350</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1566930353"/>
                  </a:ext>
                </a:extLst>
              </a:tr>
              <a:tr h="748136">
                <a:tc>
                  <a:txBody>
                    <a:bodyPr/>
                    <a:lstStyle/>
                    <a:p>
                      <a:pPr algn="just" rtl="0" fontAlgn="ctr"/>
                      <a:r>
                        <a:rPr lang="es-EC" sz="1400" u="none" strike="noStrike">
                          <a:effectLst/>
                        </a:rPr>
                        <a:t>Emplear herramientas para la determinación de la probabilidad de ocurrencia y el impacto de los riesgos que su empresa enfrenta.</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347</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2129517612"/>
                  </a:ext>
                </a:extLst>
              </a:tr>
              <a:tr h="570361">
                <a:tc>
                  <a:txBody>
                    <a:bodyPr/>
                    <a:lstStyle/>
                    <a:p>
                      <a:pPr algn="just" rtl="0" fontAlgn="ctr"/>
                      <a:r>
                        <a:rPr lang="es-EC" sz="1400" u="none" strike="noStrike" dirty="0">
                          <a:effectLst/>
                        </a:rPr>
                        <a:t>Tener la capacidad para adaptarse y actuar en diversas situaciones relacionadas con el riesgo</a:t>
                      </a:r>
                      <a:endParaRPr lang="es-EC" sz="1400" b="0" i="0" u="none" strike="noStrike" dirty="0">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347</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3878714120"/>
                  </a:ext>
                </a:extLst>
              </a:tr>
              <a:tr h="321476">
                <a:tc>
                  <a:txBody>
                    <a:bodyPr/>
                    <a:lstStyle/>
                    <a:p>
                      <a:pPr algn="just" rtl="0" fontAlgn="ctr"/>
                      <a:r>
                        <a:rPr lang="es-EC" sz="1400" u="none" strike="noStrike">
                          <a:effectLst/>
                        </a:rPr>
                        <a:t>Aplicar estrategias y alternativas para la reducción del riesgo</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339</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1620242747"/>
                  </a:ext>
                </a:extLst>
              </a:tr>
              <a:tr h="285921">
                <a:tc>
                  <a:txBody>
                    <a:bodyPr/>
                    <a:lstStyle/>
                    <a:p>
                      <a:pPr algn="just" rtl="0" fontAlgn="ctr"/>
                      <a:r>
                        <a:rPr lang="es-EC" sz="1400" u="none" strike="noStrike">
                          <a:effectLst/>
                        </a:rPr>
                        <a:t>Planificar, gestionar y ejecutar proyectos</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313</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742147954"/>
                  </a:ext>
                </a:extLst>
              </a:tr>
              <a:tr h="463696">
                <a:tc>
                  <a:txBody>
                    <a:bodyPr/>
                    <a:lstStyle/>
                    <a:p>
                      <a:pPr algn="just" rtl="0" fontAlgn="ctr"/>
                      <a:r>
                        <a:rPr lang="es-EC" sz="1400" u="none" strike="noStrike">
                          <a:effectLst/>
                        </a:rPr>
                        <a:t>Rapidez en la toma de decisiones ante incidentes y/o accidentes de la empresa</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a:effectLst/>
                        </a:rPr>
                        <a:t>310</a:t>
                      </a:r>
                      <a:endParaRPr lang="es-EC" sz="1400" b="0" i="0" u="none" strike="noStrike">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1479365105"/>
                  </a:ext>
                </a:extLst>
              </a:tr>
              <a:tr h="570361">
                <a:tc>
                  <a:txBody>
                    <a:bodyPr/>
                    <a:lstStyle/>
                    <a:p>
                      <a:pPr algn="just" rtl="0" fontAlgn="ctr"/>
                      <a:r>
                        <a:rPr lang="es-EC" sz="1400" u="none" strike="noStrike">
                          <a:effectLst/>
                        </a:rPr>
                        <a:t>Gestionar de manera adecuada los recursos de la organización en el proceso de trabajo frente al riesgo.</a:t>
                      </a:r>
                      <a:endParaRPr lang="es-EC" sz="1400" b="0" i="0" u="none" strike="noStrike">
                        <a:solidFill>
                          <a:srgbClr val="000000"/>
                        </a:solidFill>
                        <a:effectLst/>
                        <a:latin typeface="Rockwell" panose="02060603020205020403" pitchFamily="18" charset="0"/>
                      </a:endParaRPr>
                    </a:p>
                  </a:txBody>
                  <a:tcPr marL="1481" marR="1481" marT="1481" marB="0" anchor="ctr"/>
                </a:tc>
                <a:tc>
                  <a:txBody>
                    <a:bodyPr/>
                    <a:lstStyle/>
                    <a:p>
                      <a:pPr algn="ctr" rtl="0" fontAlgn="ctr"/>
                      <a:r>
                        <a:rPr lang="es-EC" sz="1400" u="none" strike="noStrike" dirty="0">
                          <a:effectLst/>
                        </a:rPr>
                        <a:t>304</a:t>
                      </a:r>
                      <a:endParaRPr lang="es-EC" sz="1400" b="0" i="0" u="none" strike="noStrike" dirty="0">
                        <a:solidFill>
                          <a:srgbClr val="000000"/>
                        </a:solidFill>
                        <a:effectLst/>
                        <a:latin typeface="Rockwell" panose="02060603020205020403" pitchFamily="18" charset="0"/>
                      </a:endParaRPr>
                    </a:p>
                  </a:txBody>
                  <a:tcPr marL="1481" marR="1481" marT="1481" marB="0" anchor="ctr"/>
                </a:tc>
                <a:extLst>
                  <a:ext uri="{0D108BD9-81ED-4DB2-BD59-A6C34878D82A}">
                    <a16:rowId xmlns="" xmlns:a16="http://schemas.microsoft.com/office/drawing/2014/main" val="3071073537"/>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6879378"/>
              </p:ext>
            </p:extLst>
          </p:nvPr>
        </p:nvGraphicFramePr>
        <p:xfrm>
          <a:off x="9530365" y="2941103"/>
          <a:ext cx="3275194" cy="5777011"/>
        </p:xfrm>
        <a:graphic>
          <a:graphicData uri="http://schemas.openxmlformats.org/drawingml/2006/table">
            <a:tbl>
              <a:tblPr>
                <a:tableStyleId>{5FD0F851-EC5A-4D38-B0AD-8093EC10F338}</a:tableStyleId>
              </a:tblPr>
              <a:tblGrid>
                <a:gridCol w="2459791">
                  <a:extLst>
                    <a:ext uri="{9D8B030D-6E8A-4147-A177-3AD203B41FA5}">
                      <a16:colId xmlns="" xmlns:a16="http://schemas.microsoft.com/office/drawing/2014/main" val="4256317662"/>
                    </a:ext>
                  </a:extLst>
                </a:gridCol>
                <a:gridCol w="815403">
                  <a:extLst>
                    <a:ext uri="{9D8B030D-6E8A-4147-A177-3AD203B41FA5}">
                      <a16:colId xmlns="" xmlns:a16="http://schemas.microsoft.com/office/drawing/2014/main" val="2058696459"/>
                    </a:ext>
                  </a:extLst>
                </a:gridCol>
              </a:tblGrid>
              <a:tr h="248101">
                <a:tc>
                  <a:txBody>
                    <a:bodyPr/>
                    <a:lstStyle/>
                    <a:p>
                      <a:endParaRPr lang="es-CO" dirty="0"/>
                    </a:p>
                  </a:txBody>
                  <a:tcPr marL="1481" marR="1481" marT="1481" marB="0" anchor="b"/>
                </a:tc>
                <a:tc>
                  <a:txBody>
                    <a:bodyPr/>
                    <a:lstStyle/>
                    <a:p>
                      <a:endParaRPr lang="es-CO"/>
                    </a:p>
                  </a:txBody>
                  <a:tcPr marL="1481" marR="1481" marT="1481" marB="0" anchor="b"/>
                </a:tc>
                <a:extLst>
                  <a:ext uri="{0D108BD9-81ED-4DB2-BD59-A6C34878D82A}">
                    <a16:rowId xmlns="" xmlns:a16="http://schemas.microsoft.com/office/drawing/2014/main" val="1473712015"/>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3889231453"/>
                  </a:ext>
                </a:extLst>
              </a:tr>
              <a:tr h="1975483">
                <a:tc>
                  <a:txBody>
                    <a:bodyPr/>
                    <a:lstStyle/>
                    <a:p>
                      <a:pPr marL="285750" indent="-285750">
                        <a:buFont typeface="Arial" panose="020B0604020202020204" pitchFamily="34" charset="0"/>
                        <a:buChar char="•"/>
                      </a:pPr>
                      <a:r>
                        <a:rPr lang="es-CO" b="0" dirty="0" smtClean="0"/>
                        <a:t>Características principales para desempeñar el rol de profesional en</a:t>
                      </a:r>
                      <a:r>
                        <a:rPr lang="es-CO" b="0" baseline="0" dirty="0" smtClean="0"/>
                        <a:t> SSO.</a:t>
                      </a:r>
                    </a:p>
                    <a:p>
                      <a:pPr marL="0" indent="0">
                        <a:buFont typeface="Arial" panose="020B0604020202020204" pitchFamily="34" charset="0"/>
                        <a:buNone/>
                      </a:pPr>
                      <a:endParaRPr lang="es-CO" b="0" baseline="0" dirty="0" smtClean="0"/>
                    </a:p>
                    <a:p>
                      <a:pPr marL="285750" indent="-285750">
                        <a:buFont typeface="Arial" panose="020B0604020202020204" pitchFamily="34" charset="0"/>
                        <a:buChar char="•"/>
                      </a:pPr>
                      <a:r>
                        <a:rPr lang="es-CO" b="0" baseline="0" dirty="0" smtClean="0"/>
                        <a:t>Construcción técnica y formal de un plan curricular para las universidades.</a:t>
                      </a:r>
                      <a:endParaRPr lang="es-CO" b="0" dirty="0"/>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1036393073"/>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2671580679"/>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1566930353"/>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2129517612"/>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3878714120"/>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1620242747"/>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742147954"/>
                  </a:ext>
                </a:extLst>
              </a:tr>
              <a:tr h="248101">
                <a:tc>
                  <a:txBody>
                    <a:bodyPr/>
                    <a:lstStyle/>
                    <a:p>
                      <a:endParaRPr lang="es-CO"/>
                    </a:p>
                  </a:txBody>
                  <a:tcPr marL="1481" marR="1481" marT="1481" marB="0" anchor="ctr"/>
                </a:tc>
                <a:tc>
                  <a:txBody>
                    <a:bodyPr/>
                    <a:lstStyle/>
                    <a:p>
                      <a:endParaRPr lang="es-CO"/>
                    </a:p>
                  </a:txBody>
                  <a:tcPr marL="1481" marR="1481" marT="1481" marB="0" anchor="ctr"/>
                </a:tc>
                <a:extLst>
                  <a:ext uri="{0D108BD9-81ED-4DB2-BD59-A6C34878D82A}">
                    <a16:rowId xmlns="" xmlns:a16="http://schemas.microsoft.com/office/drawing/2014/main" val="1479365105"/>
                  </a:ext>
                </a:extLst>
              </a:tr>
              <a:tr h="248101">
                <a:tc>
                  <a:txBody>
                    <a:bodyPr/>
                    <a:lstStyle/>
                    <a:p>
                      <a:endParaRPr lang="es-CO"/>
                    </a:p>
                  </a:txBody>
                  <a:tcPr marL="1481" marR="1481" marT="1481" marB="0" anchor="ctr"/>
                </a:tc>
                <a:tc>
                  <a:txBody>
                    <a:bodyPr/>
                    <a:lstStyle/>
                    <a:p>
                      <a:endParaRPr lang="es-CO" dirty="0"/>
                    </a:p>
                  </a:txBody>
                  <a:tcPr marL="1481" marR="1481" marT="1481" marB="0" anchor="ctr"/>
                </a:tc>
                <a:extLst>
                  <a:ext uri="{0D108BD9-81ED-4DB2-BD59-A6C34878D82A}">
                    <a16:rowId xmlns="" xmlns:a16="http://schemas.microsoft.com/office/drawing/2014/main" val="3071073537"/>
                  </a:ext>
                </a:extLst>
              </a:tr>
            </a:tbl>
          </a:graphicData>
        </a:graphic>
      </p:graphicFrame>
    </p:spTree>
    <p:extLst>
      <p:ext uri="{BB962C8B-B14F-4D97-AF65-F5344CB8AC3E}">
        <p14:creationId xmlns:p14="http://schemas.microsoft.com/office/powerpoint/2010/main" val="193386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51589953"/>
              </p:ext>
            </p:extLst>
          </p:nvPr>
        </p:nvGraphicFramePr>
        <p:xfrm>
          <a:off x="492368" y="907586"/>
          <a:ext cx="6414869" cy="5699530"/>
        </p:xfrm>
        <a:graphic>
          <a:graphicData uri="http://schemas.openxmlformats.org/drawingml/2006/table">
            <a:tbl>
              <a:tblPr firstRow="1" firstCol="1" bandRow="1">
                <a:tableStyleId>{3B4B98B0-60AC-42C2-AFA5-B58CD77FA1E5}</a:tableStyleId>
              </a:tblPr>
              <a:tblGrid>
                <a:gridCol w="5251314">
                  <a:extLst>
                    <a:ext uri="{9D8B030D-6E8A-4147-A177-3AD203B41FA5}">
                      <a16:colId xmlns="" xmlns:a16="http://schemas.microsoft.com/office/drawing/2014/main" val="140891948"/>
                    </a:ext>
                  </a:extLst>
                </a:gridCol>
                <a:gridCol w="1163555">
                  <a:extLst>
                    <a:ext uri="{9D8B030D-6E8A-4147-A177-3AD203B41FA5}">
                      <a16:colId xmlns="" xmlns:a16="http://schemas.microsoft.com/office/drawing/2014/main" val="1789187773"/>
                    </a:ext>
                  </a:extLst>
                </a:gridCol>
              </a:tblGrid>
              <a:tr h="1258838">
                <a:tc>
                  <a:txBody>
                    <a:bodyPr/>
                    <a:lstStyle/>
                    <a:p>
                      <a:pPr>
                        <a:lnSpc>
                          <a:spcPct val="107000"/>
                        </a:lnSpc>
                        <a:spcAft>
                          <a:spcPts val="0"/>
                        </a:spcAft>
                      </a:pPr>
                      <a:r>
                        <a:rPr lang="es-EC" sz="1200" dirty="0">
                          <a:effectLst/>
                        </a:rPr>
                        <a:t> </a:t>
                      </a:r>
                      <a:endParaRPr lang="es-EC" sz="1800" dirty="0">
                        <a:effectLst/>
                      </a:endParaRPr>
                    </a:p>
                    <a:p>
                      <a:pPr>
                        <a:lnSpc>
                          <a:spcPct val="107000"/>
                        </a:lnSpc>
                        <a:spcAft>
                          <a:spcPts val="0"/>
                        </a:spcAft>
                      </a:pPr>
                      <a:r>
                        <a:rPr lang="es-EC" sz="1800" dirty="0">
                          <a:effectLst/>
                        </a:rPr>
                        <a:t> </a:t>
                      </a:r>
                      <a:r>
                        <a:rPr lang="es-EC" sz="1800" dirty="0" smtClean="0">
                          <a:effectLst/>
                        </a:rPr>
                        <a:t>ESTUDIO </a:t>
                      </a:r>
                      <a:r>
                        <a:rPr lang="es-EC" sz="1800" dirty="0">
                          <a:effectLst/>
                        </a:rPr>
                        <a:t>DE </a:t>
                      </a:r>
                      <a:r>
                        <a:rPr lang="es-EC" sz="1800" dirty="0" smtClean="0">
                          <a:effectLst/>
                        </a:rPr>
                        <a:t>PERTINENCIA</a:t>
                      </a:r>
                    </a:p>
                    <a:p>
                      <a:pPr>
                        <a:lnSpc>
                          <a:spcPct val="107000"/>
                        </a:lnSpc>
                        <a:spcAft>
                          <a:spcPts val="0"/>
                        </a:spcAft>
                      </a:pPr>
                      <a:endParaRPr lang="es-EC"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Ponderación</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 xmlns:a16="http://schemas.microsoft.com/office/drawing/2014/main" val="3041185569"/>
                  </a:ext>
                </a:extLst>
              </a:tr>
              <a:tr h="787790">
                <a:tc>
                  <a:txBody>
                    <a:bodyPr/>
                    <a:lstStyle/>
                    <a:p>
                      <a:pPr algn="just">
                        <a:lnSpc>
                          <a:spcPct val="107000"/>
                        </a:lnSpc>
                        <a:spcAft>
                          <a:spcPts val="0"/>
                        </a:spcAft>
                      </a:pPr>
                      <a:r>
                        <a:rPr lang="es-EC" sz="1600" dirty="0" smtClean="0">
                          <a:effectLst/>
                        </a:rPr>
                        <a:t>Carrera </a:t>
                      </a:r>
                      <a:r>
                        <a:rPr lang="es-EC" sz="1600" dirty="0">
                          <a:effectLst/>
                        </a:rPr>
                        <a:t>donde tenga interrelación con ingenieros, auditores, médicos, economistas y administradores.</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EC" sz="1600" dirty="0">
                          <a:effectLst/>
                        </a:rPr>
                        <a:t>                     5 </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498003756"/>
                  </a:ext>
                </a:extLst>
              </a:tr>
              <a:tr h="717452">
                <a:tc>
                  <a:txBody>
                    <a:bodyPr/>
                    <a:lstStyle/>
                    <a:p>
                      <a:pPr algn="just">
                        <a:lnSpc>
                          <a:spcPct val="107000"/>
                        </a:lnSpc>
                        <a:spcAft>
                          <a:spcPts val="0"/>
                        </a:spcAft>
                      </a:pPr>
                      <a:r>
                        <a:rPr lang="es-EC" sz="1600" dirty="0" smtClean="0">
                          <a:effectLst/>
                        </a:rPr>
                        <a:t>Seguridad </a:t>
                      </a:r>
                      <a:r>
                        <a:rPr lang="es-EC" sz="1600" dirty="0">
                          <a:effectLst/>
                        </a:rPr>
                        <a:t>y Salud Ocupacional </a:t>
                      </a:r>
                      <a:r>
                        <a:rPr lang="es-EC" sz="1600" dirty="0" smtClean="0">
                          <a:effectLst/>
                        </a:rPr>
                        <a:t>como </a:t>
                      </a:r>
                      <a:r>
                        <a:rPr lang="es-EC" sz="1600" dirty="0">
                          <a:effectLst/>
                        </a:rPr>
                        <a:t>una proyección de estudios profesionales a cuarto nivel.</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                     5 </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27056252"/>
                  </a:ext>
                </a:extLst>
              </a:tr>
              <a:tr h="431997">
                <a:tc>
                  <a:txBody>
                    <a:bodyPr/>
                    <a:lstStyle/>
                    <a:p>
                      <a:pPr algn="just">
                        <a:lnSpc>
                          <a:spcPct val="107000"/>
                        </a:lnSpc>
                        <a:spcAft>
                          <a:spcPts val="0"/>
                        </a:spcAft>
                      </a:pPr>
                      <a:r>
                        <a:rPr lang="es-EC" sz="1600" dirty="0" smtClean="0">
                          <a:effectLst/>
                        </a:rPr>
                        <a:t>Elección</a:t>
                      </a:r>
                      <a:r>
                        <a:rPr lang="es-EC" sz="1600" baseline="0" dirty="0" smtClean="0">
                          <a:effectLst/>
                        </a:rPr>
                        <a:t> de la carrera </a:t>
                      </a:r>
                      <a:r>
                        <a:rPr lang="es-EC" sz="1600" dirty="0" smtClean="0">
                          <a:effectLst/>
                        </a:rPr>
                        <a:t>en </a:t>
                      </a:r>
                      <a:r>
                        <a:rPr lang="es-EC" sz="1600" dirty="0">
                          <a:effectLst/>
                        </a:rPr>
                        <a:t>Seguridad y Salud Ocupacional por las oportunidades laborales existentes.</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EC" sz="1600">
                          <a:effectLst/>
                        </a:rPr>
                        <a:t>                     4 </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474070052"/>
                  </a:ext>
                </a:extLst>
              </a:tr>
              <a:tr h="431997">
                <a:tc>
                  <a:txBody>
                    <a:bodyPr/>
                    <a:lstStyle/>
                    <a:p>
                      <a:pPr>
                        <a:lnSpc>
                          <a:spcPct val="107000"/>
                        </a:lnSpc>
                        <a:spcAft>
                          <a:spcPts val="0"/>
                        </a:spcAft>
                      </a:pPr>
                      <a:r>
                        <a:rPr lang="es-EC" sz="1600" dirty="0" smtClean="0">
                          <a:effectLst/>
                        </a:rPr>
                        <a:t>Solución</a:t>
                      </a:r>
                      <a:r>
                        <a:rPr lang="es-EC" sz="1600" baseline="0" dirty="0" smtClean="0">
                          <a:effectLst/>
                        </a:rPr>
                        <a:t> de </a:t>
                      </a:r>
                      <a:r>
                        <a:rPr lang="es-EC" sz="1600" dirty="0" smtClean="0">
                          <a:effectLst/>
                        </a:rPr>
                        <a:t>problemas </a:t>
                      </a:r>
                      <a:r>
                        <a:rPr lang="es-EC" sz="1600" dirty="0">
                          <a:effectLst/>
                        </a:rPr>
                        <a:t>con técnicas de Seguridad y Salud </a:t>
                      </a:r>
                      <a:r>
                        <a:rPr lang="es-EC" sz="1600" dirty="0" smtClean="0">
                          <a:effectLst/>
                        </a:rPr>
                        <a:t>Ocupacional</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                     4 </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5348207"/>
                  </a:ext>
                </a:extLst>
              </a:tr>
              <a:tr h="431997">
                <a:tc>
                  <a:txBody>
                    <a:bodyPr/>
                    <a:lstStyle/>
                    <a:p>
                      <a:pPr algn="just">
                        <a:lnSpc>
                          <a:spcPct val="107000"/>
                        </a:lnSpc>
                        <a:spcAft>
                          <a:spcPts val="0"/>
                        </a:spcAft>
                      </a:pPr>
                      <a:r>
                        <a:rPr lang="es-EC" sz="1600" dirty="0" smtClean="0">
                          <a:effectLst/>
                        </a:rPr>
                        <a:t>Desarrollo</a:t>
                      </a:r>
                      <a:r>
                        <a:rPr lang="es-EC" sz="1600" baseline="0" dirty="0" smtClean="0">
                          <a:effectLst/>
                        </a:rPr>
                        <a:t> de</a:t>
                      </a:r>
                      <a:r>
                        <a:rPr lang="es-EC" sz="1600" dirty="0" smtClean="0">
                          <a:effectLst/>
                        </a:rPr>
                        <a:t> </a:t>
                      </a:r>
                      <a:r>
                        <a:rPr lang="es-EC" sz="1600" dirty="0">
                          <a:effectLst/>
                        </a:rPr>
                        <a:t>estudios y proyectos para aplicar en las </a:t>
                      </a:r>
                      <a:r>
                        <a:rPr lang="es-EC" sz="1600" dirty="0" smtClean="0">
                          <a:effectLst/>
                        </a:rPr>
                        <a:t>empresas</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EC" sz="1600">
                          <a:effectLst/>
                        </a:rPr>
                        <a:t>                     3 </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888843723"/>
                  </a:ext>
                </a:extLst>
              </a:tr>
              <a:tr h="431997">
                <a:tc>
                  <a:txBody>
                    <a:bodyPr/>
                    <a:lstStyle/>
                    <a:p>
                      <a:pPr algn="just">
                        <a:lnSpc>
                          <a:spcPct val="107000"/>
                        </a:lnSpc>
                        <a:spcAft>
                          <a:spcPts val="0"/>
                        </a:spcAft>
                      </a:pPr>
                      <a:r>
                        <a:rPr lang="es-EC" sz="1600" dirty="0" smtClean="0">
                          <a:effectLst/>
                        </a:rPr>
                        <a:t>Solución</a:t>
                      </a:r>
                      <a:r>
                        <a:rPr lang="es-EC" sz="1600" baseline="0" dirty="0" smtClean="0">
                          <a:effectLst/>
                        </a:rPr>
                        <a:t> de </a:t>
                      </a:r>
                      <a:r>
                        <a:rPr lang="es-EC" sz="1600" dirty="0" smtClean="0">
                          <a:effectLst/>
                        </a:rPr>
                        <a:t>problemas </a:t>
                      </a:r>
                      <a:r>
                        <a:rPr lang="es-EC" sz="1600" dirty="0">
                          <a:effectLst/>
                        </a:rPr>
                        <a:t>de las empresas con técnicas de ingeniería y </a:t>
                      </a:r>
                      <a:r>
                        <a:rPr lang="es-EC" sz="1600" dirty="0" smtClean="0">
                          <a:effectLst/>
                        </a:rPr>
                        <a:t>administrativas</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                     3 </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63593070"/>
                  </a:ext>
                </a:extLst>
              </a:tr>
              <a:tr h="473870">
                <a:tc>
                  <a:txBody>
                    <a:bodyPr/>
                    <a:lstStyle/>
                    <a:p>
                      <a:pPr algn="just">
                        <a:lnSpc>
                          <a:spcPct val="107000"/>
                        </a:lnSpc>
                        <a:spcAft>
                          <a:spcPts val="0"/>
                        </a:spcAft>
                      </a:pPr>
                      <a:r>
                        <a:rPr lang="es-EC" sz="1600" dirty="0" smtClean="0">
                          <a:effectLst/>
                        </a:rPr>
                        <a:t>Desarrollo</a:t>
                      </a:r>
                      <a:r>
                        <a:rPr lang="es-EC" sz="1600" baseline="0" dirty="0" smtClean="0">
                          <a:effectLst/>
                        </a:rPr>
                        <a:t> de </a:t>
                      </a:r>
                      <a:r>
                        <a:rPr lang="es-EC" sz="1600" dirty="0" smtClean="0">
                          <a:effectLst/>
                        </a:rPr>
                        <a:t>planes </a:t>
                      </a:r>
                      <a:r>
                        <a:rPr lang="es-EC" sz="1600" dirty="0">
                          <a:effectLst/>
                        </a:rPr>
                        <a:t>para </a:t>
                      </a:r>
                      <a:r>
                        <a:rPr lang="es-EC" sz="1600" dirty="0" smtClean="0">
                          <a:effectLst/>
                        </a:rPr>
                        <a:t>empresas</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EC" sz="1600" dirty="0">
                          <a:effectLst/>
                        </a:rPr>
                        <a:t>                     3 </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169883005"/>
                  </a:ext>
                </a:extLst>
              </a:tr>
            </a:tbl>
          </a:graphicData>
        </a:graphic>
      </p:graphicFrame>
      <p:sp>
        <p:nvSpPr>
          <p:cNvPr id="3" name="Rectángulo 2"/>
          <p:cNvSpPr/>
          <p:nvPr/>
        </p:nvSpPr>
        <p:spPr>
          <a:xfrm>
            <a:off x="1378632" y="225083"/>
            <a:ext cx="9875519" cy="457882"/>
          </a:xfrm>
          <a:prstGeom prst="rect">
            <a:avLst/>
          </a:prstGeom>
        </p:spPr>
        <p:txBody>
          <a:bodyPr wrap="square">
            <a:spAutoFit/>
          </a:bodyPr>
          <a:lstStyle/>
          <a:p>
            <a:pPr algn="ctr">
              <a:lnSpc>
                <a:spcPct val="150000"/>
              </a:lnSpc>
              <a:spcAft>
                <a:spcPts val="0"/>
              </a:spcAft>
            </a:pPr>
            <a:r>
              <a:rPr lang="es-EC" b="1" dirty="0" smtClean="0">
                <a:solidFill>
                  <a:srgbClr val="000000"/>
                </a:solidFill>
                <a:ea typeface="Calibri" panose="020F0502020204030204" pitchFamily="34" charset="0"/>
                <a:cs typeface="Times New Roman" panose="02020603050405020304" pitchFamily="18" charset="0"/>
              </a:rPr>
              <a:t>GUSTOS Y PREFERENCIAS DE LOS ESTUDIANTES DE BACHILLERATO</a:t>
            </a:r>
            <a:endParaRPr lang="es-EC" sz="1600" b="1" dirty="0">
              <a:effectLst/>
              <a:ea typeface="Calibri" panose="020F0502020204030204" pitchFamily="34" charset="0"/>
              <a:cs typeface="Times New Roman" panose="02020603050405020304" pitchFamily="18" charset="0"/>
            </a:endParaRPr>
          </a:p>
        </p:txBody>
      </p:sp>
      <p:pic>
        <p:nvPicPr>
          <p:cNvPr id="16386" name="Picture 2" descr="Resultado de imagen para seguridad en el traba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421" y="2589091"/>
            <a:ext cx="5715000" cy="39113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7323495" y="871176"/>
            <a:ext cx="4713667" cy="1477328"/>
          </a:xfrm>
          <a:prstGeom prst="rect">
            <a:avLst/>
          </a:prstGeom>
          <a:noFill/>
        </p:spPr>
        <p:txBody>
          <a:bodyPr wrap="square" rtlCol="0">
            <a:spAutoFit/>
          </a:bodyPr>
          <a:lstStyle/>
          <a:p>
            <a:pPr marL="285750" indent="-285750">
              <a:buFont typeface="Arial" panose="020B0604020202020204" pitchFamily="34" charset="0"/>
              <a:buChar char="•"/>
            </a:pPr>
            <a:r>
              <a:rPr lang="es-CO" dirty="0" smtClean="0"/>
              <a:t>Requerimiento de conocimientos, técnicas y capacidad para la configuración de carreras a fines acordes al desarrollo económico y productivo.</a:t>
            </a:r>
            <a:endParaRPr lang="es-CO" dirty="0"/>
          </a:p>
        </p:txBody>
      </p:sp>
    </p:spTree>
    <p:extLst>
      <p:ext uri="{BB962C8B-B14F-4D97-AF65-F5344CB8AC3E}">
        <p14:creationId xmlns:p14="http://schemas.microsoft.com/office/powerpoint/2010/main" val="399036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Resultado de imagen para seguridad en el traba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300" y="2368944"/>
            <a:ext cx="3352800" cy="273762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es-EC" sz="3600" dirty="0" smtClean="0"/>
              <a:t>Conglomerado de perfiles </a:t>
            </a:r>
            <a:endParaRPr lang="es-EC" sz="3600" dirty="0"/>
          </a:p>
        </p:txBody>
      </p:sp>
      <p:graphicFrame>
        <p:nvGraphicFramePr>
          <p:cNvPr id="4" name="Diagrama 3"/>
          <p:cNvGraphicFramePr/>
          <p:nvPr>
            <p:extLst>
              <p:ext uri="{D42A27DB-BD31-4B8C-83A1-F6EECF244321}">
                <p14:modId xmlns:p14="http://schemas.microsoft.com/office/powerpoint/2010/main" val="2393701419"/>
              </p:ext>
            </p:extLst>
          </p:nvPr>
        </p:nvGraphicFramePr>
        <p:xfrm>
          <a:off x="5148774" y="1139484"/>
          <a:ext cx="6639952" cy="452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041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7530" y="1194806"/>
            <a:ext cx="9371554" cy="646331"/>
          </a:xfrm>
          <a:prstGeom prst="rect">
            <a:avLst/>
          </a:prstGeom>
        </p:spPr>
        <p:txBody>
          <a:bodyPr wrap="square">
            <a:spAutoFit/>
          </a:bodyPr>
          <a:lstStyle/>
          <a:p>
            <a:pPr algn="ctr">
              <a:spcAft>
                <a:spcPts val="0"/>
              </a:spcAft>
            </a:pPr>
            <a:r>
              <a:rPr lang="es-EC" b="1" dirty="0" smtClean="0">
                <a:solidFill>
                  <a:schemeClr val="bg1"/>
                </a:solidFill>
                <a:ea typeface="Times New Roman" panose="02020603050405020304" pitchFamily="18" charset="0"/>
                <a:cs typeface="Times New Roman" panose="02020603050405020304" pitchFamily="18" charset="0"/>
              </a:rPr>
              <a:t>SITUACIÓN DE IGUALDAD EN EL CAMPO LABORAL DE SEGURIDAD Y SALUD OCUPACIONAL EN LA PROVINCIA DE COTOPAXI </a:t>
            </a:r>
            <a:endParaRPr lang="es-EC" b="1" dirty="0">
              <a:solidFill>
                <a:schemeClr val="bg1"/>
              </a:solidFill>
              <a:ea typeface="Times New Roman" panose="02020603050405020304" pitchFamily="18" charset="0"/>
              <a:cs typeface="Times New Roman" panose="02020603050405020304" pitchFamily="18" charset="0"/>
            </a:endParaRPr>
          </a:p>
        </p:txBody>
      </p:sp>
      <p:sp>
        <p:nvSpPr>
          <p:cNvPr id="3" name="Título 2"/>
          <p:cNvSpPr>
            <a:spLocks noGrp="1"/>
          </p:cNvSpPr>
          <p:nvPr>
            <p:ph type="ctrTitle"/>
          </p:nvPr>
        </p:nvSpPr>
        <p:spPr>
          <a:xfrm>
            <a:off x="1634878" y="2792958"/>
            <a:ext cx="8927259" cy="203461"/>
          </a:xfrm>
        </p:spPr>
        <p:txBody>
          <a:bodyPr>
            <a:noAutofit/>
          </a:bodyPr>
          <a:lstStyle/>
          <a:p>
            <a:pPr algn="just"/>
            <a:r>
              <a:rPr lang="es-EC" sz="2000" dirty="0">
                <a:solidFill>
                  <a:schemeClr val="bg1"/>
                </a:solidFill>
                <a:latin typeface="+mn-lt"/>
              </a:rPr>
              <a:t>Para la determinación de la situación de igualdad en el campo laboral de los profesionales de SSO, se debe iniciar analizando el comportamiento de los estudiantes de bachillerato que determinan a futuro la oferta de profesionales mujeres y hombres en el mercado laboral de la provincia de Cotopaxi. </a:t>
            </a:r>
          </a:p>
        </p:txBody>
      </p:sp>
      <p:pic>
        <p:nvPicPr>
          <p:cNvPr id="18434"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192" y="3094893"/>
            <a:ext cx="4712679" cy="204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7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hombres y mujeres seguridad en el trabajo"/>
          <p:cNvPicPr>
            <a:picLocks noChangeAspect="1" noChangeArrowheads="1"/>
          </p:cNvPicPr>
          <p:nvPr/>
        </p:nvPicPr>
        <p:blipFill rotWithShape="1">
          <a:blip r:embed="rId2">
            <a:extLst>
              <a:ext uri="{28A0092B-C50C-407E-A947-70E740481C1C}">
                <a14:useLocalDpi xmlns:a14="http://schemas.microsoft.com/office/drawing/2010/main" val="0"/>
              </a:ext>
            </a:extLst>
          </a:blip>
          <a:srcRect l="20481" t="1846" r="18042"/>
          <a:stretch/>
        </p:blipFill>
        <p:spPr bwMode="auto">
          <a:xfrm>
            <a:off x="7507457" y="1072151"/>
            <a:ext cx="4281269" cy="27888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r>
              <a:rPr lang="es-EC" dirty="0"/>
              <a:t>Sexo de los Estudiantes de Bachillerato</a:t>
            </a:r>
            <a:r>
              <a:rPr lang="es-EC" b="1" dirty="0"/>
              <a:t> </a:t>
            </a:r>
            <a:r>
              <a:rPr lang="es-EC" dirty="0"/>
              <a:t/>
            </a:r>
            <a:br>
              <a:rPr lang="es-EC" dirty="0"/>
            </a:br>
            <a:endParaRPr lang="es-EC" dirty="0"/>
          </a:p>
        </p:txBody>
      </p:sp>
      <p:graphicFrame>
        <p:nvGraphicFramePr>
          <p:cNvPr id="5" name="Gráfico 4"/>
          <p:cNvGraphicFramePr/>
          <p:nvPr>
            <p:extLst>
              <p:ext uri="{D42A27DB-BD31-4B8C-83A1-F6EECF244321}">
                <p14:modId xmlns:p14="http://schemas.microsoft.com/office/powerpoint/2010/main" val="1364428300"/>
              </p:ext>
            </p:extLst>
          </p:nvPr>
        </p:nvGraphicFramePr>
        <p:xfrm>
          <a:off x="4731433" y="723290"/>
          <a:ext cx="5118295" cy="2568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52092895"/>
              </p:ext>
            </p:extLst>
          </p:nvPr>
        </p:nvGraphicFramePr>
        <p:xfrm>
          <a:off x="5050302" y="4032644"/>
          <a:ext cx="6443808" cy="2316480"/>
        </p:xfrm>
        <a:graphic>
          <a:graphicData uri="http://schemas.openxmlformats.org/drawingml/2006/table">
            <a:tbl>
              <a:tblPr firstRow="1" firstCol="1" bandRow="1">
                <a:tableStyleId>{00A15C55-8517-42AA-B614-E9B94910E393}</a:tableStyleId>
              </a:tblPr>
              <a:tblGrid>
                <a:gridCol w="1693983">
                  <a:extLst>
                    <a:ext uri="{9D8B030D-6E8A-4147-A177-3AD203B41FA5}">
                      <a16:colId xmlns="" xmlns:a16="http://schemas.microsoft.com/office/drawing/2014/main" val="2868317931"/>
                    </a:ext>
                  </a:extLst>
                </a:gridCol>
                <a:gridCol w="1693983">
                  <a:extLst>
                    <a:ext uri="{9D8B030D-6E8A-4147-A177-3AD203B41FA5}">
                      <a16:colId xmlns="" xmlns:a16="http://schemas.microsoft.com/office/drawing/2014/main" val="1418349968"/>
                    </a:ext>
                  </a:extLst>
                </a:gridCol>
                <a:gridCol w="1527921">
                  <a:extLst>
                    <a:ext uri="{9D8B030D-6E8A-4147-A177-3AD203B41FA5}">
                      <a16:colId xmlns="" xmlns:a16="http://schemas.microsoft.com/office/drawing/2014/main" val="3787112411"/>
                    </a:ext>
                  </a:extLst>
                </a:gridCol>
                <a:gridCol w="1527921">
                  <a:extLst>
                    <a:ext uri="{9D8B030D-6E8A-4147-A177-3AD203B41FA5}">
                      <a16:colId xmlns="" xmlns:a16="http://schemas.microsoft.com/office/drawing/2014/main" val="2053331364"/>
                    </a:ext>
                  </a:extLst>
                </a:gridCol>
              </a:tblGrid>
              <a:tr h="1078032">
                <a:tc>
                  <a:txBody>
                    <a:bodyPr/>
                    <a:lstStyle/>
                    <a:p>
                      <a:pPr algn="ctr">
                        <a:lnSpc>
                          <a:spcPct val="100000"/>
                        </a:lnSpc>
                        <a:spcAft>
                          <a:spcPts val="0"/>
                        </a:spcAft>
                      </a:pPr>
                      <a:r>
                        <a:rPr lang="es-EC" sz="1400" dirty="0">
                          <a:effectLst/>
                        </a:rPr>
                        <a:t>Genero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a:effectLst/>
                        </a:rPr>
                        <a:t>Número de Estudiantes Cotopaxi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dirty="0">
                          <a:effectLst/>
                        </a:rPr>
                        <a:t>Número de Estudiantes que continuarán su formación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400">
                          <a:effectLst/>
                        </a:rPr>
                        <a:t>Número de Estudiantes que se formarán en Seguridad y Salud Ocupacional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85812257"/>
                  </a:ext>
                </a:extLst>
              </a:tr>
              <a:tr h="226810">
                <a:tc>
                  <a:txBody>
                    <a:bodyPr/>
                    <a:lstStyle/>
                    <a:p>
                      <a:pPr algn="just">
                        <a:lnSpc>
                          <a:spcPct val="100000"/>
                        </a:lnSpc>
                        <a:spcAft>
                          <a:spcPts val="0"/>
                        </a:spcAft>
                      </a:pPr>
                      <a:r>
                        <a:rPr lang="es-EC" sz="1400">
                          <a:effectLst/>
                        </a:rPr>
                        <a:t>Masculino (52%)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69.224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40.848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1.265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50402642"/>
                  </a:ext>
                </a:extLst>
              </a:tr>
              <a:tr h="226810">
                <a:tc>
                  <a:txBody>
                    <a:bodyPr/>
                    <a:lstStyle/>
                    <a:p>
                      <a:pPr algn="just">
                        <a:lnSpc>
                          <a:spcPct val="100000"/>
                        </a:lnSpc>
                        <a:spcAft>
                          <a:spcPts val="0"/>
                        </a:spcAft>
                      </a:pPr>
                      <a:r>
                        <a:rPr lang="es-EC" sz="1400">
                          <a:effectLst/>
                        </a:rPr>
                        <a:t>Femenino (48%)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62.681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36.987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1.146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0828181"/>
                  </a:ext>
                </a:extLst>
              </a:tr>
              <a:tr h="226810">
                <a:tc>
                  <a:txBody>
                    <a:bodyPr/>
                    <a:lstStyle/>
                    <a:p>
                      <a:pPr algn="just">
                        <a:lnSpc>
                          <a:spcPct val="100000"/>
                        </a:lnSpc>
                        <a:spcAft>
                          <a:spcPts val="0"/>
                        </a:spcAft>
                      </a:pPr>
                      <a:r>
                        <a:rPr lang="es-EC" sz="1400">
                          <a:effectLst/>
                        </a:rPr>
                        <a:t>Total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131.905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a:effectLst/>
                        </a:rPr>
                        <a:t>77.835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spcAft>
                          <a:spcPts val="0"/>
                        </a:spcAft>
                      </a:pPr>
                      <a:r>
                        <a:rPr lang="es-EC" sz="1800" dirty="0">
                          <a:effectLst/>
                        </a:rPr>
                        <a:t>2.411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27179133"/>
                  </a:ext>
                </a:extLst>
              </a:tr>
            </a:tbl>
          </a:graphicData>
        </a:graphic>
      </p:graphicFrame>
      <p:sp>
        <p:nvSpPr>
          <p:cNvPr id="7" name="Rectángulo 6"/>
          <p:cNvSpPr/>
          <p:nvPr/>
        </p:nvSpPr>
        <p:spPr>
          <a:xfrm>
            <a:off x="5050302" y="3761574"/>
            <a:ext cx="5880295" cy="338554"/>
          </a:xfrm>
          <a:prstGeom prst="rect">
            <a:avLst/>
          </a:prstGeom>
        </p:spPr>
        <p:txBody>
          <a:bodyPr wrap="square">
            <a:spAutoFit/>
          </a:bodyPr>
          <a:lstStyle/>
          <a:p>
            <a:pPr>
              <a:lnSpc>
                <a:spcPct val="100000"/>
              </a:lnSpc>
              <a:spcAft>
                <a:spcPts val="0"/>
              </a:spcAft>
            </a:pPr>
            <a:r>
              <a:rPr lang="es-EC" sz="1600" dirty="0" smtClean="0"/>
              <a:t>Oferta Potencial de Profesional por Género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88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equidad de ge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109" y="1667079"/>
            <a:ext cx="7800975" cy="33410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r>
              <a:rPr lang="es-EC" dirty="0">
                <a:latin typeface="+mn-lt"/>
              </a:rPr>
              <a:t>Situación de igualdad en el campo laboral </a:t>
            </a:r>
          </a:p>
        </p:txBody>
      </p:sp>
      <p:graphicFrame>
        <p:nvGraphicFramePr>
          <p:cNvPr id="4" name="Diagrama 3"/>
          <p:cNvGraphicFramePr/>
          <p:nvPr>
            <p:extLst>
              <p:ext uri="{D42A27DB-BD31-4B8C-83A1-F6EECF244321}">
                <p14:modId xmlns:p14="http://schemas.microsoft.com/office/powerpoint/2010/main" val="3585013682"/>
              </p:ext>
            </p:extLst>
          </p:nvPr>
        </p:nvGraphicFramePr>
        <p:xfrm>
          <a:off x="6482616" y="1667078"/>
          <a:ext cx="4222897" cy="3692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84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dirty="0">
                <a:latin typeface="+mn-lt"/>
              </a:rPr>
              <a:t>Planteamiento del Problema</a:t>
            </a:r>
          </a:p>
        </p:txBody>
      </p:sp>
      <p:sp>
        <p:nvSpPr>
          <p:cNvPr id="3" name="Marcador de contenido 2"/>
          <p:cNvSpPr>
            <a:spLocks noGrp="1"/>
          </p:cNvSpPr>
          <p:nvPr>
            <p:ph idx="1"/>
          </p:nvPr>
        </p:nvSpPr>
        <p:spPr>
          <a:xfrm>
            <a:off x="4935566" y="1345475"/>
            <a:ext cx="6281873" cy="1658983"/>
          </a:xfrm>
        </p:spPr>
        <p:txBody>
          <a:bodyPr/>
          <a:lstStyle/>
          <a:p>
            <a:pPr algn="just"/>
            <a:r>
              <a:rPr lang="es-EC" dirty="0"/>
              <a:t>La falta de profesionales técnicos especializados en seguridad y salud ocupacional ha producido un mercado laboral incierto e inestable en la provincia de Cotopaxi. </a:t>
            </a:r>
          </a:p>
        </p:txBody>
      </p:sp>
      <p:pic>
        <p:nvPicPr>
          <p:cNvPr id="3074" name="Picture 2" descr="Resultado de imagen para seguridad y salud ocup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66" y="2847703"/>
            <a:ext cx="6167863" cy="24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7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5113" y="1180738"/>
            <a:ext cx="8927024" cy="784830"/>
          </a:xfrm>
          <a:prstGeom prst="rect">
            <a:avLst/>
          </a:prstGeom>
        </p:spPr>
        <p:txBody>
          <a:bodyPr wrap="square">
            <a:spAutoFit/>
          </a:bodyPr>
          <a:lstStyle/>
          <a:p>
            <a:pPr algn="ctr"/>
            <a:r>
              <a:rPr lang="es-EC" sz="1500" b="1" dirty="0" smtClean="0">
                <a:solidFill>
                  <a:schemeClr val="bg1"/>
                </a:solidFill>
              </a:rPr>
              <a:t>SISTEMATIZACIÓN DE DATOS RELACIONADOS CON LOS ASPECTOS DE TITULACIÓN, OFERTA REGIONAL Y NACIONAL DE LOS PROFESIONALES EN EL CAMPO DE SEGURIDAD Y SALUD OCUPACIONAL DE LA PROVINCIA DE COTOPAXI</a:t>
            </a:r>
            <a:endParaRPr lang="es-EC" sz="1500" b="1" dirty="0">
              <a:solidFill>
                <a:schemeClr val="bg1"/>
              </a:solidFill>
            </a:endParaRPr>
          </a:p>
        </p:txBody>
      </p:sp>
      <p:sp>
        <p:nvSpPr>
          <p:cNvPr id="3" name="Título 2"/>
          <p:cNvSpPr>
            <a:spLocks noGrp="1"/>
          </p:cNvSpPr>
          <p:nvPr>
            <p:ph type="ctrTitle"/>
          </p:nvPr>
        </p:nvSpPr>
        <p:spPr>
          <a:xfrm>
            <a:off x="1634878" y="2792958"/>
            <a:ext cx="8927259" cy="203461"/>
          </a:xfrm>
        </p:spPr>
        <p:txBody>
          <a:bodyPr>
            <a:noAutofit/>
          </a:bodyPr>
          <a:lstStyle/>
          <a:p>
            <a:pPr algn="just"/>
            <a:r>
              <a:rPr lang="es-EC" sz="2000" dirty="0" smtClean="0">
                <a:solidFill>
                  <a:schemeClr val="bg1"/>
                </a:solidFill>
                <a:latin typeface="+mn-lt"/>
              </a:rPr>
              <a:t>Existen </a:t>
            </a:r>
            <a:r>
              <a:rPr lang="es-EC" sz="2000" dirty="0" smtClean="0">
                <a:solidFill>
                  <a:schemeClr val="bg1"/>
                </a:solidFill>
                <a:latin typeface="+mn-lt"/>
              </a:rPr>
              <a:t>instituciones </a:t>
            </a:r>
            <a:r>
              <a:rPr lang="es-EC" sz="2000" dirty="0">
                <a:solidFill>
                  <a:schemeClr val="bg1"/>
                </a:solidFill>
                <a:latin typeface="+mn-lt"/>
              </a:rPr>
              <a:t>de educación superior avaladas por el Consejo de Evaluación, Acreditación y Aseguramiento de la Calidad de la Educación Superior (CEAACES) que ofertan carreras y cursos para la formación o relacionadas con seguridad y salud ocupacional. </a:t>
            </a:r>
          </a:p>
        </p:txBody>
      </p:sp>
      <p:pic>
        <p:nvPicPr>
          <p:cNvPr id="21506" name="Picture 2" descr="Resultado de imagen para oferta acade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96419"/>
            <a:ext cx="2762339" cy="22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9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5" name="Marcador de contenido 4"/>
          <p:cNvSpPr>
            <a:spLocks noGrp="1"/>
          </p:cNvSpPr>
          <p:nvPr>
            <p:ph idx="1"/>
          </p:nvPr>
        </p:nvSpPr>
        <p:spPr/>
        <p:txBody>
          <a:bodyPr/>
          <a:lstStyle/>
          <a:p>
            <a:endParaRPr lang="es-CO" dirty="0"/>
          </a:p>
        </p:txBody>
      </p:sp>
      <p:graphicFrame>
        <p:nvGraphicFramePr>
          <p:cNvPr id="6" name="Tabla 5"/>
          <p:cNvGraphicFramePr>
            <a:graphicFrameLocks noGrp="1"/>
          </p:cNvGraphicFramePr>
          <p:nvPr/>
        </p:nvGraphicFramePr>
        <p:xfrm>
          <a:off x="193183" y="515154"/>
          <a:ext cx="11475076" cy="6065951"/>
        </p:xfrm>
        <a:graphic>
          <a:graphicData uri="http://schemas.openxmlformats.org/drawingml/2006/table">
            <a:tbl>
              <a:tblPr>
                <a:tableStyleId>{284E427A-3D55-4303-BF80-6455036E1DE7}</a:tableStyleId>
              </a:tblPr>
              <a:tblGrid>
                <a:gridCol w="686545">
                  <a:extLst>
                    <a:ext uri="{9D8B030D-6E8A-4147-A177-3AD203B41FA5}">
                      <a16:colId xmlns:a16="http://schemas.microsoft.com/office/drawing/2014/main" xmlns="" val="234710995"/>
                    </a:ext>
                  </a:extLst>
                </a:gridCol>
                <a:gridCol w="3334638">
                  <a:extLst>
                    <a:ext uri="{9D8B030D-6E8A-4147-A177-3AD203B41FA5}">
                      <a16:colId xmlns:a16="http://schemas.microsoft.com/office/drawing/2014/main" xmlns="" val="4105853406"/>
                    </a:ext>
                  </a:extLst>
                </a:gridCol>
                <a:gridCol w="2746173">
                  <a:extLst>
                    <a:ext uri="{9D8B030D-6E8A-4147-A177-3AD203B41FA5}">
                      <a16:colId xmlns:a16="http://schemas.microsoft.com/office/drawing/2014/main" xmlns="" val="2162922665"/>
                    </a:ext>
                  </a:extLst>
                </a:gridCol>
                <a:gridCol w="1863473">
                  <a:extLst>
                    <a:ext uri="{9D8B030D-6E8A-4147-A177-3AD203B41FA5}">
                      <a16:colId xmlns:a16="http://schemas.microsoft.com/office/drawing/2014/main" xmlns="" val="517047201"/>
                    </a:ext>
                  </a:extLst>
                </a:gridCol>
                <a:gridCol w="1667317">
                  <a:extLst>
                    <a:ext uri="{9D8B030D-6E8A-4147-A177-3AD203B41FA5}">
                      <a16:colId xmlns:a16="http://schemas.microsoft.com/office/drawing/2014/main" xmlns="" val="1495894961"/>
                    </a:ext>
                  </a:extLst>
                </a:gridCol>
                <a:gridCol w="1176930">
                  <a:extLst>
                    <a:ext uri="{9D8B030D-6E8A-4147-A177-3AD203B41FA5}">
                      <a16:colId xmlns:a16="http://schemas.microsoft.com/office/drawing/2014/main" xmlns="" val="3454313016"/>
                    </a:ext>
                  </a:extLst>
                </a:gridCol>
              </a:tblGrid>
              <a:tr h="298834">
                <a:tc>
                  <a:txBody>
                    <a:bodyPr/>
                    <a:lstStyle/>
                    <a:p>
                      <a:pPr indent="144145" algn="ctr">
                        <a:lnSpc>
                          <a:spcPct val="150000"/>
                        </a:lnSpc>
                        <a:spcAft>
                          <a:spcPts val="0"/>
                        </a:spcAft>
                      </a:pPr>
                      <a:r>
                        <a:rPr lang="es-EC" sz="1000" dirty="0">
                          <a:effectLst/>
                        </a:rPr>
                        <a:t>Nro.</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MODALIDAD</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TIPO</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CANTÓN</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1663432433"/>
                  </a:ext>
                </a:extLst>
              </a:tr>
              <a:tr h="480593">
                <a:tc>
                  <a:txBody>
                    <a:bodyPr/>
                    <a:lstStyle/>
                    <a:p>
                      <a:pPr indent="144145" algn="ctr">
                        <a:lnSpc>
                          <a:spcPct val="150000"/>
                        </a:lnSpc>
                        <a:spcAft>
                          <a:spcPts val="0"/>
                        </a:spcAft>
                      </a:pPr>
                      <a:r>
                        <a:rPr lang="es-EC" sz="1000" dirty="0">
                          <a:effectLst/>
                        </a:rPr>
                        <a:t>1</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a:effectLst/>
                        </a:rPr>
                        <a:t>DIRECCIÓN DE OPERACIONES Y SEGURIDAD INDUSTRIAL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UNIVERSIDAD DE LAS AMÉRICAS</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Presencial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 Profesional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Quito</a:t>
                      </a:r>
                      <a:endParaRPr lang="es-EC" sz="100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1378707663"/>
                  </a:ext>
                </a:extLst>
              </a:tr>
              <a:tr h="480593">
                <a:tc>
                  <a:txBody>
                    <a:bodyPr/>
                    <a:lstStyle/>
                    <a:p>
                      <a:pPr indent="144145" algn="ctr">
                        <a:lnSpc>
                          <a:spcPct val="150000"/>
                        </a:lnSpc>
                        <a:spcAft>
                          <a:spcPts val="0"/>
                        </a:spcAft>
                      </a:pPr>
                      <a:r>
                        <a:rPr lang="es-EC" sz="1000" dirty="0">
                          <a:effectLst/>
                        </a:rPr>
                        <a:t>2</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GESTIÓN ESTRATÉGICA Y SEGURIDAD CIUDADANA</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INSTITUTO DE ALTOS ESTUDIOS NACIONALES</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Profesional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Quito</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313700623"/>
                  </a:ext>
                </a:extLst>
              </a:tr>
              <a:tr h="480593">
                <a:tc>
                  <a:txBody>
                    <a:bodyPr/>
                    <a:lstStyle/>
                    <a:p>
                      <a:pPr indent="144145" algn="ctr">
                        <a:lnSpc>
                          <a:spcPct val="150000"/>
                        </a:lnSpc>
                        <a:spcAft>
                          <a:spcPts val="0"/>
                        </a:spcAft>
                      </a:pPr>
                      <a:r>
                        <a:rPr lang="es-EC" sz="1000">
                          <a:effectLst/>
                        </a:rPr>
                        <a:t>3</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SEGURIDAD INDUSTRIAL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ESCUELA POLITÉCNICA NACIONAL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Presencial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 Profesional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Quito</a:t>
                      </a:r>
                      <a:endParaRPr lang="es-EC" sz="100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3126015985"/>
                  </a:ext>
                </a:extLst>
              </a:tr>
              <a:tr h="480593">
                <a:tc>
                  <a:txBody>
                    <a:bodyPr/>
                    <a:lstStyle/>
                    <a:p>
                      <a:pPr indent="144145" algn="ctr">
                        <a:lnSpc>
                          <a:spcPct val="150000"/>
                        </a:lnSpc>
                        <a:spcAft>
                          <a:spcPts val="0"/>
                        </a:spcAft>
                      </a:pPr>
                      <a:r>
                        <a:rPr lang="es-EC" sz="1000" dirty="0">
                          <a:effectLst/>
                        </a:rPr>
                        <a:t>4</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SEGURIDAD Y DEFENSA</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INSTITUTO DE ALTOS ESTUDIOS NACIONALES</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Investigación</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Quito</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1352477575"/>
                  </a:ext>
                </a:extLst>
              </a:tr>
              <a:tr h="480593">
                <a:tc>
                  <a:txBody>
                    <a:bodyPr/>
                    <a:lstStyle/>
                    <a:p>
                      <a:pPr indent="144145" algn="ctr">
                        <a:lnSpc>
                          <a:spcPct val="150000"/>
                        </a:lnSpc>
                        <a:spcAft>
                          <a:spcPts val="0"/>
                        </a:spcAft>
                      </a:pPr>
                      <a:r>
                        <a:rPr lang="es-EC" sz="1000">
                          <a:effectLst/>
                        </a:rPr>
                        <a:t>5</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a:effectLst/>
                        </a:rPr>
                        <a:t>SEGURIDAD Y SALUD OCUPACIONAL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 DEL PACIFICO ESCUELA DE NEGOCIOS</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Presencial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 Profesional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Quito</a:t>
                      </a:r>
                      <a:endParaRPr lang="es-EC" sz="100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4266472643"/>
                  </a:ext>
                </a:extLst>
              </a:tr>
              <a:tr h="480593">
                <a:tc>
                  <a:txBody>
                    <a:bodyPr/>
                    <a:lstStyle/>
                    <a:p>
                      <a:pPr indent="144145" algn="ctr">
                        <a:lnSpc>
                          <a:spcPct val="150000"/>
                        </a:lnSpc>
                        <a:spcAft>
                          <a:spcPts val="0"/>
                        </a:spcAft>
                      </a:pPr>
                      <a:r>
                        <a:rPr lang="es-EC" sz="1000" dirty="0">
                          <a:effectLst/>
                        </a:rPr>
                        <a:t>6</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SALUD Y SEGURIDAD OCUPACIONAL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 PARTICULAR INTERNACIONAL SEK</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Semipresencial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Profesional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Quito</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2252554890"/>
                  </a:ext>
                </a:extLst>
              </a:tr>
              <a:tr h="480593">
                <a:tc>
                  <a:txBody>
                    <a:bodyPr/>
                    <a:lstStyle/>
                    <a:p>
                      <a:pPr indent="144145" algn="ctr">
                        <a:lnSpc>
                          <a:spcPct val="150000"/>
                        </a:lnSpc>
                        <a:spcAft>
                          <a:spcPts val="0"/>
                        </a:spcAft>
                      </a:pPr>
                      <a:r>
                        <a:rPr lang="es-EC" sz="1000">
                          <a:effectLst/>
                        </a:rPr>
                        <a:t>7</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GERENCIA DE SEGURIDAD Y SALUD EN EL TRABAJO</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ESCUELA SUPERIOR POLITÉCNICA DEL LITORAL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Presencial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 Profesional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Guayaquil</a:t>
                      </a:r>
                      <a:endParaRPr lang="es-EC" sz="100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979182406"/>
                  </a:ext>
                </a:extLst>
              </a:tr>
              <a:tr h="480593">
                <a:tc>
                  <a:txBody>
                    <a:bodyPr/>
                    <a:lstStyle/>
                    <a:p>
                      <a:pPr indent="144145" algn="ctr">
                        <a:lnSpc>
                          <a:spcPct val="150000"/>
                        </a:lnSpc>
                        <a:spcAft>
                          <a:spcPts val="0"/>
                        </a:spcAft>
                      </a:pPr>
                      <a:r>
                        <a:rPr lang="es-EC" sz="1000" dirty="0">
                          <a:effectLst/>
                        </a:rPr>
                        <a:t>8</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SEGURIDAD Y SALUD OCUPACIONAL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 DEL PACIFICO ESCUELA DE NEGOCIOS</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Profesional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Guayaquil</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3747808178"/>
                  </a:ext>
                </a:extLst>
              </a:tr>
              <a:tr h="720890">
                <a:tc>
                  <a:txBody>
                    <a:bodyPr/>
                    <a:lstStyle/>
                    <a:p>
                      <a:pPr indent="144145" algn="ctr">
                        <a:lnSpc>
                          <a:spcPct val="150000"/>
                        </a:lnSpc>
                        <a:spcAft>
                          <a:spcPts val="0"/>
                        </a:spcAft>
                      </a:pPr>
                      <a:r>
                        <a:rPr lang="es-EC" sz="1000">
                          <a:effectLst/>
                        </a:rPr>
                        <a:t>9</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a:effectLst/>
                        </a:rPr>
                        <a:t>SEGURIDAD Y SALUD OCUPACIONAL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UNIVERSIDAD PARTICULAR DE ESPECIALIDADES ESPÍRITU SANTO</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Profesional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Guayaquil</a:t>
                      </a:r>
                      <a:endParaRPr lang="es-EC" sz="100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1361177798"/>
                  </a:ext>
                </a:extLst>
              </a:tr>
              <a:tr h="720890">
                <a:tc>
                  <a:txBody>
                    <a:bodyPr/>
                    <a:lstStyle/>
                    <a:p>
                      <a:pPr indent="144145" algn="ctr">
                        <a:lnSpc>
                          <a:spcPct val="150000"/>
                        </a:lnSpc>
                        <a:spcAft>
                          <a:spcPts val="0"/>
                        </a:spcAft>
                      </a:pPr>
                      <a:r>
                        <a:rPr lang="es-EC" sz="1000" dirty="0">
                          <a:effectLst/>
                        </a:rPr>
                        <a:t>10</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SEGURIDAD Y SALUD OCUPACIONAL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 PARTICULAR SAN GREGORIO DE PORTOVIEJO</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Presencial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Maestría Profesional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Manabí</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2036187208"/>
                  </a:ext>
                </a:extLst>
              </a:tr>
              <a:tr h="480593">
                <a:tc>
                  <a:txBody>
                    <a:bodyPr/>
                    <a:lstStyle/>
                    <a:p>
                      <a:pPr indent="144145" algn="ctr">
                        <a:lnSpc>
                          <a:spcPct val="150000"/>
                        </a:lnSpc>
                        <a:spcAft>
                          <a:spcPts val="0"/>
                        </a:spcAft>
                      </a:pPr>
                      <a:r>
                        <a:rPr lang="es-EC" sz="1000">
                          <a:effectLst/>
                        </a:rPr>
                        <a:t>11</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just">
                        <a:lnSpc>
                          <a:spcPct val="150000"/>
                        </a:lnSpc>
                        <a:spcAft>
                          <a:spcPts val="0"/>
                        </a:spcAft>
                      </a:pPr>
                      <a:r>
                        <a:rPr lang="es-EC" sz="1000" dirty="0">
                          <a:effectLst/>
                        </a:rPr>
                        <a:t>DERECHO LABORAL Y SEGURIDAD SOCIAL</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UNIVERSIDAD DE CUENCA</a:t>
                      </a:r>
                      <a:endParaRPr lang="es-EC" sz="1000" dirty="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Presencial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a:effectLst/>
                        </a:rPr>
                        <a:t>Maestría Profesional</a:t>
                      </a:r>
                      <a:endParaRPr lang="es-EC" sz="1000">
                        <a:effectLst/>
                        <a:latin typeface="Times New Roman" panose="02020603050405020304" pitchFamily="18" charset="0"/>
                        <a:ea typeface="Times New Roman" panose="02020603050405020304" pitchFamily="18" charset="0"/>
                      </a:endParaRPr>
                    </a:p>
                  </a:txBody>
                  <a:tcPr marL="40246" marR="40246" marT="0" marB="0"/>
                </a:tc>
                <a:tc>
                  <a:txBody>
                    <a:bodyPr/>
                    <a:lstStyle/>
                    <a:p>
                      <a:pPr indent="144145" algn="ctr">
                        <a:lnSpc>
                          <a:spcPct val="150000"/>
                        </a:lnSpc>
                        <a:spcAft>
                          <a:spcPts val="0"/>
                        </a:spcAft>
                      </a:pPr>
                      <a:r>
                        <a:rPr lang="es-EC" sz="1000" dirty="0">
                          <a:effectLst/>
                        </a:rPr>
                        <a:t>Cuenca</a:t>
                      </a:r>
                      <a:endParaRPr lang="es-EC" sz="1000" dirty="0">
                        <a:effectLst/>
                        <a:latin typeface="Times New Roman" panose="02020603050405020304" pitchFamily="18" charset="0"/>
                        <a:ea typeface="Times New Roman" panose="02020603050405020304" pitchFamily="18" charset="0"/>
                      </a:endParaRPr>
                    </a:p>
                  </a:txBody>
                  <a:tcPr marL="40246" marR="40246" marT="0" marB="0"/>
                </a:tc>
                <a:extLst>
                  <a:ext uri="{0D108BD9-81ED-4DB2-BD59-A6C34878D82A}">
                    <a16:rowId xmlns:a16="http://schemas.microsoft.com/office/drawing/2014/main" xmlns="" val="1437841575"/>
                  </a:ext>
                </a:extLst>
              </a:tr>
            </a:tbl>
          </a:graphicData>
        </a:graphic>
      </p:graphicFrame>
    </p:spTree>
    <p:extLst>
      <p:ext uri="{BB962C8B-B14F-4D97-AF65-F5344CB8AC3E}">
        <p14:creationId xmlns:p14="http://schemas.microsoft.com/office/powerpoint/2010/main" val="1384922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12726964"/>
              </p:ext>
            </p:extLst>
          </p:nvPr>
        </p:nvGraphicFramePr>
        <p:xfrm>
          <a:off x="321972" y="90157"/>
          <a:ext cx="11075830" cy="6767842"/>
        </p:xfrm>
        <a:graphic>
          <a:graphicData uri="http://schemas.openxmlformats.org/drawingml/2006/table">
            <a:tbl>
              <a:tblPr firstRow="1" firstCol="1" bandRow="1">
                <a:tableStyleId>{5C22544A-7EE6-4342-B048-85BDC9FD1C3A}</a:tableStyleId>
              </a:tblPr>
              <a:tblGrid>
                <a:gridCol w="656822"/>
                <a:gridCol w="3775719"/>
                <a:gridCol w="2606348"/>
                <a:gridCol w="2606348"/>
                <a:gridCol w="1430593"/>
              </a:tblGrid>
              <a:tr h="156963">
                <a:tc>
                  <a:txBody>
                    <a:bodyPr/>
                    <a:lstStyle/>
                    <a:p>
                      <a:pPr algn="just">
                        <a:lnSpc>
                          <a:spcPct val="107000"/>
                        </a:lnSpc>
                        <a:spcAft>
                          <a:spcPts val="0"/>
                        </a:spcAft>
                        <a:tabLst>
                          <a:tab pos="565785" algn="l"/>
                        </a:tabLst>
                      </a:pPr>
                      <a:r>
                        <a:rPr lang="es-EC" sz="800" dirty="0">
                          <a:effectLst/>
                        </a:rPr>
                        <a:t>N°</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Institución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Modalidad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Proceso de Formación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Duración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a:txBody>
                    <a:bodyPr/>
                    <a:lstStyle/>
                    <a:p>
                      <a:pPr algn="just">
                        <a:lnSpc>
                          <a:spcPct val="107000"/>
                        </a:lnSpc>
                        <a:spcAft>
                          <a:spcPts val="0"/>
                        </a:spcAft>
                        <a:tabLst>
                          <a:tab pos="565785" algn="l"/>
                        </a:tabLst>
                      </a:pPr>
                      <a:r>
                        <a:rPr lang="es-EC" sz="800">
                          <a:effectLst/>
                        </a:rPr>
                        <a:t>1</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Universidad Técnica de Cotopaxi</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Presencial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Maestría en Seguridad y Prevención de Riesgos del Trabajo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2 años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rowSpan="2">
                  <a:txBody>
                    <a:bodyPr/>
                    <a:lstStyle/>
                    <a:p>
                      <a:pPr algn="just">
                        <a:lnSpc>
                          <a:spcPct val="107000"/>
                        </a:lnSpc>
                        <a:spcAft>
                          <a:spcPts val="0"/>
                        </a:spcAft>
                        <a:tabLst>
                          <a:tab pos="565785" algn="l"/>
                        </a:tabLst>
                      </a:pPr>
                      <a:r>
                        <a:rPr lang="es-EC" sz="800" dirty="0">
                          <a:effectLst/>
                        </a:rPr>
                        <a:t> </a:t>
                      </a:r>
                      <a:endParaRPr lang="es-CO" sz="900" dirty="0">
                        <a:effectLst/>
                      </a:endParaRPr>
                    </a:p>
                    <a:p>
                      <a:pPr algn="just">
                        <a:lnSpc>
                          <a:spcPct val="107000"/>
                        </a:lnSpc>
                        <a:spcAft>
                          <a:spcPts val="0"/>
                        </a:spcAft>
                        <a:tabLst>
                          <a:tab pos="565785" algn="l"/>
                        </a:tabLst>
                      </a:pPr>
                      <a:r>
                        <a:rPr lang="es-EC" sz="800" dirty="0">
                          <a:effectLst/>
                        </a:rPr>
                        <a:t>2</a:t>
                      </a:r>
                      <a:endParaRPr lang="es-CO" sz="900" dirty="0">
                        <a:effectLst/>
                      </a:endParaRPr>
                    </a:p>
                    <a:p>
                      <a:pPr algn="just">
                        <a:lnSpc>
                          <a:spcPct val="107000"/>
                        </a:lnSpc>
                        <a:spcAft>
                          <a:spcPts val="0"/>
                        </a:spcAft>
                        <a:tabLst>
                          <a:tab pos="565785" algn="l"/>
                        </a:tabLst>
                      </a:pPr>
                      <a:r>
                        <a:rPr lang="es-EC" sz="800" dirty="0">
                          <a:effectLst/>
                        </a:rPr>
                        <a:t>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rowSpan="2">
                  <a:txBody>
                    <a:bodyPr/>
                    <a:lstStyle/>
                    <a:p>
                      <a:pPr algn="just">
                        <a:lnSpc>
                          <a:spcPct val="107000"/>
                        </a:lnSpc>
                        <a:spcAft>
                          <a:spcPts val="0"/>
                        </a:spcAft>
                        <a:tabLst>
                          <a:tab pos="565785" algn="l"/>
                        </a:tabLst>
                      </a:pPr>
                      <a:r>
                        <a:rPr lang="es-EC" sz="800">
                          <a:effectLst/>
                        </a:rPr>
                        <a:t> </a:t>
                      </a:r>
                      <a:endParaRPr lang="es-CO" sz="900">
                        <a:effectLst/>
                      </a:endParaRPr>
                    </a:p>
                    <a:p>
                      <a:pPr algn="just">
                        <a:lnSpc>
                          <a:spcPct val="107000"/>
                        </a:lnSpc>
                        <a:spcAft>
                          <a:spcPts val="0"/>
                        </a:spcAft>
                        <a:tabLst>
                          <a:tab pos="565785" algn="l"/>
                        </a:tabLst>
                      </a:pPr>
                      <a:r>
                        <a:rPr lang="es-EC" sz="800">
                          <a:effectLst/>
                        </a:rPr>
                        <a:t>Escuela Politécnica del Ejercito</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rowSpan="2">
                  <a:txBody>
                    <a:bodyPr/>
                    <a:lstStyle/>
                    <a:p>
                      <a:pPr algn="just">
                        <a:lnSpc>
                          <a:spcPct val="107000"/>
                        </a:lnSpc>
                        <a:spcAft>
                          <a:spcPts val="0"/>
                        </a:spcAft>
                        <a:tabLst>
                          <a:tab pos="565785" algn="l"/>
                        </a:tabLst>
                      </a:pPr>
                      <a:r>
                        <a:rPr lang="es-EC" sz="800">
                          <a:effectLst/>
                        </a:rPr>
                        <a:t> </a:t>
                      </a:r>
                      <a:endParaRPr lang="es-CO" sz="900">
                        <a:effectLst/>
                      </a:endParaRPr>
                    </a:p>
                    <a:p>
                      <a:pPr algn="just">
                        <a:lnSpc>
                          <a:spcPct val="107000"/>
                        </a:lnSpc>
                        <a:spcAft>
                          <a:spcPts val="0"/>
                        </a:spcAft>
                        <a:tabLst>
                          <a:tab pos="565785" algn="l"/>
                        </a:tabLst>
                      </a:pPr>
                      <a:r>
                        <a:rPr lang="es-EC" sz="800">
                          <a:effectLst/>
                        </a:rPr>
                        <a:t>Presencial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Licenciatura en Educación Ambiental </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4 años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1599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just">
                        <a:lnSpc>
                          <a:spcPct val="107000"/>
                        </a:lnSpc>
                        <a:spcAft>
                          <a:spcPts val="0"/>
                        </a:spcAft>
                        <a:tabLst>
                          <a:tab pos="565785" algn="l"/>
                        </a:tabLst>
                      </a:pPr>
                      <a:r>
                        <a:rPr lang="es-EC" sz="800">
                          <a:effectLst/>
                        </a:rPr>
                        <a:t>Ingeniería en Seguridad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4 años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a:txBody>
                    <a:bodyPr/>
                    <a:lstStyle/>
                    <a:p>
                      <a:pPr algn="just">
                        <a:lnSpc>
                          <a:spcPct val="107000"/>
                        </a:lnSpc>
                        <a:spcAft>
                          <a:spcPts val="0"/>
                        </a:spcAft>
                        <a:tabLst>
                          <a:tab pos="565785" algn="l"/>
                        </a:tabLst>
                      </a:pPr>
                      <a:r>
                        <a:rPr lang="es-EC" sz="800" dirty="0">
                          <a:effectLst/>
                        </a:rPr>
                        <a:t>3</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Universidad Tecnológica Equinoccial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Presencial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Ciencias de la Educación mención Ecología y Medio Ambiente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4 años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a:txBody>
                    <a:bodyPr/>
                    <a:lstStyle/>
                    <a:p>
                      <a:pPr algn="just">
                        <a:lnSpc>
                          <a:spcPct val="107000"/>
                        </a:lnSpc>
                        <a:spcAft>
                          <a:spcPts val="0"/>
                        </a:spcAft>
                        <a:tabLst>
                          <a:tab pos="565785" algn="l"/>
                        </a:tabLst>
                      </a:pPr>
                      <a:r>
                        <a:rPr lang="es-EC" sz="800">
                          <a:effectLst/>
                        </a:rPr>
                        <a:t>4</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Universidad Técnica Particular de Loja</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Distancia</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Gestión Ambiental  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4 años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631863">
                <a:tc>
                  <a:txBody>
                    <a:bodyPr/>
                    <a:lstStyle/>
                    <a:p>
                      <a:pPr algn="just">
                        <a:lnSpc>
                          <a:spcPct val="107000"/>
                        </a:lnSpc>
                        <a:spcAft>
                          <a:spcPts val="0"/>
                        </a:spcAft>
                        <a:tabLst>
                          <a:tab pos="565785" algn="l"/>
                        </a:tabLst>
                      </a:pPr>
                      <a:r>
                        <a:rPr lang="es-EC" sz="800">
                          <a:effectLst/>
                        </a:rPr>
                        <a:t>5</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Universidad Tecnológica Empresarial de Guayaquil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Online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Curso de Seguridad y salud ocupacional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a:txBody>
                    <a:bodyPr/>
                    <a:lstStyle/>
                    <a:p>
                      <a:pPr algn="just">
                        <a:lnSpc>
                          <a:spcPct val="107000"/>
                        </a:lnSpc>
                        <a:spcAft>
                          <a:spcPts val="0"/>
                        </a:spcAft>
                        <a:tabLst>
                          <a:tab pos="565785" algn="l"/>
                        </a:tabLst>
                      </a:pPr>
                      <a:r>
                        <a:rPr lang="es-EC" sz="800">
                          <a:effectLst/>
                        </a:rPr>
                        <a:t>6</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IMF Business School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Presencial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Máster oficial en prevención de riesgos laborales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2 años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rowSpan="5">
                  <a:txBody>
                    <a:bodyPr/>
                    <a:lstStyle/>
                    <a:p>
                      <a:pPr algn="just">
                        <a:lnSpc>
                          <a:spcPct val="107000"/>
                        </a:lnSpc>
                        <a:spcAft>
                          <a:spcPts val="0"/>
                        </a:spcAft>
                        <a:tabLst>
                          <a:tab pos="565785" algn="l"/>
                        </a:tabLst>
                      </a:pPr>
                      <a:r>
                        <a:rPr lang="es-EC" sz="800">
                          <a:effectLst/>
                        </a:rPr>
                        <a:t>7</a:t>
                      </a:r>
                      <a:endParaRPr lang="es-CO" sz="900">
                        <a:effectLst/>
                      </a:endParaRPr>
                    </a:p>
                    <a:p>
                      <a:pPr algn="just">
                        <a:lnSpc>
                          <a:spcPct val="107000"/>
                        </a:lnSpc>
                        <a:spcAft>
                          <a:spcPts val="0"/>
                        </a:spcAft>
                        <a:tabLst>
                          <a:tab pos="565785" algn="l"/>
                        </a:tabLst>
                      </a:pPr>
                      <a:r>
                        <a:rPr lang="es-EC" sz="800">
                          <a:effectLst/>
                        </a:rPr>
                        <a:t> </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rowSpan="5">
                  <a:txBody>
                    <a:bodyPr/>
                    <a:lstStyle/>
                    <a:p>
                      <a:pPr algn="just">
                        <a:lnSpc>
                          <a:spcPct val="107000"/>
                        </a:lnSpc>
                        <a:spcAft>
                          <a:spcPts val="0"/>
                        </a:spcAft>
                        <a:tabLst>
                          <a:tab pos="565785" algn="l"/>
                        </a:tabLst>
                      </a:pPr>
                      <a:r>
                        <a:rPr lang="es-EC" sz="800">
                          <a:effectLst/>
                        </a:rPr>
                        <a:t>Escuela Latinoamericana de Seguridad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nSpc>
                          <a:spcPct val="107000"/>
                        </a:lnSpc>
                        <a:spcAft>
                          <a:spcPts val="0"/>
                        </a:spcAf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Curso de Especialización para Gerentes de Seguridad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vMerge="1">
                  <a:txBody>
                    <a:bodyPr/>
                    <a:lstStyle/>
                    <a:p>
                      <a:endParaRPr lang="es-CO"/>
                    </a:p>
                  </a:txBody>
                  <a:tcPr/>
                </a:tc>
                <a:tc vMerge="1">
                  <a:txBody>
                    <a:bodyPr/>
                    <a:lstStyle/>
                    <a:p>
                      <a:endParaRPr lang="es-CO"/>
                    </a:p>
                  </a:txBody>
                  <a:tcPr/>
                </a:tc>
                <a:tc>
                  <a:txBody>
                    <a:bodyPr/>
                    <a:lstStyle/>
                    <a:p>
                      <a:pPr>
                        <a:lnSpc>
                          <a:spcPct val="107000"/>
                        </a:lnSpc>
                        <a:spcAft>
                          <a:spcPts val="0"/>
                        </a:spcAf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819150" algn="l"/>
                        </a:tabLst>
                      </a:pPr>
                      <a:r>
                        <a:rPr lang="es-EC" sz="800">
                          <a:effectLst/>
                        </a:rPr>
                        <a:t>Curso de Consultor Internacional en Seguridad Integral</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313922">
                <a:tc vMerge="1">
                  <a:txBody>
                    <a:bodyPr/>
                    <a:lstStyle/>
                    <a:p>
                      <a:endParaRPr lang="es-CO"/>
                    </a:p>
                  </a:txBody>
                  <a:tcPr/>
                </a:tc>
                <a:tc vMerge="1">
                  <a:txBody>
                    <a:bodyPr/>
                    <a:lstStyle/>
                    <a:p>
                      <a:endParaRPr lang="es-CO"/>
                    </a:p>
                  </a:txBody>
                  <a:tcPr/>
                </a:tc>
                <a:tc>
                  <a:txBody>
                    <a:bodyPr/>
                    <a:lstStyle/>
                    <a:p>
                      <a:pPr>
                        <a:lnSpc>
                          <a:spcPct val="107000"/>
                        </a:lnSpc>
                        <a:spcAft>
                          <a:spcPts val="0"/>
                        </a:spcAf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Curso de Especialización: Auditorías de Seguridad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vMerge="1">
                  <a:txBody>
                    <a:bodyPr/>
                    <a:lstStyle/>
                    <a:p>
                      <a:endParaRPr lang="es-CO"/>
                    </a:p>
                  </a:txBody>
                  <a:tcPr/>
                </a:tc>
                <a:tc vMerge="1">
                  <a:txBody>
                    <a:bodyPr/>
                    <a:lstStyle/>
                    <a:p>
                      <a:endParaRPr lang="es-CO"/>
                    </a:p>
                  </a:txBody>
                  <a:tcPr/>
                </a:tc>
                <a:tc>
                  <a:txBody>
                    <a:bodyPr/>
                    <a:lstStyle/>
                    <a:p>
                      <a:pPr>
                        <a:lnSpc>
                          <a:spcPct val="107000"/>
                        </a:lnSpc>
                        <a:spcAft>
                          <a:spcPts val="0"/>
                        </a:spcAf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Curso de Especialización: Análisis y Evaluación de Riesgos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vMerge="1">
                  <a:txBody>
                    <a:bodyPr/>
                    <a:lstStyle/>
                    <a:p>
                      <a:endParaRPr lang="es-CO"/>
                    </a:p>
                  </a:txBody>
                  <a:tcPr/>
                </a:tc>
                <a:tc vMerge="1">
                  <a:txBody>
                    <a:bodyPr/>
                    <a:lstStyle/>
                    <a:p>
                      <a:endParaRPr lang="es-CO"/>
                    </a:p>
                  </a:txBody>
                  <a:tcPr/>
                </a:tc>
                <a:tc>
                  <a:txBody>
                    <a:bodyPr/>
                    <a:lstStyle/>
                    <a:p>
                      <a:pPr>
                        <a:lnSpc>
                          <a:spcPct val="107000"/>
                        </a:lnSpc>
                        <a:spcAft>
                          <a:spcPts val="0"/>
                        </a:spcAf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Curso de Especialización: El Proceso de Gestión de Riesgos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endParaRPr>
                    </a:p>
                    <a:p>
                      <a:pPr algn="just">
                        <a:lnSpc>
                          <a:spcPct val="107000"/>
                        </a:lnSpc>
                        <a:spcAft>
                          <a:spcPts val="0"/>
                        </a:spcAft>
                        <a:tabLst>
                          <a:tab pos="565785" algn="l"/>
                        </a:tabLst>
                      </a:pPr>
                      <a:r>
                        <a:rPr lang="es-EC" sz="800">
                          <a:effectLst/>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313922">
                <a:tc rowSpan="3">
                  <a:txBody>
                    <a:bodyPr/>
                    <a:lstStyle/>
                    <a:p>
                      <a:pPr algn="just">
                        <a:lnSpc>
                          <a:spcPct val="107000"/>
                        </a:lnSpc>
                        <a:spcAft>
                          <a:spcPts val="0"/>
                        </a:spcAft>
                        <a:tabLst>
                          <a:tab pos="565785" algn="l"/>
                        </a:tabLst>
                      </a:pPr>
                      <a:r>
                        <a:rPr lang="es-EC" sz="800">
                          <a:effectLst/>
                        </a:rPr>
                        <a:t>8</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rowSpan="3">
                  <a:txBody>
                    <a:bodyPr/>
                    <a:lstStyle/>
                    <a:p>
                      <a:pPr algn="just">
                        <a:lnSpc>
                          <a:spcPct val="107000"/>
                        </a:lnSpc>
                        <a:spcAft>
                          <a:spcPts val="0"/>
                        </a:spcAft>
                        <a:tabLst>
                          <a:tab pos="565785" algn="l"/>
                        </a:tabLst>
                      </a:pPr>
                      <a:r>
                        <a:rPr lang="es-EC" sz="800">
                          <a:effectLst/>
                        </a:rPr>
                        <a:t>Universidad Tecnológica Nacional - Centro de eLearning UTN BA</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Online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Introducción al Estándar OHSAS 18001:2007</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3 meses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vMerge="1">
                  <a:txBody>
                    <a:bodyPr/>
                    <a:lstStyle/>
                    <a:p>
                      <a:endParaRPr lang="es-CO"/>
                    </a:p>
                  </a:txBody>
                  <a:tcPr/>
                </a:tc>
                <a:tc vMerge="1">
                  <a:txBody>
                    <a:bodyPr/>
                    <a:lstStyle/>
                    <a:p>
                      <a:endParaRPr lang="es-CO"/>
                    </a:p>
                  </a:txBody>
                  <a:tcPr/>
                </a:tc>
                <a:tc>
                  <a:txBody>
                    <a:bodyPr/>
                    <a:lstStyle/>
                    <a:p>
                      <a:pPr algn="just">
                        <a:lnSpc>
                          <a:spcPct val="107000"/>
                        </a:lnSpc>
                        <a:spcAft>
                          <a:spcPts val="0"/>
                        </a:spcAft>
                        <a:tabLst>
                          <a:tab pos="565785" algn="l"/>
                        </a:tabLs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Experto universitario en seguridad laboral para servicios de salud</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6 meses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r h="471931">
                <a:tc vMerge="1">
                  <a:txBody>
                    <a:bodyPr/>
                    <a:lstStyle/>
                    <a:p>
                      <a:endParaRPr lang="es-CO"/>
                    </a:p>
                  </a:txBody>
                  <a:tcPr/>
                </a:tc>
                <a:tc vMerge="1">
                  <a:txBody>
                    <a:bodyPr/>
                    <a:lstStyle/>
                    <a:p>
                      <a:endParaRPr lang="es-CO"/>
                    </a:p>
                  </a:txBody>
                  <a:tcPr/>
                </a:tc>
                <a:tc>
                  <a:txBody>
                    <a:bodyPr/>
                    <a:lstStyle/>
                    <a:p>
                      <a:pPr algn="just">
                        <a:lnSpc>
                          <a:spcPct val="107000"/>
                        </a:lnSpc>
                        <a:spcAft>
                          <a:spcPts val="0"/>
                        </a:spcAft>
                        <a:tabLst>
                          <a:tab pos="565785" algn="l"/>
                        </a:tabLst>
                      </a:pPr>
                      <a:r>
                        <a:rPr lang="es-EC" sz="800">
                          <a:effectLst/>
                        </a:rPr>
                        <a:t>Online</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a:effectLst/>
                        </a:rPr>
                        <a:t>Auditor Interno en Salud y Seguridad Ocupacional OHSAS 18001 - ISO 19011</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just">
                        <a:lnSpc>
                          <a:spcPct val="107000"/>
                        </a:lnSpc>
                        <a:spcAft>
                          <a:spcPts val="0"/>
                        </a:spcAft>
                        <a:tabLst>
                          <a:tab pos="565785" algn="l"/>
                        </a:tabLst>
                      </a:pPr>
                      <a:r>
                        <a:rPr lang="es-EC" sz="800" dirty="0">
                          <a:effectLst/>
                        </a:rPr>
                        <a:t>6 meses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r>
            </a:tbl>
          </a:graphicData>
        </a:graphic>
      </p:graphicFrame>
    </p:spTree>
    <p:extLst>
      <p:ext uri="{BB962C8B-B14F-4D97-AF65-F5344CB8AC3E}">
        <p14:creationId xmlns:p14="http://schemas.microsoft.com/office/powerpoint/2010/main" val="1765600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07531019"/>
              </p:ext>
            </p:extLst>
          </p:nvPr>
        </p:nvGraphicFramePr>
        <p:xfrm>
          <a:off x="729176" y="974187"/>
          <a:ext cx="4236719" cy="3907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314039471"/>
              </p:ext>
            </p:extLst>
          </p:nvPr>
        </p:nvGraphicFramePr>
        <p:xfrm>
          <a:off x="6525064" y="861645"/>
          <a:ext cx="4572000" cy="3907302"/>
        </p:xfrm>
        <a:graphic>
          <a:graphicData uri="http://schemas.openxmlformats.org/drawingml/2006/chart">
            <c:chart xmlns:c="http://schemas.openxmlformats.org/drawingml/2006/chart" xmlns:r="http://schemas.openxmlformats.org/officeDocument/2006/relationships" r:id="rId3"/>
          </a:graphicData>
        </a:graphic>
      </p:graphicFrame>
      <p:pic>
        <p:nvPicPr>
          <p:cNvPr id="22532" name="Picture 4" descr="Resultado de imagen para oferta academ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073" y="3260638"/>
            <a:ext cx="3212709" cy="30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72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CONCLUSIONES Y RECOMENDACIONES </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177771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5216921" y="606238"/>
            <a:ext cx="6281873" cy="5248622"/>
          </a:xfrm>
        </p:spPr>
        <p:txBody>
          <a:bodyPr/>
          <a:lstStyle/>
          <a:p>
            <a:pPr algn="just"/>
            <a:r>
              <a:rPr lang="es-EC" dirty="0"/>
              <a:t>La demanda en términos cuantitativos se transforma en el número de puestos de trabajo de las empresas del sector privado diseñadas en base a las responsabilidades de un profesional en SSO, mismos que ascienden en el año 2017 a aproximadamente 4.242. </a:t>
            </a:r>
            <a:endParaRPr lang="es-EC" dirty="0" smtClean="0"/>
          </a:p>
          <a:p>
            <a:pPr algn="just"/>
            <a:r>
              <a:rPr lang="es-EC" dirty="0"/>
              <a:t>En contraste con la conformación de la oferta, se ha detectado que existe un número considerable de estudiantes que se sienten atraídos hacia la formación profesional en seguridad y salud ocupacional, aproximadamente 2.411 estudiantes, los cuales se convierten en la oferta potencial del mercado laboral. En este sentido se obtiene una demanda insatisfecha de cerca de 1.831 puestos de </a:t>
            </a:r>
            <a:r>
              <a:rPr lang="es-EC" dirty="0" smtClean="0"/>
              <a:t>trabajo.</a:t>
            </a:r>
            <a:endParaRPr lang="es-EC" dirty="0"/>
          </a:p>
        </p:txBody>
      </p:sp>
    </p:spTree>
    <p:extLst>
      <p:ext uri="{BB962C8B-B14F-4D97-AF65-F5344CB8AC3E}">
        <p14:creationId xmlns:p14="http://schemas.microsoft.com/office/powerpoint/2010/main" val="3811582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5216921" y="606238"/>
            <a:ext cx="6281873" cy="5248622"/>
          </a:xfrm>
        </p:spPr>
        <p:txBody>
          <a:bodyPr/>
          <a:lstStyle/>
          <a:p>
            <a:pPr lvl="0" algn="just"/>
            <a:r>
              <a:rPr lang="es-ES" dirty="0"/>
              <a:t>E</a:t>
            </a:r>
            <a:r>
              <a:rPr lang="es-ES" dirty="0" smtClean="0"/>
              <a:t>xiste </a:t>
            </a:r>
            <a:r>
              <a:rPr lang="es-ES" dirty="0"/>
              <a:t>mayor concentración empresarial en los cantones de Latacunga, Salcedo y </a:t>
            </a:r>
            <a:r>
              <a:rPr lang="es-ES" dirty="0" err="1"/>
              <a:t>Pujilí</a:t>
            </a:r>
            <a:r>
              <a:rPr lang="es-ES" dirty="0"/>
              <a:t>, que poseen el 41%, 32% y 15% respectivamente del total de empresas de la provincia, que ascienden a 2.828. </a:t>
            </a:r>
            <a:endParaRPr lang="es-EC" dirty="0"/>
          </a:p>
          <a:p>
            <a:pPr marL="0" indent="0" algn="just">
              <a:buNone/>
            </a:pPr>
            <a:r>
              <a:rPr lang="es-EC" dirty="0" smtClean="0"/>
              <a:t> </a:t>
            </a:r>
          </a:p>
          <a:p>
            <a:pPr algn="just"/>
            <a:r>
              <a:rPr lang="es-EC" dirty="0"/>
              <a:t>En complemento, como parte de la información necesaria para la generación de una oferta </a:t>
            </a:r>
            <a:r>
              <a:rPr lang="es-EC" dirty="0" smtClean="0"/>
              <a:t>académica </a:t>
            </a:r>
            <a:r>
              <a:rPr lang="es-EC" dirty="0"/>
              <a:t>ajustada a los requerimientos del mercado se ha determinado que en mayor proporción las empresas demandan profesionales de tercer nivel, seguidos de aquellos que cuentan con una certificación en SSO, y además menor proporción profesionales con cuarto nivel. </a:t>
            </a:r>
          </a:p>
        </p:txBody>
      </p:sp>
    </p:spTree>
    <p:extLst>
      <p:ext uri="{BB962C8B-B14F-4D97-AF65-F5344CB8AC3E}">
        <p14:creationId xmlns:p14="http://schemas.microsoft.com/office/powerpoint/2010/main" val="11035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006" y="2321790"/>
            <a:ext cx="4119467" cy="2456442"/>
          </a:xfrm>
        </p:spPr>
        <p:txBody>
          <a:bodyPr>
            <a:normAutofit/>
          </a:bodyPr>
          <a:lstStyle/>
          <a:p>
            <a:r>
              <a:rPr lang="es-EC" sz="3600" dirty="0" smtClean="0"/>
              <a:t>RECOMENDACIONES </a:t>
            </a:r>
            <a:endParaRPr lang="es-EC" sz="3600" dirty="0"/>
          </a:p>
        </p:txBody>
      </p:sp>
      <p:sp>
        <p:nvSpPr>
          <p:cNvPr id="3" name="Marcador de contenido 2"/>
          <p:cNvSpPr>
            <a:spLocks noGrp="1"/>
          </p:cNvSpPr>
          <p:nvPr>
            <p:ph idx="1"/>
          </p:nvPr>
        </p:nvSpPr>
        <p:spPr>
          <a:xfrm>
            <a:off x="5216921" y="606238"/>
            <a:ext cx="6281873" cy="5248622"/>
          </a:xfrm>
        </p:spPr>
        <p:txBody>
          <a:bodyPr>
            <a:normAutofit fontScale="92500" lnSpcReduction="10000"/>
          </a:bodyPr>
          <a:lstStyle/>
          <a:p>
            <a:pPr lvl="0" algn="just"/>
            <a:r>
              <a:rPr lang="es-EC" dirty="0"/>
              <a:t>Es recomendable que los resultados de la investigación sean presentados formalmente a las autoridades tanto de las instituciones educativas, como a los representantes de las empresas privadas de la provincia de Cotopaxi, para que puedan constatar la existencia de necesidades insatisfechas en el mercado laboral, siendo el factor clave la falta de profesionales y la creciente generación de plazas de trabajo en el área seguridad y salud </a:t>
            </a:r>
            <a:r>
              <a:rPr lang="es-EC" dirty="0" smtClean="0"/>
              <a:t>ocupacional. </a:t>
            </a:r>
          </a:p>
          <a:p>
            <a:pPr algn="just"/>
            <a:r>
              <a:rPr lang="es-EC" dirty="0"/>
              <a:t>Será importante a posterior como parte del abanico de temas de investigación que nacen del presente estudio, realizar análisis comparativos, entre las principales ciudades o provincias del Ecuador, como Quito (Pichincha) y Guayaquil (Guayas), para establecer si a nivel nacional existe un comportamiento similar del mercado laboral (demanda de profesionales de seguridad y salud ocupacional) al encontrado en la provincia de </a:t>
            </a:r>
            <a:r>
              <a:rPr lang="es-EC" dirty="0" smtClean="0"/>
              <a:t>Cotopaxi.</a:t>
            </a:r>
            <a:endParaRPr lang="es-EC" dirty="0"/>
          </a:p>
        </p:txBody>
      </p:sp>
    </p:spTree>
    <p:extLst>
      <p:ext uri="{BB962C8B-B14F-4D97-AF65-F5344CB8AC3E}">
        <p14:creationId xmlns:p14="http://schemas.microsoft.com/office/powerpoint/2010/main" val="358472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5611" y="803186"/>
            <a:ext cx="10614709" cy="5248622"/>
          </a:xfrm>
        </p:spPr>
        <p:txBody>
          <a:bodyPr/>
          <a:lstStyle/>
          <a:p>
            <a:r>
              <a:rPr lang="es-CO" dirty="0" smtClean="0"/>
              <a:t>GRACIAS POR SU ATENCIÓN</a:t>
            </a:r>
            <a:endParaRPr lang="es-CO" dirty="0"/>
          </a:p>
        </p:txBody>
      </p:sp>
      <p:pic>
        <p:nvPicPr>
          <p:cNvPr id="6" name="Imagen 3"/>
          <p:cNvPicPr>
            <a:picLocks noChangeAspect="1" noChangeArrowheads="1"/>
          </p:cNvPicPr>
          <p:nvPr/>
        </p:nvPicPr>
        <p:blipFill>
          <a:blip r:embed="rId2">
            <a:extLst>
              <a:ext uri="{28A0092B-C50C-407E-A947-70E740481C1C}">
                <a14:useLocalDpi xmlns:a14="http://schemas.microsoft.com/office/drawing/2010/main" val="0"/>
              </a:ext>
            </a:extLst>
          </a:blip>
          <a:srcRect l="31062" t="22334" r="30759" b="54903"/>
          <a:stretch>
            <a:fillRect/>
          </a:stretch>
        </p:blipFill>
        <p:spPr bwMode="auto">
          <a:xfrm>
            <a:off x="5828182" y="2805197"/>
            <a:ext cx="42481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62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ector recto 47"/>
          <p:cNvCxnSpPr/>
          <p:nvPr/>
        </p:nvCxnSpPr>
        <p:spPr>
          <a:xfrm>
            <a:off x="2317432" y="3557179"/>
            <a:ext cx="69342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traso 48"/>
          <p:cNvSpPr/>
          <p:nvPr/>
        </p:nvSpPr>
        <p:spPr>
          <a:xfrm>
            <a:off x="9280207" y="2489744"/>
            <a:ext cx="1581150" cy="2219325"/>
          </a:xfrm>
          <a:prstGeom prst="flowChartDelay">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EC" sz="900">
                <a:effectLst/>
                <a:latin typeface="Arial" panose="020B0604020202020204" pitchFamily="34" charset="0"/>
                <a:ea typeface="Calibri" panose="020F0502020204030204" pitchFamily="34" charset="0"/>
                <a:cs typeface="Times New Roman" panose="02020603050405020304" pitchFamily="18" charset="0"/>
              </a:rPr>
              <a:t>La falta de profesionales técnicos especializados en seguridad y salud ocupacional ha producido un mercado laboral incierto e inestable en la provincia de Cotopaxi. </a:t>
            </a:r>
            <a:endParaRPr lang="es-EC" sz="1100">
              <a:effectLst/>
              <a:ea typeface="Calibri" panose="020F0502020204030204" pitchFamily="34" charset="0"/>
              <a:cs typeface="Times New Roman" panose="02020603050405020304" pitchFamily="18" charset="0"/>
            </a:endParaRPr>
          </a:p>
        </p:txBody>
      </p:sp>
      <p:cxnSp>
        <p:nvCxnSpPr>
          <p:cNvPr id="50" name="Conector recto 49"/>
          <p:cNvCxnSpPr/>
          <p:nvPr/>
        </p:nvCxnSpPr>
        <p:spPr>
          <a:xfrm>
            <a:off x="3071177" y="1803944"/>
            <a:ext cx="777875" cy="174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H="1">
            <a:off x="3071177" y="3550829"/>
            <a:ext cx="777240" cy="1569085"/>
          </a:xfrm>
          <a:prstGeom prst="line">
            <a:avLst/>
          </a:prstGeom>
        </p:spPr>
        <p:style>
          <a:lnRef idx="1">
            <a:schemeClr val="accent1"/>
          </a:lnRef>
          <a:fillRef idx="0">
            <a:schemeClr val="accent1"/>
          </a:fillRef>
          <a:effectRef idx="0">
            <a:schemeClr val="accent1"/>
          </a:effectRef>
          <a:fontRef idx="minor">
            <a:schemeClr val="tx1"/>
          </a:fontRef>
        </p:style>
      </p:cxnSp>
      <p:sp>
        <p:nvSpPr>
          <p:cNvPr id="52" name="Cuadro de texto 1126"/>
          <p:cNvSpPr txBox="1"/>
          <p:nvPr/>
        </p:nvSpPr>
        <p:spPr>
          <a:xfrm>
            <a:off x="1879282" y="1432469"/>
            <a:ext cx="1181100" cy="80962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dirty="0">
                <a:effectLst/>
                <a:latin typeface="Arial" panose="020B0604020202020204" pitchFamily="34" charset="0"/>
                <a:ea typeface="Calibri" panose="020F0502020204030204" pitchFamily="34" charset="0"/>
                <a:cs typeface="Times New Roman" panose="02020603050405020304" pitchFamily="18" charset="0"/>
              </a:rPr>
              <a:t>Disminución de profesionales en seguridad y salud ocupacional</a:t>
            </a:r>
            <a:endParaRPr lang="es-EC" sz="1200" dirty="0">
              <a:effectLst/>
              <a:ea typeface="Calibri" panose="020F0502020204030204" pitchFamily="34" charset="0"/>
              <a:cs typeface="Times New Roman" panose="02020603050405020304" pitchFamily="18" charset="0"/>
            </a:endParaRPr>
          </a:p>
        </p:txBody>
      </p:sp>
      <p:sp>
        <p:nvSpPr>
          <p:cNvPr id="53" name="Cuadro de texto 1127"/>
          <p:cNvSpPr txBox="1"/>
          <p:nvPr/>
        </p:nvSpPr>
        <p:spPr>
          <a:xfrm>
            <a:off x="1888807" y="4757329"/>
            <a:ext cx="1181100" cy="952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a:effectLst/>
                <a:latin typeface="Arial" panose="020B0604020202020204" pitchFamily="34" charset="0"/>
                <a:ea typeface="Calibri" panose="020F0502020204030204" pitchFamily="34" charset="0"/>
                <a:cs typeface="Times New Roman" panose="02020603050405020304" pitchFamily="18" charset="0"/>
              </a:rPr>
              <a:t>Desconocimiento de la oferta y demanda de profesionales en seguridad y salud ocupacional </a:t>
            </a:r>
            <a:endParaRPr lang="es-EC" sz="1200">
              <a:effectLst/>
              <a:ea typeface="Calibri" panose="020F0502020204030204" pitchFamily="34" charset="0"/>
              <a:cs typeface="Times New Roman" panose="02020603050405020304" pitchFamily="18" charset="0"/>
            </a:endParaRPr>
          </a:p>
        </p:txBody>
      </p:sp>
      <p:sp>
        <p:nvSpPr>
          <p:cNvPr id="54" name="Cuadro de texto 1131"/>
          <p:cNvSpPr txBox="1"/>
          <p:nvPr/>
        </p:nvSpPr>
        <p:spPr>
          <a:xfrm>
            <a:off x="2317432" y="3757521"/>
            <a:ext cx="1317308" cy="4476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DEFICIENTE DIVERSIFICACIÒN DE FORMACIÓN ACADÉMICA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Conector recto 54"/>
          <p:cNvCxnSpPr/>
          <p:nvPr/>
        </p:nvCxnSpPr>
        <p:spPr>
          <a:xfrm flipH="1">
            <a:off x="4447857" y="3534319"/>
            <a:ext cx="777240" cy="1569085"/>
          </a:xfrm>
          <a:prstGeom prst="line">
            <a:avLst/>
          </a:prstGeom>
        </p:spPr>
        <p:style>
          <a:lnRef idx="1">
            <a:schemeClr val="accent1"/>
          </a:lnRef>
          <a:fillRef idx="0">
            <a:schemeClr val="accent1"/>
          </a:fillRef>
          <a:effectRef idx="0">
            <a:schemeClr val="accent1"/>
          </a:effectRef>
          <a:fontRef idx="minor">
            <a:schemeClr val="tx1"/>
          </a:fontRef>
        </p:style>
      </p:cxnSp>
      <p:sp>
        <p:nvSpPr>
          <p:cNvPr id="56" name="Cuadro de texto 3"/>
          <p:cNvSpPr txBox="1"/>
          <p:nvPr/>
        </p:nvSpPr>
        <p:spPr>
          <a:xfrm>
            <a:off x="3269932" y="4747804"/>
            <a:ext cx="1181100" cy="96202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a:effectLst/>
                <a:latin typeface="Arial" panose="020B0604020202020204" pitchFamily="34" charset="0"/>
                <a:ea typeface="Calibri" panose="020F0502020204030204" pitchFamily="34" charset="0"/>
                <a:cs typeface="Times New Roman" panose="02020603050405020304" pitchFamily="18" charset="0"/>
              </a:rPr>
              <a:t>Limitada oferta académica para la formación en seguridad y salud ocupacional</a:t>
            </a:r>
            <a:endParaRPr lang="es-EC" sz="1200">
              <a:effectLst/>
              <a:ea typeface="Calibri" panose="020F0502020204030204" pitchFamily="34" charset="0"/>
              <a:cs typeface="Times New Roman" panose="02020603050405020304" pitchFamily="18" charset="0"/>
            </a:endParaRPr>
          </a:p>
        </p:txBody>
      </p:sp>
      <p:cxnSp>
        <p:nvCxnSpPr>
          <p:cNvPr id="57" name="Conector recto 56"/>
          <p:cNvCxnSpPr/>
          <p:nvPr/>
        </p:nvCxnSpPr>
        <p:spPr>
          <a:xfrm flipH="1">
            <a:off x="5828982" y="3585119"/>
            <a:ext cx="777240" cy="1569085"/>
          </a:xfrm>
          <a:prstGeom prst="line">
            <a:avLst/>
          </a:prstGeom>
        </p:spPr>
        <p:style>
          <a:lnRef idx="1">
            <a:schemeClr val="accent1"/>
          </a:lnRef>
          <a:fillRef idx="0">
            <a:schemeClr val="accent1"/>
          </a:fillRef>
          <a:effectRef idx="0">
            <a:schemeClr val="accent1"/>
          </a:effectRef>
          <a:fontRef idx="minor">
            <a:schemeClr val="tx1"/>
          </a:fontRef>
        </p:style>
      </p:cxnSp>
      <p:sp>
        <p:nvSpPr>
          <p:cNvPr id="58" name="Cuadro de texto 5"/>
          <p:cNvSpPr txBox="1"/>
          <p:nvPr/>
        </p:nvSpPr>
        <p:spPr>
          <a:xfrm>
            <a:off x="4651057" y="4757329"/>
            <a:ext cx="1181100" cy="104616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a:effectLst/>
                <a:latin typeface="Arial" panose="020B0604020202020204" pitchFamily="34" charset="0"/>
                <a:ea typeface="Calibri" panose="020F0502020204030204" pitchFamily="34" charset="0"/>
                <a:cs typeface="Times New Roman" panose="02020603050405020304" pitchFamily="18" charset="0"/>
              </a:rPr>
              <a:t>Desarticulación institucional entre el sector educativo y el sector productivo de la provincia de Cotopaxi.</a:t>
            </a:r>
            <a:endParaRPr lang="es-EC" sz="1200">
              <a:effectLst/>
              <a:ea typeface="Calibri" panose="020F0502020204030204" pitchFamily="34" charset="0"/>
              <a:cs typeface="Times New Roman" panose="02020603050405020304" pitchFamily="18" charset="0"/>
            </a:endParaRPr>
          </a:p>
        </p:txBody>
      </p:sp>
      <p:cxnSp>
        <p:nvCxnSpPr>
          <p:cNvPr id="59" name="Conector recto 58"/>
          <p:cNvCxnSpPr/>
          <p:nvPr/>
        </p:nvCxnSpPr>
        <p:spPr>
          <a:xfrm flipH="1">
            <a:off x="7143432" y="3575594"/>
            <a:ext cx="777240" cy="1569085"/>
          </a:xfrm>
          <a:prstGeom prst="line">
            <a:avLst/>
          </a:prstGeom>
        </p:spPr>
        <p:style>
          <a:lnRef idx="1">
            <a:schemeClr val="accent1"/>
          </a:lnRef>
          <a:fillRef idx="0">
            <a:schemeClr val="accent1"/>
          </a:fillRef>
          <a:effectRef idx="0">
            <a:schemeClr val="accent1"/>
          </a:effectRef>
          <a:fontRef idx="minor">
            <a:schemeClr val="tx1"/>
          </a:fontRef>
        </p:style>
      </p:cxnSp>
      <p:sp>
        <p:nvSpPr>
          <p:cNvPr id="60" name="Cuadro de texto 7"/>
          <p:cNvSpPr txBox="1"/>
          <p:nvPr/>
        </p:nvSpPr>
        <p:spPr>
          <a:xfrm>
            <a:off x="6051232" y="4757329"/>
            <a:ext cx="1181100" cy="106741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dirty="0">
                <a:effectLst/>
                <a:latin typeface="Arial" panose="020B0604020202020204" pitchFamily="34" charset="0"/>
                <a:ea typeface="Calibri" panose="020F0502020204030204" pitchFamily="34" charset="0"/>
                <a:cs typeface="Times New Roman" panose="02020603050405020304" pitchFamily="18" charset="0"/>
              </a:rPr>
              <a:t>Desequilibrada situación de genero frente a la contratación de profesionales de seguridad y salud ocupacional</a:t>
            </a:r>
            <a:endParaRPr lang="es-EC" sz="1200" dirty="0">
              <a:effectLst/>
              <a:ea typeface="Calibri" panose="020F0502020204030204" pitchFamily="34" charset="0"/>
              <a:cs typeface="Times New Roman" panose="02020603050405020304" pitchFamily="18" charset="0"/>
            </a:endParaRPr>
          </a:p>
        </p:txBody>
      </p:sp>
      <p:cxnSp>
        <p:nvCxnSpPr>
          <p:cNvPr id="61" name="Conector recto 60"/>
          <p:cNvCxnSpPr/>
          <p:nvPr/>
        </p:nvCxnSpPr>
        <p:spPr>
          <a:xfrm>
            <a:off x="4466907" y="1756954"/>
            <a:ext cx="777875" cy="1746250"/>
          </a:xfrm>
          <a:prstGeom prst="line">
            <a:avLst/>
          </a:prstGeom>
        </p:spPr>
        <p:style>
          <a:lnRef idx="1">
            <a:schemeClr val="accent1"/>
          </a:lnRef>
          <a:fillRef idx="0">
            <a:schemeClr val="accent1"/>
          </a:fillRef>
          <a:effectRef idx="0">
            <a:schemeClr val="accent1"/>
          </a:effectRef>
          <a:fontRef idx="minor">
            <a:schemeClr val="tx1"/>
          </a:fontRef>
        </p:style>
      </p:cxnSp>
      <p:sp>
        <p:nvSpPr>
          <p:cNvPr id="62" name="Cuadro de texto 9"/>
          <p:cNvSpPr txBox="1"/>
          <p:nvPr/>
        </p:nvSpPr>
        <p:spPr>
          <a:xfrm>
            <a:off x="3269297" y="1433104"/>
            <a:ext cx="1381125" cy="8382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90170" algn="ctr"/>
            <a:r>
              <a:rPr lang="es-US" sz="900" dirty="0">
                <a:effectLst/>
                <a:latin typeface="Arial" panose="020B0604020202020204" pitchFamily="34" charset="0"/>
                <a:ea typeface="Calibri" panose="020F0502020204030204" pitchFamily="34" charset="0"/>
                <a:cs typeface="Times New Roman" panose="02020603050405020304" pitchFamily="18" charset="0"/>
              </a:rPr>
              <a:t>Necesidad de profesionales de seguridad y salud ocupacional para </a:t>
            </a:r>
            <a:r>
              <a:rPr lang="es-US" sz="900" dirty="0" smtClean="0">
                <a:effectLst/>
                <a:latin typeface="Arial" panose="020B0604020202020204" pitchFamily="34" charset="0"/>
                <a:ea typeface="Calibri" panose="020F0502020204030204" pitchFamily="34" charset="0"/>
                <a:cs typeface="Times New Roman" panose="02020603050405020304" pitchFamily="18" charset="0"/>
              </a:rPr>
              <a:t>empresas públicas </a:t>
            </a:r>
            <a:r>
              <a:rPr lang="es-US" sz="900" dirty="0">
                <a:effectLst/>
                <a:latin typeface="Arial" panose="020B0604020202020204" pitchFamily="34" charset="0"/>
                <a:ea typeface="Calibri" panose="020F0502020204030204" pitchFamily="34" charset="0"/>
                <a:cs typeface="Times New Roman" panose="02020603050405020304" pitchFamily="18" charset="0"/>
              </a:rPr>
              <a:t>y </a:t>
            </a:r>
            <a:r>
              <a:rPr lang="es-US" sz="900" dirty="0" smtClean="0">
                <a:effectLst/>
                <a:latin typeface="Arial" panose="020B0604020202020204" pitchFamily="34" charset="0"/>
                <a:ea typeface="Calibri" panose="020F0502020204030204" pitchFamily="34" charset="0"/>
                <a:cs typeface="Times New Roman" panose="02020603050405020304" pitchFamily="18" charset="0"/>
              </a:rPr>
              <a:t>privadas</a:t>
            </a:r>
            <a:endParaRPr lang="es-EC" sz="1200" dirty="0">
              <a:effectLst/>
              <a:ea typeface="Calibri" panose="020F0502020204030204" pitchFamily="34" charset="0"/>
              <a:cs typeface="Times New Roman" panose="02020603050405020304" pitchFamily="18" charset="0"/>
            </a:endParaRPr>
          </a:p>
        </p:txBody>
      </p:sp>
      <p:cxnSp>
        <p:nvCxnSpPr>
          <p:cNvPr id="63" name="Conector recto 62"/>
          <p:cNvCxnSpPr/>
          <p:nvPr/>
        </p:nvCxnSpPr>
        <p:spPr>
          <a:xfrm>
            <a:off x="5838507" y="1791879"/>
            <a:ext cx="777875" cy="1746250"/>
          </a:xfrm>
          <a:prstGeom prst="line">
            <a:avLst/>
          </a:prstGeom>
        </p:spPr>
        <p:style>
          <a:lnRef idx="1">
            <a:schemeClr val="accent1"/>
          </a:lnRef>
          <a:fillRef idx="0">
            <a:schemeClr val="accent1"/>
          </a:fillRef>
          <a:effectRef idx="0">
            <a:schemeClr val="accent1"/>
          </a:effectRef>
          <a:fontRef idx="minor">
            <a:schemeClr val="tx1"/>
          </a:fontRef>
        </p:style>
      </p:cxnSp>
      <p:sp>
        <p:nvSpPr>
          <p:cNvPr id="64" name="Cuadro de texto 11"/>
          <p:cNvSpPr txBox="1"/>
          <p:nvPr/>
        </p:nvSpPr>
        <p:spPr>
          <a:xfrm>
            <a:off x="4708207" y="1442629"/>
            <a:ext cx="1181100" cy="8001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a:effectLst/>
                <a:latin typeface="Arial" panose="020B0604020202020204" pitchFamily="34" charset="0"/>
                <a:ea typeface="Calibri" panose="020F0502020204030204" pitchFamily="34" charset="0"/>
                <a:cs typeface="Times New Roman" panose="02020603050405020304" pitchFamily="18" charset="0"/>
              </a:rPr>
              <a:t>Escaso desarrollo del campo laboral en seguridad y salud ocupacional</a:t>
            </a:r>
            <a:endParaRPr lang="es-EC" sz="1200">
              <a:effectLst/>
              <a:ea typeface="Calibri" panose="020F0502020204030204" pitchFamily="34" charset="0"/>
              <a:cs typeface="Times New Roman" panose="02020603050405020304" pitchFamily="18" charset="0"/>
            </a:endParaRPr>
          </a:p>
        </p:txBody>
      </p:sp>
      <p:cxnSp>
        <p:nvCxnSpPr>
          <p:cNvPr id="65" name="Conector recto 64"/>
          <p:cNvCxnSpPr/>
          <p:nvPr/>
        </p:nvCxnSpPr>
        <p:spPr>
          <a:xfrm>
            <a:off x="7172007" y="1804579"/>
            <a:ext cx="777875" cy="1746250"/>
          </a:xfrm>
          <a:prstGeom prst="line">
            <a:avLst/>
          </a:prstGeom>
        </p:spPr>
        <p:style>
          <a:lnRef idx="1">
            <a:schemeClr val="accent1"/>
          </a:lnRef>
          <a:fillRef idx="0">
            <a:schemeClr val="accent1"/>
          </a:fillRef>
          <a:effectRef idx="0">
            <a:schemeClr val="accent1"/>
          </a:effectRef>
          <a:fontRef idx="minor">
            <a:schemeClr val="tx1"/>
          </a:fontRef>
        </p:style>
      </p:cxnSp>
      <p:sp>
        <p:nvSpPr>
          <p:cNvPr id="66" name="Cuadro de texto 13"/>
          <p:cNvSpPr txBox="1"/>
          <p:nvPr/>
        </p:nvSpPr>
        <p:spPr>
          <a:xfrm>
            <a:off x="6077358" y="1433104"/>
            <a:ext cx="1181100" cy="84264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US" sz="900">
                <a:effectLst/>
                <a:latin typeface="Arial" panose="020B0604020202020204" pitchFamily="34" charset="0"/>
                <a:ea typeface="Calibri" panose="020F0502020204030204" pitchFamily="34" charset="0"/>
                <a:cs typeface="Times New Roman" panose="02020603050405020304" pitchFamily="18" charset="0"/>
              </a:rPr>
              <a:t>Limitadas plazas de trabajo para las profesionales mujeres en seguridad y salud ocupacional</a:t>
            </a:r>
            <a:endParaRPr lang="es-EC" sz="1200">
              <a:effectLst/>
              <a:ea typeface="Calibri" panose="020F0502020204030204" pitchFamily="34" charset="0"/>
              <a:cs typeface="Times New Roman" panose="02020603050405020304" pitchFamily="18" charset="0"/>
            </a:endParaRPr>
          </a:p>
        </p:txBody>
      </p:sp>
      <p:cxnSp>
        <p:nvCxnSpPr>
          <p:cNvPr id="67" name="Conector recto 66"/>
          <p:cNvCxnSpPr/>
          <p:nvPr/>
        </p:nvCxnSpPr>
        <p:spPr>
          <a:xfrm flipH="1">
            <a:off x="8462962" y="3585754"/>
            <a:ext cx="777240" cy="1569085"/>
          </a:xfrm>
          <a:prstGeom prst="line">
            <a:avLst/>
          </a:prstGeom>
        </p:spPr>
        <p:style>
          <a:lnRef idx="1">
            <a:schemeClr val="accent1"/>
          </a:lnRef>
          <a:fillRef idx="0">
            <a:schemeClr val="accent1"/>
          </a:fillRef>
          <a:effectRef idx="0">
            <a:schemeClr val="accent1"/>
          </a:effectRef>
          <a:fontRef idx="minor">
            <a:schemeClr val="tx1"/>
          </a:fontRef>
        </p:style>
      </p:cxnSp>
      <p:sp>
        <p:nvSpPr>
          <p:cNvPr id="68" name="Cuadro de texto 15"/>
          <p:cNvSpPr txBox="1"/>
          <p:nvPr/>
        </p:nvSpPr>
        <p:spPr>
          <a:xfrm>
            <a:off x="7370762" y="4767489"/>
            <a:ext cx="1181100" cy="105725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US" sz="900" dirty="0">
                <a:effectLst/>
                <a:latin typeface="Arial" panose="020B0604020202020204" pitchFamily="34" charset="0"/>
                <a:ea typeface="Calibri" panose="020F0502020204030204" pitchFamily="34" charset="0"/>
                <a:cs typeface="Times New Roman" panose="02020603050405020304" pitchFamily="18" charset="0"/>
              </a:rPr>
              <a:t>Deficiente esquematización de la información de titulación para los profesionales de seguridad y salud ocupacional</a:t>
            </a:r>
            <a:endParaRPr lang="es-EC" sz="1200" dirty="0">
              <a:effectLst/>
              <a:ea typeface="Calibri" panose="020F0502020204030204" pitchFamily="34" charset="0"/>
              <a:cs typeface="Times New Roman" panose="02020603050405020304" pitchFamily="18" charset="0"/>
            </a:endParaRPr>
          </a:p>
        </p:txBody>
      </p:sp>
      <p:cxnSp>
        <p:nvCxnSpPr>
          <p:cNvPr id="69" name="Conector recto 68"/>
          <p:cNvCxnSpPr/>
          <p:nvPr/>
        </p:nvCxnSpPr>
        <p:spPr>
          <a:xfrm>
            <a:off x="8491537" y="1814739"/>
            <a:ext cx="777875" cy="1746250"/>
          </a:xfrm>
          <a:prstGeom prst="line">
            <a:avLst/>
          </a:prstGeom>
        </p:spPr>
        <p:style>
          <a:lnRef idx="1">
            <a:schemeClr val="accent1"/>
          </a:lnRef>
          <a:fillRef idx="0">
            <a:schemeClr val="accent1"/>
          </a:fillRef>
          <a:effectRef idx="0">
            <a:schemeClr val="accent1"/>
          </a:effectRef>
          <a:fontRef idx="minor">
            <a:schemeClr val="tx1"/>
          </a:fontRef>
        </p:style>
      </p:cxnSp>
      <p:sp>
        <p:nvSpPr>
          <p:cNvPr id="70" name="Cuadro de texto 17"/>
          <p:cNvSpPr txBox="1"/>
          <p:nvPr/>
        </p:nvSpPr>
        <p:spPr>
          <a:xfrm>
            <a:off x="7409951" y="1443264"/>
            <a:ext cx="1181100" cy="86169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US" sz="900">
                <a:effectLst/>
                <a:latin typeface="Arial" panose="020B0604020202020204" pitchFamily="34" charset="0"/>
                <a:ea typeface="Calibri" panose="020F0502020204030204" pitchFamily="34" charset="0"/>
                <a:cs typeface="Times New Roman" panose="02020603050405020304" pitchFamily="18" charset="0"/>
              </a:rPr>
              <a:t>Descomposición del mercado laboral de profesionales de seguridad y salud ocupacional</a:t>
            </a:r>
            <a:endParaRPr lang="es-EC" sz="1200">
              <a:effectLst/>
              <a:ea typeface="Calibri" panose="020F0502020204030204" pitchFamily="34" charset="0"/>
              <a:cs typeface="Times New Roman" panose="02020603050405020304" pitchFamily="18" charset="0"/>
            </a:endParaRPr>
          </a:p>
        </p:txBody>
      </p:sp>
      <p:sp>
        <p:nvSpPr>
          <p:cNvPr id="71" name="Cuadro de texto 18"/>
          <p:cNvSpPr txBox="1"/>
          <p:nvPr/>
        </p:nvSpPr>
        <p:spPr>
          <a:xfrm>
            <a:off x="2113597" y="4262029"/>
            <a:ext cx="1408430" cy="43815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FALTA DE INSTITUCIONES EDUCATIVAS ESPECIALIZADAS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Cuadro de texto 20"/>
          <p:cNvSpPr txBox="1"/>
          <p:nvPr/>
        </p:nvSpPr>
        <p:spPr>
          <a:xfrm>
            <a:off x="3663315" y="3766729"/>
            <a:ext cx="1463992" cy="4953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REDUCIDOS AVANCES EN FORMACIÓN DE SEGURIDAD Y SALUD OCUPACIONAL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Cuadro de texto 21"/>
          <p:cNvSpPr txBox="1"/>
          <p:nvPr/>
        </p:nvSpPr>
        <p:spPr>
          <a:xfrm>
            <a:off x="3663315" y="4281079"/>
            <a:ext cx="1298257" cy="29114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FALTA DE CONTROL GUBERNAMENTAL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Cuadro de texto 23"/>
          <p:cNvSpPr txBox="1"/>
          <p:nvPr/>
        </p:nvSpPr>
        <p:spPr>
          <a:xfrm>
            <a:off x="5202873" y="3809909"/>
            <a:ext cx="130937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FALTA DE COMUNICACIÓN ENTRE INSTITUCIONES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Cuadro de texto 24"/>
          <p:cNvSpPr txBox="1"/>
          <p:nvPr/>
        </p:nvSpPr>
        <p:spPr>
          <a:xfrm>
            <a:off x="4961573" y="4240416"/>
            <a:ext cx="135391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a:effectLst/>
                <a:latin typeface="Arial" panose="020B0604020202020204" pitchFamily="34" charset="0"/>
                <a:ea typeface="Calibri" panose="020F0502020204030204" pitchFamily="34" charset="0"/>
                <a:cs typeface="Times New Roman" panose="02020603050405020304" pitchFamily="18" charset="0"/>
              </a:rPr>
              <a:t>FALTA DE DIRECCIONAMIENTO VOCACIONAL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Cuadro de texto 25"/>
          <p:cNvSpPr txBox="1"/>
          <p:nvPr/>
        </p:nvSpPr>
        <p:spPr>
          <a:xfrm>
            <a:off x="6606222" y="3630839"/>
            <a:ext cx="133794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a:effectLst/>
                <a:latin typeface="Arial" panose="020B0604020202020204" pitchFamily="34" charset="0"/>
                <a:ea typeface="Calibri" panose="020F0502020204030204" pitchFamily="34" charset="0"/>
                <a:cs typeface="Times New Roman" panose="02020603050405020304" pitchFamily="18" charset="0"/>
              </a:rPr>
              <a:t>PRESENCIA DE PRACTICAS MACHISTAS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Cuadro de texto 26"/>
          <p:cNvSpPr txBox="1"/>
          <p:nvPr/>
        </p:nvSpPr>
        <p:spPr>
          <a:xfrm>
            <a:off x="6344058" y="3975961"/>
            <a:ext cx="1431199"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DESIGUALDAD DE CONDICIONES LABORALES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Cuadro de texto 27"/>
          <p:cNvSpPr txBox="1"/>
          <p:nvPr/>
        </p:nvSpPr>
        <p:spPr>
          <a:xfrm>
            <a:off x="6447268" y="4270919"/>
            <a:ext cx="1218066"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DESINTERES DE DESARROLLO PROFESIONAL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Cuadro de texto 28"/>
          <p:cNvSpPr txBox="1"/>
          <p:nvPr/>
        </p:nvSpPr>
        <p:spPr>
          <a:xfrm>
            <a:off x="7815262" y="3728470"/>
            <a:ext cx="131572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LIMITADOS SISTEMAS DE INFORMACIÓN ACADÉMICA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Cuadro de texto 29"/>
          <p:cNvSpPr txBox="1"/>
          <p:nvPr/>
        </p:nvSpPr>
        <p:spPr>
          <a:xfrm>
            <a:off x="7768544" y="4229327"/>
            <a:ext cx="113347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LIMITADO CONOCIMIENTO DE FORMACIÓN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Cuadro de texto 31"/>
          <p:cNvSpPr txBox="1"/>
          <p:nvPr/>
        </p:nvSpPr>
        <p:spPr>
          <a:xfrm>
            <a:off x="2366644" y="2542767"/>
            <a:ext cx="113347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a:effectLst/>
                <a:latin typeface="Arial" panose="020B0604020202020204" pitchFamily="34" charset="0"/>
                <a:ea typeface="Calibri" panose="020F0502020204030204" pitchFamily="34" charset="0"/>
                <a:cs typeface="Times New Roman" panose="02020603050405020304" pitchFamily="18" charset="0"/>
              </a:rPr>
              <a:t>SATURACIÓN DE CARRERAS TRADICIONALES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2"/>
          <p:cNvSpPr txBox="1"/>
          <p:nvPr/>
        </p:nvSpPr>
        <p:spPr>
          <a:xfrm>
            <a:off x="2438082" y="3071404"/>
            <a:ext cx="113347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DESIQUILIBRADO MERCADO LABORAL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Cuadro de texto 34"/>
          <p:cNvSpPr txBox="1"/>
          <p:nvPr/>
        </p:nvSpPr>
        <p:spPr>
          <a:xfrm>
            <a:off x="3614238" y="2514192"/>
            <a:ext cx="113347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PROFESIONALES DE OTRAS ÁREAS SUBCONTRATADOS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Cuadro de texto 35"/>
          <p:cNvSpPr txBox="1"/>
          <p:nvPr/>
        </p:nvSpPr>
        <p:spPr>
          <a:xfrm>
            <a:off x="3970473" y="2914242"/>
            <a:ext cx="120015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a:effectLst/>
                <a:latin typeface="Arial" panose="020B0604020202020204" pitchFamily="34" charset="0"/>
                <a:ea typeface="Calibri" panose="020F0502020204030204" pitchFamily="34" charset="0"/>
                <a:cs typeface="Times New Roman" panose="02020603050405020304" pitchFamily="18" charset="0"/>
              </a:rPr>
              <a:t>DISMINUCIÓN DE PROFESIOANLES DE SEGURIDAD Y SALUD OCUPACIONAL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Cuadro de texto 36"/>
          <p:cNvSpPr txBox="1"/>
          <p:nvPr/>
        </p:nvSpPr>
        <p:spPr>
          <a:xfrm>
            <a:off x="4961573" y="2414179"/>
            <a:ext cx="131826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LIMITADA PROMOCIÓN ACADÉMICA Y LABORAL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Cuadro de texto 37"/>
          <p:cNvSpPr txBox="1"/>
          <p:nvPr/>
        </p:nvSpPr>
        <p:spPr>
          <a:xfrm>
            <a:off x="5109528" y="2714216"/>
            <a:ext cx="1290320"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DESINTERES DE LAS EMPRESAS PÚBLICAS Y PRIVADAS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Cuadro de texto 38"/>
          <p:cNvSpPr txBox="1"/>
          <p:nvPr/>
        </p:nvSpPr>
        <p:spPr>
          <a:xfrm>
            <a:off x="5374457" y="3116261"/>
            <a:ext cx="124192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BAJAS ESPECTATIVAS DE FORMACIÓN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Cuadro de texto 39"/>
          <p:cNvSpPr txBox="1"/>
          <p:nvPr/>
        </p:nvSpPr>
        <p:spPr>
          <a:xfrm>
            <a:off x="6290628" y="2375444"/>
            <a:ext cx="1275079" cy="46672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DESVALORIZACIÓN DE LAS CAPACIDADES DE PROFESIONALES MUJERES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Cuadro de texto 40"/>
          <p:cNvSpPr txBox="1"/>
          <p:nvPr/>
        </p:nvSpPr>
        <p:spPr>
          <a:xfrm>
            <a:off x="6512650" y="2987538"/>
            <a:ext cx="1313815" cy="4991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FALTA DE ATENCIÓN A LA SEGURIDAD Y SALUD OCUPACIONAL DENTRO DE LA EMPRESA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Cuadro de texto 41"/>
          <p:cNvSpPr txBox="1"/>
          <p:nvPr/>
        </p:nvSpPr>
        <p:spPr>
          <a:xfrm>
            <a:off x="7737157" y="2414179"/>
            <a:ext cx="1133475" cy="3429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DEFICIENTE CALIDAD DE LOS PROGRAMAS DE FORMACIÓN ACADEMICA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Cuadro de texto 42"/>
          <p:cNvSpPr txBox="1"/>
          <p:nvPr/>
        </p:nvSpPr>
        <p:spPr>
          <a:xfrm>
            <a:off x="8022907" y="2938054"/>
            <a:ext cx="1085850" cy="4857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US" sz="700" dirty="0">
                <a:effectLst/>
                <a:latin typeface="Arial" panose="020B0604020202020204" pitchFamily="34" charset="0"/>
                <a:ea typeface="Calibri" panose="020F0502020204030204" pitchFamily="34" charset="0"/>
                <a:cs typeface="Times New Roman" panose="02020603050405020304" pitchFamily="18" charset="0"/>
              </a:rPr>
              <a:t>FALTA DE CONTROL DE LOS PROCESOS DE GENERACIÓN DE INFORMACIÓN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ítulo 1"/>
          <p:cNvSpPr txBox="1">
            <a:spLocks/>
          </p:cNvSpPr>
          <p:nvPr/>
        </p:nvSpPr>
        <p:spPr>
          <a:xfrm>
            <a:off x="1952964" y="649093"/>
            <a:ext cx="7752036" cy="48905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600" dirty="0"/>
              <a:t>Espina de pescado</a:t>
            </a:r>
          </a:p>
        </p:txBody>
      </p:sp>
    </p:spTree>
    <p:extLst>
      <p:ext uri="{BB962C8B-B14F-4D97-AF65-F5344CB8AC3E}">
        <p14:creationId xmlns:p14="http://schemas.microsoft.com/office/powerpoint/2010/main" val="269589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seguridad y salud ocup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321" y="1764903"/>
            <a:ext cx="2907543" cy="29366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C" b="1" dirty="0">
                <a:latin typeface="+mn-lt"/>
              </a:rPr>
              <a:t>Justificación </a:t>
            </a:r>
            <a:br>
              <a:rPr lang="es-EC" b="1" dirty="0">
                <a:latin typeface="+mn-lt"/>
              </a:rPr>
            </a:br>
            <a:endParaRPr lang="es-EC" dirty="0">
              <a:latin typeface="+mn-lt"/>
            </a:endParaRPr>
          </a:p>
        </p:txBody>
      </p:sp>
      <p:sp>
        <p:nvSpPr>
          <p:cNvPr id="3" name="Marcador de contenido 2"/>
          <p:cNvSpPr>
            <a:spLocks noGrp="1"/>
          </p:cNvSpPr>
          <p:nvPr>
            <p:ph sz="half" idx="1"/>
          </p:nvPr>
        </p:nvSpPr>
        <p:spPr>
          <a:xfrm>
            <a:off x="4807132" y="316032"/>
            <a:ext cx="6922972" cy="1508938"/>
          </a:xfrm>
        </p:spPr>
        <p:txBody>
          <a:bodyPr>
            <a:normAutofit fontScale="85000" lnSpcReduction="10000"/>
          </a:bodyPr>
          <a:lstStyle/>
          <a:p>
            <a:r>
              <a:rPr lang="es-ES" b="1" dirty="0"/>
              <a:t>Pertinencia</a:t>
            </a:r>
            <a:endParaRPr lang="es-EC" b="1" dirty="0"/>
          </a:p>
          <a:p>
            <a:pPr marL="0" indent="0" algn="just">
              <a:buNone/>
            </a:pPr>
            <a:r>
              <a:rPr lang="es-EC" dirty="0" smtClean="0"/>
              <a:t>Es </a:t>
            </a:r>
            <a:r>
              <a:rPr lang="es-EC" dirty="0"/>
              <a:t>pertinente realizar la investigación para conocer el nivel de empleabilidad que existe en el mercado laboral con respecto a plazas de trabajo y los profesionales formados en seguridad y salud ocupacional. </a:t>
            </a:r>
          </a:p>
          <a:p>
            <a:endParaRPr lang="es-EC" dirty="0"/>
          </a:p>
        </p:txBody>
      </p:sp>
      <p:sp>
        <p:nvSpPr>
          <p:cNvPr id="4" name="Marcador de contenido 3"/>
          <p:cNvSpPr>
            <a:spLocks noGrp="1"/>
          </p:cNvSpPr>
          <p:nvPr>
            <p:ph sz="half" idx="2"/>
          </p:nvPr>
        </p:nvSpPr>
        <p:spPr>
          <a:xfrm>
            <a:off x="4807131" y="1764903"/>
            <a:ext cx="6925404" cy="1540000"/>
          </a:xfrm>
        </p:spPr>
        <p:txBody>
          <a:bodyPr>
            <a:normAutofit fontScale="85000" lnSpcReduction="10000"/>
          </a:bodyPr>
          <a:lstStyle/>
          <a:p>
            <a:r>
              <a:rPr lang="es-ES" b="1" dirty="0" smtClean="0"/>
              <a:t>Factibilidad</a:t>
            </a:r>
            <a:endParaRPr lang="es-EC" b="1" dirty="0"/>
          </a:p>
          <a:p>
            <a:pPr marL="0" indent="0" algn="just">
              <a:buNone/>
            </a:pPr>
            <a:r>
              <a:rPr lang="es-EC" dirty="0" smtClean="0"/>
              <a:t>La </a:t>
            </a:r>
            <a:r>
              <a:rPr lang="es-EC" dirty="0"/>
              <a:t>investigación es factible pues se podrá estructurar la información relacionada con el proceso de titulación de profesionales y la demanda laboral de áreas relacionadas con la seguridad y salud </a:t>
            </a:r>
            <a:r>
              <a:rPr lang="es-EC" dirty="0" smtClean="0"/>
              <a:t>ocupacional</a:t>
            </a:r>
            <a:r>
              <a:rPr lang="es-EC" dirty="0"/>
              <a:t>.</a:t>
            </a:r>
          </a:p>
        </p:txBody>
      </p:sp>
      <p:sp>
        <p:nvSpPr>
          <p:cNvPr id="5" name="Marcador de contenido 3"/>
          <p:cNvSpPr txBox="1">
            <a:spLocks/>
          </p:cNvSpPr>
          <p:nvPr/>
        </p:nvSpPr>
        <p:spPr>
          <a:xfrm>
            <a:off x="4807131" y="3304903"/>
            <a:ext cx="6922973" cy="15400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s-ES" sz="1500" b="1" dirty="0"/>
              <a:t>Viabilidad </a:t>
            </a:r>
            <a:endParaRPr lang="es-EC" sz="1500" b="1" dirty="0"/>
          </a:p>
          <a:p>
            <a:pPr marL="0" indent="0" algn="just">
              <a:buNone/>
            </a:pPr>
            <a:r>
              <a:rPr lang="es-EC" sz="1500" dirty="0" smtClean="0"/>
              <a:t>Se han </a:t>
            </a:r>
            <a:r>
              <a:rPr lang="es-EC" sz="1500" dirty="0"/>
              <a:t>realizado los acercamientos necesarios con las autoridades de las universidades y sectores gubernamentales relacionados con la formación profesional y el campo laboral de seguridad y salud </a:t>
            </a:r>
            <a:r>
              <a:rPr lang="es-EC" sz="1500" dirty="0" smtClean="0"/>
              <a:t>ocupacional</a:t>
            </a:r>
            <a:r>
              <a:rPr lang="es-EC" sz="1500" dirty="0"/>
              <a:t>.</a:t>
            </a:r>
          </a:p>
        </p:txBody>
      </p:sp>
      <p:sp>
        <p:nvSpPr>
          <p:cNvPr id="6" name="Marcador de contenido 3"/>
          <p:cNvSpPr txBox="1">
            <a:spLocks/>
          </p:cNvSpPr>
          <p:nvPr/>
        </p:nvSpPr>
        <p:spPr>
          <a:xfrm>
            <a:off x="4807131" y="4859694"/>
            <a:ext cx="6922972" cy="15400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gn="just"/>
            <a:r>
              <a:rPr lang="es-ES" sz="1500" b="1" dirty="0"/>
              <a:t>Beneficiarios directos e </a:t>
            </a:r>
            <a:r>
              <a:rPr lang="es-ES" sz="1500" b="1" dirty="0" smtClean="0"/>
              <a:t>indirectos</a:t>
            </a:r>
            <a:endParaRPr lang="es-EC" sz="1500" b="1" dirty="0"/>
          </a:p>
          <a:p>
            <a:pPr marL="0" indent="0" algn="just">
              <a:buNone/>
            </a:pPr>
            <a:r>
              <a:rPr lang="es-EC" sz="1500" dirty="0" smtClean="0"/>
              <a:t>Los </a:t>
            </a:r>
            <a:r>
              <a:rPr lang="es-EC" sz="1500" dirty="0"/>
              <a:t>beneficiarios de esta investigación serán la sociedad en el contexto empleador (empresas del sector público y privado), las universidades (generadores de profesionales de SSO) y el sector universitario el cuál es el engrane que acelera el desarrollo del sistema laboral.</a:t>
            </a:r>
          </a:p>
        </p:txBody>
      </p:sp>
    </p:spTree>
    <p:extLst>
      <p:ext uri="{BB962C8B-B14F-4D97-AF65-F5344CB8AC3E}">
        <p14:creationId xmlns:p14="http://schemas.microsoft.com/office/powerpoint/2010/main" val="328788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seguridad y salud ocup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347" y="64317"/>
            <a:ext cx="1828801" cy="16941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1010452784"/>
              </p:ext>
            </p:extLst>
          </p:nvPr>
        </p:nvGraphicFramePr>
        <p:xfrm>
          <a:off x="2011680" y="1137678"/>
          <a:ext cx="8487954" cy="527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txBox="1">
            <a:spLocks/>
          </p:cNvSpPr>
          <p:nvPr/>
        </p:nvSpPr>
        <p:spPr>
          <a:xfrm>
            <a:off x="2379639" y="360045"/>
            <a:ext cx="7752036" cy="48905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200" b="1" dirty="0" smtClean="0">
                <a:latin typeface="+mn-lt"/>
              </a:rPr>
              <a:t>OBJETIVOS </a:t>
            </a:r>
            <a:endParaRPr lang="es-EC" sz="3200" b="1" dirty="0">
              <a:latin typeface="+mn-lt"/>
            </a:endParaRPr>
          </a:p>
        </p:txBody>
      </p:sp>
    </p:spTree>
    <p:extLst>
      <p:ext uri="{BB962C8B-B14F-4D97-AF65-F5344CB8AC3E}">
        <p14:creationId xmlns:p14="http://schemas.microsoft.com/office/powerpoint/2010/main" val="4017885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eguridad y salud ocup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1" y="1589091"/>
            <a:ext cx="4379021" cy="3545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93007904"/>
              </p:ext>
            </p:extLst>
          </p:nvPr>
        </p:nvGraphicFramePr>
        <p:xfrm>
          <a:off x="4770892" y="2022140"/>
          <a:ext cx="7249440" cy="3112011"/>
        </p:xfrm>
        <a:graphic>
          <a:graphicData uri="http://schemas.openxmlformats.org/drawingml/2006/table">
            <a:tbl>
              <a:tblPr firstRow="1" bandRow="1">
                <a:tableStyleId>{7DF18680-E054-41AD-8BC1-D1AEF772440D}</a:tableStyleId>
              </a:tblPr>
              <a:tblGrid>
                <a:gridCol w="1519314">
                  <a:extLst>
                    <a:ext uri="{9D8B030D-6E8A-4147-A177-3AD203B41FA5}">
                      <a16:colId xmlns="" xmlns:a16="http://schemas.microsoft.com/office/drawing/2014/main" val="1852891441"/>
                    </a:ext>
                  </a:extLst>
                </a:gridCol>
                <a:gridCol w="1913206">
                  <a:extLst>
                    <a:ext uri="{9D8B030D-6E8A-4147-A177-3AD203B41FA5}">
                      <a16:colId xmlns="" xmlns:a16="http://schemas.microsoft.com/office/drawing/2014/main" val="2874590375"/>
                    </a:ext>
                  </a:extLst>
                </a:gridCol>
                <a:gridCol w="1871003">
                  <a:extLst>
                    <a:ext uri="{9D8B030D-6E8A-4147-A177-3AD203B41FA5}">
                      <a16:colId xmlns="" xmlns:a16="http://schemas.microsoft.com/office/drawing/2014/main" val="36223150"/>
                    </a:ext>
                  </a:extLst>
                </a:gridCol>
                <a:gridCol w="1945917">
                  <a:extLst>
                    <a:ext uri="{9D8B030D-6E8A-4147-A177-3AD203B41FA5}">
                      <a16:colId xmlns="" xmlns:a16="http://schemas.microsoft.com/office/drawing/2014/main" val="33535248"/>
                    </a:ext>
                  </a:extLst>
                </a:gridCol>
              </a:tblGrid>
              <a:tr h="500944">
                <a:tc>
                  <a:txBody>
                    <a:bodyPr/>
                    <a:lstStyle/>
                    <a:p>
                      <a:pPr algn="ctr"/>
                      <a:r>
                        <a:rPr lang="es-EC" sz="1400" dirty="0" smtClean="0"/>
                        <a:t>ENFOQUE </a:t>
                      </a:r>
                      <a:endParaRPr lang="es-EC" sz="1400" dirty="0"/>
                    </a:p>
                  </a:txBody>
                  <a:tcPr/>
                </a:tc>
                <a:tc>
                  <a:txBody>
                    <a:bodyPr/>
                    <a:lstStyle/>
                    <a:p>
                      <a:pPr algn="ctr"/>
                      <a:r>
                        <a:rPr lang="es-EC" sz="1400" dirty="0" smtClean="0"/>
                        <a:t>TIPOLOGÍA</a:t>
                      </a:r>
                      <a:endParaRPr lang="es-EC" sz="1400" dirty="0"/>
                    </a:p>
                  </a:txBody>
                  <a:tcPr/>
                </a:tc>
                <a:tc>
                  <a:txBody>
                    <a:bodyPr/>
                    <a:lstStyle/>
                    <a:p>
                      <a:pPr algn="ctr"/>
                      <a:r>
                        <a:rPr lang="es-EC" sz="1400" dirty="0" smtClean="0"/>
                        <a:t>INSTRUMENTOS</a:t>
                      </a:r>
                      <a:endParaRPr lang="es-EC" sz="1400" dirty="0"/>
                    </a:p>
                  </a:txBody>
                  <a:tcPr/>
                </a:tc>
                <a:tc>
                  <a:txBody>
                    <a:bodyPr/>
                    <a:lstStyle/>
                    <a:p>
                      <a:pPr algn="ctr"/>
                      <a:r>
                        <a:rPr lang="es-EC" sz="1400" dirty="0" smtClean="0"/>
                        <a:t>PROCEDIMIENTOS</a:t>
                      </a:r>
                      <a:endParaRPr lang="es-EC" sz="1400" dirty="0"/>
                    </a:p>
                  </a:txBody>
                  <a:tcPr/>
                </a:tc>
                <a:extLst>
                  <a:ext uri="{0D108BD9-81ED-4DB2-BD59-A6C34878D82A}">
                    <a16:rowId xmlns="" xmlns:a16="http://schemas.microsoft.com/office/drawing/2014/main" val="225117906"/>
                  </a:ext>
                </a:extLst>
              </a:tr>
              <a:tr h="2611067">
                <a:tc>
                  <a:txBody>
                    <a:bodyPr/>
                    <a:lstStyle/>
                    <a:p>
                      <a:pPr marL="285750" indent="-285750">
                        <a:buFont typeface="Arial" panose="020B0604020202020204" pitchFamily="34" charset="0"/>
                        <a:buChar char="•"/>
                      </a:pPr>
                      <a:r>
                        <a:rPr lang="es-EC" sz="1800" kern="1200" dirty="0" smtClean="0">
                          <a:effectLst/>
                        </a:rPr>
                        <a:t>Método inductivo</a:t>
                      </a:r>
                    </a:p>
                    <a:p>
                      <a:pPr marL="285750" indent="-285750">
                        <a:buFont typeface="Arial" panose="020B0604020202020204" pitchFamily="34" charset="0"/>
                        <a:buChar char="•"/>
                      </a:pPr>
                      <a:r>
                        <a:rPr lang="es-EC" sz="1800" kern="1200" dirty="0" smtClean="0">
                          <a:effectLst/>
                        </a:rPr>
                        <a:t>Método deductivo</a:t>
                      </a:r>
                    </a:p>
                    <a:p>
                      <a:endParaRPr lang="es-EC" dirty="0"/>
                    </a:p>
                  </a:txBody>
                  <a:tcPr/>
                </a:tc>
                <a:tc>
                  <a:txBody>
                    <a:bodyPr/>
                    <a:lstStyle/>
                    <a:p>
                      <a:pPr marL="285750" indent="-285750">
                        <a:buFont typeface="Arial" panose="020B0604020202020204" pitchFamily="34" charset="0"/>
                        <a:buChar char="•"/>
                      </a:pPr>
                      <a:r>
                        <a:rPr lang="pt-BR" dirty="0" smtClean="0"/>
                        <a:t>Documental</a:t>
                      </a:r>
                    </a:p>
                    <a:p>
                      <a:pPr marL="285750" indent="-285750">
                        <a:buFont typeface="Arial" panose="020B0604020202020204" pitchFamily="34" charset="0"/>
                        <a:buChar char="•"/>
                      </a:pPr>
                      <a:r>
                        <a:rPr lang="pt-BR" dirty="0" smtClean="0"/>
                        <a:t>Insitu</a:t>
                      </a:r>
                    </a:p>
                    <a:p>
                      <a:pPr marL="285750" indent="-285750">
                        <a:buFont typeface="Arial" panose="020B0604020202020204" pitchFamily="34" charset="0"/>
                        <a:buChar char="•"/>
                      </a:pPr>
                      <a:r>
                        <a:rPr lang="pt-BR" dirty="0" smtClean="0"/>
                        <a:t>No experimental</a:t>
                      </a:r>
                    </a:p>
                    <a:p>
                      <a:pPr marL="285750" indent="-285750">
                        <a:buFont typeface="Arial" panose="020B0604020202020204" pitchFamily="34" charset="0"/>
                        <a:buChar char="•"/>
                      </a:pPr>
                      <a:r>
                        <a:rPr lang="pt-BR" dirty="0" smtClean="0"/>
                        <a:t>Descriptivo</a:t>
                      </a:r>
                    </a:p>
                  </a:txBody>
                  <a:tcPr/>
                </a:tc>
                <a:tc>
                  <a:txBody>
                    <a:bodyPr/>
                    <a:lstStyle/>
                    <a:p>
                      <a:pPr marL="285750" indent="-285750">
                        <a:buFont typeface="Arial" panose="020B0604020202020204" pitchFamily="34" charset="0"/>
                        <a:buChar char="•"/>
                      </a:pPr>
                      <a:r>
                        <a:rPr lang="es-EC" dirty="0" smtClean="0"/>
                        <a:t>Observación científica </a:t>
                      </a:r>
                    </a:p>
                    <a:p>
                      <a:pPr marL="285750" indent="-285750">
                        <a:buFont typeface="Arial" panose="020B0604020202020204" pitchFamily="34" charset="0"/>
                        <a:buChar char="•"/>
                      </a:pPr>
                      <a:r>
                        <a:rPr lang="es-EC" dirty="0" smtClean="0"/>
                        <a:t>Bibliografía</a:t>
                      </a:r>
                    </a:p>
                    <a:p>
                      <a:pPr marL="285750" indent="-285750">
                        <a:buFont typeface="Arial" panose="020B0604020202020204" pitchFamily="34" charset="0"/>
                        <a:buChar char="•"/>
                      </a:pPr>
                      <a:r>
                        <a:rPr lang="es-EC" dirty="0" smtClean="0"/>
                        <a:t>Encuestas</a:t>
                      </a:r>
                      <a:endParaRPr lang="es-EC" dirty="0"/>
                    </a:p>
                  </a:txBody>
                  <a:tcPr/>
                </a:tc>
                <a:tc>
                  <a:txBody>
                    <a:bodyPr/>
                    <a:lstStyle/>
                    <a:p>
                      <a:pPr marL="285750" indent="-285750">
                        <a:buFont typeface="Arial" panose="020B0604020202020204" pitchFamily="34" charset="0"/>
                        <a:buChar char="•"/>
                      </a:pPr>
                      <a:r>
                        <a:rPr lang="es-EC" dirty="0" smtClean="0"/>
                        <a:t>Técnica documental</a:t>
                      </a:r>
                    </a:p>
                    <a:p>
                      <a:pPr marL="285750" indent="-285750">
                        <a:buFont typeface="Arial" panose="020B0604020202020204" pitchFamily="34" charset="0"/>
                        <a:buChar char="•"/>
                      </a:pPr>
                      <a:r>
                        <a:rPr lang="es-EC" dirty="0" smtClean="0"/>
                        <a:t>Base de datos </a:t>
                      </a:r>
                    </a:p>
                    <a:p>
                      <a:endParaRPr lang="es-EC" dirty="0"/>
                    </a:p>
                  </a:txBody>
                  <a:tcPr/>
                </a:tc>
                <a:extLst>
                  <a:ext uri="{0D108BD9-81ED-4DB2-BD59-A6C34878D82A}">
                    <a16:rowId xmlns="" xmlns:a16="http://schemas.microsoft.com/office/drawing/2014/main" val="4127892212"/>
                  </a:ext>
                </a:extLst>
              </a:tr>
            </a:tbl>
          </a:graphicData>
        </a:graphic>
      </p:graphicFrame>
      <p:sp>
        <p:nvSpPr>
          <p:cNvPr id="5" name="Título 4"/>
          <p:cNvSpPr>
            <a:spLocks noGrp="1"/>
          </p:cNvSpPr>
          <p:nvPr>
            <p:ph type="title"/>
          </p:nvPr>
        </p:nvSpPr>
        <p:spPr/>
        <p:txBody>
          <a:bodyPr/>
          <a:lstStyle/>
          <a:p>
            <a:endParaRPr lang="es-EC" dirty="0"/>
          </a:p>
        </p:txBody>
      </p:sp>
      <p:sp>
        <p:nvSpPr>
          <p:cNvPr id="7" name="Título 1"/>
          <p:cNvSpPr txBox="1">
            <a:spLocks/>
          </p:cNvSpPr>
          <p:nvPr/>
        </p:nvSpPr>
        <p:spPr>
          <a:xfrm>
            <a:off x="2375672" y="877518"/>
            <a:ext cx="7752036" cy="48905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s-EC" sz="3200" b="1" dirty="0" smtClean="0">
                <a:latin typeface="+mn-lt"/>
              </a:rPr>
              <a:t>METODOLOGÍA </a:t>
            </a:r>
            <a:endParaRPr lang="es-EC" sz="3200" b="1" dirty="0">
              <a:latin typeface="+mn-lt"/>
            </a:endParaRPr>
          </a:p>
        </p:txBody>
      </p:sp>
    </p:spTree>
    <p:extLst>
      <p:ext uri="{BB962C8B-B14F-4D97-AF65-F5344CB8AC3E}">
        <p14:creationId xmlns:p14="http://schemas.microsoft.com/office/powerpoint/2010/main" val="177403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Provincia de Cotopaxi </a:t>
            </a:r>
            <a:endParaRPr lang="es-CO" dirty="0"/>
          </a:p>
        </p:txBody>
      </p:sp>
      <p:pic>
        <p:nvPicPr>
          <p:cNvPr id="4" name="Marcador de contenido 3" descr="Resultado de imagen para provincia de cotopax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7466" y="460966"/>
            <a:ext cx="4817099" cy="3557243"/>
          </a:xfrm>
          <a:prstGeom prst="rect">
            <a:avLst/>
          </a:prstGeom>
          <a:ln w="3175" cap="sq">
            <a:solidFill>
              <a:srgbClr val="000000"/>
            </a:solidFill>
            <a:prstDash val="solid"/>
            <a:miter lim="800000"/>
          </a:ln>
          <a:effectLst/>
        </p:spPr>
      </p:pic>
      <p:pic>
        <p:nvPicPr>
          <p:cNvPr id="5" name="Imagen 4"/>
          <p:cNvPicPr>
            <a:picLocks noChangeAspect="1"/>
          </p:cNvPicPr>
          <p:nvPr/>
        </p:nvPicPr>
        <p:blipFill rotWithShape="1">
          <a:blip r:embed="rId3"/>
          <a:srcRect l="34725" t="7867" r="36082" b="17167"/>
          <a:stretch/>
        </p:blipFill>
        <p:spPr>
          <a:xfrm>
            <a:off x="10049045" y="1198159"/>
            <a:ext cx="1648496" cy="2379987"/>
          </a:xfrm>
          <a:prstGeom prst="rect">
            <a:avLst/>
          </a:prstGeom>
        </p:spPr>
      </p:pic>
      <p:pic>
        <p:nvPicPr>
          <p:cNvPr id="6" name="Imagen 5"/>
          <p:cNvPicPr>
            <a:picLocks noChangeAspect="1"/>
          </p:cNvPicPr>
          <p:nvPr/>
        </p:nvPicPr>
        <p:blipFill rotWithShape="1">
          <a:blip r:embed="rId4"/>
          <a:srcRect l="78169" t="40371" r="12535" b="49107"/>
          <a:stretch/>
        </p:blipFill>
        <p:spPr>
          <a:xfrm>
            <a:off x="10041997" y="4329849"/>
            <a:ext cx="1655544" cy="1053528"/>
          </a:xfrm>
          <a:prstGeom prst="rect">
            <a:avLst/>
          </a:prstGeom>
        </p:spPr>
      </p:pic>
      <p:sp>
        <p:nvSpPr>
          <p:cNvPr id="7" name="CuadroTexto 6"/>
          <p:cNvSpPr txBox="1"/>
          <p:nvPr/>
        </p:nvSpPr>
        <p:spPr>
          <a:xfrm>
            <a:off x="4729181" y="4391696"/>
            <a:ext cx="4713667" cy="1754326"/>
          </a:xfrm>
          <a:prstGeom prst="rect">
            <a:avLst/>
          </a:prstGeom>
          <a:noFill/>
        </p:spPr>
        <p:txBody>
          <a:bodyPr wrap="square" rtlCol="0">
            <a:spAutoFit/>
          </a:bodyPr>
          <a:lstStyle/>
          <a:p>
            <a:pPr marL="285750" indent="-285750">
              <a:buFont typeface="Arial" panose="020B0604020202020204" pitchFamily="34" charset="0"/>
              <a:buChar char="•"/>
            </a:pPr>
            <a:r>
              <a:rPr lang="es-CO" dirty="0"/>
              <a:t>C</a:t>
            </a:r>
            <a:r>
              <a:rPr lang="es-CO" dirty="0" smtClean="0"/>
              <a:t>apital </a:t>
            </a:r>
            <a:r>
              <a:rPr lang="es-CO" dirty="0"/>
              <a:t>administrativa </a:t>
            </a:r>
            <a:r>
              <a:rPr lang="es-CO" dirty="0" smtClean="0"/>
              <a:t>Latacunga.</a:t>
            </a:r>
          </a:p>
          <a:p>
            <a:pPr marL="285750" indent="-285750">
              <a:buFont typeface="Arial" panose="020B0604020202020204" pitchFamily="34" charset="0"/>
              <a:buChar char="•"/>
            </a:pPr>
            <a:r>
              <a:rPr lang="es-CO" dirty="0"/>
              <a:t>Constituida por 7 </a:t>
            </a:r>
            <a:r>
              <a:rPr lang="es-CO" dirty="0" smtClean="0"/>
              <a:t>cantones</a:t>
            </a:r>
          </a:p>
          <a:p>
            <a:pPr marL="285750" indent="-285750">
              <a:buFont typeface="Arial" panose="020B0604020202020204" pitchFamily="34" charset="0"/>
              <a:buChar char="•"/>
            </a:pPr>
            <a:r>
              <a:rPr lang="es-CO" dirty="0"/>
              <a:t>Ocupa un territorio de unos 6.569</a:t>
            </a:r>
            <a:r>
              <a:rPr lang="es-CO" dirty="0">
                <a:ln w="0"/>
                <a:effectLst>
                  <a:outerShdw blurRad="38100" dist="19050" dir="2700000" algn="tl" rotWithShape="0">
                    <a:schemeClr val="dk1">
                      <a:alpha val="40000"/>
                    </a:schemeClr>
                  </a:outerShdw>
                </a:effectLst>
              </a:rPr>
              <a:t> </a:t>
            </a:r>
            <a:r>
              <a:rPr lang="es-CO" dirty="0">
                <a:hlinkClick r:id="rId5" tooltip="Km²"/>
              </a:rPr>
              <a:t>km²</a:t>
            </a:r>
            <a:endParaRPr lang="es-CO" dirty="0"/>
          </a:p>
          <a:p>
            <a:pPr marL="285750" indent="-285750">
              <a:buFont typeface="Arial" panose="020B0604020202020204" pitchFamily="34" charset="0"/>
              <a:buChar char="•"/>
            </a:pPr>
            <a:r>
              <a:rPr lang="es-CO" dirty="0"/>
              <a:t>En el territorio cotopaxense habitan </a:t>
            </a:r>
            <a:r>
              <a:rPr lang="es-CO" dirty="0" smtClean="0"/>
              <a:t>458.581 personas.</a:t>
            </a:r>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126867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3022" y="408490"/>
            <a:ext cx="5373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POBLACIÓN Y MUESTRA </a:t>
            </a:r>
            <a:endParaRPr kumimoji="0" lang="es-EC" altLang="es-EC" b="1" i="0" u="none" strike="noStrike" cap="none" normalizeH="0" baseline="0" dirty="0" smtClean="0">
              <a:ln>
                <a:noFill/>
              </a:ln>
              <a:solidFill>
                <a:schemeClr val="tx1"/>
              </a:solidFill>
              <a:effectLst/>
            </a:endParaRPr>
          </a:p>
        </p:txBody>
      </p:sp>
      <p:graphicFrame>
        <p:nvGraphicFramePr>
          <p:cNvPr id="5" name="Diagrama 4"/>
          <p:cNvGraphicFramePr/>
          <p:nvPr>
            <p:extLst>
              <p:ext uri="{D42A27DB-BD31-4B8C-83A1-F6EECF244321}">
                <p14:modId xmlns:p14="http://schemas.microsoft.com/office/powerpoint/2010/main" val="3870794125"/>
              </p:ext>
            </p:extLst>
          </p:nvPr>
        </p:nvGraphicFramePr>
        <p:xfrm>
          <a:off x="1139485" y="781305"/>
          <a:ext cx="6457069" cy="199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633046" y="4649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197" name="Picture 5"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5726" y="3320125"/>
            <a:ext cx="6175717" cy="2887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4113401803"/>
              </p:ext>
            </p:extLst>
          </p:nvPr>
        </p:nvGraphicFramePr>
        <p:xfrm>
          <a:off x="8146282" y="908061"/>
          <a:ext cx="3263705" cy="17443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2"/>
          <p:cNvSpPr>
            <a:spLocks noChangeArrowheads="1"/>
          </p:cNvSpPr>
          <p:nvPr/>
        </p:nvSpPr>
        <p:spPr bwMode="auto">
          <a:xfrm>
            <a:off x="-503563" y="6397949"/>
            <a:ext cx="12970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altLang="es-EC" sz="2000" b="1" dirty="0" smtClean="0">
                <a:solidFill>
                  <a:srgbClr val="000000"/>
                </a:solidFill>
                <a:ea typeface="Calibri" panose="020F0502020204030204" pitchFamily="34" charset="0"/>
                <a:cs typeface="Arial" panose="020B0604020202020204" pitchFamily="34" charset="0"/>
              </a:rPr>
              <a:t>Instituto Nacional de Estadísticas y Censos, 2015 &amp;</a:t>
            </a:r>
            <a:r>
              <a:rPr kumimoji="0" lang="es-EC" altLang="es-EC" sz="2000" b="1"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Ministerio</a:t>
            </a:r>
            <a:r>
              <a:rPr kumimoji="0" lang="es-EC" altLang="es-EC" sz="2000" b="1" i="0" u="none" strike="noStrike" cap="none" normalizeH="0" dirty="0" smtClean="0">
                <a:ln>
                  <a:noFill/>
                </a:ln>
                <a:solidFill>
                  <a:srgbClr val="000000"/>
                </a:solidFill>
                <a:effectLst/>
                <a:ea typeface="Calibri" panose="020F0502020204030204" pitchFamily="34" charset="0"/>
                <a:cs typeface="Arial" panose="020B0604020202020204" pitchFamily="34" charset="0"/>
              </a:rPr>
              <a:t> de Educación,2016</a:t>
            </a:r>
            <a:endParaRPr kumimoji="0" lang="es-EC" altLang="es-EC" b="1" i="0" u="none" strike="noStrike" cap="none" normalizeH="0" baseline="0" dirty="0" smtClean="0">
              <a:ln>
                <a:noFill/>
              </a:ln>
              <a:solidFill>
                <a:schemeClr val="tx1"/>
              </a:solidFill>
              <a:effectLst/>
            </a:endParaRPr>
          </a:p>
        </p:txBody>
      </p:sp>
      <mc:AlternateContent xmlns:mc="http://schemas.openxmlformats.org/markup-compatibility/2006">
        <mc:Choice xmlns:a14="http://schemas.microsoft.com/office/drawing/2010/main" Requires="a14">
          <p:sp>
            <p:nvSpPr>
              <p:cNvPr id="2" name="Rectángulo 1"/>
              <p:cNvSpPr/>
              <p:nvPr/>
            </p:nvSpPr>
            <p:spPr>
              <a:xfrm>
                <a:off x="10203" y="2585214"/>
                <a:ext cx="6351956" cy="4026936"/>
              </a:xfrm>
              <a:prstGeom prst="rect">
                <a:avLst/>
              </a:prstGeom>
            </p:spPr>
            <p:txBody>
              <a:bodyPr wrap="square">
                <a:spAutoFit/>
              </a:bodyPr>
              <a:lstStyle/>
              <a:p>
                <a:pPr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 </a:t>
                </a:r>
                <a:endParaRPr lang="es-CO" dirty="0">
                  <a:effectLst/>
                  <a:latin typeface="Arial" panose="020B0604020202020204" pitchFamily="34" charset="0"/>
                  <a:ea typeface="Arial" panose="020B0604020202020204" pitchFamily="34" charset="0"/>
                </a:endParaRPr>
              </a:p>
              <a:p>
                <a:pPr>
                  <a:lnSpc>
                    <a:spcPct val="107000"/>
                  </a:lnSpc>
                  <a:spcAft>
                    <a:spcPts val="800"/>
                  </a:spcAft>
                </a:pPr>
                <a:r>
                  <a:rPr lang="es-EC" i="1" dirty="0" smtClean="0">
                    <a:solidFill>
                      <a:srgbClr val="000000"/>
                    </a:solidFill>
                    <a:ea typeface="Calibri" panose="020F0502020204030204" pitchFamily="34" charset="0"/>
                    <a:cs typeface="Arial" panose="020B0604020202020204" pitchFamily="34" charset="0"/>
                  </a:rPr>
                  <a:t>n</a:t>
                </a:r>
                <a14:m>
                  <m:oMath xmlns:m="http://schemas.openxmlformats.org/officeDocument/2006/math">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CO"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s-CO"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𝒛</m:t>
                            </m:r>
                          </m:e>
                          <m:sup>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𝑷</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𝑸</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𝑵</m:t>
                        </m:r>
                      </m:num>
                      <m:den>
                        <m:sSup>
                          <m:sSupPr>
                            <m:ctrlPr>
                              <a:rPr lang="es-CO"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𝒆</m:t>
                            </m:r>
                          </m:e>
                          <m:sup>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d>
                          <m:dPr>
                            <m:ctrlPr>
                              <a:rPr lang="es-CO"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𝑵</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𝟏</m:t>
                            </m:r>
                          </m:e>
                        </m:d>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s-CO"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𝒛</m:t>
                            </m:r>
                          </m:e>
                          <m:sup>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𝑷</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𝑸</m:t>
                        </m:r>
                      </m:den>
                    </m:f>
                  </m:oMath>
                </a14:m>
                <a:endParaRPr lang="es-CO" dirty="0">
                  <a:effectLst/>
                  <a:latin typeface="Arial" panose="020B0604020202020204" pitchFamily="34" charset="0"/>
                  <a:ea typeface="Arial" panose="020B0604020202020204" pitchFamily="34" charset="0"/>
                </a:endParaRPr>
              </a:p>
              <a:p>
                <a:pPr marL="3150870" indent="-3150870">
                  <a:lnSpc>
                    <a:spcPct val="200000"/>
                  </a:lnSpc>
                  <a:spcAft>
                    <a:spcPts val="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Tamaño de la población                            </a:t>
                </a:r>
                <a:r>
                  <a:rPr lang="es-EC"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2.828</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t>
                </a:r>
                <a:r>
                  <a:rPr lang="es-EC"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Nivel de confianza 			</a:t>
                </a:r>
                <a:r>
                  <a:rPr lang="es-EC"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 Proporción real estimada de éxito	</a:t>
                </a:r>
                <a:r>
                  <a:rPr lang="es-EC"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 </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 Proporción real estimada de fracaso	50 %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 Error					</a:t>
                </a:r>
                <a:r>
                  <a:rPr lang="es-EC"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0203" y="2585214"/>
                <a:ext cx="6351956" cy="4026936"/>
              </a:xfrm>
              <a:prstGeom prst="rect">
                <a:avLst/>
              </a:prstGeom>
              <a:blipFill rotWithShape="0">
                <a:blip r:embed="rId13"/>
                <a:stretch>
                  <a:fillRect l="-864"/>
                </a:stretch>
              </a:blipFill>
            </p:spPr>
            <p:txBody>
              <a:bodyPr/>
              <a:lstStyle/>
              <a:p>
                <a:r>
                  <a:rPr lang="es-CO">
                    <a:noFill/>
                  </a:rPr>
                  <a:t> </a:t>
                </a:r>
              </a:p>
            </p:txBody>
          </p:sp>
        </mc:Fallback>
      </mc:AlternateContent>
    </p:spTree>
    <p:extLst>
      <p:ext uri="{BB962C8B-B14F-4D97-AF65-F5344CB8AC3E}">
        <p14:creationId xmlns:p14="http://schemas.microsoft.com/office/powerpoint/2010/main" val="69777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4737" y="1166670"/>
            <a:ext cx="8262425" cy="707886"/>
          </a:xfrm>
          <a:prstGeom prst="rect">
            <a:avLst/>
          </a:prstGeom>
        </p:spPr>
        <p:txBody>
          <a:bodyPr wrap="square">
            <a:spAutoFit/>
          </a:bodyPr>
          <a:lstStyle/>
          <a:p>
            <a:pPr algn="ctr">
              <a:spcAft>
                <a:spcPts val="0"/>
              </a:spcAft>
            </a:pPr>
            <a:r>
              <a:rPr lang="es-EC" sz="2000" b="1" dirty="0" smtClean="0">
                <a:solidFill>
                  <a:schemeClr val="bg1"/>
                </a:solidFill>
                <a:ea typeface="Times New Roman" panose="02020603050405020304" pitchFamily="18" charset="0"/>
                <a:cs typeface="Times New Roman" panose="02020603050405020304" pitchFamily="18" charset="0"/>
              </a:rPr>
              <a:t>ANÁLISIS DE LA EMPLEABILIDAD DEL CAMPO LABORAL DE LOS PROFESIONALES EN SEGURIDAD Y SALUD OCUPACIONAL </a:t>
            </a:r>
            <a:endParaRPr lang="es-EC" sz="2000" b="1" dirty="0">
              <a:solidFill>
                <a:schemeClr val="bg1"/>
              </a:solidFill>
              <a:ea typeface="Times New Roman" panose="02020603050405020304" pitchFamily="18" charset="0"/>
              <a:cs typeface="Times New Roman" panose="02020603050405020304" pitchFamily="18" charset="0"/>
            </a:endParaRPr>
          </a:p>
        </p:txBody>
      </p:sp>
      <p:sp>
        <p:nvSpPr>
          <p:cNvPr id="3" name="Título 2"/>
          <p:cNvSpPr>
            <a:spLocks noGrp="1"/>
          </p:cNvSpPr>
          <p:nvPr>
            <p:ph type="ctrTitle"/>
          </p:nvPr>
        </p:nvSpPr>
        <p:spPr>
          <a:xfrm>
            <a:off x="1755991" y="2877364"/>
            <a:ext cx="8679915" cy="217530"/>
          </a:xfrm>
        </p:spPr>
        <p:txBody>
          <a:bodyPr>
            <a:noAutofit/>
          </a:bodyPr>
          <a:lstStyle/>
          <a:p>
            <a:pPr algn="just"/>
            <a:r>
              <a:rPr lang="es-EC" sz="2000" dirty="0">
                <a:latin typeface="+mn-lt"/>
              </a:rPr>
              <a:t>Los parámetros de empleabilidad están determinados por la demanda y oferta de profesionales de seguridad y salud ocupacional. Para establecer la información específica se recurrirá a los resultados tanto de la encuesta aplicada a las empresas como a los estudiantes de bachillerato de la provincia de Cotopaxi. </a:t>
            </a:r>
          </a:p>
        </p:txBody>
      </p:sp>
      <p:pic>
        <p:nvPicPr>
          <p:cNvPr id="9218" name="Picture 2" descr="Resultado de imagen para seguridad y salud ocupacional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529" y="2986129"/>
            <a:ext cx="4852524" cy="238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6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1145</TotalTime>
  <Words>2549</Words>
  <Application>Microsoft Office PowerPoint</Application>
  <PresentationFormat>Panorámica</PresentationFormat>
  <Paragraphs>454</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Cambria Math</vt:lpstr>
      <vt:lpstr>Rockwell</vt:lpstr>
      <vt:lpstr>Times New Roman</vt:lpstr>
      <vt:lpstr>Wingdings</vt:lpstr>
      <vt:lpstr>Atlas</vt:lpstr>
      <vt:lpstr>Presentación de PowerPoint</vt:lpstr>
      <vt:lpstr>Planteamiento del Problema</vt:lpstr>
      <vt:lpstr>Presentación de PowerPoint</vt:lpstr>
      <vt:lpstr>Justificación  </vt:lpstr>
      <vt:lpstr>Presentación de PowerPoint</vt:lpstr>
      <vt:lpstr>Presentación de PowerPoint</vt:lpstr>
      <vt:lpstr>Provincia de Cotopaxi </vt:lpstr>
      <vt:lpstr>Presentación de PowerPoint</vt:lpstr>
      <vt:lpstr>Los parámetros de empleabilidad están determinados por la demanda y oferta de profesionales de seguridad y salud ocupacional. Para establecer la información específica se recurrirá a los resultados tanto de la encuesta aplicada a las empresas como a los estudiantes de bachillerato de la provincia de Cotopaxi. </vt:lpstr>
      <vt:lpstr>Presentación de PowerPoint</vt:lpstr>
      <vt:lpstr>Para el diagnóstico de la política de diversificación laboral de profesionales de SSO, se considerarán las características de las empresas de la provincia, así como sus principales necesidades entorno a la afinidad y tipo de servicio que ofertan y que es parte de los problemas recurrentes en las organizaciones. </vt:lpstr>
      <vt:lpstr>Presentación de PowerPoint</vt:lpstr>
      <vt:lpstr>Para el estudio de pertinencia es fundamental que se recopilen todos los requerimientos tanto de las empresas como de los estudiantes de bachillerato de la provincia de Cotopaxi, para generar un perfil base para la estructuración de carreras universitarias especializadas en seguridad y salud ocupacional. </vt:lpstr>
      <vt:lpstr>Presentación de PowerPoint</vt:lpstr>
      <vt:lpstr>Presentación de PowerPoint</vt:lpstr>
      <vt:lpstr>Conglomerado de perfiles </vt:lpstr>
      <vt:lpstr>Para la determinación de la situación de igualdad en el campo laboral de los profesionales de SSO, se debe iniciar analizando el comportamiento de los estudiantes de bachillerato que determinan a futuro la oferta de profesionales mujeres y hombres en el mercado laboral de la provincia de Cotopaxi. </vt:lpstr>
      <vt:lpstr>Sexo de los Estudiantes de Bachillerato  </vt:lpstr>
      <vt:lpstr>Situación de igualdad en el campo laboral </vt:lpstr>
      <vt:lpstr>Existen instituciones de educación superior avaladas por el Consejo de Evaluación, Acreditación y Aseguramiento de la Calidad de la Educación Superior (CEAACES) que ofertan carreras y cursos para la formación o relacionadas con seguridad y salud ocupacional. </vt:lpstr>
      <vt:lpstr>Presentación de PowerPoint</vt:lpstr>
      <vt:lpstr>Presentación de PowerPoint</vt:lpstr>
      <vt:lpstr>Presentación de PowerPoint</vt:lpstr>
      <vt:lpstr>CONCLUSIONES Y RECOMENDACIONES </vt:lpstr>
      <vt:lpstr>CONCLUSIONES</vt:lpstr>
      <vt:lpstr>CONCLUSIONES</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Darwin Oña</cp:lastModifiedBy>
  <cp:revision>47</cp:revision>
  <dcterms:created xsi:type="dcterms:W3CDTF">2018-04-23T15:27:07Z</dcterms:created>
  <dcterms:modified xsi:type="dcterms:W3CDTF">2018-05-02T17:07:23Z</dcterms:modified>
</cp:coreProperties>
</file>