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8" r:id="rId2"/>
  </p:sldMasterIdLst>
  <p:notesMasterIdLst>
    <p:notesMasterId r:id="rId26"/>
  </p:notesMasterIdLst>
  <p:sldIdLst>
    <p:sldId id="257" r:id="rId3"/>
    <p:sldId id="258" r:id="rId4"/>
    <p:sldId id="272" r:id="rId5"/>
    <p:sldId id="259" r:id="rId6"/>
    <p:sldId id="260" r:id="rId7"/>
    <p:sldId id="282" r:id="rId8"/>
    <p:sldId id="262" r:id="rId9"/>
    <p:sldId id="261" r:id="rId10"/>
    <p:sldId id="280" r:id="rId11"/>
    <p:sldId id="283" r:id="rId12"/>
    <p:sldId id="263" r:id="rId13"/>
    <p:sldId id="268" r:id="rId14"/>
    <p:sldId id="273" r:id="rId15"/>
    <p:sldId id="278" r:id="rId16"/>
    <p:sldId id="277" r:id="rId17"/>
    <p:sldId id="274" r:id="rId18"/>
    <p:sldId id="275" r:id="rId19"/>
    <p:sldId id="276" r:id="rId20"/>
    <p:sldId id="270" r:id="rId21"/>
    <p:sldId id="264" r:id="rId22"/>
    <p:sldId id="271" r:id="rId23"/>
    <p:sldId id="265" r:id="rId24"/>
    <p:sldId id="281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ris_tesis\VENTAS%20ORANGI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ris_tesis\VENTAS%20ORANGIN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cris_tesis\VENTAS%20ORANG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Participaciòn de mercado principales empresas del sector de bebidas gaseosas  del  Distrito Metropolitano de Quito</a:t>
            </a:r>
          </a:p>
        </c:rich>
      </c:tx>
      <c:layout>
        <c:manualLayout>
          <c:xMode val="edge"/>
          <c:yMode val="edge"/>
          <c:x val="0.10619433623428651"/>
          <c:y val="6.944459916786928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Hoja1!$B$76</c:f>
              <c:strCache>
                <c:ptCount val="1"/>
                <c:pt idx="0">
                  <c:v>Participaciòn de mercado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2DB-44D7-9863-6DADF52E621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DB-44D7-9863-6DADF52E621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2DB-44D7-9863-6DADF52E621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DB-44D7-9863-6DADF52E62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Hoja1!$A$77:$A$80</c:f>
              <c:strCache>
                <c:ptCount val="4"/>
                <c:pt idx="0">
                  <c:v>Arca Continental </c:v>
                </c:pt>
                <c:pt idx="1">
                  <c:v>Tesalia CBC</c:v>
                </c:pt>
                <c:pt idx="2">
                  <c:v>Olympic Juice Olyjuice</c:v>
                </c:pt>
                <c:pt idx="3">
                  <c:v>Otras</c:v>
                </c:pt>
              </c:strCache>
            </c:strRef>
          </c:cat>
          <c:val>
            <c:numRef>
              <c:f>Hoja1!$B$77:$B$80</c:f>
              <c:numCache>
                <c:formatCode>0.00</c:formatCode>
                <c:ptCount val="4"/>
                <c:pt idx="0">
                  <c:v>0.6</c:v>
                </c:pt>
                <c:pt idx="1">
                  <c:v>0.2</c:v>
                </c:pt>
                <c:pt idx="2">
                  <c:v>0.02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DB-44D7-9863-6DADF52E62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69751508334186"/>
          <c:y val="0.30421009512539254"/>
          <c:w val="0.3228392814534547"/>
          <c:h val="0.68037564668578276"/>
        </c:manualLayout>
      </c:layout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ES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Reporte de Ventas Periodo 2012-2016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234715000247611"/>
          <c:y val="0.18694308781022625"/>
          <c:w val="0.74569457803143879"/>
          <c:h val="0.62169760309754674"/>
        </c:manualLayout>
      </c:layout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Ventas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Hoja1!$B$5:$H$5</c:f>
              <c:numCache>
                <c:formatCode>#,##0</c:formatCode>
                <c:ptCount val="7"/>
                <c:pt idx="0">
                  <c:v>4128949</c:v>
                </c:pt>
                <c:pt idx="1">
                  <c:v>4920066</c:v>
                </c:pt>
                <c:pt idx="2">
                  <c:v>4285572</c:v>
                </c:pt>
                <c:pt idx="3">
                  <c:v>4454898</c:v>
                </c:pt>
                <c:pt idx="4">
                  <c:v>5052074</c:v>
                </c:pt>
                <c:pt idx="5">
                  <c:v>5768539</c:v>
                </c:pt>
                <c:pt idx="6" formatCode="General">
                  <c:v>8047111.9050000003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42-4B78-9C82-A78C302D2EF7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Crecimiento en (%)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4.8930757632382617E-2"/>
                  <c:y val="-6.710970051070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2-4B78-9C82-A78C302D2E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Hoja1!$B$6:$H$6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0.19160251192252553</c:v>
                </c:pt>
                <c:pt idx="2" formatCode="#,##0.000">
                  <c:v>-0.12896046516449167</c:v>
                </c:pt>
                <c:pt idx="3" formatCode="#,##0.00000">
                  <c:v>3.9510711755630368E-2</c:v>
                </c:pt>
                <c:pt idx="4" formatCode="#,##0.0000">
                  <c:v>0.1340493093220092</c:v>
                </c:pt>
                <c:pt idx="5" formatCode="#,##0.0000">
                  <c:v>0.14181601457144133</c:v>
                </c:pt>
                <c:pt idx="6" formatCode="#,##0.0000">
                  <c:v>0.39500000000000002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42-4B78-9C82-A78C302D2E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5822704"/>
        <c:axId val="145824384"/>
      </c:lineChart>
      <c:catAx>
        <c:axId val="1458227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45824384"/>
        <c:crossesAt val="0"/>
        <c:auto val="1"/>
        <c:lblAlgn val="ctr"/>
        <c:lblOffset val="100"/>
        <c:noMultiLvlLbl val="0"/>
      </c:catAx>
      <c:valAx>
        <c:axId val="145824384"/>
        <c:scaling>
          <c:orientation val="minMax"/>
          <c:max val="0.5"/>
          <c:min val="-0.2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145822704"/>
        <c:crosses val="autoZero"/>
        <c:crossBetween val="between"/>
        <c:majorUnit val="5.000000000000001E-2"/>
        <c:minorUnit val="1.0000000000000002E-2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es-EC"/>
          </a:p>
        </c:txPr>
      </c:dTable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37476095676719656"/>
          <c:y val="0.11529486029436194"/>
          <c:w val="0.26999091278474407"/>
          <c:h val="5.252842193095295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ES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Reporte de Utilidades Periodo 2010-2015</a:t>
            </a:r>
          </a:p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s-E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07896948090929"/>
          <c:y val="2.77182171450536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17362851663256"/>
          <c:y val="0.16659115687462145"/>
          <c:w val="0.73293735758903089"/>
          <c:h val="0.65249968467900321"/>
        </c:manualLayout>
      </c:layout>
      <c:lineChart>
        <c:grouping val="standard"/>
        <c:varyColors val="0"/>
        <c:ser>
          <c:idx val="0"/>
          <c:order val="0"/>
          <c:tx>
            <c:strRef>
              <c:f>Hoja1!$A$36</c:f>
              <c:strCache>
                <c:ptCount val="1"/>
                <c:pt idx="0">
                  <c:v>Utilidades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Hoja1!$B$35:$G$35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Hoja1!$B$36:$G$36</c:f>
              <c:numCache>
                <c:formatCode>#,##0</c:formatCode>
                <c:ptCount val="6"/>
                <c:pt idx="0">
                  <c:v>51589</c:v>
                </c:pt>
                <c:pt idx="1">
                  <c:v>15149</c:v>
                </c:pt>
                <c:pt idx="2">
                  <c:v>159009</c:v>
                </c:pt>
                <c:pt idx="3">
                  <c:v>122510</c:v>
                </c:pt>
                <c:pt idx="4">
                  <c:v>91284</c:v>
                </c:pt>
                <c:pt idx="5">
                  <c:v>272252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36-4E71-888F-7DA6A28E94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5099232"/>
        <c:axId val="175102032"/>
      </c:lineChart>
      <c:catAx>
        <c:axId val="17509923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crossAx val="175102032"/>
        <c:crossesAt val="0"/>
        <c:auto val="1"/>
        <c:lblAlgn val="ctr"/>
        <c:lblOffset val="100"/>
        <c:noMultiLvlLbl val="0"/>
      </c:catAx>
      <c:valAx>
        <c:axId val="175102032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17509923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t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s-EC"/>
    </a:p>
  </c:txPr>
  <c:externalData r:id="rId1">
    <c:autoUpdate val="0"/>
  </c:externalData>
  <c:userShapes r:id="rId2"/>
</c:chartSpace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B5BDC-7D51-4F50-8659-402A2A5FC627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774B584-DA5F-4335-BC2B-C29DE4198C52}">
      <dgm:prSet phldrT="[Texto]"/>
      <dgm:spPr/>
      <dgm:t>
        <a:bodyPr/>
        <a:lstStyle/>
        <a:p>
          <a:r>
            <a:rPr lang="es-EC" dirty="0" smtClean="0"/>
            <a:t>1. Antecedentes</a:t>
          </a:r>
          <a:endParaRPr lang="es-EC" dirty="0"/>
        </a:p>
      </dgm:t>
    </dgm:pt>
    <dgm:pt modelId="{D996DCC3-CF39-4FDF-8385-71B7A9509E34}" type="parTrans" cxnId="{F2C7FC8A-035E-4678-B2AF-2603D1B7F57F}">
      <dgm:prSet/>
      <dgm:spPr/>
      <dgm:t>
        <a:bodyPr/>
        <a:lstStyle/>
        <a:p>
          <a:endParaRPr lang="es-EC"/>
        </a:p>
      </dgm:t>
    </dgm:pt>
    <dgm:pt modelId="{9214725E-5227-4D0C-ABC6-057469F9CDB0}" type="sibTrans" cxnId="{F2C7FC8A-035E-4678-B2AF-2603D1B7F57F}">
      <dgm:prSet/>
      <dgm:spPr/>
      <dgm:t>
        <a:bodyPr/>
        <a:lstStyle/>
        <a:p>
          <a:endParaRPr lang="es-EC"/>
        </a:p>
      </dgm:t>
    </dgm:pt>
    <dgm:pt modelId="{28792A6E-509A-49E8-9E10-9DB5A53A1465}">
      <dgm:prSet/>
      <dgm:spPr/>
      <dgm:t>
        <a:bodyPr/>
        <a:lstStyle/>
        <a:p>
          <a:r>
            <a:rPr lang="es-EC" dirty="0" smtClean="0"/>
            <a:t>2. Objetivos de la Investigación</a:t>
          </a:r>
        </a:p>
      </dgm:t>
    </dgm:pt>
    <dgm:pt modelId="{137A65DF-C3C7-4A19-A307-93ADF8DA84E4}" type="parTrans" cxnId="{ABB491B0-6AA5-4453-B88F-9BD0EBB89BA7}">
      <dgm:prSet/>
      <dgm:spPr/>
      <dgm:t>
        <a:bodyPr/>
        <a:lstStyle/>
        <a:p>
          <a:endParaRPr lang="es-EC"/>
        </a:p>
      </dgm:t>
    </dgm:pt>
    <dgm:pt modelId="{95E052D3-8DB8-4061-A030-913EE9901085}" type="sibTrans" cxnId="{ABB491B0-6AA5-4453-B88F-9BD0EBB89BA7}">
      <dgm:prSet/>
      <dgm:spPr/>
      <dgm:t>
        <a:bodyPr/>
        <a:lstStyle/>
        <a:p>
          <a:endParaRPr lang="es-EC"/>
        </a:p>
      </dgm:t>
    </dgm:pt>
    <dgm:pt modelId="{EF1B70B1-4AC7-4421-9E31-D3D070DC583A}">
      <dgm:prSet/>
      <dgm:spPr/>
      <dgm:t>
        <a:bodyPr/>
        <a:lstStyle/>
        <a:p>
          <a:r>
            <a:rPr lang="es-EC" dirty="0" smtClean="0"/>
            <a:t>4. Marco teórico</a:t>
          </a:r>
        </a:p>
      </dgm:t>
    </dgm:pt>
    <dgm:pt modelId="{16ED1176-1EA5-485A-9F05-5CD8687FAE2F}" type="parTrans" cxnId="{F0079960-753E-4ACB-8CE0-2B8C83E7C442}">
      <dgm:prSet/>
      <dgm:spPr/>
      <dgm:t>
        <a:bodyPr/>
        <a:lstStyle/>
        <a:p>
          <a:endParaRPr lang="es-EC"/>
        </a:p>
      </dgm:t>
    </dgm:pt>
    <dgm:pt modelId="{5A948435-8970-49A2-A662-048F7DA3B9E8}" type="sibTrans" cxnId="{F0079960-753E-4ACB-8CE0-2B8C83E7C442}">
      <dgm:prSet/>
      <dgm:spPr/>
      <dgm:t>
        <a:bodyPr/>
        <a:lstStyle/>
        <a:p>
          <a:endParaRPr lang="es-EC"/>
        </a:p>
      </dgm:t>
    </dgm:pt>
    <dgm:pt modelId="{CD127330-9064-4431-B19F-06F83132BFAA}">
      <dgm:prSet/>
      <dgm:spPr/>
      <dgm:t>
        <a:bodyPr/>
        <a:lstStyle/>
        <a:p>
          <a:r>
            <a:rPr lang="es-EC" dirty="0" smtClean="0"/>
            <a:t>5. Estructura de la Industria- 5 fuerzas de </a:t>
          </a:r>
          <a:r>
            <a:rPr lang="es-EC" dirty="0" err="1" smtClean="0"/>
            <a:t>Porter</a:t>
          </a:r>
          <a:endParaRPr lang="es-EC" dirty="0" smtClean="0"/>
        </a:p>
      </dgm:t>
    </dgm:pt>
    <dgm:pt modelId="{C64E5972-A996-47B5-908D-57304761A576}" type="parTrans" cxnId="{AFE31B10-121C-475E-BC4C-A5C4A69D77E1}">
      <dgm:prSet/>
      <dgm:spPr/>
      <dgm:t>
        <a:bodyPr/>
        <a:lstStyle/>
        <a:p>
          <a:endParaRPr lang="es-EC"/>
        </a:p>
      </dgm:t>
    </dgm:pt>
    <dgm:pt modelId="{2C593ABC-0CA7-4017-9B57-1437695F65E6}" type="sibTrans" cxnId="{AFE31B10-121C-475E-BC4C-A5C4A69D77E1}">
      <dgm:prSet/>
      <dgm:spPr/>
      <dgm:t>
        <a:bodyPr/>
        <a:lstStyle/>
        <a:p>
          <a:endParaRPr lang="es-EC"/>
        </a:p>
      </dgm:t>
    </dgm:pt>
    <dgm:pt modelId="{FDC89C70-3D32-4A98-80DF-0CAEA39A56D4}">
      <dgm:prSet/>
      <dgm:spPr/>
      <dgm:t>
        <a:bodyPr/>
        <a:lstStyle/>
        <a:p>
          <a:r>
            <a:rPr lang="es-EC" dirty="0" smtClean="0"/>
            <a:t>6. Resultados</a:t>
          </a:r>
        </a:p>
      </dgm:t>
    </dgm:pt>
    <dgm:pt modelId="{80F59840-00F8-476D-80D2-C8CE47FB87F2}" type="parTrans" cxnId="{4895EBA5-8A04-40D6-BD5C-C91016216266}">
      <dgm:prSet/>
      <dgm:spPr/>
      <dgm:t>
        <a:bodyPr/>
        <a:lstStyle/>
        <a:p>
          <a:endParaRPr lang="es-EC"/>
        </a:p>
      </dgm:t>
    </dgm:pt>
    <dgm:pt modelId="{B6D40651-3015-4DD4-834D-9D627526E2C2}" type="sibTrans" cxnId="{4895EBA5-8A04-40D6-BD5C-C91016216266}">
      <dgm:prSet/>
      <dgm:spPr/>
      <dgm:t>
        <a:bodyPr/>
        <a:lstStyle/>
        <a:p>
          <a:endParaRPr lang="es-EC"/>
        </a:p>
      </dgm:t>
    </dgm:pt>
    <dgm:pt modelId="{68FF6417-BB0F-44EF-8F20-9032E07CC87E}">
      <dgm:prSet/>
      <dgm:spPr/>
      <dgm:t>
        <a:bodyPr/>
        <a:lstStyle/>
        <a:p>
          <a:r>
            <a:rPr lang="es-EC" dirty="0" smtClean="0"/>
            <a:t>7. Conclusiones</a:t>
          </a:r>
        </a:p>
      </dgm:t>
    </dgm:pt>
    <dgm:pt modelId="{EB3175FF-B703-44BE-90B3-12B88374259C}" type="parTrans" cxnId="{C47B3B77-35C1-44A2-8296-429FC29547C3}">
      <dgm:prSet/>
      <dgm:spPr/>
      <dgm:t>
        <a:bodyPr/>
        <a:lstStyle/>
        <a:p>
          <a:endParaRPr lang="es-EC"/>
        </a:p>
      </dgm:t>
    </dgm:pt>
    <dgm:pt modelId="{11ABB4F3-2831-49F2-A03C-03C3A972AB48}" type="sibTrans" cxnId="{C47B3B77-35C1-44A2-8296-429FC29547C3}">
      <dgm:prSet/>
      <dgm:spPr/>
      <dgm:t>
        <a:bodyPr/>
        <a:lstStyle/>
        <a:p>
          <a:endParaRPr lang="es-EC"/>
        </a:p>
      </dgm:t>
    </dgm:pt>
    <dgm:pt modelId="{CDD0148C-6AE3-45F8-82BF-EA55D7085421}">
      <dgm:prSet/>
      <dgm:spPr/>
      <dgm:t>
        <a:bodyPr/>
        <a:lstStyle/>
        <a:p>
          <a:r>
            <a:rPr lang="es-EC" dirty="0" smtClean="0"/>
            <a:t>8. Recomendaciones</a:t>
          </a:r>
        </a:p>
      </dgm:t>
    </dgm:pt>
    <dgm:pt modelId="{0300EB48-91E4-4668-8BA5-FE2067E4312D}" type="parTrans" cxnId="{D943198D-7599-4F31-A3CB-FBB8830B5645}">
      <dgm:prSet/>
      <dgm:spPr/>
      <dgm:t>
        <a:bodyPr/>
        <a:lstStyle/>
        <a:p>
          <a:endParaRPr lang="es-EC"/>
        </a:p>
      </dgm:t>
    </dgm:pt>
    <dgm:pt modelId="{DF9E05E7-C0B2-415C-845F-C8E27198651D}" type="sibTrans" cxnId="{D943198D-7599-4F31-A3CB-FBB8830B5645}">
      <dgm:prSet/>
      <dgm:spPr/>
      <dgm:t>
        <a:bodyPr/>
        <a:lstStyle/>
        <a:p>
          <a:endParaRPr lang="es-EC"/>
        </a:p>
      </dgm:t>
    </dgm:pt>
    <dgm:pt modelId="{9AA774F2-9F2F-492C-9EBA-7759A83855E2}">
      <dgm:prSet/>
      <dgm:spPr/>
      <dgm:t>
        <a:bodyPr/>
        <a:lstStyle/>
        <a:p>
          <a:r>
            <a:rPr lang="es-EC" dirty="0" smtClean="0"/>
            <a:t>3. Metodología</a:t>
          </a:r>
        </a:p>
      </dgm:t>
    </dgm:pt>
    <dgm:pt modelId="{63A97B4D-9F50-4331-955D-2B9130A33C0F}" type="parTrans" cxnId="{7A0DFF07-645B-4EA9-B224-30BFE90B9EF1}">
      <dgm:prSet/>
      <dgm:spPr/>
      <dgm:t>
        <a:bodyPr/>
        <a:lstStyle/>
        <a:p>
          <a:endParaRPr lang="es-EC"/>
        </a:p>
      </dgm:t>
    </dgm:pt>
    <dgm:pt modelId="{23E3738A-9BF4-497D-8CB9-DFCC64A8CA0D}" type="sibTrans" cxnId="{7A0DFF07-645B-4EA9-B224-30BFE90B9EF1}">
      <dgm:prSet/>
      <dgm:spPr/>
      <dgm:t>
        <a:bodyPr/>
        <a:lstStyle/>
        <a:p>
          <a:endParaRPr lang="es-EC"/>
        </a:p>
      </dgm:t>
    </dgm:pt>
    <dgm:pt modelId="{DC3A2A44-5F0D-4B5E-A844-1D79C2EB0D26}" type="pres">
      <dgm:prSet presAssocID="{E2FB5BDC-7D51-4F50-8659-402A2A5FC6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09ECBF-2602-4232-B325-3F630B6CC722}" type="pres">
      <dgm:prSet presAssocID="{2774B584-DA5F-4335-BC2B-C29DE4198C52}" presName="parentLin" presStyleCnt="0"/>
      <dgm:spPr/>
      <dgm:t>
        <a:bodyPr/>
        <a:lstStyle/>
        <a:p>
          <a:endParaRPr lang="es-EC"/>
        </a:p>
      </dgm:t>
    </dgm:pt>
    <dgm:pt modelId="{2D0095A4-7FDF-4E52-B1DA-3BBDD10C400C}" type="pres">
      <dgm:prSet presAssocID="{2774B584-DA5F-4335-BC2B-C29DE4198C52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5A82DE99-0D0F-4538-8C08-8FDB04BD6E9C}" type="pres">
      <dgm:prSet presAssocID="{2774B584-DA5F-4335-BC2B-C29DE4198C5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0AECB-B885-4F2D-8BD3-B46156773504}" type="pres">
      <dgm:prSet presAssocID="{2774B584-DA5F-4335-BC2B-C29DE4198C52}" presName="negativeSpace" presStyleCnt="0"/>
      <dgm:spPr/>
      <dgm:t>
        <a:bodyPr/>
        <a:lstStyle/>
        <a:p>
          <a:endParaRPr lang="es-EC"/>
        </a:p>
      </dgm:t>
    </dgm:pt>
    <dgm:pt modelId="{96793FED-5329-45EF-ACFE-97069558841D}" type="pres">
      <dgm:prSet presAssocID="{2774B584-DA5F-4335-BC2B-C29DE4198C52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655A78-A1D7-4541-9CC2-EDB9D62102FE}" type="pres">
      <dgm:prSet presAssocID="{9214725E-5227-4D0C-ABC6-057469F9CDB0}" presName="spaceBetweenRectangles" presStyleCnt="0"/>
      <dgm:spPr/>
      <dgm:t>
        <a:bodyPr/>
        <a:lstStyle/>
        <a:p>
          <a:endParaRPr lang="es-EC"/>
        </a:p>
      </dgm:t>
    </dgm:pt>
    <dgm:pt modelId="{F8D2190F-4029-4213-8157-1FBD6B3D7D0F}" type="pres">
      <dgm:prSet presAssocID="{28792A6E-509A-49E8-9E10-9DB5A53A1465}" presName="parentLin" presStyleCnt="0"/>
      <dgm:spPr/>
      <dgm:t>
        <a:bodyPr/>
        <a:lstStyle/>
        <a:p>
          <a:endParaRPr lang="es-EC"/>
        </a:p>
      </dgm:t>
    </dgm:pt>
    <dgm:pt modelId="{EF6EB5A6-0222-4557-8D22-EA43D521A7DF}" type="pres">
      <dgm:prSet presAssocID="{28792A6E-509A-49E8-9E10-9DB5A53A1465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E9E86151-01FE-4D20-90A8-3D9EC5CD5155}" type="pres">
      <dgm:prSet presAssocID="{28792A6E-509A-49E8-9E10-9DB5A53A146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CD8B5B-078B-46D1-9E03-D9F49074AA5D}" type="pres">
      <dgm:prSet presAssocID="{28792A6E-509A-49E8-9E10-9DB5A53A1465}" presName="negativeSpace" presStyleCnt="0"/>
      <dgm:spPr/>
      <dgm:t>
        <a:bodyPr/>
        <a:lstStyle/>
        <a:p>
          <a:endParaRPr lang="es-EC"/>
        </a:p>
      </dgm:t>
    </dgm:pt>
    <dgm:pt modelId="{464E4094-0D22-4A4F-9727-D701DE43CB23}" type="pres">
      <dgm:prSet presAssocID="{28792A6E-509A-49E8-9E10-9DB5A53A1465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1FD46-E9FC-4875-807F-63057F25ACB0}" type="pres">
      <dgm:prSet presAssocID="{95E052D3-8DB8-4061-A030-913EE9901085}" presName="spaceBetweenRectangles" presStyleCnt="0"/>
      <dgm:spPr/>
      <dgm:t>
        <a:bodyPr/>
        <a:lstStyle/>
        <a:p>
          <a:endParaRPr lang="es-EC"/>
        </a:p>
      </dgm:t>
    </dgm:pt>
    <dgm:pt modelId="{2CD03867-DEC1-4BDE-9F9B-6F272E9B48C2}" type="pres">
      <dgm:prSet presAssocID="{9AA774F2-9F2F-492C-9EBA-7759A83855E2}" presName="parentLin" presStyleCnt="0"/>
      <dgm:spPr/>
    </dgm:pt>
    <dgm:pt modelId="{2DDCA2A9-EB74-4DFE-AF1E-68A6FDEC9F9F}" type="pres">
      <dgm:prSet presAssocID="{9AA774F2-9F2F-492C-9EBA-7759A83855E2}" presName="parentLeftMargin" presStyleLbl="node1" presStyleIdx="1" presStyleCnt="8"/>
      <dgm:spPr/>
      <dgm:t>
        <a:bodyPr/>
        <a:lstStyle/>
        <a:p>
          <a:endParaRPr lang="es-EC"/>
        </a:p>
      </dgm:t>
    </dgm:pt>
    <dgm:pt modelId="{6B88C204-D8BD-4DA1-9848-10F866BC7400}" type="pres">
      <dgm:prSet presAssocID="{9AA774F2-9F2F-492C-9EBA-7759A83855E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44B08E-D1F1-4570-8BEE-DB093318B20F}" type="pres">
      <dgm:prSet presAssocID="{9AA774F2-9F2F-492C-9EBA-7759A83855E2}" presName="negativeSpace" presStyleCnt="0"/>
      <dgm:spPr/>
    </dgm:pt>
    <dgm:pt modelId="{5EB3287E-E5CB-4BFC-8FA0-4EAB2E8FCCB1}" type="pres">
      <dgm:prSet presAssocID="{9AA774F2-9F2F-492C-9EBA-7759A83855E2}" presName="childText" presStyleLbl="conFgAcc1" presStyleIdx="2" presStyleCnt="8">
        <dgm:presLayoutVars>
          <dgm:bulletEnabled val="1"/>
        </dgm:presLayoutVars>
      </dgm:prSet>
      <dgm:spPr/>
    </dgm:pt>
    <dgm:pt modelId="{C23AC745-898C-43EB-88BD-2467E09128A2}" type="pres">
      <dgm:prSet presAssocID="{23E3738A-9BF4-497D-8CB9-DFCC64A8CA0D}" presName="spaceBetweenRectangles" presStyleCnt="0"/>
      <dgm:spPr/>
    </dgm:pt>
    <dgm:pt modelId="{75E69C66-353F-4130-AE05-15715087A6DE}" type="pres">
      <dgm:prSet presAssocID="{EF1B70B1-4AC7-4421-9E31-D3D070DC583A}" presName="parentLin" presStyleCnt="0"/>
      <dgm:spPr/>
      <dgm:t>
        <a:bodyPr/>
        <a:lstStyle/>
        <a:p>
          <a:endParaRPr lang="es-EC"/>
        </a:p>
      </dgm:t>
    </dgm:pt>
    <dgm:pt modelId="{3DBAE0D5-2667-4A3C-94A4-98D56A0008AC}" type="pres">
      <dgm:prSet presAssocID="{EF1B70B1-4AC7-4421-9E31-D3D070DC583A}" presName="parentLeftMargin" presStyleLbl="node1" presStyleIdx="2" presStyleCnt="8"/>
      <dgm:spPr/>
      <dgm:t>
        <a:bodyPr/>
        <a:lstStyle/>
        <a:p>
          <a:endParaRPr lang="es-EC"/>
        </a:p>
      </dgm:t>
    </dgm:pt>
    <dgm:pt modelId="{7AE90329-A970-4618-B876-377B3FBF1CD7}" type="pres">
      <dgm:prSet presAssocID="{EF1B70B1-4AC7-4421-9E31-D3D070DC58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D56F4D-8027-476B-AE9E-80110845BD34}" type="pres">
      <dgm:prSet presAssocID="{EF1B70B1-4AC7-4421-9E31-D3D070DC583A}" presName="negativeSpace" presStyleCnt="0"/>
      <dgm:spPr/>
      <dgm:t>
        <a:bodyPr/>
        <a:lstStyle/>
        <a:p>
          <a:endParaRPr lang="es-EC"/>
        </a:p>
      </dgm:t>
    </dgm:pt>
    <dgm:pt modelId="{CE54B3F8-248A-40A6-BAC4-8EB5FAE380F4}" type="pres">
      <dgm:prSet presAssocID="{EF1B70B1-4AC7-4421-9E31-D3D070DC583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A892DB-6738-435E-8753-6BFD3F0463E1}" type="pres">
      <dgm:prSet presAssocID="{5A948435-8970-49A2-A662-048F7DA3B9E8}" presName="spaceBetweenRectangles" presStyleCnt="0"/>
      <dgm:spPr/>
      <dgm:t>
        <a:bodyPr/>
        <a:lstStyle/>
        <a:p>
          <a:endParaRPr lang="es-EC"/>
        </a:p>
      </dgm:t>
    </dgm:pt>
    <dgm:pt modelId="{710FCF15-E745-40A0-BEAC-C19F3E6C04B2}" type="pres">
      <dgm:prSet presAssocID="{CD127330-9064-4431-B19F-06F83132BFAA}" presName="parentLin" presStyleCnt="0"/>
      <dgm:spPr/>
      <dgm:t>
        <a:bodyPr/>
        <a:lstStyle/>
        <a:p>
          <a:endParaRPr lang="es-EC"/>
        </a:p>
      </dgm:t>
    </dgm:pt>
    <dgm:pt modelId="{7BE82FB1-AFF5-434D-A673-7744D33E5089}" type="pres">
      <dgm:prSet presAssocID="{CD127330-9064-4431-B19F-06F83132BFAA}" presName="parentLeftMargin" presStyleLbl="node1" presStyleIdx="3" presStyleCnt="8"/>
      <dgm:spPr/>
      <dgm:t>
        <a:bodyPr/>
        <a:lstStyle/>
        <a:p>
          <a:endParaRPr lang="es-EC"/>
        </a:p>
      </dgm:t>
    </dgm:pt>
    <dgm:pt modelId="{1C8D4814-4FB0-413B-9B0D-9C9946A0E391}" type="pres">
      <dgm:prSet presAssocID="{CD127330-9064-4431-B19F-06F83132BFA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75DE8A-571D-4578-9ED1-7B6664A2453B}" type="pres">
      <dgm:prSet presAssocID="{CD127330-9064-4431-B19F-06F83132BFAA}" presName="negativeSpace" presStyleCnt="0"/>
      <dgm:spPr/>
      <dgm:t>
        <a:bodyPr/>
        <a:lstStyle/>
        <a:p>
          <a:endParaRPr lang="es-EC"/>
        </a:p>
      </dgm:t>
    </dgm:pt>
    <dgm:pt modelId="{F6C96483-F8EC-4AFA-8356-A1F4A21CA932}" type="pres">
      <dgm:prSet presAssocID="{CD127330-9064-4431-B19F-06F83132BFAA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463D4-67E3-4338-B5E7-5B731304A382}" type="pres">
      <dgm:prSet presAssocID="{2C593ABC-0CA7-4017-9B57-1437695F65E6}" presName="spaceBetweenRectangles" presStyleCnt="0"/>
      <dgm:spPr/>
      <dgm:t>
        <a:bodyPr/>
        <a:lstStyle/>
        <a:p>
          <a:endParaRPr lang="es-EC"/>
        </a:p>
      </dgm:t>
    </dgm:pt>
    <dgm:pt modelId="{3C59F177-DC91-4024-9415-705AACEABCB7}" type="pres">
      <dgm:prSet presAssocID="{FDC89C70-3D32-4A98-80DF-0CAEA39A56D4}" presName="parentLin" presStyleCnt="0"/>
      <dgm:spPr/>
      <dgm:t>
        <a:bodyPr/>
        <a:lstStyle/>
        <a:p>
          <a:endParaRPr lang="es-EC"/>
        </a:p>
      </dgm:t>
    </dgm:pt>
    <dgm:pt modelId="{99AEB161-C167-4528-83DF-166495690646}" type="pres">
      <dgm:prSet presAssocID="{FDC89C70-3D32-4A98-80DF-0CAEA39A56D4}" presName="parentLeftMargin" presStyleLbl="node1" presStyleIdx="4" presStyleCnt="8"/>
      <dgm:spPr/>
      <dgm:t>
        <a:bodyPr/>
        <a:lstStyle/>
        <a:p>
          <a:endParaRPr lang="es-EC"/>
        </a:p>
      </dgm:t>
    </dgm:pt>
    <dgm:pt modelId="{59A49B6E-3B10-4DBB-A4E1-7E4982DFAFE0}" type="pres">
      <dgm:prSet presAssocID="{FDC89C70-3D32-4A98-80DF-0CAEA39A56D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BE75C-601E-4B12-AE19-62719E5A805C}" type="pres">
      <dgm:prSet presAssocID="{FDC89C70-3D32-4A98-80DF-0CAEA39A56D4}" presName="negativeSpace" presStyleCnt="0"/>
      <dgm:spPr/>
      <dgm:t>
        <a:bodyPr/>
        <a:lstStyle/>
        <a:p>
          <a:endParaRPr lang="es-EC"/>
        </a:p>
      </dgm:t>
    </dgm:pt>
    <dgm:pt modelId="{929CD789-7040-4634-99D0-21495CB3F26B}" type="pres">
      <dgm:prSet presAssocID="{FDC89C70-3D32-4A98-80DF-0CAEA39A56D4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A1D8E1-A92D-45AC-AEDF-360509B19F4D}" type="pres">
      <dgm:prSet presAssocID="{B6D40651-3015-4DD4-834D-9D627526E2C2}" presName="spaceBetweenRectangles" presStyleCnt="0"/>
      <dgm:spPr/>
      <dgm:t>
        <a:bodyPr/>
        <a:lstStyle/>
        <a:p>
          <a:endParaRPr lang="es-EC"/>
        </a:p>
      </dgm:t>
    </dgm:pt>
    <dgm:pt modelId="{29FD51C0-116A-4388-B3FD-A2E54B3AFFC7}" type="pres">
      <dgm:prSet presAssocID="{68FF6417-BB0F-44EF-8F20-9032E07CC87E}" presName="parentLin" presStyleCnt="0"/>
      <dgm:spPr/>
      <dgm:t>
        <a:bodyPr/>
        <a:lstStyle/>
        <a:p>
          <a:endParaRPr lang="es-EC"/>
        </a:p>
      </dgm:t>
    </dgm:pt>
    <dgm:pt modelId="{73AF52DE-929E-43B7-886E-79396696D56E}" type="pres">
      <dgm:prSet presAssocID="{68FF6417-BB0F-44EF-8F20-9032E07CC87E}" presName="parentLeftMargin" presStyleLbl="node1" presStyleIdx="5" presStyleCnt="8"/>
      <dgm:spPr/>
      <dgm:t>
        <a:bodyPr/>
        <a:lstStyle/>
        <a:p>
          <a:endParaRPr lang="es-EC"/>
        </a:p>
      </dgm:t>
    </dgm:pt>
    <dgm:pt modelId="{278419BF-778D-43E5-91C4-E7005CA2538B}" type="pres">
      <dgm:prSet presAssocID="{68FF6417-BB0F-44EF-8F20-9032E07CC87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55BA71-CD86-44A0-9B5A-8BF8249A2B44}" type="pres">
      <dgm:prSet presAssocID="{68FF6417-BB0F-44EF-8F20-9032E07CC87E}" presName="negativeSpace" presStyleCnt="0"/>
      <dgm:spPr/>
      <dgm:t>
        <a:bodyPr/>
        <a:lstStyle/>
        <a:p>
          <a:endParaRPr lang="es-EC"/>
        </a:p>
      </dgm:t>
    </dgm:pt>
    <dgm:pt modelId="{FAD531E8-2661-4656-8F61-758EA559B0E9}" type="pres">
      <dgm:prSet presAssocID="{68FF6417-BB0F-44EF-8F20-9032E07CC87E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F9576-5B91-405B-8EFD-1EB67D0F208E}" type="pres">
      <dgm:prSet presAssocID="{11ABB4F3-2831-49F2-A03C-03C3A972AB48}" presName="spaceBetweenRectangles" presStyleCnt="0"/>
      <dgm:spPr/>
      <dgm:t>
        <a:bodyPr/>
        <a:lstStyle/>
        <a:p>
          <a:endParaRPr lang="es-EC"/>
        </a:p>
      </dgm:t>
    </dgm:pt>
    <dgm:pt modelId="{69CFA417-FFCF-4683-B11B-A8F03F865F7D}" type="pres">
      <dgm:prSet presAssocID="{CDD0148C-6AE3-45F8-82BF-EA55D7085421}" presName="parentLin" presStyleCnt="0"/>
      <dgm:spPr/>
      <dgm:t>
        <a:bodyPr/>
        <a:lstStyle/>
        <a:p>
          <a:endParaRPr lang="es-EC"/>
        </a:p>
      </dgm:t>
    </dgm:pt>
    <dgm:pt modelId="{972A4778-5C94-404A-85F5-93E0C0FF70CC}" type="pres">
      <dgm:prSet presAssocID="{CDD0148C-6AE3-45F8-82BF-EA55D7085421}" presName="parentLeftMargin" presStyleLbl="node1" presStyleIdx="6" presStyleCnt="8"/>
      <dgm:spPr/>
      <dgm:t>
        <a:bodyPr/>
        <a:lstStyle/>
        <a:p>
          <a:endParaRPr lang="es-EC"/>
        </a:p>
      </dgm:t>
    </dgm:pt>
    <dgm:pt modelId="{3964802B-4437-4913-BBE5-CC1600745B34}" type="pres">
      <dgm:prSet presAssocID="{CDD0148C-6AE3-45F8-82BF-EA55D708542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1BB26-34DA-464E-A528-AA61FA9E006D}" type="pres">
      <dgm:prSet presAssocID="{CDD0148C-6AE3-45F8-82BF-EA55D7085421}" presName="negativeSpace" presStyleCnt="0"/>
      <dgm:spPr/>
      <dgm:t>
        <a:bodyPr/>
        <a:lstStyle/>
        <a:p>
          <a:endParaRPr lang="es-EC"/>
        </a:p>
      </dgm:t>
    </dgm:pt>
    <dgm:pt modelId="{942A56A0-4C32-433B-A176-97EC16862B70}" type="pres">
      <dgm:prSet presAssocID="{CDD0148C-6AE3-45F8-82BF-EA55D7085421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E31B10-121C-475E-BC4C-A5C4A69D77E1}" srcId="{E2FB5BDC-7D51-4F50-8659-402A2A5FC627}" destId="{CD127330-9064-4431-B19F-06F83132BFAA}" srcOrd="4" destOrd="0" parTransId="{C64E5972-A996-47B5-908D-57304761A576}" sibTransId="{2C593ABC-0CA7-4017-9B57-1437695F65E6}"/>
    <dgm:cxn modelId="{F0079960-753E-4ACB-8CE0-2B8C83E7C442}" srcId="{E2FB5BDC-7D51-4F50-8659-402A2A5FC627}" destId="{EF1B70B1-4AC7-4421-9E31-D3D070DC583A}" srcOrd="3" destOrd="0" parTransId="{16ED1176-1EA5-485A-9F05-5CD8687FAE2F}" sibTransId="{5A948435-8970-49A2-A662-048F7DA3B9E8}"/>
    <dgm:cxn modelId="{E48EE093-7CF9-4FA6-85E3-E1F1472F8136}" type="presOf" srcId="{2774B584-DA5F-4335-BC2B-C29DE4198C52}" destId="{2D0095A4-7FDF-4E52-B1DA-3BBDD10C400C}" srcOrd="0" destOrd="0" presId="urn:microsoft.com/office/officeart/2005/8/layout/list1"/>
    <dgm:cxn modelId="{96BDBFB1-35FA-4AE4-BF2A-B625BFEE854A}" type="presOf" srcId="{FDC89C70-3D32-4A98-80DF-0CAEA39A56D4}" destId="{59A49B6E-3B10-4DBB-A4E1-7E4982DFAFE0}" srcOrd="1" destOrd="0" presId="urn:microsoft.com/office/officeart/2005/8/layout/list1"/>
    <dgm:cxn modelId="{B6FA3357-B741-47E6-8AB9-158879C5DBFB}" type="presOf" srcId="{CDD0148C-6AE3-45F8-82BF-EA55D7085421}" destId="{3964802B-4437-4913-BBE5-CC1600745B34}" srcOrd="1" destOrd="0" presId="urn:microsoft.com/office/officeart/2005/8/layout/list1"/>
    <dgm:cxn modelId="{6A6E9B8A-AA32-45A0-B683-95614BBEB245}" type="presOf" srcId="{9AA774F2-9F2F-492C-9EBA-7759A83855E2}" destId="{6B88C204-D8BD-4DA1-9848-10F866BC7400}" srcOrd="1" destOrd="0" presId="urn:microsoft.com/office/officeart/2005/8/layout/list1"/>
    <dgm:cxn modelId="{1FC02A49-AEAD-4236-895A-0409D6C0A1AE}" type="presOf" srcId="{CDD0148C-6AE3-45F8-82BF-EA55D7085421}" destId="{972A4778-5C94-404A-85F5-93E0C0FF70CC}" srcOrd="0" destOrd="0" presId="urn:microsoft.com/office/officeart/2005/8/layout/list1"/>
    <dgm:cxn modelId="{9CDC1E94-6108-45D6-9D2F-B539D6620836}" type="presOf" srcId="{E2FB5BDC-7D51-4F50-8659-402A2A5FC627}" destId="{DC3A2A44-5F0D-4B5E-A844-1D79C2EB0D26}" srcOrd="0" destOrd="0" presId="urn:microsoft.com/office/officeart/2005/8/layout/list1"/>
    <dgm:cxn modelId="{92D6192B-D256-4F4C-8D30-5929F86C5D29}" type="presOf" srcId="{28792A6E-509A-49E8-9E10-9DB5A53A1465}" destId="{E9E86151-01FE-4D20-90A8-3D9EC5CD5155}" srcOrd="1" destOrd="0" presId="urn:microsoft.com/office/officeart/2005/8/layout/list1"/>
    <dgm:cxn modelId="{F9E0AFFF-97E1-4994-8954-480D8E48131E}" type="presOf" srcId="{EF1B70B1-4AC7-4421-9E31-D3D070DC583A}" destId="{3DBAE0D5-2667-4A3C-94A4-98D56A0008AC}" srcOrd="0" destOrd="0" presId="urn:microsoft.com/office/officeart/2005/8/layout/list1"/>
    <dgm:cxn modelId="{ABB491B0-6AA5-4453-B88F-9BD0EBB89BA7}" srcId="{E2FB5BDC-7D51-4F50-8659-402A2A5FC627}" destId="{28792A6E-509A-49E8-9E10-9DB5A53A1465}" srcOrd="1" destOrd="0" parTransId="{137A65DF-C3C7-4A19-A307-93ADF8DA84E4}" sibTransId="{95E052D3-8DB8-4061-A030-913EE9901085}"/>
    <dgm:cxn modelId="{3926C0E0-0C25-4507-98AD-8CAA2DB0F135}" type="presOf" srcId="{CD127330-9064-4431-B19F-06F83132BFAA}" destId="{7BE82FB1-AFF5-434D-A673-7744D33E5089}" srcOrd="0" destOrd="0" presId="urn:microsoft.com/office/officeart/2005/8/layout/list1"/>
    <dgm:cxn modelId="{F2C7FC8A-035E-4678-B2AF-2603D1B7F57F}" srcId="{E2FB5BDC-7D51-4F50-8659-402A2A5FC627}" destId="{2774B584-DA5F-4335-BC2B-C29DE4198C52}" srcOrd="0" destOrd="0" parTransId="{D996DCC3-CF39-4FDF-8385-71B7A9509E34}" sibTransId="{9214725E-5227-4D0C-ABC6-057469F9CDB0}"/>
    <dgm:cxn modelId="{BDD4C5FD-BECF-403C-92B0-C4CC6D2514BE}" type="presOf" srcId="{28792A6E-509A-49E8-9E10-9DB5A53A1465}" destId="{EF6EB5A6-0222-4557-8D22-EA43D521A7DF}" srcOrd="0" destOrd="0" presId="urn:microsoft.com/office/officeart/2005/8/layout/list1"/>
    <dgm:cxn modelId="{F67A463A-A161-484F-AD60-01DE781F7E93}" type="presOf" srcId="{CD127330-9064-4431-B19F-06F83132BFAA}" destId="{1C8D4814-4FB0-413B-9B0D-9C9946A0E391}" srcOrd="1" destOrd="0" presId="urn:microsoft.com/office/officeart/2005/8/layout/list1"/>
    <dgm:cxn modelId="{C47B3B77-35C1-44A2-8296-429FC29547C3}" srcId="{E2FB5BDC-7D51-4F50-8659-402A2A5FC627}" destId="{68FF6417-BB0F-44EF-8F20-9032E07CC87E}" srcOrd="6" destOrd="0" parTransId="{EB3175FF-B703-44BE-90B3-12B88374259C}" sibTransId="{11ABB4F3-2831-49F2-A03C-03C3A972AB48}"/>
    <dgm:cxn modelId="{7A0DFF07-645B-4EA9-B224-30BFE90B9EF1}" srcId="{E2FB5BDC-7D51-4F50-8659-402A2A5FC627}" destId="{9AA774F2-9F2F-492C-9EBA-7759A83855E2}" srcOrd="2" destOrd="0" parTransId="{63A97B4D-9F50-4331-955D-2B9130A33C0F}" sibTransId="{23E3738A-9BF4-497D-8CB9-DFCC64A8CA0D}"/>
    <dgm:cxn modelId="{826D1F07-9B45-4E74-B12C-46A4D530F2E4}" type="presOf" srcId="{FDC89C70-3D32-4A98-80DF-0CAEA39A56D4}" destId="{99AEB161-C167-4528-83DF-166495690646}" srcOrd="0" destOrd="0" presId="urn:microsoft.com/office/officeart/2005/8/layout/list1"/>
    <dgm:cxn modelId="{7B9E073D-DE24-416D-A6BF-9B76AAFDCDE5}" type="presOf" srcId="{9AA774F2-9F2F-492C-9EBA-7759A83855E2}" destId="{2DDCA2A9-EB74-4DFE-AF1E-68A6FDEC9F9F}" srcOrd="0" destOrd="0" presId="urn:microsoft.com/office/officeart/2005/8/layout/list1"/>
    <dgm:cxn modelId="{4EF1F30C-DB10-4AE1-BFA5-E1BB435CC3F6}" type="presOf" srcId="{2774B584-DA5F-4335-BC2B-C29DE4198C52}" destId="{5A82DE99-0D0F-4538-8C08-8FDB04BD6E9C}" srcOrd="1" destOrd="0" presId="urn:microsoft.com/office/officeart/2005/8/layout/list1"/>
    <dgm:cxn modelId="{73C9B412-DB2B-42BB-81F6-5257B1EDDE5D}" type="presOf" srcId="{EF1B70B1-4AC7-4421-9E31-D3D070DC583A}" destId="{7AE90329-A970-4618-B876-377B3FBF1CD7}" srcOrd="1" destOrd="0" presId="urn:microsoft.com/office/officeart/2005/8/layout/list1"/>
    <dgm:cxn modelId="{4895EBA5-8A04-40D6-BD5C-C91016216266}" srcId="{E2FB5BDC-7D51-4F50-8659-402A2A5FC627}" destId="{FDC89C70-3D32-4A98-80DF-0CAEA39A56D4}" srcOrd="5" destOrd="0" parTransId="{80F59840-00F8-476D-80D2-C8CE47FB87F2}" sibTransId="{B6D40651-3015-4DD4-834D-9D627526E2C2}"/>
    <dgm:cxn modelId="{3A5E4C37-127E-47CD-A4FC-977F03A9826A}" type="presOf" srcId="{68FF6417-BB0F-44EF-8F20-9032E07CC87E}" destId="{73AF52DE-929E-43B7-886E-79396696D56E}" srcOrd="0" destOrd="0" presId="urn:microsoft.com/office/officeart/2005/8/layout/list1"/>
    <dgm:cxn modelId="{D943198D-7599-4F31-A3CB-FBB8830B5645}" srcId="{E2FB5BDC-7D51-4F50-8659-402A2A5FC627}" destId="{CDD0148C-6AE3-45F8-82BF-EA55D7085421}" srcOrd="7" destOrd="0" parTransId="{0300EB48-91E4-4668-8BA5-FE2067E4312D}" sibTransId="{DF9E05E7-C0B2-415C-845F-C8E27198651D}"/>
    <dgm:cxn modelId="{582391C9-D62F-491D-8338-F3DB5F4CB5ED}" type="presOf" srcId="{68FF6417-BB0F-44EF-8F20-9032E07CC87E}" destId="{278419BF-778D-43E5-91C4-E7005CA2538B}" srcOrd="1" destOrd="0" presId="urn:microsoft.com/office/officeart/2005/8/layout/list1"/>
    <dgm:cxn modelId="{106D00A0-366D-4EBA-862C-3314B4504AC1}" type="presParOf" srcId="{DC3A2A44-5F0D-4B5E-A844-1D79C2EB0D26}" destId="{E809ECBF-2602-4232-B325-3F630B6CC722}" srcOrd="0" destOrd="0" presId="urn:microsoft.com/office/officeart/2005/8/layout/list1"/>
    <dgm:cxn modelId="{6653FEC9-7048-4D7D-93C5-0EEB661BC4BB}" type="presParOf" srcId="{E809ECBF-2602-4232-B325-3F630B6CC722}" destId="{2D0095A4-7FDF-4E52-B1DA-3BBDD10C400C}" srcOrd="0" destOrd="0" presId="urn:microsoft.com/office/officeart/2005/8/layout/list1"/>
    <dgm:cxn modelId="{D51466B1-5560-4BA5-B25C-3F27B3CFDAB6}" type="presParOf" srcId="{E809ECBF-2602-4232-B325-3F630B6CC722}" destId="{5A82DE99-0D0F-4538-8C08-8FDB04BD6E9C}" srcOrd="1" destOrd="0" presId="urn:microsoft.com/office/officeart/2005/8/layout/list1"/>
    <dgm:cxn modelId="{C9A6B6F3-0CEE-4AE1-B5A9-0BFF26CB51ED}" type="presParOf" srcId="{DC3A2A44-5F0D-4B5E-A844-1D79C2EB0D26}" destId="{A270AECB-B885-4F2D-8BD3-B46156773504}" srcOrd="1" destOrd="0" presId="urn:microsoft.com/office/officeart/2005/8/layout/list1"/>
    <dgm:cxn modelId="{B4C28C36-B9C8-4BE2-AF68-0E93954DD2B6}" type="presParOf" srcId="{DC3A2A44-5F0D-4B5E-A844-1D79C2EB0D26}" destId="{96793FED-5329-45EF-ACFE-97069558841D}" srcOrd="2" destOrd="0" presId="urn:microsoft.com/office/officeart/2005/8/layout/list1"/>
    <dgm:cxn modelId="{265F84B4-C150-4F85-9F04-587836F149A1}" type="presParOf" srcId="{DC3A2A44-5F0D-4B5E-A844-1D79C2EB0D26}" destId="{CF655A78-A1D7-4541-9CC2-EDB9D62102FE}" srcOrd="3" destOrd="0" presId="urn:microsoft.com/office/officeart/2005/8/layout/list1"/>
    <dgm:cxn modelId="{D0B6F210-D9BA-411A-AF9A-121C078C190C}" type="presParOf" srcId="{DC3A2A44-5F0D-4B5E-A844-1D79C2EB0D26}" destId="{F8D2190F-4029-4213-8157-1FBD6B3D7D0F}" srcOrd="4" destOrd="0" presId="urn:microsoft.com/office/officeart/2005/8/layout/list1"/>
    <dgm:cxn modelId="{23A15E83-3653-410C-B1B6-AC8A15A614BE}" type="presParOf" srcId="{F8D2190F-4029-4213-8157-1FBD6B3D7D0F}" destId="{EF6EB5A6-0222-4557-8D22-EA43D521A7DF}" srcOrd="0" destOrd="0" presId="urn:microsoft.com/office/officeart/2005/8/layout/list1"/>
    <dgm:cxn modelId="{0D852577-65A1-4774-B4E5-DDD8F93208CC}" type="presParOf" srcId="{F8D2190F-4029-4213-8157-1FBD6B3D7D0F}" destId="{E9E86151-01FE-4D20-90A8-3D9EC5CD5155}" srcOrd="1" destOrd="0" presId="urn:microsoft.com/office/officeart/2005/8/layout/list1"/>
    <dgm:cxn modelId="{4AFAA5D5-FE87-4FA3-920D-C710B9E82092}" type="presParOf" srcId="{DC3A2A44-5F0D-4B5E-A844-1D79C2EB0D26}" destId="{E6CD8B5B-078B-46D1-9E03-D9F49074AA5D}" srcOrd="5" destOrd="0" presId="urn:microsoft.com/office/officeart/2005/8/layout/list1"/>
    <dgm:cxn modelId="{F4A6D9D5-F2C4-4238-A816-14281DCB2CBC}" type="presParOf" srcId="{DC3A2A44-5F0D-4B5E-A844-1D79C2EB0D26}" destId="{464E4094-0D22-4A4F-9727-D701DE43CB23}" srcOrd="6" destOrd="0" presId="urn:microsoft.com/office/officeart/2005/8/layout/list1"/>
    <dgm:cxn modelId="{4B26A59E-4274-456A-AB1D-044C14612CF7}" type="presParOf" srcId="{DC3A2A44-5F0D-4B5E-A844-1D79C2EB0D26}" destId="{CBA1FD46-E9FC-4875-807F-63057F25ACB0}" srcOrd="7" destOrd="0" presId="urn:microsoft.com/office/officeart/2005/8/layout/list1"/>
    <dgm:cxn modelId="{9966FC0D-751F-47AC-9D1B-46466BD540CA}" type="presParOf" srcId="{DC3A2A44-5F0D-4B5E-A844-1D79C2EB0D26}" destId="{2CD03867-DEC1-4BDE-9F9B-6F272E9B48C2}" srcOrd="8" destOrd="0" presId="urn:microsoft.com/office/officeart/2005/8/layout/list1"/>
    <dgm:cxn modelId="{CB71E6D3-CAC8-4F4D-96C3-772A93825C13}" type="presParOf" srcId="{2CD03867-DEC1-4BDE-9F9B-6F272E9B48C2}" destId="{2DDCA2A9-EB74-4DFE-AF1E-68A6FDEC9F9F}" srcOrd="0" destOrd="0" presId="urn:microsoft.com/office/officeart/2005/8/layout/list1"/>
    <dgm:cxn modelId="{117BB781-AE6E-475D-BA40-9550F2D3BE2E}" type="presParOf" srcId="{2CD03867-DEC1-4BDE-9F9B-6F272E9B48C2}" destId="{6B88C204-D8BD-4DA1-9848-10F866BC7400}" srcOrd="1" destOrd="0" presId="urn:microsoft.com/office/officeart/2005/8/layout/list1"/>
    <dgm:cxn modelId="{0BAFF075-2892-4B12-ABC8-9F6B658E9A4A}" type="presParOf" srcId="{DC3A2A44-5F0D-4B5E-A844-1D79C2EB0D26}" destId="{DE44B08E-D1F1-4570-8BEE-DB093318B20F}" srcOrd="9" destOrd="0" presId="urn:microsoft.com/office/officeart/2005/8/layout/list1"/>
    <dgm:cxn modelId="{7E1FC616-DC85-48DD-B568-0F3B041C362A}" type="presParOf" srcId="{DC3A2A44-5F0D-4B5E-A844-1D79C2EB0D26}" destId="{5EB3287E-E5CB-4BFC-8FA0-4EAB2E8FCCB1}" srcOrd="10" destOrd="0" presId="urn:microsoft.com/office/officeart/2005/8/layout/list1"/>
    <dgm:cxn modelId="{AB7188BF-F9C5-4838-AB33-9D040E2BA886}" type="presParOf" srcId="{DC3A2A44-5F0D-4B5E-A844-1D79C2EB0D26}" destId="{C23AC745-898C-43EB-88BD-2467E09128A2}" srcOrd="11" destOrd="0" presId="urn:microsoft.com/office/officeart/2005/8/layout/list1"/>
    <dgm:cxn modelId="{FC28D6C0-2611-47BA-B5EB-887A4E4E9340}" type="presParOf" srcId="{DC3A2A44-5F0D-4B5E-A844-1D79C2EB0D26}" destId="{75E69C66-353F-4130-AE05-15715087A6DE}" srcOrd="12" destOrd="0" presId="urn:microsoft.com/office/officeart/2005/8/layout/list1"/>
    <dgm:cxn modelId="{215274A7-86FA-4C23-8798-C7E120607D0D}" type="presParOf" srcId="{75E69C66-353F-4130-AE05-15715087A6DE}" destId="{3DBAE0D5-2667-4A3C-94A4-98D56A0008AC}" srcOrd="0" destOrd="0" presId="urn:microsoft.com/office/officeart/2005/8/layout/list1"/>
    <dgm:cxn modelId="{FD8B7DC5-EDC8-46FF-9882-BB9DE7E5FA98}" type="presParOf" srcId="{75E69C66-353F-4130-AE05-15715087A6DE}" destId="{7AE90329-A970-4618-B876-377B3FBF1CD7}" srcOrd="1" destOrd="0" presId="urn:microsoft.com/office/officeart/2005/8/layout/list1"/>
    <dgm:cxn modelId="{10C60A91-38C4-4738-BF2B-92F7E2FB8EF7}" type="presParOf" srcId="{DC3A2A44-5F0D-4B5E-A844-1D79C2EB0D26}" destId="{ADD56F4D-8027-476B-AE9E-80110845BD34}" srcOrd="13" destOrd="0" presId="urn:microsoft.com/office/officeart/2005/8/layout/list1"/>
    <dgm:cxn modelId="{9EA282F7-D3AE-4B75-A86F-5E63053C4591}" type="presParOf" srcId="{DC3A2A44-5F0D-4B5E-A844-1D79C2EB0D26}" destId="{CE54B3F8-248A-40A6-BAC4-8EB5FAE380F4}" srcOrd="14" destOrd="0" presId="urn:microsoft.com/office/officeart/2005/8/layout/list1"/>
    <dgm:cxn modelId="{73E573EA-024C-42FB-8A58-3FF06F189299}" type="presParOf" srcId="{DC3A2A44-5F0D-4B5E-A844-1D79C2EB0D26}" destId="{C9A892DB-6738-435E-8753-6BFD3F0463E1}" srcOrd="15" destOrd="0" presId="urn:microsoft.com/office/officeart/2005/8/layout/list1"/>
    <dgm:cxn modelId="{34F76440-F7B8-4208-8ACA-711E1D143A68}" type="presParOf" srcId="{DC3A2A44-5F0D-4B5E-A844-1D79C2EB0D26}" destId="{710FCF15-E745-40A0-BEAC-C19F3E6C04B2}" srcOrd="16" destOrd="0" presId="urn:microsoft.com/office/officeart/2005/8/layout/list1"/>
    <dgm:cxn modelId="{F879ED3F-95F8-4706-8C22-F033AA9FDE4A}" type="presParOf" srcId="{710FCF15-E745-40A0-BEAC-C19F3E6C04B2}" destId="{7BE82FB1-AFF5-434D-A673-7744D33E5089}" srcOrd="0" destOrd="0" presId="urn:microsoft.com/office/officeart/2005/8/layout/list1"/>
    <dgm:cxn modelId="{6D8B1F2D-1E5D-4B3D-A010-D8F6074775A5}" type="presParOf" srcId="{710FCF15-E745-40A0-BEAC-C19F3E6C04B2}" destId="{1C8D4814-4FB0-413B-9B0D-9C9946A0E391}" srcOrd="1" destOrd="0" presId="urn:microsoft.com/office/officeart/2005/8/layout/list1"/>
    <dgm:cxn modelId="{C4C913D6-819F-4273-BCF2-D6FD659039A0}" type="presParOf" srcId="{DC3A2A44-5F0D-4B5E-A844-1D79C2EB0D26}" destId="{B675DE8A-571D-4578-9ED1-7B6664A2453B}" srcOrd="17" destOrd="0" presId="urn:microsoft.com/office/officeart/2005/8/layout/list1"/>
    <dgm:cxn modelId="{3F841414-9BD3-4011-847F-F633247B84CB}" type="presParOf" srcId="{DC3A2A44-5F0D-4B5E-A844-1D79C2EB0D26}" destId="{F6C96483-F8EC-4AFA-8356-A1F4A21CA932}" srcOrd="18" destOrd="0" presId="urn:microsoft.com/office/officeart/2005/8/layout/list1"/>
    <dgm:cxn modelId="{04F6D88D-121E-42C5-B5C5-179889F0D2AC}" type="presParOf" srcId="{DC3A2A44-5F0D-4B5E-A844-1D79C2EB0D26}" destId="{C58463D4-67E3-4338-B5E7-5B731304A382}" srcOrd="19" destOrd="0" presId="urn:microsoft.com/office/officeart/2005/8/layout/list1"/>
    <dgm:cxn modelId="{4B3EFDAA-0321-4FA4-B302-341ED94E4338}" type="presParOf" srcId="{DC3A2A44-5F0D-4B5E-A844-1D79C2EB0D26}" destId="{3C59F177-DC91-4024-9415-705AACEABCB7}" srcOrd="20" destOrd="0" presId="urn:microsoft.com/office/officeart/2005/8/layout/list1"/>
    <dgm:cxn modelId="{C2A2F3DE-F971-4BA5-841F-D4A460F57344}" type="presParOf" srcId="{3C59F177-DC91-4024-9415-705AACEABCB7}" destId="{99AEB161-C167-4528-83DF-166495690646}" srcOrd="0" destOrd="0" presId="urn:microsoft.com/office/officeart/2005/8/layout/list1"/>
    <dgm:cxn modelId="{FB64D3A7-3918-472E-8AEC-C6E4A048E0F5}" type="presParOf" srcId="{3C59F177-DC91-4024-9415-705AACEABCB7}" destId="{59A49B6E-3B10-4DBB-A4E1-7E4982DFAFE0}" srcOrd="1" destOrd="0" presId="urn:microsoft.com/office/officeart/2005/8/layout/list1"/>
    <dgm:cxn modelId="{F92DB6ED-EDAA-4188-9C7F-8F24F1E405D2}" type="presParOf" srcId="{DC3A2A44-5F0D-4B5E-A844-1D79C2EB0D26}" destId="{587BE75C-601E-4B12-AE19-62719E5A805C}" srcOrd="21" destOrd="0" presId="urn:microsoft.com/office/officeart/2005/8/layout/list1"/>
    <dgm:cxn modelId="{96C5620F-7B90-4302-BF0D-5103D070AE09}" type="presParOf" srcId="{DC3A2A44-5F0D-4B5E-A844-1D79C2EB0D26}" destId="{929CD789-7040-4634-99D0-21495CB3F26B}" srcOrd="22" destOrd="0" presId="urn:microsoft.com/office/officeart/2005/8/layout/list1"/>
    <dgm:cxn modelId="{4A470F89-0148-4B98-B74F-3277345E704A}" type="presParOf" srcId="{DC3A2A44-5F0D-4B5E-A844-1D79C2EB0D26}" destId="{FBA1D8E1-A92D-45AC-AEDF-360509B19F4D}" srcOrd="23" destOrd="0" presId="urn:microsoft.com/office/officeart/2005/8/layout/list1"/>
    <dgm:cxn modelId="{5D7D2997-D613-4032-919F-C9762352E7C1}" type="presParOf" srcId="{DC3A2A44-5F0D-4B5E-A844-1D79C2EB0D26}" destId="{29FD51C0-116A-4388-B3FD-A2E54B3AFFC7}" srcOrd="24" destOrd="0" presId="urn:microsoft.com/office/officeart/2005/8/layout/list1"/>
    <dgm:cxn modelId="{4D0EB9C8-1592-4E23-8F6D-5222525AC57C}" type="presParOf" srcId="{29FD51C0-116A-4388-B3FD-A2E54B3AFFC7}" destId="{73AF52DE-929E-43B7-886E-79396696D56E}" srcOrd="0" destOrd="0" presId="urn:microsoft.com/office/officeart/2005/8/layout/list1"/>
    <dgm:cxn modelId="{B79785A5-6668-4B88-A252-3DEFCE926DFC}" type="presParOf" srcId="{29FD51C0-116A-4388-B3FD-A2E54B3AFFC7}" destId="{278419BF-778D-43E5-91C4-E7005CA2538B}" srcOrd="1" destOrd="0" presId="urn:microsoft.com/office/officeart/2005/8/layout/list1"/>
    <dgm:cxn modelId="{4587A17D-1927-4FEE-9DD6-2723AA2BD0D4}" type="presParOf" srcId="{DC3A2A44-5F0D-4B5E-A844-1D79C2EB0D26}" destId="{E355BA71-CD86-44A0-9B5A-8BF8249A2B44}" srcOrd="25" destOrd="0" presId="urn:microsoft.com/office/officeart/2005/8/layout/list1"/>
    <dgm:cxn modelId="{5EBAE296-455C-44A2-A706-FEA54958B730}" type="presParOf" srcId="{DC3A2A44-5F0D-4B5E-A844-1D79C2EB0D26}" destId="{FAD531E8-2661-4656-8F61-758EA559B0E9}" srcOrd="26" destOrd="0" presId="urn:microsoft.com/office/officeart/2005/8/layout/list1"/>
    <dgm:cxn modelId="{D9A75A04-8480-43AF-B2BA-786119315FC9}" type="presParOf" srcId="{DC3A2A44-5F0D-4B5E-A844-1D79C2EB0D26}" destId="{7C0F9576-5B91-405B-8EFD-1EB67D0F208E}" srcOrd="27" destOrd="0" presId="urn:microsoft.com/office/officeart/2005/8/layout/list1"/>
    <dgm:cxn modelId="{5B06C385-10BE-40DA-91DD-6F6CF10439FC}" type="presParOf" srcId="{DC3A2A44-5F0D-4B5E-A844-1D79C2EB0D26}" destId="{69CFA417-FFCF-4683-B11B-A8F03F865F7D}" srcOrd="28" destOrd="0" presId="urn:microsoft.com/office/officeart/2005/8/layout/list1"/>
    <dgm:cxn modelId="{98102659-1C26-4C61-B6E7-12DAB4772955}" type="presParOf" srcId="{69CFA417-FFCF-4683-B11B-A8F03F865F7D}" destId="{972A4778-5C94-404A-85F5-93E0C0FF70CC}" srcOrd="0" destOrd="0" presId="urn:microsoft.com/office/officeart/2005/8/layout/list1"/>
    <dgm:cxn modelId="{7018A9F9-A7EE-4245-BEDF-4B68873DFF71}" type="presParOf" srcId="{69CFA417-FFCF-4683-B11B-A8F03F865F7D}" destId="{3964802B-4437-4913-BBE5-CC1600745B34}" srcOrd="1" destOrd="0" presId="urn:microsoft.com/office/officeart/2005/8/layout/list1"/>
    <dgm:cxn modelId="{C299AC28-08DE-4CB7-A1B1-6BCBF11B2FBF}" type="presParOf" srcId="{DC3A2A44-5F0D-4B5E-A844-1D79C2EB0D26}" destId="{9E91BB26-34DA-464E-A528-AA61FA9E006D}" srcOrd="29" destOrd="0" presId="urn:microsoft.com/office/officeart/2005/8/layout/list1"/>
    <dgm:cxn modelId="{DC44E8EC-CC7E-471D-8B76-53FBE662D6BA}" type="presParOf" srcId="{DC3A2A44-5F0D-4B5E-A844-1D79C2EB0D26}" destId="{942A56A0-4C32-433B-A176-97EC16862B7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77F302-C5A3-4B85-84FC-2D4B49616B2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3971579-46C9-494B-BCF4-050C689672B1}">
      <dgm:prSet phldrT="[Texto]" custT="1"/>
      <dgm:spPr/>
      <dgm:t>
        <a:bodyPr/>
        <a:lstStyle/>
        <a:p>
          <a:r>
            <a:rPr lang="es-EC" sz="1000" dirty="0" smtClean="0"/>
            <a:t>Economías a escala</a:t>
          </a:r>
          <a:endParaRPr lang="es-EC" sz="1000" dirty="0"/>
        </a:p>
      </dgm:t>
    </dgm:pt>
    <dgm:pt modelId="{40A2FA03-1176-48BA-9854-013BAE2834C5}" type="parTrans" cxnId="{8D587100-A23D-4786-BDDE-D1F076A31F7E}">
      <dgm:prSet/>
      <dgm:spPr/>
      <dgm:t>
        <a:bodyPr/>
        <a:lstStyle/>
        <a:p>
          <a:endParaRPr lang="es-EC"/>
        </a:p>
      </dgm:t>
    </dgm:pt>
    <dgm:pt modelId="{2A354B01-D4F3-4FA4-8330-B862203A0877}" type="sibTrans" cxnId="{8D587100-A23D-4786-BDDE-D1F076A31F7E}">
      <dgm:prSet/>
      <dgm:spPr/>
      <dgm:t>
        <a:bodyPr/>
        <a:lstStyle/>
        <a:p>
          <a:endParaRPr lang="es-EC"/>
        </a:p>
      </dgm:t>
    </dgm:pt>
    <dgm:pt modelId="{04107429-0B71-4D77-9A37-8A421C0D8EB6}">
      <dgm:prSet custT="1"/>
      <dgm:spPr/>
      <dgm:t>
        <a:bodyPr/>
        <a:lstStyle/>
        <a:p>
          <a:r>
            <a:rPr lang="es-EC" sz="1000" dirty="0" smtClean="0"/>
            <a:t>Inversión</a:t>
          </a:r>
        </a:p>
      </dgm:t>
    </dgm:pt>
    <dgm:pt modelId="{13FBD3A7-586E-496B-B0B6-58B458B118C8}" type="parTrans" cxnId="{F567B60E-6DFE-48D2-B8B8-B29F31393C52}">
      <dgm:prSet/>
      <dgm:spPr/>
      <dgm:t>
        <a:bodyPr/>
        <a:lstStyle/>
        <a:p>
          <a:endParaRPr lang="es-EC"/>
        </a:p>
      </dgm:t>
    </dgm:pt>
    <dgm:pt modelId="{F8AEB499-654C-4D1F-9E85-05EAEAF2567E}" type="sibTrans" cxnId="{F567B60E-6DFE-48D2-B8B8-B29F31393C52}">
      <dgm:prSet/>
      <dgm:spPr/>
      <dgm:t>
        <a:bodyPr/>
        <a:lstStyle/>
        <a:p>
          <a:endParaRPr lang="es-EC"/>
        </a:p>
      </dgm:t>
    </dgm:pt>
    <dgm:pt modelId="{E91AB1C8-8272-42AF-ABF9-708F6A7D400A}">
      <dgm:prSet custT="1"/>
      <dgm:spPr/>
      <dgm:t>
        <a:bodyPr/>
        <a:lstStyle/>
        <a:p>
          <a:r>
            <a:rPr lang="es-EC" sz="1000" dirty="0" smtClean="0"/>
            <a:t>Costos del cambio</a:t>
          </a:r>
        </a:p>
      </dgm:t>
    </dgm:pt>
    <dgm:pt modelId="{8AD4E371-BE02-44D9-A535-78B2AB254C20}" type="parTrans" cxnId="{F64A0805-F3BF-4F1B-892C-F401FD136717}">
      <dgm:prSet/>
      <dgm:spPr/>
      <dgm:t>
        <a:bodyPr/>
        <a:lstStyle/>
        <a:p>
          <a:endParaRPr lang="es-EC"/>
        </a:p>
      </dgm:t>
    </dgm:pt>
    <dgm:pt modelId="{DB4E80B5-838B-4DDD-96E6-E8C6B220AC43}" type="sibTrans" cxnId="{F64A0805-F3BF-4F1B-892C-F401FD136717}">
      <dgm:prSet/>
      <dgm:spPr/>
      <dgm:t>
        <a:bodyPr/>
        <a:lstStyle/>
        <a:p>
          <a:endParaRPr lang="es-EC"/>
        </a:p>
      </dgm:t>
    </dgm:pt>
    <dgm:pt modelId="{70F74C0B-15D5-4E6C-9A95-34300968F43D}">
      <dgm:prSet custT="1"/>
      <dgm:spPr/>
      <dgm:t>
        <a:bodyPr/>
        <a:lstStyle/>
        <a:p>
          <a:r>
            <a:rPr lang="es-EC" sz="1000" dirty="0" smtClean="0"/>
            <a:t>Políticas gubernamentales</a:t>
          </a:r>
          <a:endParaRPr lang="es-EC" sz="1000" dirty="0"/>
        </a:p>
      </dgm:t>
    </dgm:pt>
    <dgm:pt modelId="{FB6A7F22-79FB-478B-A13C-06CCA8F82AB5}" type="parTrans" cxnId="{923C8F78-1E33-4015-809A-1E122A1408D3}">
      <dgm:prSet/>
      <dgm:spPr/>
      <dgm:t>
        <a:bodyPr/>
        <a:lstStyle/>
        <a:p>
          <a:endParaRPr lang="es-EC"/>
        </a:p>
      </dgm:t>
    </dgm:pt>
    <dgm:pt modelId="{66BF1DBC-B990-423D-9BA8-8B9179E13821}" type="sibTrans" cxnId="{923C8F78-1E33-4015-809A-1E122A1408D3}">
      <dgm:prSet/>
      <dgm:spPr/>
      <dgm:t>
        <a:bodyPr/>
        <a:lstStyle/>
        <a:p>
          <a:endParaRPr lang="es-EC"/>
        </a:p>
      </dgm:t>
    </dgm:pt>
    <dgm:pt modelId="{9E8CA309-6F36-4F2D-8881-0BF23AF996E7}" type="pres">
      <dgm:prSet presAssocID="{5F77F302-C5A3-4B85-84FC-2D4B49616B2A}" presName="composite" presStyleCnt="0">
        <dgm:presLayoutVars>
          <dgm:chMax val="5"/>
          <dgm:dir/>
          <dgm:resizeHandles val="exact"/>
        </dgm:presLayoutVars>
      </dgm:prSet>
      <dgm:spPr/>
    </dgm:pt>
    <dgm:pt modelId="{938129E8-8D79-4DD9-BE4A-F4FB454A13D2}" type="pres">
      <dgm:prSet presAssocID="{C3971579-46C9-494B-BCF4-050C689672B1}" presName="circle1" presStyleLbl="lnNode1" presStyleIdx="0" presStyleCnt="4"/>
      <dgm:spPr/>
    </dgm:pt>
    <dgm:pt modelId="{89EE4FD1-3BDF-4D00-A665-87BBB8B2E878}" type="pres">
      <dgm:prSet presAssocID="{C3971579-46C9-494B-BCF4-050C689672B1}" presName="text1" presStyleLbl="revTx" presStyleIdx="0" presStyleCnt="4" custScaleX="228898" custLinFactNeighborX="60119" custLinFactNeighborY="271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6628C6-9227-40ED-A698-230F9C0B6E5A}" type="pres">
      <dgm:prSet presAssocID="{C3971579-46C9-494B-BCF4-050C689672B1}" presName="line1" presStyleLbl="callout" presStyleIdx="0" presStyleCnt="8"/>
      <dgm:spPr/>
    </dgm:pt>
    <dgm:pt modelId="{DF2A98AA-2321-428F-B50C-804345AB0073}" type="pres">
      <dgm:prSet presAssocID="{C3971579-46C9-494B-BCF4-050C689672B1}" presName="d1" presStyleLbl="callout" presStyleIdx="1" presStyleCnt="8"/>
      <dgm:spPr/>
    </dgm:pt>
    <dgm:pt modelId="{41CC9037-A255-4B73-853D-F49C628AF31A}" type="pres">
      <dgm:prSet presAssocID="{04107429-0B71-4D77-9A37-8A421C0D8EB6}" presName="circle2" presStyleLbl="lnNode1" presStyleIdx="1" presStyleCnt="4"/>
      <dgm:spPr/>
    </dgm:pt>
    <dgm:pt modelId="{FD10687B-B5A6-43EA-8813-361B6F7B802E}" type="pres">
      <dgm:prSet presAssocID="{04107429-0B71-4D77-9A37-8A421C0D8EB6}" presName="text2" presStyleLbl="revTx" presStyleIdx="1" presStyleCnt="4" custScaleX="228898" custLinFactNeighborX="60119" custLinFactNeighborY="9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5D8745-56DF-4202-AC27-B5393EB27AC3}" type="pres">
      <dgm:prSet presAssocID="{04107429-0B71-4D77-9A37-8A421C0D8EB6}" presName="line2" presStyleLbl="callout" presStyleIdx="2" presStyleCnt="8"/>
      <dgm:spPr/>
    </dgm:pt>
    <dgm:pt modelId="{38C27675-8F26-4B6F-BCBF-55785DAF5716}" type="pres">
      <dgm:prSet presAssocID="{04107429-0B71-4D77-9A37-8A421C0D8EB6}" presName="d2" presStyleLbl="callout" presStyleIdx="3" presStyleCnt="8"/>
      <dgm:spPr/>
    </dgm:pt>
    <dgm:pt modelId="{66BE92E3-D2C0-462A-9F4B-9F120EFBA4FB}" type="pres">
      <dgm:prSet presAssocID="{E91AB1C8-8272-42AF-ABF9-708F6A7D400A}" presName="circle3" presStyleLbl="lnNode1" presStyleIdx="2" presStyleCnt="4"/>
      <dgm:spPr/>
    </dgm:pt>
    <dgm:pt modelId="{2DCCA4C8-77B0-4ED8-A74E-02F5D6840A9A}" type="pres">
      <dgm:prSet presAssocID="{E91AB1C8-8272-42AF-ABF9-708F6A7D400A}" presName="text3" presStyleLbl="revTx" presStyleIdx="2" presStyleCnt="4" custScaleX="228898" custLinFactNeighborX="64020" custLinFactNeighborY="95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2137F7-F889-45D2-91FA-3D19F43FC279}" type="pres">
      <dgm:prSet presAssocID="{E91AB1C8-8272-42AF-ABF9-708F6A7D400A}" presName="line3" presStyleLbl="callout" presStyleIdx="4" presStyleCnt="8"/>
      <dgm:spPr/>
    </dgm:pt>
    <dgm:pt modelId="{BE3E6B00-E9D5-4F1F-BC62-15C01176F96F}" type="pres">
      <dgm:prSet presAssocID="{E91AB1C8-8272-42AF-ABF9-708F6A7D400A}" presName="d3" presStyleLbl="callout" presStyleIdx="5" presStyleCnt="8"/>
      <dgm:spPr/>
    </dgm:pt>
    <dgm:pt modelId="{D796A9D7-959A-4E0C-9537-DC19C7E21ACB}" type="pres">
      <dgm:prSet presAssocID="{70F74C0B-15D5-4E6C-9A95-34300968F43D}" presName="circle4" presStyleLbl="lnNode1" presStyleIdx="3" presStyleCnt="4"/>
      <dgm:spPr/>
    </dgm:pt>
    <dgm:pt modelId="{279A6077-7C4A-4D2F-97B8-E8323693EBC9}" type="pres">
      <dgm:prSet presAssocID="{70F74C0B-15D5-4E6C-9A95-34300968F43D}" presName="text4" presStyleLbl="revTx" presStyleIdx="3" presStyleCnt="4" custScaleX="228898" custLinFactNeighborX="67922" custLinFactNeighborY="157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CFE32-8FAF-4018-8714-F776D764A1B5}" type="pres">
      <dgm:prSet presAssocID="{70F74C0B-15D5-4E6C-9A95-34300968F43D}" presName="line4" presStyleLbl="callout" presStyleIdx="6" presStyleCnt="8"/>
      <dgm:spPr/>
    </dgm:pt>
    <dgm:pt modelId="{15CFE056-E029-421F-803C-9A841B763BC2}" type="pres">
      <dgm:prSet presAssocID="{70F74C0B-15D5-4E6C-9A95-34300968F43D}" presName="d4" presStyleLbl="callout" presStyleIdx="7" presStyleCnt="8"/>
      <dgm:spPr/>
    </dgm:pt>
  </dgm:ptLst>
  <dgm:cxnLst>
    <dgm:cxn modelId="{D9AFBBFC-D784-45A4-BDB5-2C54B5BD545F}" type="presOf" srcId="{70F74C0B-15D5-4E6C-9A95-34300968F43D}" destId="{279A6077-7C4A-4D2F-97B8-E8323693EBC9}" srcOrd="0" destOrd="0" presId="urn:microsoft.com/office/officeart/2005/8/layout/target1"/>
    <dgm:cxn modelId="{4FBE58BA-137C-4C4A-A0D3-64FEBB50441F}" type="presOf" srcId="{C3971579-46C9-494B-BCF4-050C689672B1}" destId="{89EE4FD1-3BDF-4D00-A665-87BBB8B2E878}" srcOrd="0" destOrd="0" presId="urn:microsoft.com/office/officeart/2005/8/layout/target1"/>
    <dgm:cxn modelId="{DC71BC92-23FF-4066-9C06-4C7503A8F97C}" type="presOf" srcId="{04107429-0B71-4D77-9A37-8A421C0D8EB6}" destId="{FD10687B-B5A6-43EA-8813-361B6F7B802E}" srcOrd="0" destOrd="0" presId="urn:microsoft.com/office/officeart/2005/8/layout/target1"/>
    <dgm:cxn modelId="{923C8F78-1E33-4015-809A-1E122A1408D3}" srcId="{5F77F302-C5A3-4B85-84FC-2D4B49616B2A}" destId="{70F74C0B-15D5-4E6C-9A95-34300968F43D}" srcOrd="3" destOrd="0" parTransId="{FB6A7F22-79FB-478B-A13C-06CCA8F82AB5}" sibTransId="{66BF1DBC-B990-423D-9BA8-8B9179E13821}"/>
    <dgm:cxn modelId="{B8097847-AF8E-4831-B314-8D21BDE41508}" type="presOf" srcId="{E91AB1C8-8272-42AF-ABF9-708F6A7D400A}" destId="{2DCCA4C8-77B0-4ED8-A74E-02F5D6840A9A}" srcOrd="0" destOrd="0" presId="urn:microsoft.com/office/officeart/2005/8/layout/target1"/>
    <dgm:cxn modelId="{8D587100-A23D-4786-BDDE-D1F076A31F7E}" srcId="{5F77F302-C5A3-4B85-84FC-2D4B49616B2A}" destId="{C3971579-46C9-494B-BCF4-050C689672B1}" srcOrd="0" destOrd="0" parTransId="{40A2FA03-1176-48BA-9854-013BAE2834C5}" sibTransId="{2A354B01-D4F3-4FA4-8330-B862203A0877}"/>
    <dgm:cxn modelId="{C388BF64-F2E1-4467-B14E-E5C9CD039370}" type="presOf" srcId="{5F77F302-C5A3-4B85-84FC-2D4B49616B2A}" destId="{9E8CA309-6F36-4F2D-8881-0BF23AF996E7}" srcOrd="0" destOrd="0" presId="urn:microsoft.com/office/officeart/2005/8/layout/target1"/>
    <dgm:cxn modelId="{F64A0805-F3BF-4F1B-892C-F401FD136717}" srcId="{5F77F302-C5A3-4B85-84FC-2D4B49616B2A}" destId="{E91AB1C8-8272-42AF-ABF9-708F6A7D400A}" srcOrd="2" destOrd="0" parTransId="{8AD4E371-BE02-44D9-A535-78B2AB254C20}" sibTransId="{DB4E80B5-838B-4DDD-96E6-E8C6B220AC43}"/>
    <dgm:cxn modelId="{F567B60E-6DFE-48D2-B8B8-B29F31393C52}" srcId="{5F77F302-C5A3-4B85-84FC-2D4B49616B2A}" destId="{04107429-0B71-4D77-9A37-8A421C0D8EB6}" srcOrd="1" destOrd="0" parTransId="{13FBD3A7-586E-496B-B0B6-58B458B118C8}" sibTransId="{F8AEB499-654C-4D1F-9E85-05EAEAF2567E}"/>
    <dgm:cxn modelId="{8B85F6E7-58DA-497B-9F8C-ADAC135F723C}" type="presParOf" srcId="{9E8CA309-6F36-4F2D-8881-0BF23AF996E7}" destId="{938129E8-8D79-4DD9-BE4A-F4FB454A13D2}" srcOrd="0" destOrd="0" presId="urn:microsoft.com/office/officeart/2005/8/layout/target1"/>
    <dgm:cxn modelId="{2F867E8A-83D5-408A-8314-F9B4B4A32E20}" type="presParOf" srcId="{9E8CA309-6F36-4F2D-8881-0BF23AF996E7}" destId="{89EE4FD1-3BDF-4D00-A665-87BBB8B2E878}" srcOrd="1" destOrd="0" presId="urn:microsoft.com/office/officeart/2005/8/layout/target1"/>
    <dgm:cxn modelId="{4C865241-1D94-40BF-963D-FC9D9995DD1D}" type="presParOf" srcId="{9E8CA309-6F36-4F2D-8881-0BF23AF996E7}" destId="{4F6628C6-9227-40ED-A698-230F9C0B6E5A}" srcOrd="2" destOrd="0" presId="urn:microsoft.com/office/officeart/2005/8/layout/target1"/>
    <dgm:cxn modelId="{7D964BC0-93DF-4C0F-97BF-C9B9DA5F92AC}" type="presParOf" srcId="{9E8CA309-6F36-4F2D-8881-0BF23AF996E7}" destId="{DF2A98AA-2321-428F-B50C-804345AB0073}" srcOrd="3" destOrd="0" presId="urn:microsoft.com/office/officeart/2005/8/layout/target1"/>
    <dgm:cxn modelId="{5A8063C5-FA4E-4343-90DA-CDC8E28082A8}" type="presParOf" srcId="{9E8CA309-6F36-4F2D-8881-0BF23AF996E7}" destId="{41CC9037-A255-4B73-853D-F49C628AF31A}" srcOrd="4" destOrd="0" presId="urn:microsoft.com/office/officeart/2005/8/layout/target1"/>
    <dgm:cxn modelId="{7F2A11DC-08BE-4B0A-B7DF-F28BB1575ECC}" type="presParOf" srcId="{9E8CA309-6F36-4F2D-8881-0BF23AF996E7}" destId="{FD10687B-B5A6-43EA-8813-361B6F7B802E}" srcOrd="5" destOrd="0" presId="urn:microsoft.com/office/officeart/2005/8/layout/target1"/>
    <dgm:cxn modelId="{291EC217-DC44-4A5B-9588-FD93F08DA8CA}" type="presParOf" srcId="{9E8CA309-6F36-4F2D-8881-0BF23AF996E7}" destId="{985D8745-56DF-4202-AC27-B5393EB27AC3}" srcOrd="6" destOrd="0" presId="urn:microsoft.com/office/officeart/2005/8/layout/target1"/>
    <dgm:cxn modelId="{60D76C8B-DBA6-4138-A030-6C3B7F555B54}" type="presParOf" srcId="{9E8CA309-6F36-4F2D-8881-0BF23AF996E7}" destId="{38C27675-8F26-4B6F-BCBF-55785DAF5716}" srcOrd="7" destOrd="0" presId="urn:microsoft.com/office/officeart/2005/8/layout/target1"/>
    <dgm:cxn modelId="{57406E3B-23FF-4BBA-A03B-C30B1E947963}" type="presParOf" srcId="{9E8CA309-6F36-4F2D-8881-0BF23AF996E7}" destId="{66BE92E3-D2C0-462A-9F4B-9F120EFBA4FB}" srcOrd="8" destOrd="0" presId="urn:microsoft.com/office/officeart/2005/8/layout/target1"/>
    <dgm:cxn modelId="{066DAF9F-C543-4D56-855A-07EE64A423EB}" type="presParOf" srcId="{9E8CA309-6F36-4F2D-8881-0BF23AF996E7}" destId="{2DCCA4C8-77B0-4ED8-A74E-02F5D6840A9A}" srcOrd="9" destOrd="0" presId="urn:microsoft.com/office/officeart/2005/8/layout/target1"/>
    <dgm:cxn modelId="{99CA54CC-9F0D-4139-9259-9C626DB91380}" type="presParOf" srcId="{9E8CA309-6F36-4F2D-8881-0BF23AF996E7}" destId="{EA2137F7-F889-45D2-91FA-3D19F43FC279}" srcOrd="10" destOrd="0" presId="urn:microsoft.com/office/officeart/2005/8/layout/target1"/>
    <dgm:cxn modelId="{7A670F85-2F03-4D4A-9C4A-D5638BC9C561}" type="presParOf" srcId="{9E8CA309-6F36-4F2D-8881-0BF23AF996E7}" destId="{BE3E6B00-E9D5-4F1F-BC62-15C01176F96F}" srcOrd="11" destOrd="0" presId="urn:microsoft.com/office/officeart/2005/8/layout/target1"/>
    <dgm:cxn modelId="{A859B381-E62C-4E5D-8237-00B042595683}" type="presParOf" srcId="{9E8CA309-6F36-4F2D-8881-0BF23AF996E7}" destId="{D796A9D7-959A-4E0C-9537-DC19C7E21ACB}" srcOrd="12" destOrd="0" presId="urn:microsoft.com/office/officeart/2005/8/layout/target1"/>
    <dgm:cxn modelId="{9D6D235E-539E-4837-82FF-E406A53186F4}" type="presParOf" srcId="{9E8CA309-6F36-4F2D-8881-0BF23AF996E7}" destId="{279A6077-7C4A-4D2F-97B8-E8323693EBC9}" srcOrd="13" destOrd="0" presId="urn:microsoft.com/office/officeart/2005/8/layout/target1"/>
    <dgm:cxn modelId="{E01855CA-71E0-46CD-9CEE-821BFA9A3EE1}" type="presParOf" srcId="{9E8CA309-6F36-4F2D-8881-0BF23AF996E7}" destId="{380CFE32-8FAF-4018-8714-F776D764A1B5}" srcOrd="14" destOrd="0" presId="urn:microsoft.com/office/officeart/2005/8/layout/target1"/>
    <dgm:cxn modelId="{88BB0DA2-E15B-440A-BEEA-5AC41337A09B}" type="presParOf" srcId="{9E8CA309-6F36-4F2D-8881-0BF23AF996E7}" destId="{15CFE056-E029-421F-803C-9A841B763BC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3ED43-9191-4571-8309-4ADE7FE82021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1AE8957-180B-4221-8170-A03E1AC6B64B}">
      <dgm:prSet phldrT="[Texto]"/>
      <dgm:spPr/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Olimpic</a:t>
          </a:r>
          <a:r>
            <a:rPr lang="es-EC" dirty="0" smtClean="0">
              <a:solidFill>
                <a:schemeClr val="tx1"/>
              </a:solidFill>
            </a:rPr>
            <a:t> Juice </a:t>
          </a:r>
          <a:r>
            <a:rPr lang="es-EC" dirty="0" err="1" smtClean="0">
              <a:solidFill>
                <a:schemeClr val="tx1"/>
              </a:solidFill>
            </a:rPr>
            <a:t>Olyjuice</a:t>
          </a:r>
          <a:r>
            <a:rPr lang="es-EC" dirty="0" smtClean="0">
              <a:solidFill>
                <a:schemeClr val="tx1"/>
              </a:solidFill>
            </a:rPr>
            <a:t>  Cía. Ltda.</a:t>
          </a:r>
          <a:endParaRPr lang="es-EC" dirty="0">
            <a:solidFill>
              <a:schemeClr val="tx1"/>
            </a:solidFill>
          </a:endParaRPr>
        </a:p>
      </dgm:t>
    </dgm:pt>
    <dgm:pt modelId="{2194A015-4BC5-428C-B859-C23F02329571}" type="parTrans" cxnId="{09662088-BA9C-4D9F-AFAC-EE58C2F5BB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5C90CA-CC0D-411B-ABE0-DB00F6BCE79C}" type="sibTrans" cxnId="{09662088-BA9C-4D9F-AFAC-EE58C2F5BB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6661D9-E7AB-4072-A2EB-70C497BB7ED6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Supermercados (Corporación la Favorita, Santamaría)</a:t>
          </a:r>
          <a:endParaRPr lang="es-EC" dirty="0">
            <a:solidFill>
              <a:schemeClr val="tx1"/>
            </a:solidFill>
          </a:endParaRPr>
        </a:p>
      </dgm:t>
    </dgm:pt>
    <dgm:pt modelId="{46FCF943-4883-4315-A5A0-A86DE2854D28}" type="parTrans" cxnId="{C5077140-509A-4EBC-BDC9-A66F2B5033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B02522-3E02-42EE-A238-50380DDFCCD6}" type="sibTrans" cxnId="{C5077140-509A-4EBC-BDC9-A66F2B5033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8B0347-E356-4088-A63B-FF6566BB19C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Minoristas</a:t>
          </a:r>
          <a:endParaRPr lang="es-EC" dirty="0">
            <a:solidFill>
              <a:schemeClr val="tx1"/>
            </a:solidFill>
          </a:endParaRPr>
        </a:p>
      </dgm:t>
    </dgm:pt>
    <dgm:pt modelId="{D0656DA9-F7EF-4BB7-8B27-A4D4F03C5E6A}" type="parTrans" cxnId="{2A7EE124-C8D2-4C1C-AA96-CFA74EC044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9C6416E-7A58-476C-94B0-B2800357D25A}" type="sibTrans" cxnId="{2A7EE124-C8D2-4C1C-AA96-CFA74EC044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1DD309-9D1A-42BE-8C1C-420937C1B8C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Instituciones (FAE)</a:t>
          </a:r>
          <a:endParaRPr lang="es-EC" dirty="0">
            <a:solidFill>
              <a:schemeClr val="tx1"/>
            </a:solidFill>
          </a:endParaRPr>
        </a:p>
      </dgm:t>
    </dgm:pt>
    <dgm:pt modelId="{DD99B22F-44D5-4E33-A917-890B0446D199}" type="parTrans" cxnId="{0EE66FA8-3541-4A61-964F-06D57319E7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A07C7D-07B9-4777-9ECA-24C555B82AAC}" type="sibTrans" cxnId="{0EE66FA8-3541-4A61-964F-06D57319E7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1BC5C3-9A73-4B45-B8D2-A5C829F7DA33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Panadería Baguete</a:t>
          </a:r>
          <a:endParaRPr lang="es-EC" dirty="0">
            <a:solidFill>
              <a:schemeClr val="tx1"/>
            </a:solidFill>
          </a:endParaRPr>
        </a:p>
      </dgm:t>
    </dgm:pt>
    <dgm:pt modelId="{1073EEEC-1663-458F-89D8-3FAD27CDD35B}" type="parTrans" cxnId="{EE2B1999-EEE9-4D01-A06F-7FB59809EE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D9C3FC-63F6-44BE-B4D5-C61DCC6311CA}" type="sibTrans" cxnId="{EE2B1999-EEE9-4D01-A06F-7FB59809EE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B5F38B-9BDB-4449-A90E-DBA0D095A135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Restaurantes Motes de la </a:t>
          </a:r>
          <a:r>
            <a:rPr lang="es-EC" dirty="0" err="1" smtClean="0">
              <a:solidFill>
                <a:schemeClr val="tx1"/>
              </a:solidFill>
            </a:rPr>
            <a:t>Biloxi</a:t>
          </a:r>
          <a:endParaRPr lang="es-EC" dirty="0">
            <a:solidFill>
              <a:schemeClr val="tx1"/>
            </a:solidFill>
          </a:endParaRPr>
        </a:p>
      </dgm:t>
    </dgm:pt>
    <dgm:pt modelId="{0BFD69EC-D853-4388-B074-C01BFCCB26D4}" type="parTrans" cxnId="{FD8CA357-E10B-41BA-A1D4-2EFB333C3A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08B523-EA45-401E-BF19-5BA76E78C4F5}" type="sibTrans" cxnId="{FD8CA357-E10B-41BA-A1D4-2EFB333C3A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4A9AE7-80A1-4341-B81F-F1F4874A0CDA}" type="pres">
      <dgm:prSet presAssocID="{7C33ED43-9191-4571-8309-4ADE7FE820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A8F783-EF25-4889-9F40-76D36B12770F}" type="pres">
      <dgm:prSet presAssocID="{71AE8957-180B-4221-8170-A03E1AC6B64B}" presName="root1" presStyleCnt="0"/>
      <dgm:spPr/>
    </dgm:pt>
    <dgm:pt modelId="{D1FC47B2-0D92-4AD5-B86C-3F0016504046}" type="pres">
      <dgm:prSet presAssocID="{71AE8957-180B-4221-8170-A03E1AC6B6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CE2BBE-A561-4D45-BEF7-A6BEA178DD50}" type="pres">
      <dgm:prSet presAssocID="{71AE8957-180B-4221-8170-A03E1AC6B64B}" presName="level2hierChild" presStyleCnt="0"/>
      <dgm:spPr/>
    </dgm:pt>
    <dgm:pt modelId="{F994A540-3510-4362-BAC5-4E530E376647}" type="pres">
      <dgm:prSet presAssocID="{46FCF943-4883-4315-A5A0-A86DE2854D28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B6AD24F6-BFD5-4845-84F4-3F0CCB0341CE}" type="pres">
      <dgm:prSet presAssocID="{46FCF943-4883-4315-A5A0-A86DE2854D28}" presName="connTx" presStyleLbl="parChTrans1D2" presStyleIdx="0" presStyleCnt="5"/>
      <dgm:spPr/>
      <dgm:t>
        <a:bodyPr/>
        <a:lstStyle/>
        <a:p>
          <a:endParaRPr lang="es-EC"/>
        </a:p>
      </dgm:t>
    </dgm:pt>
    <dgm:pt modelId="{E5BA2B99-9691-4700-8ECE-5037BE26DF2C}" type="pres">
      <dgm:prSet presAssocID="{C26661D9-E7AB-4072-A2EB-70C497BB7ED6}" presName="root2" presStyleCnt="0"/>
      <dgm:spPr/>
    </dgm:pt>
    <dgm:pt modelId="{AA7CB9FF-C692-4B6A-89E0-E69616D52073}" type="pres">
      <dgm:prSet presAssocID="{C26661D9-E7AB-4072-A2EB-70C497BB7ED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67526F-4330-469D-BBB9-D5D80F41204E}" type="pres">
      <dgm:prSet presAssocID="{C26661D9-E7AB-4072-A2EB-70C497BB7ED6}" presName="level3hierChild" presStyleCnt="0"/>
      <dgm:spPr/>
    </dgm:pt>
    <dgm:pt modelId="{4DFA7D7E-8CE5-4F3E-92D9-141043FBBCD8}" type="pres">
      <dgm:prSet presAssocID="{DD99B22F-44D5-4E33-A917-890B0446D199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9F0D55A1-E07A-42CD-B64F-EAB9BA8756A6}" type="pres">
      <dgm:prSet presAssocID="{DD99B22F-44D5-4E33-A917-890B0446D199}" presName="connTx" presStyleLbl="parChTrans1D2" presStyleIdx="1" presStyleCnt="5"/>
      <dgm:spPr/>
      <dgm:t>
        <a:bodyPr/>
        <a:lstStyle/>
        <a:p>
          <a:endParaRPr lang="es-EC"/>
        </a:p>
      </dgm:t>
    </dgm:pt>
    <dgm:pt modelId="{BDAE2E8D-FFD7-4143-8C2D-CA911E125145}" type="pres">
      <dgm:prSet presAssocID="{171DD309-9D1A-42BE-8C1C-420937C1B8CF}" presName="root2" presStyleCnt="0"/>
      <dgm:spPr/>
    </dgm:pt>
    <dgm:pt modelId="{EB5B62E0-9023-4C8D-A907-9225F5B3E63F}" type="pres">
      <dgm:prSet presAssocID="{171DD309-9D1A-42BE-8C1C-420937C1B8C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497E7A-592D-4A76-8B36-F92DE61764FD}" type="pres">
      <dgm:prSet presAssocID="{171DD309-9D1A-42BE-8C1C-420937C1B8CF}" presName="level3hierChild" presStyleCnt="0"/>
      <dgm:spPr/>
    </dgm:pt>
    <dgm:pt modelId="{E8EF1D42-F6DA-4080-8FBC-78D0E3CD9430}" type="pres">
      <dgm:prSet presAssocID="{1073EEEC-1663-458F-89D8-3FAD27CDD35B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28B898DC-08D8-4496-8D1E-DFD1632B0023}" type="pres">
      <dgm:prSet presAssocID="{1073EEEC-1663-458F-89D8-3FAD27CDD35B}" presName="connTx" presStyleLbl="parChTrans1D2" presStyleIdx="2" presStyleCnt="5"/>
      <dgm:spPr/>
      <dgm:t>
        <a:bodyPr/>
        <a:lstStyle/>
        <a:p>
          <a:endParaRPr lang="es-EC"/>
        </a:p>
      </dgm:t>
    </dgm:pt>
    <dgm:pt modelId="{10C6808F-F592-4059-BBB3-01261C843C9B}" type="pres">
      <dgm:prSet presAssocID="{F71BC5C3-9A73-4B45-B8D2-A5C829F7DA33}" presName="root2" presStyleCnt="0"/>
      <dgm:spPr/>
    </dgm:pt>
    <dgm:pt modelId="{75E26FFE-A4FA-43F5-857E-FBD909D4EA48}" type="pres">
      <dgm:prSet presAssocID="{F71BC5C3-9A73-4B45-B8D2-A5C829F7DA3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71E6F3-E6B4-4BA4-B916-F0250CADDE5F}" type="pres">
      <dgm:prSet presAssocID="{F71BC5C3-9A73-4B45-B8D2-A5C829F7DA33}" presName="level3hierChild" presStyleCnt="0"/>
      <dgm:spPr/>
    </dgm:pt>
    <dgm:pt modelId="{719D28C7-EB5D-4C4D-AF4A-BA901DEEDE73}" type="pres">
      <dgm:prSet presAssocID="{0BFD69EC-D853-4388-B074-C01BFCCB26D4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8FFF552C-BF1A-4CC2-8561-6F7269BAFDBE}" type="pres">
      <dgm:prSet presAssocID="{0BFD69EC-D853-4388-B074-C01BFCCB26D4}" presName="connTx" presStyleLbl="parChTrans1D2" presStyleIdx="3" presStyleCnt="5"/>
      <dgm:spPr/>
      <dgm:t>
        <a:bodyPr/>
        <a:lstStyle/>
        <a:p>
          <a:endParaRPr lang="es-EC"/>
        </a:p>
      </dgm:t>
    </dgm:pt>
    <dgm:pt modelId="{4FB1098E-1262-439D-A504-2DF594DEDE3E}" type="pres">
      <dgm:prSet presAssocID="{1CB5F38B-9BDB-4449-A90E-DBA0D095A135}" presName="root2" presStyleCnt="0"/>
      <dgm:spPr/>
    </dgm:pt>
    <dgm:pt modelId="{D0551268-F41B-499A-AE57-49C05B4C829F}" type="pres">
      <dgm:prSet presAssocID="{1CB5F38B-9BDB-4449-A90E-DBA0D095A13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69D7A8-6E2B-4A29-8A48-EEDD39138B23}" type="pres">
      <dgm:prSet presAssocID="{1CB5F38B-9BDB-4449-A90E-DBA0D095A135}" presName="level3hierChild" presStyleCnt="0"/>
      <dgm:spPr/>
    </dgm:pt>
    <dgm:pt modelId="{9D584B90-3314-47E2-9568-ABF10A99AE1F}" type="pres">
      <dgm:prSet presAssocID="{D0656DA9-F7EF-4BB7-8B27-A4D4F03C5E6A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F136C730-1B4F-4D74-9884-A68FCF8500D3}" type="pres">
      <dgm:prSet presAssocID="{D0656DA9-F7EF-4BB7-8B27-A4D4F03C5E6A}" presName="connTx" presStyleLbl="parChTrans1D2" presStyleIdx="4" presStyleCnt="5"/>
      <dgm:spPr/>
      <dgm:t>
        <a:bodyPr/>
        <a:lstStyle/>
        <a:p>
          <a:endParaRPr lang="es-EC"/>
        </a:p>
      </dgm:t>
    </dgm:pt>
    <dgm:pt modelId="{EF40320D-2820-4EE0-982C-58E7762AEF86}" type="pres">
      <dgm:prSet presAssocID="{068B0347-E356-4088-A63B-FF6566BB19C0}" presName="root2" presStyleCnt="0"/>
      <dgm:spPr/>
    </dgm:pt>
    <dgm:pt modelId="{359B3EEF-860C-4A1F-8C86-8D70A8DE15C6}" type="pres">
      <dgm:prSet presAssocID="{068B0347-E356-4088-A63B-FF6566BB19C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23B71E-A1A1-4FE5-AAB7-1E061E9274C6}" type="pres">
      <dgm:prSet presAssocID="{068B0347-E356-4088-A63B-FF6566BB19C0}" presName="level3hierChild" presStyleCnt="0"/>
      <dgm:spPr/>
    </dgm:pt>
  </dgm:ptLst>
  <dgm:cxnLst>
    <dgm:cxn modelId="{C210F0F9-929C-4CC7-8B47-D2F28D773BFF}" type="presOf" srcId="{D0656DA9-F7EF-4BB7-8B27-A4D4F03C5E6A}" destId="{9D584B90-3314-47E2-9568-ABF10A99AE1F}" srcOrd="0" destOrd="0" presId="urn:microsoft.com/office/officeart/2008/layout/HorizontalMultiLevelHierarchy"/>
    <dgm:cxn modelId="{14E5BA61-340B-4951-ACA9-5B6D221B116D}" type="presOf" srcId="{46FCF943-4883-4315-A5A0-A86DE2854D28}" destId="{B6AD24F6-BFD5-4845-84F4-3F0CCB0341CE}" srcOrd="1" destOrd="0" presId="urn:microsoft.com/office/officeart/2008/layout/HorizontalMultiLevelHierarchy"/>
    <dgm:cxn modelId="{1D34406A-0268-4587-A096-2D5820C33C23}" type="presOf" srcId="{0BFD69EC-D853-4388-B074-C01BFCCB26D4}" destId="{719D28C7-EB5D-4C4D-AF4A-BA901DEEDE73}" srcOrd="0" destOrd="0" presId="urn:microsoft.com/office/officeart/2008/layout/HorizontalMultiLevelHierarchy"/>
    <dgm:cxn modelId="{B393C875-BA1E-47AB-98FB-466E1760D868}" type="presOf" srcId="{0BFD69EC-D853-4388-B074-C01BFCCB26D4}" destId="{8FFF552C-BF1A-4CC2-8561-6F7269BAFDBE}" srcOrd="1" destOrd="0" presId="urn:microsoft.com/office/officeart/2008/layout/HorizontalMultiLevelHierarchy"/>
    <dgm:cxn modelId="{B1EA019D-9A31-4163-BE64-2A603059EFE1}" type="presOf" srcId="{1073EEEC-1663-458F-89D8-3FAD27CDD35B}" destId="{28B898DC-08D8-4496-8D1E-DFD1632B0023}" srcOrd="1" destOrd="0" presId="urn:microsoft.com/office/officeart/2008/layout/HorizontalMultiLevelHierarchy"/>
    <dgm:cxn modelId="{BBB9780A-7909-4FB4-A71A-1057081B4B2C}" type="presOf" srcId="{7C33ED43-9191-4571-8309-4ADE7FE82021}" destId="{EB4A9AE7-80A1-4341-B81F-F1F4874A0CDA}" srcOrd="0" destOrd="0" presId="urn:microsoft.com/office/officeart/2008/layout/HorizontalMultiLevelHierarchy"/>
    <dgm:cxn modelId="{2A7EE124-C8D2-4C1C-AA96-CFA74EC0449F}" srcId="{71AE8957-180B-4221-8170-A03E1AC6B64B}" destId="{068B0347-E356-4088-A63B-FF6566BB19C0}" srcOrd="4" destOrd="0" parTransId="{D0656DA9-F7EF-4BB7-8B27-A4D4F03C5E6A}" sibTransId="{19C6416E-7A58-476C-94B0-B2800357D25A}"/>
    <dgm:cxn modelId="{70580014-435C-482C-8DB1-E3385C46DB99}" type="presOf" srcId="{1073EEEC-1663-458F-89D8-3FAD27CDD35B}" destId="{E8EF1D42-F6DA-4080-8FBC-78D0E3CD9430}" srcOrd="0" destOrd="0" presId="urn:microsoft.com/office/officeart/2008/layout/HorizontalMultiLevelHierarchy"/>
    <dgm:cxn modelId="{EE2B1999-EEE9-4D01-A06F-7FB59809EE36}" srcId="{71AE8957-180B-4221-8170-A03E1AC6B64B}" destId="{F71BC5C3-9A73-4B45-B8D2-A5C829F7DA33}" srcOrd="2" destOrd="0" parTransId="{1073EEEC-1663-458F-89D8-3FAD27CDD35B}" sibTransId="{34D9C3FC-63F6-44BE-B4D5-C61DCC6311CA}"/>
    <dgm:cxn modelId="{FD8CA357-E10B-41BA-A1D4-2EFB333C3A6C}" srcId="{71AE8957-180B-4221-8170-A03E1AC6B64B}" destId="{1CB5F38B-9BDB-4449-A90E-DBA0D095A135}" srcOrd="3" destOrd="0" parTransId="{0BFD69EC-D853-4388-B074-C01BFCCB26D4}" sibTransId="{8708B523-EA45-401E-BF19-5BA76E78C4F5}"/>
    <dgm:cxn modelId="{8CB76984-BED3-4AAD-9706-81AAFEFED7D5}" type="presOf" srcId="{171DD309-9D1A-42BE-8C1C-420937C1B8CF}" destId="{EB5B62E0-9023-4C8D-A907-9225F5B3E63F}" srcOrd="0" destOrd="0" presId="urn:microsoft.com/office/officeart/2008/layout/HorizontalMultiLevelHierarchy"/>
    <dgm:cxn modelId="{C5077140-509A-4EBC-BDC9-A66F2B5033ED}" srcId="{71AE8957-180B-4221-8170-A03E1AC6B64B}" destId="{C26661D9-E7AB-4072-A2EB-70C497BB7ED6}" srcOrd="0" destOrd="0" parTransId="{46FCF943-4883-4315-A5A0-A86DE2854D28}" sibTransId="{23B02522-3E02-42EE-A238-50380DDFCCD6}"/>
    <dgm:cxn modelId="{27FD6D03-0546-44AD-B48D-79CF099E9458}" type="presOf" srcId="{068B0347-E356-4088-A63B-FF6566BB19C0}" destId="{359B3EEF-860C-4A1F-8C86-8D70A8DE15C6}" srcOrd="0" destOrd="0" presId="urn:microsoft.com/office/officeart/2008/layout/HorizontalMultiLevelHierarchy"/>
    <dgm:cxn modelId="{305C2099-8227-4AA1-A5E3-204A48B06591}" type="presOf" srcId="{1CB5F38B-9BDB-4449-A90E-DBA0D095A135}" destId="{D0551268-F41B-499A-AE57-49C05B4C829F}" srcOrd="0" destOrd="0" presId="urn:microsoft.com/office/officeart/2008/layout/HorizontalMultiLevelHierarchy"/>
    <dgm:cxn modelId="{D194B5D8-A828-46B4-A5C5-8EF4FB783DFA}" type="presOf" srcId="{71AE8957-180B-4221-8170-A03E1AC6B64B}" destId="{D1FC47B2-0D92-4AD5-B86C-3F0016504046}" srcOrd="0" destOrd="0" presId="urn:microsoft.com/office/officeart/2008/layout/HorizontalMultiLevelHierarchy"/>
    <dgm:cxn modelId="{6F85E694-32F4-4318-A3C6-5C5E6EB85342}" type="presOf" srcId="{F71BC5C3-9A73-4B45-B8D2-A5C829F7DA33}" destId="{75E26FFE-A4FA-43F5-857E-FBD909D4EA48}" srcOrd="0" destOrd="0" presId="urn:microsoft.com/office/officeart/2008/layout/HorizontalMultiLevelHierarchy"/>
    <dgm:cxn modelId="{6B7DA23F-C878-4E64-8F6D-032D45367A0F}" type="presOf" srcId="{D0656DA9-F7EF-4BB7-8B27-A4D4F03C5E6A}" destId="{F136C730-1B4F-4D74-9884-A68FCF8500D3}" srcOrd="1" destOrd="0" presId="urn:microsoft.com/office/officeart/2008/layout/HorizontalMultiLevelHierarchy"/>
    <dgm:cxn modelId="{0EE66FA8-3541-4A61-964F-06D57319E7E7}" srcId="{71AE8957-180B-4221-8170-A03E1AC6B64B}" destId="{171DD309-9D1A-42BE-8C1C-420937C1B8CF}" srcOrd="1" destOrd="0" parTransId="{DD99B22F-44D5-4E33-A917-890B0446D199}" sibTransId="{F5A07C7D-07B9-4777-9ECA-24C555B82AAC}"/>
    <dgm:cxn modelId="{EB5D7C35-31BE-4FF9-9512-071B7EAB3B80}" type="presOf" srcId="{DD99B22F-44D5-4E33-A917-890B0446D199}" destId="{4DFA7D7E-8CE5-4F3E-92D9-141043FBBCD8}" srcOrd="0" destOrd="0" presId="urn:microsoft.com/office/officeart/2008/layout/HorizontalMultiLevelHierarchy"/>
    <dgm:cxn modelId="{34230398-FF8E-421E-B0FE-364B24523BAF}" type="presOf" srcId="{46FCF943-4883-4315-A5A0-A86DE2854D28}" destId="{F994A540-3510-4362-BAC5-4E530E376647}" srcOrd="0" destOrd="0" presId="urn:microsoft.com/office/officeart/2008/layout/HorizontalMultiLevelHierarchy"/>
    <dgm:cxn modelId="{69C51A96-BF1F-4B87-A570-C6D393AE926B}" type="presOf" srcId="{DD99B22F-44D5-4E33-A917-890B0446D199}" destId="{9F0D55A1-E07A-42CD-B64F-EAB9BA8756A6}" srcOrd="1" destOrd="0" presId="urn:microsoft.com/office/officeart/2008/layout/HorizontalMultiLevelHierarchy"/>
    <dgm:cxn modelId="{09662088-BA9C-4D9F-AFAC-EE58C2F5BB86}" srcId="{7C33ED43-9191-4571-8309-4ADE7FE82021}" destId="{71AE8957-180B-4221-8170-A03E1AC6B64B}" srcOrd="0" destOrd="0" parTransId="{2194A015-4BC5-428C-B859-C23F02329571}" sibTransId="{E45C90CA-CC0D-411B-ABE0-DB00F6BCE79C}"/>
    <dgm:cxn modelId="{34B222A9-9E06-425F-9E28-810AFED38E5D}" type="presOf" srcId="{C26661D9-E7AB-4072-A2EB-70C497BB7ED6}" destId="{AA7CB9FF-C692-4B6A-89E0-E69616D52073}" srcOrd="0" destOrd="0" presId="urn:microsoft.com/office/officeart/2008/layout/HorizontalMultiLevelHierarchy"/>
    <dgm:cxn modelId="{D0F53974-DE75-45BE-A5C2-39A6ED95B2C4}" type="presParOf" srcId="{EB4A9AE7-80A1-4341-B81F-F1F4874A0CDA}" destId="{45A8F783-EF25-4889-9F40-76D36B12770F}" srcOrd="0" destOrd="0" presId="urn:microsoft.com/office/officeart/2008/layout/HorizontalMultiLevelHierarchy"/>
    <dgm:cxn modelId="{E8445448-DB5C-40AE-B526-BA89C92A15B1}" type="presParOf" srcId="{45A8F783-EF25-4889-9F40-76D36B12770F}" destId="{D1FC47B2-0D92-4AD5-B86C-3F0016504046}" srcOrd="0" destOrd="0" presId="urn:microsoft.com/office/officeart/2008/layout/HorizontalMultiLevelHierarchy"/>
    <dgm:cxn modelId="{F4C4673F-9AD6-4577-9F74-E4931CE1447E}" type="presParOf" srcId="{45A8F783-EF25-4889-9F40-76D36B12770F}" destId="{AFCE2BBE-A561-4D45-BEF7-A6BEA178DD50}" srcOrd="1" destOrd="0" presId="urn:microsoft.com/office/officeart/2008/layout/HorizontalMultiLevelHierarchy"/>
    <dgm:cxn modelId="{CF825626-D991-46ED-ADCE-B2FE6119FB68}" type="presParOf" srcId="{AFCE2BBE-A561-4D45-BEF7-A6BEA178DD50}" destId="{F994A540-3510-4362-BAC5-4E530E376647}" srcOrd="0" destOrd="0" presId="urn:microsoft.com/office/officeart/2008/layout/HorizontalMultiLevelHierarchy"/>
    <dgm:cxn modelId="{9687B730-116A-47C9-A80F-FA2B271B3062}" type="presParOf" srcId="{F994A540-3510-4362-BAC5-4E530E376647}" destId="{B6AD24F6-BFD5-4845-84F4-3F0CCB0341CE}" srcOrd="0" destOrd="0" presId="urn:microsoft.com/office/officeart/2008/layout/HorizontalMultiLevelHierarchy"/>
    <dgm:cxn modelId="{268095D4-DE02-4ACF-A646-32634F83DB04}" type="presParOf" srcId="{AFCE2BBE-A561-4D45-BEF7-A6BEA178DD50}" destId="{E5BA2B99-9691-4700-8ECE-5037BE26DF2C}" srcOrd="1" destOrd="0" presId="urn:microsoft.com/office/officeart/2008/layout/HorizontalMultiLevelHierarchy"/>
    <dgm:cxn modelId="{204D1B2F-1A6B-4AFC-AD9A-420D6B5977E6}" type="presParOf" srcId="{E5BA2B99-9691-4700-8ECE-5037BE26DF2C}" destId="{AA7CB9FF-C692-4B6A-89E0-E69616D52073}" srcOrd="0" destOrd="0" presId="urn:microsoft.com/office/officeart/2008/layout/HorizontalMultiLevelHierarchy"/>
    <dgm:cxn modelId="{A763D7D8-8DCC-42E1-A055-D21FFCF5FBE5}" type="presParOf" srcId="{E5BA2B99-9691-4700-8ECE-5037BE26DF2C}" destId="{D967526F-4330-469D-BBB9-D5D80F41204E}" srcOrd="1" destOrd="0" presId="urn:microsoft.com/office/officeart/2008/layout/HorizontalMultiLevelHierarchy"/>
    <dgm:cxn modelId="{D82CF0AD-E7F4-460B-8356-63D0AB13B498}" type="presParOf" srcId="{AFCE2BBE-A561-4D45-BEF7-A6BEA178DD50}" destId="{4DFA7D7E-8CE5-4F3E-92D9-141043FBBCD8}" srcOrd="2" destOrd="0" presId="urn:microsoft.com/office/officeart/2008/layout/HorizontalMultiLevelHierarchy"/>
    <dgm:cxn modelId="{A2CB3517-D346-4756-83F9-3E68108C6007}" type="presParOf" srcId="{4DFA7D7E-8CE5-4F3E-92D9-141043FBBCD8}" destId="{9F0D55A1-E07A-42CD-B64F-EAB9BA8756A6}" srcOrd="0" destOrd="0" presId="urn:microsoft.com/office/officeart/2008/layout/HorizontalMultiLevelHierarchy"/>
    <dgm:cxn modelId="{8E25B340-8F90-4434-943F-C9B182C75147}" type="presParOf" srcId="{AFCE2BBE-A561-4D45-BEF7-A6BEA178DD50}" destId="{BDAE2E8D-FFD7-4143-8C2D-CA911E125145}" srcOrd="3" destOrd="0" presId="urn:microsoft.com/office/officeart/2008/layout/HorizontalMultiLevelHierarchy"/>
    <dgm:cxn modelId="{9687EDAF-1BC3-416C-B8B3-11CEEEEBDC9B}" type="presParOf" srcId="{BDAE2E8D-FFD7-4143-8C2D-CA911E125145}" destId="{EB5B62E0-9023-4C8D-A907-9225F5B3E63F}" srcOrd="0" destOrd="0" presId="urn:microsoft.com/office/officeart/2008/layout/HorizontalMultiLevelHierarchy"/>
    <dgm:cxn modelId="{5C92C7E5-DD14-4B99-80B5-93B1B6907011}" type="presParOf" srcId="{BDAE2E8D-FFD7-4143-8C2D-CA911E125145}" destId="{5F497E7A-592D-4A76-8B36-F92DE61764FD}" srcOrd="1" destOrd="0" presId="urn:microsoft.com/office/officeart/2008/layout/HorizontalMultiLevelHierarchy"/>
    <dgm:cxn modelId="{621AE355-AC45-4EB4-A924-5ECF19413107}" type="presParOf" srcId="{AFCE2BBE-A561-4D45-BEF7-A6BEA178DD50}" destId="{E8EF1D42-F6DA-4080-8FBC-78D0E3CD9430}" srcOrd="4" destOrd="0" presId="urn:microsoft.com/office/officeart/2008/layout/HorizontalMultiLevelHierarchy"/>
    <dgm:cxn modelId="{F0941346-4B56-45BD-A873-17F0E1318941}" type="presParOf" srcId="{E8EF1D42-F6DA-4080-8FBC-78D0E3CD9430}" destId="{28B898DC-08D8-4496-8D1E-DFD1632B0023}" srcOrd="0" destOrd="0" presId="urn:microsoft.com/office/officeart/2008/layout/HorizontalMultiLevelHierarchy"/>
    <dgm:cxn modelId="{A4D374CE-CF53-46BD-8F32-0E2001BB0436}" type="presParOf" srcId="{AFCE2BBE-A561-4D45-BEF7-A6BEA178DD50}" destId="{10C6808F-F592-4059-BBB3-01261C843C9B}" srcOrd="5" destOrd="0" presId="urn:microsoft.com/office/officeart/2008/layout/HorizontalMultiLevelHierarchy"/>
    <dgm:cxn modelId="{CAE9C427-F9FA-4352-A381-DD7B2CBD9002}" type="presParOf" srcId="{10C6808F-F592-4059-BBB3-01261C843C9B}" destId="{75E26FFE-A4FA-43F5-857E-FBD909D4EA48}" srcOrd="0" destOrd="0" presId="urn:microsoft.com/office/officeart/2008/layout/HorizontalMultiLevelHierarchy"/>
    <dgm:cxn modelId="{5827B811-9AA0-4668-9717-93ACD9C6F1AD}" type="presParOf" srcId="{10C6808F-F592-4059-BBB3-01261C843C9B}" destId="{8F71E6F3-E6B4-4BA4-B916-F0250CADDE5F}" srcOrd="1" destOrd="0" presId="urn:microsoft.com/office/officeart/2008/layout/HorizontalMultiLevelHierarchy"/>
    <dgm:cxn modelId="{43537C2C-54C8-417E-AF6C-2CECFA3A7D3A}" type="presParOf" srcId="{AFCE2BBE-A561-4D45-BEF7-A6BEA178DD50}" destId="{719D28C7-EB5D-4C4D-AF4A-BA901DEEDE73}" srcOrd="6" destOrd="0" presId="urn:microsoft.com/office/officeart/2008/layout/HorizontalMultiLevelHierarchy"/>
    <dgm:cxn modelId="{AC0BE23A-3B1F-477D-88F0-399316D3EDCA}" type="presParOf" srcId="{719D28C7-EB5D-4C4D-AF4A-BA901DEEDE73}" destId="{8FFF552C-BF1A-4CC2-8561-6F7269BAFDBE}" srcOrd="0" destOrd="0" presId="urn:microsoft.com/office/officeart/2008/layout/HorizontalMultiLevelHierarchy"/>
    <dgm:cxn modelId="{C5393D4B-9A71-4C2A-A7B7-206787F5D725}" type="presParOf" srcId="{AFCE2BBE-A561-4D45-BEF7-A6BEA178DD50}" destId="{4FB1098E-1262-439D-A504-2DF594DEDE3E}" srcOrd="7" destOrd="0" presId="urn:microsoft.com/office/officeart/2008/layout/HorizontalMultiLevelHierarchy"/>
    <dgm:cxn modelId="{F77D3E5A-0047-4EA9-8336-5467225FB1A9}" type="presParOf" srcId="{4FB1098E-1262-439D-A504-2DF594DEDE3E}" destId="{D0551268-F41B-499A-AE57-49C05B4C829F}" srcOrd="0" destOrd="0" presId="urn:microsoft.com/office/officeart/2008/layout/HorizontalMultiLevelHierarchy"/>
    <dgm:cxn modelId="{9C62AA01-9FD6-42C1-BF2A-9DA9C2D9D06A}" type="presParOf" srcId="{4FB1098E-1262-439D-A504-2DF594DEDE3E}" destId="{8A69D7A8-6E2B-4A29-8A48-EEDD39138B23}" srcOrd="1" destOrd="0" presId="urn:microsoft.com/office/officeart/2008/layout/HorizontalMultiLevelHierarchy"/>
    <dgm:cxn modelId="{EBE3CF30-9DDD-4A55-A3DC-716D52F809CD}" type="presParOf" srcId="{AFCE2BBE-A561-4D45-BEF7-A6BEA178DD50}" destId="{9D584B90-3314-47E2-9568-ABF10A99AE1F}" srcOrd="8" destOrd="0" presId="urn:microsoft.com/office/officeart/2008/layout/HorizontalMultiLevelHierarchy"/>
    <dgm:cxn modelId="{3582679D-0F8E-4975-B221-68A6DBEAB474}" type="presParOf" srcId="{9D584B90-3314-47E2-9568-ABF10A99AE1F}" destId="{F136C730-1B4F-4D74-9884-A68FCF8500D3}" srcOrd="0" destOrd="0" presId="urn:microsoft.com/office/officeart/2008/layout/HorizontalMultiLevelHierarchy"/>
    <dgm:cxn modelId="{CEFD2963-4D94-4F6C-8073-540CB3FFA39A}" type="presParOf" srcId="{AFCE2BBE-A561-4D45-BEF7-A6BEA178DD50}" destId="{EF40320D-2820-4EE0-982C-58E7762AEF86}" srcOrd="9" destOrd="0" presId="urn:microsoft.com/office/officeart/2008/layout/HorizontalMultiLevelHierarchy"/>
    <dgm:cxn modelId="{24FC2C2D-BD99-46DD-9723-02F0B3FB11F4}" type="presParOf" srcId="{EF40320D-2820-4EE0-982C-58E7762AEF86}" destId="{359B3EEF-860C-4A1F-8C86-8D70A8DE15C6}" srcOrd="0" destOrd="0" presId="urn:microsoft.com/office/officeart/2008/layout/HorizontalMultiLevelHierarchy"/>
    <dgm:cxn modelId="{531BB2DC-E4E7-4957-B9DD-4A048734762D}" type="presParOf" srcId="{EF40320D-2820-4EE0-982C-58E7762AEF86}" destId="{4423B71E-A1A1-4FE5-AAB7-1E061E9274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5F3BE6-EFF8-4D92-8372-067127E1A0CC}" type="doc">
      <dgm:prSet loTypeId="urn:microsoft.com/office/officeart/2005/8/layout/pyramid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D6737E-04C6-4239-B054-3E0C2199737E}">
      <dgm:prSet phldrT="[Texto]"/>
      <dgm:spPr/>
      <dgm:t>
        <a:bodyPr/>
        <a:lstStyle/>
        <a:p>
          <a:r>
            <a:rPr lang="es-EC" dirty="0" smtClean="0"/>
            <a:t>Producto disponible</a:t>
          </a:r>
          <a:endParaRPr lang="es-EC" dirty="0"/>
        </a:p>
      </dgm:t>
    </dgm:pt>
    <dgm:pt modelId="{8BAED82D-03CD-4FFD-A7DC-1C94F0451DA1}" type="parTrans" cxnId="{25F80FA9-EEE4-43E3-B14D-B3BD21EE4C49}">
      <dgm:prSet/>
      <dgm:spPr/>
      <dgm:t>
        <a:bodyPr/>
        <a:lstStyle/>
        <a:p>
          <a:endParaRPr lang="es-EC"/>
        </a:p>
      </dgm:t>
    </dgm:pt>
    <dgm:pt modelId="{EAECAC04-A5BD-47EA-A076-CE647EF46D05}" type="sibTrans" cxnId="{25F80FA9-EEE4-43E3-B14D-B3BD21EE4C49}">
      <dgm:prSet/>
      <dgm:spPr/>
      <dgm:t>
        <a:bodyPr/>
        <a:lstStyle/>
        <a:p>
          <a:endParaRPr lang="es-EC"/>
        </a:p>
      </dgm:t>
    </dgm:pt>
    <dgm:pt modelId="{765B2D9F-6E29-484E-8499-3E1E2FA0799B}">
      <dgm:prSet phldrT="[Texto]"/>
      <dgm:spPr/>
      <dgm:t>
        <a:bodyPr/>
        <a:lstStyle/>
        <a:p>
          <a:r>
            <a:rPr lang="es-EC" dirty="0" smtClean="0"/>
            <a:t>Calidad Producto</a:t>
          </a:r>
          <a:endParaRPr lang="es-EC" dirty="0"/>
        </a:p>
      </dgm:t>
    </dgm:pt>
    <dgm:pt modelId="{1ACB86A0-1110-4614-B0BF-BD5D5849E4BF}" type="parTrans" cxnId="{324286FE-1EDD-4209-ACF4-9AB5C1B331B9}">
      <dgm:prSet/>
      <dgm:spPr/>
      <dgm:t>
        <a:bodyPr/>
        <a:lstStyle/>
        <a:p>
          <a:endParaRPr lang="es-EC"/>
        </a:p>
      </dgm:t>
    </dgm:pt>
    <dgm:pt modelId="{5E62396B-DA55-41B3-8366-C9CC1F71EA70}" type="sibTrans" cxnId="{324286FE-1EDD-4209-ACF4-9AB5C1B331B9}">
      <dgm:prSet/>
      <dgm:spPr/>
      <dgm:t>
        <a:bodyPr/>
        <a:lstStyle/>
        <a:p>
          <a:endParaRPr lang="es-EC"/>
        </a:p>
      </dgm:t>
    </dgm:pt>
    <dgm:pt modelId="{1BC206BC-D7F0-4432-97B2-4B4553F212C1}">
      <dgm:prSet phldrT="[Texto]"/>
      <dgm:spPr/>
      <dgm:t>
        <a:bodyPr/>
        <a:lstStyle/>
        <a:p>
          <a:r>
            <a:rPr lang="es-EC" dirty="0" smtClean="0"/>
            <a:t>Acciones</a:t>
          </a:r>
          <a:endParaRPr lang="es-EC" dirty="0"/>
        </a:p>
      </dgm:t>
    </dgm:pt>
    <dgm:pt modelId="{837C50A7-20AE-4A15-A14D-0F7E5BD954AA}" type="parTrans" cxnId="{FECB94C9-5936-4084-80C9-BFB0328EFD64}">
      <dgm:prSet/>
      <dgm:spPr/>
      <dgm:t>
        <a:bodyPr/>
        <a:lstStyle/>
        <a:p>
          <a:endParaRPr lang="es-EC"/>
        </a:p>
      </dgm:t>
    </dgm:pt>
    <dgm:pt modelId="{8D2B6848-9A94-4C05-8F50-7A53F8FCA695}" type="sibTrans" cxnId="{FECB94C9-5936-4084-80C9-BFB0328EFD64}">
      <dgm:prSet/>
      <dgm:spPr/>
      <dgm:t>
        <a:bodyPr/>
        <a:lstStyle/>
        <a:p>
          <a:endParaRPr lang="es-EC"/>
        </a:p>
      </dgm:t>
    </dgm:pt>
    <dgm:pt modelId="{A0619577-B693-423B-8703-74E13FFC7260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FD00A632-D0A0-49B7-A567-BF6A503AE111}" type="parTrans" cxnId="{5054BEFB-2EC8-40A0-BCE6-925D9E73AFD9}">
      <dgm:prSet/>
      <dgm:spPr/>
      <dgm:t>
        <a:bodyPr/>
        <a:lstStyle/>
        <a:p>
          <a:endParaRPr lang="es-EC"/>
        </a:p>
      </dgm:t>
    </dgm:pt>
    <dgm:pt modelId="{85E41BDA-44F6-4502-B4FF-FC71F0BD0934}" type="sibTrans" cxnId="{5054BEFB-2EC8-40A0-BCE6-925D9E73AFD9}">
      <dgm:prSet/>
      <dgm:spPr/>
      <dgm:t>
        <a:bodyPr/>
        <a:lstStyle/>
        <a:p>
          <a:endParaRPr lang="es-EC"/>
        </a:p>
      </dgm:t>
    </dgm:pt>
    <dgm:pt modelId="{DFD28D20-5C3F-45B2-ABEE-351C7B74E238}" type="pres">
      <dgm:prSet presAssocID="{A85F3BE6-EFF8-4D92-8372-067127E1A0C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35AEF7-FCBA-44AE-88E2-B51A41D93A9F}" type="pres">
      <dgm:prSet presAssocID="{A85F3BE6-EFF8-4D92-8372-067127E1A0C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442030-8612-45F5-AC90-32F8627F5E85}" type="pres">
      <dgm:prSet presAssocID="{A85F3BE6-EFF8-4D92-8372-067127E1A0CC}" presName="triangle2" presStyleLbl="node1" presStyleIdx="1" presStyleCnt="4" custLinFactNeighborX="959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4A8B5B-EF10-42CF-ACE1-8231D0B811DB}" type="pres">
      <dgm:prSet presAssocID="{A85F3BE6-EFF8-4D92-8372-067127E1A0C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FA2AF-BB41-4A96-93D1-56ED1D6F9745}" type="pres">
      <dgm:prSet presAssocID="{A85F3BE6-EFF8-4D92-8372-067127E1A0C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EE900E-4BEB-4D5E-BEB5-1A0B5CBF0FCE}" type="presOf" srcId="{765B2D9F-6E29-484E-8499-3E1E2FA0799B}" destId="{AB442030-8612-45F5-AC90-32F8627F5E85}" srcOrd="0" destOrd="0" presId="urn:microsoft.com/office/officeart/2005/8/layout/pyramid4"/>
    <dgm:cxn modelId="{324286FE-1EDD-4209-ACF4-9AB5C1B331B9}" srcId="{A85F3BE6-EFF8-4D92-8372-067127E1A0CC}" destId="{765B2D9F-6E29-484E-8499-3E1E2FA0799B}" srcOrd="1" destOrd="0" parTransId="{1ACB86A0-1110-4614-B0BF-BD5D5849E4BF}" sibTransId="{5E62396B-DA55-41B3-8366-C9CC1F71EA70}"/>
    <dgm:cxn modelId="{AB9E00D2-6E71-4F1D-8118-DC46D44138B9}" type="presOf" srcId="{1BC206BC-D7F0-4432-97B2-4B4553F212C1}" destId="{D54A8B5B-EF10-42CF-ACE1-8231D0B811DB}" srcOrd="0" destOrd="0" presId="urn:microsoft.com/office/officeart/2005/8/layout/pyramid4"/>
    <dgm:cxn modelId="{92CAA210-B55A-4F98-B22A-9C8EF4D75AA8}" type="presOf" srcId="{9ED6737E-04C6-4239-B054-3E0C2199737E}" destId="{4B35AEF7-FCBA-44AE-88E2-B51A41D93A9F}" srcOrd="0" destOrd="0" presId="urn:microsoft.com/office/officeart/2005/8/layout/pyramid4"/>
    <dgm:cxn modelId="{5054BEFB-2EC8-40A0-BCE6-925D9E73AFD9}" srcId="{A85F3BE6-EFF8-4D92-8372-067127E1A0CC}" destId="{A0619577-B693-423B-8703-74E13FFC7260}" srcOrd="3" destOrd="0" parTransId="{FD00A632-D0A0-49B7-A567-BF6A503AE111}" sibTransId="{85E41BDA-44F6-4502-B4FF-FC71F0BD0934}"/>
    <dgm:cxn modelId="{25F80FA9-EEE4-43E3-B14D-B3BD21EE4C49}" srcId="{A85F3BE6-EFF8-4D92-8372-067127E1A0CC}" destId="{9ED6737E-04C6-4239-B054-3E0C2199737E}" srcOrd="0" destOrd="0" parTransId="{8BAED82D-03CD-4FFD-A7DC-1C94F0451DA1}" sibTransId="{EAECAC04-A5BD-47EA-A076-CE647EF46D05}"/>
    <dgm:cxn modelId="{FECB94C9-5936-4084-80C9-BFB0328EFD64}" srcId="{A85F3BE6-EFF8-4D92-8372-067127E1A0CC}" destId="{1BC206BC-D7F0-4432-97B2-4B4553F212C1}" srcOrd="2" destOrd="0" parTransId="{837C50A7-20AE-4A15-A14D-0F7E5BD954AA}" sibTransId="{8D2B6848-9A94-4C05-8F50-7A53F8FCA695}"/>
    <dgm:cxn modelId="{882CAAD4-4117-4E75-8E6F-A2798885299E}" type="presOf" srcId="{A85F3BE6-EFF8-4D92-8372-067127E1A0CC}" destId="{DFD28D20-5C3F-45B2-ABEE-351C7B74E238}" srcOrd="0" destOrd="0" presId="urn:microsoft.com/office/officeart/2005/8/layout/pyramid4"/>
    <dgm:cxn modelId="{EA0C74CE-6714-460C-805C-094ABC81776C}" type="presOf" srcId="{A0619577-B693-423B-8703-74E13FFC7260}" destId="{5D5FA2AF-BB41-4A96-93D1-56ED1D6F9745}" srcOrd="0" destOrd="0" presId="urn:microsoft.com/office/officeart/2005/8/layout/pyramid4"/>
    <dgm:cxn modelId="{0C8E9387-D51D-43D8-B94B-9A87BE7D9B14}" type="presParOf" srcId="{DFD28D20-5C3F-45B2-ABEE-351C7B74E238}" destId="{4B35AEF7-FCBA-44AE-88E2-B51A41D93A9F}" srcOrd="0" destOrd="0" presId="urn:microsoft.com/office/officeart/2005/8/layout/pyramid4"/>
    <dgm:cxn modelId="{011BFA09-D849-422D-A6E2-458229AD0477}" type="presParOf" srcId="{DFD28D20-5C3F-45B2-ABEE-351C7B74E238}" destId="{AB442030-8612-45F5-AC90-32F8627F5E85}" srcOrd="1" destOrd="0" presId="urn:microsoft.com/office/officeart/2005/8/layout/pyramid4"/>
    <dgm:cxn modelId="{BF76DCFE-E2FF-44CA-BDE3-B5C83AA8BA99}" type="presParOf" srcId="{DFD28D20-5C3F-45B2-ABEE-351C7B74E238}" destId="{D54A8B5B-EF10-42CF-ACE1-8231D0B811DB}" srcOrd="2" destOrd="0" presId="urn:microsoft.com/office/officeart/2005/8/layout/pyramid4"/>
    <dgm:cxn modelId="{F78BF783-298D-4AA7-9736-B057A7664E49}" type="presParOf" srcId="{DFD28D20-5C3F-45B2-ABEE-351C7B74E238}" destId="{5D5FA2AF-BB41-4A96-93D1-56ED1D6F974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95B019-ACA6-4D6C-A279-3DA8132A521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6AD5CF-1F34-4851-920F-EE41C3B28DFF}">
      <dgm:prSet phldrT="[Texto]"/>
      <dgm:spPr/>
      <dgm:t>
        <a:bodyPr/>
        <a:lstStyle/>
        <a:p>
          <a:r>
            <a:rPr lang="es-EC" dirty="0" smtClean="0"/>
            <a:t>Principales proveedores industria</a:t>
          </a:r>
          <a:endParaRPr lang="es-EC" dirty="0"/>
        </a:p>
      </dgm:t>
    </dgm:pt>
    <dgm:pt modelId="{22C3B49A-C047-453E-91B3-99E1110A525B}" type="parTrans" cxnId="{1A005F1B-BB82-4E2C-819E-0F94C17B29B0}">
      <dgm:prSet/>
      <dgm:spPr/>
      <dgm:t>
        <a:bodyPr/>
        <a:lstStyle/>
        <a:p>
          <a:endParaRPr lang="es-EC"/>
        </a:p>
      </dgm:t>
    </dgm:pt>
    <dgm:pt modelId="{61ED826B-62D8-493F-9D53-462A3DED8C17}" type="sibTrans" cxnId="{1A005F1B-BB82-4E2C-819E-0F94C17B29B0}">
      <dgm:prSet/>
      <dgm:spPr/>
      <dgm:t>
        <a:bodyPr/>
        <a:lstStyle/>
        <a:p>
          <a:endParaRPr lang="es-EC"/>
        </a:p>
      </dgm:t>
    </dgm:pt>
    <dgm:pt modelId="{060D08BB-63A7-429B-B987-902EFFB72DD6}">
      <dgm:prSet phldrT="[Texto]"/>
      <dgm:spPr/>
      <dgm:t>
        <a:bodyPr/>
        <a:lstStyle/>
        <a:p>
          <a:r>
            <a:rPr lang="es-EC" dirty="0" smtClean="0"/>
            <a:t>Proveedor de agua</a:t>
          </a:r>
          <a:endParaRPr lang="es-EC" dirty="0"/>
        </a:p>
      </dgm:t>
    </dgm:pt>
    <dgm:pt modelId="{67C89AAF-6E3E-4DB6-B420-FC0692FAB5C0}" type="parTrans" cxnId="{25EA010F-E8CE-4E3D-8D87-0839BBC900B9}">
      <dgm:prSet/>
      <dgm:spPr/>
      <dgm:t>
        <a:bodyPr/>
        <a:lstStyle/>
        <a:p>
          <a:endParaRPr lang="es-EC"/>
        </a:p>
      </dgm:t>
    </dgm:pt>
    <dgm:pt modelId="{CEDA39B9-A57A-4835-B016-97C37F4A9C1E}" type="sibTrans" cxnId="{25EA010F-E8CE-4E3D-8D87-0839BBC900B9}">
      <dgm:prSet/>
      <dgm:spPr/>
      <dgm:t>
        <a:bodyPr/>
        <a:lstStyle/>
        <a:p>
          <a:endParaRPr lang="es-EC"/>
        </a:p>
      </dgm:t>
    </dgm:pt>
    <dgm:pt modelId="{0823A30C-E443-4F31-A80E-7D3E6C50971A}">
      <dgm:prSet phldrT="[Texto]"/>
      <dgm:spPr/>
      <dgm:t>
        <a:bodyPr/>
        <a:lstStyle/>
        <a:p>
          <a:r>
            <a:rPr lang="es-EC" dirty="0" smtClean="0"/>
            <a:t>Ingenios azucareros</a:t>
          </a:r>
          <a:endParaRPr lang="es-EC" dirty="0"/>
        </a:p>
      </dgm:t>
    </dgm:pt>
    <dgm:pt modelId="{85DE862B-A13E-427A-B1F5-0757B58D8D8B}" type="parTrans" cxnId="{68F4749E-0C87-49EC-8CEB-E30BCA5BA55B}">
      <dgm:prSet/>
      <dgm:spPr/>
      <dgm:t>
        <a:bodyPr/>
        <a:lstStyle/>
        <a:p>
          <a:endParaRPr lang="es-EC"/>
        </a:p>
      </dgm:t>
    </dgm:pt>
    <dgm:pt modelId="{6AA20345-80C2-49EE-9CB9-66C8A2A8BAF2}" type="sibTrans" cxnId="{68F4749E-0C87-49EC-8CEB-E30BCA5BA55B}">
      <dgm:prSet/>
      <dgm:spPr/>
      <dgm:t>
        <a:bodyPr/>
        <a:lstStyle/>
        <a:p>
          <a:endParaRPr lang="es-EC"/>
        </a:p>
      </dgm:t>
    </dgm:pt>
    <dgm:pt modelId="{7056BC89-E907-4BFD-81B6-E9562B81E089}" type="pres">
      <dgm:prSet presAssocID="{7C95B019-ACA6-4D6C-A279-3DA8132A52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1ADD0F-706A-4D90-96AB-653C21556412}" type="pres">
      <dgm:prSet presAssocID="{7C6AD5CF-1F34-4851-920F-EE41C3B28DFF}" presName="centerShape" presStyleLbl="node0" presStyleIdx="0" presStyleCnt="1"/>
      <dgm:spPr/>
      <dgm:t>
        <a:bodyPr/>
        <a:lstStyle/>
        <a:p>
          <a:endParaRPr lang="es-EC"/>
        </a:p>
      </dgm:t>
    </dgm:pt>
    <dgm:pt modelId="{F27426AD-2F3A-4843-AC1F-D7798EF613B4}" type="pres">
      <dgm:prSet presAssocID="{67C89AAF-6E3E-4DB6-B420-FC0692FAB5C0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32D1498A-B334-4DC6-AE30-AB6DA3C257CF}" type="pres">
      <dgm:prSet presAssocID="{060D08BB-63A7-429B-B987-902EFFB72DD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5026B2-2668-4E04-9C60-8CC0836D7BA3}" type="pres">
      <dgm:prSet presAssocID="{85DE862B-A13E-427A-B1F5-0757B58D8D8B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E929231E-07B0-4FB7-83FB-9CCC2E79EF03}" type="pres">
      <dgm:prSet presAssocID="{0823A30C-E443-4F31-A80E-7D3E6C5097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853AB6-C9B9-4777-B9A1-ADA649B7235D}" type="presOf" srcId="{0823A30C-E443-4F31-A80E-7D3E6C50971A}" destId="{E929231E-07B0-4FB7-83FB-9CCC2E79EF03}" srcOrd="0" destOrd="0" presId="urn:microsoft.com/office/officeart/2005/8/layout/radial4"/>
    <dgm:cxn modelId="{72BC8DA9-9509-4A2B-8302-281182C37EF5}" type="presOf" srcId="{7C6AD5CF-1F34-4851-920F-EE41C3B28DFF}" destId="{F51ADD0F-706A-4D90-96AB-653C21556412}" srcOrd="0" destOrd="0" presId="urn:microsoft.com/office/officeart/2005/8/layout/radial4"/>
    <dgm:cxn modelId="{60937294-DFB6-49B9-81BF-E520FE6B0132}" type="presOf" srcId="{67C89AAF-6E3E-4DB6-B420-FC0692FAB5C0}" destId="{F27426AD-2F3A-4843-AC1F-D7798EF613B4}" srcOrd="0" destOrd="0" presId="urn:microsoft.com/office/officeart/2005/8/layout/radial4"/>
    <dgm:cxn modelId="{7DB900E0-EF8B-42AD-9C95-7855B51C8653}" type="presOf" srcId="{7C95B019-ACA6-4D6C-A279-3DA8132A5216}" destId="{7056BC89-E907-4BFD-81B6-E9562B81E089}" srcOrd="0" destOrd="0" presId="urn:microsoft.com/office/officeart/2005/8/layout/radial4"/>
    <dgm:cxn modelId="{1A005F1B-BB82-4E2C-819E-0F94C17B29B0}" srcId="{7C95B019-ACA6-4D6C-A279-3DA8132A5216}" destId="{7C6AD5CF-1F34-4851-920F-EE41C3B28DFF}" srcOrd="0" destOrd="0" parTransId="{22C3B49A-C047-453E-91B3-99E1110A525B}" sibTransId="{61ED826B-62D8-493F-9D53-462A3DED8C17}"/>
    <dgm:cxn modelId="{68F4749E-0C87-49EC-8CEB-E30BCA5BA55B}" srcId="{7C6AD5CF-1F34-4851-920F-EE41C3B28DFF}" destId="{0823A30C-E443-4F31-A80E-7D3E6C50971A}" srcOrd="1" destOrd="0" parTransId="{85DE862B-A13E-427A-B1F5-0757B58D8D8B}" sibTransId="{6AA20345-80C2-49EE-9CB9-66C8A2A8BAF2}"/>
    <dgm:cxn modelId="{25EA010F-E8CE-4E3D-8D87-0839BBC900B9}" srcId="{7C6AD5CF-1F34-4851-920F-EE41C3B28DFF}" destId="{060D08BB-63A7-429B-B987-902EFFB72DD6}" srcOrd="0" destOrd="0" parTransId="{67C89AAF-6E3E-4DB6-B420-FC0692FAB5C0}" sibTransId="{CEDA39B9-A57A-4835-B016-97C37F4A9C1E}"/>
    <dgm:cxn modelId="{C71C2F6B-3081-4B63-A33B-3BDF001BF8E9}" type="presOf" srcId="{060D08BB-63A7-429B-B987-902EFFB72DD6}" destId="{32D1498A-B334-4DC6-AE30-AB6DA3C257CF}" srcOrd="0" destOrd="0" presId="urn:microsoft.com/office/officeart/2005/8/layout/radial4"/>
    <dgm:cxn modelId="{3298A9F9-6E8C-4166-8741-0B46E72D393A}" type="presOf" srcId="{85DE862B-A13E-427A-B1F5-0757B58D8D8B}" destId="{195026B2-2668-4E04-9C60-8CC0836D7BA3}" srcOrd="0" destOrd="0" presId="urn:microsoft.com/office/officeart/2005/8/layout/radial4"/>
    <dgm:cxn modelId="{38B1E839-EB1F-4EAC-AEA1-907DEF58AB62}" type="presParOf" srcId="{7056BC89-E907-4BFD-81B6-E9562B81E089}" destId="{F51ADD0F-706A-4D90-96AB-653C21556412}" srcOrd="0" destOrd="0" presId="urn:microsoft.com/office/officeart/2005/8/layout/radial4"/>
    <dgm:cxn modelId="{2CF4C9F0-7942-4AAE-B283-E3E147775FD0}" type="presParOf" srcId="{7056BC89-E907-4BFD-81B6-E9562B81E089}" destId="{F27426AD-2F3A-4843-AC1F-D7798EF613B4}" srcOrd="1" destOrd="0" presId="urn:microsoft.com/office/officeart/2005/8/layout/radial4"/>
    <dgm:cxn modelId="{E0350B5A-DFE3-44F0-B3FF-ED0515179B76}" type="presParOf" srcId="{7056BC89-E907-4BFD-81B6-E9562B81E089}" destId="{32D1498A-B334-4DC6-AE30-AB6DA3C257CF}" srcOrd="2" destOrd="0" presId="urn:microsoft.com/office/officeart/2005/8/layout/radial4"/>
    <dgm:cxn modelId="{EA6EF2D3-2B0A-4B7D-9F55-672AE04E06A1}" type="presParOf" srcId="{7056BC89-E907-4BFD-81B6-E9562B81E089}" destId="{195026B2-2668-4E04-9C60-8CC0836D7BA3}" srcOrd="3" destOrd="0" presId="urn:microsoft.com/office/officeart/2005/8/layout/radial4"/>
    <dgm:cxn modelId="{96D1B631-759B-4B06-B7FB-579FB866E449}" type="presParOf" srcId="{7056BC89-E907-4BFD-81B6-E9562B81E089}" destId="{E929231E-07B0-4FB7-83FB-9CCC2E79EF0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F240C7-6ED3-46DB-8A30-0ABC2235EA23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5FB962-BDDC-46FC-B313-BCAA884E20CF}">
      <dgm:prSet phldrT="[Texto]"/>
      <dgm:spPr/>
      <dgm:t>
        <a:bodyPr/>
        <a:lstStyle/>
        <a:p>
          <a:r>
            <a:rPr lang="es-EC" dirty="0" err="1" smtClean="0"/>
            <a:t>Olimpic</a:t>
          </a:r>
          <a:r>
            <a:rPr lang="es-EC" dirty="0" smtClean="0"/>
            <a:t> Juice </a:t>
          </a:r>
          <a:r>
            <a:rPr lang="es-EC" dirty="0" err="1" smtClean="0"/>
            <a:t>Olyjuice</a:t>
          </a:r>
          <a:r>
            <a:rPr lang="es-EC" dirty="0" smtClean="0"/>
            <a:t> Cía. Ltda.</a:t>
          </a:r>
          <a:endParaRPr lang="es-EC" dirty="0"/>
        </a:p>
      </dgm:t>
    </dgm:pt>
    <dgm:pt modelId="{8A0449AC-F30B-4A5B-A169-8D63C987A52E}" type="parTrans" cxnId="{42252861-3021-491A-9819-E780A90EF297}">
      <dgm:prSet/>
      <dgm:spPr/>
      <dgm:t>
        <a:bodyPr/>
        <a:lstStyle/>
        <a:p>
          <a:endParaRPr lang="es-EC"/>
        </a:p>
      </dgm:t>
    </dgm:pt>
    <dgm:pt modelId="{5D63D24F-B781-4339-9BA9-69FBAD0D3E62}" type="sibTrans" cxnId="{42252861-3021-491A-9819-E780A90EF297}">
      <dgm:prSet/>
      <dgm:spPr/>
      <dgm:t>
        <a:bodyPr/>
        <a:lstStyle/>
        <a:p>
          <a:endParaRPr lang="es-EC"/>
        </a:p>
      </dgm:t>
    </dgm:pt>
    <dgm:pt modelId="{60414214-E3A7-415D-9B14-937B4776145B}">
      <dgm:prSet phldrT="[Texto]"/>
      <dgm:spPr/>
      <dgm:t>
        <a:bodyPr/>
        <a:lstStyle/>
        <a:p>
          <a:r>
            <a:rPr lang="es-EC" dirty="0" smtClean="0"/>
            <a:t>1000 q./ mes Ingenio </a:t>
          </a:r>
          <a:r>
            <a:rPr lang="es-EC" dirty="0" err="1" smtClean="0"/>
            <a:t>Tababuela</a:t>
          </a:r>
          <a:endParaRPr lang="es-EC" dirty="0"/>
        </a:p>
      </dgm:t>
    </dgm:pt>
    <dgm:pt modelId="{5F279D90-56FC-4978-9A62-C768A0A41A14}" type="parTrans" cxnId="{1A5BA73F-23DD-4A12-868D-F191899FECE5}">
      <dgm:prSet/>
      <dgm:spPr/>
      <dgm:t>
        <a:bodyPr/>
        <a:lstStyle/>
        <a:p>
          <a:endParaRPr lang="es-EC"/>
        </a:p>
      </dgm:t>
    </dgm:pt>
    <dgm:pt modelId="{61F6EE8F-A0A1-41BB-8D4C-C72CCFAA56AF}" type="sibTrans" cxnId="{1A5BA73F-23DD-4A12-868D-F191899FECE5}">
      <dgm:prSet/>
      <dgm:spPr/>
      <dgm:t>
        <a:bodyPr/>
        <a:lstStyle/>
        <a:p>
          <a:endParaRPr lang="es-EC"/>
        </a:p>
      </dgm:t>
    </dgm:pt>
    <dgm:pt modelId="{66BFFB3A-AA41-4760-B765-F9233198F04C}">
      <dgm:prSet phldrT="[Texto]"/>
      <dgm:spPr/>
      <dgm:t>
        <a:bodyPr/>
        <a:lstStyle/>
        <a:p>
          <a:r>
            <a:rPr lang="es-EC" dirty="0" smtClean="0"/>
            <a:t>Arca Continental-Tesalia</a:t>
          </a:r>
          <a:endParaRPr lang="es-EC" dirty="0"/>
        </a:p>
      </dgm:t>
    </dgm:pt>
    <dgm:pt modelId="{D68D5233-BEAE-40B7-8E62-C27868639B6D}" type="parTrans" cxnId="{2DEB27A2-5145-427B-B5D5-074E59054BF3}">
      <dgm:prSet/>
      <dgm:spPr/>
      <dgm:t>
        <a:bodyPr/>
        <a:lstStyle/>
        <a:p>
          <a:endParaRPr lang="es-EC"/>
        </a:p>
      </dgm:t>
    </dgm:pt>
    <dgm:pt modelId="{06906047-DA12-4F2D-BD22-000203F35415}" type="sibTrans" cxnId="{2DEB27A2-5145-427B-B5D5-074E59054BF3}">
      <dgm:prSet/>
      <dgm:spPr/>
      <dgm:t>
        <a:bodyPr/>
        <a:lstStyle/>
        <a:p>
          <a:endParaRPr lang="es-EC"/>
        </a:p>
      </dgm:t>
    </dgm:pt>
    <dgm:pt modelId="{28AE58AE-767A-4069-85CF-B9A8E797D9A0}">
      <dgm:prSet phldrT="[Texto]"/>
      <dgm:spPr/>
      <dgm:t>
        <a:bodyPr/>
        <a:lstStyle/>
        <a:p>
          <a:r>
            <a:rPr lang="es-EC" dirty="0" smtClean="0"/>
            <a:t>1000q. 50kg por día</a:t>
          </a:r>
          <a:endParaRPr lang="es-EC" dirty="0"/>
        </a:p>
      </dgm:t>
    </dgm:pt>
    <dgm:pt modelId="{D10E30D6-5D85-4B28-A747-E60B640DBEC3}" type="parTrans" cxnId="{C5FD36D4-6E7C-4557-983D-72466DCB73D8}">
      <dgm:prSet/>
      <dgm:spPr/>
      <dgm:t>
        <a:bodyPr/>
        <a:lstStyle/>
        <a:p>
          <a:endParaRPr lang="es-EC"/>
        </a:p>
      </dgm:t>
    </dgm:pt>
    <dgm:pt modelId="{89BBA24F-BEAE-42EF-8E76-8023B26FC358}" type="sibTrans" cxnId="{C5FD36D4-6E7C-4557-983D-72466DCB73D8}">
      <dgm:prSet/>
      <dgm:spPr/>
      <dgm:t>
        <a:bodyPr/>
        <a:lstStyle/>
        <a:p>
          <a:endParaRPr lang="es-EC"/>
        </a:p>
      </dgm:t>
    </dgm:pt>
    <dgm:pt modelId="{4DB16194-2EBB-4FEA-A262-DC19A0A67687}" type="pres">
      <dgm:prSet presAssocID="{4FF240C7-6ED3-46DB-8A30-0ABC2235EA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EF291B0-3186-4BCC-8DC8-844C47558997}" type="pres">
      <dgm:prSet presAssocID="{675FB962-BDDC-46FC-B313-BCAA884E20CF}" presName="posSpace" presStyleCnt="0"/>
      <dgm:spPr/>
    </dgm:pt>
    <dgm:pt modelId="{DE8D5D0F-DE39-4868-9FBE-62C4CBC58A8E}" type="pres">
      <dgm:prSet presAssocID="{675FB962-BDDC-46FC-B313-BCAA884E20CF}" presName="vertFlow" presStyleCnt="0"/>
      <dgm:spPr/>
    </dgm:pt>
    <dgm:pt modelId="{97AA81D5-C3DC-4E78-873B-92C54821124A}" type="pres">
      <dgm:prSet presAssocID="{675FB962-BDDC-46FC-B313-BCAA884E20CF}" presName="topSpace" presStyleCnt="0"/>
      <dgm:spPr/>
    </dgm:pt>
    <dgm:pt modelId="{02C3D43C-7DA0-445E-9EC6-D838E1B45C3A}" type="pres">
      <dgm:prSet presAssocID="{675FB962-BDDC-46FC-B313-BCAA884E20CF}" presName="firstComp" presStyleCnt="0"/>
      <dgm:spPr/>
    </dgm:pt>
    <dgm:pt modelId="{D2215C65-E80C-404B-A9C7-0A0AE9CA8435}" type="pres">
      <dgm:prSet presAssocID="{675FB962-BDDC-46FC-B313-BCAA884E20CF}" presName="firstChild" presStyleLbl="bgAccFollowNode1" presStyleIdx="0" presStyleCnt="2" custScaleX="87813" custScaleY="60516" custLinFactNeighborX="2964" custLinFactNeighborY="33151"/>
      <dgm:spPr/>
      <dgm:t>
        <a:bodyPr/>
        <a:lstStyle/>
        <a:p>
          <a:endParaRPr lang="es-EC"/>
        </a:p>
      </dgm:t>
    </dgm:pt>
    <dgm:pt modelId="{6B530D7F-1A72-4CB0-BBCE-1DA5E1AEF934}" type="pres">
      <dgm:prSet presAssocID="{675FB962-BDDC-46FC-B313-BCAA884E20C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BAA5A-C5D1-4333-88B2-2AB91D9094C1}" type="pres">
      <dgm:prSet presAssocID="{675FB962-BDDC-46FC-B313-BCAA884E20CF}" presName="negSpace" presStyleCnt="0"/>
      <dgm:spPr/>
    </dgm:pt>
    <dgm:pt modelId="{D1CD0C94-55E0-4030-9E75-05FE973923A3}" type="pres">
      <dgm:prSet presAssocID="{675FB962-BDDC-46FC-B313-BCAA884E20CF}" presName="circle" presStyleLbl="node1" presStyleIdx="0" presStyleCnt="2" custScaleX="125789" custScaleY="130270"/>
      <dgm:spPr/>
      <dgm:t>
        <a:bodyPr/>
        <a:lstStyle/>
        <a:p>
          <a:endParaRPr lang="es-EC"/>
        </a:p>
      </dgm:t>
    </dgm:pt>
    <dgm:pt modelId="{7942C394-8413-4423-A13F-93C096634399}" type="pres">
      <dgm:prSet presAssocID="{5D63D24F-B781-4339-9BA9-69FBAD0D3E62}" presName="transSpace" presStyleCnt="0"/>
      <dgm:spPr/>
    </dgm:pt>
    <dgm:pt modelId="{5EE1B35C-8788-4E45-A4D2-F42A127CB357}" type="pres">
      <dgm:prSet presAssocID="{66BFFB3A-AA41-4760-B765-F9233198F04C}" presName="posSpace" presStyleCnt="0"/>
      <dgm:spPr/>
    </dgm:pt>
    <dgm:pt modelId="{DB36E736-0C7C-4DF5-9BFB-C5496AC0F573}" type="pres">
      <dgm:prSet presAssocID="{66BFFB3A-AA41-4760-B765-F9233198F04C}" presName="vertFlow" presStyleCnt="0"/>
      <dgm:spPr/>
    </dgm:pt>
    <dgm:pt modelId="{10F6768B-6AFA-40ED-9068-F91D1516B3CA}" type="pres">
      <dgm:prSet presAssocID="{66BFFB3A-AA41-4760-B765-F9233198F04C}" presName="topSpace" presStyleCnt="0"/>
      <dgm:spPr/>
    </dgm:pt>
    <dgm:pt modelId="{16B706D8-4D09-45A4-8C55-B30F59197828}" type="pres">
      <dgm:prSet presAssocID="{66BFFB3A-AA41-4760-B765-F9233198F04C}" presName="firstComp" presStyleCnt="0"/>
      <dgm:spPr/>
    </dgm:pt>
    <dgm:pt modelId="{44978EDF-4B4C-4C98-BBDB-FC47242F4E45}" type="pres">
      <dgm:prSet presAssocID="{66BFFB3A-AA41-4760-B765-F9233198F04C}" presName="firstChild" presStyleLbl="bgAccFollowNode1" presStyleIdx="1" presStyleCnt="2" custScaleX="90340" custScaleY="60516" custLinFactNeighborX="4156" custLinFactNeighborY="35183"/>
      <dgm:spPr/>
      <dgm:t>
        <a:bodyPr/>
        <a:lstStyle/>
        <a:p>
          <a:endParaRPr lang="es-EC"/>
        </a:p>
      </dgm:t>
    </dgm:pt>
    <dgm:pt modelId="{8F1354A9-8B09-4F12-A9FD-668A43D65076}" type="pres">
      <dgm:prSet presAssocID="{66BFFB3A-AA41-4760-B765-F9233198F04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B49467-6C5F-4ED2-B00A-9CC161B9666E}" type="pres">
      <dgm:prSet presAssocID="{66BFFB3A-AA41-4760-B765-F9233198F04C}" presName="negSpace" presStyleCnt="0"/>
      <dgm:spPr/>
    </dgm:pt>
    <dgm:pt modelId="{FF7B3E93-104D-4018-B4F9-33AA6692EEF0}" type="pres">
      <dgm:prSet presAssocID="{66BFFB3A-AA41-4760-B765-F9233198F04C}" presName="circle" presStyleLbl="node1" presStyleIdx="1" presStyleCnt="2" custScaleX="125789" custScaleY="135410" custLinFactNeighborX="-966" custLinFactNeighborY="-22645"/>
      <dgm:spPr/>
      <dgm:t>
        <a:bodyPr/>
        <a:lstStyle/>
        <a:p>
          <a:endParaRPr lang="es-EC"/>
        </a:p>
      </dgm:t>
    </dgm:pt>
  </dgm:ptLst>
  <dgm:cxnLst>
    <dgm:cxn modelId="{C5FD36D4-6E7C-4557-983D-72466DCB73D8}" srcId="{66BFFB3A-AA41-4760-B765-F9233198F04C}" destId="{28AE58AE-767A-4069-85CF-B9A8E797D9A0}" srcOrd="0" destOrd="0" parTransId="{D10E30D6-5D85-4B28-A747-E60B640DBEC3}" sibTransId="{89BBA24F-BEAE-42EF-8E76-8023B26FC358}"/>
    <dgm:cxn modelId="{1A5BA73F-23DD-4A12-868D-F191899FECE5}" srcId="{675FB962-BDDC-46FC-B313-BCAA884E20CF}" destId="{60414214-E3A7-415D-9B14-937B4776145B}" srcOrd="0" destOrd="0" parTransId="{5F279D90-56FC-4978-9A62-C768A0A41A14}" sibTransId="{61F6EE8F-A0A1-41BB-8D4C-C72CCFAA56AF}"/>
    <dgm:cxn modelId="{6439DC29-6813-4E41-89EE-C612E8DA5062}" type="presOf" srcId="{675FB962-BDDC-46FC-B313-BCAA884E20CF}" destId="{D1CD0C94-55E0-4030-9E75-05FE973923A3}" srcOrd="0" destOrd="0" presId="urn:microsoft.com/office/officeart/2005/8/layout/hList9"/>
    <dgm:cxn modelId="{82C50ACC-8346-4C84-85B3-73F53449A9CF}" type="presOf" srcId="{66BFFB3A-AA41-4760-B765-F9233198F04C}" destId="{FF7B3E93-104D-4018-B4F9-33AA6692EEF0}" srcOrd="0" destOrd="0" presId="urn:microsoft.com/office/officeart/2005/8/layout/hList9"/>
    <dgm:cxn modelId="{2DEB27A2-5145-427B-B5D5-074E59054BF3}" srcId="{4FF240C7-6ED3-46DB-8A30-0ABC2235EA23}" destId="{66BFFB3A-AA41-4760-B765-F9233198F04C}" srcOrd="1" destOrd="0" parTransId="{D68D5233-BEAE-40B7-8E62-C27868639B6D}" sibTransId="{06906047-DA12-4F2D-BD22-000203F35415}"/>
    <dgm:cxn modelId="{C8FA283B-CE64-4D10-B0AF-E93359BD086E}" type="presOf" srcId="{4FF240C7-6ED3-46DB-8A30-0ABC2235EA23}" destId="{4DB16194-2EBB-4FEA-A262-DC19A0A67687}" srcOrd="0" destOrd="0" presId="urn:microsoft.com/office/officeart/2005/8/layout/hList9"/>
    <dgm:cxn modelId="{42252861-3021-491A-9819-E780A90EF297}" srcId="{4FF240C7-6ED3-46DB-8A30-0ABC2235EA23}" destId="{675FB962-BDDC-46FC-B313-BCAA884E20CF}" srcOrd="0" destOrd="0" parTransId="{8A0449AC-F30B-4A5B-A169-8D63C987A52E}" sibTransId="{5D63D24F-B781-4339-9BA9-69FBAD0D3E62}"/>
    <dgm:cxn modelId="{13BFCDFE-A8BA-4327-8637-33052BCD0934}" type="presOf" srcId="{60414214-E3A7-415D-9B14-937B4776145B}" destId="{6B530D7F-1A72-4CB0-BBCE-1DA5E1AEF934}" srcOrd="1" destOrd="0" presId="urn:microsoft.com/office/officeart/2005/8/layout/hList9"/>
    <dgm:cxn modelId="{6794265A-C61B-426A-B798-F1F550AC33A4}" type="presOf" srcId="{28AE58AE-767A-4069-85CF-B9A8E797D9A0}" destId="{8F1354A9-8B09-4F12-A9FD-668A43D65076}" srcOrd="1" destOrd="0" presId="urn:microsoft.com/office/officeart/2005/8/layout/hList9"/>
    <dgm:cxn modelId="{5EC5050E-039C-4B3C-8644-0850B2D45320}" type="presOf" srcId="{60414214-E3A7-415D-9B14-937B4776145B}" destId="{D2215C65-E80C-404B-A9C7-0A0AE9CA8435}" srcOrd="0" destOrd="0" presId="urn:microsoft.com/office/officeart/2005/8/layout/hList9"/>
    <dgm:cxn modelId="{809E7CFB-4F97-41B1-A62C-D70232D14E4A}" type="presOf" srcId="{28AE58AE-767A-4069-85CF-B9A8E797D9A0}" destId="{44978EDF-4B4C-4C98-BBDB-FC47242F4E45}" srcOrd="0" destOrd="0" presId="urn:microsoft.com/office/officeart/2005/8/layout/hList9"/>
    <dgm:cxn modelId="{1CAFBB60-CB7B-43B7-9B48-B4F0294D817B}" type="presParOf" srcId="{4DB16194-2EBB-4FEA-A262-DC19A0A67687}" destId="{3EF291B0-3186-4BCC-8DC8-844C47558997}" srcOrd="0" destOrd="0" presId="urn:microsoft.com/office/officeart/2005/8/layout/hList9"/>
    <dgm:cxn modelId="{14A45269-5297-4595-A44E-02A7FE53CF51}" type="presParOf" srcId="{4DB16194-2EBB-4FEA-A262-DC19A0A67687}" destId="{DE8D5D0F-DE39-4868-9FBE-62C4CBC58A8E}" srcOrd="1" destOrd="0" presId="urn:microsoft.com/office/officeart/2005/8/layout/hList9"/>
    <dgm:cxn modelId="{D4510B8F-B03D-488B-AA34-BF04309B6F78}" type="presParOf" srcId="{DE8D5D0F-DE39-4868-9FBE-62C4CBC58A8E}" destId="{97AA81D5-C3DC-4E78-873B-92C54821124A}" srcOrd="0" destOrd="0" presId="urn:microsoft.com/office/officeart/2005/8/layout/hList9"/>
    <dgm:cxn modelId="{241E4EB1-B9D4-4E94-8DCC-A2B938E41A8D}" type="presParOf" srcId="{DE8D5D0F-DE39-4868-9FBE-62C4CBC58A8E}" destId="{02C3D43C-7DA0-445E-9EC6-D838E1B45C3A}" srcOrd="1" destOrd="0" presId="urn:microsoft.com/office/officeart/2005/8/layout/hList9"/>
    <dgm:cxn modelId="{F704DE49-F483-40AA-AA50-4BBE8A56E6EB}" type="presParOf" srcId="{02C3D43C-7DA0-445E-9EC6-D838E1B45C3A}" destId="{D2215C65-E80C-404B-A9C7-0A0AE9CA8435}" srcOrd="0" destOrd="0" presId="urn:microsoft.com/office/officeart/2005/8/layout/hList9"/>
    <dgm:cxn modelId="{ABC6186A-DCB2-460C-B239-0FFBBB09523D}" type="presParOf" srcId="{02C3D43C-7DA0-445E-9EC6-D838E1B45C3A}" destId="{6B530D7F-1A72-4CB0-BBCE-1DA5E1AEF934}" srcOrd="1" destOrd="0" presId="urn:microsoft.com/office/officeart/2005/8/layout/hList9"/>
    <dgm:cxn modelId="{2742E34B-97F6-48C0-ACB2-9FD8FCC2CEEB}" type="presParOf" srcId="{4DB16194-2EBB-4FEA-A262-DC19A0A67687}" destId="{CE8BAA5A-C5D1-4333-88B2-2AB91D9094C1}" srcOrd="2" destOrd="0" presId="urn:microsoft.com/office/officeart/2005/8/layout/hList9"/>
    <dgm:cxn modelId="{DCC2C3CE-A2A9-4C0A-8789-2D02D21A6D3B}" type="presParOf" srcId="{4DB16194-2EBB-4FEA-A262-DC19A0A67687}" destId="{D1CD0C94-55E0-4030-9E75-05FE973923A3}" srcOrd="3" destOrd="0" presId="urn:microsoft.com/office/officeart/2005/8/layout/hList9"/>
    <dgm:cxn modelId="{72A786E4-8FC6-4CBB-A4E7-E70ED43F3FE0}" type="presParOf" srcId="{4DB16194-2EBB-4FEA-A262-DC19A0A67687}" destId="{7942C394-8413-4423-A13F-93C096634399}" srcOrd="4" destOrd="0" presId="urn:microsoft.com/office/officeart/2005/8/layout/hList9"/>
    <dgm:cxn modelId="{E8028886-7C21-4484-9222-47753264847A}" type="presParOf" srcId="{4DB16194-2EBB-4FEA-A262-DC19A0A67687}" destId="{5EE1B35C-8788-4E45-A4D2-F42A127CB357}" srcOrd="5" destOrd="0" presId="urn:microsoft.com/office/officeart/2005/8/layout/hList9"/>
    <dgm:cxn modelId="{1E7CEA25-02DB-412E-A0CA-507AC4D15B7F}" type="presParOf" srcId="{4DB16194-2EBB-4FEA-A262-DC19A0A67687}" destId="{DB36E736-0C7C-4DF5-9BFB-C5496AC0F573}" srcOrd="6" destOrd="0" presId="urn:microsoft.com/office/officeart/2005/8/layout/hList9"/>
    <dgm:cxn modelId="{6D7E4322-5797-4CAD-883D-25F99557B47B}" type="presParOf" srcId="{DB36E736-0C7C-4DF5-9BFB-C5496AC0F573}" destId="{10F6768B-6AFA-40ED-9068-F91D1516B3CA}" srcOrd="0" destOrd="0" presId="urn:microsoft.com/office/officeart/2005/8/layout/hList9"/>
    <dgm:cxn modelId="{83657017-6AA3-45EC-A738-98EA7D7B1E67}" type="presParOf" srcId="{DB36E736-0C7C-4DF5-9BFB-C5496AC0F573}" destId="{16B706D8-4D09-45A4-8C55-B30F59197828}" srcOrd="1" destOrd="0" presId="urn:microsoft.com/office/officeart/2005/8/layout/hList9"/>
    <dgm:cxn modelId="{D78563DD-4146-41C5-B93D-079FBF202A0B}" type="presParOf" srcId="{16B706D8-4D09-45A4-8C55-B30F59197828}" destId="{44978EDF-4B4C-4C98-BBDB-FC47242F4E45}" srcOrd="0" destOrd="0" presId="urn:microsoft.com/office/officeart/2005/8/layout/hList9"/>
    <dgm:cxn modelId="{04D14D61-8BCF-492C-AABD-7B07736756A7}" type="presParOf" srcId="{16B706D8-4D09-45A4-8C55-B30F59197828}" destId="{8F1354A9-8B09-4F12-A9FD-668A43D65076}" srcOrd="1" destOrd="0" presId="urn:microsoft.com/office/officeart/2005/8/layout/hList9"/>
    <dgm:cxn modelId="{2F2775A1-0979-49D0-8A2D-340C601F69B0}" type="presParOf" srcId="{4DB16194-2EBB-4FEA-A262-DC19A0A67687}" destId="{B7B49467-6C5F-4ED2-B00A-9CC161B9666E}" srcOrd="7" destOrd="0" presId="urn:microsoft.com/office/officeart/2005/8/layout/hList9"/>
    <dgm:cxn modelId="{89F1068A-1D6F-4DD9-B936-DD0FA2EBC0A4}" type="presParOf" srcId="{4DB16194-2EBB-4FEA-A262-DC19A0A67687}" destId="{FF7B3E93-104D-4018-B4F9-33AA6692EEF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71480B-06A1-46E5-A8C5-24BA06DDB90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ACA1D21-AA6F-4D85-88AB-FA3AFC12F120}">
      <dgm:prSet phldrT="[Texto]" custT="1"/>
      <dgm:spPr/>
      <dgm:t>
        <a:bodyPr/>
        <a:lstStyle/>
        <a:p>
          <a:r>
            <a:rPr lang="es-EC" sz="1050" dirty="0" err="1" smtClean="0">
              <a:solidFill>
                <a:schemeClr val="tx1"/>
              </a:solidFill>
            </a:rPr>
            <a:t>Orangine</a:t>
          </a:r>
          <a:r>
            <a:rPr lang="es-EC" sz="1050" dirty="0" smtClean="0">
              <a:solidFill>
                <a:schemeClr val="tx1"/>
              </a:solidFill>
            </a:rPr>
            <a:t>, Compañía Limitada</a:t>
          </a:r>
          <a:endParaRPr lang="es-EC" sz="1050" dirty="0">
            <a:solidFill>
              <a:schemeClr val="tx1"/>
            </a:solidFill>
          </a:endParaRPr>
        </a:p>
      </dgm:t>
    </dgm:pt>
    <dgm:pt modelId="{C60C973F-5B25-4B5E-A84A-63AB5FD4EAE1}" type="parTrans" cxnId="{E91EB7C4-17D0-46F7-B3EC-EE12438CFAC5}">
      <dgm:prSet/>
      <dgm:spPr/>
      <dgm:t>
        <a:bodyPr/>
        <a:lstStyle/>
        <a:p>
          <a:endParaRPr lang="es-EC"/>
        </a:p>
      </dgm:t>
    </dgm:pt>
    <dgm:pt modelId="{E1875223-7832-4086-9C41-4C6B4BDABE03}" type="sibTrans" cxnId="{E91EB7C4-17D0-46F7-B3EC-EE12438CFAC5}">
      <dgm:prSet/>
      <dgm:spPr/>
      <dgm:t>
        <a:bodyPr/>
        <a:lstStyle/>
        <a:p>
          <a:endParaRPr lang="es-EC"/>
        </a:p>
      </dgm:t>
    </dgm:pt>
    <dgm:pt modelId="{64B12D88-AB97-4BE9-AC90-3580302758A3}">
      <dgm:prSet phldrT="[Texto]"/>
      <dgm:spPr/>
      <dgm:t>
        <a:bodyPr/>
        <a:lstStyle/>
        <a:p>
          <a:r>
            <a:rPr lang="es-EC" dirty="0" smtClean="0"/>
            <a:t>Participación de mercado aproximadamente del 1,5% al 2%</a:t>
          </a:r>
          <a:endParaRPr lang="es-EC" dirty="0"/>
        </a:p>
      </dgm:t>
    </dgm:pt>
    <dgm:pt modelId="{C064737A-9DBB-4D04-B251-2AED62536734}" type="parTrans" cxnId="{FF0C9F60-9CB7-4A99-AD9D-D84A4A6FC6A2}">
      <dgm:prSet/>
      <dgm:spPr/>
      <dgm:t>
        <a:bodyPr/>
        <a:lstStyle/>
        <a:p>
          <a:endParaRPr lang="es-EC"/>
        </a:p>
      </dgm:t>
    </dgm:pt>
    <dgm:pt modelId="{0C050B5A-8ADA-4C2D-A187-AF8B4E409E1B}" type="sibTrans" cxnId="{FF0C9F60-9CB7-4A99-AD9D-D84A4A6FC6A2}">
      <dgm:prSet/>
      <dgm:spPr/>
      <dgm:t>
        <a:bodyPr/>
        <a:lstStyle/>
        <a:p>
          <a:endParaRPr lang="es-EC"/>
        </a:p>
      </dgm:t>
    </dgm:pt>
    <dgm:pt modelId="{D1474D83-4BC7-43F6-A7D8-EAAD7613022B}">
      <dgm:prSet phldrT="[Texto]" custT="1"/>
      <dgm:spPr/>
      <dgm:t>
        <a:bodyPr/>
        <a:lstStyle/>
        <a:p>
          <a:r>
            <a:rPr lang="es-EC" sz="1050" dirty="0" err="1" smtClean="0">
              <a:solidFill>
                <a:schemeClr val="tx1"/>
              </a:solidFill>
            </a:rPr>
            <a:t>Olympic</a:t>
          </a:r>
          <a:r>
            <a:rPr lang="es-EC" sz="1050" dirty="0" smtClean="0">
              <a:solidFill>
                <a:schemeClr val="tx1"/>
              </a:solidFill>
            </a:rPr>
            <a:t> Juice </a:t>
          </a:r>
          <a:r>
            <a:rPr lang="es-EC" sz="1050" dirty="0" err="1" smtClean="0">
              <a:solidFill>
                <a:schemeClr val="tx1"/>
              </a:solidFill>
            </a:rPr>
            <a:t>Olyjuice</a:t>
          </a:r>
          <a:r>
            <a:rPr lang="es-EC" sz="1050" dirty="0" smtClean="0">
              <a:solidFill>
                <a:schemeClr val="tx1"/>
              </a:solidFill>
            </a:rPr>
            <a:t> Cía. Ltda. (2006)</a:t>
          </a:r>
          <a:endParaRPr lang="es-EC" sz="1050" dirty="0">
            <a:solidFill>
              <a:schemeClr val="tx1"/>
            </a:solidFill>
          </a:endParaRPr>
        </a:p>
      </dgm:t>
    </dgm:pt>
    <dgm:pt modelId="{2946BE89-5028-4588-B001-C9F97EBFE990}" type="parTrans" cxnId="{927C48CD-2EFD-4AFF-B597-0CB77764DBF4}">
      <dgm:prSet/>
      <dgm:spPr/>
      <dgm:t>
        <a:bodyPr/>
        <a:lstStyle/>
        <a:p>
          <a:endParaRPr lang="es-EC"/>
        </a:p>
      </dgm:t>
    </dgm:pt>
    <dgm:pt modelId="{8460249E-6192-49BE-893A-29691317997E}" type="sibTrans" cxnId="{927C48CD-2EFD-4AFF-B597-0CB77764DBF4}">
      <dgm:prSet/>
      <dgm:spPr/>
      <dgm:t>
        <a:bodyPr/>
        <a:lstStyle/>
        <a:p>
          <a:endParaRPr lang="es-EC"/>
        </a:p>
      </dgm:t>
    </dgm:pt>
    <dgm:pt modelId="{EC070003-094C-4BA5-B78A-88031FC98332}">
      <dgm:prSet phldrT="[Texto]"/>
      <dgm:spPr/>
      <dgm:t>
        <a:bodyPr/>
        <a:lstStyle/>
        <a:p>
          <a:r>
            <a:rPr lang="es-EC" dirty="0" smtClean="0"/>
            <a:t>Participación de mercado 15%</a:t>
          </a:r>
          <a:endParaRPr lang="es-EC" dirty="0"/>
        </a:p>
      </dgm:t>
    </dgm:pt>
    <dgm:pt modelId="{354D2C12-1DD0-471E-A9BF-F0E3DF782BF4}" type="parTrans" cxnId="{F4EE9F4B-925E-4B30-8B6E-0012C4E419DF}">
      <dgm:prSet/>
      <dgm:spPr/>
      <dgm:t>
        <a:bodyPr/>
        <a:lstStyle/>
        <a:p>
          <a:endParaRPr lang="es-EC"/>
        </a:p>
      </dgm:t>
    </dgm:pt>
    <dgm:pt modelId="{CCBF500F-0FD7-46C8-8069-528440386EBA}" type="sibTrans" cxnId="{F4EE9F4B-925E-4B30-8B6E-0012C4E419DF}">
      <dgm:prSet/>
      <dgm:spPr/>
      <dgm:t>
        <a:bodyPr/>
        <a:lstStyle/>
        <a:p>
          <a:endParaRPr lang="es-EC"/>
        </a:p>
      </dgm:t>
    </dgm:pt>
    <dgm:pt modelId="{61FFB9D0-135B-41A9-9294-40FA3A897D8C}">
      <dgm:prSet phldrT="[Texto]"/>
      <dgm:spPr/>
      <dgm:t>
        <a:bodyPr/>
        <a:lstStyle/>
        <a:p>
          <a:r>
            <a:rPr lang="es-EC" dirty="0" smtClean="0"/>
            <a:t>Instaura departamento de marketing</a:t>
          </a:r>
          <a:endParaRPr lang="es-EC" dirty="0"/>
        </a:p>
      </dgm:t>
    </dgm:pt>
    <dgm:pt modelId="{AFD94102-BA61-4264-9E7D-9DB45CC7E35F}" type="parTrans" cxnId="{69A533DC-BD61-4028-B861-B405AAE42A7B}">
      <dgm:prSet/>
      <dgm:spPr/>
      <dgm:t>
        <a:bodyPr/>
        <a:lstStyle/>
        <a:p>
          <a:endParaRPr lang="es-EC"/>
        </a:p>
      </dgm:t>
    </dgm:pt>
    <dgm:pt modelId="{056CA4B3-F58C-4B39-8536-FF0336F80013}" type="sibTrans" cxnId="{69A533DC-BD61-4028-B861-B405AAE42A7B}">
      <dgm:prSet/>
      <dgm:spPr/>
      <dgm:t>
        <a:bodyPr/>
        <a:lstStyle/>
        <a:p>
          <a:endParaRPr lang="es-EC"/>
        </a:p>
      </dgm:t>
    </dgm:pt>
    <dgm:pt modelId="{6E32D02A-ECC2-4CED-A55B-A87D24BB6B67}">
      <dgm:prSet phldrT="[Texto]"/>
      <dgm:spPr/>
      <dgm:t>
        <a:bodyPr/>
        <a:lstStyle/>
        <a:p>
          <a:r>
            <a:rPr lang="es-EC" dirty="0" smtClean="0"/>
            <a:t>Empieza distribución de su producto estrella en formato PET</a:t>
          </a:r>
          <a:endParaRPr lang="es-EC" dirty="0"/>
        </a:p>
      </dgm:t>
    </dgm:pt>
    <dgm:pt modelId="{D2C28A4C-D283-4A00-A0A5-D17D6C998AB2}" type="parTrans" cxnId="{6B2A5E0F-A813-47F9-AA0A-DA0BDD4E944C}">
      <dgm:prSet/>
      <dgm:spPr/>
      <dgm:t>
        <a:bodyPr/>
        <a:lstStyle/>
        <a:p>
          <a:endParaRPr lang="es-EC"/>
        </a:p>
      </dgm:t>
    </dgm:pt>
    <dgm:pt modelId="{50B0EEDC-84FF-43A1-BF55-977F259FFAED}" type="sibTrans" cxnId="{6B2A5E0F-A813-47F9-AA0A-DA0BDD4E944C}">
      <dgm:prSet/>
      <dgm:spPr/>
      <dgm:t>
        <a:bodyPr/>
        <a:lstStyle/>
        <a:p>
          <a:endParaRPr lang="es-EC"/>
        </a:p>
      </dgm:t>
    </dgm:pt>
    <dgm:pt modelId="{B0910D84-B09E-44F0-BB81-7E7385E7A1DE}" type="pres">
      <dgm:prSet presAssocID="{1371480B-06A1-46E5-A8C5-24BA06DDB9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4E8515-6E33-4953-8C2C-E2E567D6E270}" type="pres">
      <dgm:prSet presAssocID="{3ACA1D21-AA6F-4D85-88AB-FA3AFC12F120}" presName="composite" presStyleCnt="0"/>
      <dgm:spPr/>
    </dgm:pt>
    <dgm:pt modelId="{C91A12C3-EB20-4F88-9A8E-010AC039E2E1}" type="pres">
      <dgm:prSet presAssocID="{3ACA1D21-AA6F-4D85-88AB-FA3AFC12F12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D30DF0-685E-4971-97CB-2906EF080043}" type="pres">
      <dgm:prSet presAssocID="{3ACA1D21-AA6F-4D85-88AB-FA3AFC12F120}" presName="parSh" presStyleLbl="node1" presStyleIdx="0" presStyleCnt="2" custLinFactNeighborX="2166" custLinFactNeighborY="-37775"/>
      <dgm:spPr/>
      <dgm:t>
        <a:bodyPr/>
        <a:lstStyle/>
        <a:p>
          <a:endParaRPr lang="es-EC"/>
        </a:p>
      </dgm:t>
    </dgm:pt>
    <dgm:pt modelId="{7581874C-FED6-4FFA-9798-D54780038BAA}" type="pres">
      <dgm:prSet presAssocID="{3ACA1D21-AA6F-4D85-88AB-FA3AFC12F120}" presName="desTx" presStyleLbl="fgAcc1" presStyleIdx="0" presStyleCnt="2" custScaleY="29763" custLinFactNeighborX="26715" custLinFactNeighborY="-410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F3C1D7-078E-4FDA-8A80-924BB97E8079}" type="pres">
      <dgm:prSet presAssocID="{E1875223-7832-4086-9C41-4C6B4BDABE03}" presName="sibTrans" presStyleLbl="sibTrans2D1" presStyleIdx="0" presStyleCnt="1" custLinFactNeighborX="2328" custLinFactNeighborY="7283"/>
      <dgm:spPr/>
      <dgm:t>
        <a:bodyPr/>
        <a:lstStyle/>
        <a:p>
          <a:endParaRPr lang="es-EC"/>
        </a:p>
      </dgm:t>
    </dgm:pt>
    <dgm:pt modelId="{6AFBBC79-5F70-4A58-B838-879ADB3C8CDC}" type="pres">
      <dgm:prSet presAssocID="{E1875223-7832-4086-9C41-4C6B4BDABE03}" presName="connTx" presStyleLbl="sibTrans2D1" presStyleIdx="0" presStyleCnt="1"/>
      <dgm:spPr/>
      <dgm:t>
        <a:bodyPr/>
        <a:lstStyle/>
        <a:p>
          <a:endParaRPr lang="es-EC"/>
        </a:p>
      </dgm:t>
    </dgm:pt>
    <dgm:pt modelId="{11510532-DC69-4C54-919E-4C35B20D84C4}" type="pres">
      <dgm:prSet presAssocID="{D1474D83-4BC7-43F6-A7D8-EAAD7613022B}" presName="composite" presStyleCnt="0"/>
      <dgm:spPr/>
    </dgm:pt>
    <dgm:pt modelId="{70A39A3A-ABE2-442C-9483-89AF079AFA87}" type="pres">
      <dgm:prSet presAssocID="{D1474D83-4BC7-43F6-A7D8-EAAD7613022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F01D3A-29C1-4858-8C07-3281EF260BDA}" type="pres">
      <dgm:prSet presAssocID="{D1474D83-4BC7-43F6-A7D8-EAAD7613022B}" presName="parSh" presStyleLbl="node1" presStyleIdx="1" presStyleCnt="2"/>
      <dgm:spPr/>
      <dgm:t>
        <a:bodyPr/>
        <a:lstStyle/>
        <a:p>
          <a:endParaRPr lang="es-EC"/>
        </a:p>
      </dgm:t>
    </dgm:pt>
    <dgm:pt modelId="{F1B1C7B2-FF70-44D9-8BA1-812ADD43260A}" type="pres">
      <dgm:prSet presAssocID="{D1474D83-4BC7-43F6-A7D8-EAAD7613022B}" presName="desTx" presStyleLbl="fgAcc1" presStyleIdx="1" presStyleCnt="2" custScaleY="968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A17B39-7D43-4059-B78E-9B97764D98C0}" type="presOf" srcId="{E1875223-7832-4086-9C41-4C6B4BDABE03}" destId="{6AFBBC79-5F70-4A58-B838-879ADB3C8CDC}" srcOrd="1" destOrd="0" presId="urn:microsoft.com/office/officeart/2005/8/layout/process3"/>
    <dgm:cxn modelId="{F4EE9F4B-925E-4B30-8B6E-0012C4E419DF}" srcId="{3ACA1D21-AA6F-4D85-88AB-FA3AFC12F120}" destId="{EC070003-094C-4BA5-B78A-88031FC98332}" srcOrd="0" destOrd="0" parTransId="{354D2C12-1DD0-471E-A9BF-F0E3DF782BF4}" sibTransId="{CCBF500F-0FD7-46C8-8069-528440386EBA}"/>
    <dgm:cxn modelId="{CFA2717E-3D86-4BD6-8064-E70C7ED59034}" type="presOf" srcId="{E1875223-7832-4086-9C41-4C6B4BDABE03}" destId="{BBF3C1D7-078E-4FDA-8A80-924BB97E8079}" srcOrd="0" destOrd="0" presId="urn:microsoft.com/office/officeart/2005/8/layout/process3"/>
    <dgm:cxn modelId="{05B1BBEC-A466-4D0D-B8E2-E5E39478A64E}" type="presOf" srcId="{64B12D88-AB97-4BE9-AC90-3580302758A3}" destId="{F1B1C7B2-FF70-44D9-8BA1-812ADD43260A}" srcOrd="0" destOrd="0" presId="urn:microsoft.com/office/officeart/2005/8/layout/process3"/>
    <dgm:cxn modelId="{80C566F0-4738-4DAE-AC10-98A3662BED40}" type="presOf" srcId="{3ACA1D21-AA6F-4D85-88AB-FA3AFC12F120}" destId="{C91A12C3-EB20-4F88-9A8E-010AC039E2E1}" srcOrd="0" destOrd="0" presId="urn:microsoft.com/office/officeart/2005/8/layout/process3"/>
    <dgm:cxn modelId="{E91EB7C4-17D0-46F7-B3EC-EE12438CFAC5}" srcId="{1371480B-06A1-46E5-A8C5-24BA06DDB90E}" destId="{3ACA1D21-AA6F-4D85-88AB-FA3AFC12F120}" srcOrd="0" destOrd="0" parTransId="{C60C973F-5B25-4B5E-A84A-63AB5FD4EAE1}" sibTransId="{E1875223-7832-4086-9C41-4C6B4BDABE03}"/>
    <dgm:cxn modelId="{FF0C9F60-9CB7-4A99-AD9D-D84A4A6FC6A2}" srcId="{D1474D83-4BC7-43F6-A7D8-EAAD7613022B}" destId="{64B12D88-AB97-4BE9-AC90-3580302758A3}" srcOrd="0" destOrd="0" parTransId="{C064737A-9DBB-4D04-B251-2AED62536734}" sibTransId="{0C050B5A-8ADA-4C2D-A187-AF8B4E409E1B}"/>
    <dgm:cxn modelId="{647AF4B1-55C8-407E-9142-4770F015E0B3}" type="presOf" srcId="{D1474D83-4BC7-43F6-A7D8-EAAD7613022B}" destId="{D9F01D3A-29C1-4858-8C07-3281EF260BDA}" srcOrd="1" destOrd="0" presId="urn:microsoft.com/office/officeart/2005/8/layout/process3"/>
    <dgm:cxn modelId="{6E917D64-8F55-460E-AE66-F7CF6FC118DC}" type="presOf" srcId="{6E32D02A-ECC2-4CED-A55B-A87D24BB6B67}" destId="{F1B1C7B2-FF70-44D9-8BA1-812ADD43260A}" srcOrd="0" destOrd="2" presId="urn:microsoft.com/office/officeart/2005/8/layout/process3"/>
    <dgm:cxn modelId="{69A533DC-BD61-4028-B861-B405AAE42A7B}" srcId="{D1474D83-4BC7-43F6-A7D8-EAAD7613022B}" destId="{61FFB9D0-135B-41A9-9294-40FA3A897D8C}" srcOrd="1" destOrd="0" parTransId="{AFD94102-BA61-4264-9E7D-9DB45CC7E35F}" sibTransId="{056CA4B3-F58C-4B39-8536-FF0336F80013}"/>
    <dgm:cxn modelId="{1EAECCC4-4230-4930-9E92-4B12EC903295}" type="presOf" srcId="{3ACA1D21-AA6F-4D85-88AB-FA3AFC12F120}" destId="{BCD30DF0-685E-4971-97CB-2906EF080043}" srcOrd="1" destOrd="0" presId="urn:microsoft.com/office/officeart/2005/8/layout/process3"/>
    <dgm:cxn modelId="{CB204FDF-0FCA-4EAF-8F69-DCDF96DB47D4}" type="presOf" srcId="{61FFB9D0-135B-41A9-9294-40FA3A897D8C}" destId="{F1B1C7B2-FF70-44D9-8BA1-812ADD43260A}" srcOrd="0" destOrd="1" presId="urn:microsoft.com/office/officeart/2005/8/layout/process3"/>
    <dgm:cxn modelId="{927C48CD-2EFD-4AFF-B597-0CB77764DBF4}" srcId="{1371480B-06A1-46E5-A8C5-24BA06DDB90E}" destId="{D1474D83-4BC7-43F6-A7D8-EAAD7613022B}" srcOrd="1" destOrd="0" parTransId="{2946BE89-5028-4588-B001-C9F97EBFE990}" sibTransId="{8460249E-6192-49BE-893A-29691317997E}"/>
    <dgm:cxn modelId="{B1EC6E80-2423-42B2-A371-84CB5FD5CC09}" type="presOf" srcId="{D1474D83-4BC7-43F6-A7D8-EAAD7613022B}" destId="{70A39A3A-ABE2-442C-9483-89AF079AFA87}" srcOrd="0" destOrd="0" presId="urn:microsoft.com/office/officeart/2005/8/layout/process3"/>
    <dgm:cxn modelId="{B32537BC-BC04-4890-A22A-F6263E8BFF0D}" type="presOf" srcId="{EC070003-094C-4BA5-B78A-88031FC98332}" destId="{7581874C-FED6-4FFA-9798-D54780038BAA}" srcOrd="0" destOrd="0" presId="urn:microsoft.com/office/officeart/2005/8/layout/process3"/>
    <dgm:cxn modelId="{6B2A5E0F-A813-47F9-AA0A-DA0BDD4E944C}" srcId="{D1474D83-4BC7-43F6-A7D8-EAAD7613022B}" destId="{6E32D02A-ECC2-4CED-A55B-A87D24BB6B67}" srcOrd="2" destOrd="0" parTransId="{D2C28A4C-D283-4A00-A0A5-D17D6C998AB2}" sibTransId="{50B0EEDC-84FF-43A1-BF55-977F259FFAED}"/>
    <dgm:cxn modelId="{EC7410A5-3638-4A45-9585-A6DD944BF342}" type="presOf" srcId="{1371480B-06A1-46E5-A8C5-24BA06DDB90E}" destId="{B0910D84-B09E-44F0-BB81-7E7385E7A1DE}" srcOrd="0" destOrd="0" presId="urn:microsoft.com/office/officeart/2005/8/layout/process3"/>
    <dgm:cxn modelId="{B898CBF1-9807-4940-8F44-92517D00C94A}" type="presParOf" srcId="{B0910D84-B09E-44F0-BB81-7E7385E7A1DE}" destId="{804E8515-6E33-4953-8C2C-E2E567D6E270}" srcOrd="0" destOrd="0" presId="urn:microsoft.com/office/officeart/2005/8/layout/process3"/>
    <dgm:cxn modelId="{BF49A9BE-ADDC-49BD-8F93-C79BA3964E86}" type="presParOf" srcId="{804E8515-6E33-4953-8C2C-E2E567D6E270}" destId="{C91A12C3-EB20-4F88-9A8E-010AC039E2E1}" srcOrd="0" destOrd="0" presId="urn:microsoft.com/office/officeart/2005/8/layout/process3"/>
    <dgm:cxn modelId="{CF8EC763-0DA3-4089-8979-B674E2462E55}" type="presParOf" srcId="{804E8515-6E33-4953-8C2C-E2E567D6E270}" destId="{BCD30DF0-685E-4971-97CB-2906EF080043}" srcOrd="1" destOrd="0" presId="urn:microsoft.com/office/officeart/2005/8/layout/process3"/>
    <dgm:cxn modelId="{5285139A-EBF3-420B-BCA9-7818B8080F71}" type="presParOf" srcId="{804E8515-6E33-4953-8C2C-E2E567D6E270}" destId="{7581874C-FED6-4FFA-9798-D54780038BAA}" srcOrd="2" destOrd="0" presId="urn:microsoft.com/office/officeart/2005/8/layout/process3"/>
    <dgm:cxn modelId="{A3556587-5EC7-4B6D-922A-4B816C51B861}" type="presParOf" srcId="{B0910D84-B09E-44F0-BB81-7E7385E7A1DE}" destId="{BBF3C1D7-078E-4FDA-8A80-924BB97E8079}" srcOrd="1" destOrd="0" presId="urn:microsoft.com/office/officeart/2005/8/layout/process3"/>
    <dgm:cxn modelId="{DB25E4A7-B868-4CDC-8952-A68C4BEEED28}" type="presParOf" srcId="{BBF3C1D7-078E-4FDA-8A80-924BB97E8079}" destId="{6AFBBC79-5F70-4A58-B838-879ADB3C8CDC}" srcOrd="0" destOrd="0" presId="urn:microsoft.com/office/officeart/2005/8/layout/process3"/>
    <dgm:cxn modelId="{A11FA637-373E-43C0-959A-9D3F6D39BBB1}" type="presParOf" srcId="{B0910D84-B09E-44F0-BB81-7E7385E7A1DE}" destId="{11510532-DC69-4C54-919E-4C35B20D84C4}" srcOrd="2" destOrd="0" presId="urn:microsoft.com/office/officeart/2005/8/layout/process3"/>
    <dgm:cxn modelId="{F08CA019-BC95-472B-A8DA-89A05313B01F}" type="presParOf" srcId="{11510532-DC69-4C54-919E-4C35B20D84C4}" destId="{70A39A3A-ABE2-442C-9483-89AF079AFA87}" srcOrd="0" destOrd="0" presId="urn:microsoft.com/office/officeart/2005/8/layout/process3"/>
    <dgm:cxn modelId="{1633C82D-5E14-4C5A-9824-D1BFE3EB947C}" type="presParOf" srcId="{11510532-DC69-4C54-919E-4C35B20D84C4}" destId="{D9F01D3A-29C1-4858-8C07-3281EF260BDA}" srcOrd="1" destOrd="0" presId="urn:microsoft.com/office/officeart/2005/8/layout/process3"/>
    <dgm:cxn modelId="{2D8455FB-FC2F-4488-9A93-8FA23A12F823}" type="presParOf" srcId="{11510532-DC69-4C54-919E-4C35B20D84C4}" destId="{F1B1C7B2-FF70-44D9-8BA1-812ADD4326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855FE-B69C-4175-8AB0-34E4902954A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B41C3F-2FD7-4C3D-A025-E756E12571DB}">
      <dgm:prSet phldrT="[Texto]" custT="1"/>
      <dgm:spPr/>
      <dgm:t>
        <a:bodyPr/>
        <a:lstStyle/>
        <a:p>
          <a:r>
            <a:rPr lang="es-EC" sz="1400" dirty="0" smtClean="0"/>
            <a:t>Posición de empresa seguidora</a:t>
          </a:r>
          <a:endParaRPr lang="es-EC" sz="1400" dirty="0"/>
        </a:p>
      </dgm:t>
    </dgm:pt>
    <dgm:pt modelId="{C72FD44B-9C5D-4D45-B5AD-C241771E2F2E}" type="parTrans" cxnId="{BA297AF7-91B6-4685-972A-A502E05085DD}">
      <dgm:prSet/>
      <dgm:spPr/>
      <dgm:t>
        <a:bodyPr/>
        <a:lstStyle/>
        <a:p>
          <a:endParaRPr lang="es-EC"/>
        </a:p>
      </dgm:t>
    </dgm:pt>
    <dgm:pt modelId="{AF7D944F-C2BD-4F7F-B978-D72C7B0DC8EF}" type="sibTrans" cxnId="{BA297AF7-91B6-4685-972A-A502E05085DD}">
      <dgm:prSet/>
      <dgm:spPr/>
      <dgm:t>
        <a:bodyPr/>
        <a:lstStyle/>
        <a:p>
          <a:endParaRPr lang="es-EC"/>
        </a:p>
      </dgm:t>
    </dgm:pt>
    <dgm:pt modelId="{A5326D00-EF48-49C8-9EDB-5BAFF8CCB9DE}">
      <dgm:prSet phldrT="[Texto]" custT="1"/>
      <dgm:spPr/>
      <dgm:t>
        <a:bodyPr/>
        <a:lstStyle/>
        <a:p>
          <a:r>
            <a:rPr lang="es-EC" sz="1400" dirty="0" smtClean="0"/>
            <a:t>Estrategia de enfoque </a:t>
          </a:r>
          <a:endParaRPr lang="es-EC" sz="1400" dirty="0"/>
        </a:p>
      </dgm:t>
    </dgm:pt>
    <dgm:pt modelId="{AFA04293-0075-4C49-AD17-E6A2CE296E77}" type="parTrans" cxnId="{8BEF8DF6-A88B-4692-931B-A6C074AABFD4}">
      <dgm:prSet/>
      <dgm:spPr/>
      <dgm:t>
        <a:bodyPr/>
        <a:lstStyle/>
        <a:p>
          <a:endParaRPr lang="es-EC"/>
        </a:p>
      </dgm:t>
    </dgm:pt>
    <dgm:pt modelId="{4EDA1510-0FB9-4A28-8F1C-CCD4FB996A36}" type="sibTrans" cxnId="{8BEF8DF6-A88B-4692-931B-A6C074AABFD4}">
      <dgm:prSet/>
      <dgm:spPr/>
      <dgm:t>
        <a:bodyPr/>
        <a:lstStyle/>
        <a:p>
          <a:endParaRPr lang="es-EC"/>
        </a:p>
      </dgm:t>
    </dgm:pt>
    <dgm:pt modelId="{BDA26617-F2D8-477F-84F6-53F212A1B9FD}" type="pres">
      <dgm:prSet presAssocID="{FEE855FE-B69C-4175-8AB0-34E4902954A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24682B5B-A2E4-4928-8C19-85EA1F44FB19}" type="pres">
      <dgm:prSet presAssocID="{BAB41C3F-2FD7-4C3D-A025-E756E12571DB}" presName="composite" presStyleCnt="0">
        <dgm:presLayoutVars>
          <dgm:chMax/>
          <dgm:chPref/>
        </dgm:presLayoutVars>
      </dgm:prSet>
      <dgm:spPr/>
    </dgm:pt>
    <dgm:pt modelId="{A50477B5-DF85-48C9-9CAB-DE363BDAD77F}" type="pres">
      <dgm:prSet presAssocID="{BAB41C3F-2FD7-4C3D-A025-E756E12571DB}" presName="Image" presStyleLbl="bgImgPlace1" presStyleIdx="0" presStyleCnt="2" custScaleX="192732" custScaleY="2279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C46D12A-9A47-4BFF-8E9F-7BB449503CBD}" type="pres">
      <dgm:prSet presAssocID="{BAB41C3F-2FD7-4C3D-A025-E756E12571D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0420F6-11B9-44CB-9F3C-808218E11EC5}" type="pres">
      <dgm:prSet presAssocID="{BAB41C3F-2FD7-4C3D-A025-E756E12571DB}" presName="tlFrame" presStyleLbl="node1" presStyleIdx="0" presStyleCnt="8"/>
      <dgm:spPr/>
    </dgm:pt>
    <dgm:pt modelId="{CED98C74-C4C3-40CB-93BA-003C253D43FF}" type="pres">
      <dgm:prSet presAssocID="{BAB41C3F-2FD7-4C3D-A025-E756E12571DB}" presName="trFrame" presStyleLbl="node1" presStyleIdx="1" presStyleCnt="8"/>
      <dgm:spPr/>
    </dgm:pt>
    <dgm:pt modelId="{40B34252-3F1A-42DB-91D0-4B96D4BD4827}" type="pres">
      <dgm:prSet presAssocID="{BAB41C3F-2FD7-4C3D-A025-E756E12571DB}" presName="blFrame" presStyleLbl="node1" presStyleIdx="2" presStyleCnt="8"/>
      <dgm:spPr/>
    </dgm:pt>
    <dgm:pt modelId="{8B4CBFFD-DFBB-40F3-9109-3DB168F21CE5}" type="pres">
      <dgm:prSet presAssocID="{BAB41C3F-2FD7-4C3D-A025-E756E12571DB}" presName="brFrame" presStyleLbl="node1" presStyleIdx="3" presStyleCnt="8"/>
      <dgm:spPr/>
    </dgm:pt>
    <dgm:pt modelId="{9EF84362-54B5-4D35-A0AD-C3164AE4CA83}" type="pres">
      <dgm:prSet presAssocID="{AF7D944F-C2BD-4F7F-B978-D72C7B0DC8EF}" presName="sibTrans" presStyleCnt="0"/>
      <dgm:spPr/>
    </dgm:pt>
    <dgm:pt modelId="{0DB937E6-EFAB-4831-8712-9E07B4C8092F}" type="pres">
      <dgm:prSet presAssocID="{A5326D00-EF48-49C8-9EDB-5BAFF8CCB9DE}" presName="composite" presStyleCnt="0">
        <dgm:presLayoutVars>
          <dgm:chMax/>
          <dgm:chPref/>
        </dgm:presLayoutVars>
      </dgm:prSet>
      <dgm:spPr/>
    </dgm:pt>
    <dgm:pt modelId="{50E2E44E-B500-4F2B-98D0-AA33DF23C7E4}" type="pres">
      <dgm:prSet presAssocID="{A5326D00-EF48-49C8-9EDB-5BAFF8CCB9DE}" presName="Image" presStyleLbl="bgImgPlace1" presStyleIdx="1" presStyleCnt="2" custScaleX="192732" custScaleY="2279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FF15A9-7A42-4DBD-91CD-2A6459559F30}" type="pres">
      <dgm:prSet presAssocID="{A5326D00-EF48-49C8-9EDB-5BAFF8CCB9DE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A9F437-BDF9-4DC4-8F5F-A7A5E79F8D59}" type="pres">
      <dgm:prSet presAssocID="{A5326D00-EF48-49C8-9EDB-5BAFF8CCB9DE}" presName="tlFrame" presStyleLbl="node1" presStyleIdx="4" presStyleCnt="8"/>
      <dgm:spPr/>
    </dgm:pt>
    <dgm:pt modelId="{BCC13514-3858-45C6-9EB4-9CAD50BA86B1}" type="pres">
      <dgm:prSet presAssocID="{A5326D00-EF48-49C8-9EDB-5BAFF8CCB9DE}" presName="trFrame" presStyleLbl="node1" presStyleIdx="5" presStyleCnt="8"/>
      <dgm:spPr/>
    </dgm:pt>
    <dgm:pt modelId="{EC6939CD-1B29-4D04-8C7C-7B09AC18BB11}" type="pres">
      <dgm:prSet presAssocID="{A5326D00-EF48-49C8-9EDB-5BAFF8CCB9DE}" presName="blFrame" presStyleLbl="node1" presStyleIdx="6" presStyleCnt="8"/>
      <dgm:spPr/>
    </dgm:pt>
    <dgm:pt modelId="{87103A67-8C02-4098-B965-8B7F62EAA698}" type="pres">
      <dgm:prSet presAssocID="{A5326D00-EF48-49C8-9EDB-5BAFF8CCB9DE}" presName="brFrame" presStyleLbl="node1" presStyleIdx="7" presStyleCnt="8"/>
      <dgm:spPr/>
    </dgm:pt>
  </dgm:ptLst>
  <dgm:cxnLst>
    <dgm:cxn modelId="{8BEF8DF6-A88B-4692-931B-A6C074AABFD4}" srcId="{FEE855FE-B69C-4175-8AB0-34E4902954A3}" destId="{A5326D00-EF48-49C8-9EDB-5BAFF8CCB9DE}" srcOrd="1" destOrd="0" parTransId="{AFA04293-0075-4C49-AD17-E6A2CE296E77}" sibTransId="{4EDA1510-0FB9-4A28-8F1C-CCD4FB996A36}"/>
    <dgm:cxn modelId="{BDDBE010-FD0C-4254-8780-76B9B75C962B}" type="presOf" srcId="{A5326D00-EF48-49C8-9EDB-5BAFF8CCB9DE}" destId="{F2FF15A9-7A42-4DBD-91CD-2A6459559F30}" srcOrd="0" destOrd="0" presId="urn:microsoft.com/office/officeart/2009/3/layout/FramedTextPicture"/>
    <dgm:cxn modelId="{BA297AF7-91B6-4685-972A-A502E05085DD}" srcId="{FEE855FE-B69C-4175-8AB0-34E4902954A3}" destId="{BAB41C3F-2FD7-4C3D-A025-E756E12571DB}" srcOrd="0" destOrd="0" parTransId="{C72FD44B-9C5D-4D45-B5AD-C241771E2F2E}" sibTransId="{AF7D944F-C2BD-4F7F-B978-D72C7B0DC8EF}"/>
    <dgm:cxn modelId="{572D2505-2532-4340-AE72-6882452344ED}" type="presOf" srcId="{BAB41C3F-2FD7-4C3D-A025-E756E12571DB}" destId="{2C46D12A-9A47-4BFF-8E9F-7BB449503CBD}" srcOrd="0" destOrd="0" presId="urn:microsoft.com/office/officeart/2009/3/layout/FramedTextPicture"/>
    <dgm:cxn modelId="{F0CF6935-6713-4F19-963F-1624DB389A34}" type="presOf" srcId="{FEE855FE-B69C-4175-8AB0-34E4902954A3}" destId="{BDA26617-F2D8-477F-84F6-53F212A1B9FD}" srcOrd="0" destOrd="0" presId="urn:microsoft.com/office/officeart/2009/3/layout/FramedTextPicture"/>
    <dgm:cxn modelId="{B04EE593-37F1-46FA-8CD4-5D3CD9B9C51C}" type="presParOf" srcId="{BDA26617-F2D8-477F-84F6-53F212A1B9FD}" destId="{24682B5B-A2E4-4928-8C19-85EA1F44FB19}" srcOrd="0" destOrd="0" presId="urn:microsoft.com/office/officeart/2009/3/layout/FramedTextPicture"/>
    <dgm:cxn modelId="{704375A5-60A9-41BD-B7E2-E94236695D97}" type="presParOf" srcId="{24682B5B-A2E4-4928-8C19-85EA1F44FB19}" destId="{A50477B5-DF85-48C9-9CAB-DE363BDAD77F}" srcOrd="0" destOrd="0" presId="urn:microsoft.com/office/officeart/2009/3/layout/FramedTextPicture"/>
    <dgm:cxn modelId="{170EE72C-DA31-441C-A913-4F6F138C2D7F}" type="presParOf" srcId="{24682B5B-A2E4-4928-8C19-85EA1F44FB19}" destId="{2C46D12A-9A47-4BFF-8E9F-7BB449503CBD}" srcOrd="1" destOrd="0" presId="urn:microsoft.com/office/officeart/2009/3/layout/FramedTextPicture"/>
    <dgm:cxn modelId="{C4D135E5-3E12-4E3E-8834-09B99ACA6F72}" type="presParOf" srcId="{24682B5B-A2E4-4928-8C19-85EA1F44FB19}" destId="{310420F6-11B9-44CB-9F3C-808218E11EC5}" srcOrd="2" destOrd="0" presId="urn:microsoft.com/office/officeart/2009/3/layout/FramedTextPicture"/>
    <dgm:cxn modelId="{95EAC8D6-F07B-4CB8-ACE6-94A6C708F7B4}" type="presParOf" srcId="{24682B5B-A2E4-4928-8C19-85EA1F44FB19}" destId="{CED98C74-C4C3-40CB-93BA-003C253D43FF}" srcOrd="3" destOrd="0" presId="urn:microsoft.com/office/officeart/2009/3/layout/FramedTextPicture"/>
    <dgm:cxn modelId="{9E3DB74E-C202-4887-A036-AB150D6C9709}" type="presParOf" srcId="{24682B5B-A2E4-4928-8C19-85EA1F44FB19}" destId="{40B34252-3F1A-42DB-91D0-4B96D4BD4827}" srcOrd="4" destOrd="0" presId="urn:microsoft.com/office/officeart/2009/3/layout/FramedTextPicture"/>
    <dgm:cxn modelId="{4BE33D5E-20A3-4DAC-BB44-73C3D3D826FB}" type="presParOf" srcId="{24682B5B-A2E4-4928-8C19-85EA1F44FB19}" destId="{8B4CBFFD-DFBB-40F3-9109-3DB168F21CE5}" srcOrd="5" destOrd="0" presId="urn:microsoft.com/office/officeart/2009/3/layout/FramedTextPicture"/>
    <dgm:cxn modelId="{6D2E02BB-AA8D-4BEC-B441-8455DAB6B472}" type="presParOf" srcId="{BDA26617-F2D8-477F-84F6-53F212A1B9FD}" destId="{9EF84362-54B5-4D35-A0AD-C3164AE4CA83}" srcOrd="1" destOrd="0" presId="urn:microsoft.com/office/officeart/2009/3/layout/FramedTextPicture"/>
    <dgm:cxn modelId="{46FEEE9F-9392-46EF-8166-0AEB9045DE1F}" type="presParOf" srcId="{BDA26617-F2D8-477F-84F6-53F212A1B9FD}" destId="{0DB937E6-EFAB-4831-8712-9E07B4C8092F}" srcOrd="2" destOrd="0" presId="urn:microsoft.com/office/officeart/2009/3/layout/FramedTextPicture"/>
    <dgm:cxn modelId="{24B3A92F-A3C7-437B-B77F-CFAD63EE5F9E}" type="presParOf" srcId="{0DB937E6-EFAB-4831-8712-9E07B4C8092F}" destId="{50E2E44E-B500-4F2B-98D0-AA33DF23C7E4}" srcOrd="0" destOrd="0" presId="urn:microsoft.com/office/officeart/2009/3/layout/FramedTextPicture"/>
    <dgm:cxn modelId="{6F49B689-E0F4-4912-A1E8-5BCD6EFF8B7C}" type="presParOf" srcId="{0DB937E6-EFAB-4831-8712-9E07B4C8092F}" destId="{F2FF15A9-7A42-4DBD-91CD-2A6459559F30}" srcOrd="1" destOrd="0" presId="urn:microsoft.com/office/officeart/2009/3/layout/FramedTextPicture"/>
    <dgm:cxn modelId="{184BF477-D663-412B-9102-C0D272B1C417}" type="presParOf" srcId="{0DB937E6-EFAB-4831-8712-9E07B4C8092F}" destId="{5EA9F437-BDF9-4DC4-8F5F-A7A5E79F8D59}" srcOrd="2" destOrd="0" presId="urn:microsoft.com/office/officeart/2009/3/layout/FramedTextPicture"/>
    <dgm:cxn modelId="{5CFED5AD-859F-49FA-B10F-0B9E1909288B}" type="presParOf" srcId="{0DB937E6-EFAB-4831-8712-9E07B4C8092F}" destId="{BCC13514-3858-45C6-9EB4-9CAD50BA86B1}" srcOrd="3" destOrd="0" presId="urn:microsoft.com/office/officeart/2009/3/layout/FramedTextPicture"/>
    <dgm:cxn modelId="{64E8169B-4C54-40B8-A780-6750DAC502FF}" type="presParOf" srcId="{0DB937E6-EFAB-4831-8712-9E07B4C8092F}" destId="{EC6939CD-1B29-4D04-8C7C-7B09AC18BB11}" srcOrd="4" destOrd="0" presId="urn:microsoft.com/office/officeart/2009/3/layout/FramedTextPicture"/>
    <dgm:cxn modelId="{887C2E04-B2A8-4C6F-BE34-5A8285DCA3E1}" type="presParOf" srcId="{0DB937E6-EFAB-4831-8712-9E07B4C8092F}" destId="{87103A67-8C02-4098-B965-8B7F62EAA69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90D1FF-3F1E-4B6A-B973-09459820FE1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7287FB5-69E5-47F2-ACFF-7E47EDBDFB56}">
      <dgm:prSet phldrT="[Texto]" custT="1"/>
      <dgm:spPr/>
      <dgm:t>
        <a:bodyPr/>
        <a:lstStyle/>
        <a:p>
          <a:r>
            <a:rPr lang="es-EC" sz="1200" dirty="0" smtClean="0">
              <a:latin typeface="+mj-lt"/>
              <a:cs typeface="Times New Roman" panose="02020603050405020304" pitchFamily="18" charset="0"/>
            </a:rPr>
            <a:t>Efectuado con anterioridad a la implementación de la Ley para el equilibrio de las Finanzas Públicas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36744844-39D9-4C64-8A16-CDE830713956}" type="parTrans" cxnId="{B3B992A8-6BA9-443D-B6CB-47413667B75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55130-809D-460D-9AF6-CEF9BD253193}" type="sibTrans" cxnId="{B3B992A8-6BA9-443D-B6CB-47413667B75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9D5FE-41DF-4E97-8ED2-7595594A8859}">
      <dgm:prSet phldrT="[Texto]" custT="1"/>
      <dgm:spPr/>
      <dgm:t>
        <a:bodyPr/>
        <a:lstStyle/>
        <a:p>
          <a:r>
            <a:rPr lang="es-EC" sz="1200" dirty="0" smtClean="0">
              <a:latin typeface="+mj-lt"/>
              <a:cs typeface="Times New Roman" panose="02020603050405020304" pitchFamily="18" charset="0"/>
            </a:rPr>
            <a:t>Contribuyendo a que la empresa mantenga sus niveles de ventas con resultados positivos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888105EE-AE81-4CF6-824B-FA387E6C695C}" type="parTrans" cxnId="{EECC8716-687E-4228-9AAC-07A608A905F0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2D28D-7A1E-48B2-A9BA-B94DFFD98F6E}" type="sibTrans" cxnId="{EECC8716-687E-4228-9AAC-07A608A905F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2975B-49A8-4C7E-A8C2-F8C853263B60}">
      <dgm:prSet phldrT="[Texto]" custT="1"/>
      <dgm:spPr/>
      <dgm:t>
        <a:bodyPr/>
        <a:lstStyle/>
        <a:p>
          <a:r>
            <a:rPr lang="es-EC" sz="1200" dirty="0" smtClean="0">
              <a:latin typeface="+mj-lt"/>
              <a:cs typeface="Times New Roman" panose="02020603050405020304" pitchFamily="18" charset="0"/>
            </a:rPr>
            <a:t>Registrando en Junio del 2016, el mayor nivel de ingresos desde que la firma vuelve al mercado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A7325ADF-E952-4D4F-A60A-6408BA0472BE}" type="parTrans" cxnId="{E6FFB3B7-76E6-404B-981B-D0136527757D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04CB9-68A1-4BE6-9FC0-077E2423CD66}" type="sibTrans" cxnId="{E6FFB3B7-76E6-404B-981B-D0136527757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07EE6-0577-4616-834A-CCBC47A1E9E8}">
      <dgm:prSet phldrT="[Texto]" custT="1"/>
      <dgm:spPr/>
      <dgm:t>
        <a:bodyPr/>
        <a:lstStyle/>
        <a:p>
          <a:r>
            <a:rPr lang="es-EC" sz="1200" dirty="0" smtClean="0">
              <a:latin typeface="+mj-lt"/>
              <a:cs typeface="Times New Roman" panose="02020603050405020304" pitchFamily="18" charset="0"/>
            </a:rPr>
            <a:t>Proyecto </a:t>
          </a:r>
          <a:r>
            <a:rPr lang="es-EC" sz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 reducir los niveles de  azúcar de todos los productos que comercializa la empresa 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5A78FDA1-7AFF-4016-B03D-25951B3BB12F}" type="parTrans" cxnId="{ED092754-82BB-4FAA-A0E2-C78844203EE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A333B-4BD9-40EC-BC77-F62423108FB5}" type="sibTrans" cxnId="{ED092754-82BB-4FAA-A0E2-C78844203EE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44FB1-8F4A-4844-AC0B-32B30FFF5E74}">
      <dgm:prSet custT="1"/>
      <dgm:spPr/>
      <dgm:t>
        <a:bodyPr/>
        <a:lstStyle/>
        <a:p>
          <a:r>
            <a:rPr lang="es-EC" sz="1200" dirty="0" smtClean="0">
              <a:latin typeface="+mj-lt"/>
              <a:cs typeface="Times New Roman" panose="02020603050405020304" pitchFamily="18" charset="0"/>
            </a:rPr>
            <a:t>Beneficios</a:t>
          </a:r>
          <a:endParaRPr lang="es-EC" sz="1200" dirty="0">
            <a:latin typeface="+mj-lt"/>
            <a:cs typeface="Times New Roman" panose="02020603050405020304" pitchFamily="18" charset="0"/>
          </a:endParaRPr>
        </a:p>
      </dgm:t>
    </dgm:pt>
    <dgm:pt modelId="{BE918437-F502-4F30-BB42-9A71C4A9BE11}" type="parTrans" cxnId="{0B12ADAF-2AA3-4425-B0CD-4BFACB035F8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EB806-0BF1-409D-BF7B-96EDD124110B}" type="sibTrans" cxnId="{0B12ADAF-2AA3-4425-B0CD-4BFACB035F8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299AE-F67F-4948-BCBB-A271CF7BFA98}" type="pres">
      <dgm:prSet presAssocID="{8E90D1FF-3F1E-4B6A-B973-09459820FE1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ACA010-90A8-4A72-A34D-524CDE732E52}" type="pres">
      <dgm:prSet presAssocID="{8E90D1FF-3F1E-4B6A-B973-09459820FE12}" presName="hierFlow" presStyleCnt="0"/>
      <dgm:spPr/>
    </dgm:pt>
    <dgm:pt modelId="{8A212B2E-8336-4BEB-AF61-A5E34DD7D285}" type="pres">
      <dgm:prSet presAssocID="{8E90D1FF-3F1E-4B6A-B973-09459820FE12}" presName="firstBuf" presStyleCnt="0"/>
      <dgm:spPr/>
    </dgm:pt>
    <dgm:pt modelId="{6F9145FE-11F2-44A2-8AAB-86CA4AC19155}" type="pres">
      <dgm:prSet presAssocID="{8E90D1FF-3F1E-4B6A-B973-09459820FE1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39D46B-43E2-41ED-A195-2FD9E26FD71A}" type="pres">
      <dgm:prSet presAssocID="{97287FB5-69E5-47F2-ACFF-7E47EDBDFB56}" presName="Name17" presStyleCnt="0"/>
      <dgm:spPr/>
    </dgm:pt>
    <dgm:pt modelId="{4200AA47-A9F5-4177-8B1D-4970C91A9533}" type="pres">
      <dgm:prSet presAssocID="{97287FB5-69E5-47F2-ACFF-7E47EDBDFB5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F9772E-206F-4ACF-BE08-006A4258E1B4}" type="pres">
      <dgm:prSet presAssocID="{97287FB5-69E5-47F2-ACFF-7E47EDBDFB56}" presName="hierChild2" presStyleCnt="0"/>
      <dgm:spPr/>
    </dgm:pt>
    <dgm:pt modelId="{BB9B8F89-D719-4DC9-817C-6C67A429F4A6}" type="pres">
      <dgm:prSet presAssocID="{888105EE-AE81-4CF6-824B-FA387E6C695C}" presName="Name25" presStyleLbl="parChTrans1D2" presStyleIdx="0" presStyleCnt="2"/>
      <dgm:spPr/>
      <dgm:t>
        <a:bodyPr/>
        <a:lstStyle/>
        <a:p>
          <a:endParaRPr lang="es-EC"/>
        </a:p>
      </dgm:t>
    </dgm:pt>
    <dgm:pt modelId="{58C5A9CD-C31E-4968-80E8-F16AC0BE0F1B}" type="pres">
      <dgm:prSet presAssocID="{888105EE-AE81-4CF6-824B-FA387E6C695C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2B3CE91-4277-46D9-B71A-EEC577BCFEC7}" type="pres">
      <dgm:prSet presAssocID="{5939D5FE-41DF-4E97-8ED2-7595594A8859}" presName="Name30" presStyleCnt="0"/>
      <dgm:spPr/>
    </dgm:pt>
    <dgm:pt modelId="{66BDA1D4-3626-4E11-A50F-8D0D54400421}" type="pres">
      <dgm:prSet presAssocID="{5939D5FE-41DF-4E97-8ED2-7595594A8859}" presName="level2Shape" presStyleLbl="node2" presStyleIdx="0" presStyleCnt="2"/>
      <dgm:spPr/>
      <dgm:t>
        <a:bodyPr/>
        <a:lstStyle/>
        <a:p>
          <a:endParaRPr lang="es-EC"/>
        </a:p>
      </dgm:t>
    </dgm:pt>
    <dgm:pt modelId="{89B6A191-68A6-4078-AFAA-01C2D2C94D38}" type="pres">
      <dgm:prSet presAssocID="{5939D5FE-41DF-4E97-8ED2-7595594A8859}" presName="hierChild3" presStyleCnt="0"/>
      <dgm:spPr/>
    </dgm:pt>
    <dgm:pt modelId="{1BB11337-889F-4BFC-B924-49ECD99E7369}" type="pres">
      <dgm:prSet presAssocID="{A7325ADF-E952-4D4F-A60A-6408BA0472BE}" presName="Name25" presStyleLbl="parChTrans1D2" presStyleIdx="1" presStyleCnt="2"/>
      <dgm:spPr/>
      <dgm:t>
        <a:bodyPr/>
        <a:lstStyle/>
        <a:p>
          <a:endParaRPr lang="es-EC"/>
        </a:p>
      </dgm:t>
    </dgm:pt>
    <dgm:pt modelId="{854CE484-3D2D-4DD1-BEAF-9CF37BC6BF9F}" type="pres">
      <dgm:prSet presAssocID="{A7325ADF-E952-4D4F-A60A-6408BA0472BE}" presName="connTx" presStyleLbl="parChTrans1D2" presStyleIdx="1" presStyleCnt="2"/>
      <dgm:spPr/>
      <dgm:t>
        <a:bodyPr/>
        <a:lstStyle/>
        <a:p>
          <a:endParaRPr lang="es-EC"/>
        </a:p>
      </dgm:t>
    </dgm:pt>
    <dgm:pt modelId="{7F87B914-AC1B-4C14-8D79-E9A939DDA7A0}" type="pres">
      <dgm:prSet presAssocID="{F3B2975B-49A8-4C7E-A8C2-F8C853263B60}" presName="Name30" presStyleCnt="0"/>
      <dgm:spPr/>
    </dgm:pt>
    <dgm:pt modelId="{81537C9F-C3BB-4985-9E63-F1D4CF691226}" type="pres">
      <dgm:prSet presAssocID="{F3B2975B-49A8-4C7E-A8C2-F8C853263B60}" presName="level2Shape" presStyleLbl="node2" presStyleIdx="1" presStyleCnt="2"/>
      <dgm:spPr/>
      <dgm:t>
        <a:bodyPr/>
        <a:lstStyle/>
        <a:p>
          <a:endParaRPr lang="es-EC"/>
        </a:p>
      </dgm:t>
    </dgm:pt>
    <dgm:pt modelId="{F89A309D-C171-4B64-B036-D32DDEA70C04}" type="pres">
      <dgm:prSet presAssocID="{F3B2975B-49A8-4C7E-A8C2-F8C853263B60}" presName="hierChild3" presStyleCnt="0"/>
      <dgm:spPr/>
    </dgm:pt>
    <dgm:pt modelId="{98DF8C28-3DCE-4312-95E8-52929F0D36CD}" type="pres">
      <dgm:prSet presAssocID="{8E90D1FF-3F1E-4B6A-B973-09459820FE12}" presName="bgShapesFlow" presStyleCnt="0"/>
      <dgm:spPr/>
    </dgm:pt>
    <dgm:pt modelId="{7BAFAEC0-847D-4E32-A48B-BE94E4CEE7E4}" type="pres">
      <dgm:prSet presAssocID="{8C107EE6-0577-4616-834A-CCBC47A1E9E8}" presName="rectComp" presStyleCnt="0"/>
      <dgm:spPr/>
    </dgm:pt>
    <dgm:pt modelId="{B8C42DBC-487E-4508-9883-CFBB4352E94A}" type="pres">
      <dgm:prSet presAssocID="{8C107EE6-0577-4616-834A-CCBC47A1E9E8}" presName="bgRect" presStyleLbl="bgShp" presStyleIdx="0" presStyleCnt="2"/>
      <dgm:spPr/>
      <dgm:t>
        <a:bodyPr/>
        <a:lstStyle/>
        <a:p>
          <a:endParaRPr lang="es-EC"/>
        </a:p>
      </dgm:t>
    </dgm:pt>
    <dgm:pt modelId="{FF2042D9-40DC-48AB-8478-5D3BAF4BFFC7}" type="pres">
      <dgm:prSet presAssocID="{8C107EE6-0577-4616-834A-CCBC47A1E9E8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C1A226-303E-412F-BE5B-F75564AA3CEB}" type="pres">
      <dgm:prSet presAssocID="{8C107EE6-0577-4616-834A-CCBC47A1E9E8}" presName="spComp" presStyleCnt="0"/>
      <dgm:spPr/>
    </dgm:pt>
    <dgm:pt modelId="{C8726C9E-277A-428F-98F1-D39B1B10C05F}" type="pres">
      <dgm:prSet presAssocID="{8C107EE6-0577-4616-834A-CCBC47A1E9E8}" presName="hSp" presStyleCnt="0"/>
      <dgm:spPr/>
    </dgm:pt>
    <dgm:pt modelId="{89C2CF8C-C052-46E4-AEDE-45F0FD1DB597}" type="pres">
      <dgm:prSet presAssocID="{EEA44FB1-8F4A-4844-AC0B-32B30FFF5E74}" presName="rectComp" presStyleCnt="0"/>
      <dgm:spPr/>
    </dgm:pt>
    <dgm:pt modelId="{5808B7EA-D3D9-46A8-9885-B6864AE48EC9}" type="pres">
      <dgm:prSet presAssocID="{EEA44FB1-8F4A-4844-AC0B-32B30FFF5E74}" presName="bgRect" presStyleLbl="bgShp" presStyleIdx="1" presStyleCnt="2"/>
      <dgm:spPr/>
      <dgm:t>
        <a:bodyPr/>
        <a:lstStyle/>
        <a:p>
          <a:endParaRPr lang="es-EC"/>
        </a:p>
      </dgm:t>
    </dgm:pt>
    <dgm:pt modelId="{D1F5F5D3-B01B-41B9-925E-46B407D27447}" type="pres">
      <dgm:prSet presAssocID="{EEA44FB1-8F4A-4844-AC0B-32B30FFF5E74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1D7012-43E5-4DA0-87D2-FE96DF2BCE77}" type="presOf" srcId="{EEA44FB1-8F4A-4844-AC0B-32B30FFF5E74}" destId="{5808B7EA-D3D9-46A8-9885-B6864AE48EC9}" srcOrd="0" destOrd="0" presId="urn:microsoft.com/office/officeart/2005/8/layout/hierarchy5"/>
    <dgm:cxn modelId="{5C257520-16D3-48C8-9C58-788526198313}" type="presOf" srcId="{97287FB5-69E5-47F2-ACFF-7E47EDBDFB56}" destId="{4200AA47-A9F5-4177-8B1D-4970C91A9533}" srcOrd="0" destOrd="0" presId="urn:microsoft.com/office/officeart/2005/8/layout/hierarchy5"/>
    <dgm:cxn modelId="{6C95FD18-4BB5-466F-820B-6B8A41CCC075}" type="presOf" srcId="{5939D5FE-41DF-4E97-8ED2-7595594A8859}" destId="{66BDA1D4-3626-4E11-A50F-8D0D54400421}" srcOrd="0" destOrd="0" presId="urn:microsoft.com/office/officeart/2005/8/layout/hierarchy5"/>
    <dgm:cxn modelId="{EECC8716-687E-4228-9AAC-07A608A905F0}" srcId="{97287FB5-69E5-47F2-ACFF-7E47EDBDFB56}" destId="{5939D5FE-41DF-4E97-8ED2-7595594A8859}" srcOrd="0" destOrd="0" parTransId="{888105EE-AE81-4CF6-824B-FA387E6C695C}" sibTransId="{1272D28D-7A1E-48B2-A9BA-B94DFFD98F6E}"/>
    <dgm:cxn modelId="{821A64A5-073D-413D-9FB3-7F3AB6DD7C0F}" type="presOf" srcId="{8C107EE6-0577-4616-834A-CCBC47A1E9E8}" destId="{B8C42DBC-487E-4508-9883-CFBB4352E94A}" srcOrd="0" destOrd="0" presId="urn:microsoft.com/office/officeart/2005/8/layout/hierarchy5"/>
    <dgm:cxn modelId="{B0B1E7D7-8DF6-456D-A227-FD70AB193809}" type="presOf" srcId="{EEA44FB1-8F4A-4844-AC0B-32B30FFF5E74}" destId="{D1F5F5D3-B01B-41B9-925E-46B407D27447}" srcOrd="1" destOrd="0" presId="urn:microsoft.com/office/officeart/2005/8/layout/hierarchy5"/>
    <dgm:cxn modelId="{3066C021-7BBB-46D1-B1E2-7650CD60D5C3}" type="presOf" srcId="{8C107EE6-0577-4616-834A-CCBC47A1E9E8}" destId="{FF2042D9-40DC-48AB-8478-5D3BAF4BFFC7}" srcOrd="1" destOrd="0" presId="urn:microsoft.com/office/officeart/2005/8/layout/hierarchy5"/>
    <dgm:cxn modelId="{2CD12BFA-B6C3-4E9A-94F9-68AC0B6A2EC6}" type="presOf" srcId="{8E90D1FF-3F1E-4B6A-B973-09459820FE12}" destId="{0ED299AE-F67F-4948-BCBB-A271CF7BFA98}" srcOrd="0" destOrd="0" presId="urn:microsoft.com/office/officeart/2005/8/layout/hierarchy5"/>
    <dgm:cxn modelId="{DF276031-9D80-48D8-BF0F-17F4B726C8AE}" type="presOf" srcId="{F3B2975B-49A8-4C7E-A8C2-F8C853263B60}" destId="{81537C9F-C3BB-4985-9E63-F1D4CF691226}" srcOrd="0" destOrd="0" presId="urn:microsoft.com/office/officeart/2005/8/layout/hierarchy5"/>
    <dgm:cxn modelId="{E6FFB3B7-76E6-404B-981B-D0136527757D}" srcId="{97287FB5-69E5-47F2-ACFF-7E47EDBDFB56}" destId="{F3B2975B-49A8-4C7E-A8C2-F8C853263B60}" srcOrd="1" destOrd="0" parTransId="{A7325ADF-E952-4D4F-A60A-6408BA0472BE}" sibTransId="{E1004CB9-68A1-4BE6-9FC0-077E2423CD66}"/>
    <dgm:cxn modelId="{10F4D86A-6D70-40A2-ACD4-FB1D6380DB36}" type="presOf" srcId="{A7325ADF-E952-4D4F-A60A-6408BA0472BE}" destId="{854CE484-3D2D-4DD1-BEAF-9CF37BC6BF9F}" srcOrd="1" destOrd="0" presId="urn:microsoft.com/office/officeart/2005/8/layout/hierarchy5"/>
    <dgm:cxn modelId="{8ECE9303-3A36-4C56-83FD-68AD145B393B}" type="presOf" srcId="{888105EE-AE81-4CF6-824B-FA387E6C695C}" destId="{58C5A9CD-C31E-4968-80E8-F16AC0BE0F1B}" srcOrd="1" destOrd="0" presId="urn:microsoft.com/office/officeart/2005/8/layout/hierarchy5"/>
    <dgm:cxn modelId="{ED092754-82BB-4FAA-A0E2-C78844203EE4}" srcId="{8E90D1FF-3F1E-4B6A-B973-09459820FE12}" destId="{8C107EE6-0577-4616-834A-CCBC47A1E9E8}" srcOrd="1" destOrd="0" parTransId="{5A78FDA1-7AFF-4016-B03D-25951B3BB12F}" sibTransId="{471A333B-4BD9-40EC-BC77-F62423108FB5}"/>
    <dgm:cxn modelId="{B3B992A8-6BA9-443D-B6CB-47413667B75C}" srcId="{8E90D1FF-3F1E-4B6A-B973-09459820FE12}" destId="{97287FB5-69E5-47F2-ACFF-7E47EDBDFB56}" srcOrd="0" destOrd="0" parTransId="{36744844-39D9-4C64-8A16-CDE830713956}" sibTransId="{66655130-809D-460D-9AF6-CEF9BD253193}"/>
    <dgm:cxn modelId="{B1D3CB1D-A787-49EF-B58F-468E71C43497}" type="presOf" srcId="{888105EE-AE81-4CF6-824B-FA387E6C695C}" destId="{BB9B8F89-D719-4DC9-817C-6C67A429F4A6}" srcOrd="0" destOrd="0" presId="urn:microsoft.com/office/officeart/2005/8/layout/hierarchy5"/>
    <dgm:cxn modelId="{7DCE3B66-7755-42D5-B1CE-286091B36343}" type="presOf" srcId="{A7325ADF-E952-4D4F-A60A-6408BA0472BE}" destId="{1BB11337-889F-4BFC-B924-49ECD99E7369}" srcOrd="0" destOrd="0" presId="urn:microsoft.com/office/officeart/2005/8/layout/hierarchy5"/>
    <dgm:cxn modelId="{0B12ADAF-2AA3-4425-B0CD-4BFACB035F89}" srcId="{8E90D1FF-3F1E-4B6A-B973-09459820FE12}" destId="{EEA44FB1-8F4A-4844-AC0B-32B30FFF5E74}" srcOrd="2" destOrd="0" parTransId="{BE918437-F502-4F30-BB42-9A71C4A9BE11}" sibTransId="{CD3EB806-0BF1-409D-BF7B-96EDD124110B}"/>
    <dgm:cxn modelId="{CEFBE026-CCF4-49D7-B9C3-1553063B591D}" type="presParOf" srcId="{0ED299AE-F67F-4948-BCBB-A271CF7BFA98}" destId="{57ACA010-90A8-4A72-A34D-524CDE732E52}" srcOrd="0" destOrd="0" presId="urn:microsoft.com/office/officeart/2005/8/layout/hierarchy5"/>
    <dgm:cxn modelId="{0325EA8C-0B8E-498E-994C-12C21C19B8C4}" type="presParOf" srcId="{57ACA010-90A8-4A72-A34D-524CDE732E52}" destId="{8A212B2E-8336-4BEB-AF61-A5E34DD7D285}" srcOrd="0" destOrd="0" presId="urn:microsoft.com/office/officeart/2005/8/layout/hierarchy5"/>
    <dgm:cxn modelId="{47D3BE33-B160-46B0-8902-683E6CE154CB}" type="presParOf" srcId="{57ACA010-90A8-4A72-A34D-524CDE732E52}" destId="{6F9145FE-11F2-44A2-8AAB-86CA4AC19155}" srcOrd="1" destOrd="0" presId="urn:microsoft.com/office/officeart/2005/8/layout/hierarchy5"/>
    <dgm:cxn modelId="{B8ECB87D-BE21-4764-AB3D-44D4676DAE19}" type="presParOf" srcId="{6F9145FE-11F2-44A2-8AAB-86CA4AC19155}" destId="{C939D46B-43E2-41ED-A195-2FD9E26FD71A}" srcOrd="0" destOrd="0" presId="urn:microsoft.com/office/officeart/2005/8/layout/hierarchy5"/>
    <dgm:cxn modelId="{A35B4059-E0D5-4DED-8DF8-C30AA4E6A745}" type="presParOf" srcId="{C939D46B-43E2-41ED-A195-2FD9E26FD71A}" destId="{4200AA47-A9F5-4177-8B1D-4970C91A9533}" srcOrd="0" destOrd="0" presId="urn:microsoft.com/office/officeart/2005/8/layout/hierarchy5"/>
    <dgm:cxn modelId="{3F9796A8-300F-414F-BC35-D7F14F8AA48F}" type="presParOf" srcId="{C939D46B-43E2-41ED-A195-2FD9E26FD71A}" destId="{0EF9772E-206F-4ACF-BE08-006A4258E1B4}" srcOrd="1" destOrd="0" presId="urn:microsoft.com/office/officeart/2005/8/layout/hierarchy5"/>
    <dgm:cxn modelId="{AB3F3584-C405-46D6-9A48-332391050464}" type="presParOf" srcId="{0EF9772E-206F-4ACF-BE08-006A4258E1B4}" destId="{BB9B8F89-D719-4DC9-817C-6C67A429F4A6}" srcOrd="0" destOrd="0" presId="urn:microsoft.com/office/officeart/2005/8/layout/hierarchy5"/>
    <dgm:cxn modelId="{20FAC2D5-8929-4D03-9F2D-3C49CB3F4E7E}" type="presParOf" srcId="{BB9B8F89-D719-4DC9-817C-6C67A429F4A6}" destId="{58C5A9CD-C31E-4968-80E8-F16AC0BE0F1B}" srcOrd="0" destOrd="0" presId="urn:microsoft.com/office/officeart/2005/8/layout/hierarchy5"/>
    <dgm:cxn modelId="{EB62975E-E6E7-4D0A-915C-39F55023AC89}" type="presParOf" srcId="{0EF9772E-206F-4ACF-BE08-006A4258E1B4}" destId="{82B3CE91-4277-46D9-B71A-EEC577BCFEC7}" srcOrd="1" destOrd="0" presId="urn:microsoft.com/office/officeart/2005/8/layout/hierarchy5"/>
    <dgm:cxn modelId="{FAC9C3C0-DA90-4D60-9266-47E3A799365B}" type="presParOf" srcId="{82B3CE91-4277-46D9-B71A-EEC577BCFEC7}" destId="{66BDA1D4-3626-4E11-A50F-8D0D54400421}" srcOrd="0" destOrd="0" presId="urn:microsoft.com/office/officeart/2005/8/layout/hierarchy5"/>
    <dgm:cxn modelId="{259D1150-1E96-4976-9FE9-51DF4D229166}" type="presParOf" srcId="{82B3CE91-4277-46D9-B71A-EEC577BCFEC7}" destId="{89B6A191-68A6-4078-AFAA-01C2D2C94D38}" srcOrd="1" destOrd="0" presId="urn:microsoft.com/office/officeart/2005/8/layout/hierarchy5"/>
    <dgm:cxn modelId="{D41E1BD1-5450-426E-9749-8F731882DF94}" type="presParOf" srcId="{0EF9772E-206F-4ACF-BE08-006A4258E1B4}" destId="{1BB11337-889F-4BFC-B924-49ECD99E7369}" srcOrd="2" destOrd="0" presId="urn:microsoft.com/office/officeart/2005/8/layout/hierarchy5"/>
    <dgm:cxn modelId="{91C0DAB5-62B0-400D-94C6-B08D12786CAE}" type="presParOf" srcId="{1BB11337-889F-4BFC-B924-49ECD99E7369}" destId="{854CE484-3D2D-4DD1-BEAF-9CF37BC6BF9F}" srcOrd="0" destOrd="0" presId="urn:microsoft.com/office/officeart/2005/8/layout/hierarchy5"/>
    <dgm:cxn modelId="{50F7726E-C70D-4AAB-A118-710A293FF044}" type="presParOf" srcId="{0EF9772E-206F-4ACF-BE08-006A4258E1B4}" destId="{7F87B914-AC1B-4C14-8D79-E9A939DDA7A0}" srcOrd="3" destOrd="0" presId="urn:microsoft.com/office/officeart/2005/8/layout/hierarchy5"/>
    <dgm:cxn modelId="{A71CDE33-45A7-4EC6-8C3B-4028F0303AF9}" type="presParOf" srcId="{7F87B914-AC1B-4C14-8D79-E9A939DDA7A0}" destId="{81537C9F-C3BB-4985-9E63-F1D4CF691226}" srcOrd="0" destOrd="0" presId="urn:microsoft.com/office/officeart/2005/8/layout/hierarchy5"/>
    <dgm:cxn modelId="{E0E5E0F7-51CF-4B30-A752-570C678FB1F2}" type="presParOf" srcId="{7F87B914-AC1B-4C14-8D79-E9A939DDA7A0}" destId="{F89A309D-C171-4B64-B036-D32DDEA70C04}" srcOrd="1" destOrd="0" presId="urn:microsoft.com/office/officeart/2005/8/layout/hierarchy5"/>
    <dgm:cxn modelId="{F3DFA908-1F5D-4F9F-BDC4-014C1C242B53}" type="presParOf" srcId="{0ED299AE-F67F-4948-BCBB-A271CF7BFA98}" destId="{98DF8C28-3DCE-4312-95E8-52929F0D36CD}" srcOrd="1" destOrd="0" presId="urn:microsoft.com/office/officeart/2005/8/layout/hierarchy5"/>
    <dgm:cxn modelId="{2C3ADB7E-419B-45FB-87FB-A203D8EBDD24}" type="presParOf" srcId="{98DF8C28-3DCE-4312-95E8-52929F0D36CD}" destId="{7BAFAEC0-847D-4E32-A48B-BE94E4CEE7E4}" srcOrd="0" destOrd="0" presId="urn:microsoft.com/office/officeart/2005/8/layout/hierarchy5"/>
    <dgm:cxn modelId="{DF59FBBB-56B6-4A3C-A17A-AC8732FD6682}" type="presParOf" srcId="{7BAFAEC0-847D-4E32-A48B-BE94E4CEE7E4}" destId="{B8C42DBC-487E-4508-9883-CFBB4352E94A}" srcOrd="0" destOrd="0" presId="urn:microsoft.com/office/officeart/2005/8/layout/hierarchy5"/>
    <dgm:cxn modelId="{C17D8843-A400-430F-A5DC-8D2D3C264CAB}" type="presParOf" srcId="{7BAFAEC0-847D-4E32-A48B-BE94E4CEE7E4}" destId="{FF2042D9-40DC-48AB-8478-5D3BAF4BFFC7}" srcOrd="1" destOrd="0" presId="urn:microsoft.com/office/officeart/2005/8/layout/hierarchy5"/>
    <dgm:cxn modelId="{41D9DADC-107A-4F32-8483-AAD013710CD6}" type="presParOf" srcId="{98DF8C28-3DCE-4312-95E8-52929F0D36CD}" destId="{01C1A226-303E-412F-BE5B-F75564AA3CEB}" srcOrd="1" destOrd="0" presId="urn:microsoft.com/office/officeart/2005/8/layout/hierarchy5"/>
    <dgm:cxn modelId="{2DA98FAB-8E60-47E1-88F6-51D5F909802D}" type="presParOf" srcId="{01C1A226-303E-412F-BE5B-F75564AA3CEB}" destId="{C8726C9E-277A-428F-98F1-D39B1B10C05F}" srcOrd="0" destOrd="0" presId="urn:microsoft.com/office/officeart/2005/8/layout/hierarchy5"/>
    <dgm:cxn modelId="{4390939C-05A5-403C-80DD-717867E3388A}" type="presParOf" srcId="{98DF8C28-3DCE-4312-95E8-52929F0D36CD}" destId="{89C2CF8C-C052-46E4-AEDE-45F0FD1DB597}" srcOrd="2" destOrd="0" presId="urn:microsoft.com/office/officeart/2005/8/layout/hierarchy5"/>
    <dgm:cxn modelId="{280EA424-AFB8-4293-B4BF-7F18C793B00B}" type="presParOf" srcId="{89C2CF8C-C052-46E4-AEDE-45F0FD1DB597}" destId="{5808B7EA-D3D9-46A8-9885-B6864AE48EC9}" srcOrd="0" destOrd="0" presId="urn:microsoft.com/office/officeart/2005/8/layout/hierarchy5"/>
    <dgm:cxn modelId="{114D06B3-5B6A-4AFF-A683-1A6AE159CC71}" type="presParOf" srcId="{89C2CF8C-C052-46E4-AEDE-45F0FD1DB597}" destId="{D1F5F5D3-B01B-41B9-925E-46B407D2744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61C9CB-2B06-4906-A8CA-D756538CE421}" type="doc">
      <dgm:prSet loTypeId="urn:microsoft.com/office/officeart/2005/8/layout/b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78DC67D-9A31-46F7-8DC9-3D91608B75F8}">
      <dgm:prSet phldrT="[Texto]" custT="1"/>
      <dgm:spPr/>
      <dgm:t>
        <a:bodyPr/>
        <a:lstStyle/>
        <a:p>
          <a:pPr algn="ctr"/>
          <a:r>
            <a:rPr lang="es-EC" sz="1800" dirty="0" smtClean="0"/>
            <a:t>Estrategias</a:t>
          </a:r>
          <a:endParaRPr lang="es-EC" sz="1800" dirty="0"/>
        </a:p>
      </dgm:t>
    </dgm:pt>
    <dgm:pt modelId="{32D5FE89-8484-4AF3-A7A9-1C99B61492BA}" type="parTrans" cxnId="{619DD183-54EF-4610-A699-9E3F1FAF910E}">
      <dgm:prSet/>
      <dgm:spPr/>
      <dgm:t>
        <a:bodyPr/>
        <a:lstStyle/>
        <a:p>
          <a:endParaRPr lang="es-EC"/>
        </a:p>
      </dgm:t>
    </dgm:pt>
    <dgm:pt modelId="{C5CB2447-D956-4283-8715-8DED8E61FE63}" type="sibTrans" cxnId="{619DD183-54EF-4610-A699-9E3F1FAF910E}">
      <dgm:prSet/>
      <dgm:spPr/>
      <dgm:t>
        <a:bodyPr/>
        <a:lstStyle/>
        <a:p>
          <a:endParaRPr lang="es-EC"/>
        </a:p>
      </dgm:t>
    </dgm:pt>
    <dgm:pt modelId="{D23D12B9-448B-4D01-A900-AB44433DE9C1}">
      <dgm:prSet phldrT="[Texto]" custT="1"/>
      <dgm:spPr/>
      <dgm:t>
        <a:bodyPr/>
        <a:lstStyle/>
        <a:p>
          <a:r>
            <a:rPr lang="es-EC" sz="1100" dirty="0" smtClean="0"/>
            <a:t>Se mantiene las estrategias implementadas, desde los inicios de la compañía en su nueva etapa (2006)</a:t>
          </a:r>
          <a:endParaRPr lang="es-EC" sz="1100" dirty="0"/>
        </a:p>
      </dgm:t>
    </dgm:pt>
    <dgm:pt modelId="{87A373FB-866C-4AB5-8347-FBFDC2FF1A61}" type="parTrans" cxnId="{1E1F6A51-AF9C-4756-B14D-B05097716E1D}">
      <dgm:prSet/>
      <dgm:spPr/>
      <dgm:t>
        <a:bodyPr/>
        <a:lstStyle/>
        <a:p>
          <a:endParaRPr lang="es-EC"/>
        </a:p>
      </dgm:t>
    </dgm:pt>
    <dgm:pt modelId="{6DBB5EC9-ED6F-4905-BFD7-9C9F892D55C3}" type="sibTrans" cxnId="{1E1F6A51-AF9C-4756-B14D-B05097716E1D}">
      <dgm:prSet/>
      <dgm:spPr/>
      <dgm:t>
        <a:bodyPr/>
        <a:lstStyle/>
        <a:p>
          <a:endParaRPr lang="es-EC"/>
        </a:p>
      </dgm:t>
    </dgm:pt>
    <dgm:pt modelId="{F5D1DF1E-DDE7-4DC3-AD3E-15A8E937C9F5}">
      <dgm:prSet phldrT="[Texto]" custT="1"/>
      <dgm:spPr/>
      <dgm:t>
        <a:bodyPr/>
        <a:lstStyle/>
        <a:p>
          <a:r>
            <a:rPr lang="es-EC" sz="1100" dirty="0" smtClean="0"/>
            <a:t>No se abandonó ninguna estrategia empleada con anterioridad a la implementación de este impuesto</a:t>
          </a:r>
          <a:endParaRPr lang="es-EC" sz="1100" dirty="0"/>
        </a:p>
      </dgm:t>
    </dgm:pt>
    <dgm:pt modelId="{2B77459D-C75F-4261-BE40-483D47E8BE29}" type="parTrans" cxnId="{F5607832-797E-4DBC-A629-83809D4FC222}">
      <dgm:prSet/>
      <dgm:spPr/>
      <dgm:t>
        <a:bodyPr/>
        <a:lstStyle/>
        <a:p>
          <a:endParaRPr lang="es-EC"/>
        </a:p>
      </dgm:t>
    </dgm:pt>
    <dgm:pt modelId="{C2026323-6C53-4347-BC5B-2BF548E775A6}" type="sibTrans" cxnId="{F5607832-797E-4DBC-A629-83809D4FC222}">
      <dgm:prSet/>
      <dgm:spPr/>
      <dgm:t>
        <a:bodyPr/>
        <a:lstStyle/>
        <a:p>
          <a:endParaRPr lang="es-EC"/>
        </a:p>
      </dgm:t>
    </dgm:pt>
    <dgm:pt modelId="{D72D4031-D5AF-4AF1-8618-4C45BC266ADA}">
      <dgm:prSet phldrT="[Texto]" custT="1"/>
      <dgm:spPr/>
      <dgm:t>
        <a:bodyPr/>
        <a:lstStyle/>
        <a:p>
          <a:pPr algn="ctr"/>
          <a:r>
            <a:rPr lang="es-EC" sz="1800" dirty="0" smtClean="0"/>
            <a:t>Precios</a:t>
          </a:r>
          <a:endParaRPr lang="es-EC" sz="1800" dirty="0"/>
        </a:p>
      </dgm:t>
    </dgm:pt>
    <dgm:pt modelId="{13A3E0D8-F537-4AEB-8F6C-A2DD9D733841}" type="parTrans" cxnId="{AA3E6142-33C0-422F-B177-4555156BC224}">
      <dgm:prSet/>
      <dgm:spPr/>
      <dgm:t>
        <a:bodyPr/>
        <a:lstStyle/>
        <a:p>
          <a:endParaRPr lang="es-EC"/>
        </a:p>
      </dgm:t>
    </dgm:pt>
    <dgm:pt modelId="{4FE48E89-A6FA-4037-8C5C-404399359AE1}" type="sibTrans" cxnId="{AA3E6142-33C0-422F-B177-4555156BC224}">
      <dgm:prSet/>
      <dgm:spPr/>
      <dgm:t>
        <a:bodyPr/>
        <a:lstStyle/>
        <a:p>
          <a:endParaRPr lang="es-EC"/>
        </a:p>
      </dgm:t>
    </dgm:pt>
    <dgm:pt modelId="{9B80BA73-AFAE-4C32-B374-18B983D0672F}">
      <dgm:prSet phldrT="[Texto]" custT="1"/>
      <dgm:spPr/>
      <dgm:t>
        <a:bodyPr/>
        <a:lstStyle/>
        <a:p>
          <a:pPr algn="ctr"/>
          <a:r>
            <a:rPr lang="es-EC" sz="1800" dirty="0" smtClean="0"/>
            <a:t>Productos</a:t>
          </a:r>
          <a:endParaRPr lang="es-EC" sz="1800" dirty="0"/>
        </a:p>
      </dgm:t>
    </dgm:pt>
    <dgm:pt modelId="{DC3499CB-5AC5-431A-8D71-466109360B47}" type="parTrans" cxnId="{D2B115F0-32BA-4023-A1A2-C59BE48DD09E}">
      <dgm:prSet/>
      <dgm:spPr/>
      <dgm:t>
        <a:bodyPr/>
        <a:lstStyle/>
        <a:p>
          <a:endParaRPr lang="es-EC"/>
        </a:p>
      </dgm:t>
    </dgm:pt>
    <dgm:pt modelId="{ABB0838D-A3CC-4F48-A8AA-AA7CC44437B1}" type="sibTrans" cxnId="{D2B115F0-32BA-4023-A1A2-C59BE48DD09E}">
      <dgm:prSet/>
      <dgm:spPr/>
      <dgm:t>
        <a:bodyPr/>
        <a:lstStyle/>
        <a:p>
          <a:endParaRPr lang="es-EC"/>
        </a:p>
      </dgm:t>
    </dgm:pt>
    <dgm:pt modelId="{B00603E1-DCB1-482D-9473-A2A4274B6E40}">
      <dgm:prSet custT="1"/>
      <dgm:spPr/>
      <dgm:t>
        <a:bodyPr/>
        <a:lstStyle/>
        <a:p>
          <a:r>
            <a:rPr lang="es-EC" sz="1100" dirty="0" smtClean="0"/>
            <a:t>Se mantiene el precio de los productos sin ningún cambio</a:t>
          </a:r>
          <a:endParaRPr lang="es-EC" sz="1100" dirty="0"/>
        </a:p>
      </dgm:t>
    </dgm:pt>
    <dgm:pt modelId="{C2124A47-F861-4CD9-84F1-720EF4CCE466}" type="parTrans" cxnId="{AFDBCB41-961D-4E02-8D3E-9C425EF4611B}">
      <dgm:prSet/>
      <dgm:spPr/>
      <dgm:t>
        <a:bodyPr/>
        <a:lstStyle/>
        <a:p>
          <a:endParaRPr lang="es-EC"/>
        </a:p>
      </dgm:t>
    </dgm:pt>
    <dgm:pt modelId="{5352D397-AB2F-40B5-A2F8-54C960E03ABD}" type="sibTrans" cxnId="{AFDBCB41-961D-4E02-8D3E-9C425EF4611B}">
      <dgm:prSet/>
      <dgm:spPr/>
      <dgm:t>
        <a:bodyPr/>
        <a:lstStyle/>
        <a:p>
          <a:endParaRPr lang="es-EC"/>
        </a:p>
      </dgm:t>
    </dgm:pt>
    <dgm:pt modelId="{78B5CF8C-2C16-460A-95D9-79FB082B0A74}">
      <dgm:prSet phldrT="[Texto]" custT="1"/>
      <dgm:spPr/>
      <dgm:t>
        <a:bodyPr/>
        <a:lstStyle/>
        <a:p>
          <a:r>
            <a:rPr lang="es-EC" sz="1100" dirty="0" smtClean="0"/>
            <a:t>Productos con semáforo verde</a:t>
          </a:r>
          <a:endParaRPr lang="es-EC" sz="1100" dirty="0"/>
        </a:p>
      </dgm:t>
    </dgm:pt>
    <dgm:pt modelId="{63B4236B-360A-45E8-87EB-17296C5CD3D5}" type="parTrans" cxnId="{E0D11244-FB7C-4F09-A965-57C3D7FF1186}">
      <dgm:prSet/>
      <dgm:spPr/>
      <dgm:t>
        <a:bodyPr/>
        <a:lstStyle/>
        <a:p>
          <a:endParaRPr lang="es-EC"/>
        </a:p>
      </dgm:t>
    </dgm:pt>
    <dgm:pt modelId="{67BB1807-DB37-4471-B686-481D18E11109}" type="sibTrans" cxnId="{E0D11244-FB7C-4F09-A965-57C3D7FF1186}">
      <dgm:prSet/>
      <dgm:spPr/>
      <dgm:t>
        <a:bodyPr/>
        <a:lstStyle/>
        <a:p>
          <a:endParaRPr lang="es-EC"/>
        </a:p>
      </dgm:t>
    </dgm:pt>
    <dgm:pt modelId="{13E2FFE2-3D36-4EE1-8704-F0B462CED0B0}">
      <dgm:prSet phldrT="[Texto]" custT="1"/>
      <dgm:spPr/>
      <dgm:t>
        <a:bodyPr/>
        <a:lstStyle/>
        <a:p>
          <a:r>
            <a:rPr lang="es-EC" sz="1100" dirty="0" smtClean="0"/>
            <a:t>Se realizó cambios en la fórmula de los productos ya existentes que aun mantenían altos niveles de azúcar, empleando otros endulzantes no calóricos. </a:t>
          </a:r>
          <a:endParaRPr lang="es-EC" sz="1100" dirty="0"/>
        </a:p>
      </dgm:t>
    </dgm:pt>
    <dgm:pt modelId="{D9DA23E8-3FC4-4949-8FAF-2F1B66317084}" type="parTrans" cxnId="{31DDF486-D322-49B5-A890-59F9E1245062}">
      <dgm:prSet/>
      <dgm:spPr/>
      <dgm:t>
        <a:bodyPr/>
        <a:lstStyle/>
        <a:p>
          <a:endParaRPr lang="es-EC"/>
        </a:p>
      </dgm:t>
    </dgm:pt>
    <dgm:pt modelId="{C9CD7B9F-D159-4393-8CF3-58F67D1C7FCD}" type="sibTrans" cxnId="{31DDF486-D322-49B5-A890-59F9E1245062}">
      <dgm:prSet/>
      <dgm:spPr/>
      <dgm:t>
        <a:bodyPr/>
        <a:lstStyle/>
        <a:p>
          <a:endParaRPr lang="es-EC"/>
        </a:p>
      </dgm:t>
    </dgm:pt>
    <dgm:pt modelId="{CF5AB22C-DD45-4335-903A-BA87E72D98DB}">
      <dgm:prSet phldrT="[Texto]" custT="1"/>
      <dgm:spPr/>
      <dgm:t>
        <a:bodyPr/>
        <a:lstStyle/>
        <a:p>
          <a:endParaRPr lang="es-EC" sz="1100" dirty="0"/>
        </a:p>
      </dgm:t>
    </dgm:pt>
    <dgm:pt modelId="{3B8B8D99-9438-4308-94EC-1082A63CC0E3}" type="parTrans" cxnId="{C4B55ED9-EBE6-46F4-9888-8D01B1F7BEA6}">
      <dgm:prSet/>
      <dgm:spPr/>
      <dgm:t>
        <a:bodyPr/>
        <a:lstStyle/>
        <a:p>
          <a:endParaRPr lang="es-EC"/>
        </a:p>
      </dgm:t>
    </dgm:pt>
    <dgm:pt modelId="{8F227CBB-7509-4AEE-9DF5-E1A45FCCFAC8}" type="sibTrans" cxnId="{C4B55ED9-EBE6-46F4-9888-8D01B1F7BEA6}">
      <dgm:prSet/>
      <dgm:spPr/>
      <dgm:t>
        <a:bodyPr/>
        <a:lstStyle/>
        <a:p>
          <a:endParaRPr lang="es-EC"/>
        </a:p>
      </dgm:t>
    </dgm:pt>
    <dgm:pt modelId="{C296FDD8-E2E5-494D-AD46-BEA2BCDD7FD7}">
      <dgm:prSet phldrT="[Texto]" custT="1"/>
      <dgm:spPr/>
      <dgm:t>
        <a:bodyPr/>
        <a:lstStyle/>
        <a:p>
          <a:endParaRPr lang="es-EC" sz="1100" dirty="0"/>
        </a:p>
      </dgm:t>
    </dgm:pt>
    <dgm:pt modelId="{1391B006-ACE1-483C-8D78-2807A7C75A70}" type="parTrans" cxnId="{545F7750-BB01-4FE5-B972-629EB208A551}">
      <dgm:prSet/>
      <dgm:spPr/>
      <dgm:t>
        <a:bodyPr/>
        <a:lstStyle/>
        <a:p>
          <a:endParaRPr lang="es-EC"/>
        </a:p>
      </dgm:t>
    </dgm:pt>
    <dgm:pt modelId="{907A2797-0A03-4B35-A731-14BFDE8A0CAA}" type="sibTrans" cxnId="{545F7750-BB01-4FE5-B972-629EB208A551}">
      <dgm:prSet/>
      <dgm:spPr/>
      <dgm:t>
        <a:bodyPr/>
        <a:lstStyle/>
        <a:p>
          <a:endParaRPr lang="es-EC"/>
        </a:p>
      </dgm:t>
    </dgm:pt>
    <dgm:pt modelId="{0D4EA744-F995-41E0-AE5D-D95E73D5F3B3}" type="pres">
      <dgm:prSet presAssocID="{DB61C9CB-2B06-4906-A8CA-D756538CE4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35F5C3-B0CD-498F-8DBD-9B76FE64F1E2}" type="pres">
      <dgm:prSet presAssocID="{978DC67D-9A31-46F7-8DC9-3D91608B75F8}" presName="compNode" presStyleCnt="0"/>
      <dgm:spPr/>
    </dgm:pt>
    <dgm:pt modelId="{E7458BD0-0035-4441-BDBD-42C4BE7EE52D}" type="pres">
      <dgm:prSet presAssocID="{978DC67D-9A31-46F7-8DC9-3D91608B75F8}" presName="childRect" presStyleLbl="bgAcc1" presStyleIdx="0" presStyleCnt="3" custScaleX="65769" custScaleY="622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FD71C2-A683-4673-92D8-169F7B4C1824}" type="pres">
      <dgm:prSet presAssocID="{978DC67D-9A31-46F7-8DC9-3D91608B75F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879CD-8A4B-49C2-A69B-1CA7730E4E5B}" type="pres">
      <dgm:prSet presAssocID="{978DC67D-9A31-46F7-8DC9-3D91608B75F8}" presName="parentRect" presStyleLbl="alignNode1" presStyleIdx="0" presStyleCnt="3" custScaleX="64801" custScaleY="31056" custLinFactNeighborX="826" custLinFactNeighborY="-79251"/>
      <dgm:spPr/>
      <dgm:t>
        <a:bodyPr/>
        <a:lstStyle/>
        <a:p>
          <a:endParaRPr lang="es-EC"/>
        </a:p>
      </dgm:t>
    </dgm:pt>
    <dgm:pt modelId="{8744F51B-3C3F-4AEA-A797-368BF46CA0BB}" type="pres">
      <dgm:prSet presAssocID="{978DC67D-9A31-46F7-8DC9-3D91608B75F8}" presName="adorn" presStyleLbl="fgAccFollowNode1" presStyleIdx="0" presStyleCnt="3" custScaleX="139758" custScaleY="142833" custLinFactNeighborX="-2211" custLinFactNeighborY="-221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57D88-40EF-4F79-90CD-4590A2271181}" type="pres">
      <dgm:prSet presAssocID="{C5CB2447-D956-4283-8715-8DED8E61FE6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6D39417-CD42-4AD4-81E9-3A8321E4BDCB}" type="pres">
      <dgm:prSet presAssocID="{D72D4031-D5AF-4AF1-8618-4C45BC266ADA}" presName="compNode" presStyleCnt="0"/>
      <dgm:spPr/>
    </dgm:pt>
    <dgm:pt modelId="{35554264-92BC-4A85-A365-F09C6DAF35AD}" type="pres">
      <dgm:prSet presAssocID="{D72D4031-D5AF-4AF1-8618-4C45BC266ADA}" presName="childRect" presStyleLbl="bgAcc1" presStyleIdx="1" presStyleCnt="3" custScaleX="65769" custScaleY="36667" custLinFactNeighborX="3483" custLinFactNeighborY="373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DE7293-E685-44D8-AF90-B088D08885F5}" type="pres">
      <dgm:prSet presAssocID="{D72D4031-D5AF-4AF1-8618-4C45BC266A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DFFF6-8AD6-49CA-8DB3-86FF0FF4DBD1}" type="pres">
      <dgm:prSet presAssocID="{D72D4031-D5AF-4AF1-8618-4C45BC266ADA}" presName="parentRect" presStyleLbl="alignNode1" presStyleIdx="1" presStyleCnt="3" custScaleX="66155" custScaleY="31056" custLinFactNeighborX="2748" custLinFactNeighborY="-22431"/>
      <dgm:spPr/>
      <dgm:t>
        <a:bodyPr/>
        <a:lstStyle/>
        <a:p>
          <a:endParaRPr lang="es-EC"/>
        </a:p>
      </dgm:t>
    </dgm:pt>
    <dgm:pt modelId="{189157C5-4E22-439A-A72F-AAB4FFC303D8}" type="pres">
      <dgm:prSet presAssocID="{D72D4031-D5AF-4AF1-8618-4C45BC266ADA}" presName="adorn" presStyleLbl="fgAccFollowNode1" presStyleIdx="1" presStyleCnt="3" custScaleX="139758" custScaleY="142833" custLinFactNeighborX="18795" custLinFactNeighborY="320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7265A5-070B-49CB-8C2A-970C26E9693E}" type="pres">
      <dgm:prSet presAssocID="{4FE48E89-A6FA-4037-8C5C-404399359AE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0048822-69DE-452A-8986-8AF5D2CDBA5B}" type="pres">
      <dgm:prSet presAssocID="{9B80BA73-AFAE-4C32-B374-18B983D0672F}" presName="compNode" presStyleCnt="0"/>
      <dgm:spPr/>
    </dgm:pt>
    <dgm:pt modelId="{05BC6C64-4BE5-4CFC-9DD9-BDB8587AB698}" type="pres">
      <dgm:prSet presAssocID="{9B80BA73-AFAE-4C32-B374-18B983D0672F}" presName="childRect" presStyleLbl="bgAcc1" presStyleIdx="2" presStyleCnt="3" custScaleX="65769" custScaleY="622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1A1860-351E-440B-B1D5-EF9B4C39BC15}" type="pres">
      <dgm:prSet presAssocID="{9B80BA73-AFAE-4C32-B374-18B983D067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42026-8AC1-45B5-9CCA-1508F60AD04B}" type="pres">
      <dgm:prSet presAssocID="{9B80BA73-AFAE-4C32-B374-18B983D0672F}" presName="parentRect" presStyleLbl="alignNode1" presStyleIdx="2" presStyleCnt="3" custScaleX="64240" custScaleY="31056" custLinFactNeighborX="-335" custLinFactNeighborY="-76744"/>
      <dgm:spPr/>
      <dgm:t>
        <a:bodyPr/>
        <a:lstStyle/>
        <a:p>
          <a:endParaRPr lang="es-EC"/>
        </a:p>
      </dgm:t>
    </dgm:pt>
    <dgm:pt modelId="{E8B4C874-4742-4D21-984C-5C4F0F016ADF}" type="pres">
      <dgm:prSet presAssocID="{9B80BA73-AFAE-4C32-B374-18B983D0672F}" presName="adorn" presStyleLbl="fgAccFollowNode1" presStyleIdx="2" presStyleCnt="3" custScaleX="97920" custScaleY="142833" custLinFactNeighborX="-8845" custLinFactNeighborY="-1658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2B115F0-32BA-4023-A1A2-C59BE48DD09E}" srcId="{DB61C9CB-2B06-4906-A8CA-D756538CE421}" destId="{9B80BA73-AFAE-4C32-B374-18B983D0672F}" srcOrd="2" destOrd="0" parTransId="{DC3499CB-5AC5-431A-8D71-466109360B47}" sibTransId="{ABB0838D-A3CC-4F48-A8AA-AA7CC44437B1}"/>
    <dgm:cxn modelId="{C4B55ED9-EBE6-46F4-9888-8D01B1F7BEA6}" srcId="{9B80BA73-AFAE-4C32-B374-18B983D0672F}" destId="{CF5AB22C-DD45-4335-903A-BA87E72D98DB}" srcOrd="1" destOrd="0" parTransId="{3B8B8D99-9438-4308-94EC-1082A63CC0E3}" sibTransId="{8F227CBB-7509-4AEE-9DF5-E1A45FCCFAC8}"/>
    <dgm:cxn modelId="{DCBB0F3A-3507-431C-B0DF-859D5C28D91F}" type="presOf" srcId="{978DC67D-9A31-46F7-8DC9-3D91608B75F8}" destId="{4FF879CD-8A4B-49C2-A69B-1CA7730E4E5B}" srcOrd="1" destOrd="0" presId="urn:microsoft.com/office/officeart/2005/8/layout/bList2"/>
    <dgm:cxn modelId="{D7EA8E7F-21CF-4931-9617-44C4EDCC472C}" type="presOf" srcId="{B00603E1-DCB1-482D-9473-A2A4274B6E40}" destId="{35554264-92BC-4A85-A365-F09C6DAF35AD}" srcOrd="0" destOrd="0" presId="urn:microsoft.com/office/officeart/2005/8/layout/bList2"/>
    <dgm:cxn modelId="{E4B20387-8F94-4847-B2F5-C151030747D1}" type="presOf" srcId="{DB61C9CB-2B06-4906-A8CA-D756538CE421}" destId="{0D4EA744-F995-41E0-AE5D-D95E73D5F3B3}" srcOrd="0" destOrd="0" presId="urn:microsoft.com/office/officeart/2005/8/layout/bList2"/>
    <dgm:cxn modelId="{AA3E6142-33C0-422F-B177-4555156BC224}" srcId="{DB61C9CB-2B06-4906-A8CA-D756538CE421}" destId="{D72D4031-D5AF-4AF1-8618-4C45BC266ADA}" srcOrd="1" destOrd="0" parTransId="{13A3E0D8-F537-4AEB-8F6C-A2DD9D733841}" sibTransId="{4FE48E89-A6FA-4037-8C5C-404399359AE1}"/>
    <dgm:cxn modelId="{31DDF486-D322-49B5-A890-59F9E1245062}" srcId="{9B80BA73-AFAE-4C32-B374-18B983D0672F}" destId="{13E2FFE2-3D36-4EE1-8704-F0B462CED0B0}" srcOrd="2" destOrd="0" parTransId="{D9DA23E8-3FC4-4949-8FAF-2F1B66317084}" sibTransId="{C9CD7B9F-D159-4393-8CF3-58F67D1C7FCD}"/>
    <dgm:cxn modelId="{2E592EC8-1991-4875-ACA3-27EBE840A87A}" type="presOf" srcId="{978DC67D-9A31-46F7-8DC9-3D91608B75F8}" destId="{77FD71C2-A683-4673-92D8-169F7B4C1824}" srcOrd="0" destOrd="0" presId="urn:microsoft.com/office/officeart/2005/8/layout/bList2"/>
    <dgm:cxn modelId="{1E1F6A51-AF9C-4756-B14D-B05097716E1D}" srcId="{978DC67D-9A31-46F7-8DC9-3D91608B75F8}" destId="{D23D12B9-448B-4D01-A900-AB44433DE9C1}" srcOrd="0" destOrd="0" parTransId="{87A373FB-866C-4AB5-8347-FBFDC2FF1A61}" sibTransId="{6DBB5EC9-ED6F-4905-BFD7-9C9F892D55C3}"/>
    <dgm:cxn modelId="{6A086177-D3AD-4DC9-B555-7DD3CCB0809A}" type="presOf" srcId="{C5CB2447-D956-4283-8715-8DED8E61FE63}" destId="{7C557D88-40EF-4F79-90CD-4590A2271181}" srcOrd="0" destOrd="0" presId="urn:microsoft.com/office/officeart/2005/8/layout/bList2"/>
    <dgm:cxn modelId="{6AFB87D5-859B-4C6C-9486-9847B759EABF}" type="presOf" srcId="{D23D12B9-448B-4D01-A900-AB44433DE9C1}" destId="{E7458BD0-0035-4441-BDBD-42C4BE7EE52D}" srcOrd="0" destOrd="0" presId="urn:microsoft.com/office/officeart/2005/8/layout/bList2"/>
    <dgm:cxn modelId="{10D85405-D803-46FA-A31C-60370956B9E4}" type="presOf" srcId="{4FE48E89-A6FA-4037-8C5C-404399359AE1}" destId="{2E7265A5-070B-49CB-8C2A-970C26E9693E}" srcOrd="0" destOrd="0" presId="urn:microsoft.com/office/officeart/2005/8/layout/bList2"/>
    <dgm:cxn modelId="{15005259-83F0-4487-8B19-D3B39247B452}" type="presOf" srcId="{F5D1DF1E-DDE7-4DC3-AD3E-15A8E937C9F5}" destId="{E7458BD0-0035-4441-BDBD-42C4BE7EE52D}" srcOrd="0" destOrd="2" presId="urn:microsoft.com/office/officeart/2005/8/layout/bList2"/>
    <dgm:cxn modelId="{5705B56E-04A8-4B3D-89DB-22FDC42DE878}" type="presOf" srcId="{78B5CF8C-2C16-460A-95D9-79FB082B0A74}" destId="{05BC6C64-4BE5-4CFC-9DD9-BDB8587AB698}" srcOrd="0" destOrd="0" presId="urn:microsoft.com/office/officeart/2005/8/layout/bList2"/>
    <dgm:cxn modelId="{426D7E14-62E1-460C-998D-1E10AB466367}" type="presOf" srcId="{D72D4031-D5AF-4AF1-8618-4C45BC266ADA}" destId="{9D8DFFF6-8AD6-49CA-8DB3-86FF0FF4DBD1}" srcOrd="1" destOrd="0" presId="urn:microsoft.com/office/officeart/2005/8/layout/bList2"/>
    <dgm:cxn modelId="{E0D11244-FB7C-4F09-A965-57C3D7FF1186}" srcId="{9B80BA73-AFAE-4C32-B374-18B983D0672F}" destId="{78B5CF8C-2C16-460A-95D9-79FB082B0A74}" srcOrd="0" destOrd="0" parTransId="{63B4236B-360A-45E8-87EB-17296C5CD3D5}" sibTransId="{67BB1807-DB37-4471-B686-481D18E11109}"/>
    <dgm:cxn modelId="{545F7750-BB01-4FE5-B972-629EB208A551}" srcId="{978DC67D-9A31-46F7-8DC9-3D91608B75F8}" destId="{C296FDD8-E2E5-494D-AD46-BEA2BCDD7FD7}" srcOrd="1" destOrd="0" parTransId="{1391B006-ACE1-483C-8D78-2807A7C75A70}" sibTransId="{907A2797-0A03-4B35-A731-14BFDE8A0CAA}"/>
    <dgm:cxn modelId="{247437AF-BE01-4503-96B5-5D2234D020D3}" type="presOf" srcId="{9B80BA73-AFAE-4C32-B374-18B983D0672F}" destId="{671A1860-351E-440B-B1D5-EF9B4C39BC15}" srcOrd="0" destOrd="0" presId="urn:microsoft.com/office/officeart/2005/8/layout/bList2"/>
    <dgm:cxn modelId="{CB323101-66D2-4B01-89B0-8207BB828468}" type="presOf" srcId="{CF5AB22C-DD45-4335-903A-BA87E72D98DB}" destId="{05BC6C64-4BE5-4CFC-9DD9-BDB8587AB698}" srcOrd="0" destOrd="1" presId="urn:microsoft.com/office/officeart/2005/8/layout/bList2"/>
    <dgm:cxn modelId="{2E89C26D-1164-4D0F-A05C-E9378EAE3434}" type="presOf" srcId="{13E2FFE2-3D36-4EE1-8704-F0B462CED0B0}" destId="{05BC6C64-4BE5-4CFC-9DD9-BDB8587AB698}" srcOrd="0" destOrd="2" presId="urn:microsoft.com/office/officeart/2005/8/layout/bList2"/>
    <dgm:cxn modelId="{0295D65F-37D4-4146-B3E6-97220BA72760}" type="presOf" srcId="{D72D4031-D5AF-4AF1-8618-4C45BC266ADA}" destId="{5EDE7293-E685-44D8-AF90-B088D08885F5}" srcOrd="0" destOrd="0" presId="urn:microsoft.com/office/officeart/2005/8/layout/bList2"/>
    <dgm:cxn modelId="{18D37482-F6A7-40DD-9C1E-45DBABAA9807}" type="presOf" srcId="{C296FDD8-E2E5-494D-AD46-BEA2BCDD7FD7}" destId="{E7458BD0-0035-4441-BDBD-42C4BE7EE52D}" srcOrd="0" destOrd="1" presId="urn:microsoft.com/office/officeart/2005/8/layout/bList2"/>
    <dgm:cxn modelId="{AFDBCB41-961D-4E02-8D3E-9C425EF4611B}" srcId="{D72D4031-D5AF-4AF1-8618-4C45BC266ADA}" destId="{B00603E1-DCB1-482D-9473-A2A4274B6E40}" srcOrd="0" destOrd="0" parTransId="{C2124A47-F861-4CD9-84F1-720EF4CCE466}" sibTransId="{5352D397-AB2F-40B5-A2F8-54C960E03ABD}"/>
    <dgm:cxn modelId="{619DD183-54EF-4610-A699-9E3F1FAF910E}" srcId="{DB61C9CB-2B06-4906-A8CA-D756538CE421}" destId="{978DC67D-9A31-46F7-8DC9-3D91608B75F8}" srcOrd="0" destOrd="0" parTransId="{32D5FE89-8484-4AF3-A7A9-1C99B61492BA}" sibTransId="{C5CB2447-D956-4283-8715-8DED8E61FE63}"/>
    <dgm:cxn modelId="{7CB51E6E-8E76-4477-A663-00383B8B751B}" type="presOf" srcId="{9B80BA73-AFAE-4C32-B374-18B983D0672F}" destId="{46042026-8AC1-45B5-9CCA-1508F60AD04B}" srcOrd="1" destOrd="0" presId="urn:microsoft.com/office/officeart/2005/8/layout/bList2"/>
    <dgm:cxn modelId="{F5607832-797E-4DBC-A629-83809D4FC222}" srcId="{978DC67D-9A31-46F7-8DC9-3D91608B75F8}" destId="{F5D1DF1E-DDE7-4DC3-AD3E-15A8E937C9F5}" srcOrd="2" destOrd="0" parTransId="{2B77459D-C75F-4261-BE40-483D47E8BE29}" sibTransId="{C2026323-6C53-4347-BC5B-2BF548E775A6}"/>
    <dgm:cxn modelId="{0BF9979C-0E22-471E-B02F-65405180A32E}" type="presParOf" srcId="{0D4EA744-F995-41E0-AE5D-D95E73D5F3B3}" destId="{1735F5C3-B0CD-498F-8DBD-9B76FE64F1E2}" srcOrd="0" destOrd="0" presId="urn:microsoft.com/office/officeart/2005/8/layout/bList2"/>
    <dgm:cxn modelId="{668A97E1-F0C9-4A88-A1D9-EA0A66572A76}" type="presParOf" srcId="{1735F5C3-B0CD-498F-8DBD-9B76FE64F1E2}" destId="{E7458BD0-0035-4441-BDBD-42C4BE7EE52D}" srcOrd="0" destOrd="0" presId="urn:microsoft.com/office/officeart/2005/8/layout/bList2"/>
    <dgm:cxn modelId="{9EEE354D-27EB-41F1-A7EB-46C96A4070F9}" type="presParOf" srcId="{1735F5C3-B0CD-498F-8DBD-9B76FE64F1E2}" destId="{77FD71C2-A683-4673-92D8-169F7B4C1824}" srcOrd="1" destOrd="0" presId="urn:microsoft.com/office/officeart/2005/8/layout/bList2"/>
    <dgm:cxn modelId="{125D715D-5411-4B6D-A621-BB54C7C3B323}" type="presParOf" srcId="{1735F5C3-B0CD-498F-8DBD-9B76FE64F1E2}" destId="{4FF879CD-8A4B-49C2-A69B-1CA7730E4E5B}" srcOrd="2" destOrd="0" presId="urn:microsoft.com/office/officeart/2005/8/layout/bList2"/>
    <dgm:cxn modelId="{B3B892CA-DD28-4939-905F-F961C1DA6DB9}" type="presParOf" srcId="{1735F5C3-B0CD-498F-8DBD-9B76FE64F1E2}" destId="{8744F51B-3C3F-4AEA-A797-368BF46CA0BB}" srcOrd="3" destOrd="0" presId="urn:microsoft.com/office/officeart/2005/8/layout/bList2"/>
    <dgm:cxn modelId="{1B50D686-44AE-4E0D-A2FC-923F16EDC3AB}" type="presParOf" srcId="{0D4EA744-F995-41E0-AE5D-D95E73D5F3B3}" destId="{7C557D88-40EF-4F79-90CD-4590A2271181}" srcOrd="1" destOrd="0" presId="urn:microsoft.com/office/officeart/2005/8/layout/bList2"/>
    <dgm:cxn modelId="{9F5D41E4-8587-4FEF-B5F2-B0997E8C9617}" type="presParOf" srcId="{0D4EA744-F995-41E0-AE5D-D95E73D5F3B3}" destId="{76D39417-CD42-4AD4-81E9-3A8321E4BDCB}" srcOrd="2" destOrd="0" presId="urn:microsoft.com/office/officeart/2005/8/layout/bList2"/>
    <dgm:cxn modelId="{47FA7708-14D6-4295-8441-0142B5F6F2B1}" type="presParOf" srcId="{76D39417-CD42-4AD4-81E9-3A8321E4BDCB}" destId="{35554264-92BC-4A85-A365-F09C6DAF35AD}" srcOrd="0" destOrd="0" presId="urn:microsoft.com/office/officeart/2005/8/layout/bList2"/>
    <dgm:cxn modelId="{293C0662-7F62-4504-99ED-264D9F1213AB}" type="presParOf" srcId="{76D39417-CD42-4AD4-81E9-3A8321E4BDCB}" destId="{5EDE7293-E685-44D8-AF90-B088D08885F5}" srcOrd="1" destOrd="0" presId="urn:microsoft.com/office/officeart/2005/8/layout/bList2"/>
    <dgm:cxn modelId="{9DBECC66-342D-4867-9662-CD5461D12FE1}" type="presParOf" srcId="{76D39417-CD42-4AD4-81E9-3A8321E4BDCB}" destId="{9D8DFFF6-8AD6-49CA-8DB3-86FF0FF4DBD1}" srcOrd="2" destOrd="0" presId="urn:microsoft.com/office/officeart/2005/8/layout/bList2"/>
    <dgm:cxn modelId="{4582EDDD-9F33-4E4D-BD31-454987955A15}" type="presParOf" srcId="{76D39417-CD42-4AD4-81E9-3A8321E4BDCB}" destId="{189157C5-4E22-439A-A72F-AAB4FFC303D8}" srcOrd="3" destOrd="0" presId="urn:microsoft.com/office/officeart/2005/8/layout/bList2"/>
    <dgm:cxn modelId="{D9D34577-A8FD-4CC5-A208-3F83E29AB293}" type="presParOf" srcId="{0D4EA744-F995-41E0-AE5D-D95E73D5F3B3}" destId="{2E7265A5-070B-49CB-8C2A-970C26E9693E}" srcOrd="3" destOrd="0" presId="urn:microsoft.com/office/officeart/2005/8/layout/bList2"/>
    <dgm:cxn modelId="{93839A7C-AB0D-4E4F-A2DE-BDBE82E5A5CC}" type="presParOf" srcId="{0D4EA744-F995-41E0-AE5D-D95E73D5F3B3}" destId="{90048822-69DE-452A-8986-8AF5D2CDBA5B}" srcOrd="4" destOrd="0" presId="urn:microsoft.com/office/officeart/2005/8/layout/bList2"/>
    <dgm:cxn modelId="{B5350321-D9D1-42B9-85AC-5DD8E0E555F1}" type="presParOf" srcId="{90048822-69DE-452A-8986-8AF5D2CDBA5B}" destId="{05BC6C64-4BE5-4CFC-9DD9-BDB8587AB698}" srcOrd="0" destOrd="0" presId="urn:microsoft.com/office/officeart/2005/8/layout/bList2"/>
    <dgm:cxn modelId="{048F3635-4974-4E55-A2A4-5A2701F2A6B9}" type="presParOf" srcId="{90048822-69DE-452A-8986-8AF5D2CDBA5B}" destId="{671A1860-351E-440B-B1D5-EF9B4C39BC15}" srcOrd="1" destOrd="0" presId="urn:microsoft.com/office/officeart/2005/8/layout/bList2"/>
    <dgm:cxn modelId="{EE35ECE1-E752-4318-9FBC-07BF3D598A24}" type="presParOf" srcId="{90048822-69DE-452A-8986-8AF5D2CDBA5B}" destId="{46042026-8AC1-45B5-9CCA-1508F60AD04B}" srcOrd="2" destOrd="0" presId="urn:microsoft.com/office/officeart/2005/8/layout/bList2"/>
    <dgm:cxn modelId="{E5B1032E-6792-43E4-B8F4-5BEC798415B5}" type="presParOf" srcId="{90048822-69DE-452A-8986-8AF5D2CDBA5B}" destId="{E8B4C874-4742-4D21-984C-5C4F0F016A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C77675-B2E3-413C-9613-FC54B00EC0C4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2EDD246-0D2B-482B-B8A1-8468EA7B3B7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Publicidad </a:t>
          </a:r>
          <a:endParaRPr lang="es-EC" sz="1400" dirty="0">
            <a:solidFill>
              <a:schemeClr val="tx1"/>
            </a:solidFill>
          </a:endParaRPr>
        </a:p>
      </dgm:t>
    </dgm:pt>
    <dgm:pt modelId="{89187DA2-B60E-49F6-A246-B24DF671C62D}" type="parTrans" cxnId="{BB3F5401-E793-49D2-9063-E96F7ED2E4B5}">
      <dgm:prSet/>
      <dgm:spPr/>
      <dgm:t>
        <a:bodyPr/>
        <a:lstStyle/>
        <a:p>
          <a:endParaRPr lang="es-EC"/>
        </a:p>
      </dgm:t>
    </dgm:pt>
    <dgm:pt modelId="{2661B242-CFEA-4BFD-B21A-9B1FB3E79786}" type="sibTrans" cxnId="{BB3F5401-E793-49D2-9063-E96F7ED2E4B5}">
      <dgm:prSet/>
      <dgm:spPr/>
      <dgm:t>
        <a:bodyPr/>
        <a:lstStyle/>
        <a:p>
          <a:endParaRPr lang="es-EC"/>
        </a:p>
      </dgm:t>
    </dgm:pt>
    <dgm:pt modelId="{199813D5-B1CA-42C0-BD90-B9E05878BA46}">
      <dgm:prSet phldrT="[Texto]"/>
      <dgm:spPr/>
      <dgm:t>
        <a:bodyPr/>
        <a:lstStyle/>
        <a:p>
          <a:r>
            <a:rPr lang="es-EC" dirty="0" smtClean="0"/>
            <a:t>De recordatorio</a:t>
          </a:r>
          <a:endParaRPr lang="es-EC" dirty="0"/>
        </a:p>
      </dgm:t>
    </dgm:pt>
    <dgm:pt modelId="{57652540-693A-4F2F-AE99-511B2E5F31C2}" type="parTrans" cxnId="{76A54782-B1DD-48EA-9668-C6DDB9295F12}">
      <dgm:prSet/>
      <dgm:spPr/>
      <dgm:t>
        <a:bodyPr/>
        <a:lstStyle/>
        <a:p>
          <a:endParaRPr lang="es-EC"/>
        </a:p>
      </dgm:t>
    </dgm:pt>
    <dgm:pt modelId="{A80E38B7-C41C-47E3-A640-B3DE8CE02103}" type="sibTrans" cxnId="{76A54782-B1DD-48EA-9668-C6DDB9295F12}">
      <dgm:prSet/>
      <dgm:spPr/>
      <dgm:t>
        <a:bodyPr/>
        <a:lstStyle/>
        <a:p>
          <a:endParaRPr lang="es-EC"/>
        </a:p>
      </dgm:t>
    </dgm:pt>
    <dgm:pt modelId="{13EB0741-E451-4593-BD86-EBB5DF85BCF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Promoción de ventas </a:t>
          </a:r>
          <a:endParaRPr lang="es-EC" sz="1400" dirty="0">
            <a:solidFill>
              <a:schemeClr val="tx1"/>
            </a:solidFill>
          </a:endParaRPr>
        </a:p>
      </dgm:t>
    </dgm:pt>
    <dgm:pt modelId="{5C7CD75F-48D3-4CD0-B2E9-24AD2ADDB250}" type="parTrans" cxnId="{7089252C-C46E-4636-9F4D-432770F7E0A3}">
      <dgm:prSet/>
      <dgm:spPr/>
      <dgm:t>
        <a:bodyPr/>
        <a:lstStyle/>
        <a:p>
          <a:endParaRPr lang="es-EC"/>
        </a:p>
      </dgm:t>
    </dgm:pt>
    <dgm:pt modelId="{3B524FF0-0B36-46C1-A467-6A21C52B3E2B}" type="sibTrans" cxnId="{7089252C-C46E-4636-9F4D-432770F7E0A3}">
      <dgm:prSet/>
      <dgm:spPr/>
      <dgm:t>
        <a:bodyPr/>
        <a:lstStyle/>
        <a:p>
          <a:endParaRPr lang="es-EC"/>
        </a:p>
      </dgm:t>
    </dgm:pt>
    <dgm:pt modelId="{DD5E91F0-EC98-409A-B2B4-CF28C3BBAEA9}">
      <dgm:prSet phldrT="[Texto]"/>
      <dgm:spPr/>
      <dgm:t>
        <a:bodyPr/>
        <a:lstStyle/>
        <a:p>
          <a:r>
            <a:rPr lang="es-EC" dirty="0" smtClean="0"/>
            <a:t>Degustaciones y promociones en el punto de venta (cadenas autoservicios)</a:t>
          </a:r>
          <a:endParaRPr lang="es-EC" dirty="0"/>
        </a:p>
      </dgm:t>
    </dgm:pt>
    <dgm:pt modelId="{32238090-6A12-401E-BC69-D7E6AFD4F189}" type="parTrans" cxnId="{9BA835C2-AA8C-46D9-9074-04F08137848E}">
      <dgm:prSet/>
      <dgm:spPr/>
      <dgm:t>
        <a:bodyPr/>
        <a:lstStyle/>
        <a:p>
          <a:endParaRPr lang="es-EC"/>
        </a:p>
      </dgm:t>
    </dgm:pt>
    <dgm:pt modelId="{EC11E6E0-9A53-44EA-A868-D17A0C4700C5}" type="sibTrans" cxnId="{9BA835C2-AA8C-46D9-9074-04F08137848E}">
      <dgm:prSet/>
      <dgm:spPr/>
      <dgm:t>
        <a:bodyPr/>
        <a:lstStyle/>
        <a:p>
          <a:endParaRPr lang="es-EC"/>
        </a:p>
      </dgm:t>
    </dgm:pt>
    <dgm:pt modelId="{038DAB04-CBFD-40E3-94B2-8BA4EE207522}">
      <dgm:prSet phldrT="[Texto]" custT="1"/>
      <dgm:spPr/>
      <dgm:t>
        <a:bodyPr/>
        <a:lstStyle/>
        <a:p>
          <a:r>
            <a:rPr lang="es-EC" sz="1300" dirty="0" smtClean="0">
              <a:solidFill>
                <a:schemeClr val="tx1"/>
              </a:solidFill>
            </a:rPr>
            <a:t>Ha empleado estrategia seguidora de </a:t>
          </a:r>
          <a:r>
            <a:rPr lang="es-EC" sz="1300" dirty="0" err="1" smtClean="0">
              <a:solidFill>
                <a:schemeClr val="tx1"/>
              </a:solidFill>
            </a:rPr>
            <a:t>neuromarketing</a:t>
          </a:r>
          <a:endParaRPr lang="es-EC" sz="1300" dirty="0">
            <a:solidFill>
              <a:schemeClr val="tx1"/>
            </a:solidFill>
          </a:endParaRPr>
        </a:p>
      </dgm:t>
    </dgm:pt>
    <dgm:pt modelId="{3CD5BAE1-7F61-4DA4-80C5-C0C01BC18DFB}" type="parTrans" cxnId="{B7ED9783-392D-487A-9281-08B8C3A95C38}">
      <dgm:prSet/>
      <dgm:spPr/>
      <dgm:t>
        <a:bodyPr/>
        <a:lstStyle/>
        <a:p>
          <a:endParaRPr lang="es-EC"/>
        </a:p>
      </dgm:t>
    </dgm:pt>
    <dgm:pt modelId="{63EC5D62-2B86-471D-820E-97463E80F4A3}" type="sibTrans" cxnId="{B7ED9783-392D-487A-9281-08B8C3A95C38}">
      <dgm:prSet/>
      <dgm:spPr/>
      <dgm:t>
        <a:bodyPr/>
        <a:lstStyle/>
        <a:p>
          <a:endParaRPr lang="es-EC"/>
        </a:p>
      </dgm:t>
    </dgm:pt>
    <dgm:pt modelId="{1AF3EE4E-45D3-4107-A4EC-1D37392AE870}">
      <dgm:prSet phldrT="[Texto]"/>
      <dgm:spPr/>
      <dgm:t>
        <a:bodyPr/>
        <a:lstStyle/>
        <a:p>
          <a:r>
            <a:rPr lang="es-EC" dirty="0" smtClean="0"/>
            <a:t>Relacionándolo con la alegría y los momentos en familia, conjuntamente con el marketing real</a:t>
          </a:r>
          <a:endParaRPr lang="es-EC" dirty="0"/>
        </a:p>
      </dgm:t>
    </dgm:pt>
    <dgm:pt modelId="{918DD2BA-45B0-4B2C-B1BF-DE2ECC3F8198}" type="parTrans" cxnId="{8ABD2635-D22C-4FFD-B4D9-1CFC73ECBA3F}">
      <dgm:prSet/>
      <dgm:spPr/>
      <dgm:t>
        <a:bodyPr/>
        <a:lstStyle/>
        <a:p>
          <a:endParaRPr lang="es-EC"/>
        </a:p>
      </dgm:t>
    </dgm:pt>
    <dgm:pt modelId="{830295E6-4E67-417D-A831-384D88DBBD1A}" type="sibTrans" cxnId="{8ABD2635-D22C-4FFD-B4D9-1CFC73ECBA3F}">
      <dgm:prSet/>
      <dgm:spPr/>
      <dgm:t>
        <a:bodyPr/>
        <a:lstStyle/>
        <a:p>
          <a:endParaRPr lang="es-EC"/>
        </a:p>
      </dgm:t>
    </dgm:pt>
    <dgm:pt modelId="{7F44D0E2-7882-49DE-ABBA-91B8F754A0E0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Relaciones públicas</a:t>
          </a:r>
          <a:endParaRPr lang="es-EC" sz="1400" dirty="0">
            <a:solidFill>
              <a:schemeClr val="tx1"/>
            </a:solidFill>
          </a:endParaRPr>
        </a:p>
      </dgm:t>
    </dgm:pt>
    <dgm:pt modelId="{34E5050B-E73D-4538-9F30-A0C408DA1703}" type="parTrans" cxnId="{85A72428-0451-4544-94A2-E6CE19EBF34E}">
      <dgm:prSet/>
      <dgm:spPr/>
      <dgm:t>
        <a:bodyPr/>
        <a:lstStyle/>
        <a:p>
          <a:endParaRPr lang="es-EC"/>
        </a:p>
      </dgm:t>
    </dgm:pt>
    <dgm:pt modelId="{8FB7C12E-820B-4322-9793-1CD2D08D828F}" type="sibTrans" cxnId="{85A72428-0451-4544-94A2-E6CE19EBF34E}">
      <dgm:prSet/>
      <dgm:spPr/>
      <dgm:t>
        <a:bodyPr/>
        <a:lstStyle/>
        <a:p>
          <a:endParaRPr lang="es-EC"/>
        </a:p>
      </dgm:t>
    </dgm:pt>
    <dgm:pt modelId="{3D24333B-97AE-4CFA-ABD8-B5C392FC111D}">
      <dgm:prSet phldrT="[Texto]"/>
      <dgm:spPr/>
      <dgm:t>
        <a:bodyPr/>
        <a:lstStyle/>
        <a:p>
          <a:r>
            <a:rPr lang="es-EC" dirty="0" smtClean="0"/>
            <a:t>Patrocinio de grandes eventos (15k últimas noticias, eventos estudiantiles y deportivos)  </a:t>
          </a:r>
          <a:endParaRPr lang="es-EC" dirty="0"/>
        </a:p>
      </dgm:t>
    </dgm:pt>
    <dgm:pt modelId="{CD1C1548-71CA-4076-AB79-A4AF64E7D3B3}" type="parTrans" cxnId="{7A21D9C2-4271-4468-A7AA-4F04871759FF}">
      <dgm:prSet/>
      <dgm:spPr/>
      <dgm:t>
        <a:bodyPr/>
        <a:lstStyle/>
        <a:p>
          <a:endParaRPr lang="es-EC"/>
        </a:p>
      </dgm:t>
    </dgm:pt>
    <dgm:pt modelId="{E9D1A0FA-AD0B-48D0-ADEA-C910439BE80A}" type="sibTrans" cxnId="{7A21D9C2-4271-4468-A7AA-4F04871759FF}">
      <dgm:prSet/>
      <dgm:spPr/>
      <dgm:t>
        <a:bodyPr/>
        <a:lstStyle/>
        <a:p>
          <a:endParaRPr lang="es-EC"/>
        </a:p>
      </dgm:t>
    </dgm:pt>
    <dgm:pt modelId="{F6DC9761-4C9C-4EBB-B9EC-739B1C9EB0B0}">
      <dgm:prSet phldrT="[Texto]"/>
      <dgm:spPr/>
      <dgm:t>
        <a:bodyPr/>
        <a:lstStyle/>
        <a:p>
          <a:r>
            <a:rPr lang="es-EC" dirty="0" smtClean="0"/>
            <a:t>Informativa-beneficios del producto</a:t>
          </a:r>
          <a:endParaRPr lang="es-EC" dirty="0"/>
        </a:p>
      </dgm:t>
    </dgm:pt>
    <dgm:pt modelId="{63CBBBD5-1B75-480F-95D9-A6684D323BA1}" type="parTrans" cxnId="{3D639BAB-2EF6-4E1D-A172-4E9F04BAD678}">
      <dgm:prSet/>
      <dgm:spPr/>
      <dgm:t>
        <a:bodyPr/>
        <a:lstStyle/>
        <a:p>
          <a:endParaRPr lang="es-EC"/>
        </a:p>
      </dgm:t>
    </dgm:pt>
    <dgm:pt modelId="{374A58C1-807D-465B-B12C-35765E3CAA6A}" type="sibTrans" cxnId="{3D639BAB-2EF6-4E1D-A172-4E9F04BAD678}">
      <dgm:prSet/>
      <dgm:spPr/>
      <dgm:t>
        <a:bodyPr/>
        <a:lstStyle/>
        <a:p>
          <a:endParaRPr lang="es-EC"/>
        </a:p>
      </dgm:t>
    </dgm:pt>
    <dgm:pt modelId="{4966DC35-66F0-4618-9498-58181071F732}" type="pres">
      <dgm:prSet presAssocID="{B8C77675-B2E3-413C-9613-FC54B00EC0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498674-01F8-4E46-AE73-4E856D5EF281}" type="pres">
      <dgm:prSet presAssocID="{B8C77675-B2E3-413C-9613-FC54B00EC0C4}" presName="children" presStyleCnt="0"/>
      <dgm:spPr/>
    </dgm:pt>
    <dgm:pt modelId="{BB51CE2B-21B3-4C46-A770-A923B670B665}" type="pres">
      <dgm:prSet presAssocID="{B8C77675-B2E3-413C-9613-FC54B00EC0C4}" presName="child1group" presStyleCnt="0"/>
      <dgm:spPr/>
    </dgm:pt>
    <dgm:pt modelId="{6F993820-30F5-4774-859E-4F89556F6F08}" type="pres">
      <dgm:prSet presAssocID="{B8C77675-B2E3-413C-9613-FC54B00EC0C4}" presName="child1" presStyleLbl="bgAcc1" presStyleIdx="0" presStyleCnt="4"/>
      <dgm:spPr/>
      <dgm:t>
        <a:bodyPr/>
        <a:lstStyle/>
        <a:p>
          <a:endParaRPr lang="es-EC"/>
        </a:p>
      </dgm:t>
    </dgm:pt>
    <dgm:pt modelId="{4E4EC5E3-DB96-4B3A-B857-E788C88BBEFB}" type="pres">
      <dgm:prSet presAssocID="{B8C77675-B2E3-413C-9613-FC54B00EC0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43354-DD11-48B6-B26B-76EEC2B9938E}" type="pres">
      <dgm:prSet presAssocID="{B8C77675-B2E3-413C-9613-FC54B00EC0C4}" presName="child2group" presStyleCnt="0"/>
      <dgm:spPr/>
    </dgm:pt>
    <dgm:pt modelId="{682BA21D-6E19-43E5-B3E3-4DBB9C3AAAD0}" type="pres">
      <dgm:prSet presAssocID="{B8C77675-B2E3-413C-9613-FC54B00EC0C4}" presName="child2" presStyleLbl="bgAcc1" presStyleIdx="1" presStyleCnt="4"/>
      <dgm:spPr/>
      <dgm:t>
        <a:bodyPr/>
        <a:lstStyle/>
        <a:p>
          <a:endParaRPr lang="es-EC"/>
        </a:p>
      </dgm:t>
    </dgm:pt>
    <dgm:pt modelId="{03E826BD-1901-4716-8851-45A57B150424}" type="pres">
      <dgm:prSet presAssocID="{B8C77675-B2E3-413C-9613-FC54B00EC0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D8817-7129-47BB-9BA9-9D34FB2B7D36}" type="pres">
      <dgm:prSet presAssocID="{B8C77675-B2E3-413C-9613-FC54B00EC0C4}" presName="child3group" presStyleCnt="0"/>
      <dgm:spPr/>
    </dgm:pt>
    <dgm:pt modelId="{ACC563E3-E9CE-40FB-917C-ACCCA5CA1B9F}" type="pres">
      <dgm:prSet presAssocID="{B8C77675-B2E3-413C-9613-FC54B00EC0C4}" presName="child3" presStyleLbl="bgAcc1" presStyleIdx="2" presStyleCnt="4"/>
      <dgm:spPr/>
      <dgm:t>
        <a:bodyPr/>
        <a:lstStyle/>
        <a:p>
          <a:endParaRPr lang="es-EC"/>
        </a:p>
      </dgm:t>
    </dgm:pt>
    <dgm:pt modelId="{083B1279-3280-4046-BF8F-944430B61795}" type="pres">
      <dgm:prSet presAssocID="{B8C77675-B2E3-413C-9613-FC54B00EC0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8BDF7A-16B4-426B-A469-E8298D7FD3F3}" type="pres">
      <dgm:prSet presAssocID="{B8C77675-B2E3-413C-9613-FC54B00EC0C4}" presName="child4group" presStyleCnt="0"/>
      <dgm:spPr/>
    </dgm:pt>
    <dgm:pt modelId="{7EDB3DE7-1656-47BF-94E0-95D7BF555925}" type="pres">
      <dgm:prSet presAssocID="{B8C77675-B2E3-413C-9613-FC54B00EC0C4}" presName="child4" presStyleLbl="bgAcc1" presStyleIdx="3" presStyleCnt="4"/>
      <dgm:spPr/>
      <dgm:t>
        <a:bodyPr/>
        <a:lstStyle/>
        <a:p>
          <a:endParaRPr lang="es-EC"/>
        </a:p>
      </dgm:t>
    </dgm:pt>
    <dgm:pt modelId="{088C8084-A7E9-4C0A-AA2D-D975FB50DF53}" type="pres">
      <dgm:prSet presAssocID="{B8C77675-B2E3-413C-9613-FC54B00EC0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3B1E5F-2D10-4360-A523-D3D4A3C998D4}" type="pres">
      <dgm:prSet presAssocID="{B8C77675-B2E3-413C-9613-FC54B00EC0C4}" presName="childPlaceholder" presStyleCnt="0"/>
      <dgm:spPr/>
    </dgm:pt>
    <dgm:pt modelId="{D56CDABE-1F59-4158-B61C-AA3243A64B68}" type="pres">
      <dgm:prSet presAssocID="{B8C77675-B2E3-413C-9613-FC54B00EC0C4}" presName="circle" presStyleCnt="0"/>
      <dgm:spPr/>
    </dgm:pt>
    <dgm:pt modelId="{771F096E-4747-4FC2-AFD9-DA9734CE8FE0}" type="pres">
      <dgm:prSet presAssocID="{B8C77675-B2E3-413C-9613-FC54B00EC0C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02A535-15BC-42EB-B75F-C07855118CC5}" type="pres">
      <dgm:prSet presAssocID="{B8C77675-B2E3-413C-9613-FC54B00EC0C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486EB1-B524-408A-A435-425199F0A5B5}" type="pres">
      <dgm:prSet presAssocID="{B8C77675-B2E3-413C-9613-FC54B00EC0C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25E2F8-D8CE-41F9-891C-52D2BBCEC203}" type="pres">
      <dgm:prSet presAssocID="{B8C77675-B2E3-413C-9613-FC54B00EC0C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41FD91-604A-4309-895F-BF28428634E5}" type="pres">
      <dgm:prSet presAssocID="{B8C77675-B2E3-413C-9613-FC54B00EC0C4}" presName="quadrantPlaceholder" presStyleCnt="0"/>
      <dgm:spPr/>
    </dgm:pt>
    <dgm:pt modelId="{D55ED768-1768-477B-8616-6F41E790E73F}" type="pres">
      <dgm:prSet presAssocID="{B8C77675-B2E3-413C-9613-FC54B00EC0C4}" presName="center1" presStyleLbl="fgShp" presStyleIdx="0" presStyleCnt="2"/>
      <dgm:spPr/>
    </dgm:pt>
    <dgm:pt modelId="{3454C77E-19D2-4E8C-9606-28CF9FBF6102}" type="pres">
      <dgm:prSet presAssocID="{B8C77675-B2E3-413C-9613-FC54B00EC0C4}" presName="center2" presStyleLbl="fgShp" presStyleIdx="1" presStyleCnt="2"/>
      <dgm:spPr/>
    </dgm:pt>
  </dgm:ptLst>
  <dgm:cxnLst>
    <dgm:cxn modelId="{1EE082A5-FF91-4B6A-95E4-03A55A7FB165}" type="presOf" srcId="{B8C77675-B2E3-413C-9613-FC54B00EC0C4}" destId="{4966DC35-66F0-4618-9498-58181071F732}" srcOrd="0" destOrd="0" presId="urn:microsoft.com/office/officeart/2005/8/layout/cycle4"/>
    <dgm:cxn modelId="{85A72428-0451-4544-94A2-E6CE19EBF34E}" srcId="{B8C77675-B2E3-413C-9613-FC54B00EC0C4}" destId="{7F44D0E2-7882-49DE-ABBA-91B8F754A0E0}" srcOrd="3" destOrd="0" parTransId="{34E5050B-E73D-4538-9F30-A0C408DA1703}" sibTransId="{8FB7C12E-820B-4322-9793-1CD2D08D828F}"/>
    <dgm:cxn modelId="{BD9996AF-92E2-4FED-B321-627B3158ED23}" type="presOf" srcId="{DD5E91F0-EC98-409A-B2B4-CF28C3BBAEA9}" destId="{03E826BD-1901-4716-8851-45A57B150424}" srcOrd="1" destOrd="0" presId="urn:microsoft.com/office/officeart/2005/8/layout/cycle4"/>
    <dgm:cxn modelId="{76A54782-B1DD-48EA-9668-C6DDB9295F12}" srcId="{22EDD246-0D2B-482B-B8A1-8468EA7B3B7E}" destId="{199813D5-B1CA-42C0-BD90-B9E05878BA46}" srcOrd="0" destOrd="0" parTransId="{57652540-693A-4F2F-AE99-511B2E5F31C2}" sibTransId="{A80E38B7-C41C-47E3-A640-B3DE8CE02103}"/>
    <dgm:cxn modelId="{7A21D9C2-4271-4468-A7AA-4F04871759FF}" srcId="{7F44D0E2-7882-49DE-ABBA-91B8F754A0E0}" destId="{3D24333B-97AE-4CFA-ABD8-B5C392FC111D}" srcOrd="0" destOrd="0" parTransId="{CD1C1548-71CA-4076-AB79-A4AF64E7D3B3}" sibTransId="{E9D1A0FA-AD0B-48D0-ADEA-C910439BE80A}"/>
    <dgm:cxn modelId="{57F2447E-E20B-48B7-A575-25A735CC6227}" type="presOf" srcId="{F6DC9761-4C9C-4EBB-B9EC-739B1C9EB0B0}" destId="{6F993820-30F5-4774-859E-4F89556F6F08}" srcOrd="0" destOrd="1" presId="urn:microsoft.com/office/officeart/2005/8/layout/cycle4"/>
    <dgm:cxn modelId="{32E9AA2D-8CF5-40A8-80C4-38F4C0F62723}" type="presOf" srcId="{3D24333B-97AE-4CFA-ABD8-B5C392FC111D}" destId="{7EDB3DE7-1656-47BF-94E0-95D7BF555925}" srcOrd="0" destOrd="0" presId="urn:microsoft.com/office/officeart/2005/8/layout/cycle4"/>
    <dgm:cxn modelId="{3D639BAB-2EF6-4E1D-A172-4E9F04BAD678}" srcId="{22EDD246-0D2B-482B-B8A1-8468EA7B3B7E}" destId="{F6DC9761-4C9C-4EBB-B9EC-739B1C9EB0B0}" srcOrd="1" destOrd="0" parTransId="{63CBBBD5-1B75-480F-95D9-A6684D323BA1}" sibTransId="{374A58C1-807D-465B-B12C-35765E3CAA6A}"/>
    <dgm:cxn modelId="{BB3F5401-E793-49D2-9063-E96F7ED2E4B5}" srcId="{B8C77675-B2E3-413C-9613-FC54B00EC0C4}" destId="{22EDD246-0D2B-482B-B8A1-8468EA7B3B7E}" srcOrd="0" destOrd="0" parTransId="{89187DA2-B60E-49F6-A246-B24DF671C62D}" sibTransId="{2661B242-CFEA-4BFD-B21A-9B1FB3E79786}"/>
    <dgm:cxn modelId="{A70914F1-8AF6-4C58-8EA3-AED16F04BDA4}" type="presOf" srcId="{F6DC9761-4C9C-4EBB-B9EC-739B1C9EB0B0}" destId="{4E4EC5E3-DB96-4B3A-B857-E788C88BBEFB}" srcOrd="1" destOrd="1" presId="urn:microsoft.com/office/officeart/2005/8/layout/cycle4"/>
    <dgm:cxn modelId="{7089252C-C46E-4636-9F4D-432770F7E0A3}" srcId="{B8C77675-B2E3-413C-9613-FC54B00EC0C4}" destId="{13EB0741-E451-4593-BD86-EBB5DF85BCF4}" srcOrd="1" destOrd="0" parTransId="{5C7CD75F-48D3-4CD0-B2E9-24AD2ADDB250}" sibTransId="{3B524FF0-0B36-46C1-A467-6A21C52B3E2B}"/>
    <dgm:cxn modelId="{EB4B3F4A-398F-47AD-B4AE-DA7C786478D5}" type="presOf" srcId="{1AF3EE4E-45D3-4107-A4EC-1D37392AE870}" destId="{ACC563E3-E9CE-40FB-917C-ACCCA5CA1B9F}" srcOrd="0" destOrd="0" presId="urn:microsoft.com/office/officeart/2005/8/layout/cycle4"/>
    <dgm:cxn modelId="{568FEAF0-B463-4DEF-8416-D0ABAF4D20B2}" type="presOf" srcId="{199813D5-B1CA-42C0-BD90-B9E05878BA46}" destId="{4E4EC5E3-DB96-4B3A-B857-E788C88BBEFB}" srcOrd="1" destOrd="0" presId="urn:microsoft.com/office/officeart/2005/8/layout/cycle4"/>
    <dgm:cxn modelId="{92FB6A17-418C-494C-8B04-0B16B8B12DCF}" type="presOf" srcId="{3D24333B-97AE-4CFA-ABD8-B5C392FC111D}" destId="{088C8084-A7E9-4C0A-AA2D-D975FB50DF53}" srcOrd="1" destOrd="0" presId="urn:microsoft.com/office/officeart/2005/8/layout/cycle4"/>
    <dgm:cxn modelId="{C40EAAC3-ED59-4A8C-B7FA-D99725AB6200}" type="presOf" srcId="{199813D5-B1CA-42C0-BD90-B9E05878BA46}" destId="{6F993820-30F5-4774-859E-4F89556F6F08}" srcOrd="0" destOrd="0" presId="urn:microsoft.com/office/officeart/2005/8/layout/cycle4"/>
    <dgm:cxn modelId="{66A0AAAA-11F2-41E9-B8F1-E9D03B01BDCA}" type="presOf" srcId="{22EDD246-0D2B-482B-B8A1-8468EA7B3B7E}" destId="{771F096E-4747-4FC2-AFD9-DA9734CE8FE0}" srcOrd="0" destOrd="0" presId="urn:microsoft.com/office/officeart/2005/8/layout/cycle4"/>
    <dgm:cxn modelId="{85DDA9DD-FCD9-4F4E-8726-22D0AEACAC82}" type="presOf" srcId="{DD5E91F0-EC98-409A-B2B4-CF28C3BBAEA9}" destId="{682BA21D-6E19-43E5-B3E3-4DBB9C3AAAD0}" srcOrd="0" destOrd="0" presId="urn:microsoft.com/office/officeart/2005/8/layout/cycle4"/>
    <dgm:cxn modelId="{FDE2E5FC-F6DF-4309-B2D0-C770C8F7E6D4}" type="presOf" srcId="{1AF3EE4E-45D3-4107-A4EC-1D37392AE870}" destId="{083B1279-3280-4046-BF8F-944430B61795}" srcOrd="1" destOrd="0" presId="urn:microsoft.com/office/officeart/2005/8/layout/cycle4"/>
    <dgm:cxn modelId="{8ABD2635-D22C-4FFD-B4D9-1CFC73ECBA3F}" srcId="{038DAB04-CBFD-40E3-94B2-8BA4EE207522}" destId="{1AF3EE4E-45D3-4107-A4EC-1D37392AE870}" srcOrd="0" destOrd="0" parTransId="{918DD2BA-45B0-4B2C-B1BF-DE2ECC3F8198}" sibTransId="{830295E6-4E67-417D-A831-384D88DBBD1A}"/>
    <dgm:cxn modelId="{9BA835C2-AA8C-46D9-9074-04F08137848E}" srcId="{13EB0741-E451-4593-BD86-EBB5DF85BCF4}" destId="{DD5E91F0-EC98-409A-B2B4-CF28C3BBAEA9}" srcOrd="0" destOrd="0" parTransId="{32238090-6A12-401E-BC69-D7E6AFD4F189}" sibTransId="{EC11E6E0-9A53-44EA-A868-D17A0C4700C5}"/>
    <dgm:cxn modelId="{CFBD3492-690E-42DD-956C-93AD21A678D4}" type="presOf" srcId="{7F44D0E2-7882-49DE-ABBA-91B8F754A0E0}" destId="{BE25E2F8-D8CE-41F9-891C-52D2BBCEC203}" srcOrd="0" destOrd="0" presId="urn:microsoft.com/office/officeart/2005/8/layout/cycle4"/>
    <dgm:cxn modelId="{B7ED9783-392D-487A-9281-08B8C3A95C38}" srcId="{B8C77675-B2E3-413C-9613-FC54B00EC0C4}" destId="{038DAB04-CBFD-40E3-94B2-8BA4EE207522}" srcOrd="2" destOrd="0" parTransId="{3CD5BAE1-7F61-4DA4-80C5-C0C01BC18DFB}" sibTransId="{63EC5D62-2B86-471D-820E-97463E80F4A3}"/>
    <dgm:cxn modelId="{BA7C0532-FB26-46EB-848D-D42A0223DFFA}" type="presOf" srcId="{13EB0741-E451-4593-BD86-EBB5DF85BCF4}" destId="{CA02A535-15BC-42EB-B75F-C07855118CC5}" srcOrd="0" destOrd="0" presId="urn:microsoft.com/office/officeart/2005/8/layout/cycle4"/>
    <dgm:cxn modelId="{F56F3F8C-6C7D-45DD-BF6F-4F4AC6E9E018}" type="presOf" srcId="{038DAB04-CBFD-40E3-94B2-8BA4EE207522}" destId="{E6486EB1-B524-408A-A435-425199F0A5B5}" srcOrd="0" destOrd="0" presId="urn:microsoft.com/office/officeart/2005/8/layout/cycle4"/>
    <dgm:cxn modelId="{E413595C-F6D8-47D3-9D3D-33B008FF4934}" type="presParOf" srcId="{4966DC35-66F0-4618-9498-58181071F732}" destId="{6F498674-01F8-4E46-AE73-4E856D5EF281}" srcOrd="0" destOrd="0" presId="urn:microsoft.com/office/officeart/2005/8/layout/cycle4"/>
    <dgm:cxn modelId="{B7F1065E-7772-4F01-A117-ED18CBF93D17}" type="presParOf" srcId="{6F498674-01F8-4E46-AE73-4E856D5EF281}" destId="{BB51CE2B-21B3-4C46-A770-A923B670B665}" srcOrd="0" destOrd="0" presId="urn:microsoft.com/office/officeart/2005/8/layout/cycle4"/>
    <dgm:cxn modelId="{D05A56BB-C278-48CC-80DB-FBED6FE6C9F5}" type="presParOf" srcId="{BB51CE2B-21B3-4C46-A770-A923B670B665}" destId="{6F993820-30F5-4774-859E-4F89556F6F08}" srcOrd="0" destOrd="0" presId="urn:microsoft.com/office/officeart/2005/8/layout/cycle4"/>
    <dgm:cxn modelId="{75422D57-FF38-4DD8-8AAF-9EE5D2C86969}" type="presParOf" srcId="{BB51CE2B-21B3-4C46-A770-A923B670B665}" destId="{4E4EC5E3-DB96-4B3A-B857-E788C88BBEFB}" srcOrd="1" destOrd="0" presId="urn:microsoft.com/office/officeart/2005/8/layout/cycle4"/>
    <dgm:cxn modelId="{BE89691A-C6C4-477F-932E-9DADCF59CB5B}" type="presParOf" srcId="{6F498674-01F8-4E46-AE73-4E856D5EF281}" destId="{B0A43354-DD11-48B6-B26B-76EEC2B9938E}" srcOrd="1" destOrd="0" presId="urn:microsoft.com/office/officeart/2005/8/layout/cycle4"/>
    <dgm:cxn modelId="{BCEE1C45-47A1-4ADA-B8A7-A58A2CF08A2B}" type="presParOf" srcId="{B0A43354-DD11-48B6-B26B-76EEC2B9938E}" destId="{682BA21D-6E19-43E5-B3E3-4DBB9C3AAAD0}" srcOrd="0" destOrd="0" presId="urn:microsoft.com/office/officeart/2005/8/layout/cycle4"/>
    <dgm:cxn modelId="{38D1B546-9B92-403B-9370-0D36E22C256C}" type="presParOf" srcId="{B0A43354-DD11-48B6-B26B-76EEC2B9938E}" destId="{03E826BD-1901-4716-8851-45A57B150424}" srcOrd="1" destOrd="0" presId="urn:microsoft.com/office/officeart/2005/8/layout/cycle4"/>
    <dgm:cxn modelId="{751FDF4C-054B-4EC5-8772-F1CE95D8B2D4}" type="presParOf" srcId="{6F498674-01F8-4E46-AE73-4E856D5EF281}" destId="{952D8817-7129-47BB-9BA9-9D34FB2B7D36}" srcOrd="2" destOrd="0" presId="urn:microsoft.com/office/officeart/2005/8/layout/cycle4"/>
    <dgm:cxn modelId="{4D6659AA-A297-4E0E-ACD2-76BF9099F69A}" type="presParOf" srcId="{952D8817-7129-47BB-9BA9-9D34FB2B7D36}" destId="{ACC563E3-E9CE-40FB-917C-ACCCA5CA1B9F}" srcOrd="0" destOrd="0" presId="urn:microsoft.com/office/officeart/2005/8/layout/cycle4"/>
    <dgm:cxn modelId="{75AFEDD9-2806-46E1-9388-470ED0B9CD0F}" type="presParOf" srcId="{952D8817-7129-47BB-9BA9-9D34FB2B7D36}" destId="{083B1279-3280-4046-BF8F-944430B61795}" srcOrd="1" destOrd="0" presId="urn:microsoft.com/office/officeart/2005/8/layout/cycle4"/>
    <dgm:cxn modelId="{A7DDED0F-1AFB-4CEB-B408-96CE6512F15B}" type="presParOf" srcId="{6F498674-01F8-4E46-AE73-4E856D5EF281}" destId="{3F8BDF7A-16B4-426B-A469-E8298D7FD3F3}" srcOrd="3" destOrd="0" presId="urn:microsoft.com/office/officeart/2005/8/layout/cycle4"/>
    <dgm:cxn modelId="{C0D5B609-4864-4F5E-9F34-DFE574B0AC13}" type="presParOf" srcId="{3F8BDF7A-16B4-426B-A469-E8298D7FD3F3}" destId="{7EDB3DE7-1656-47BF-94E0-95D7BF555925}" srcOrd="0" destOrd="0" presId="urn:microsoft.com/office/officeart/2005/8/layout/cycle4"/>
    <dgm:cxn modelId="{7CBD82F8-D7F0-43A2-8536-BA777D0FD60F}" type="presParOf" srcId="{3F8BDF7A-16B4-426B-A469-E8298D7FD3F3}" destId="{088C8084-A7E9-4C0A-AA2D-D975FB50DF53}" srcOrd="1" destOrd="0" presId="urn:microsoft.com/office/officeart/2005/8/layout/cycle4"/>
    <dgm:cxn modelId="{25981A57-8AF1-4757-AFF5-6A1661F906B2}" type="presParOf" srcId="{6F498674-01F8-4E46-AE73-4E856D5EF281}" destId="{F33B1E5F-2D10-4360-A523-D3D4A3C998D4}" srcOrd="4" destOrd="0" presId="urn:microsoft.com/office/officeart/2005/8/layout/cycle4"/>
    <dgm:cxn modelId="{9EB35BF8-509C-4CE8-BA90-1FBDDE9E87D3}" type="presParOf" srcId="{4966DC35-66F0-4618-9498-58181071F732}" destId="{D56CDABE-1F59-4158-B61C-AA3243A64B68}" srcOrd="1" destOrd="0" presId="urn:microsoft.com/office/officeart/2005/8/layout/cycle4"/>
    <dgm:cxn modelId="{92A6D4A4-66E7-4670-89CE-0EE82714421C}" type="presParOf" srcId="{D56CDABE-1F59-4158-B61C-AA3243A64B68}" destId="{771F096E-4747-4FC2-AFD9-DA9734CE8FE0}" srcOrd="0" destOrd="0" presId="urn:microsoft.com/office/officeart/2005/8/layout/cycle4"/>
    <dgm:cxn modelId="{C06ABAAB-2C43-45B4-AA8E-3E26396CAACB}" type="presParOf" srcId="{D56CDABE-1F59-4158-B61C-AA3243A64B68}" destId="{CA02A535-15BC-42EB-B75F-C07855118CC5}" srcOrd="1" destOrd="0" presId="urn:microsoft.com/office/officeart/2005/8/layout/cycle4"/>
    <dgm:cxn modelId="{4B8425D5-C2A0-4C91-8316-1AD888025501}" type="presParOf" srcId="{D56CDABE-1F59-4158-B61C-AA3243A64B68}" destId="{E6486EB1-B524-408A-A435-425199F0A5B5}" srcOrd="2" destOrd="0" presId="urn:microsoft.com/office/officeart/2005/8/layout/cycle4"/>
    <dgm:cxn modelId="{B8E0A349-A3B1-47F7-888E-3B665BFCDC36}" type="presParOf" srcId="{D56CDABE-1F59-4158-B61C-AA3243A64B68}" destId="{BE25E2F8-D8CE-41F9-891C-52D2BBCEC203}" srcOrd="3" destOrd="0" presId="urn:microsoft.com/office/officeart/2005/8/layout/cycle4"/>
    <dgm:cxn modelId="{774693AA-ADF3-418B-96EA-F6642FC61242}" type="presParOf" srcId="{D56CDABE-1F59-4158-B61C-AA3243A64B68}" destId="{1541FD91-604A-4309-895F-BF28428634E5}" srcOrd="4" destOrd="0" presId="urn:microsoft.com/office/officeart/2005/8/layout/cycle4"/>
    <dgm:cxn modelId="{02FEA396-DF11-4C6B-BD1D-5974F90D9880}" type="presParOf" srcId="{4966DC35-66F0-4618-9498-58181071F732}" destId="{D55ED768-1768-477B-8616-6F41E790E73F}" srcOrd="2" destOrd="0" presId="urn:microsoft.com/office/officeart/2005/8/layout/cycle4"/>
    <dgm:cxn modelId="{1BE450B8-9C31-4689-A193-C4A0B9FD9D40}" type="presParOf" srcId="{4966DC35-66F0-4618-9498-58181071F732}" destId="{3454C77E-19D2-4E8C-9606-28CF9FBF610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C2009-86AE-4A51-B21A-78B64E6052E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2A3ABFC-FB34-4C89-9CF6-CD96EC7E5999}">
      <dgm:prSet phldrT="[Texto]" custT="1"/>
      <dgm:spPr/>
      <dgm:t>
        <a:bodyPr/>
        <a:lstStyle/>
        <a:p>
          <a:r>
            <a:rPr lang="es-EC" sz="1400" smtClean="0"/>
            <a:t>Gobierno ecuatoriano adoptó medidas </a:t>
          </a:r>
          <a:endParaRPr lang="es-EC" sz="1400" dirty="0"/>
        </a:p>
      </dgm:t>
    </dgm:pt>
    <dgm:pt modelId="{8F17A158-1F3C-41E1-A64C-350A0EDAFEC9}" type="parTrans" cxnId="{7F32ACD0-6051-4506-97C6-CAEF8628E02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07E1C02-54BD-4C64-9B45-92EDC2E48E68}" type="sibTrans" cxnId="{7F32ACD0-6051-4506-97C6-CAEF8628E02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4C21E39-6E15-4698-9DF0-D3D74933B052}">
      <dgm:prSet phldrT="[Texto]" custT="1"/>
      <dgm:spPr/>
      <dgm:t>
        <a:bodyPr/>
        <a:lstStyle/>
        <a:p>
          <a:r>
            <a:rPr lang="es-EC" sz="1400" smtClean="0"/>
            <a:t>Semaforización</a:t>
          </a:r>
          <a:endParaRPr lang="es-EC" sz="1400" dirty="0"/>
        </a:p>
      </dgm:t>
    </dgm:pt>
    <dgm:pt modelId="{3FD27DDA-3198-41CC-B8A1-621A805F66E4}" type="parTrans" cxnId="{0666A172-A80B-40CD-ADA2-228C29B9CC5F}">
      <dgm:prSet custT="1"/>
      <dgm:spPr/>
      <dgm:t>
        <a:bodyPr/>
        <a:lstStyle/>
        <a:p>
          <a:endParaRPr lang="es-EC" sz="200">
            <a:solidFill>
              <a:schemeClr val="tx1"/>
            </a:solidFill>
          </a:endParaRPr>
        </a:p>
      </dgm:t>
    </dgm:pt>
    <dgm:pt modelId="{462061A9-B7AE-4F6B-8933-64E9A18976C7}" type="sibTrans" cxnId="{0666A172-A80B-40CD-ADA2-228C29B9CC5F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DA2D4DB5-AAFB-4CAD-9126-6EEFCD99165B}">
      <dgm:prSet phldrT="[Texto]" custT="1"/>
      <dgm:spPr/>
      <dgm:t>
        <a:bodyPr/>
        <a:lstStyle/>
        <a:p>
          <a:r>
            <a:rPr lang="es-EC" sz="1400" smtClean="0"/>
            <a:t>Ley para el equilibrio de las Finanzas Públicas</a:t>
          </a:r>
          <a:endParaRPr lang="es-EC" sz="1400" dirty="0"/>
        </a:p>
      </dgm:t>
    </dgm:pt>
    <dgm:pt modelId="{ABC32CAB-D489-4089-ADA1-D1C0AB59CF1A}" type="parTrans" cxnId="{6D149B68-4987-4A7A-AF27-CD919088989E}">
      <dgm:prSet custT="1"/>
      <dgm:spPr/>
      <dgm:t>
        <a:bodyPr/>
        <a:lstStyle/>
        <a:p>
          <a:endParaRPr lang="es-EC" sz="200">
            <a:solidFill>
              <a:schemeClr val="tx1"/>
            </a:solidFill>
          </a:endParaRPr>
        </a:p>
      </dgm:t>
    </dgm:pt>
    <dgm:pt modelId="{434BD4F3-FA1A-4023-A38E-7C456F3EA53A}" type="sibTrans" cxnId="{6D149B68-4987-4A7A-AF27-CD919088989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DF4F9A8C-E62B-4526-A42D-B3541A7D4ECA}">
      <dgm:prSet custT="1"/>
      <dgm:spPr/>
      <dgm:t>
        <a:bodyPr/>
        <a:lstStyle/>
        <a:p>
          <a:r>
            <a:rPr lang="es-ES" sz="1100" smtClean="0"/>
            <a:t>Medida que  contribuye a que el consumidor sea un individuo mejor informado, en base al uso de colores que permiten conocer que tan perjudicial es un producto para la salud</a:t>
          </a:r>
          <a:endParaRPr lang="es-EC" sz="1100" dirty="0"/>
        </a:p>
      </dgm:t>
    </dgm:pt>
    <dgm:pt modelId="{850A9B6F-22A3-435C-B0FC-B0B4E0541D18}" type="parTrans" cxnId="{90097101-EE57-4B91-A8F8-361B54CC7B1F}">
      <dgm:prSet/>
      <dgm:spPr/>
      <dgm:t>
        <a:bodyPr/>
        <a:lstStyle/>
        <a:p>
          <a:endParaRPr lang="es-EC"/>
        </a:p>
      </dgm:t>
    </dgm:pt>
    <dgm:pt modelId="{54AB29AD-41FA-437F-BD0E-8C34D5EF8C7C}" type="sibTrans" cxnId="{90097101-EE57-4B91-A8F8-361B54CC7B1F}">
      <dgm:prSet/>
      <dgm:spPr/>
      <dgm:t>
        <a:bodyPr/>
        <a:lstStyle/>
        <a:p>
          <a:endParaRPr lang="es-EC"/>
        </a:p>
      </dgm:t>
    </dgm:pt>
    <dgm:pt modelId="{78286C35-E862-4F79-9134-B38C610C79AC}">
      <dgm:prSet phldrT="[Texto]" custT="1"/>
      <dgm:spPr/>
      <dgm:t>
        <a:bodyPr/>
        <a:lstStyle/>
        <a:p>
          <a:r>
            <a:rPr lang="es-EC" sz="1100" smtClean="0"/>
            <a:t>Grava las bebidas gaseosas con contenido de azúcar menor o igual a 25 gramos por litro de bebida</a:t>
          </a:r>
          <a:endParaRPr lang="es-EC" sz="1100" dirty="0"/>
        </a:p>
      </dgm:t>
    </dgm:pt>
    <dgm:pt modelId="{F3DCDE5F-D087-40AC-86A2-6B89BB863CA6}" type="parTrans" cxnId="{D968AC5B-BD81-4CD1-BE00-DD86BCBFA92A}">
      <dgm:prSet/>
      <dgm:spPr/>
      <dgm:t>
        <a:bodyPr/>
        <a:lstStyle/>
        <a:p>
          <a:endParaRPr lang="es-EC"/>
        </a:p>
      </dgm:t>
    </dgm:pt>
    <dgm:pt modelId="{9554E9AB-D054-4B49-8785-43D7C79AF3EF}" type="sibTrans" cxnId="{D968AC5B-BD81-4CD1-BE00-DD86BCBFA92A}">
      <dgm:prSet/>
      <dgm:spPr/>
      <dgm:t>
        <a:bodyPr/>
        <a:lstStyle/>
        <a:p>
          <a:endParaRPr lang="es-EC"/>
        </a:p>
      </dgm:t>
    </dgm:pt>
    <dgm:pt modelId="{26B8DF60-6A00-4FE3-84A9-6966E9BDF1B8}" type="pres">
      <dgm:prSet presAssocID="{F64C2009-86AE-4A51-B21A-78B64E6052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CE2778-EF41-42D1-A1DB-DBC6C782E322}" type="pres">
      <dgm:prSet presAssocID="{82A3ABFC-FB34-4C89-9CF6-CD96EC7E5999}" presName="root1" presStyleCnt="0"/>
      <dgm:spPr/>
      <dgm:t>
        <a:bodyPr/>
        <a:lstStyle/>
        <a:p>
          <a:endParaRPr lang="es-EC"/>
        </a:p>
      </dgm:t>
    </dgm:pt>
    <dgm:pt modelId="{A4D67EE8-CC1B-4DBC-9897-74062772E43A}" type="pres">
      <dgm:prSet presAssocID="{82A3ABFC-FB34-4C89-9CF6-CD96EC7E599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67D4FE-63C4-4D9B-BB89-71F95E926062}" type="pres">
      <dgm:prSet presAssocID="{82A3ABFC-FB34-4C89-9CF6-CD96EC7E5999}" presName="level2hierChild" presStyleCnt="0"/>
      <dgm:spPr/>
      <dgm:t>
        <a:bodyPr/>
        <a:lstStyle/>
        <a:p>
          <a:endParaRPr lang="es-EC"/>
        </a:p>
      </dgm:t>
    </dgm:pt>
    <dgm:pt modelId="{5505165C-4AF1-41D7-BD44-BCA4E1DDC877}" type="pres">
      <dgm:prSet presAssocID="{3FD27DDA-3198-41CC-B8A1-621A805F66E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421A7BD4-6153-4ADC-8FC7-1A2CA776911A}" type="pres">
      <dgm:prSet presAssocID="{3FD27DDA-3198-41CC-B8A1-621A805F66E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4BA981D1-0F19-481B-958B-DC7451F32DB5}" type="pres">
      <dgm:prSet presAssocID="{24C21E39-6E15-4698-9DF0-D3D74933B052}" presName="root2" presStyleCnt="0"/>
      <dgm:spPr/>
      <dgm:t>
        <a:bodyPr/>
        <a:lstStyle/>
        <a:p>
          <a:endParaRPr lang="es-EC"/>
        </a:p>
      </dgm:t>
    </dgm:pt>
    <dgm:pt modelId="{3DAA5860-D7EB-4D3D-BC87-232DA1321D25}" type="pres">
      <dgm:prSet presAssocID="{24C21E39-6E15-4698-9DF0-D3D74933B05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17D3C9-6D20-45F7-99CC-0B90737CA49A}" type="pres">
      <dgm:prSet presAssocID="{24C21E39-6E15-4698-9DF0-D3D74933B052}" presName="level3hierChild" presStyleCnt="0"/>
      <dgm:spPr/>
      <dgm:t>
        <a:bodyPr/>
        <a:lstStyle/>
        <a:p>
          <a:endParaRPr lang="es-EC"/>
        </a:p>
      </dgm:t>
    </dgm:pt>
    <dgm:pt modelId="{A3EB2FFA-D904-460E-A6D2-046FFE788907}" type="pres">
      <dgm:prSet presAssocID="{850A9B6F-22A3-435C-B0FC-B0B4E0541D18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B1E38A70-B131-46D0-917C-C01C74E9F4DA}" type="pres">
      <dgm:prSet presAssocID="{850A9B6F-22A3-435C-B0FC-B0B4E0541D18}" presName="connTx" presStyleLbl="parChTrans1D3" presStyleIdx="0" presStyleCnt="2"/>
      <dgm:spPr/>
      <dgm:t>
        <a:bodyPr/>
        <a:lstStyle/>
        <a:p>
          <a:endParaRPr lang="es-EC"/>
        </a:p>
      </dgm:t>
    </dgm:pt>
    <dgm:pt modelId="{311BDBA5-8780-4792-B8F2-5DDAD0949B01}" type="pres">
      <dgm:prSet presAssocID="{DF4F9A8C-E62B-4526-A42D-B3541A7D4ECA}" presName="root2" presStyleCnt="0"/>
      <dgm:spPr/>
      <dgm:t>
        <a:bodyPr/>
        <a:lstStyle/>
        <a:p>
          <a:endParaRPr lang="es-EC"/>
        </a:p>
      </dgm:t>
    </dgm:pt>
    <dgm:pt modelId="{88C91B97-124F-4DFF-8B83-83A049AF181A}" type="pres">
      <dgm:prSet presAssocID="{DF4F9A8C-E62B-4526-A42D-B3541A7D4ECA}" presName="LevelTwoTextNode" presStyleLbl="node3" presStyleIdx="0" presStyleCnt="2" custScaleX="1238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A2550D-65EB-4F31-AD55-32BC70EDF4C5}" type="pres">
      <dgm:prSet presAssocID="{DF4F9A8C-E62B-4526-A42D-B3541A7D4ECA}" presName="level3hierChild" presStyleCnt="0"/>
      <dgm:spPr/>
      <dgm:t>
        <a:bodyPr/>
        <a:lstStyle/>
        <a:p>
          <a:endParaRPr lang="es-EC"/>
        </a:p>
      </dgm:t>
    </dgm:pt>
    <dgm:pt modelId="{AC635E2E-45F5-4F37-B28A-E039DB2744AA}" type="pres">
      <dgm:prSet presAssocID="{ABC32CAB-D489-4089-ADA1-D1C0AB59CF1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9EACAC2C-CA53-4E2F-9910-8E41C139AF73}" type="pres">
      <dgm:prSet presAssocID="{ABC32CAB-D489-4089-ADA1-D1C0AB59CF1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D77330B-405D-4806-BC26-75F568082FDD}" type="pres">
      <dgm:prSet presAssocID="{DA2D4DB5-AAFB-4CAD-9126-6EEFCD99165B}" presName="root2" presStyleCnt="0"/>
      <dgm:spPr/>
      <dgm:t>
        <a:bodyPr/>
        <a:lstStyle/>
        <a:p>
          <a:endParaRPr lang="es-EC"/>
        </a:p>
      </dgm:t>
    </dgm:pt>
    <dgm:pt modelId="{4C7D4353-2F05-48D1-86D1-56FD65B9E9CF}" type="pres">
      <dgm:prSet presAssocID="{DA2D4DB5-AAFB-4CAD-9126-6EEFCD99165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5F12AB-776B-44A6-A6FF-8D717653CA9E}" type="pres">
      <dgm:prSet presAssocID="{DA2D4DB5-AAFB-4CAD-9126-6EEFCD99165B}" presName="level3hierChild" presStyleCnt="0"/>
      <dgm:spPr/>
      <dgm:t>
        <a:bodyPr/>
        <a:lstStyle/>
        <a:p>
          <a:endParaRPr lang="es-EC"/>
        </a:p>
      </dgm:t>
    </dgm:pt>
    <dgm:pt modelId="{6CCD65E9-B978-45CC-AC95-3745EBCF5F54}" type="pres">
      <dgm:prSet presAssocID="{F3DCDE5F-D087-40AC-86A2-6B89BB863CA6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912F304B-F51A-4744-84EE-F0CB1DCBFEA3}" type="pres">
      <dgm:prSet presAssocID="{F3DCDE5F-D087-40AC-86A2-6B89BB863CA6}" presName="connTx" presStyleLbl="parChTrans1D3" presStyleIdx="1" presStyleCnt="2"/>
      <dgm:spPr/>
      <dgm:t>
        <a:bodyPr/>
        <a:lstStyle/>
        <a:p>
          <a:endParaRPr lang="es-EC"/>
        </a:p>
      </dgm:t>
    </dgm:pt>
    <dgm:pt modelId="{0351DFED-5511-4D15-82F8-55541A2851DA}" type="pres">
      <dgm:prSet presAssocID="{78286C35-E862-4F79-9134-B38C610C79AC}" presName="root2" presStyleCnt="0"/>
      <dgm:spPr/>
      <dgm:t>
        <a:bodyPr/>
        <a:lstStyle/>
        <a:p>
          <a:endParaRPr lang="es-EC"/>
        </a:p>
      </dgm:t>
    </dgm:pt>
    <dgm:pt modelId="{73776C30-D2D8-4C46-AFDA-75186496C903}" type="pres">
      <dgm:prSet presAssocID="{78286C35-E862-4F79-9134-B38C610C79AC}" presName="LevelTwoTextNode" presStyleLbl="node3" presStyleIdx="1" presStyleCnt="2" custScaleX="1238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0500F1-8A90-4823-A0CC-50C8C269D5A1}" type="pres">
      <dgm:prSet presAssocID="{78286C35-E862-4F79-9134-B38C610C79AC}" presName="level3hierChild" presStyleCnt="0"/>
      <dgm:spPr/>
      <dgm:t>
        <a:bodyPr/>
        <a:lstStyle/>
        <a:p>
          <a:endParaRPr lang="es-EC"/>
        </a:p>
      </dgm:t>
    </dgm:pt>
  </dgm:ptLst>
  <dgm:cxnLst>
    <dgm:cxn modelId="{4FCD9888-D9A1-40CF-972F-F91DC999B6DA}" type="presOf" srcId="{DA2D4DB5-AAFB-4CAD-9126-6EEFCD99165B}" destId="{4C7D4353-2F05-48D1-86D1-56FD65B9E9CF}" srcOrd="0" destOrd="0" presId="urn:microsoft.com/office/officeart/2005/8/layout/hierarchy2"/>
    <dgm:cxn modelId="{04397F90-5023-4740-9096-34DB1A841436}" type="presOf" srcId="{DF4F9A8C-E62B-4526-A42D-B3541A7D4ECA}" destId="{88C91B97-124F-4DFF-8B83-83A049AF181A}" srcOrd="0" destOrd="0" presId="urn:microsoft.com/office/officeart/2005/8/layout/hierarchy2"/>
    <dgm:cxn modelId="{0666A172-A80B-40CD-ADA2-228C29B9CC5F}" srcId="{82A3ABFC-FB34-4C89-9CF6-CD96EC7E5999}" destId="{24C21E39-6E15-4698-9DF0-D3D74933B052}" srcOrd="0" destOrd="0" parTransId="{3FD27DDA-3198-41CC-B8A1-621A805F66E4}" sibTransId="{462061A9-B7AE-4F6B-8933-64E9A18976C7}"/>
    <dgm:cxn modelId="{320E973F-3755-42DD-B67E-75BEC25B19D2}" type="presOf" srcId="{ABC32CAB-D489-4089-ADA1-D1C0AB59CF1A}" destId="{9EACAC2C-CA53-4E2F-9910-8E41C139AF73}" srcOrd="1" destOrd="0" presId="urn:microsoft.com/office/officeart/2005/8/layout/hierarchy2"/>
    <dgm:cxn modelId="{E26BC285-C612-4B54-8B0A-9E107886A118}" type="presOf" srcId="{850A9B6F-22A3-435C-B0FC-B0B4E0541D18}" destId="{B1E38A70-B131-46D0-917C-C01C74E9F4DA}" srcOrd="1" destOrd="0" presId="urn:microsoft.com/office/officeart/2005/8/layout/hierarchy2"/>
    <dgm:cxn modelId="{0F457EB6-BE7B-474F-9F77-BE90EC9E71C7}" type="presOf" srcId="{3FD27DDA-3198-41CC-B8A1-621A805F66E4}" destId="{421A7BD4-6153-4ADC-8FC7-1A2CA776911A}" srcOrd="1" destOrd="0" presId="urn:microsoft.com/office/officeart/2005/8/layout/hierarchy2"/>
    <dgm:cxn modelId="{D968AC5B-BD81-4CD1-BE00-DD86BCBFA92A}" srcId="{DA2D4DB5-AAFB-4CAD-9126-6EEFCD99165B}" destId="{78286C35-E862-4F79-9134-B38C610C79AC}" srcOrd="0" destOrd="0" parTransId="{F3DCDE5F-D087-40AC-86A2-6B89BB863CA6}" sibTransId="{9554E9AB-D054-4B49-8785-43D7C79AF3EF}"/>
    <dgm:cxn modelId="{392F8FB9-7072-4794-8FB6-116CBB85A39F}" type="presOf" srcId="{3FD27DDA-3198-41CC-B8A1-621A805F66E4}" destId="{5505165C-4AF1-41D7-BD44-BCA4E1DDC877}" srcOrd="0" destOrd="0" presId="urn:microsoft.com/office/officeart/2005/8/layout/hierarchy2"/>
    <dgm:cxn modelId="{BEB137A1-5A9B-4824-A5E4-109DD60660F5}" type="presOf" srcId="{24C21E39-6E15-4698-9DF0-D3D74933B052}" destId="{3DAA5860-D7EB-4D3D-BC87-232DA1321D25}" srcOrd="0" destOrd="0" presId="urn:microsoft.com/office/officeart/2005/8/layout/hierarchy2"/>
    <dgm:cxn modelId="{3B2FEDAB-5489-401F-A6D3-05D80DB91AAA}" type="presOf" srcId="{850A9B6F-22A3-435C-B0FC-B0B4E0541D18}" destId="{A3EB2FFA-D904-460E-A6D2-046FFE788907}" srcOrd="0" destOrd="0" presId="urn:microsoft.com/office/officeart/2005/8/layout/hierarchy2"/>
    <dgm:cxn modelId="{FEDEB128-64F0-4E5B-9229-63C2034D6F74}" type="presOf" srcId="{F3DCDE5F-D087-40AC-86A2-6B89BB863CA6}" destId="{6CCD65E9-B978-45CC-AC95-3745EBCF5F54}" srcOrd="0" destOrd="0" presId="urn:microsoft.com/office/officeart/2005/8/layout/hierarchy2"/>
    <dgm:cxn modelId="{6D149B68-4987-4A7A-AF27-CD919088989E}" srcId="{82A3ABFC-FB34-4C89-9CF6-CD96EC7E5999}" destId="{DA2D4DB5-AAFB-4CAD-9126-6EEFCD99165B}" srcOrd="1" destOrd="0" parTransId="{ABC32CAB-D489-4089-ADA1-D1C0AB59CF1A}" sibTransId="{434BD4F3-FA1A-4023-A38E-7C456F3EA53A}"/>
    <dgm:cxn modelId="{379C5910-F3DC-47D4-A7E7-B19DD8EA3F18}" type="presOf" srcId="{F3DCDE5F-D087-40AC-86A2-6B89BB863CA6}" destId="{912F304B-F51A-4744-84EE-F0CB1DCBFEA3}" srcOrd="1" destOrd="0" presId="urn:microsoft.com/office/officeart/2005/8/layout/hierarchy2"/>
    <dgm:cxn modelId="{DF5727B9-90A4-4B35-BE01-26021DBFC9C7}" type="presOf" srcId="{82A3ABFC-FB34-4C89-9CF6-CD96EC7E5999}" destId="{A4D67EE8-CC1B-4DBC-9897-74062772E43A}" srcOrd="0" destOrd="0" presId="urn:microsoft.com/office/officeart/2005/8/layout/hierarchy2"/>
    <dgm:cxn modelId="{EBFA342A-215D-4671-92BE-DB1D87D7A6E6}" type="presOf" srcId="{ABC32CAB-D489-4089-ADA1-D1C0AB59CF1A}" destId="{AC635E2E-45F5-4F37-B28A-E039DB2744AA}" srcOrd="0" destOrd="0" presId="urn:microsoft.com/office/officeart/2005/8/layout/hierarchy2"/>
    <dgm:cxn modelId="{90097101-EE57-4B91-A8F8-361B54CC7B1F}" srcId="{24C21E39-6E15-4698-9DF0-D3D74933B052}" destId="{DF4F9A8C-E62B-4526-A42D-B3541A7D4ECA}" srcOrd="0" destOrd="0" parTransId="{850A9B6F-22A3-435C-B0FC-B0B4E0541D18}" sibTransId="{54AB29AD-41FA-437F-BD0E-8C34D5EF8C7C}"/>
    <dgm:cxn modelId="{145DAD8F-6048-4D3D-A3F1-F35328772D1B}" type="presOf" srcId="{F64C2009-86AE-4A51-B21A-78B64E6052E8}" destId="{26B8DF60-6A00-4FE3-84A9-6966E9BDF1B8}" srcOrd="0" destOrd="0" presId="urn:microsoft.com/office/officeart/2005/8/layout/hierarchy2"/>
    <dgm:cxn modelId="{EF1F1DD3-ADF1-494C-92C1-0897E85F79B3}" type="presOf" srcId="{78286C35-E862-4F79-9134-B38C610C79AC}" destId="{73776C30-D2D8-4C46-AFDA-75186496C903}" srcOrd="0" destOrd="0" presId="urn:microsoft.com/office/officeart/2005/8/layout/hierarchy2"/>
    <dgm:cxn modelId="{7F32ACD0-6051-4506-97C6-CAEF8628E02C}" srcId="{F64C2009-86AE-4A51-B21A-78B64E6052E8}" destId="{82A3ABFC-FB34-4C89-9CF6-CD96EC7E5999}" srcOrd="0" destOrd="0" parTransId="{8F17A158-1F3C-41E1-A64C-350A0EDAFEC9}" sibTransId="{607E1C02-54BD-4C64-9B45-92EDC2E48E68}"/>
    <dgm:cxn modelId="{75F4B8FE-4C6D-47D2-93AF-7EF82C194AA7}" type="presParOf" srcId="{26B8DF60-6A00-4FE3-84A9-6966E9BDF1B8}" destId="{DDCE2778-EF41-42D1-A1DB-DBC6C782E322}" srcOrd="0" destOrd="0" presId="urn:microsoft.com/office/officeart/2005/8/layout/hierarchy2"/>
    <dgm:cxn modelId="{C035183A-6EC0-4CDA-A46E-B45E7731B99C}" type="presParOf" srcId="{DDCE2778-EF41-42D1-A1DB-DBC6C782E322}" destId="{A4D67EE8-CC1B-4DBC-9897-74062772E43A}" srcOrd="0" destOrd="0" presId="urn:microsoft.com/office/officeart/2005/8/layout/hierarchy2"/>
    <dgm:cxn modelId="{7C9025A3-78E2-4715-B240-C9820D53A69B}" type="presParOf" srcId="{DDCE2778-EF41-42D1-A1DB-DBC6C782E322}" destId="{E467D4FE-63C4-4D9B-BB89-71F95E926062}" srcOrd="1" destOrd="0" presId="urn:microsoft.com/office/officeart/2005/8/layout/hierarchy2"/>
    <dgm:cxn modelId="{7B7BAE91-4D02-42FF-97A1-B794D951E8B1}" type="presParOf" srcId="{E467D4FE-63C4-4D9B-BB89-71F95E926062}" destId="{5505165C-4AF1-41D7-BD44-BCA4E1DDC877}" srcOrd="0" destOrd="0" presId="urn:microsoft.com/office/officeart/2005/8/layout/hierarchy2"/>
    <dgm:cxn modelId="{C1E3187A-2F07-4EB9-AFC9-FFE06BF77F3E}" type="presParOf" srcId="{5505165C-4AF1-41D7-BD44-BCA4E1DDC877}" destId="{421A7BD4-6153-4ADC-8FC7-1A2CA776911A}" srcOrd="0" destOrd="0" presId="urn:microsoft.com/office/officeart/2005/8/layout/hierarchy2"/>
    <dgm:cxn modelId="{F786CB5E-0E2E-45E5-87A6-273445223580}" type="presParOf" srcId="{E467D4FE-63C4-4D9B-BB89-71F95E926062}" destId="{4BA981D1-0F19-481B-958B-DC7451F32DB5}" srcOrd="1" destOrd="0" presId="urn:microsoft.com/office/officeart/2005/8/layout/hierarchy2"/>
    <dgm:cxn modelId="{A71299FE-1E6B-4B0A-80C1-D47446B28731}" type="presParOf" srcId="{4BA981D1-0F19-481B-958B-DC7451F32DB5}" destId="{3DAA5860-D7EB-4D3D-BC87-232DA1321D25}" srcOrd="0" destOrd="0" presId="urn:microsoft.com/office/officeart/2005/8/layout/hierarchy2"/>
    <dgm:cxn modelId="{F71588AF-B1C4-4E3B-9E36-91FEF0546576}" type="presParOf" srcId="{4BA981D1-0F19-481B-958B-DC7451F32DB5}" destId="{8917D3C9-6D20-45F7-99CC-0B90737CA49A}" srcOrd="1" destOrd="0" presId="urn:microsoft.com/office/officeart/2005/8/layout/hierarchy2"/>
    <dgm:cxn modelId="{2171C904-0948-49B3-8269-0D620DC85ED8}" type="presParOf" srcId="{8917D3C9-6D20-45F7-99CC-0B90737CA49A}" destId="{A3EB2FFA-D904-460E-A6D2-046FFE788907}" srcOrd="0" destOrd="0" presId="urn:microsoft.com/office/officeart/2005/8/layout/hierarchy2"/>
    <dgm:cxn modelId="{1D2B7E53-3697-4DCF-AB75-B0E07B8E9E32}" type="presParOf" srcId="{A3EB2FFA-D904-460E-A6D2-046FFE788907}" destId="{B1E38A70-B131-46D0-917C-C01C74E9F4DA}" srcOrd="0" destOrd="0" presId="urn:microsoft.com/office/officeart/2005/8/layout/hierarchy2"/>
    <dgm:cxn modelId="{8A0AE861-4DFC-4E6D-B7F0-D6F05A62E484}" type="presParOf" srcId="{8917D3C9-6D20-45F7-99CC-0B90737CA49A}" destId="{311BDBA5-8780-4792-B8F2-5DDAD0949B01}" srcOrd="1" destOrd="0" presId="urn:microsoft.com/office/officeart/2005/8/layout/hierarchy2"/>
    <dgm:cxn modelId="{55BF03B9-A0F5-4633-9AC5-56DA9EA3C757}" type="presParOf" srcId="{311BDBA5-8780-4792-B8F2-5DDAD0949B01}" destId="{88C91B97-124F-4DFF-8B83-83A049AF181A}" srcOrd="0" destOrd="0" presId="urn:microsoft.com/office/officeart/2005/8/layout/hierarchy2"/>
    <dgm:cxn modelId="{83D14DDC-C021-4617-BE26-5DE9043DF07F}" type="presParOf" srcId="{311BDBA5-8780-4792-B8F2-5DDAD0949B01}" destId="{75A2550D-65EB-4F31-AD55-32BC70EDF4C5}" srcOrd="1" destOrd="0" presId="urn:microsoft.com/office/officeart/2005/8/layout/hierarchy2"/>
    <dgm:cxn modelId="{71D1788E-652F-4094-94AF-552C043FF091}" type="presParOf" srcId="{E467D4FE-63C4-4D9B-BB89-71F95E926062}" destId="{AC635E2E-45F5-4F37-B28A-E039DB2744AA}" srcOrd="2" destOrd="0" presId="urn:microsoft.com/office/officeart/2005/8/layout/hierarchy2"/>
    <dgm:cxn modelId="{AF906CE5-4868-4490-9485-0AD284B324D4}" type="presParOf" srcId="{AC635E2E-45F5-4F37-B28A-E039DB2744AA}" destId="{9EACAC2C-CA53-4E2F-9910-8E41C139AF73}" srcOrd="0" destOrd="0" presId="urn:microsoft.com/office/officeart/2005/8/layout/hierarchy2"/>
    <dgm:cxn modelId="{A76E1210-9EBE-46EF-AE2F-21F71B036A5E}" type="presParOf" srcId="{E467D4FE-63C4-4D9B-BB89-71F95E926062}" destId="{6D77330B-405D-4806-BC26-75F568082FDD}" srcOrd="3" destOrd="0" presId="urn:microsoft.com/office/officeart/2005/8/layout/hierarchy2"/>
    <dgm:cxn modelId="{342BC905-1877-4D43-BF3B-2490DF0873E4}" type="presParOf" srcId="{6D77330B-405D-4806-BC26-75F568082FDD}" destId="{4C7D4353-2F05-48D1-86D1-56FD65B9E9CF}" srcOrd="0" destOrd="0" presId="urn:microsoft.com/office/officeart/2005/8/layout/hierarchy2"/>
    <dgm:cxn modelId="{461A915B-394F-4D41-AE90-D56267AB4A1D}" type="presParOf" srcId="{6D77330B-405D-4806-BC26-75F568082FDD}" destId="{D75F12AB-776B-44A6-A6FF-8D717653CA9E}" srcOrd="1" destOrd="0" presId="urn:microsoft.com/office/officeart/2005/8/layout/hierarchy2"/>
    <dgm:cxn modelId="{63995B70-D62C-431E-B999-9BCEEE203BCC}" type="presParOf" srcId="{D75F12AB-776B-44A6-A6FF-8D717653CA9E}" destId="{6CCD65E9-B978-45CC-AC95-3745EBCF5F54}" srcOrd="0" destOrd="0" presId="urn:microsoft.com/office/officeart/2005/8/layout/hierarchy2"/>
    <dgm:cxn modelId="{B06DC594-739E-4440-BD5E-C01E46E9DBE5}" type="presParOf" srcId="{6CCD65E9-B978-45CC-AC95-3745EBCF5F54}" destId="{912F304B-F51A-4744-84EE-F0CB1DCBFEA3}" srcOrd="0" destOrd="0" presId="urn:microsoft.com/office/officeart/2005/8/layout/hierarchy2"/>
    <dgm:cxn modelId="{55C4A259-9284-48B4-8BE1-848EF44DA70F}" type="presParOf" srcId="{D75F12AB-776B-44A6-A6FF-8D717653CA9E}" destId="{0351DFED-5511-4D15-82F8-55541A2851DA}" srcOrd="1" destOrd="0" presId="urn:microsoft.com/office/officeart/2005/8/layout/hierarchy2"/>
    <dgm:cxn modelId="{BED39635-1400-4F82-ACC7-62EE7B4C90DE}" type="presParOf" srcId="{0351DFED-5511-4D15-82F8-55541A2851DA}" destId="{73776C30-D2D8-4C46-AFDA-75186496C903}" srcOrd="0" destOrd="0" presId="urn:microsoft.com/office/officeart/2005/8/layout/hierarchy2"/>
    <dgm:cxn modelId="{64D1ED4D-ADD4-4885-919E-5E4B5FC5BB3F}" type="presParOf" srcId="{0351DFED-5511-4D15-82F8-55541A2851DA}" destId="{5F0500F1-8A90-4823-A0CC-50C8C269D5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22D8D0-E2D8-417E-86D6-BFB5742812B1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5148DD9-734C-4F22-9981-C80B78BEEFCB}">
      <dgm:prSet phldrT="[Texto]" custT="1"/>
      <dgm:spPr/>
      <dgm:t>
        <a:bodyPr/>
        <a:lstStyle/>
        <a:p>
          <a:r>
            <a:rPr lang="es-EC" sz="2000" dirty="0" smtClean="0"/>
            <a:t>Año 2015</a:t>
          </a:r>
          <a:endParaRPr lang="es-EC" sz="2000" dirty="0"/>
        </a:p>
      </dgm:t>
    </dgm:pt>
    <dgm:pt modelId="{176E32EC-0E6D-4F54-8A75-E9D364DD04C4}" type="parTrans" cxnId="{CC2BB841-3F50-4EC1-93D6-FCF69CD25D8F}">
      <dgm:prSet/>
      <dgm:spPr/>
      <dgm:t>
        <a:bodyPr/>
        <a:lstStyle/>
        <a:p>
          <a:endParaRPr lang="es-EC"/>
        </a:p>
      </dgm:t>
    </dgm:pt>
    <dgm:pt modelId="{6F6FAB6B-A86B-426C-8245-C4DE80C901DC}" type="sibTrans" cxnId="{CC2BB841-3F50-4EC1-93D6-FCF69CD25D8F}">
      <dgm:prSet/>
      <dgm:spPr/>
      <dgm:t>
        <a:bodyPr/>
        <a:lstStyle/>
        <a:p>
          <a:endParaRPr lang="es-EC"/>
        </a:p>
      </dgm:t>
    </dgm:pt>
    <dgm:pt modelId="{EE20F978-09EF-4C9E-B7AC-44877BBE941F}">
      <dgm:prSet phldrT="[Texto]" custT="1"/>
      <dgm:spPr/>
      <dgm:t>
        <a:bodyPr/>
        <a:lstStyle/>
        <a:p>
          <a:r>
            <a:rPr lang="es-EC" sz="1050" dirty="0" smtClean="0"/>
            <a:t>Por cada dólar que la empresa ha invertido en activos 0,75 ctvs. han sido financiados por sus acreedores</a:t>
          </a:r>
          <a:endParaRPr lang="es-EC" sz="1050" dirty="0"/>
        </a:p>
      </dgm:t>
    </dgm:pt>
    <dgm:pt modelId="{F27B090C-F708-4C06-8107-CBB821769436}" type="parTrans" cxnId="{2F792D68-7A93-4C56-9A7F-07495B084900}">
      <dgm:prSet/>
      <dgm:spPr/>
      <dgm:t>
        <a:bodyPr/>
        <a:lstStyle/>
        <a:p>
          <a:endParaRPr lang="es-EC"/>
        </a:p>
      </dgm:t>
    </dgm:pt>
    <dgm:pt modelId="{1ACC8A31-56B7-4F4F-9944-EEB85889BAC5}" type="sibTrans" cxnId="{2F792D68-7A93-4C56-9A7F-07495B084900}">
      <dgm:prSet/>
      <dgm:spPr/>
      <dgm:t>
        <a:bodyPr/>
        <a:lstStyle/>
        <a:p>
          <a:endParaRPr lang="es-EC"/>
        </a:p>
      </dgm:t>
    </dgm:pt>
    <dgm:pt modelId="{9663B1D0-B068-463D-AA2D-7A1AC7797C2E}">
      <dgm:prSet phldrT="[Texto]" custT="1"/>
      <dgm:spPr/>
      <dgm:t>
        <a:bodyPr/>
        <a:lstStyle/>
        <a:p>
          <a:r>
            <a:rPr lang="es-EC" sz="2000" dirty="0" smtClean="0"/>
            <a:t>Año 2016</a:t>
          </a:r>
          <a:endParaRPr lang="es-EC" sz="2000" dirty="0"/>
        </a:p>
      </dgm:t>
    </dgm:pt>
    <dgm:pt modelId="{4F19CB37-6797-4B6F-A564-B9E5E43A0EC0}" type="parTrans" cxnId="{141D309A-F1A3-4E48-922E-069C3E747C13}">
      <dgm:prSet/>
      <dgm:spPr/>
      <dgm:t>
        <a:bodyPr/>
        <a:lstStyle/>
        <a:p>
          <a:endParaRPr lang="es-EC"/>
        </a:p>
      </dgm:t>
    </dgm:pt>
    <dgm:pt modelId="{A6BB721C-F77E-48BF-BF03-0B0CEF1B420E}" type="sibTrans" cxnId="{141D309A-F1A3-4E48-922E-069C3E747C13}">
      <dgm:prSet/>
      <dgm:spPr/>
      <dgm:t>
        <a:bodyPr/>
        <a:lstStyle/>
        <a:p>
          <a:endParaRPr lang="es-EC"/>
        </a:p>
      </dgm:t>
    </dgm:pt>
    <dgm:pt modelId="{455C5ACD-FAEC-43B9-A2F5-C7D20BD09C78}">
      <dgm:prSet phldrT="[Texto]" custT="1"/>
      <dgm:spPr/>
      <dgm:t>
        <a:bodyPr/>
        <a:lstStyle/>
        <a:p>
          <a:r>
            <a:rPr lang="es-EC" sz="1050" dirty="0" smtClean="0"/>
            <a:t>Por cada dólar que la empresa ha invertido en activos 0,81 ctvs. han sido financiados por sus acreedores</a:t>
          </a:r>
          <a:endParaRPr lang="es-EC" sz="1050" dirty="0"/>
        </a:p>
      </dgm:t>
    </dgm:pt>
    <dgm:pt modelId="{08D53D7D-C38B-4BF0-8384-94647EF12A95}" type="parTrans" cxnId="{4C13E4BB-E358-435E-A26C-F5BAFB2E69B8}">
      <dgm:prSet/>
      <dgm:spPr/>
      <dgm:t>
        <a:bodyPr/>
        <a:lstStyle/>
        <a:p>
          <a:endParaRPr lang="es-EC"/>
        </a:p>
      </dgm:t>
    </dgm:pt>
    <dgm:pt modelId="{9DABADCC-81F1-4B4C-A61B-8BC2ECBDCE2A}" type="sibTrans" cxnId="{4C13E4BB-E358-435E-A26C-F5BAFB2E69B8}">
      <dgm:prSet/>
      <dgm:spPr/>
      <dgm:t>
        <a:bodyPr/>
        <a:lstStyle/>
        <a:p>
          <a:endParaRPr lang="es-EC"/>
        </a:p>
      </dgm:t>
    </dgm:pt>
    <dgm:pt modelId="{E8EE702D-7FAC-4433-8B5C-79C0C1EF6046}" type="pres">
      <dgm:prSet presAssocID="{6622D8D0-E2D8-417E-86D6-BFB5742812B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BE86292-7186-4043-851F-DF1401015C55}" type="pres">
      <dgm:prSet presAssocID="{25148DD9-734C-4F22-9981-C80B78BEEFCB}" presName="root" presStyleCnt="0">
        <dgm:presLayoutVars>
          <dgm:chMax/>
          <dgm:chPref/>
        </dgm:presLayoutVars>
      </dgm:prSet>
      <dgm:spPr/>
    </dgm:pt>
    <dgm:pt modelId="{7FC88765-9646-48BE-820F-759F5441ED2F}" type="pres">
      <dgm:prSet presAssocID="{25148DD9-734C-4F22-9981-C80B78BEEFCB}" presName="rootComposite" presStyleCnt="0">
        <dgm:presLayoutVars/>
      </dgm:prSet>
      <dgm:spPr/>
    </dgm:pt>
    <dgm:pt modelId="{678FC555-C0DD-4849-A81A-FA96D5759CC6}" type="pres">
      <dgm:prSet presAssocID="{25148DD9-734C-4F22-9981-C80B78BEEFCB}" presName="ParentAccent" presStyleLbl="alignNode1" presStyleIdx="0" presStyleCnt="2"/>
      <dgm:spPr/>
    </dgm:pt>
    <dgm:pt modelId="{92ACC395-0B35-44AF-BE55-CC7D04397B29}" type="pres">
      <dgm:prSet presAssocID="{25148DD9-734C-4F22-9981-C80B78BEEFCB}" presName="ParentSmallAccent" presStyleLbl="fgAcc1" presStyleIdx="0" presStyleCnt="2"/>
      <dgm:spPr/>
    </dgm:pt>
    <dgm:pt modelId="{EF3ECB57-E438-4FDF-9550-E21037424C81}" type="pres">
      <dgm:prSet presAssocID="{25148DD9-734C-4F22-9981-C80B78BEEFCB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E8586-F842-4BAB-BDAB-5702423A2FA6}" type="pres">
      <dgm:prSet presAssocID="{25148DD9-734C-4F22-9981-C80B78BEEFCB}" presName="childShape" presStyleCnt="0">
        <dgm:presLayoutVars>
          <dgm:chMax val="0"/>
          <dgm:chPref val="0"/>
        </dgm:presLayoutVars>
      </dgm:prSet>
      <dgm:spPr/>
    </dgm:pt>
    <dgm:pt modelId="{03134E01-E4A4-4476-956B-5938647CB25D}" type="pres">
      <dgm:prSet presAssocID="{EE20F978-09EF-4C9E-B7AC-44877BBE941F}" presName="childComposite" presStyleCnt="0">
        <dgm:presLayoutVars>
          <dgm:chMax val="0"/>
          <dgm:chPref val="0"/>
        </dgm:presLayoutVars>
      </dgm:prSet>
      <dgm:spPr/>
    </dgm:pt>
    <dgm:pt modelId="{0E409131-E106-4C72-ADDD-984320330EAA}" type="pres">
      <dgm:prSet presAssocID="{EE20F978-09EF-4C9E-B7AC-44877BBE941F}" presName="ChildAccent" presStyleLbl="solidFgAcc1" presStyleIdx="0" presStyleCnt="2"/>
      <dgm:spPr/>
    </dgm:pt>
    <dgm:pt modelId="{F4AB20C4-5485-44D5-A857-D4C09C52B45E}" type="pres">
      <dgm:prSet presAssocID="{EE20F978-09EF-4C9E-B7AC-44877BBE941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44C8B-2BC8-49FD-8F65-C45B3C55B3EC}" type="pres">
      <dgm:prSet presAssocID="{9663B1D0-B068-463D-AA2D-7A1AC7797C2E}" presName="root" presStyleCnt="0">
        <dgm:presLayoutVars>
          <dgm:chMax/>
          <dgm:chPref/>
        </dgm:presLayoutVars>
      </dgm:prSet>
      <dgm:spPr/>
    </dgm:pt>
    <dgm:pt modelId="{AD470376-2C28-4C4F-97BF-27D700DC826D}" type="pres">
      <dgm:prSet presAssocID="{9663B1D0-B068-463D-AA2D-7A1AC7797C2E}" presName="rootComposite" presStyleCnt="0">
        <dgm:presLayoutVars/>
      </dgm:prSet>
      <dgm:spPr/>
    </dgm:pt>
    <dgm:pt modelId="{985F5C54-9E45-473C-92A6-7055F9550595}" type="pres">
      <dgm:prSet presAssocID="{9663B1D0-B068-463D-AA2D-7A1AC7797C2E}" presName="ParentAccent" presStyleLbl="alignNode1" presStyleIdx="1" presStyleCnt="2"/>
      <dgm:spPr/>
    </dgm:pt>
    <dgm:pt modelId="{0586651A-0DBE-48B1-9242-4DCA84E81048}" type="pres">
      <dgm:prSet presAssocID="{9663B1D0-B068-463D-AA2D-7A1AC7797C2E}" presName="ParentSmallAccent" presStyleLbl="fgAcc1" presStyleIdx="1" presStyleCnt="2"/>
      <dgm:spPr/>
    </dgm:pt>
    <dgm:pt modelId="{9F29BFBA-30B9-434D-894C-DB055B87C0C4}" type="pres">
      <dgm:prSet presAssocID="{9663B1D0-B068-463D-AA2D-7A1AC7797C2E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37C15-955A-4EE1-8549-FFF9BDAE2CEA}" type="pres">
      <dgm:prSet presAssocID="{9663B1D0-B068-463D-AA2D-7A1AC7797C2E}" presName="childShape" presStyleCnt="0">
        <dgm:presLayoutVars>
          <dgm:chMax val="0"/>
          <dgm:chPref val="0"/>
        </dgm:presLayoutVars>
      </dgm:prSet>
      <dgm:spPr/>
    </dgm:pt>
    <dgm:pt modelId="{72A6A132-C769-4667-96E7-6A45F29D41D9}" type="pres">
      <dgm:prSet presAssocID="{455C5ACD-FAEC-43B9-A2F5-C7D20BD09C78}" presName="childComposite" presStyleCnt="0">
        <dgm:presLayoutVars>
          <dgm:chMax val="0"/>
          <dgm:chPref val="0"/>
        </dgm:presLayoutVars>
      </dgm:prSet>
      <dgm:spPr/>
    </dgm:pt>
    <dgm:pt modelId="{E55123EF-179C-458B-96CD-78ADC8085B3F}" type="pres">
      <dgm:prSet presAssocID="{455C5ACD-FAEC-43B9-A2F5-C7D20BD09C78}" presName="ChildAccent" presStyleLbl="solidFgAcc1" presStyleIdx="1" presStyleCnt="2"/>
      <dgm:spPr/>
    </dgm:pt>
    <dgm:pt modelId="{068F8D84-A233-48B0-9309-5A0A3388A669}" type="pres">
      <dgm:prSet presAssocID="{455C5ACD-FAEC-43B9-A2F5-C7D20BD09C78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2BB841-3F50-4EC1-93D6-FCF69CD25D8F}" srcId="{6622D8D0-E2D8-417E-86D6-BFB5742812B1}" destId="{25148DD9-734C-4F22-9981-C80B78BEEFCB}" srcOrd="0" destOrd="0" parTransId="{176E32EC-0E6D-4F54-8A75-E9D364DD04C4}" sibTransId="{6F6FAB6B-A86B-426C-8245-C4DE80C901DC}"/>
    <dgm:cxn modelId="{18827554-C45C-42BD-B97D-8021F86371D9}" type="presOf" srcId="{455C5ACD-FAEC-43B9-A2F5-C7D20BD09C78}" destId="{068F8D84-A233-48B0-9309-5A0A3388A669}" srcOrd="0" destOrd="0" presId="urn:microsoft.com/office/officeart/2008/layout/SquareAccentList"/>
    <dgm:cxn modelId="{D3AC2866-A960-4F8C-94D7-97E05BA6BBDF}" type="presOf" srcId="{25148DD9-734C-4F22-9981-C80B78BEEFCB}" destId="{EF3ECB57-E438-4FDF-9550-E21037424C81}" srcOrd="0" destOrd="0" presId="urn:microsoft.com/office/officeart/2008/layout/SquareAccentList"/>
    <dgm:cxn modelId="{141D309A-F1A3-4E48-922E-069C3E747C13}" srcId="{6622D8D0-E2D8-417E-86D6-BFB5742812B1}" destId="{9663B1D0-B068-463D-AA2D-7A1AC7797C2E}" srcOrd="1" destOrd="0" parTransId="{4F19CB37-6797-4B6F-A564-B9E5E43A0EC0}" sibTransId="{A6BB721C-F77E-48BF-BF03-0B0CEF1B420E}"/>
    <dgm:cxn modelId="{4C13E4BB-E358-435E-A26C-F5BAFB2E69B8}" srcId="{9663B1D0-B068-463D-AA2D-7A1AC7797C2E}" destId="{455C5ACD-FAEC-43B9-A2F5-C7D20BD09C78}" srcOrd="0" destOrd="0" parTransId="{08D53D7D-C38B-4BF0-8384-94647EF12A95}" sibTransId="{9DABADCC-81F1-4B4C-A61B-8BC2ECBDCE2A}"/>
    <dgm:cxn modelId="{2D441879-262B-4A05-8241-6B3E2DF55756}" type="presOf" srcId="{6622D8D0-E2D8-417E-86D6-BFB5742812B1}" destId="{E8EE702D-7FAC-4433-8B5C-79C0C1EF6046}" srcOrd="0" destOrd="0" presId="urn:microsoft.com/office/officeart/2008/layout/SquareAccentList"/>
    <dgm:cxn modelId="{2F792D68-7A93-4C56-9A7F-07495B084900}" srcId="{25148DD9-734C-4F22-9981-C80B78BEEFCB}" destId="{EE20F978-09EF-4C9E-B7AC-44877BBE941F}" srcOrd="0" destOrd="0" parTransId="{F27B090C-F708-4C06-8107-CBB821769436}" sibTransId="{1ACC8A31-56B7-4F4F-9944-EEB85889BAC5}"/>
    <dgm:cxn modelId="{793B875F-F9CF-4011-9782-90DC5D873A15}" type="presOf" srcId="{EE20F978-09EF-4C9E-B7AC-44877BBE941F}" destId="{F4AB20C4-5485-44D5-A857-D4C09C52B45E}" srcOrd="0" destOrd="0" presId="urn:microsoft.com/office/officeart/2008/layout/SquareAccentList"/>
    <dgm:cxn modelId="{4954B9BA-065A-441E-81F3-CD21E7C1F2AC}" type="presOf" srcId="{9663B1D0-B068-463D-AA2D-7A1AC7797C2E}" destId="{9F29BFBA-30B9-434D-894C-DB055B87C0C4}" srcOrd="0" destOrd="0" presId="urn:microsoft.com/office/officeart/2008/layout/SquareAccentList"/>
    <dgm:cxn modelId="{0A771215-C740-42A6-993B-B8ABEF788B9E}" type="presParOf" srcId="{E8EE702D-7FAC-4433-8B5C-79C0C1EF6046}" destId="{4BE86292-7186-4043-851F-DF1401015C55}" srcOrd="0" destOrd="0" presId="urn:microsoft.com/office/officeart/2008/layout/SquareAccentList"/>
    <dgm:cxn modelId="{DB5503DF-156D-446F-8D0F-7FCA56FB3F8C}" type="presParOf" srcId="{4BE86292-7186-4043-851F-DF1401015C55}" destId="{7FC88765-9646-48BE-820F-759F5441ED2F}" srcOrd="0" destOrd="0" presId="urn:microsoft.com/office/officeart/2008/layout/SquareAccentList"/>
    <dgm:cxn modelId="{0EAABACB-F70B-4244-8595-91C8FA3237EA}" type="presParOf" srcId="{7FC88765-9646-48BE-820F-759F5441ED2F}" destId="{678FC555-C0DD-4849-A81A-FA96D5759CC6}" srcOrd="0" destOrd="0" presId="urn:microsoft.com/office/officeart/2008/layout/SquareAccentList"/>
    <dgm:cxn modelId="{C980A854-E927-4940-9CED-EB92B519A733}" type="presParOf" srcId="{7FC88765-9646-48BE-820F-759F5441ED2F}" destId="{92ACC395-0B35-44AF-BE55-CC7D04397B29}" srcOrd="1" destOrd="0" presId="urn:microsoft.com/office/officeart/2008/layout/SquareAccentList"/>
    <dgm:cxn modelId="{3E745AAF-7963-4AEF-91C4-A4EEA949C8C8}" type="presParOf" srcId="{7FC88765-9646-48BE-820F-759F5441ED2F}" destId="{EF3ECB57-E438-4FDF-9550-E21037424C81}" srcOrd="2" destOrd="0" presId="urn:microsoft.com/office/officeart/2008/layout/SquareAccentList"/>
    <dgm:cxn modelId="{3D20EA90-56E9-4679-B6CA-7F528CB480C8}" type="presParOf" srcId="{4BE86292-7186-4043-851F-DF1401015C55}" destId="{948E8586-F842-4BAB-BDAB-5702423A2FA6}" srcOrd="1" destOrd="0" presId="urn:microsoft.com/office/officeart/2008/layout/SquareAccentList"/>
    <dgm:cxn modelId="{AAE1B1BE-E835-4082-B964-F25015CBF219}" type="presParOf" srcId="{948E8586-F842-4BAB-BDAB-5702423A2FA6}" destId="{03134E01-E4A4-4476-956B-5938647CB25D}" srcOrd="0" destOrd="0" presId="urn:microsoft.com/office/officeart/2008/layout/SquareAccentList"/>
    <dgm:cxn modelId="{2E2BDE26-2C17-4B7E-8C00-45AA4C3DE24C}" type="presParOf" srcId="{03134E01-E4A4-4476-956B-5938647CB25D}" destId="{0E409131-E106-4C72-ADDD-984320330EAA}" srcOrd="0" destOrd="0" presId="urn:microsoft.com/office/officeart/2008/layout/SquareAccentList"/>
    <dgm:cxn modelId="{0BA78C3A-13D5-44FC-925B-D32C5202A9BF}" type="presParOf" srcId="{03134E01-E4A4-4476-956B-5938647CB25D}" destId="{F4AB20C4-5485-44D5-A857-D4C09C52B45E}" srcOrd="1" destOrd="0" presId="urn:microsoft.com/office/officeart/2008/layout/SquareAccentList"/>
    <dgm:cxn modelId="{A422332B-F14C-4602-A79E-0815F954A27B}" type="presParOf" srcId="{E8EE702D-7FAC-4433-8B5C-79C0C1EF6046}" destId="{B0444C8B-2BC8-49FD-8F65-C45B3C55B3EC}" srcOrd="1" destOrd="0" presId="urn:microsoft.com/office/officeart/2008/layout/SquareAccentList"/>
    <dgm:cxn modelId="{C474BF31-0809-4801-AA71-43EC4447064D}" type="presParOf" srcId="{B0444C8B-2BC8-49FD-8F65-C45B3C55B3EC}" destId="{AD470376-2C28-4C4F-97BF-27D700DC826D}" srcOrd="0" destOrd="0" presId="urn:microsoft.com/office/officeart/2008/layout/SquareAccentList"/>
    <dgm:cxn modelId="{8BBF14C7-E79F-49FE-8A5E-95C4E60DAAA3}" type="presParOf" srcId="{AD470376-2C28-4C4F-97BF-27D700DC826D}" destId="{985F5C54-9E45-473C-92A6-7055F9550595}" srcOrd="0" destOrd="0" presId="urn:microsoft.com/office/officeart/2008/layout/SquareAccentList"/>
    <dgm:cxn modelId="{3D55E531-56EA-45EB-8CC4-BEA935BA444A}" type="presParOf" srcId="{AD470376-2C28-4C4F-97BF-27D700DC826D}" destId="{0586651A-0DBE-48B1-9242-4DCA84E81048}" srcOrd="1" destOrd="0" presId="urn:microsoft.com/office/officeart/2008/layout/SquareAccentList"/>
    <dgm:cxn modelId="{CFCC6A43-92B6-4791-9D7D-84A8568CB181}" type="presParOf" srcId="{AD470376-2C28-4C4F-97BF-27D700DC826D}" destId="{9F29BFBA-30B9-434D-894C-DB055B87C0C4}" srcOrd="2" destOrd="0" presId="urn:microsoft.com/office/officeart/2008/layout/SquareAccentList"/>
    <dgm:cxn modelId="{7F3EB978-B098-4A03-9EE3-401B1375037F}" type="presParOf" srcId="{B0444C8B-2BC8-49FD-8F65-C45B3C55B3EC}" destId="{4D537C15-955A-4EE1-8549-FFF9BDAE2CEA}" srcOrd="1" destOrd="0" presId="urn:microsoft.com/office/officeart/2008/layout/SquareAccentList"/>
    <dgm:cxn modelId="{B68BB6A1-9E77-4DC6-A849-1EBDE75B4831}" type="presParOf" srcId="{4D537C15-955A-4EE1-8549-FFF9BDAE2CEA}" destId="{72A6A132-C769-4667-96E7-6A45F29D41D9}" srcOrd="0" destOrd="0" presId="urn:microsoft.com/office/officeart/2008/layout/SquareAccentList"/>
    <dgm:cxn modelId="{7B83B4CE-11C9-42D2-A075-705983EB587B}" type="presParOf" srcId="{72A6A132-C769-4667-96E7-6A45F29D41D9}" destId="{E55123EF-179C-458B-96CD-78ADC8085B3F}" srcOrd="0" destOrd="0" presId="urn:microsoft.com/office/officeart/2008/layout/SquareAccentList"/>
    <dgm:cxn modelId="{A3570258-58CB-46B9-BB2F-4675A2EF862A}" type="presParOf" srcId="{72A6A132-C769-4667-96E7-6A45F29D41D9}" destId="{068F8D84-A233-48B0-9309-5A0A3388A66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622D8D0-E2D8-417E-86D6-BFB5742812B1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5148DD9-734C-4F22-9981-C80B78BEEFCB}">
      <dgm:prSet phldrT="[Texto]" custT="1"/>
      <dgm:spPr/>
      <dgm:t>
        <a:bodyPr/>
        <a:lstStyle/>
        <a:p>
          <a:r>
            <a:rPr lang="es-EC" sz="2000" dirty="0" smtClean="0"/>
            <a:t>Año 2015</a:t>
          </a:r>
          <a:endParaRPr lang="es-EC" sz="2000" dirty="0"/>
        </a:p>
      </dgm:t>
    </dgm:pt>
    <dgm:pt modelId="{176E32EC-0E6D-4F54-8A75-E9D364DD04C4}" type="parTrans" cxnId="{CC2BB841-3F50-4EC1-93D6-FCF69CD25D8F}">
      <dgm:prSet/>
      <dgm:spPr/>
      <dgm:t>
        <a:bodyPr/>
        <a:lstStyle/>
        <a:p>
          <a:endParaRPr lang="es-EC"/>
        </a:p>
      </dgm:t>
    </dgm:pt>
    <dgm:pt modelId="{6F6FAB6B-A86B-426C-8245-C4DE80C901DC}" type="sibTrans" cxnId="{CC2BB841-3F50-4EC1-93D6-FCF69CD25D8F}">
      <dgm:prSet/>
      <dgm:spPr/>
      <dgm:t>
        <a:bodyPr/>
        <a:lstStyle/>
        <a:p>
          <a:endParaRPr lang="es-EC"/>
        </a:p>
      </dgm:t>
    </dgm:pt>
    <dgm:pt modelId="{EE20F978-09EF-4C9E-B7AC-44877BBE941F}">
      <dgm:prSet phldrT="[Texto]" custT="1"/>
      <dgm:spPr/>
      <dgm:t>
        <a:bodyPr/>
        <a:lstStyle/>
        <a:p>
          <a:r>
            <a:rPr lang="es-EC" sz="1050" dirty="0" smtClean="0"/>
            <a:t>Por cada dólar que la empresa posee tiene comprometido 3 veces su patrimonio</a:t>
          </a:r>
          <a:endParaRPr lang="es-EC" sz="1050" dirty="0"/>
        </a:p>
      </dgm:t>
    </dgm:pt>
    <dgm:pt modelId="{F27B090C-F708-4C06-8107-CBB821769436}" type="parTrans" cxnId="{2F792D68-7A93-4C56-9A7F-07495B084900}">
      <dgm:prSet/>
      <dgm:spPr/>
      <dgm:t>
        <a:bodyPr/>
        <a:lstStyle/>
        <a:p>
          <a:endParaRPr lang="es-EC"/>
        </a:p>
      </dgm:t>
    </dgm:pt>
    <dgm:pt modelId="{1ACC8A31-56B7-4F4F-9944-EEB85889BAC5}" type="sibTrans" cxnId="{2F792D68-7A93-4C56-9A7F-07495B084900}">
      <dgm:prSet/>
      <dgm:spPr/>
      <dgm:t>
        <a:bodyPr/>
        <a:lstStyle/>
        <a:p>
          <a:endParaRPr lang="es-EC"/>
        </a:p>
      </dgm:t>
    </dgm:pt>
    <dgm:pt modelId="{9663B1D0-B068-463D-AA2D-7A1AC7797C2E}">
      <dgm:prSet phldrT="[Texto]" custT="1"/>
      <dgm:spPr/>
      <dgm:t>
        <a:bodyPr/>
        <a:lstStyle/>
        <a:p>
          <a:r>
            <a:rPr lang="es-EC" sz="2000" dirty="0" smtClean="0"/>
            <a:t>Año 2016</a:t>
          </a:r>
          <a:endParaRPr lang="es-EC" sz="2000" dirty="0"/>
        </a:p>
      </dgm:t>
    </dgm:pt>
    <dgm:pt modelId="{4F19CB37-6797-4B6F-A564-B9E5E43A0EC0}" type="parTrans" cxnId="{141D309A-F1A3-4E48-922E-069C3E747C13}">
      <dgm:prSet/>
      <dgm:spPr/>
      <dgm:t>
        <a:bodyPr/>
        <a:lstStyle/>
        <a:p>
          <a:endParaRPr lang="es-EC"/>
        </a:p>
      </dgm:t>
    </dgm:pt>
    <dgm:pt modelId="{A6BB721C-F77E-48BF-BF03-0B0CEF1B420E}" type="sibTrans" cxnId="{141D309A-F1A3-4E48-922E-069C3E747C13}">
      <dgm:prSet/>
      <dgm:spPr/>
      <dgm:t>
        <a:bodyPr/>
        <a:lstStyle/>
        <a:p>
          <a:endParaRPr lang="es-EC"/>
        </a:p>
      </dgm:t>
    </dgm:pt>
    <dgm:pt modelId="{479EC35B-C054-447E-877B-F2959B171F04}">
      <dgm:prSet phldrT="[Texto]" custT="1"/>
      <dgm:spPr/>
      <dgm:t>
        <a:bodyPr/>
        <a:lstStyle/>
        <a:p>
          <a:r>
            <a:rPr lang="es-EC" sz="1100" dirty="0" smtClean="0"/>
            <a:t>Por cada dólar que la empresa posee tiene comprometido 4 veces su patrimonio</a:t>
          </a:r>
          <a:endParaRPr lang="es-EC" sz="1100" dirty="0"/>
        </a:p>
      </dgm:t>
    </dgm:pt>
    <dgm:pt modelId="{68EA1080-7EB3-4437-8691-8A23A6B558FB}" type="parTrans" cxnId="{A0B72BE1-C86A-4261-A110-983C94771BAF}">
      <dgm:prSet/>
      <dgm:spPr/>
      <dgm:t>
        <a:bodyPr/>
        <a:lstStyle/>
        <a:p>
          <a:endParaRPr lang="es-EC"/>
        </a:p>
      </dgm:t>
    </dgm:pt>
    <dgm:pt modelId="{FAF9D181-202B-4723-9878-D304117FA6FD}" type="sibTrans" cxnId="{A0B72BE1-C86A-4261-A110-983C94771BAF}">
      <dgm:prSet/>
      <dgm:spPr/>
      <dgm:t>
        <a:bodyPr/>
        <a:lstStyle/>
        <a:p>
          <a:endParaRPr lang="es-EC"/>
        </a:p>
      </dgm:t>
    </dgm:pt>
    <dgm:pt modelId="{E8EE702D-7FAC-4433-8B5C-79C0C1EF6046}" type="pres">
      <dgm:prSet presAssocID="{6622D8D0-E2D8-417E-86D6-BFB5742812B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BE86292-7186-4043-851F-DF1401015C55}" type="pres">
      <dgm:prSet presAssocID="{25148DD9-734C-4F22-9981-C80B78BEEFCB}" presName="root" presStyleCnt="0">
        <dgm:presLayoutVars>
          <dgm:chMax/>
          <dgm:chPref/>
        </dgm:presLayoutVars>
      </dgm:prSet>
      <dgm:spPr/>
    </dgm:pt>
    <dgm:pt modelId="{7FC88765-9646-48BE-820F-759F5441ED2F}" type="pres">
      <dgm:prSet presAssocID="{25148DD9-734C-4F22-9981-C80B78BEEFCB}" presName="rootComposite" presStyleCnt="0">
        <dgm:presLayoutVars/>
      </dgm:prSet>
      <dgm:spPr/>
    </dgm:pt>
    <dgm:pt modelId="{678FC555-C0DD-4849-A81A-FA96D5759CC6}" type="pres">
      <dgm:prSet presAssocID="{25148DD9-734C-4F22-9981-C80B78BEEFCB}" presName="ParentAccent" presStyleLbl="alignNode1" presStyleIdx="0" presStyleCnt="2"/>
      <dgm:spPr/>
    </dgm:pt>
    <dgm:pt modelId="{92ACC395-0B35-44AF-BE55-CC7D04397B29}" type="pres">
      <dgm:prSet presAssocID="{25148DD9-734C-4F22-9981-C80B78BEEFCB}" presName="ParentSmallAccent" presStyleLbl="fgAcc1" presStyleIdx="0" presStyleCnt="2"/>
      <dgm:spPr/>
    </dgm:pt>
    <dgm:pt modelId="{EF3ECB57-E438-4FDF-9550-E21037424C81}" type="pres">
      <dgm:prSet presAssocID="{25148DD9-734C-4F22-9981-C80B78BEEFCB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E8586-F842-4BAB-BDAB-5702423A2FA6}" type="pres">
      <dgm:prSet presAssocID="{25148DD9-734C-4F22-9981-C80B78BEEFCB}" presName="childShape" presStyleCnt="0">
        <dgm:presLayoutVars>
          <dgm:chMax val="0"/>
          <dgm:chPref val="0"/>
        </dgm:presLayoutVars>
      </dgm:prSet>
      <dgm:spPr/>
    </dgm:pt>
    <dgm:pt modelId="{03134E01-E4A4-4476-956B-5938647CB25D}" type="pres">
      <dgm:prSet presAssocID="{EE20F978-09EF-4C9E-B7AC-44877BBE941F}" presName="childComposite" presStyleCnt="0">
        <dgm:presLayoutVars>
          <dgm:chMax val="0"/>
          <dgm:chPref val="0"/>
        </dgm:presLayoutVars>
      </dgm:prSet>
      <dgm:spPr/>
    </dgm:pt>
    <dgm:pt modelId="{0E409131-E106-4C72-ADDD-984320330EAA}" type="pres">
      <dgm:prSet presAssocID="{EE20F978-09EF-4C9E-B7AC-44877BBE941F}" presName="ChildAccent" presStyleLbl="solidFgAcc1" presStyleIdx="0" presStyleCnt="2"/>
      <dgm:spPr/>
    </dgm:pt>
    <dgm:pt modelId="{F4AB20C4-5485-44D5-A857-D4C09C52B45E}" type="pres">
      <dgm:prSet presAssocID="{EE20F978-09EF-4C9E-B7AC-44877BBE941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44C8B-2BC8-49FD-8F65-C45B3C55B3EC}" type="pres">
      <dgm:prSet presAssocID="{9663B1D0-B068-463D-AA2D-7A1AC7797C2E}" presName="root" presStyleCnt="0">
        <dgm:presLayoutVars>
          <dgm:chMax/>
          <dgm:chPref/>
        </dgm:presLayoutVars>
      </dgm:prSet>
      <dgm:spPr/>
    </dgm:pt>
    <dgm:pt modelId="{AD470376-2C28-4C4F-97BF-27D700DC826D}" type="pres">
      <dgm:prSet presAssocID="{9663B1D0-B068-463D-AA2D-7A1AC7797C2E}" presName="rootComposite" presStyleCnt="0">
        <dgm:presLayoutVars/>
      </dgm:prSet>
      <dgm:spPr/>
    </dgm:pt>
    <dgm:pt modelId="{985F5C54-9E45-473C-92A6-7055F9550595}" type="pres">
      <dgm:prSet presAssocID="{9663B1D0-B068-463D-AA2D-7A1AC7797C2E}" presName="ParentAccent" presStyleLbl="alignNode1" presStyleIdx="1" presStyleCnt="2"/>
      <dgm:spPr/>
    </dgm:pt>
    <dgm:pt modelId="{0586651A-0DBE-48B1-9242-4DCA84E81048}" type="pres">
      <dgm:prSet presAssocID="{9663B1D0-B068-463D-AA2D-7A1AC7797C2E}" presName="ParentSmallAccent" presStyleLbl="fgAcc1" presStyleIdx="1" presStyleCnt="2"/>
      <dgm:spPr/>
    </dgm:pt>
    <dgm:pt modelId="{9F29BFBA-30B9-434D-894C-DB055B87C0C4}" type="pres">
      <dgm:prSet presAssocID="{9663B1D0-B068-463D-AA2D-7A1AC7797C2E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37C15-955A-4EE1-8549-FFF9BDAE2CEA}" type="pres">
      <dgm:prSet presAssocID="{9663B1D0-B068-463D-AA2D-7A1AC7797C2E}" presName="childShape" presStyleCnt="0">
        <dgm:presLayoutVars>
          <dgm:chMax val="0"/>
          <dgm:chPref val="0"/>
        </dgm:presLayoutVars>
      </dgm:prSet>
      <dgm:spPr/>
    </dgm:pt>
    <dgm:pt modelId="{4130CC3A-B57F-4CBC-9B14-AF177FEAC213}" type="pres">
      <dgm:prSet presAssocID="{479EC35B-C054-447E-877B-F2959B171F04}" presName="childComposite" presStyleCnt="0">
        <dgm:presLayoutVars>
          <dgm:chMax val="0"/>
          <dgm:chPref val="0"/>
        </dgm:presLayoutVars>
      </dgm:prSet>
      <dgm:spPr/>
    </dgm:pt>
    <dgm:pt modelId="{11000986-BF0A-425D-8FF6-1971506B11E5}" type="pres">
      <dgm:prSet presAssocID="{479EC35B-C054-447E-877B-F2959B171F04}" presName="ChildAccent" presStyleLbl="solidFgAcc1" presStyleIdx="1" presStyleCnt="2"/>
      <dgm:spPr/>
    </dgm:pt>
    <dgm:pt modelId="{8B0B5B2B-6978-4F21-A42A-E3E84CB316D1}" type="pres">
      <dgm:prSet presAssocID="{479EC35B-C054-447E-877B-F2959B171F0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2BB841-3F50-4EC1-93D6-FCF69CD25D8F}" srcId="{6622D8D0-E2D8-417E-86D6-BFB5742812B1}" destId="{25148DD9-734C-4F22-9981-C80B78BEEFCB}" srcOrd="0" destOrd="0" parTransId="{176E32EC-0E6D-4F54-8A75-E9D364DD04C4}" sibTransId="{6F6FAB6B-A86B-426C-8245-C4DE80C901DC}"/>
    <dgm:cxn modelId="{DD62B7F0-4F7F-45AB-AC1B-B1EDABA5C5E5}" type="presOf" srcId="{EE20F978-09EF-4C9E-B7AC-44877BBE941F}" destId="{F4AB20C4-5485-44D5-A857-D4C09C52B45E}" srcOrd="0" destOrd="0" presId="urn:microsoft.com/office/officeart/2008/layout/SquareAccentList"/>
    <dgm:cxn modelId="{141D309A-F1A3-4E48-922E-069C3E747C13}" srcId="{6622D8D0-E2D8-417E-86D6-BFB5742812B1}" destId="{9663B1D0-B068-463D-AA2D-7A1AC7797C2E}" srcOrd="1" destOrd="0" parTransId="{4F19CB37-6797-4B6F-A564-B9E5E43A0EC0}" sibTransId="{A6BB721C-F77E-48BF-BF03-0B0CEF1B420E}"/>
    <dgm:cxn modelId="{A0B72BE1-C86A-4261-A110-983C94771BAF}" srcId="{9663B1D0-B068-463D-AA2D-7A1AC7797C2E}" destId="{479EC35B-C054-447E-877B-F2959B171F04}" srcOrd="0" destOrd="0" parTransId="{68EA1080-7EB3-4437-8691-8A23A6B558FB}" sibTransId="{FAF9D181-202B-4723-9878-D304117FA6FD}"/>
    <dgm:cxn modelId="{A2F2C8F0-8EFF-4549-9DFD-1593884A7F15}" type="presOf" srcId="{479EC35B-C054-447E-877B-F2959B171F04}" destId="{8B0B5B2B-6978-4F21-A42A-E3E84CB316D1}" srcOrd="0" destOrd="0" presId="urn:microsoft.com/office/officeart/2008/layout/SquareAccentList"/>
    <dgm:cxn modelId="{32CD5F66-0EBC-424E-9893-77021EB66CF6}" type="presOf" srcId="{9663B1D0-B068-463D-AA2D-7A1AC7797C2E}" destId="{9F29BFBA-30B9-434D-894C-DB055B87C0C4}" srcOrd="0" destOrd="0" presId="urn:microsoft.com/office/officeart/2008/layout/SquareAccentList"/>
    <dgm:cxn modelId="{35BA9407-33FE-47CD-83E3-8EE942EF5778}" type="presOf" srcId="{25148DD9-734C-4F22-9981-C80B78BEEFCB}" destId="{EF3ECB57-E438-4FDF-9550-E21037424C81}" srcOrd="0" destOrd="0" presId="urn:microsoft.com/office/officeart/2008/layout/SquareAccentList"/>
    <dgm:cxn modelId="{2F792D68-7A93-4C56-9A7F-07495B084900}" srcId="{25148DD9-734C-4F22-9981-C80B78BEEFCB}" destId="{EE20F978-09EF-4C9E-B7AC-44877BBE941F}" srcOrd="0" destOrd="0" parTransId="{F27B090C-F708-4C06-8107-CBB821769436}" sibTransId="{1ACC8A31-56B7-4F4F-9944-EEB85889BAC5}"/>
    <dgm:cxn modelId="{38136182-FC54-4849-9177-7505EE7935B9}" type="presOf" srcId="{6622D8D0-E2D8-417E-86D6-BFB5742812B1}" destId="{E8EE702D-7FAC-4433-8B5C-79C0C1EF6046}" srcOrd="0" destOrd="0" presId="urn:microsoft.com/office/officeart/2008/layout/SquareAccentList"/>
    <dgm:cxn modelId="{6AF71D1F-6ACF-4E8A-822C-AD96D5AA63C0}" type="presParOf" srcId="{E8EE702D-7FAC-4433-8B5C-79C0C1EF6046}" destId="{4BE86292-7186-4043-851F-DF1401015C55}" srcOrd="0" destOrd="0" presId="urn:microsoft.com/office/officeart/2008/layout/SquareAccentList"/>
    <dgm:cxn modelId="{74523262-44C5-4805-808D-00A65730369C}" type="presParOf" srcId="{4BE86292-7186-4043-851F-DF1401015C55}" destId="{7FC88765-9646-48BE-820F-759F5441ED2F}" srcOrd="0" destOrd="0" presId="urn:microsoft.com/office/officeart/2008/layout/SquareAccentList"/>
    <dgm:cxn modelId="{50CEBDB7-01B9-4148-9E54-2C468CC0DB1A}" type="presParOf" srcId="{7FC88765-9646-48BE-820F-759F5441ED2F}" destId="{678FC555-C0DD-4849-A81A-FA96D5759CC6}" srcOrd="0" destOrd="0" presId="urn:microsoft.com/office/officeart/2008/layout/SquareAccentList"/>
    <dgm:cxn modelId="{34DF2105-6AC3-4E0C-8173-CA27C04802BB}" type="presParOf" srcId="{7FC88765-9646-48BE-820F-759F5441ED2F}" destId="{92ACC395-0B35-44AF-BE55-CC7D04397B29}" srcOrd="1" destOrd="0" presId="urn:microsoft.com/office/officeart/2008/layout/SquareAccentList"/>
    <dgm:cxn modelId="{36D8CC2D-C0B4-4E9E-A9CF-E54D2F620A92}" type="presParOf" srcId="{7FC88765-9646-48BE-820F-759F5441ED2F}" destId="{EF3ECB57-E438-4FDF-9550-E21037424C81}" srcOrd="2" destOrd="0" presId="urn:microsoft.com/office/officeart/2008/layout/SquareAccentList"/>
    <dgm:cxn modelId="{1F8DAD8F-8776-49BD-A645-A09ADAD7A117}" type="presParOf" srcId="{4BE86292-7186-4043-851F-DF1401015C55}" destId="{948E8586-F842-4BAB-BDAB-5702423A2FA6}" srcOrd="1" destOrd="0" presId="urn:microsoft.com/office/officeart/2008/layout/SquareAccentList"/>
    <dgm:cxn modelId="{CBCE1FD8-BCCF-4069-A9CC-F1C44BF5D967}" type="presParOf" srcId="{948E8586-F842-4BAB-BDAB-5702423A2FA6}" destId="{03134E01-E4A4-4476-956B-5938647CB25D}" srcOrd="0" destOrd="0" presId="urn:microsoft.com/office/officeart/2008/layout/SquareAccentList"/>
    <dgm:cxn modelId="{97FBD5D3-6CDB-4074-8570-7F839D3B976D}" type="presParOf" srcId="{03134E01-E4A4-4476-956B-5938647CB25D}" destId="{0E409131-E106-4C72-ADDD-984320330EAA}" srcOrd="0" destOrd="0" presId="urn:microsoft.com/office/officeart/2008/layout/SquareAccentList"/>
    <dgm:cxn modelId="{1BF63A77-B8BD-4321-88C4-118E56605F1D}" type="presParOf" srcId="{03134E01-E4A4-4476-956B-5938647CB25D}" destId="{F4AB20C4-5485-44D5-A857-D4C09C52B45E}" srcOrd="1" destOrd="0" presId="urn:microsoft.com/office/officeart/2008/layout/SquareAccentList"/>
    <dgm:cxn modelId="{C2F320B0-CF60-4E7B-A931-A1172064A1B7}" type="presParOf" srcId="{E8EE702D-7FAC-4433-8B5C-79C0C1EF6046}" destId="{B0444C8B-2BC8-49FD-8F65-C45B3C55B3EC}" srcOrd="1" destOrd="0" presId="urn:microsoft.com/office/officeart/2008/layout/SquareAccentList"/>
    <dgm:cxn modelId="{5E062D42-F844-426A-8D43-2E7AF0A099BA}" type="presParOf" srcId="{B0444C8B-2BC8-49FD-8F65-C45B3C55B3EC}" destId="{AD470376-2C28-4C4F-97BF-27D700DC826D}" srcOrd="0" destOrd="0" presId="urn:microsoft.com/office/officeart/2008/layout/SquareAccentList"/>
    <dgm:cxn modelId="{BC13F639-1D69-4C74-92C2-361389E3E8F5}" type="presParOf" srcId="{AD470376-2C28-4C4F-97BF-27D700DC826D}" destId="{985F5C54-9E45-473C-92A6-7055F9550595}" srcOrd="0" destOrd="0" presId="urn:microsoft.com/office/officeart/2008/layout/SquareAccentList"/>
    <dgm:cxn modelId="{AF312087-FBE1-4B15-A076-437FA66B5D3C}" type="presParOf" srcId="{AD470376-2C28-4C4F-97BF-27D700DC826D}" destId="{0586651A-0DBE-48B1-9242-4DCA84E81048}" srcOrd="1" destOrd="0" presId="urn:microsoft.com/office/officeart/2008/layout/SquareAccentList"/>
    <dgm:cxn modelId="{367ECFDA-22E2-4139-89C9-F3F265D0C085}" type="presParOf" srcId="{AD470376-2C28-4C4F-97BF-27D700DC826D}" destId="{9F29BFBA-30B9-434D-894C-DB055B87C0C4}" srcOrd="2" destOrd="0" presId="urn:microsoft.com/office/officeart/2008/layout/SquareAccentList"/>
    <dgm:cxn modelId="{78CC2D37-DB77-4918-A8F2-E615977E17B6}" type="presParOf" srcId="{B0444C8B-2BC8-49FD-8F65-C45B3C55B3EC}" destId="{4D537C15-955A-4EE1-8549-FFF9BDAE2CEA}" srcOrd="1" destOrd="0" presId="urn:microsoft.com/office/officeart/2008/layout/SquareAccentList"/>
    <dgm:cxn modelId="{E5EAB151-89EE-407C-9A0F-89AE487C89E0}" type="presParOf" srcId="{4D537C15-955A-4EE1-8549-FFF9BDAE2CEA}" destId="{4130CC3A-B57F-4CBC-9B14-AF177FEAC213}" srcOrd="0" destOrd="0" presId="urn:microsoft.com/office/officeart/2008/layout/SquareAccentList"/>
    <dgm:cxn modelId="{BA103B45-6C20-4EB5-A811-1826B64F6F0D}" type="presParOf" srcId="{4130CC3A-B57F-4CBC-9B14-AF177FEAC213}" destId="{11000986-BF0A-425D-8FF6-1971506B11E5}" srcOrd="0" destOrd="0" presId="urn:microsoft.com/office/officeart/2008/layout/SquareAccentList"/>
    <dgm:cxn modelId="{7F6426FE-D5A5-49CF-8CD2-8173B4570369}" type="presParOf" srcId="{4130CC3A-B57F-4CBC-9B14-AF177FEAC213}" destId="{8B0B5B2B-6978-4F21-A42A-E3E84CB316D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FCFB56-1EA9-40E5-AA05-946636267FF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1277F07-0EB2-4965-B684-B53251FFF495}">
      <dgm:prSet phldrT="[Texto]"/>
      <dgm:spPr/>
      <dgm:t>
        <a:bodyPr/>
        <a:lstStyle/>
        <a:p>
          <a:r>
            <a:rPr lang="es-EC" b="0" i="0" u="none" dirty="0" smtClean="0"/>
            <a:t>Al año 2015, por cada dólar invertido en la empresa únicamente  0,25 ctvs. es capital propio de la empresa</a:t>
          </a:r>
          <a:endParaRPr lang="es-EC" dirty="0"/>
        </a:p>
      </dgm:t>
    </dgm:pt>
    <dgm:pt modelId="{A367E23B-726A-4018-8BE4-9C2B3739142A}" type="parTrans" cxnId="{8EC42AF0-CFBC-40DC-B346-111589AC7694}">
      <dgm:prSet/>
      <dgm:spPr/>
      <dgm:t>
        <a:bodyPr/>
        <a:lstStyle/>
        <a:p>
          <a:endParaRPr lang="es-EC"/>
        </a:p>
      </dgm:t>
    </dgm:pt>
    <dgm:pt modelId="{10B9ABF6-32C3-4FC5-B82A-94C3D0B3BB65}" type="sibTrans" cxnId="{8EC42AF0-CFBC-40DC-B346-111589AC769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C62A141-3A98-4D88-BB69-F257B0BA46F1}">
      <dgm:prSet phldrT="[Texto]"/>
      <dgm:spPr/>
      <dgm:t>
        <a:bodyPr/>
        <a:lstStyle/>
        <a:p>
          <a:r>
            <a:rPr lang="es-EC" b="0" i="0" u="none" dirty="0" smtClean="0"/>
            <a:t>Valor que </a:t>
          </a:r>
          <a:r>
            <a:rPr lang="es-EC" dirty="0" smtClean="0"/>
            <a:t>Al año </a:t>
          </a:r>
          <a:r>
            <a:rPr lang="es-EC" smtClean="0"/>
            <a:t>2016  se ha reducido </a:t>
          </a:r>
          <a:r>
            <a:rPr lang="es-EC" dirty="0" smtClean="0"/>
            <a:t>a 0,19 ctvs. </a:t>
          </a:r>
          <a:endParaRPr lang="es-EC" dirty="0"/>
        </a:p>
      </dgm:t>
    </dgm:pt>
    <dgm:pt modelId="{EB325C11-60FF-4DDD-BB67-3733BBDA33AB}" type="parTrans" cxnId="{E834CF21-0F68-4237-B4C0-9F9F153607F0}">
      <dgm:prSet/>
      <dgm:spPr/>
      <dgm:t>
        <a:bodyPr/>
        <a:lstStyle/>
        <a:p>
          <a:endParaRPr lang="es-EC"/>
        </a:p>
      </dgm:t>
    </dgm:pt>
    <dgm:pt modelId="{1CE0E06B-4444-44D5-9C40-E1501D33C146}" type="sibTrans" cxnId="{E834CF21-0F68-4237-B4C0-9F9F153607F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B1E3C0-A551-4AC2-8E88-8808908E42F9}" type="pres">
      <dgm:prSet presAssocID="{CEFCFB56-1EA9-40E5-AA05-946636267FF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C6F95285-0423-4A9A-A99A-32E0583E23CC}" type="pres">
      <dgm:prSet presAssocID="{11277F07-0EB2-4965-B684-B53251FFF495}" presName="parent_text_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EDD29C-B9C4-4515-AC28-E9F6AEFFF53A}" type="pres">
      <dgm:prSet presAssocID="{11277F07-0EB2-4965-B684-B53251FFF495}" presName="image_accent_1" presStyleCnt="0"/>
      <dgm:spPr/>
    </dgm:pt>
    <dgm:pt modelId="{ACC4F71C-404D-4EF8-8F33-663DDF6341FB}" type="pres">
      <dgm:prSet presAssocID="{11277F07-0EB2-4965-B684-B53251FFF495}" presName="imageAccentRepeatNode" presStyleLbl="alignNode1" presStyleIdx="0" presStyleCnt="3"/>
      <dgm:spPr/>
    </dgm:pt>
    <dgm:pt modelId="{7F51A537-7A5C-4CC9-98C1-C1EBC9EF8C3D}" type="pres">
      <dgm:prSet presAssocID="{11277F07-0EB2-4965-B684-B53251FFF495}" presName="accent_1" presStyleLbl="alignNode1" presStyleIdx="1" presStyleCnt="3"/>
      <dgm:spPr/>
    </dgm:pt>
    <dgm:pt modelId="{47427E56-98E9-47C4-8067-55A16948C8AF}" type="pres">
      <dgm:prSet presAssocID="{10B9ABF6-32C3-4FC5-B82A-94C3D0B3BB65}" presName="image_1" presStyleCnt="0"/>
      <dgm:spPr/>
    </dgm:pt>
    <dgm:pt modelId="{E615E737-9AE9-499A-BE87-C0F7FDFC43BE}" type="pres">
      <dgm:prSet presAssocID="{10B9ABF6-32C3-4FC5-B82A-94C3D0B3BB65}" presName="imageRepeatNode" presStyleLbl="fgImgPlace1" presStyleIdx="0" presStyleCnt="2"/>
      <dgm:spPr/>
      <dgm:t>
        <a:bodyPr/>
        <a:lstStyle/>
        <a:p>
          <a:endParaRPr lang="es-EC"/>
        </a:p>
      </dgm:t>
    </dgm:pt>
    <dgm:pt modelId="{B94FFD18-52DB-43B8-8FD1-582F157130EB}" type="pres">
      <dgm:prSet presAssocID="{DC62A141-3A98-4D88-BB69-F257B0BA46F1}" presName="parent_text_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7DA09F-E09D-4761-A7AB-2198296F87D6}" type="pres">
      <dgm:prSet presAssocID="{DC62A141-3A98-4D88-BB69-F257B0BA46F1}" presName="image_accent_2" presStyleCnt="0"/>
      <dgm:spPr/>
    </dgm:pt>
    <dgm:pt modelId="{8B34E307-B4F9-4796-A9BD-C8ABB1CA768F}" type="pres">
      <dgm:prSet presAssocID="{DC62A141-3A98-4D88-BB69-F257B0BA46F1}" presName="imageAccentRepeatNode" presStyleLbl="alignNode1" presStyleIdx="2" presStyleCnt="3"/>
      <dgm:spPr/>
    </dgm:pt>
    <dgm:pt modelId="{C119D356-4847-4C7E-ADFD-D9F86058A06B}" type="pres">
      <dgm:prSet presAssocID="{1CE0E06B-4444-44D5-9C40-E1501D33C146}" presName="image_2" presStyleCnt="0"/>
      <dgm:spPr/>
    </dgm:pt>
    <dgm:pt modelId="{268DB814-DA34-4989-B90C-A12648A744D0}" type="pres">
      <dgm:prSet presAssocID="{1CE0E06B-4444-44D5-9C40-E1501D33C146}" presName="imageRepeatNode" presStyleLbl="fgImgPlace1" presStyleIdx="1" presStyleCnt="2"/>
      <dgm:spPr/>
      <dgm:t>
        <a:bodyPr/>
        <a:lstStyle/>
        <a:p>
          <a:endParaRPr lang="es-EC"/>
        </a:p>
      </dgm:t>
    </dgm:pt>
  </dgm:ptLst>
  <dgm:cxnLst>
    <dgm:cxn modelId="{3E5EF23B-A247-4868-99CB-577F5AEBF090}" type="presOf" srcId="{11277F07-0EB2-4965-B684-B53251FFF495}" destId="{C6F95285-0423-4A9A-A99A-32E0583E23CC}" srcOrd="0" destOrd="0" presId="urn:microsoft.com/office/officeart/2008/layout/BubblePictureList"/>
    <dgm:cxn modelId="{E834CF21-0F68-4237-B4C0-9F9F153607F0}" srcId="{CEFCFB56-1EA9-40E5-AA05-946636267FF2}" destId="{DC62A141-3A98-4D88-BB69-F257B0BA46F1}" srcOrd="1" destOrd="0" parTransId="{EB325C11-60FF-4DDD-BB67-3733BBDA33AB}" sibTransId="{1CE0E06B-4444-44D5-9C40-E1501D33C146}"/>
    <dgm:cxn modelId="{9EA6024C-0E3B-48C8-A56D-73508007C2EE}" type="presOf" srcId="{DC62A141-3A98-4D88-BB69-F257B0BA46F1}" destId="{B94FFD18-52DB-43B8-8FD1-582F157130EB}" srcOrd="0" destOrd="0" presId="urn:microsoft.com/office/officeart/2008/layout/BubblePictureList"/>
    <dgm:cxn modelId="{1190C030-B14F-4BF9-8F89-C769BC5C8577}" type="presOf" srcId="{10B9ABF6-32C3-4FC5-B82A-94C3D0B3BB65}" destId="{E615E737-9AE9-499A-BE87-C0F7FDFC43BE}" srcOrd="0" destOrd="0" presId="urn:microsoft.com/office/officeart/2008/layout/BubblePictureList"/>
    <dgm:cxn modelId="{AB621367-E503-4FDD-AD6C-FE6C2FDD719C}" type="presOf" srcId="{CEFCFB56-1EA9-40E5-AA05-946636267FF2}" destId="{6FB1E3C0-A551-4AC2-8E88-8808908E42F9}" srcOrd="0" destOrd="0" presId="urn:microsoft.com/office/officeart/2008/layout/BubblePictureList"/>
    <dgm:cxn modelId="{8EC42AF0-CFBC-40DC-B346-111589AC7694}" srcId="{CEFCFB56-1EA9-40E5-AA05-946636267FF2}" destId="{11277F07-0EB2-4965-B684-B53251FFF495}" srcOrd="0" destOrd="0" parTransId="{A367E23B-726A-4018-8BE4-9C2B3739142A}" sibTransId="{10B9ABF6-32C3-4FC5-B82A-94C3D0B3BB65}"/>
    <dgm:cxn modelId="{A7DBC6B2-E2B5-488A-B6AC-15862D1462A0}" type="presOf" srcId="{1CE0E06B-4444-44D5-9C40-E1501D33C146}" destId="{268DB814-DA34-4989-B90C-A12648A744D0}" srcOrd="0" destOrd="0" presId="urn:microsoft.com/office/officeart/2008/layout/BubblePictureList"/>
    <dgm:cxn modelId="{A2D6ED9C-2A14-4C8F-9A0D-412A913EF36C}" type="presParOf" srcId="{6FB1E3C0-A551-4AC2-8E88-8808908E42F9}" destId="{C6F95285-0423-4A9A-A99A-32E0583E23CC}" srcOrd="0" destOrd="0" presId="urn:microsoft.com/office/officeart/2008/layout/BubblePictureList"/>
    <dgm:cxn modelId="{D8F9BA2A-D8B9-412F-9BBE-DE8BAA0CD2E9}" type="presParOf" srcId="{6FB1E3C0-A551-4AC2-8E88-8808908E42F9}" destId="{D5EDD29C-B9C4-4515-AC28-E9F6AEFFF53A}" srcOrd="1" destOrd="0" presId="urn:microsoft.com/office/officeart/2008/layout/BubblePictureList"/>
    <dgm:cxn modelId="{5FF823B9-8EA0-4AA1-B9EA-53159B72E6F9}" type="presParOf" srcId="{D5EDD29C-B9C4-4515-AC28-E9F6AEFFF53A}" destId="{ACC4F71C-404D-4EF8-8F33-663DDF6341FB}" srcOrd="0" destOrd="0" presId="urn:microsoft.com/office/officeart/2008/layout/BubblePictureList"/>
    <dgm:cxn modelId="{3743F024-B4DA-4B7D-BE76-AA18366FD122}" type="presParOf" srcId="{6FB1E3C0-A551-4AC2-8E88-8808908E42F9}" destId="{7F51A537-7A5C-4CC9-98C1-C1EBC9EF8C3D}" srcOrd="2" destOrd="0" presId="urn:microsoft.com/office/officeart/2008/layout/BubblePictureList"/>
    <dgm:cxn modelId="{92CA710F-4A0A-4078-906D-C5ADB9EE01A3}" type="presParOf" srcId="{6FB1E3C0-A551-4AC2-8E88-8808908E42F9}" destId="{47427E56-98E9-47C4-8067-55A16948C8AF}" srcOrd="3" destOrd="0" presId="urn:microsoft.com/office/officeart/2008/layout/BubblePictureList"/>
    <dgm:cxn modelId="{B02AE688-524A-4C8F-AF26-9629662B10FE}" type="presParOf" srcId="{47427E56-98E9-47C4-8067-55A16948C8AF}" destId="{E615E737-9AE9-499A-BE87-C0F7FDFC43BE}" srcOrd="0" destOrd="0" presId="urn:microsoft.com/office/officeart/2008/layout/BubblePictureList"/>
    <dgm:cxn modelId="{74B0AD55-559A-4E55-AF47-1DD5CD8B89E6}" type="presParOf" srcId="{6FB1E3C0-A551-4AC2-8E88-8808908E42F9}" destId="{B94FFD18-52DB-43B8-8FD1-582F157130EB}" srcOrd="4" destOrd="0" presId="urn:microsoft.com/office/officeart/2008/layout/BubblePictureList"/>
    <dgm:cxn modelId="{BE1AE0C1-5CF1-42BF-AACC-B4205D57AB7D}" type="presParOf" srcId="{6FB1E3C0-A551-4AC2-8E88-8808908E42F9}" destId="{467DA09F-E09D-4761-A7AB-2198296F87D6}" srcOrd="5" destOrd="0" presId="urn:microsoft.com/office/officeart/2008/layout/BubblePictureList"/>
    <dgm:cxn modelId="{4D0F58FE-0EDC-4D1F-8994-F37BEE54DD28}" type="presParOf" srcId="{467DA09F-E09D-4761-A7AB-2198296F87D6}" destId="{8B34E307-B4F9-4796-A9BD-C8ABB1CA768F}" srcOrd="0" destOrd="0" presId="urn:microsoft.com/office/officeart/2008/layout/BubblePictureList"/>
    <dgm:cxn modelId="{AE09050A-2BAE-4EF8-A6C6-07CD1127DF76}" type="presParOf" srcId="{6FB1E3C0-A551-4AC2-8E88-8808908E42F9}" destId="{C119D356-4847-4C7E-ADFD-D9F86058A06B}" srcOrd="6" destOrd="0" presId="urn:microsoft.com/office/officeart/2008/layout/BubblePictureList"/>
    <dgm:cxn modelId="{C976F519-90C1-47DB-A062-5E1605FEBEC0}" type="presParOf" srcId="{C119D356-4847-4C7E-ADFD-D9F86058A06B}" destId="{268DB814-DA34-4989-B90C-A12648A744D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95E1E9-D622-4236-BE4F-050F51B070F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6C8760-D87A-4448-8E27-A0630A19AAEC}">
      <dgm:prSet phldrT="[Texto]" custT="1"/>
      <dgm:spPr/>
      <dgm:t>
        <a:bodyPr/>
        <a:lstStyle/>
        <a:p>
          <a:r>
            <a:rPr lang="es-EC" sz="1400" dirty="0" smtClean="0"/>
            <a:t>La empresa maneja un alto nivel de endeudamiento</a:t>
          </a:r>
          <a:endParaRPr lang="es-EC" sz="1400" dirty="0"/>
        </a:p>
      </dgm:t>
    </dgm:pt>
    <dgm:pt modelId="{DFF772C1-D42B-4B9D-9770-4318404161E0}" type="parTrans" cxnId="{C24F0A2D-C368-4A65-8108-3ED4F1093913}">
      <dgm:prSet/>
      <dgm:spPr/>
      <dgm:t>
        <a:bodyPr/>
        <a:lstStyle/>
        <a:p>
          <a:endParaRPr lang="es-EC" sz="1400"/>
        </a:p>
      </dgm:t>
    </dgm:pt>
    <dgm:pt modelId="{72492904-A17A-4B4B-A533-01F6110FFA85}" type="sibTrans" cxnId="{C24F0A2D-C368-4A65-8108-3ED4F1093913}">
      <dgm:prSet/>
      <dgm:spPr/>
      <dgm:t>
        <a:bodyPr/>
        <a:lstStyle/>
        <a:p>
          <a:endParaRPr lang="es-EC" sz="1400"/>
        </a:p>
      </dgm:t>
    </dgm:pt>
    <dgm:pt modelId="{F79EC9BC-7988-484D-8F47-88B8C382E752}">
      <dgm:prSet phldrT="[Texto]" custT="1"/>
      <dgm:spPr/>
      <dgm:t>
        <a:bodyPr/>
        <a:lstStyle/>
        <a:p>
          <a:r>
            <a:rPr lang="es-EC" sz="1400" dirty="0" smtClean="0"/>
            <a:t>Ventaja: durante los años de la actual administración la empresa ha mantenido utilidades positivos</a:t>
          </a:r>
          <a:endParaRPr lang="es-EC" sz="1400" dirty="0"/>
        </a:p>
      </dgm:t>
    </dgm:pt>
    <dgm:pt modelId="{F5D697CE-1B76-47B4-AC3C-EACB5C7ADECD}" type="parTrans" cxnId="{95F213CD-E7C3-45D2-BA89-C22FFA5005FF}">
      <dgm:prSet/>
      <dgm:spPr/>
      <dgm:t>
        <a:bodyPr/>
        <a:lstStyle/>
        <a:p>
          <a:endParaRPr lang="es-EC" sz="1400"/>
        </a:p>
      </dgm:t>
    </dgm:pt>
    <dgm:pt modelId="{AA97EF18-B8E4-4903-A170-49A5EC6718C3}" type="sibTrans" cxnId="{95F213CD-E7C3-45D2-BA89-C22FFA5005FF}">
      <dgm:prSet/>
      <dgm:spPr/>
      <dgm:t>
        <a:bodyPr/>
        <a:lstStyle/>
        <a:p>
          <a:endParaRPr lang="es-EC" sz="1400"/>
        </a:p>
      </dgm:t>
    </dgm:pt>
    <dgm:pt modelId="{5662D145-EE6A-46DC-86AB-D54DDD04CD07}" type="pres">
      <dgm:prSet presAssocID="{4095E1E9-D622-4236-BE4F-050F51B070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F33E87-4AC2-431E-85C4-FB9339E2EF12}" type="pres">
      <dgm:prSet presAssocID="{4095E1E9-D622-4236-BE4F-050F51B070FA}" presName="ribbon" presStyleLbl="node1" presStyleIdx="0" presStyleCnt="1" custLinFactNeighborY="2161"/>
      <dgm:spPr/>
    </dgm:pt>
    <dgm:pt modelId="{8AFC7A3D-DF1C-4777-B20D-5D78A4CE84A2}" type="pres">
      <dgm:prSet presAssocID="{4095E1E9-D622-4236-BE4F-050F51B070F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6840B8-2098-4F25-A583-CE102FB3FAA0}" type="pres">
      <dgm:prSet presAssocID="{4095E1E9-D622-4236-BE4F-050F51B070F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536534-3618-49A0-AFB1-D4A8CFCE9AF0}" type="presOf" srcId="{F79EC9BC-7988-484D-8F47-88B8C382E752}" destId="{176840B8-2098-4F25-A583-CE102FB3FAA0}" srcOrd="0" destOrd="0" presId="urn:microsoft.com/office/officeart/2005/8/layout/arrow6"/>
    <dgm:cxn modelId="{EEECC355-103B-43B4-864B-897561E17C1E}" type="presOf" srcId="{B86C8760-D87A-4448-8E27-A0630A19AAEC}" destId="{8AFC7A3D-DF1C-4777-B20D-5D78A4CE84A2}" srcOrd="0" destOrd="0" presId="urn:microsoft.com/office/officeart/2005/8/layout/arrow6"/>
    <dgm:cxn modelId="{C24F0A2D-C368-4A65-8108-3ED4F1093913}" srcId="{4095E1E9-D622-4236-BE4F-050F51B070FA}" destId="{B86C8760-D87A-4448-8E27-A0630A19AAEC}" srcOrd="0" destOrd="0" parTransId="{DFF772C1-D42B-4B9D-9770-4318404161E0}" sibTransId="{72492904-A17A-4B4B-A533-01F6110FFA85}"/>
    <dgm:cxn modelId="{06E503E3-57E1-417E-8E2E-59B17EEFD2DE}" type="presOf" srcId="{4095E1E9-D622-4236-BE4F-050F51B070FA}" destId="{5662D145-EE6A-46DC-86AB-D54DDD04CD07}" srcOrd="0" destOrd="0" presId="urn:microsoft.com/office/officeart/2005/8/layout/arrow6"/>
    <dgm:cxn modelId="{95F213CD-E7C3-45D2-BA89-C22FFA5005FF}" srcId="{4095E1E9-D622-4236-BE4F-050F51B070FA}" destId="{F79EC9BC-7988-484D-8F47-88B8C382E752}" srcOrd="1" destOrd="0" parTransId="{F5D697CE-1B76-47B4-AC3C-EACB5C7ADECD}" sibTransId="{AA97EF18-B8E4-4903-A170-49A5EC6718C3}"/>
    <dgm:cxn modelId="{D7BE24FA-90EB-437A-B9EB-EC3DC549AF6C}" type="presParOf" srcId="{5662D145-EE6A-46DC-86AB-D54DDD04CD07}" destId="{77F33E87-4AC2-431E-85C4-FB9339E2EF12}" srcOrd="0" destOrd="0" presId="urn:microsoft.com/office/officeart/2005/8/layout/arrow6"/>
    <dgm:cxn modelId="{AC24E65A-757A-46AF-991E-1804F14644AD}" type="presParOf" srcId="{5662D145-EE6A-46DC-86AB-D54DDD04CD07}" destId="{8AFC7A3D-DF1C-4777-B20D-5D78A4CE84A2}" srcOrd="1" destOrd="0" presId="urn:microsoft.com/office/officeart/2005/8/layout/arrow6"/>
    <dgm:cxn modelId="{94912165-539A-49AD-9BE6-4F1CB12E74AF}" type="presParOf" srcId="{5662D145-EE6A-46DC-86AB-D54DDD04CD07}" destId="{176840B8-2098-4F25-A583-CE102FB3FA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A96BE73-E0E2-4C60-8E0F-3583C96077A7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4C34BD3-A672-4F3C-AC15-85B640B8BEFC}">
      <dgm:prSet phldrT="[Texto]"/>
      <dgm:spPr/>
      <dgm:t>
        <a:bodyPr/>
        <a:lstStyle/>
        <a:p>
          <a:r>
            <a:rPr lang="es-EC" dirty="0" smtClean="0"/>
            <a:t>La empresa registra al año 2016 un índice de rotación de activos de 3 veces al año</a:t>
          </a:r>
          <a:endParaRPr lang="es-EC" dirty="0"/>
        </a:p>
      </dgm:t>
    </dgm:pt>
    <dgm:pt modelId="{155A9751-30BC-4BE5-93C8-85EE5D07ABFE}" type="parTrans" cxnId="{DF2A2533-BC0E-44E7-A7BC-240B17A5BECA}">
      <dgm:prSet/>
      <dgm:spPr/>
      <dgm:t>
        <a:bodyPr/>
        <a:lstStyle/>
        <a:p>
          <a:endParaRPr lang="es-EC"/>
        </a:p>
      </dgm:t>
    </dgm:pt>
    <dgm:pt modelId="{3E630E7A-5434-4921-940E-43E7AB529747}" type="sibTrans" cxnId="{DF2A2533-BC0E-44E7-A7BC-240B17A5BECA}">
      <dgm:prSet/>
      <dgm:spPr/>
      <dgm:t>
        <a:bodyPr/>
        <a:lstStyle/>
        <a:p>
          <a:endParaRPr lang="es-EC"/>
        </a:p>
      </dgm:t>
    </dgm:pt>
    <dgm:pt modelId="{2FEDC697-0F66-4B51-AF72-C28E854075E5}">
      <dgm:prSet phldrT="[Texto]"/>
      <dgm:spPr/>
      <dgm:t>
        <a:bodyPr/>
        <a:lstStyle/>
        <a:p>
          <a:r>
            <a:rPr lang="es-EC" dirty="0" smtClean="0"/>
            <a:t>Reducido casi la mitad con respecto al año 2015, en donde fue de 5,77 veces</a:t>
          </a:r>
          <a:endParaRPr lang="es-EC" dirty="0"/>
        </a:p>
      </dgm:t>
    </dgm:pt>
    <dgm:pt modelId="{F8CD4EEB-80EB-4773-88F3-3DEFD3F72487}" type="parTrans" cxnId="{B93AF661-FA11-4285-ADF1-FD8B01CF76C5}">
      <dgm:prSet/>
      <dgm:spPr/>
      <dgm:t>
        <a:bodyPr/>
        <a:lstStyle/>
        <a:p>
          <a:endParaRPr lang="es-EC"/>
        </a:p>
      </dgm:t>
    </dgm:pt>
    <dgm:pt modelId="{1987F1D4-BFAB-4205-ACBA-A729EA6B07D4}" type="sibTrans" cxnId="{B93AF661-FA11-4285-ADF1-FD8B01CF76C5}">
      <dgm:prSet/>
      <dgm:spPr/>
      <dgm:t>
        <a:bodyPr/>
        <a:lstStyle/>
        <a:p>
          <a:endParaRPr lang="es-EC"/>
        </a:p>
      </dgm:t>
    </dgm:pt>
    <dgm:pt modelId="{EEB3969D-6EAA-40DA-8C7A-8249FC522DD9}">
      <dgm:prSet phldrT="[Texto]"/>
      <dgm:spPr/>
      <dgm:t>
        <a:bodyPr/>
        <a:lstStyle/>
        <a:p>
          <a:r>
            <a:rPr lang="es-EC" dirty="0" smtClean="0"/>
            <a:t>Se  refleja una ineficiente gestión de los activos de la empresa para generar ingresos para la misma, </a:t>
          </a:r>
          <a:endParaRPr lang="es-EC" dirty="0"/>
        </a:p>
      </dgm:t>
    </dgm:pt>
    <dgm:pt modelId="{7085EAB8-B8EF-4BF8-A34E-09A129F8E83C}" type="parTrans" cxnId="{17410D30-1A95-4F6E-9E83-B2987E2EF5E7}">
      <dgm:prSet/>
      <dgm:spPr/>
      <dgm:t>
        <a:bodyPr/>
        <a:lstStyle/>
        <a:p>
          <a:endParaRPr lang="es-EC"/>
        </a:p>
      </dgm:t>
    </dgm:pt>
    <dgm:pt modelId="{53A4E211-4107-4DA7-B7C3-BBF413C3A265}" type="sibTrans" cxnId="{17410D30-1A95-4F6E-9E83-B2987E2EF5E7}">
      <dgm:prSet/>
      <dgm:spPr/>
      <dgm:t>
        <a:bodyPr/>
        <a:lstStyle/>
        <a:p>
          <a:endParaRPr lang="es-EC"/>
        </a:p>
      </dgm:t>
    </dgm:pt>
    <dgm:pt modelId="{FD35AF7B-34FC-49B0-B508-65506C427171}">
      <dgm:prSet phldrT="[Texto]"/>
      <dgm:spPr/>
      <dgm:t>
        <a:bodyPr/>
        <a:lstStyle/>
        <a:p>
          <a:r>
            <a:rPr lang="es-EC" dirty="0" smtClean="0"/>
            <a:t>Disminución en el índice de productividad de los activos de la empresa con relación al año anterior </a:t>
          </a:r>
          <a:endParaRPr lang="es-EC" dirty="0"/>
        </a:p>
      </dgm:t>
    </dgm:pt>
    <dgm:pt modelId="{078D1E05-98BF-4BA0-85D2-FE4B9171855C}" type="parTrans" cxnId="{A68825B9-C60E-4CCA-A849-291F9EDF3B76}">
      <dgm:prSet/>
      <dgm:spPr/>
      <dgm:t>
        <a:bodyPr/>
        <a:lstStyle/>
        <a:p>
          <a:endParaRPr lang="es-EC"/>
        </a:p>
      </dgm:t>
    </dgm:pt>
    <dgm:pt modelId="{A801289D-C670-412B-82AB-0F23CDCC0ECF}" type="sibTrans" cxnId="{A68825B9-C60E-4CCA-A849-291F9EDF3B76}">
      <dgm:prSet/>
      <dgm:spPr/>
      <dgm:t>
        <a:bodyPr/>
        <a:lstStyle/>
        <a:p>
          <a:endParaRPr lang="es-EC"/>
        </a:p>
      </dgm:t>
    </dgm:pt>
    <dgm:pt modelId="{55D88365-5A6F-4B49-8FF7-5103F6552EB0}" type="pres">
      <dgm:prSet presAssocID="{3A96BE73-E0E2-4C60-8E0F-3583C96077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8426B2-93AB-47D6-8937-4135BFD4BE0E}" type="pres">
      <dgm:prSet presAssocID="{D4C34BD3-A672-4F3C-AC15-85B640B8BE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D55C2-C15D-4FD2-90C4-08834DDD07CC}" type="pres">
      <dgm:prSet presAssocID="{D4C34BD3-A672-4F3C-AC15-85B640B8BEFC}" presName="spNode" presStyleCnt="0"/>
      <dgm:spPr/>
    </dgm:pt>
    <dgm:pt modelId="{03BD6402-0D11-4EEC-B991-5A3B3AF492F5}" type="pres">
      <dgm:prSet presAssocID="{3E630E7A-5434-4921-940E-43E7AB529747}" presName="sibTrans" presStyleLbl="sibTrans1D1" presStyleIdx="0" presStyleCnt="4"/>
      <dgm:spPr/>
      <dgm:t>
        <a:bodyPr/>
        <a:lstStyle/>
        <a:p>
          <a:endParaRPr lang="es-EC"/>
        </a:p>
      </dgm:t>
    </dgm:pt>
    <dgm:pt modelId="{CFA1B72F-B542-4637-9919-FD68385F1E8B}" type="pres">
      <dgm:prSet presAssocID="{2FEDC697-0F66-4B51-AF72-C28E854075E5}" presName="node" presStyleLbl="node1" presStyleIdx="1" presStyleCnt="4" custRadScaleRad="112933" custRadScaleInc="-102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D15B45-9674-49CB-8C5C-A86528E34D2C}" type="pres">
      <dgm:prSet presAssocID="{2FEDC697-0F66-4B51-AF72-C28E854075E5}" presName="spNode" presStyleCnt="0"/>
      <dgm:spPr/>
    </dgm:pt>
    <dgm:pt modelId="{28784CF8-6A3A-4965-889E-F6FA3012D857}" type="pres">
      <dgm:prSet presAssocID="{1987F1D4-BFAB-4205-ACBA-A729EA6B07D4}" presName="sibTrans" presStyleLbl="sibTrans1D1" presStyleIdx="1" presStyleCnt="4"/>
      <dgm:spPr/>
      <dgm:t>
        <a:bodyPr/>
        <a:lstStyle/>
        <a:p>
          <a:endParaRPr lang="es-EC"/>
        </a:p>
      </dgm:t>
    </dgm:pt>
    <dgm:pt modelId="{00C1D542-6C1B-4800-8C35-EA38D8F36CAA}" type="pres">
      <dgm:prSet presAssocID="{EEB3969D-6EAA-40DA-8C7A-8249FC522D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D392D-9254-461C-9769-702A6A4B654B}" type="pres">
      <dgm:prSet presAssocID="{EEB3969D-6EAA-40DA-8C7A-8249FC522DD9}" presName="spNode" presStyleCnt="0"/>
      <dgm:spPr/>
    </dgm:pt>
    <dgm:pt modelId="{3BDBFFB3-887D-4B9C-BDAE-5AFBFDAA5610}" type="pres">
      <dgm:prSet presAssocID="{53A4E211-4107-4DA7-B7C3-BBF413C3A265}" presName="sibTrans" presStyleLbl="sibTrans1D1" presStyleIdx="2" presStyleCnt="4"/>
      <dgm:spPr/>
      <dgm:t>
        <a:bodyPr/>
        <a:lstStyle/>
        <a:p>
          <a:endParaRPr lang="es-EC"/>
        </a:p>
      </dgm:t>
    </dgm:pt>
    <dgm:pt modelId="{CEBA1D3A-8F7F-408B-B094-6E2028032666}" type="pres">
      <dgm:prSet presAssocID="{FD35AF7B-34FC-49B0-B508-65506C427171}" presName="node" presStyleLbl="node1" presStyleIdx="3" presStyleCnt="4" custRadScaleRad="113873" custRadScaleInc="-12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29A6D-6BD2-496E-9EBA-B21FFD4CEABF}" type="pres">
      <dgm:prSet presAssocID="{FD35AF7B-34FC-49B0-B508-65506C427171}" presName="spNode" presStyleCnt="0"/>
      <dgm:spPr/>
    </dgm:pt>
    <dgm:pt modelId="{3E3C7804-C7CC-4CB6-91EF-F110A9666117}" type="pres">
      <dgm:prSet presAssocID="{A801289D-C670-412B-82AB-0F23CDCC0ECF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E7A2AE84-A37E-406A-A314-30915EFDFE0A}" type="presOf" srcId="{53A4E211-4107-4DA7-B7C3-BBF413C3A265}" destId="{3BDBFFB3-887D-4B9C-BDAE-5AFBFDAA5610}" srcOrd="0" destOrd="0" presId="urn:microsoft.com/office/officeart/2005/8/layout/cycle5"/>
    <dgm:cxn modelId="{10C3D700-50BF-4AF5-A954-2A15CF4AC75E}" type="presOf" srcId="{2FEDC697-0F66-4B51-AF72-C28E854075E5}" destId="{CFA1B72F-B542-4637-9919-FD68385F1E8B}" srcOrd="0" destOrd="0" presId="urn:microsoft.com/office/officeart/2005/8/layout/cycle5"/>
    <dgm:cxn modelId="{2EA34FB8-EB64-4190-9EAA-55FE3EF17D77}" type="presOf" srcId="{D4C34BD3-A672-4F3C-AC15-85B640B8BEFC}" destId="{C98426B2-93AB-47D6-8937-4135BFD4BE0E}" srcOrd="0" destOrd="0" presId="urn:microsoft.com/office/officeart/2005/8/layout/cycle5"/>
    <dgm:cxn modelId="{17410D30-1A95-4F6E-9E83-B2987E2EF5E7}" srcId="{3A96BE73-E0E2-4C60-8E0F-3583C96077A7}" destId="{EEB3969D-6EAA-40DA-8C7A-8249FC522DD9}" srcOrd="2" destOrd="0" parTransId="{7085EAB8-B8EF-4BF8-A34E-09A129F8E83C}" sibTransId="{53A4E211-4107-4DA7-B7C3-BBF413C3A265}"/>
    <dgm:cxn modelId="{4DFDB617-AB00-4729-8B9C-87C9BB825089}" type="presOf" srcId="{A801289D-C670-412B-82AB-0F23CDCC0ECF}" destId="{3E3C7804-C7CC-4CB6-91EF-F110A9666117}" srcOrd="0" destOrd="0" presId="urn:microsoft.com/office/officeart/2005/8/layout/cycle5"/>
    <dgm:cxn modelId="{A68825B9-C60E-4CCA-A849-291F9EDF3B76}" srcId="{3A96BE73-E0E2-4C60-8E0F-3583C96077A7}" destId="{FD35AF7B-34FC-49B0-B508-65506C427171}" srcOrd="3" destOrd="0" parTransId="{078D1E05-98BF-4BA0-85D2-FE4B9171855C}" sibTransId="{A801289D-C670-412B-82AB-0F23CDCC0ECF}"/>
    <dgm:cxn modelId="{391BA25D-5AB5-4F0A-B132-EE40B1588F66}" type="presOf" srcId="{EEB3969D-6EAA-40DA-8C7A-8249FC522DD9}" destId="{00C1D542-6C1B-4800-8C35-EA38D8F36CAA}" srcOrd="0" destOrd="0" presId="urn:microsoft.com/office/officeart/2005/8/layout/cycle5"/>
    <dgm:cxn modelId="{FF617741-561D-40E5-8B44-89EB82CF9065}" type="presOf" srcId="{FD35AF7B-34FC-49B0-B508-65506C427171}" destId="{CEBA1D3A-8F7F-408B-B094-6E2028032666}" srcOrd="0" destOrd="0" presId="urn:microsoft.com/office/officeart/2005/8/layout/cycle5"/>
    <dgm:cxn modelId="{58FD8115-B3DC-41BC-8700-5F2A1ABC6CC4}" type="presOf" srcId="{3A96BE73-E0E2-4C60-8E0F-3583C96077A7}" destId="{55D88365-5A6F-4B49-8FF7-5103F6552EB0}" srcOrd="0" destOrd="0" presId="urn:microsoft.com/office/officeart/2005/8/layout/cycle5"/>
    <dgm:cxn modelId="{B93AF661-FA11-4285-ADF1-FD8B01CF76C5}" srcId="{3A96BE73-E0E2-4C60-8E0F-3583C96077A7}" destId="{2FEDC697-0F66-4B51-AF72-C28E854075E5}" srcOrd="1" destOrd="0" parTransId="{F8CD4EEB-80EB-4773-88F3-3DEFD3F72487}" sibTransId="{1987F1D4-BFAB-4205-ACBA-A729EA6B07D4}"/>
    <dgm:cxn modelId="{8D3612D1-7475-418D-8632-9905813F35F3}" type="presOf" srcId="{1987F1D4-BFAB-4205-ACBA-A729EA6B07D4}" destId="{28784CF8-6A3A-4965-889E-F6FA3012D857}" srcOrd="0" destOrd="0" presId="urn:microsoft.com/office/officeart/2005/8/layout/cycle5"/>
    <dgm:cxn modelId="{A1C3673E-8A1C-4ABD-90D1-1C7E02E1A9F0}" type="presOf" srcId="{3E630E7A-5434-4921-940E-43E7AB529747}" destId="{03BD6402-0D11-4EEC-B991-5A3B3AF492F5}" srcOrd="0" destOrd="0" presId="urn:microsoft.com/office/officeart/2005/8/layout/cycle5"/>
    <dgm:cxn modelId="{DF2A2533-BC0E-44E7-A7BC-240B17A5BECA}" srcId="{3A96BE73-E0E2-4C60-8E0F-3583C96077A7}" destId="{D4C34BD3-A672-4F3C-AC15-85B640B8BEFC}" srcOrd="0" destOrd="0" parTransId="{155A9751-30BC-4BE5-93C8-85EE5D07ABFE}" sibTransId="{3E630E7A-5434-4921-940E-43E7AB529747}"/>
    <dgm:cxn modelId="{1EE12BBC-804C-45E9-BD51-4F9935718E4A}" type="presParOf" srcId="{55D88365-5A6F-4B49-8FF7-5103F6552EB0}" destId="{C98426B2-93AB-47D6-8937-4135BFD4BE0E}" srcOrd="0" destOrd="0" presId="urn:microsoft.com/office/officeart/2005/8/layout/cycle5"/>
    <dgm:cxn modelId="{8F8CA803-69E1-49C7-A34A-E22E6FED6598}" type="presParOf" srcId="{55D88365-5A6F-4B49-8FF7-5103F6552EB0}" destId="{BB2D55C2-C15D-4FD2-90C4-08834DDD07CC}" srcOrd="1" destOrd="0" presId="urn:microsoft.com/office/officeart/2005/8/layout/cycle5"/>
    <dgm:cxn modelId="{7FBAF307-93AE-4283-AEA1-5A51078A2E7B}" type="presParOf" srcId="{55D88365-5A6F-4B49-8FF7-5103F6552EB0}" destId="{03BD6402-0D11-4EEC-B991-5A3B3AF492F5}" srcOrd="2" destOrd="0" presId="urn:microsoft.com/office/officeart/2005/8/layout/cycle5"/>
    <dgm:cxn modelId="{22454DEF-C285-4E57-82C7-D3C70EF339D5}" type="presParOf" srcId="{55D88365-5A6F-4B49-8FF7-5103F6552EB0}" destId="{CFA1B72F-B542-4637-9919-FD68385F1E8B}" srcOrd="3" destOrd="0" presId="urn:microsoft.com/office/officeart/2005/8/layout/cycle5"/>
    <dgm:cxn modelId="{B5E5830A-1C23-422E-A4F3-372512266CB5}" type="presParOf" srcId="{55D88365-5A6F-4B49-8FF7-5103F6552EB0}" destId="{A2D15B45-9674-49CB-8C5C-A86528E34D2C}" srcOrd="4" destOrd="0" presId="urn:microsoft.com/office/officeart/2005/8/layout/cycle5"/>
    <dgm:cxn modelId="{E1C4BAF2-6AB6-4530-907F-D8F1F2FAB581}" type="presParOf" srcId="{55D88365-5A6F-4B49-8FF7-5103F6552EB0}" destId="{28784CF8-6A3A-4965-889E-F6FA3012D857}" srcOrd="5" destOrd="0" presId="urn:microsoft.com/office/officeart/2005/8/layout/cycle5"/>
    <dgm:cxn modelId="{73EEA65E-075C-4D96-932B-EC14D4D1031A}" type="presParOf" srcId="{55D88365-5A6F-4B49-8FF7-5103F6552EB0}" destId="{00C1D542-6C1B-4800-8C35-EA38D8F36CAA}" srcOrd="6" destOrd="0" presId="urn:microsoft.com/office/officeart/2005/8/layout/cycle5"/>
    <dgm:cxn modelId="{349164D3-41A3-4F58-AE7E-9FC6C4C9B4FF}" type="presParOf" srcId="{55D88365-5A6F-4B49-8FF7-5103F6552EB0}" destId="{48ED392D-9254-461C-9769-702A6A4B654B}" srcOrd="7" destOrd="0" presId="urn:microsoft.com/office/officeart/2005/8/layout/cycle5"/>
    <dgm:cxn modelId="{99A4BF1F-C3A1-4CB0-B3F5-DCA3DAF55E7A}" type="presParOf" srcId="{55D88365-5A6F-4B49-8FF7-5103F6552EB0}" destId="{3BDBFFB3-887D-4B9C-BDAE-5AFBFDAA5610}" srcOrd="8" destOrd="0" presId="urn:microsoft.com/office/officeart/2005/8/layout/cycle5"/>
    <dgm:cxn modelId="{C967E19C-23B9-43CA-8353-B7708821086B}" type="presParOf" srcId="{55D88365-5A6F-4B49-8FF7-5103F6552EB0}" destId="{CEBA1D3A-8F7F-408B-B094-6E2028032666}" srcOrd="9" destOrd="0" presId="urn:microsoft.com/office/officeart/2005/8/layout/cycle5"/>
    <dgm:cxn modelId="{167FB0FE-88BB-4E6E-B1B1-4551C2270037}" type="presParOf" srcId="{55D88365-5A6F-4B49-8FF7-5103F6552EB0}" destId="{27A29A6D-6BD2-496E-9EBA-B21FFD4CEABF}" srcOrd="10" destOrd="0" presId="urn:microsoft.com/office/officeart/2005/8/layout/cycle5"/>
    <dgm:cxn modelId="{6014145D-CF14-4B2A-BE19-449A87490FC7}" type="presParOf" srcId="{55D88365-5A6F-4B49-8FF7-5103F6552EB0}" destId="{3E3C7804-C7CC-4CB6-91EF-F110A966611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F9B8A9-B38E-45BF-A571-FA5DFBC84F18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83B054B-87A8-4E49-BFC7-80273F8DDB2D}">
      <dgm:prSet phldrT="[Texto]" custT="1"/>
      <dgm:spPr/>
      <dgm:t>
        <a:bodyPr/>
        <a:lstStyle/>
        <a:p>
          <a:r>
            <a:rPr lang="es-EC" sz="1200" b="1" dirty="0" smtClean="0"/>
            <a:t>Año 2015</a:t>
          </a:r>
          <a:endParaRPr lang="es-EC" sz="1200" b="1" dirty="0"/>
        </a:p>
      </dgm:t>
    </dgm:pt>
    <dgm:pt modelId="{FE8EF485-867C-44D3-892F-6FEC47C03A82}" type="parTrans" cxnId="{59102A94-D418-4677-9327-B2F746DFEF5A}">
      <dgm:prSet/>
      <dgm:spPr/>
      <dgm:t>
        <a:bodyPr/>
        <a:lstStyle/>
        <a:p>
          <a:endParaRPr lang="es-EC"/>
        </a:p>
      </dgm:t>
    </dgm:pt>
    <dgm:pt modelId="{89EA4A10-2293-49DD-B761-FF2EF9604CC6}" type="sibTrans" cxnId="{59102A94-D418-4677-9327-B2F746DFEF5A}">
      <dgm:prSet/>
      <dgm:spPr/>
      <dgm:t>
        <a:bodyPr/>
        <a:lstStyle/>
        <a:p>
          <a:endParaRPr lang="es-EC"/>
        </a:p>
      </dgm:t>
    </dgm:pt>
    <dgm:pt modelId="{19CA661E-D9D7-48B1-83E3-55470AFE818C}">
      <dgm:prSet phldrT="[Texto]" custT="1"/>
      <dgm:spPr/>
      <dgm:t>
        <a:bodyPr/>
        <a:lstStyle/>
        <a:p>
          <a:r>
            <a:rPr lang="es-EC" sz="1200" b="1" dirty="0" smtClean="0"/>
            <a:t>Año 2016</a:t>
          </a:r>
          <a:endParaRPr lang="es-EC" sz="1200" b="1" dirty="0"/>
        </a:p>
      </dgm:t>
    </dgm:pt>
    <dgm:pt modelId="{61FC17DB-8083-49ED-9303-F118E49973EB}" type="parTrans" cxnId="{1CA200B6-9B6A-4725-890D-5D7F7AEF98BF}">
      <dgm:prSet/>
      <dgm:spPr/>
      <dgm:t>
        <a:bodyPr/>
        <a:lstStyle/>
        <a:p>
          <a:endParaRPr lang="es-EC"/>
        </a:p>
      </dgm:t>
    </dgm:pt>
    <dgm:pt modelId="{609E1046-67E6-4C2E-B875-A501DDDC209E}" type="sibTrans" cxnId="{1CA200B6-9B6A-4725-890D-5D7F7AEF98BF}">
      <dgm:prSet/>
      <dgm:spPr>
        <a:noFill/>
      </dgm:spPr>
      <dgm:t>
        <a:bodyPr/>
        <a:lstStyle/>
        <a:p>
          <a:endParaRPr lang="es-EC"/>
        </a:p>
      </dgm:t>
    </dgm:pt>
    <dgm:pt modelId="{91F043CF-153E-4AF7-9DB8-6B20CDAE91C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000" dirty="0" smtClean="0"/>
            <a:t>Registra disminución con relación año anterior</a:t>
          </a:r>
          <a:endParaRPr lang="es-EC" sz="1000" dirty="0"/>
        </a:p>
      </dgm:t>
    </dgm:pt>
    <dgm:pt modelId="{ED364546-0596-4EBF-99D3-11778B9E5842}" type="parTrans" cxnId="{AE8BBC3D-F8DD-45BF-AEB0-7800B0C268E8}">
      <dgm:prSet/>
      <dgm:spPr/>
      <dgm:t>
        <a:bodyPr/>
        <a:lstStyle/>
        <a:p>
          <a:endParaRPr lang="es-EC"/>
        </a:p>
      </dgm:t>
    </dgm:pt>
    <dgm:pt modelId="{DAB83D16-0424-4B12-BAE1-447A3203162C}" type="sibTrans" cxnId="{AE8BBC3D-F8DD-45BF-AEB0-7800B0C268E8}">
      <dgm:prSet/>
      <dgm:spPr/>
      <dgm:t>
        <a:bodyPr/>
        <a:lstStyle/>
        <a:p>
          <a:endParaRPr lang="es-EC"/>
        </a:p>
      </dgm:t>
    </dgm:pt>
    <dgm:pt modelId="{F0226369-9164-468C-9658-B93374D1DF05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smtClean="0"/>
            <a:t>$</a:t>
          </a:r>
          <a:r>
            <a:rPr lang="es-EC" sz="1200" dirty="0" smtClean="0"/>
            <a:t>1,33</a:t>
          </a:r>
          <a:endParaRPr lang="es-EC" sz="1200" dirty="0"/>
        </a:p>
      </dgm:t>
    </dgm:pt>
    <dgm:pt modelId="{9FE78187-5848-4E14-97B3-DBD302A28CD7}" type="parTrans" cxnId="{0D8069DB-BB52-493E-A776-3E9B8DF7D68D}">
      <dgm:prSet/>
      <dgm:spPr/>
      <dgm:t>
        <a:bodyPr/>
        <a:lstStyle/>
        <a:p>
          <a:endParaRPr lang="es-EC"/>
        </a:p>
      </dgm:t>
    </dgm:pt>
    <dgm:pt modelId="{B5F79822-F2F7-4855-B049-2EFC0AB89661}" type="sibTrans" cxnId="{0D8069DB-BB52-493E-A776-3E9B8DF7D68D}">
      <dgm:prSet/>
      <dgm:spPr/>
      <dgm:t>
        <a:bodyPr/>
        <a:lstStyle/>
        <a:p>
          <a:endParaRPr lang="es-EC"/>
        </a:p>
      </dgm:t>
    </dgm:pt>
    <dgm:pt modelId="{E1DACB52-8726-44A2-8EBE-7B334EF0D713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$1,24</a:t>
          </a:r>
          <a:endParaRPr lang="es-EC" sz="1200" dirty="0"/>
        </a:p>
      </dgm:t>
    </dgm:pt>
    <dgm:pt modelId="{C5BE7A22-C773-4FAD-800D-E7AD58BFE523}" type="parTrans" cxnId="{773AAE5A-122D-4CC9-8436-C4535BE3931C}">
      <dgm:prSet/>
      <dgm:spPr/>
      <dgm:t>
        <a:bodyPr/>
        <a:lstStyle/>
        <a:p>
          <a:endParaRPr lang="es-EC"/>
        </a:p>
      </dgm:t>
    </dgm:pt>
    <dgm:pt modelId="{7877FDFE-9F8F-4A19-AEBD-64BB6FA1950D}" type="sibTrans" cxnId="{773AAE5A-122D-4CC9-8436-C4535BE3931C}">
      <dgm:prSet/>
      <dgm:spPr/>
      <dgm:t>
        <a:bodyPr/>
        <a:lstStyle/>
        <a:p>
          <a:endParaRPr lang="es-EC"/>
        </a:p>
      </dgm:t>
    </dgm:pt>
    <dgm:pt modelId="{8224A4F3-0B16-48D2-8982-2749AFD78DA9}" type="pres">
      <dgm:prSet presAssocID="{4BF9B8A9-B38E-45BF-A571-FA5DFBC84F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77DDFE-28F8-4F99-ABEC-21C3FEAD049A}" type="pres">
      <dgm:prSet presAssocID="{C83B054B-87A8-4E49-BFC7-80273F8DDB2D}" presName="composite" presStyleCnt="0"/>
      <dgm:spPr/>
    </dgm:pt>
    <dgm:pt modelId="{7A6A697A-36E7-46D6-B732-5DBE86E611DA}" type="pres">
      <dgm:prSet presAssocID="{C83B054B-87A8-4E49-BFC7-80273F8DDB2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0939E4-1C27-4D8D-B824-4BC2DB7DC7E9}" type="pres">
      <dgm:prSet presAssocID="{C83B054B-87A8-4E49-BFC7-80273F8DDB2D}" presName="parSh" presStyleLbl="node1" presStyleIdx="0" presStyleCnt="3" custScaleX="126162" custScaleY="142558"/>
      <dgm:spPr/>
      <dgm:t>
        <a:bodyPr/>
        <a:lstStyle/>
        <a:p>
          <a:endParaRPr lang="es-EC"/>
        </a:p>
      </dgm:t>
    </dgm:pt>
    <dgm:pt modelId="{6740509E-411F-444E-AD06-EED2040F8DFA}" type="pres">
      <dgm:prSet presAssocID="{C83B054B-87A8-4E49-BFC7-80273F8DDB2D}" presName="desTx" presStyleLbl="fgAcc1" presStyleIdx="0" presStyleCnt="3" custScaleY="16723" custLinFactNeighborX="-14369" custLinFactNeighborY="-44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7E040E-974A-4E46-84DA-F340AEB108EA}" type="pres">
      <dgm:prSet presAssocID="{89EA4A10-2293-49DD-B761-FF2EF9604CC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A6F2A84-0D5D-44A6-BF0E-A70AC13A40FC}" type="pres">
      <dgm:prSet presAssocID="{89EA4A10-2293-49DD-B761-FF2EF9604CC6}" presName="connTx" presStyleLbl="sibTrans2D1" presStyleIdx="0" presStyleCnt="2"/>
      <dgm:spPr/>
      <dgm:t>
        <a:bodyPr/>
        <a:lstStyle/>
        <a:p>
          <a:endParaRPr lang="es-EC"/>
        </a:p>
      </dgm:t>
    </dgm:pt>
    <dgm:pt modelId="{F1977816-BAA0-4B90-BA11-2D936C4040A6}" type="pres">
      <dgm:prSet presAssocID="{19CA661E-D9D7-48B1-83E3-55470AFE818C}" presName="composite" presStyleCnt="0"/>
      <dgm:spPr/>
    </dgm:pt>
    <dgm:pt modelId="{374EF138-FFBD-4FD6-94AF-3CB8B130CE70}" type="pres">
      <dgm:prSet presAssocID="{19CA661E-D9D7-48B1-83E3-55470AFE81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6255AC-9393-4F88-853E-D7F12C061FCB}" type="pres">
      <dgm:prSet presAssocID="{19CA661E-D9D7-48B1-83E3-55470AFE818C}" presName="parSh" presStyleLbl="node1" presStyleIdx="1" presStyleCnt="3" custScaleX="126162" custScaleY="142558" custLinFactNeighborX="-8612" custLinFactNeighborY="1595"/>
      <dgm:spPr/>
      <dgm:t>
        <a:bodyPr/>
        <a:lstStyle/>
        <a:p>
          <a:endParaRPr lang="es-EC"/>
        </a:p>
      </dgm:t>
    </dgm:pt>
    <dgm:pt modelId="{06F73912-DAD5-46D9-803E-1A419518ADCA}" type="pres">
      <dgm:prSet presAssocID="{19CA661E-D9D7-48B1-83E3-55470AFE818C}" presName="desTx" presStyleLbl="fgAcc1" presStyleIdx="1" presStyleCnt="3" custScaleY="16723" custLinFactNeighborX="-30066" custLinFactNeighborY="-43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E26CE-170F-40EA-A5D6-1E874A6B85A1}" type="pres">
      <dgm:prSet presAssocID="{609E1046-67E6-4C2E-B875-A501DDDC209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C255FC2-C8A0-44BF-87E2-4304B2ABF907}" type="pres">
      <dgm:prSet presAssocID="{609E1046-67E6-4C2E-B875-A501DDDC209E}" presName="connTx" presStyleLbl="sibTrans2D1" presStyleIdx="1" presStyleCnt="2"/>
      <dgm:spPr/>
      <dgm:t>
        <a:bodyPr/>
        <a:lstStyle/>
        <a:p>
          <a:endParaRPr lang="es-EC"/>
        </a:p>
      </dgm:t>
    </dgm:pt>
    <dgm:pt modelId="{890BF98B-4E1F-4E08-963A-64AFD4254ADB}" type="pres">
      <dgm:prSet presAssocID="{91F043CF-153E-4AF7-9DB8-6B20CDAE91C7}" presName="composite" presStyleCnt="0"/>
      <dgm:spPr/>
    </dgm:pt>
    <dgm:pt modelId="{6152F3ED-59E3-4C05-A669-AF8A1CD91BB5}" type="pres">
      <dgm:prSet presAssocID="{91F043CF-153E-4AF7-9DB8-6B20CDAE91C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0232A1-DA9B-41ED-BED7-DF53319F6800}" type="pres">
      <dgm:prSet presAssocID="{91F043CF-153E-4AF7-9DB8-6B20CDAE91C7}" presName="parSh" presStyleLbl="node1" presStyleIdx="2" presStyleCnt="3" custScaleX="111673" custLinFactNeighborX="-2784" custLinFactNeighborY="58544"/>
      <dgm:spPr/>
      <dgm:t>
        <a:bodyPr/>
        <a:lstStyle/>
        <a:p>
          <a:endParaRPr lang="es-EC"/>
        </a:p>
      </dgm:t>
    </dgm:pt>
    <dgm:pt modelId="{096CF473-CD44-4EAB-9624-7B18625A8831}" type="pres">
      <dgm:prSet presAssocID="{91F043CF-153E-4AF7-9DB8-6B20CDAE91C7}" presName="desTx" presStyleLbl="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</dgm:ptLst>
  <dgm:cxnLst>
    <dgm:cxn modelId="{178CCB9A-751C-47C3-BB03-E7AD342BD280}" type="presOf" srcId="{C83B054B-87A8-4E49-BFC7-80273F8DDB2D}" destId="{7A6A697A-36E7-46D6-B732-5DBE86E611DA}" srcOrd="0" destOrd="0" presId="urn:microsoft.com/office/officeart/2005/8/layout/process3"/>
    <dgm:cxn modelId="{0D8069DB-BB52-493E-A776-3E9B8DF7D68D}" srcId="{C83B054B-87A8-4E49-BFC7-80273F8DDB2D}" destId="{F0226369-9164-468C-9658-B93374D1DF05}" srcOrd="0" destOrd="0" parTransId="{9FE78187-5848-4E14-97B3-DBD302A28CD7}" sibTransId="{B5F79822-F2F7-4855-B049-2EFC0AB89661}"/>
    <dgm:cxn modelId="{77F4EDB0-A596-4EA7-8477-8C78E7751D9F}" type="presOf" srcId="{E1DACB52-8726-44A2-8EBE-7B334EF0D713}" destId="{06F73912-DAD5-46D9-803E-1A419518ADCA}" srcOrd="0" destOrd="0" presId="urn:microsoft.com/office/officeart/2005/8/layout/process3"/>
    <dgm:cxn modelId="{66B676D7-1858-429E-B50E-23AC6EBF5D8F}" type="presOf" srcId="{91F043CF-153E-4AF7-9DB8-6B20CDAE91C7}" destId="{6152F3ED-59E3-4C05-A669-AF8A1CD91BB5}" srcOrd="0" destOrd="0" presId="urn:microsoft.com/office/officeart/2005/8/layout/process3"/>
    <dgm:cxn modelId="{37E8DA3E-05DD-40A2-8EFE-2837A4B30B9E}" type="presOf" srcId="{19CA661E-D9D7-48B1-83E3-55470AFE818C}" destId="{656255AC-9393-4F88-853E-D7F12C061FCB}" srcOrd="1" destOrd="0" presId="urn:microsoft.com/office/officeart/2005/8/layout/process3"/>
    <dgm:cxn modelId="{AE8BBC3D-F8DD-45BF-AEB0-7800B0C268E8}" srcId="{4BF9B8A9-B38E-45BF-A571-FA5DFBC84F18}" destId="{91F043CF-153E-4AF7-9DB8-6B20CDAE91C7}" srcOrd="2" destOrd="0" parTransId="{ED364546-0596-4EBF-99D3-11778B9E5842}" sibTransId="{DAB83D16-0424-4B12-BAE1-447A3203162C}"/>
    <dgm:cxn modelId="{239FC5AC-85E1-4091-BBEE-CF776B48F98C}" type="presOf" srcId="{F0226369-9164-468C-9658-B93374D1DF05}" destId="{6740509E-411F-444E-AD06-EED2040F8DFA}" srcOrd="0" destOrd="0" presId="urn:microsoft.com/office/officeart/2005/8/layout/process3"/>
    <dgm:cxn modelId="{58F8B4B3-0F88-46BF-9096-47D24E8885E7}" type="presOf" srcId="{C83B054B-87A8-4E49-BFC7-80273F8DDB2D}" destId="{2B0939E4-1C27-4D8D-B824-4BC2DB7DC7E9}" srcOrd="1" destOrd="0" presId="urn:microsoft.com/office/officeart/2005/8/layout/process3"/>
    <dgm:cxn modelId="{5D75EC64-C78A-437C-BCE4-2725B4EEE622}" type="presOf" srcId="{19CA661E-D9D7-48B1-83E3-55470AFE818C}" destId="{374EF138-FFBD-4FD6-94AF-3CB8B130CE70}" srcOrd="0" destOrd="0" presId="urn:microsoft.com/office/officeart/2005/8/layout/process3"/>
    <dgm:cxn modelId="{F577A801-D646-46D5-BEB4-D14E08E35D99}" type="presOf" srcId="{609E1046-67E6-4C2E-B875-A501DDDC209E}" destId="{906E26CE-170F-40EA-A5D6-1E874A6B85A1}" srcOrd="0" destOrd="0" presId="urn:microsoft.com/office/officeart/2005/8/layout/process3"/>
    <dgm:cxn modelId="{E7B0EB30-0957-4066-AC46-FB44ECFF5A38}" type="presOf" srcId="{89EA4A10-2293-49DD-B761-FF2EF9604CC6}" destId="{8F7E040E-974A-4E46-84DA-F340AEB108EA}" srcOrd="0" destOrd="0" presId="urn:microsoft.com/office/officeart/2005/8/layout/process3"/>
    <dgm:cxn modelId="{80572DD1-C9B9-441F-AF76-5996F2E2B3DF}" type="presOf" srcId="{609E1046-67E6-4C2E-B875-A501DDDC209E}" destId="{DC255FC2-C8A0-44BF-87E2-4304B2ABF907}" srcOrd="1" destOrd="0" presId="urn:microsoft.com/office/officeart/2005/8/layout/process3"/>
    <dgm:cxn modelId="{DC45E1F1-1321-4EB0-9A13-9375CFC0E813}" type="presOf" srcId="{89EA4A10-2293-49DD-B761-FF2EF9604CC6}" destId="{1A6F2A84-0D5D-44A6-BF0E-A70AC13A40FC}" srcOrd="1" destOrd="0" presId="urn:microsoft.com/office/officeart/2005/8/layout/process3"/>
    <dgm:cxn modelId="{FA57A3DE-D156-48DB-9B55-537D7D07F733}" type="presOf" srcId="{91F043CF-153E-4AF7-9DB8-6B20CDAE91C7}" destId="{9E0232A1-DA9B-41ED-BED7-DF53319F6800}" srcOrd="1" destOrd="0" presId="urn:microsoft.com/office/officeart/2005/8/layout/process3"/>
    <dgm:cxn modelId="{1CA200B6-9B6A-4725-890D-5D7F7AEF98BF}" srcId="{4BF9B8A9-B38E-45BF-A571-FA5DFBC84F18}" destId="{19CA661E-D9D7-48B1-83E3-55470AFE818C}" srcOrd="1" destOrd="0" parTransId="{61FC17DB-8083-49ED-9303-F118E49973EB}" sibTransId="{609E1046-67E6-4C2E-B875-A501DDDC209E}"/>
    <dgm:cxn modelId="{E0C55CBB-6AB2-40AB-9FFD-381C47976B2A}" type="presOf" srcId="{4BF9B8A9-B38E-45BF-A571-FA5DFBC84F18}" destId="{8224A4F3-0B16-48D2-8982-2749AFD78DA9}" srcOrd="0" destOrd="0" presId="urn:microsoft.com/office/officeart/2005/8/layout/process3"/>
    <dgm:cxn modelId="{59102A94-D418-4677-9327-B2F746DFEF5A}" srcId="{4BF9B8A9-B38E-45BF-A571-FA5DFBC84F18}" destId="{C83B054B-87A8-4E49-BFC7-80273F8DDB2D}" srcOrd="0" destOrd="0" parTransId="{FE8EF485-867C-44D3-892F-6FEC47C03A82}" sibTransId="{89EA4A10-2293-49DD-B761-FF2EF9604CC6}"/>
    <dgm:cxn modelId="{773AAE5A-122D-4CC9-8436-C4535BE3931C}" srcId="{19CA661E-D9D7-48B1-83E3-55470AFE818C}" destId="{E1DACB52-8726-44A2-8EBE-7B334EF0D713}" srcOrd="0" destOrd="0" parTransId="{C5BE7A22-C773-4FAD-800D-E7AD58BFE523}" sibTransId="{7877FDFE-9F8F-4A19-AEBD-64BB6FA1950D}"/>
    <dgm:cxn modelId="{3C656F63-202E-455E-BD43-C06DFF3CB1C8}" type="presParOf" srcId="{8224A4F3-0B16-48D2-8982-2749AFD78DA9}" destId="{E277DDFE-28F8-4F99-ABEC-21C3FEAD049A}" srcOrd="0" destOrd="0" presId="urn:microsoft.com/office/officeart/2005/8/layout/process3"/>
    <dgm:cxn modelId="{52F4A5D8-E924-47F3-91C7-BFF24490FA68}" type="presParOf" srcId="{E277DDFE-28F8-4F99-ABEC-21C3FEAD049A}" destId="{7A6A697A-36E7-46D6-B732-5DBE86E611DA}" srcOrd="0" destOrd="0" presId="urn:microsoft.com/office/officeart/2005/8/layout/process3"/>
    <dgm:cxn modelId="{6FF9DE84-4245-4B55-BDCE-14A5E2CA0252}" type="presParOf" srcId="{E277DDFE-28F8-4F99-ABEC-21C3FEAD049A}" destId="{2B0939E4-1C27-4D8D-B824-4BC2DB7DC7E9}" srcOrd="1" destOrd="0" presId="urn:microsoft.com/office/officeart/2005/8/layout/process3"/>
    <dgm:cxn modelId="{CE2319A3-19F9-42AD-99AB-B4CD4E236DE1}" type="presParOf" srcId="{E277DDFE-28F8-4F99-ABEC-21C3FEAD049A}" destId="{6740509E-411F-444E-AD06-EED2040F8DFA}" srcOrd="2" destOrd="0" presId="urn:microsoft.com/office/officeart/2005/8/layout/process3"/>
    <dgm:cxn modelId="{D033D413-A12E-4EA0-B0D2-854A3E490729}" type="presParOf" srcId="{8224A4F3-0B16-48D2-8982-2749AFD78DA9}" destId="{8F7E040E-974A-4E46-84DA-F340AEB108EA}" srcOrd="1" destOrd="0" presId="urn:microsoft.com/office/officeart/2005/8/layout/process3"/>
    <dgm:cxn modelId="{8F11C11B-7FE1-435F-9BBF-AEEE421F965A}" type="presParOf" srcId="{8F7E040E-974A-4E46-84DA-F340AEB108EA}" destId="{1A6F2A84-0D5D-44A6-BF0E-A70AC13A40FC}" srcOrd="0" destOrd="0" presId="urn:microsoft.com/office/officeart/2005/8/layout/process3"/>
    <dgm:cxn modelId="{20E8067A-E49A-4EE9-BB75-3FD96C931EF6}" type="presParOf" srcId="{8224A4F3-0B16-48D2-8982-2749AFD78DA9}" destId="{F1977816-BAA0-4B90-BA11-2D936C4040A6}" srcOrd="2" destOrd="0" presId="urn:microsoft.com/office/officeart/2005/8/layout/process3"/>
    <dgm:cxn modelId="{AD52E892-F1A3-491D-A410-52E5D979FA27}" type="presParOf" srcId="{F1977816-BAA0-4B90-BA11-2D936C4040A6}" destId="{374EF138-FFBD-4FD6-94AF-3CB8B130CE70}" srcOrd="0" destOrd="0" presId="urn:microsoft.com/office/officeart/2005/8/layout/process3"/>
    <dgm:cxn modelId="{BC19AD9C-B266-4FBE-9E7A-0CF71DA61D21}" type="presParOf" srcId="{F1977816-BAA0-4B90-BA11-2D936C4040A6}" destId="{656255AC-9393-4F88-853E-D7F12C061FCB}" srcOrd="1" destOrd="0" presId="urn:microsoft.com/office/officeart/2005/8/layout/process3"/>
    <dgm:cxn modelId="{7E5209D1-D19D-414F-B26F-47053A94706A}" type="presParOf" srcId="{F1977816-BAA0-4B90-BA11-2D936C4040A6}" destId="{06F73912-DAD5-46D9-803E-1A419518ADCA}" srcOrd="2" destOrd="0" presId="urn:microsoft.com/office/officeart/2005/8/layout/process3"/>
    <dgm:cxn modelId="{B3A6F3FB-4C9B-47CE-A786-ECC19D55D698}" type="presParOf" srcId="{8224A4F3-0B16-48D2-8982-2749AFD78DA9}" destId="{906E26CE-170F-40EA-A5D6-1E874A6B85A1}" srcOrd="3" destOrd="0" presId="urn:microsoft.com/office/officeart/2005/8/layout/process3"/>
    <dgm:cxn modelId="{42783C9F-344F-43F6-B023-29521ECAF5DD}" type="presParOf" srcId="{906E26CE-170F-40EA-A5D6-1E874A6B85A1}" destId="{DC255FC2-C8A0-44BF-87E2-4304B2ABF907}" srcOrd="0" destOrd="0" presId="urn:microsoft.com/office/officeart/2005/8/layout/process3"/>
    <dgm:cxn modelId="{7BE8B15B-C969-4875-AE93-8E67E1E234A6}" type="presParOf" srcId="{8224A4F3-0B16-48D2-8982-2749AFD78DA9}" destId="{890BF98B-4E1F-4E08-963A-64AFD4254ADB}" srcOrd="4" destOrd="0" presId="urn:microsoft.com/office/officeart/2005/8/layout/process3"/>
    <dgm:cxn modelId="{47CB010F-FB50-4D38-8763-72F06E2A4F58}" type="presParOf" srcId="{890BF98B-4E1F-4E08-963A-64AFD4254ADB}" destId="{6152F3ED-59E3-4C05-A669-AF8A1CD91BB5}" srcOrd="0" destOrd="0" presId="urn:microsoft.com/office/officeart/2005/8/layout/process3"/>
    <dgm:cxn modelId="{71D230F4-9F07-4B2B-8CF1-06D016AFB8D8}" type="presParOf" srcId="{890BF98B-4E1F-4E08-963A-64AFD4254ADB}" destId="{9E0232A1-DA9B-41ED-BED7-DF53319F6800}" srcOrd="1" destOrd="0" presId="urn:microsoft.com/office/officeart/2005/8/layout/process3"/>
    <dgm:cxn modelId="{91F061E0-1549-4259-9420-DEBD9468552C}" type="presParOf" srcId="{890BF98B-4E1F-4E08-963A-64AFD4254ADB}" destId="{096CF473-CD44-4EAB-9624-7B18625A883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7E8C70-4813-4B9B-80FA-3347316A2400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6BE1633-16F2-4654-88AB-EEDB4EC2429E}">
      <dgm:prSet phldrT="[Texto]"/>
      <dgm:spPr/>
      <dgm:t>
        <a:bodyPr/>
        <a:lstStyle/>
        <a:p>
          <a:r>
            <a:rPr lang="es-EC" dirty="0" smtClean="0"/>
            <a:t>El sector de bebidas en el Ecuador es uno de los mercados más competitivos dentro de la industria y que </a:t>
          </a:r>
          <a:r>
            <a:rPr lang="es-ES" dirty="0" smtClean="0"/>
            <a:t>goza de gran aceptación entre la población</a:t>
          </a:r>
          <a:endParaRPr lang="es-EC" dirty="0"/>
        </a:p>
      </dgm:t>
    </dgm:pt>
    <dgm:pt modelId="{53D841FE-DE11-4192-AAE4-316E93F0DB4B}" type="parTrans" cxnId="{F9ED9B06-1EA7-4BBC-A514-2C72FB185C0D}">
      <dgm:prSet/>
      <dgm:spPr/>
      <dgm:t>
        <a:bodyPr/>
        <a:lstStyle/>
        <a:p>
          <a:endParaRPr lang="es-EC"/>
        </a:p>
      </dgm:t>
    </dgm:pt>
    <dgm:pt modelId="{EED6EBB2-5013-432E-B3D5-A8899FF35A1B}" type="sibTrans" cxnId="{F9ED9B06-1EA7-4BBC-A514-2C72FB185C0D}">
      <dgm:prSet/>
      <dgm:spPr/>
      <dgm:t>
        <a:bodyPr/>
        <a:lstStyle/>
        <a:p>
          <a:endParaRPr lang="es-EC"/>
        </a:p>
      </dgm:t>
    </dgm:pt>
    <dgm:pt modelId="{90C3FEB9-8590-423B-943B-92A6E8816ED7}">
      <dgm:prSet phldrT="[Texto]"/>
      <dgm:spPr/>
      <dgm:t>
        <a:bodyPr/>
        <a:lstStyle/>
        <a:p>
          <a:r>
            <a:rPr lang="es-EC" dirty="0" smtClean="0"/>
            <a:t>Sector fuertemente influenciado por dos grandes corporaciones que lideran el sector, como son Arca Continental y Tesalia CBC, empresas que establecen un punto de partida en la implementación de estrategias dentro de la industria.</a:t>
          </a:r>
          <a:endParaRPr lang="es-EC" dirty="0"/>
        </a:p>
      </dgm:t>
    </dgm:pt>
    <dgm:pt modelId="{AD5FF536-F05E-4250-A1E7-0AF352737DCA}" type="parTrans" cxnId="{3B302281-147B-498C-A3C1-090375A006DD}">
      <dgm:prSet/>
      <dgm:spPr/>
      <dgm:t>
        <a:bodyPr/>
        <a:lstStyle/>
        <a:p>
          <a:endParaRPr lang="es-EC"/>
        </a:p>
      </dgm:t>
    </dgm:pt>
    <dgm:pt modelId="{C8920EAE-566C-4E75-B846-FE488236A27C}" type="sibTrans" cxnId="{3B302281-147B-498C-A3C1-090375A006DD}">
      <dgm:prSet/>
      <dgm:spPr/>
      <dgm:t>
        <a:bodyPr/>
        <a:lstStyle/>
        <a:p>
          <a:endParaRPr lang="es-EC"/>
        </a:p>
      </dgm:t>
    </dgm:pt>
    <dgm:pt modelId="{7CDEA4D2-C741-4223-B00E-E7F39A09E264}">
      <dgm:prSet phldrT="[Texto]"/>
      <dgm:spPr/>
      <dgm:t>
        <a:bodyPr/>
        <a:lstStyle/>
        <a:p>
          <a:r>
            <a:rPr lang="es-ES" dirty="0" smtClean="0"/>
            <a:t>La implementación de la Ley para el Equilibrio de las Finanzas Públicas, en el año 2016, obligo a las empresas del sector a  emprender medidas para hacer frente a esta política fiscal, a fin de mitigar sus efectos acrecentando la tendencia hacia productos más saludables entre la población</a:t>
          </a:r>
          <a:endParaRPr lang="es-EC" dirty="0"/>
        </a:p>
      </dgm:t>
    </dgm:pt>
    <dgm:pt modelId="{152FC5B2-E850-4701-B4F3-034FBE0747EE}" type="parTrans" cxnId="{239BA48D-641F-44B8-8C91-D3CEA4BDE9FA}">
      <dgm:prSet/>
      <dgm:spPr/>
      <dgm:t>
        <a:bodyPr/>
        <a:lstStyle/>
        <a:p>
          <a:endParaRPr lang="es-EC"/>
        </a:p>
      </dgm:t>
    </dgm:pt>
    <dgm:pt modelId="{AB2D77E6-578B-4C34-B320-BDF48DC70724}" type="sibTrans" cxnId="{239BA48D-641F-44B8-8C91-D3CEA4BDE9FA}">
      <dgm:prSet/>
      <dgm:spPr/>
      <dgm:t>
        <a:bodyPr/>
        <a:lstStyle/>
        <a:p>
          <a:endParaRPr lang="es-EC"/>
        </a:p>
      </dgm:t>
    </dgm:pt>
    <dgm:pt modelId="{6F8E9CD0-4CF5-4CEE-AA69-7028F522FA81}">
      <dgm:prSet phldrT="[Texto]"/>
      <dgm:spPr/>
      <dgm:t>
        <a:bodyPr/>
        <a:lstStyle/>
        <a:p>
          <a:r>
            <a:rPr lang="es-EC" dirty="0" smtClean="0"/>
            <a:t>Involucra el desarrollo de diversos sectores de la economía debido a la complejidad de sus actividades</a:t>
          </a:r>
          <a:r>
            <a:rPr lang="es-ES" dirty="0" smtClean="0"/>
            <a:t>.</a:t>
          </a:r>
          <a:endParaRPr lang="es-EC" dirty="0"/>
        </a:p>
      </dgm:t>
    </dgm:pt>
    <dgm:pt modelId="{FB39C6CF-FB37-4C38-BC40-2EB64DF3E1CA}" type="parTrans" cxnId="{D06A1752-7F10-4649-84CD-06736AD17F1B}">
      <dgm:prSet/>
      <dgm:spPr/>
      <dgm:t>
        <a:bodyPr/>
        <a:lstStyle/>
        <a:p>
          <a:endParaRPr lang="es-EC"/>
        </a:p>
      </dgm:t>
    </dgm:pt>
    <dgm:pt modelId="{D7D97882-011B-4D11-8D76-0743A604C9AA}" type="sibTrans" cxnId="{D06A1752-7F10-4649-84CD-06736AD17F1B}">
      <dgm:prSet/>
      <dgm:spPr/>
      <dgm:t>
        <a:bodyPr/>
        <a:lstStyle/>
        <a:p>
          <a:endParaRPr lang="es-EC"/>
        </a:p>
      </dgm:t>
    </dgm:pt>
    <dgm:pt modelId="{0AFCCEED-E348-4CFB-A18C-7C24023287C3}" type="pres">
      <dgm:prSet presAssocID="{5E7E8C70-4813-4B9B-80FA-3347316A240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FDE66B-6D79-4A4D-83E0-1AEDD0A2D51B}" type="pres">
      <dgm:prSet presAssocID="{5E7E8C70-4813-4B9B-80FA-3347316A2400}" presName="axisShape" presStyleLbl="bgShp" presStyleIdx="0" presStyleCnt="1"/>
      <dgm:spPr/>
    </dgm:pt>
    <dgm:pt modelId="{6EDBE0D6-8E8B-4E2A-A5A3-461FDC79C0FF}" type="pres">
      <dgm:prSet presAssocID="{5E7E8C70-4813-4B9B-80FA-3347316A240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C53F77-B04A-40B6-BE9D-E15E96F79897}" type="pres">
      <dgm:prSet presAssocID="{5E7E8C70-4813-4B9B-80FA-3347316A240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5E35CE-2A0B-4F6B-84B6-EB81BF348532}" type="pres">
      <dgm:prSet presAssocID="{5E7E8C70-4813-4B9B-80FA-3347316A240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2832BB-0BBC-48A6-B941-25C8B3203483}" type="pres">
      <dgm:prSet presAssocID="{5E7E8C70-4813-4B9B-80FA-3347316A240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E99C27-D5FF-4B20-810C-B86726CDC1D7}" type="presOf" srcId="{5E7E8C70-4813-4B9B-80FA-3347316A2400}" destId="{0AFCCEED-E348-4CFB-A18C-7C24023287C3}" srcOrd="0" destOrd="0" presId="urn:microsoft.com/office/officeart/2005/8/layout/matrix2"/>
    <dgm:cxn modelId="{239BA48D-641F-44B8-8C91-D3CEA4BDE9FA}" srcId="{5E7E8C70-4813-4B9B-80FA-3347316A2400}" destId="{7CDEA4D2-C741-4223-B00E-E7F39A09E264}" srcOrd="3" destOrd="0" parTransId="{152FC5B2-E850-4701-B4F3-034FBE0747EE}" sibTransId="{AB2D77E6-578B-4C34-B320-BDF48DC70724}"/>
    <dgm:cxn modelId="{F9ED9B06-1EA7-4BBC-A514-2C72FB185C0D}" srcId="{5E7E8C70-4813-4B9B-80FA-3347316A2400}" destId="{26BE1633-16F2-4654-88AB-EEDB4EC2429E}" srcOrd="0" destOrd="0" parTransId="{53D841FE-DE11-4192-AAE4-316E93F0DB4B}" sibTransId="{EED6EBB2-5013-432E-B3D5-A8899FF35A1B}"/>
    <dgm:cxn modelId="{3B302281-147B-498C-A3C1-090375A006DD}" srcId="{5E7E8C70-4813-4B9B-80FA-3347316A2400}" destId="{90C3FEB9-8590-423B-943B-92A6E8816ED7}" srcOrd="2" destOrd="0" parTransId="{AD5FF536-F05E-4250-A1E7-0AF352737DCA}" sibTransId="{C8920EAE-566C-4E75-B846-FE488236A27C}"/>
    <dgm:cxn modelId="{D06A1752-7F10-4649-84CD-06736AD17F1B}" srcId="{5E7E8C70-4813-4B9B-80FA-3347316A2400}" destId="{6F8E9CD0-4CF5-4CEE-AA69-7028F522FA81}" srcOrd="1" destOrd="0" parTransId="{FB39C6CF-FB37-4C38-BC40-2EB64DF3E1CA}" sibTransId="{D7D97882-011B-4D11-8D76-0743A604C9AA}"/>
    <dgm:cxn modelId="{712F5B56-5EED-4E0C-81A6-EE2461040478}" type="presOf" srcId="{7CDEA4D2-C741-4223-B00E-E7F39A09E264}" destId="{022832BB-0BBC-48A6-B941-25C8B3203483}" srcOrd="0" destOrd="0" presId="urn:microsoft.com/office/officeart/2005/8/layout/matrix2"/>
    <dgm:cxn modelId="{EB222106-C561-4704-8A5F-2077F9D3FB20}" type="presOf" srcId="{26BE1633-16F2-4654-88AB-EEDB4EC2429E}" destId="{6EDBE0D6-8E8B-4E2A-A5A3-461FDC79C0FF}" srcOrd="0" destOrd="0" presId="urn:microsoft.com/office/officeart/2005/8/layout/matrix2"/>
    <dgm:cxn modelId="{34A22CE7-A175-4BD4-B304-62B57337C70C}" type="presOf" srcId="{90C3FEB9-8590-423B-943B-92A6E8816ED7}" destId="{245E35CE-2A0B-4F6B-84B6-EB81BF348532}" srcOrd="0" destOrd="0" presId="urn:microsoft.com/office/officeart/2005/8/layout/matrix2"/>
    <dgm:cxn modelId="{D042109C-0171-43C1-8CEF-109045F611BF}" type="presOf" srcId="{6F8E9CD0-4CF5-4CEE-AA69-7028F522FA81}" destId="{11C53F77-B04A-40B6-BE9D-E15E96F79897}" srcOrd="0" destOrd="0" presId="urn:microsoft.com/office/officeart/2005/8/layout/matrix2"/>
    <dgm:cxn modelId="{C1B87C72-AA9D-4E37-BAFE-1CB2DCC42DBC}" type="presParOf" srcId="{0AFCCEED-E348-4CFB-A18C-7C24023287C3}" destId="{0EFDE66B-6D79-4A4D-83E0-1AEDD0A2D51B}" srcOrd="0" destOrd="0" presId="urn:microsoft.com/office/officeart/2005/8/layout/matrix2"/>
    <dgm:cxn modelId="{1F140EF1-1355-40B8-910C-CB1F32A073A3}" type="presParOf" srcId="{0AFCCEED-E348-4CFB-A18C-7C24023287C3}" destId="{6EDBE0D6-8E8B-4E2A-A5A3-461FDC79C0FF}" srcOrd="1" destOrd="0" presId="urn:microsoft.com/office/officeart/2005/8/layout/matrix2"/>
    <dgm:cxn modelId="{6081CE0F-FBC1-4071-AC39-D0D57CA2125F}" type="presParOf" srcId="{0AFCCEED-E348-4CFB-A18C-7C24023287C3}" destId="{11C53F77-B04A-40B6-BE9D-E15E96F79897}" srcOrd="2" destOrd="0" presId="urn:microsoft.com/office/officeart/2005/8/layout/matrix2"/>
    <dgm:cxn modelId="{4FD237CC-2FA5-47F1-88D5-83CB8F28B35F}" type="presParOf" srcId="{0AFCCEED-E348-4CFB-A18C-7C24023287C3}" destId="{245E35CE-2A0B-4F6B-84B6-EB81BF348532}" srcOrd="3" destOrd="0" presId="urn:microsoft.com/office/officeart/2005/8/layout/matrix2"/>
    <dgm:cxn modelId="{D899854A-E01E-4178-B102-B40B92FA9035}" type="presParOf" srcId="{0AFCCEED-E348-4CFB-A18C-7C24023287C3}" destId="{022832BB-0BBC-48A6-B941-25C8B320348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3617FB-70E1-4C03-9574-AF11524EBEA4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212248-FD69-42D6-B922-C4CBFFADC81B}">
      <dgm:prSet phldrT="[Texto]" custT="1"/>
      <dgm:spPr/>
      <dgm:t>
        <a:bodyPr/>
        <a:lstStyle/>
        <a:p>
          <a:r>
            <a:rPr lang="es-ES" sz="1100" dirty="0" smtClean="0"/>
            <a:t>Al momento, la única preocupación de la empresa es buscar materia prima que le permita elaborar productos más saludables que se acoplen a las nuevas exigencias del mercado.</a:t>
          </a:r>
          <a:endParaRPr lang="es-EC" sz="1100" dirty="0"/>
        </a:p>
      </dgm:t>
    </dgm:pt>
    <dgm:pt modelId="{9C6617DB-E5A7-4840-B6B0-15C29092ED60}" type="parTrans" cxnId="{3AD8E304-A382-4BB7-A931-DBF0E1846394}">
      <dgm:prSet/>
      <dgm:spPr/>
      <dgm:t>
        <a:bodyPr/>
        <a:lstStyle/>
        <a:p>
          <a:endParaRPr lang="es-EC"/>
        </a:p>
      </dgm:t>
    </dgm:pt>
    <dgm:pt modelId="{374F8382-2D7B-43FB-803A-EC6B874145CD}" type="sibTrans" cxnId="{3AD8E304-A382-4BB7-A931-DBF0E1846394}">
      <dgm:prSet/>
      <dgm:spPr/>
      <dgm:t>
        <a:bodyPr/>
        <a:lstStyle/>
        <a:p>
          <a:endParaRPr lang="es-EC"/>
        </a:p>
      </dgm:t>
    </dgm:pt>
    <dgm:pt modelId="{3391E053-565B-434B-AE5C-B45E8B25B238}">
      <dgm:prSet phldrT="[Texto]" custT="1"/>
      <dgm:spPr/>
      <dgm:t>
        <a:bodyPr/>
        <a:lstStyle/>
        <a:p>
          <a:r>
            <a:rPr lang="es-ES" sz="1100" dirty="0" smtClean="0"/>
            <a:t>En cuanto a la situación financiera se pudo determinar que,  la empresa presenta un alto nivel de endeudamiento y una alta dependencia de sus acreedores, pero al mismo tiempo presenta una buena capacidad de pago y sus activos financiados proporcionan la rentabilidad necesaria para cubrir sus obligaciones. </a:t>
          </a:r>
          <a:endParaRPr lang="es-EC" sz="1100" dirty="0"/>
        </a:p>
      </dgm:t>
    </dgm:pt>
    <dgm:pt modelId="{94533E10-8C74-48CA-AFC6-BC53F174C7EC}" type="parTrans" cxnId="{BA8F3E7B-D054-401E-8CCC-E5DF91B0259F}">
      <dgm:prSet/>
      <dgm:spPr/>
      <dgm:t>
        <a:bodyPr/>
        <a:lstStyle/>
        <a:p>
          <a:endParaRPr lang="es-EC"/>
        </a:p>
      </dgm:t>
    </dgm:pt>
    <dgm:pt modelId="{98BB8A4C-AF43-45AB-8864-8BA64A6941D8}" type="sibTrans" cxnId="{BA8F3E7B-D054-401E-8CCC-E5DF91B0259F}">
      <dgm:prSet/>
      <dgm:spPr/>
      <dgm:t>
        <a:bodyPr/>
        <a:lstStyle/>
        <a:p>
          <a:endParaRPr lang="es-EC"/>
        </a:p>
      </dgm:t>
    </dgm:pt>
    <dgm:pt modelId="{D1F42F4A-204C-4141-A5F1-08928E2DE2DA}">
      <dgm:prSet phldrT="[Texto]" custT="1"/>
      <dgm:spPr/>
      <dgm:t>
        <a:bodyPr/>
        <a:lstStyle/>
        <a:p>
          <a:r>
            <a:rPr lang="es-ES" sz="1100" dirty="0" smtClean="0"/>
            <a:t>La principal ventaja competitiva de la empresa es las características únicas y diferentes de su producto estrella que le permiten establecer un precio independiente  al de la competencia.</a:t>
          </a:r>
          <a:endParaRPr lang="es-EC" sz="1100" dirty="0"/>
        </a:p>
      </dgm:t>
    </dgm:pt>
    <dgm:pt modelId="{FC71027A-3028-47F3-B627-901F61CFB7C2}" type="parTrans" cxnId="{3C1EC7EA-9AC3-45B3-B011-CC7CE76D1620}">
      <dgm:prSet/>
      <dgm:spPr/>
      <dgm:t>
        <a:bodyPr/>
        <a:lstStyle/>
        <a:p>
          <a:endParaRPr lang="es-EC"/>
        </a:p>
      </dgm:t>
    </dgm:pt>
    <dgm:pt modelId="{ED23DF63-E330-4D46-B100-85CB4FF694C2}" type="sibTrans" cxnId="{3C1EC7EA-9AC3-45B3-B011-CC7CE76D1620}">
      <dgm:prSet/>
      <dgm:spPr/>
      <dgm:t>
        <a:bodyPr/>
        <a:lstStyle/>
        <a:p>
          <a:endParaRPr lang="es-EC"/>
        </a:p>
      </dgm:t>
    </dgm:pt>
    <dgm:pt modelId="{DD8570BB-81D7-42B4-83C9-2E0D99629CB2}">
      <dgm:prSet phldrT="[Texto]" custT="1"/>
      <dgm:spPr/>
      <dgm:t>
        <a:bodyPr/>
        <a:lstStyle/>
        <a:p>
          <a:r>
            <a:rPr lang="es-ES" sz="1100" dirty="0" smtClean="0"/>
            <a:t>La aplicación de la estrategia de enfoque y de una estrategia seguidora empleada por la empresa, </a:t>
          </a:r>
          <a:r>
            <a:rPr lang="es-ES" sz="1050" dirty="0" smtClean="0"/>
            <a:t>conjuntamente</a:t>
          </a:r>
          <a:r>
            <a:rPr lang="es-ES" sz="1100" dirty="0" smtClean="0"/>
            <a:t> con la decisión de reducir los niveles de azúcar de todas las bebidas que comercializa ha contribuido a que la empresa mantenga una posición estable en el mercado y dicha ley no genere mayor impacto en la misma</a:t>
          </a:r>
          <a:endParaRPr lang="es-EC" sz="1100" dirty="0"/>
        </a:p>
      </dgm:t>
    </dgm:pt>
    <dgm:pt modelId="{55D025C0-2A9B-4B7D-9DB2-7618FBB7F858}" type="parTrans" cxnId="{07C9D807-E7C7-4959-A08E-09971A6865D3}">
      <dgm:prSet/>
      <dgm:spPr/>
      <dgm:t>
        <a:bodyPr/>
        <a:lstStyle/>
        <a:p>
          <a:endParaRPr lang="es-EC"/>
        </a:p>
      </dgm:t>
    </dgm:pt>
    <dgm:pt modelId="{39B0760A-B16B-40E5-9263-A038BBCDEB58}" type="sibTrans" cxnId="{07C9D807-E7C7-4959-A08E-09971A6865D3}">
      <dgm:prSet/>
      <dgm:spPr/>
      <dgm:t>
        <a:bodyPr/>
        <a:lstStyle/>
        <a:p>
          <a:endParaRPr lang="es-EC"/>
        </a:p>
      </dgm:t>
    </dgm:pt>
    <dgm:pt modelId="{B3B6DBB9-D2E2-4159-ACEC-1BADB4CF3086}" type="pres">
      <dgm:prSet presAssocID="{363617FB-70E1-4C03-9574-AF11524EB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67E3A7-CC0E-4622-9B3E-705A54CCD070}" type="pres">
      <dgm:prSet presAssocID="{363617FB-70E1-4C03-9574-AF11524EBEA4}" presName="axisShape" presStyleLbl="bgShp" presStyleIdx="0" presStyleCnt="1"/>
      <dgm:spPr/>
    </dgm:pt>
    <dgm:pt modelId="{38B5478E-9074-45B9-B006-A7483E693CEA}" type="pres">
      <dgm:prSet presAssocID="{363617FB-70E1-4C03-9574-AF11524EBEA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3E6864-DAC0-4808-B091-479539A237E0}" type="pres">
      <dgm:prSet presAssocID="{363617FB-70E1-4C03-9574-AF11524EBEA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7A628-71C6-4C38-AA86-4FEDE92138CB}" type="pres">
      <dgm:prSet presAssocID="{363617FB-70E1-4C03-9574-AF11524EBEA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FF57A3-E086-4DE5-892F-21E87A2278E4}" type="pres">
      <dgm:prSet presAssocID="{363617FB-70E1-4C03-9574-AF11524EBEA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1EC7EA-9AC3-45B3-B011-CC7CE76D1620}" srcId="{363617FB-70E1-4C03-9574-AF11524EBEA4}" destId="{D1F42F4A-204C-4141-A5F1-08928E2DE2DA}" srcOrd="0" destOrd="0" parTransId="{FC71027A-3028-47F3-B627-901F61CFB7C2}" sibTransId="{ED23DF63-E330-4D46-B100-85CB4FF694C2}"/>
    <dgm:cxn modelId="{BA8F3E7B-D054-401E-8CCC-E5DF91B0259F}" srcId="{363617FB-70E1-4C03-9574-AF11524EBEA4}" destId="{3391E053-565B-434B-AE5C-B45E8B25B238}" srcOrd="3" destOrd="0" parTransId="{94533E10-8C74-48CA-AFC6-BC53F174C7EC}" sibTransId="{98BB8A4C-AF43-45AB-8864-8BA64A6941D8}"/>
    <dgm:cxn modelId="{07C9D807-E7C7-4959-A08E-09971A6865D3}" srcId="{363617FB-70E1-4C03-9574-AF11524EBEA4}" destId="{DD8570BB-81D7-42B4-83C9-2E0D99629CB2}" srcOrd="1" destOrd="0" parTransId="{55D025C0-2A9B-4B7D-9DB2-7618FBB7F858}" sibTransId="{39B0760A-B16B-40E5-9263-A038BBCDEB58}"/>
    <dgm:cxn modelId="{3AD8E304-A382-4BB7-A931-DBF0E1846394}" srcId="{363617FB-70E1-4C03-9574-AF11524EBEA4}" destId="{B2212248-FD69-42D6-B922-C4CBFFADC81B}" srcOrd="2" destOrd="0" parTransId="{9C6617DB-E5A7-4840-B6B0-15C29092ED60}" sibTransId="{374F8382-2D7B-43FB-803A-EC6B874145CD}"/>
    <dgm:cxn modelId="{F757CDB7-2611-4B73-8F63-5F52E668E5EB}" type="presOf" srcId="{3391E053-565B-434B-AE5C-B45E8B25B238}" destId="{C2FF57A3-E086-4DE5-892F-21E87A2278E4}" srcOrd="0" destOrd="0" presId="urn:microsoft.com/office/officeart/2005/8/layout/matrix2"/>
    <dgm:cxn modelId="{ACF4967B-86CE-4CC1-8519-3C5C08C81881}" type="presOf" srcId="{363617FB-70E1-4C03-9574-AF11524EBEA4}" destId="{B3B6DBB9-D2E2-4159-ACEC-1BADB4CF3086}" srcOrd="0" destOrd="0" presId="urn:microsoft.com/office/officeart/2005/8/layout/matrix2"/>
    <dgm:cxn modelId="{F13CD9A9-0EA3-4B4C-9A5D-135E9F571D72}" type="presOf" srcId="{B2212248-FD69-42D6-B922-C4CBFFADC81B}" destId="{C8D7A628-71C6-4C38-AA86-4FEDE92138CB}" srcOrd="0" destOrd="0" presId="urn:microsoft.com/office/officeart/2005/8/layout/matrix2"/>
    <dgm:cxn modelId="{5EEAC0B9-207F-42A7-AC69-A03648EFC48A}" type="presOf" srcId="{D1F42F4A-204C-4141-A5F1-08928E2DE2DA}" destId="{38B5478E-9074-45B9-B006-A7483E693CEA}" srcOrd="0" destOrd="0" presId="urn:microsoft.com/office/officeart/2005/8/layout/matrix2"/>
    <dgm:cxn modelId="{8085ECDD-8F46-495A-9EE2-1A9C1C1B3A57}" type="presOf" srcId="{DD8570BB-81D7-42B4-83C9-2E0D99629CB2}" destId="{0A3E6864-DAC0-4808-B091-479539A237E0}" srcOrd="0" destOrd="0" presId="urn:microsoft.com/office/officeart/2005/8/layout/matrix2"/>
    <dgm:cxn modelId="{015DCB8D-D608-425F-9E42-943F594AEBF8}" type="presParOf" srcId="{B3B6DBB9-D2E2-4159-ACEC-1BADB4CF3086}" destId="{1F67E3A7-CC0E-4622-9B3E-705A54CCD070}" srcOrd="0" destOrd="0" presId="urn:microsoft.com/office/officeart/2005/8/layout/matrix2"/>
    <dgm:cxn modelId="{FFBD86B4-28C3-4D1F-8B8A-4DF5A28B0BC8}" type="presParOf" srcId="{B3B6DBB9-D2E2-4159-ACEC-1BADB4CF3086}" destId="{38B5478E-9074-45B9-B006-A7483E693CEA}" srcOrd="1" destOrd="0" presId="urn:microsoft.com/office/officeart/2005/8/layout/matrix2"/>
    <dgm:cxn modelId="{FCA27BA8-80F0-4789-8C86-68A35798EE99}" type="presParOf" srcId="{B3B6DBB9-D2E2-4159-ACEC-1BADB4CF3086}" destId="{0A3E6864-DAC0-4808-B091-479539A237E0}" srcOrd="2" destOrd="0" presId="urn:microsoft.com/office/officeart/2005/8/layout/matrix2"/>
    <dgm:cxn modelId="{E644C30A-697C-4DAC-B163-AB982BF661D1}" type="presParOf" srcId="{B3B6DBB9-D2E2-4159-ACEC-1BADB4CF3086}" destId="{C8D7A628-71C6-4C38-AA86-4FEDE92138CB}" srcOrd="3" destOrd="0" presId="urn:microsoft.com/office/officeart/2005/8/layout/matrix2"/>
    <dgm:cxn modelId="{3AA6E81C-C138-4373-8E27-ADC456B72250}" type="presParOf" srcId="{B3B6DBB9-D2E2-4159-ACEC-1BADB4CF3086}" destId="{C2FF57A3-E086-4DE5-892F-21E87A2278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61B126-ED79-4103-A96B-E2FE79D658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77F453-05A8-4551-92EE-B42E4E986B8B}">
      <dgm:prSet phldrT="[Texto]" custT="1"/>
      <dgm:spPr/>
      <dgm:t>
        <a:bodyPr/>
        <a:lstStyle/>
        <a:p>
          <a:r>
            <a:rPr lang="es-EC" sz="1600" dirty="0" smtClean="0"/>
            <a:t>Es necesario</a:t>
          </a:r>
          <a:endParaRPr lang="es-EC" sz="1600" dirty="0"/>
        </a:p>
      </dgm:t>
    </dgm:pt>
    <dgm:pt modelId="{3DC62FDD-FC24-4632-959D-F4CF456E38BA}" type="parTrans" cxnId="{FB00223D-BA3C-41E2-A8ED-E9B32F200CE9}">
      <dgm:prSet/>
      <dgm:spPr/>
      <dgm:t>
        <a:bodyPr/>
        <a:lstStyle/>
        <a:p>
          <a:endParaRPr lang="es-EC"/>
        </a:p>
      </dgm:t>
    </dgm:pt>
    <dgm:pt modelId="{96ABC7BB-7040-41D6-9CB4-BF6FC3A04891}" type="sibTrans" cxnId="{FB00223D-BA3C-41E2-A8ED-E9B32F200CE9}">
      <dgm:prSet/>
      <dgm:spPr/>
      <dgm:t>
        <a:bodyPr/>
        <a:lstStyle/>
        <a:p>
          <a:endParaRPr lang="es-EC"/>
        </a:p>
      </dgm:t>
    </dgm:pt>
    <dgm:pt modelId="{4044DE71-889D-40F3-A51B-8114341793D1}">
      <dgm:prSet phldrT="[Texto]" custT="1"/>
      <dgm:spPr/>
      <dgm:t>
        <a:bodyPr/>
        <a:lstStyle/>
        <a:p>
          <a:endParaRPr lang="es-EC" sz="1400" dirty="0" smtClean="0"/>
        </a:p>
        <a:p>
          <a:r>
            <a:rPr lang="es-EC" sz="1400" dirty="0" smtClean="0"/>
            <a:t>Formalizar las estrategias y asociarlas con los proyectos para así identificar la inversión que se emplea en cada uno de ellos</a:t>
          </a:r>
        </a:p>
        <a:p>
          <a:r>
            <a:rPr lang="es-EC" sz="1400" dirty="0" smtClean="0"/>
            <a:t> </a:t>
          </a:r>
          <a:endParaRPr lang="es-EC" sz="1400" dirty="0"/>
        </a:p>
      </dgm:t>
    </dgm:pt>
    <dgm:pt modelId="{1C3775A8-55CF-44D9-90FF-467AEB6DCDEF}" type="parTrans" cxnId="{2C95F515-53F9-41E4-AA29-5D07F5D7B24A}">
      <dgm:prSet/>
      <dgm:spPr/>
      <dgm:t>
        <a:bodyPr/>
        <a:lstStyle/>
        <a:p>
          <a:endParaRPr lang="es-EC"/>
        </a:p>
      </dgm:t>
    </dgm:pt>
    <dgm:pt modelId="{C51ECE81-41F5-462C-B395-E1A0C0D3E819}" type="sibTrans" cxnId="{2C95F515-53F9-41E4-AA29-5D07F5D7B24A}">
      <dgm:prSet/>
      <dgm:spPr/>
      <dgm:t>
        <a:bodyPr/>
        <a:lstStyle/>
        <a:p>
          <a:endParaRPr lang="es-EC"/>
        </a:p>
      </dgm:t>
    </dgm:pt>
    <dgm:pt modelId="{4ABF9921-08AC-4755-BC88-94DC0AB00891}">
      <dgm:prSet phldrT="[Texto]" custT="1"/>
      <dgm:spPr/>
      <dgm:t>
        <a:bodyPr/>
        <a:lstStyle/>
        <a:p>
          <a:r>
            <a:rPr lang="es-EC" sz="1400" dirty="0" smtClean="0"/>
            <a:t>Aumentar su capital, para desarrollar estrategias  de distribución adecuadas</a:t>
          </a:r>
          <a:endParaRPr lang="es-EC" sz="1400" dirty="0"/>
        </a:p>
      </dgm:t>
    </dgm:pt>
    <dgm:pt modelId="{57BA26FA-8EB0-494E-9EAE-E92D91DC83C2}" type="parTrans" cxnId="{7414A2B9-076C-4085-8DAB-DDE9007DB7AE}">
      <dgm:prSet/>
      <dgm:spPr/>
      <dgm:t>
        <a:bodyPr/>
        <a:lstStyle/>
        <a:p>
          <a:endParaRPr lang="es-EC"/>
        </a:p>
      </dgm:t>
    </dgm:pt>
    <dgm:pt modelId="{3EBB1830-5524-42FB-B6F9-53195CBCB838}" type="sibTrans" cxnId="{7414A2B9-076C-4085-8DAB-DDE9007DB7AE}">
      <dgm:prSet/>
      <dgm:spPr/>
      <dgm:t>
        <a:bodyPr/>
        <a:lstStyle/>
        <a:p>
          <a:endParaRPr lang="es-EC"/>
        </a:p>
      </dgm:t>
    </dgm:pt>
    <dgm:pt modelId="{7A2907A0-B5E6-46D0-9A79-B98E3BC38690}">
      <dgm:prSet phldrT="[Texto]" custT="1"/>
      <dgm:spPr/>
      <dgm:t>
        <a:bodyPr/>
        <a:lstStyle/>
        <a:p>
          <a:r>
            <a:rPr lang="es-EC" sz="1400" dirty="0" smtClean="0"/>
            <a:t>Destinar mayor presupuesto para realizar publicidad en los puntos de venta</a:t>
          </a:r>
          <a:endParaRPr lang="es-EC" sz="1400" dirty="0"/>
        </a:p>
      </dgm:t>
    </dgm:pt>
    <dgm:pt modelId="{21BCDFFD-B56C-4937-8BE5-25A351978316}" type="parTrans" cxnId="{791AAE1F-9F25-4905-B253-991CAD077B73}">
      <dgm:prSet/>
      <dgm:spPr/>
      <dgm:t>
        <a:bodyPr/>
        <a:lstStyle/>
        <a:p>
          <a:endParaRPr lang="es-EC"/>
        </a:p>
      </dgm:t>
    </dgm:pt>
    <dgm:pt modelId="{A54CA66A-4323-4665-8648-B52E35C9D1CF}" type="sibTrans" cxnId="{791AAE1F-9F25-4905-B253-991CAD077B73}">
      <dgm:prSet/>
      <dgm:spPr/>
      <dgm:t>
        <a:bodyPr/>
        <a:lstStyle/>
        <a:p>
          <a:endParaRPr lang="es-EC"/>
        </a:p>
      </dgm:t>
    </dgm:pt>
    <dgm:pt modelId="{F49EAE6D-6F30-48D6-A460-95FD48E551B6}">
      <dgm:prSet phldrT="[Texto]" custT="1"/>
      <dgm:spPr/>
      <dgm:t>
        <a:bodyPr/>
        <a:lstStyle/>
        <a:p>
          <a:r>
            <a:rPr lang="es-EC" sz="1200" dirty="0" smtClean="0"/>
            <a:t>Fomentar el uso de redes sociales  a fin de estar más en contacto con el cliente y conocer sus requerimientos</a:t>
          </a:r>
          <a:endParaRPr lang="es-EC" sz="1200" dirty="0"/>
        </a:p>
      </dgm:t>
    </dgm:pt>
    <dgm:pt modelId="{BFCA685A-4650-481B-98BC-CB2433672B8F}" type="parTrans" cxnId="{73C0362B-8747-4ACB-A1BC-B6B58AC6E551}">
      <dgm:prSet/>
      <dgm:spPr/>
      <dgm:t>
        <a:bodyPr/>
        <a:lstStyle/>
        <a:p>
          <a:endParaRPr lang="es-EC"/>
        </a:p>
      </dgm:t>
    </dgm:pt>
    <dgm:pt modelId="{AD8412B6-56C5-4B01-B995-F2696DCF994C}" type="sibTrans" cxnId="{73C0362B-8747-4ACB-A1BC-B6B58AC6E551}">
      <dgm:prSet/>
      <dgm:spPr/>
      <dgm:t>
        <a:bodyPr/>
        <a:lstStyle/>
        <a:p>
          <a:endParaRPr lang="es-EC"/>
        </a:p>
      </dgm:t>
    </dgm:pt>
    <dgm:pt modelId="{E6F68159-FA82-4232-AD2E-4710040C1A40}">
      <dgm:prSet phldrT="[Texto]" custT="1"/>
      <dgm:spPr/>
      <dgm:t>
        <a:bodyPr/>
        <a:lstStyle/>
        <a:p>
          <a:r>
            <a:rPr lang="es-EC" sz="1400" dirty="0" smtClean="0"/>
            <a:t>Retomar los comerciales por Televisión, resaltando las características del producto</a:t>
          </a:r>
          <a:endParaRPr lang="es-EC" sz="1400" dirty="0"/>
        </a:p>
      </dgm:t>
    </dgm:pt>
    <dgm:pt modelId="{1B57FF75-038C-42BD-86EB-F87D982DF1C5}" type="parTrans" cxnId="{6E9A609D-EF25-4B55-BED5-B44F24B2875B}">
      <dgm:prSet/>
      <dgm:spPr/>
      <dgm:t>
        <a:bodyPr/>
        <a:lstStyle/>
        <a:p>
          <a:endParaRPr lang="es-EC"/>
        </a:p>
      </dgm:t>
    </dgm:pt>
    <dgm:pt modelId="{7DA34800-A7D3-4E84-BBAC-9DE00FF05AB8}" type="sibTrans" cxnId="{6E9A609D-EF25-4B55-BED5-B44F24B2875B}">
      <dgm:prSet/>
      <dgm:spPr/>
      <dgm:t>
        <a:bodyPr/>
        <a:lstStyle/>
        <a:p>
          <a:endParaRPr lang="es-EC"/>
        </a:p>
      </dgm:t>
    </dgm:pt>
    <dgm:pt modelId="{F9CB9B2D-8508-43FC-A7D6-CE62EA4386A0}">
      <dgm:prSet phldrT="[Texto]" custT="1"/>
      <dgm:spPr/>
      <dgm:t>
        <a:bodyPr/>
        <a:lstStyle/>
        <a:p>
          <a:r>
            <a:rPr lang="es-EC" sz="1400" dirty="0" smtClean="0"/>
            <a:t>Fortalecer las estrategias de comunicación</a:t>
          </a:r>
          <a:endParaRPr lang="es-EC" sz="1400" dirty="0"/>
        </a:p>
      </dgm:t>
    </dgm:pt>
    <dgm:pt modelId="{3B993E37-677D-43B3-BBE7-C2DE6AE20ED4}" type="parTrans" cxnId="{83599327-6552-4342-B12A-86E84FAFF25F}">
      <dgm:prSet/>
      <dgm:spPr/>
      <dgm:t>
        <a:bodyPr/>
        <a:lstStyle/>
        <a:p>
          <a:endParaRPr lang="es-EC"/>
        </a:p>
      </dgm:t>
    </dgm:pt>
    <dgm:pt modelId="{29B3E5C3-2BC2-4BEA-ACB7-C5E788F01D92}" type="sibTrans" cxnId="{83599327-6552-4342-B12A-86E84FAFF25F}">
      <dgm:prSet/>
      <dgm:spPr/>
      <dgm:t>
        <a:bodyPr/>
        <a:lstStyle/>
        <a:p>
          <a:endParaRPr lang="es-EC"/>
        </a:p>
      </dgm:t>
    </dgm:pt>
    <dgm:pt modelId="{48F05285-2A73-490B-A053-EEC3A1F7580B}">
      <dgm:prSet phldrT="[Texto]" custT="1"/>
      <dgm:spPr/>
      <dgm:t>
        <a:bodyPr/>
        <a:lstStyle/>
        <a:p>
          <a:r>
            <a:rPr lang="es-EC" sz="1200" dirty="0" smtClean="0"/>
            <a:t>Incrementar la entrega de material publicitario en los establecimientos minoristas</a:t>
          </a:r>
          <a:endParaRPr lang="es-EC" sz="1200" dirty="0"/>
        </a:p>
      </dgm:t>
    </dgm:pt>
    <dgm:pt modelId="{DD5CEBBB-076D-4A13-BDF5-3143CD44781F}" type="parTrans" cxnId="{EA33A314-A384-4AB8-BFBA-2E8DABAC97EB}">
      <dgm:prSet/>
      <dgm:spPr/>
      <dgm:t>
        <a:bodyPr/>
        <a:lstStyle/>
        <a:p>
          <a:endParaRPr lang="es-EC"/>
        </a:p>
      </dgm:t>
    </dgm:pt>
    <dgm:pt modelId="{D32E3696-F0E1-4D6E-B408-E74EF27FCD5F}" type="sibTrans" cxnId="{EA33A314-A384-4AB8-BFBA-2E8DABAC97EB}">
      <dgm:prSet/>
      <dgm:spPr/>
      <dgm:t>
        <a:bodyPr/>
        <a:lstStyle/>
        <a:p>
          <a:endParaRPr lang="es-EC"/>
        </a:p>
      </dgm:t>
    </dgm:pt>
    <dgm:pt modelId="{B2D28A66-96A6-46FF-B42E-FCBA2F54FD44}" type="pres">
      <dgm:prSet presAssocID="{4161B126-ED79-4103-A96B-E2FE79D658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EC37862-EBB9-48BB-80C6-B76A0255E7CF}" type="pres">
      <dgm:prSet presAssocID="{8077F453-05A8-4551-92EE-B42E4E986B8B}" presName="hierRoot1" presStyleCnt="0"/>
      <dgm:spPr/>
    </dgm:pt>
    <dgm:pt modelId="{2E6DFEDB-A642-4348-9F5B-5FE3982F9E29}" type="pres">
      <dgm:prSet presAssocID="{8077F453-05A8-4551-92EE-B42E4E986B8B}" presName="composite" presStyleCnt="0"/>
      <dgm:spPr/>
    </dgm:pt>
    <dgm:pt modelId="{B3DA7172-6175-4B76-BC7B-964F2015641C}" type="pres">
      <dgm:prSet presAssocID="{8077F453-05A8-4551-92EE-B42E4E986B8B}" presName="background" presStyleLbl="node0" presStyleIdx="0" presStyleCnt="1"/>
      <dgm:spPr/>
    </dgm:pt>
    <dgm:pt modelId="{FE37493A-C08C-46D7-8B63-F8D46860C493}" type="pres">
      <dgm:prSet presAssocID="{8077F453-05A8-4551-92EE-B42E4E986B8B}" presName="text" presStyleLbl="fgAcc0" presStyleIdx="0" presStyleCnt="1" custScaleX="75627" custScaleY="605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70B175-09C8-4BCB-A8B1-32B773CB3A9E}" type="pres">
      <dgm:prSet presAssocID="{8077F453-05A8-4551-92EE-B42E4E986B8B}" presName="hierChild2" presStyleCnt="0"/>
      <dgm:spPr/>
    </dgm:pt>
    <dgm:pt modelId="{08AB70B4-AB2E-4850-9F7E-F4FBEC295448}" type="pres">
      <dgm:prSet presAssocID="{1C3775A8-55CF-44D9-90FF-467AEB6DCDEF}" presName="Name10" presStyleLbl="parChTrans1D2" presStyleIdx="0" presStyleCnt="4"/>
      <dgm:spPr/>
      <dgm:t>
        <a:bodyPr/>
        <a:lstStyle/>
        <a:p>
          <a:endParaRPr lang="es-EC"/>
        </a:p>
      </dgm:t>
    </dgm:pt>
    <dgm:pt modelId="{B3211350-3112-43EA-BA91-159D2BC09E0D}" type="pres">
      <dgm:prSet presAssocID="{4044DE71-889D-40F3-A51B-8114341793D1}" presName="hierRoot2" presStyleCnt="0"/>
      <dgm:spPr/>
    </dgm:pt>
    <dgm:pt modelId="{FC9FA14E-F12A-4E84-A0B2-C874A596ECFA}" type="pres">
      <dgm:prSet presAssocID="{4044DE71-889D-40F3-A51B-8114341793D1}" presName="composite2" presStyleCnt="0"/>
      <dgm:spPr/>
    </dgm:pt>
    <dgm:pt modelId="{C78FCED1-9F2A-479A-95E3-72DC98706771}" type="pres">
      <dgm:prSet presAssocID="{4044DE71-889D-40F3-A51B-8114341793D1}" presName="background2" presStyleLbl="node2" presStyleIdx="0" presStyleCnt="4"/>
      <dgm:spPr/>
    </dgm:pt>
    <dgm:pt modelId="{045742C7-5632-4B0C-A82F-500E2C4595D3}" type="pres">
      <dgm:prSet presAssocID="{4044DE71-889D-40F3-A51B-8114341793D1}" presName="text2" presStyleLbl="fgAcc2" presStyleIdx="0" presStyleCnt="4" custScaleX="115048" custScaleY="1252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8C7C7CD-C1E4-4909-89D3-F7745B53E982}" type="pres">
      <dgm:prSet presAssocID="{4044DE71-889D-40F3-A51B-8114341793D1}" presName="hierChild3" presStyleCnt="0"/>
      <dgm:spPr/>
    </dgm:pt>
    <dgm:pt modelId="{327F2E94-82CC-443A-B1E8-D5B042257841}" type="pres">
      <dgm:prSet presAssocID="{57BA26FA-8EB0-494E-9EAE-E92D91DC83C2}" presName="Name10" presStyleLbl="parChTrans1D2" presStyleIdx="1" presStyleCnt="4"/>
      <dgm:spPr/>
      <dgm:t>
        <a:bodyPr/>
        <a:lstStyle/>
        <a:p>
          <a:endParaRPr lang="es-EC"/>
        </a:p>
      </dgm:t>
    </dgm:pt>
    <dgm:pt modelId="{F3699020-659B-45EB-AFCF-6FD4A707A65F}" type="pres">
      <dgm:prSet presAssocID="{4ABF9921-08AC-4755-BC88-94DC0AB00891}" presName="hierRoot2" presStyleCnt="0"/>
      <dgm:spPr/>
    </dgm:pt>
    <dgm:pt modelId="{7D4C7988-23D4-4AFF-B7EA-DD8012BF1BEC}" type="pres">
      <dgm:prSet presAssocID="{4ABF9921-08AC-4755-BC88-94DC0AB00891}" presName="composite2" presStyleCnt="0"/>
      <dgm:spPr/>
    </dgm:pt>
    <dgm:pt modelId="{B305F0D8-3831-41F7-AEB3-C3A993BC7221}" type="pres">
      <dgm:prSet presAssocID="{4ABF9921-08AC-4755-BC88-94DC0AB00891}" presName="background2" presStyleLbl="node2" presStyleIdx="1" presStyleCnt="4"/>
      <dgm:spPr/>
    </dgm:pt>
    <dgm:pt modelId="{61761728-8F8D-4A43-BBA3-7DE8711FF73E}" type="pres">
      <dgm:prSet presAssocID="{4ABF9921-08AC-4755-BC88-94DC0AB00891}" presName="text2" presStyleLbl="fgAcc2" presStyleIdx="1" presStyleCnt="4" custScaleX="115048" custScaleY="1252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2CCED3-0664-4C2E-92C2-5DC3597527E6}" type="pres">
      <dgm:prSet presAssocID="{4ABF9921-08AC-4755-BC88-94DC0AB00891}" presName="hierChild3" presStyleCnt="0"/>
      <dgm:spPr/>
    </dgm:pt>
    <dgm:pt modelId="{5CB41E8B-681A-4994-81B5-9486558151BF}" type="pres">
      <dgm:prSet presAssocID="{21BCDFFD-B56C-4937-8BE5-25A351978316}" presName="Name10" presStyleLbl="parChTrans1D2" presStyleIdx="2" presStyleCnt="4"/>
      <dgm:spPr/>
      <dgm:t>
        <a:bodyPr/>
        <a:lstStyle/>
        <a:p>
          <a:endParaRPr lang="es-EC"/>
        </a:p>
      </dgm:t>
    </dgm:pt>
    <dgm:pt modelId="{1C68D4CE-4393-486F-B31C-5C7AF87A433D}" type="pres">
      <dgm:prSet presAssocID="{7A2907A0-B5E6-46D0-9A79-B98E3BC38690}" presName="hierRoot2" presStyleCnt="0"/>
      <dgm:spPr/>
    </dgm:pt>
    <dgm:pt modelId="{3ECBBE45-0A36-4FE5-9C62-E5780320D37B}" type="pres">
      <dgm:prSet presAssocID="{7A2907A0-B5E6-46D0-9A79-B98E3BC38690}" presName="composite2" presStyleCnt="0"/>
      <dgm:spPr/>
    </dgm:pt>
    <dgm:pt modelId="{48450F71-5656-4B09-BE5F-EB0DD8732DE3}" type="pres">
      <dgm:prSet presAssocID="{7A2907A0-B5E6-46D0-9A79-B98E3BC38690}" presName="background2" presStyleLbl="node2" presStyleIdx="2" presStyleCnt="4"/>
      <dgm:spPr/>
    </dgm:pt>
    <dgm:pt modelId="{5DAC64AB-4DCE-41C0-A9A0-8A7FB68933CD}" type="pres">
      <dgm:prSet presAssocID="{7A2907A0-B5E6-46D0-9A79-B98E3BC38690}" presName="text2" presStyleLbl="fgAcc2" presStyleIdx="2" presStyleCnt="4" custScaleX="115048" custScaleY="1252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97E07C-DA32-428C-BD4B-2D7AF9150FA9}" type="pres">
      <dgm:prSet presAssocID="{7A2907A0-B5E6-46D0-9A79-B98E3BC38690}" presName="hierChild3" presStyleCnt="0"/>
      <dgm:spPr/>
    </dgm:pt>
    <dgm:pt modelId="{50CA9244-3342-488F-AA32-0676636640B1}" type="pres">
      <dgm:prSet presAssocID="{DD5CEBBB-076D-4A13-BDF5-3143CD44781F}" presName="Name17" presStyleLbl="parChTrans1D3" presStyleIdx="0" presStyleCnt="3"/>
      <dgm:spPr/>
      <dgm:t>
        <a:bodyPr/>
        <a:lstStyle/>
        <a:p>
          <a:endParaRPr lang="es-EC"/>
        </a:p>
      </dgm:t>
    </dgm:pt>
    <dgm:pt modelId="{37EE6014-F8D6-47F1-92FB-79A325A19495}" type="pres">
      <dgm:prSet presAssocID="{48F05285-2A73-490B-A053-EEC3A1F7580B}" presName="hierRoot3" presStyleCnt="0"/>
      <dgm:spPr/>
    </dgm:pt>
    <dgm:pt modelId="{7388DA63-7799-42E8-B40D-14ACBB4875AC}" type="pres">
      <dgm:prSet presAssocID="{48F05285-2A73-490B-A053-EEC3A1F7580B}" presName="composite3" presStyleCnt="0"/>
      <dgm:spPr/>
    </dgm:pt>
    <dgm:pt modelId="{DB196E52-77BF-43F9-9C42-1DD7F06B3FEE}" type="pres">
      <dgm:prSet presAssocID="{48F05285-2A73-490B-A053-EEC3A1F7580B}" presName="background3" presStyleLbl="node3" presStyleIdx="0" presStyleCnt="3"/>
      <dgm:spPr/>
    </dgm:pt>
    <dgm:pt modelId="{8FD4B345-A69A-4A03-A8AE-C9121AAA6523}" type="pres">
      <dgm:prSet presAssocID="{48F05285-2A73-490B-A053-EEC3A1F7580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B4BA70-EEED-4C69-A9D6-5D50D2A85A67}" type="pres">
      <dgm:prSet presAssocID="{48F05285-2A73-490B-A053-EEC3A1F7580B}" presName="hierChild4" presStyleCnt="0"/>
      <dgm:spPr/>
    </dgm:pt>
    <dgm:pt modelId="{6C1F0369-9297-4405-8F18-84B78CA02747}" type="pres">
      <dgm:prSet presAssocID="{3B993E37-677D-43B3-BBE7-C2DE6AE20ED4}" presName="Name10" presStyleLbl="parChTrans1D2" presStyleIdx="3" presStyleCnt="4"/>
      <dgm:spPr/>
      <dgm:t>
        <a:bodyPr/>
        <a:lstStyle/>
        <a:p>
          <a:endParaRPr lang="es-EC"/>
        </a:p>
      </dgm:t>
    </dgm:pt>
    <dgm:pt modelId="{B5D10AAD-A9C3-4A94-B89A-EEB324818E1F}" type="pres">
      <dgm:prSet presAssocID="{F9CB9B2D-8508-43FC-A7D6-CE62EA4386A0}" presName="hierRoot2" presStyleCnt="0"/>
      <dgm:spPr/>
    </dgm:pt>
    <dgm:pt modelId="{A49509B2-7881-4503-8F0C-41CB512A2BD9}" type="pres">
      <dgm:prSet presAssocID="{F9CB9B2D-8508-43FC-A7D6-CE62EA4386A0}" presName="composite2" presStyleCnt="0"/>
      <dgm:spPr/>
    </dgm:pt>
    <dgm:pt modelId="{AC555FCE-1ADE-410A-A2D5-20E67CBFA00C}" type="pres">
      <dgm:prSet presAssocID="{F9CB9B2D-8508-43FC-A7D6-CE62EA4386A0}" presName="background2" presStyleLbl="node2" presStyleIdx="3" presStyleCnt="4"/>
      <dgm:spPr/>
    </dgm:pt>
    <dgm:pt modelId="{BEEAA7D0-8B31-4147-9BA2-3A8FDD8EF1AE}" type="pres">
      <dgm:prSet presAssocID="{F9CB9B2D-8508-43FC-A7D6-CE62EA4386A0}" presName="text2" presStyleLbl="fgAcc2" presStyleIdx="3" presStyleCnt="4" custScaleX="115048" custScaleY="1252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18C22F-C5EA-4C95-BA6E-915C8C9CC6C8}" type="pres">
      <dgm:prSet presAssocID="{F9CB9B2D-8508-43FC-A7D6-CE62EA4386A0}" presName="hierChild3" presStyleCnt="0"/>
      <dgm:spPr/>
    </dgm:pt>
    <dgm:pt modelId="{8933E0D5-9BAB-4D39-8EA2-B2544DFB6BD1}" type="pres">
      <dgm:prSet presAssocID="{BFCA685A-4650-481B-98BC-CB2433672B8F}" presName="Name17" presStyleLbl="parChTrans1D3" presStyleIdx="1" presStyleCnt="3"/>
      <dgm:spPr/>
      <dgm:t>
        <a:bodyPr/>
        <a:lstStyle/>
        <a:p>
          <a:endParaRPr lang="es-EC"/>
        </a:p>
      </dgm:t>
    </dgm:pt>
    <dgm:pt modelId="{6332FF41-2588-4033-8E14-DEB5742FD5B5}" type="pres">
      <dgm:prSet presAssocID="{F49EAE6D-6F30-48D6-A460-95FD48E551B6}" presName="hierRoot3" presStyleCnt="0"/>
      <dgm:spPr/>
    </dgm:pt>
    <dgm:pt modelId="{5201811D-9348-4ACE-BFBF-3B90C672D31C}" type="pres">
      <dgm:prSet presAssocID="{F49EAE6D-6F30-48D6-A460-95FD48E551B6}" presName="composite3" presStyleCnt="0"/>
      <dgm:spPr/>
    </dgm:pt>
    <dgm:pt modelId="{434539BC-2495-4A02-90D6-9C53B5FAB2E0}" type="pres">
      <dgm:prSet presAssocID="{F49EAE6D-6F30-48D6-A460-95FD48E551B6}" presName="background3" presStyleLbl="node3" presStyleIdx="1" presStyleCnt="3"/>
      <dgm:spPr/>
    </dgm:pt>
    <dgm:pt modelId="{6F6314FD-FC97-480F-B406-8A3A279B3020}" type="pres">
      <dgm:prSet presAssocID="{F49EAE6D-6F30-48D6-A460-95FD48E551B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FC938E-6014-40DB-BD3E-8B3CB169A2DA}" type="pres">
      <dgm:prSet presAssocID="{F49EAE6D-6F30-48D6-A460-95FD48E551B6}" presName="hierChild4" presStyleCnt="0"/>
      <dgm:spPr/>
    </dgm:pt>
    <dgm:pt modelId="{A5EEF548-55DB-41BF-A65B-C78D63F71BD1}" type="pres">
      <dgm:prSet presAssocID="{1B57FF75-038C-42BD-86EB-F87D982DF1C5}" presName="Name17" presStyleLbl="parChTrans1D3" presStyleIdx="2" presStyleCnt="3"/>
      <dgm:spPr/>
      <dgm:t>
        <a:bodyPr/>
        <a:lstStyle/>
        <a:p>
          <a:endParaRPr lang="es-EC"/>
        </a:p>
      </dgm:t>
    </dgm:pt>
    <dgm:pt modelId="{C3538801-CBD3-489E-BFCA-37E7EF2674B2}" type="pres">
      <dgm:prSet presAssocID="{E6F68159-FA82-4232-AD2E-4710040C1A40}" presName="hierRoot3" presStyleCnt="0"/>
      <dgm:spPr/>
    </dgm:pt>
    <dgm:pt modelId="{C69D59A3-ECA8-43A4-993A-992B0DE80A0F}" type="pres">
      <dgm:prSet presAssocID="{E6F68159-FA82-4232-AD2E-4710040C1A40}" presName="composite3" presStyleCnt="0"/>
      <dgm:spPr/>
    </dgm:pt>
    <dgm:pt modelId="{82F78E02-B8F0-41A9-9053-572E2880475A}" type="pres">
      <dgm:prSet presAssocID="{E6F68159-FA82-4232-AD2E-4710040C1A40}" presName="background3" presStyleLbl="node3" presStyleIdx="2" presStyleCnt="3"/>
      <dgm:spPr/>
    </dgm:pt>
    <dgm:pt modelId="{4B36D113-5325-4CDA-B092-59DDB1F6F341}" type="pres">
      <dgm:prSet presAssocID="{E6F68159-FA82-4232-AD2E-4710040C1A4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01413B-77A8-44BA-B0A1-A77949BEE1B2}" type="pres">
      <dgm:prSet presAssocID="{E6F68159-FA82-4232-AD2E-4710040C1A40}" presName="hierChild4" presStyleCnt="0"/>
      <dgm:spPr/>
    </dgm:pt>
  </dgm:ptLst>
  <dgm:cxnLst>
    <dgm:cxn modelId="{1B00B710-C53D-472D-AED3-140ADC4DFA85}" type="presOf" srcId="{4ABF9921-08AC-4755-BC88-94DC0AB00891}" destId="{61761728-8F8D-4A43-BBA3-7DE8711FF73E}" srcOrd="0" destOrd="0" presId="urn:microsoft.com/office/officeart/2005/8/layout/hierarchy1"/>
    <dgm:cxn modelId="{ECC393AA-38E1-4957-BD77-454D5066CD1B}" type="presOf" srcId="{F9CB9B2D-8508-43FC-A7D6-CE62EA4386A0}" destId="{BEEAA7D0-8B31-4147-9BA2-3A8FDD8EF1AE}" srcOrd="0" destOrd="0" presId="urn:microsoft.com/office/officeart/2005/8/layout/hierarchy1"/>
    <dgm:cxn modelId="{FB00223D-BA3C-41E2-A8ED-E9B32F200CE9}" srcId="{4161B126-ED79-4103-A96B-E2FE79D658B8}" destId="{8077F453-05A8-4551-92EE-B42E4E986B8B}" srcOrd="0" destOrd="0" parTransId="{3DC62FDD-FC24-4632-959D-F4CF456E38BA}" sibTransId="{96ABC7BB-7040-41D6-9CB4-BF6FC3A04891}"/>
    <dgm:cxn modelId="{EA33A314-A384-4AB8-BFBA-2E8DABAC97EB}" srcId="{7A2907A0-B5E6-46D0-9A79-B98E3BC38690}" destId="{48F05285-2A73-490B-A053-EEC3A1F7580B}" srcOrd="0" destOrd="0" parTransId="{DD5CEBBB-076D-4A13-BDF5-3143CD44781F}" sibTransId="{D32E3696-F0E1-4D6E-B408-E74EF27FCD5F}"/>
    <dgm:cxn modelId="{83599327-6552-4342-B12A-86E84FAFF25F}" srcId="{8077F453-05A8-4551-92EE-B42E4E986B8B}" destId="{F9CB9B2D-8508-43FC-A7D6-CE62EA4386A0}" srcOrd="3" destOrd="0" parTransId="{3B993E37-677D-43B3-BBE7-C2DE6AE20ED4}" sibTransId="{29B3E5C3-2BC2-4BEA-ACB7-C5E788F01D92}"/>
    <dgm:cxn modelId="{73C0362B-8747-4ACB-A1BC-B6B58AC6E551}" srcId="{F9CB9B2D-8508-43FC-A7D6-CE62EA4386A0}" destId="{F49EAE6D-6F30-48D6-A460-95FD48E551B6}" srcOrd="0" destOrd="0" parTransId="{BFCA685A-4650-481B-98BC-CB2433672B8F}" sibTransId="{AD8412B6-56C5-4B01-B995-F2696DCF994C}"/>
    <dgm:cxn modelId="{6E9A609D-EF25-4B55-BED5-B44F24B2875B}" srcId="{F9CB9B2D-8508-43FC-A7D6-CE62EA4386A0}" destId="{E6F68159-FA82-4232-AD2E-4710040C1A40}" srcOrd="1" destOrd="0" parTransId="{1B57FF75-038C-42BD-86EB-F87D982DF1C5}" sibTransId="{7DA34800-A7D3-4E84-BBAC-9DE00FF05AB8}"/>
    <dgm:cxn modelId="{F78E951B-538F-49A5-B071-F8E150E7D7B4}" type="presOf" srcId="{4161B126-ED79-4103-A96B-E2FE79D658B8}" destId="{B2D28A66-96A6-46FF-B42E-FCBA2F54FD44}" srcOrd="0" destOrd="0" presId="urn:microsoft.com/office/officeart/2005/8/layout/hierarchy1"/>
    <dgm:cxn modelId="{FBADEDE2-9B3C-4BF0-BB0C-A11EB614CA4E}" type="presOf" srcId="{4044DE71-889D-40F3-A51B-8114341793D1}" destId="{045742C7-5632-4B0C-A82F-500E2C4595D3}" srcOrd="0" destOrd="0" presId="urn:microsoft.com/office/officeart/2005/8/layout/hierarchy1"/>
    <dgm:cxn modelId="{8644360E-426B-4898-93C6-495090435DE0}" type="presOf" srcId="{1C3775A8-55CF-44D9-90FF-467AEB6DCDEF}" destId="{08AB70B4-AB2E-4850-9F7E-F4FBEC295448}" srcOrd="0" destOrd="0" presId="urn:microsoft.com/office/officeart/2005/8/layout/hierarchy1"/>
    <dgm:cxn modelId="{7482EFC4-54C8-46BC-8C69-51F89FF62477}" type="presOf" srcId="{F49EAE6D-6F30-48D6-A460-95FD48E551B6}" destId="{6F6314FD-FC97-480F-B406-8A3A279B3020}" srcOrd="0" destOrd="0" presId="urn:microsoft.com/office/officeart/2005/8/layout/hierarchy1"/>
    <dgm:cxn modelId="{174D83F1-03DB-458D-AF8A-5B09BAB036F4}" type="presOf" srcId="{8077F453-05A8-4551-92EE-B42E4E986B8B}" destId="{FE37493A-C08C-46D7-8B63-F8D46860C493}" srcOrd="0" destOrd="0" presId="urn:microsoft.com/office/officeart/2005/8/layout/hierarchy1"/>
    <dgm:cxn modelId="{DD3B10B9-FA05-4F50-9433-FDF3B47BCCA0}" type="presOf" srcId="{7A2907A0-B5E6-46D0-9A79-B98E3BC38690}" destId="{5DAC64AB-4DCE-41C0-A9A0-8A7FB68933CD}" srcOrd="0" destOrd="0" presId="urn:microsoft.com/office/officeart/2005/8/layout/hierarchy1"/>
    <dgm:cxn modelId="{4DEFB83D-7F65-437F-8514-3ABF9C31B935}" type="presOf" srcId="{DD5CEBBB-076D-4A13-BDF5-3143CD44781F}" destId="{50CA9244-3342-488F-AA32-0676636640B1}" srcOrd="0" destOrd="0" presId="urn:microsoft.com/office/officeart/2005/8/layout/hierarchy1"/>
    <dgm:cxn modelId="{9BBFB215-8BDB-4D9E-AF2B-CC033675A5E7}" type="presOf" srcId="{E6F68159-FA82-4232-AD2E-4710040C1A40}" destId="{4B36D113-5325-4CDA-B092-59DDB1F6F341}" srcOrd="0" destOrd="0" presId="urn:microsoft.com/office/officeart/2005/8/layout/hierarchy1"/>
    <dgm:cxn modelId="{3E614F6B-C97A-4BD8-BC20-EFF13150E6F0}" type="presOf" srcId="{BFCA685A-4650-481B-98BC-CB2433672B8F}" destId="{8933E0D5-9BAB-4D39-8EA2-B2544DFB6BD1}" srcOrd="0" destOrd="0" presId="urn:microsoft.com/office/officeart/2005/8/layout/hierarchy1"/>
    <dgm:cxn modelId="{7414A2B9-076C-4085-8DAB-DDE9007DB7AE}" srcId="{8077F453-05A8-4551-92EE-B42E4E986B8B}" destId="{4ABF9921-08AC-4755-BC88-94DC0AB00891}" srcOrd="1" destOrd="0" parTransId="{57BA26FA-8EB0-494E-9EAE-E92D91DC83C2}" sibTransId="{3EBB1830-5524-42FB-B6F9-53195CBCB838}"/>
    <dgm:cxn modelId="{F753846D-6AD9-4A7E-92E7-61E212FBC9E8}" type="presOf" srcId="{1B57FF75-038C-42BD-86EB-F87D982DF1C5}" destId="{A5EEF548-55DB-41BF-A65B-C78D63F71BD1}" srcOrd="0" destOrd="0" presId="urn:microsoft.com/office/officeart/2005/8/layout/hierarchy1"/>
    <dgm:cxn modelId="{0A250B8E-33FD-42E9-9D79-10DDA64465EF}" type="presOf" srcId="{48F05285-2A73-490B-A053-EEC3A1F7580B}" destId="{8FD4B345-A69A-4A03-A8AE-C9121AAA6523}" srcOrd="0" destOrd="0" presId="urn:microsoft.com/office/officeart/2005/8/layout/hierarchy1"/>
    <dgm:cxn modelId="{076295C2-E97E-4137-8DF5-5CB2559F0D5F}" type="presOf" srcId="{57BA26FA-8EB0-494E-9EAE-E92D91DC83C2}" destId="{327F2E94-82CC-443A-B1E8-D5B042257841}" srcOrd="0" destOrd="0" presId="urn:microsoft.com/office/officeart/2005/8/layout/hierarchy1"/>
    <dgm:cxn modelId="{2C95F515-53F9-41E4-AA29-5D07F5D7B24A}" srcId="{8077F453-05A8-4551-92EE-B42E4E986B8B}" destId="{4044DE71-889D-40F3-A51B-8114341793D1}" srcOrd="0" destOrd="0" parTransId="{1C3775A8-55CF-44D9-90FF-467AEB6DCDEF}" sibTransId="{C51ECE81-41F5-462C-B395-E1A0C0D3E819}"/>
    <dgm:cxn modelId="{77019C87-91BF-4F19-8036-C719321CFDA4}" type="presOf" srcId="{3B993E37-677D-43B3-BBE7-C2DE6AE20ED4}" destId="{6C1F0369-9297-4405-8F18-84B78CA02747}" srcOrd="0" destOrd="0" presId="urn:microsoft.com/office/officeart/2005/8/layout/hierarchy1"/>
    <dgm:cxn modelId="{2B79BDF2-3F32-44D1-AA57-0169F803AEAA}" type="presOf" srcId="{21BCDFFD-B56C-4937-8BE5-25A351978316}" destId="{5CB41E8B-681A-4994-81B5-9486558151BF}" srcOrd="0" destOrd="0" presId="urn:microsoft.com/office/officeart/2005/8/layout/hierarchy1"/>
    <dgm:cxn modelId="{791AAE1F-9F25-4905-B253-991CAD077B73}" srcId="{8077F453-05A8-4551-92EE-B42E4E986B8B}" destId="{7A2907A0-B5E6-46D0-9A79-B98E3BC38690}" srcOrd="2" destOrd="0" parTransId="{21BCDFFD-B56C-4937-8BE5-25A351978316}" sibTransId="{A54CA66A-4323-4665-8648-B52E35C9D1CF}"/>
    <dgm:cxn modelId="{0397E5F8-CD8B-4716-B7A1-3AFD6F0E45F3}" type="presParOf" srcId="{B2D28A66-96A6-46FF-B42E-FCBA2F54FD44}" destId="{4EC37862-EBB9-48BB-80C6-B76A0255E7CF}" srcOrd="0" destOrd="0" presId="urn:microsoft.com/office/officeart/2005/8/layout/hierarchy1"/>
    <dgm:cxn modelId="{B01FDE09-238F-43AA-BC68-9DD0324B7EA2}" type="presParOf" srcId="{4EC37862-EBB9-48BB-80C6-B76A0255E7CF}" destId="{2E6DFEDB-A642-4348-9F5B-5FE3982F9E29}" srcOrd="0" destOrd="0" presId="urn:microsoft.com/office/officeart/2005/8/layout/hierarchy1"/>
    <dgm:cxn modelId="{6ABD383D-5412-4E47-BD99-952A1EBEF849}" type="presParOf" srcId="{2E6DFEDB-A642-4348-9F5B-5FE3982F9E29}" destId="{B3DA7172-6175-4B76-BC7B-964F2015641C}" srcOrd="0" destOrd="0" presId="urn:microsoft.com/office/officeart/2005/8/layout/hierarchy1"/>
    <dgm:cxn modelId="{ED9CB46E-A679-4B9E-A59D-07681FE0C5B1}" type="presParOf" srcId="{2E6DFEDB-A642-4348-9F5B-5FE3982F9E29}" destId="{FE37493A-C08C-46D7-8B63-F8D46860C493}" srcOrd="1" destOrd="0" presId="urn:microsoft.com/office/officeart/2005/8/layout/hierarchy1"/>
    <dgm:cxn modelId="{EC997147-8417-4CC8-AAC3-6C448EC2D4EE}" type="presParOf" srcId="{4EC37862-EBB9-48BB-80C6-B76A0255E7CF}" destId="{E470B175-09C8-4BCB-A8B1-32B773CB3A9E}" srcOrd="1" destOrd="0" presId="urn:microsoft.com/office/officeart/2005/8/layout/hierarchy1"/>
    <dgm:cxn modelId="{2384B4A5-033F-4541-834A-E5D832F20F6D}" type="presParOf" srcId="{E470B175-09C8-4BCB-A8B1-32B773CB3A9E}" destId="{08AB70B4-AB2E-4850-9F7E-F4FBEC295448}" srcOrd="0" destOrd="0" presId="urn:microsoft.com/office/officeart/2005/8/layout/hierarchy1"/>
    <dgm:cxn modelId="{12DC23D3-FEF2-4B9A-BFF1-AEAF279C538E}" type="presParOf" srcId="{E470B175-09C8-4BCB-A8B1-32B773CB3A9E}" destId="{B3211350-3112-43EA-BA91-159D2BC09E0D}" srcOrd="1" destOrd="0" presId="urn:microsoft.com/office/officeart/2005/8/layout/hierarchy1"/>
    <dgm:cxn modelId="{C68F1D7F-E2E4-443A-BD11-1AA4A2638EB1}" type="presParOf" srcId="{B3211350-3112-43EA-BA91-159D2BC09E0D}" destId="{FC9FA14E-F12A-4E84-A0B2-C874A596ECFA}" srcOrd="0" destOrd="0" presId="urn:microsoft.com/office/officeart/2005/8/layout/hierarchy1"/>
    <dgm:cxn modelId="{20B4D429-9C09-4AFE-A3CF-814A230DA22E}" type="presParOf" srcId="{FC9FA14E-F12A-4E84-A0B2-C874A596ECFA}" destId="{C78FCED1-9F2A-479A-95E3-72DC98706771}" srcOrd="0" destOrd="0" presId="urn:microsoft.com/office/officeart/2005/8/layout/hierarchy1"/>
    <dgm:cxn modelId="{ABFC08EF-F829-44CE-97B8-40AC9138CAB3}" type="presParOf" srcId="{FC9FA14E-F12A-4E84-A0B2-C874A596ECFA}" destId="{045742C7-5632-4B0C-A82F-500E2C4595D3}" srcOrd="1" destOrd="0" presId="urn:microsoft.com/office/officeart/2005/8/layout/hierarchy1"/>
    <dgm:cxn modelId="{0DDD1101-ECA8-4214-9F63-48054CFD2BA1}" type="presParOf" srcId="{B3211350-3112-43EA-BA91-159D2BC09E0D}" destId="{E8C7C7CD-C1E4-4909-89D3-F7745B53E982}" srcOrd="1" destOrd="0" presId="urn:microsoft.com/office/officeart/2005/8/layout/hierarchy1"/>
    <dgm:cxn modelId="{C7DA2FC3-FDF0-4F9C-BF83-E8920F72993B}" type="presParOf" srcId="{E470B175-09C8-4BCB-A8B1-32B773CB3A9E}" destId="{327F2E94-82CC-443A-B1E8-D5B042257841}" srcOrd="2" destOrd="0" presId="urn:microsoft.com/office/officeart/2005/8/layout/hierarchy1"/>
    <dgm:cxn modelId="{CE95E3E0-1A6D-48DB-9DB9-57EC700C9A28}" type="presParOf" srcId="{E470B175-09C8-4BCB-A8B1-32B773CB3A9E}" destId="{F3699020-659B-45EB-AFCF-6FD4A707A65F}" srcOrd="3" destOrd="0" presId="urn:microsoft.com/office/officeart/2005/8/layout/hierarchy1"/>
    <dgm:cxn modelId="{63DCB3AE-FD7C-4A3D-AF86-3F877AC43346}" type="presParOf" srcId="{F3699020-659B-45EB-AFCF-6FD4A707A65F}" destId="{7D4C7988-23D4-4AFF-B7EA-DD8012BF1BEC}" srcOrd="0" destOrd="0" presId="urn:microsoft.com/office/officeart/2005/8/layout/hierarchy1"/>
    <dgm:cxn modelId="{D214E397-8636-4EA4-9EA2-502038B4F9E4}" type="presParOf" srcId="{7D4C7988-23D4-4AFF-B7EA-DD8012BF1BEC}" destId="{B305F0D8-3831-41F7-AEB3-C3A993BC7221}" srcOrd="0" destOrd="0" presId="urn:microsoft.com/office/officeart/2005/8/layout/hierarchy1"/>
    <dgm:cxn modelId="{637EF9A0-068C-44CE-A52D-ADEE4AF13C19}" type="presParOf" srcId="{7D4C7988-23D4-4AFF-B7EA-DD8012BF1BEC}" destId="{61761728-8F8D-4A43-BBA3-7DE8711FF73E}" srcOrd="1" destOrd="0" presId="urn:microsoft.com/office/officeart/2005/8/layout/hierarchy1"/>
    <dgm:cxn modelId="{1727ADDD-020E-4823-AB7D-D579FED81AD7}" type="presParOf" srcId="{F3699020-659B-45EB-AFCF-6FD4A707A65F}" destId="{FD2CCED3-0664-4C2E-92C2-5DC3597527E6}" srcOrd="1" destOrd="0" presId="urn:microsoft.com/office/officeart/2005/8/layout/hierarchy1"/>
    <dgm:cxn modelId="{3D2CDA29-8063-460D-9E67-A0B72BB2FCD8}" type="presParOf" srcId="{E470B175-09C8-4BCB-A8B1-32B773CB3A9E}" destId="{5CB41E8B-681A-4994-81B5-9486558151BF}" srcOrd="4" destOrd="0" presId="urn:microsoft.com/office/officeart/2005/8/layout/hierarchy1"/>
    <dgm:cxn modelId="{720C1414-90AD-461D-BBE7-BF46079C4E60}" type="presParOf" srcId="{E470B175-09C8-4BCB-A8B1-32B773CB3A9E}" destId="{1C68D4CE-4393-486F-B31C-5C7AF87A433D}" srcOrd="5" destOrd="0" presId="urn:microsoft.com/office/officeart/2005/8/layout/hierarchy1"/>
    <dgm:cxn modelId="{DFEF530C-6312-4515-91A4-F4B21D7FD278}" type="presParOf" srcId="{1C68D4CE-4393-486F-B31C-5C7AF87A433D}" destId="{3ECBBE45-0A36-4FE5-9C62-E5780320D37B}" srcOrd="0" destOrd="0" presId="urn:microsoft.com/office/officeart/2005/8/layout/hierarchy1"/>
    <dgm:cxn modelId="{EAE4CB55-F740-4AC0-B3B2-88320F1389F0}" type="presParOf" srcId="{3ECBBE45-0A36-4FE5-9C62-E5780320D37B}" destId="{48450F71-5656-4B09-BE5F-EB0DD8732DE3}" srcOrd="0" destOrd="0" presId="urn:microsoft.com/office/officeart/2005/8/layout/hierarchy1"/>
    <dgm:cxn modelId="{D34C8176-07AD-4175-A3F5-9701F0F94734}" type="presParOf" srcId="{3ECBBE45-0A36-4FE5-9C62-E5780320D37B}" destId="{5DAC64AB-4DCE-41C0-A9A0-8A7FB68933CD}" srcOrd="1" destOrd="0" presId="urn:microsoft.com/office/officeart/2005/8/layout/hierarchy1"/>
    <dgm:cxn modelId="{5487F73B-43E9-4E81-9CB1-4A85B7FC4B2E}" type="presParOf" srcId="{1C68D4CE-4393-486F-B31C-5C7AF87A433D}" destId="{FF97E07C-DA32-428C-BD4B-2D7AF9150FA9}" srcOrd="1" destOrd="0" presId="urn:microsoft.com/office/officeart/2005/8/layout/hierarchy1"/>
    <dgm:cxn modelId="{40CD9652-1CD2-46DC-B2D2-060683908F56}" type="presParOf" srcId="{FF97E07C-DA32-428C-BD4B-2D7AF9150FA9}" destId="{50CA9244-3342-488F-AA32-0676636640B1}" srcOrd="0" destOrd="0" presId="urn:microsoft.com/office/officeart/2005/8/layout/hierarchy1"/>
    <dgm:cxn modelId="{553D8970-829B-4A75-A19B-B0A7757A379C}" type="presParOf" srcId="{FF97E07C-DA32-428C-BD4B-2D7AF9150FA9}" destId="{37EE6014-F8D6-47F1-92FB-79A325A19495}" srcOrd="1" destOrd="0" presId="urn:microsoft.com/office/officeart/2005/8/layout/hierarchy1"/>
    <dgm:cxn modelId="{327BDDC6-9879-4B0E-B944-13F77E97DEE3}" type="presParOf" srcId="{37EE6014-F8D6-47F1-92FB-79A325A19495}" destId="{7388DA63-7799-42E8-B40D-14ACBB4875AC}" srcOrd="0" destOrd="0" presId="urn:microsoft.com/office/officeart/2005/8/layout/hierarchy1"/>
    <dgm:cxn modelId="{34B7530A-A846-4E2D-A2FB-6084F123C05D}" type="presParOf" srcId="{7388DA63-7799-42E8-B40D-14ACBB4875AC}" destId="{DB196E52-77BF-43F9-9C42-1DD7F06B3FEE}" srcOrd="0" destOrd="0" presId="urn:microsoft.com/office/officeart/2005/8/layout/hierarchy1"/>
    <dgm:cxn modelId="{4D2B350F-DE83-486B-8CD6-146524273600}" type="presParOf" srcId="{7388DA63-7799-42E8-B40D-14ACBB4875AC}" destId="{8FD4B345-A69A-4A03-A8AE-C9121AAA6523}" srcOrd="1" destOrd="0" presId="urn:microsoft.com/office/officeart/2005/8/layout/hierarchy1"/>
    <dgm:cxn modelId="{EB1A3606-6DEE-418E-9BC5-54DA67E69D11}" type="presParOf" srcId="{37EE6014-F8D6-47F1-92FB-79A325A19495}" destId="{3DB4BA70-EEED-4C69-A9D6-5D50D2A85A67}" srcOrd="1" destOrd="0" presId="urn:microsoft.com/office/officeart/2005/8/layout/hierarchy1"/>
    <dgm:cxn modelId="{6B27E0CA-3393-4B76-9435-27681B65D63B}" type="presParOf" srcId="{E470B175-09C8-4BCB-A8B1-32B773CB3A9E}" destId="{6C1F0369-9297-4405-8F18-84B78CA02747}" srcOrd="6" destOrd="0" presId="urn:microsoft.com/office/officeart/2005/8/layout/hierarchy1"/>
    <dgm:cxn modelId="{D2C2F683-1C05-4856-BC7D-838CA66AD3CE}" type="presParOf" srcId="{E470B175-09C8-4BCB-A8B1-32B773CB3A9E}" destId="{B5D10AAD-A9C3-4A94-B89A-EEB324818E1F}" srcOrd="7" destOrd="0" presId="urn:microsoft.com/office/officeart/2005/8/layout/hierarchy1"/>
    <dgm:cxn modelId="{8FA46578-DE0F-473C-9B7F-1BD5E3C9B07F}" type="presParOf" srcId="{B5D10AAD-A9C3-4A94-B89A-EEB324818E1F}" destId="{A49509B2-7881-4503-8F0C-41CB512A2BD9}" srcOrd="0" destOrd="0" presId="urn:microsoft.com/office/officeart/2005/8/layout/hierarchy1"/>
    <dgm:cxn modelId="{E2E67FB1-BA48-4252-9623-9925A46A00DE}" type="presParOf" srcId="{A49509B2-7881-4503-8F0C-41CB512A2BD9}" destId="{AC555FCE-1ADE-410A-A2D5-20E67CBFA00C}" srcOrd="0" destOrd="0" presId="urn:microsoft.com/office/officeart/2005/8/layout/hierarchy1"/>
    <dgm:cxn modelId="{83F44193-4943-4FC3-BE2C-DFE35BCD57EC}" type="presParOf" srcId="{A49509B2-7881-4503-8F0C-41CB512A2BD9}" destId="{BEEAA7D0-8B31-4147-9BA2-3A8FDD8EF1AE}" srcOrd="1" destOrd="0" presId="urn:microsoft.com/office/officeart/2005/8/layout/hierarchy1"/>
    <dgm:cxn modelId="{84145AC5-94F4-4D83-B512-5D965D5744DE}" type="presParOf" srcId="{B5D10AAD-A9C3-4A94-B89A-EEB324818E1F}" destId="{7218C22F-C5EA-4C95-BA6E-915C8C9CC6C8}" srcOrd="1" destOrd="0" presId="urn:microsoft.com/office/officeart/2005/8/layout/hierarchy1"/>
    <dgm:cxn modelId="{6E848608-643A-4237-99A4-C4E687AD429E}" type="presParOf" srcId="{7218C22F-C5EA-4C95-BA6E-915C8C9CC6C8}" destId="{8933E0D5-9BAB-4D39-8EA2-B2544DFB6BD1}" srcOrd="0" destOrd="0" presId="urn:microsoft.com/office/officeart/2005/8/layout/hierarchy1"/>
    <dgm:cxn modelId="{F07A4207-C178-44EF-B3C9-29EEE3755946}" type="presParOf" srcId="{7218C22F-C5EA-4C95-BA6E-915C8C9CC6C8}" destId="{6332FF41-2588-4033-8E14-DEB5742FD5B5}" srcOrd="1" destOrd="0" presId="urn:microsoft.com/office/officeart/2005/8/layout/hierarchy1"/>
    <dgm:cxn modelId="{BA2AC11B-4FFD-4019-ACA2-8BCF101BAB78}" type="presParOf" srcId="{6332FF41-2588-4033-8E14-DEB5742FD5B5}" destId="{5201811D-9348-4ACE-BFBF-3B90C672D31C}" srcOrd="0" destOrd="0" presId="urn:microsoft.com/office/officeart/2005/8/layout/hierarchy1"/>
    <dgm:cxn modelId="{80074768-0FDF-43FA-BFF8-87B4AF3D5422}" type="presParOf" srcId="{5201811D-9348-4ACE-BFBF-3B90C672D31C}" destId="{434539BC-2495-4A02-90D6-9C53B5FAB2E0}" srcOrd="0" destOrd="0" presId="urn:microsoft.com/office/officeart/2005/8/layout/hierarchy1"/>
    <dgm:cxn modelId="{9016AEC8-F18B-47B1-B181-9010E55FA2C7}" type="presParOf" srcId="{5201811D-9348-4ACE-BFBF-3B90C672D31C}" destId="{6F6314FD-FC97-480F-B406-8A3A279B3020}" srcOrd="1" destOrd="0" presId="urn:microsoft.com/office/officeart/2005/8/layout/hierarchy1"/>
    <dgm:cxn modelId="{3B2F2E26-A66A-4EF4-8B6C-584E203006F9}" type="presParOf" srcId="{6332FF41-2588-4033-8E14-DEB5742FD5B5}" destId="{73FC938E-6014-40DB-BD3E-8B3CB169A2DA}" srcOrd="1" destOrd="0" presId="urn:microsoft.com/office/officeart/2005/8/layout/hierarchy1"/>
    <dgm:cxn modelId="{ED5676DF-36C5-4852-BDBC-C5236517BC7A}" type="presParOf" srcId="{7218C22F-C5EA-4C95-BA6E-915C8C9CC6C8}" destId="{A5EEF548-55DB-41BF-A65B-C78D63F71BD1}" srcOrd="2" destOrd="0" presId="urn:microsoft.com/office/officeart/2005/8/layout/hierarchy1"/>
    <dgm:cxn modelId="{6EE54EE2-0221-4BEB-8D6F-A7011401CEC5}" type="presParOf" srcId="{7218C22F-C5EA-4C95-BA6E-915C8C9CC6C8}" destId="{C3538801-CBD3-489E-BFCA-37E7EF2674B2}" srcOrd="3" destOrd="0" presId="urn:microsoft.com/office/officeart/2005/8/layout/hierarchy1"/>
    <dgm:cxn modelId="{E7F1B9EB-1710-47DB-90C8-FDF32E00D042}" type="presParOf" srcId="{C3538801-CBD3-489E-BFCA-37E7EF2674B2}" destId="{C69D59A3-ECA8-43A4-993A-992B0DE80A0F}" srcOrd="0" destOrd="0" presId="urn:microsoft.com/office/officeart/2005/8/layout/hierarchy1"/>
    <dgm:cxn modelId="{3CE0A8CC-D8FE-4D09-A97A-EB7EF4794DCC}" type="presParOf" srcId="{C69D59A3-ECA8-43A4-993A-992B0DE80A0F}" destId="{82F78E02-B8F0-41A9-9053-572E2880475A}" srcOrd="0" destOrd="0" presId="urn:microsoft.com/office/officeart/2005/8/layout/hierarchy1"/>
    <dgm:cxn modelId="{2A62F3BE-6ABD-4382-9D73-692025F78F2D}" type="presParOf" srcId="{C69D59A3-ECA8-43A4-993A-992B0DE80A0F}" destId="{4B36D113-5325-4CDA-B092-59DDB1F6F341}" srcOrd="1" destOrd="0" presId="urn:microsoft.com/office/officeart/2005/8/layout/hierarchy1"/>
    <dgm:cxn modelId="{2556B374-98BE-4562-86B1-D4D09EC03A05}" type="presParOf" srcId="{C3538801-CBD3-489E-BFCA-37E7EF2674B2}" destId="{FC01413B-77A8-44BA-B0A1-A77949BEE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94F07-5A75-451D-A46F-F7F9FB9B7A8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A6805B4-1AF4-436F-B606-A8FA3D639FF7}">
      <dgm:prSet phldrT="[Texto]"/>
      <dgm:spPr/>
      <dgm:t>
        <a:bodyPr/>
        <a:lstStyle/>
        <a:p>
          <a:pPr algn="ctr"/>
          <a:r>
            <a:rPr lang="es-EC" dirty="0" smtClean="0"/>
            <a:t>Se emite el 29-abril del 2016, efectuando algunas reformas a la Ley Orgánica de Régimen Tributario Interno</a:t>
          </a:r>
          <a:endParaRPr lang="es-EC" dirty="0"/>
        </a:p>
      </dgm:t>
    </dgm:pt>
    <dgm:pt modelId="{518BEFEF-885E-48DF-8358-A81B35DB3971}" type="parTrans" cxnId="{46E47ECF-6D81-499C-9A1F-F7C13D4AC1EC}">
      <dgm:prSet/>
      <dgm:spPr/>
      <dgm:t>
        <a:bodyPr/>
        <a:lstStyle/>
        <a:p>
          <a:endParaRPr lang="es-EC"/>
        </a:p>
      </dgm:t>
    </dgm:pt>
    <dgm:pt modelId="{85B8624D-D25D-4504-A8DF-D29B4B102DA5}" type="sibTrans" cxnId="{46E47ECF-6D81-499C-9A1F-F7C13D4AC1EC}">
      <dgm:prSet/>
      <dgm:spPr/>
      <dgm:t>
        <a:bodyPr/>
        <a:lstStyle/>
        <a:p>
          <a:endParaRPr lang="es-EC"/>
        </a:p>
      </dgm:t>
    </dgm:pt>
    <dgm:pt modelId="{7A0C85AB-77DB-41DC-8652-C842116FF50A}">
      <dgm:prSet phldrT="[Texto]"/>
      <dgm:spPr/>
      <dgm:t>
        <a:bodyPr/>
        <a:lstStyle/>
        <a:p>
          <a:r>
            <a:rPr lang="es-EC" dirty="0" smtClean="0"/>
            <a:t>Sector empresarial- Medida recaudatoria </a:t>
          </a:r>
          <a:endParaRPr lang="es-EC" dirty="0"/>
        </a:p>
      </dgm:t>
    </dgm:pt>
    <dgm:pt modelId="{C649286D-45C8-4923-B065-A99F1F9C913F}" type="parTrans" cxnId="{DC6775D0-D4B2-46D2-A150-3FC5169CA86A}">
      <dgm:prSet/>
      <dgm:spPr/>
      <dgm:t>
        <a:bodyPr/>
        <a:lstStyle/>
        <a:p>
          <a:endParaRPr lang="es-EC"/>
        </a:p>
      </dgm:t>
    </dgm:pt>
    <dgm:pt modelId="{1CDD1BB9-94D7-4619-97E3-904CCA2BD169}" type="sibTrans" cxnId="{DC6775D0-D4B2-46D2-A150-3FC5169CA86A}">
      <dgm:prSet/>
      <dgm:spPr/>
      <dgm:t>
        <a:bodyPr/>
        <a:lstStyle/>
        <a:p>
          <a:endParaRPr lang="es-EC"/>
        </a:p>
      </dgm:t>
    </dgm:pt>
    <dgm:pt modelId="{49F78C80-40E4-4048-80F5-66D6C5AA9D6F}">
      <dgm:prSet phldrT="[Texto]"/>
      <dgm:spPr/>
      <dgm:t>
        <a:bodyPr/>
        <a:lstStyle/>
        <a:p>
          <a:r>
            <a:rPr lang="es-EC" dirty="0" smtClean="0"/>
            <a:t>Gobierno - Medida de salud pública, busca frenar el consumo de bebidas gaseosas en la población</a:t>
          </a:r>
          <a:endParaRPr lang="es-EC" dirty="0"/>
        </a:p>
      </dgm:t>
    </dgm:pt>
    <dgm:pt modelId="{462AD13E-A9AA-4AD2-8A6B-83E1AD17E3C8}" type="parTrans" cxnId="{75C98B13-F3E8-4FC2-A3C6-9B09274019F5}">
      <dgm:prSet/>
      <dgm:spPr/>
      <dgm:t>
        <a:bodyPr/>
        <a:lstStyle/>
        <a:p>
          <a:endParaRPr lang="es-EC"/>
        </a:p>
      </dgm:t>
    </dgm:pt>
    <dgm:pt modelId="{A748E538-BF16-4420-A610-6EA527ECAE10}" type="sibTrans" cxnId="{75C98B13-F3E8-4FC2-A3C6-9B09274019F5}">
      <dgm:prSet/>
      <dgm:spPr/>
      <dgm:t>
        <a:bodyPr/>
        <a:lstStyle/>
        <a:p>
          <a:endParaRPr lang="es-EC"/>
        </a:p>
      </dgm:t>
    </dgm:pt>
    <dgm:pt modelId="{9F304061-1E16-472E-AF75-DD196E07E018}">
      <dgm:prSet/>
      <dgm:spPr/>
      <dgm:t>
        <a:bodyPr/>
        <a:lstStyle/>
        <a:p>
          <a:r>
            <a:rPr lang="es-EC" dirty="0" smtClean="0"/>
            <a:t>Combatir las enfermedades crónicas, pues según la ENSANUT, el 53% de la población total en un rango de 10 a 59 años padecen de algún síndrome metabólico</a:t>
          </a:r>
          <a:endParaRPr lang="es-EC" dirty="0"/>
        </a:p>
      </dgm:t>
    </dgm:pt>
    <dgm:pt modelId="{C15B414F-05B3-434A-B614-4C8E070490CE}" type="parTrans" cxnId="{E53DC408-BBD9-4E9B-8814-6B09DEF0B500}">
      <dgm:prSet/>
      <dgm:spPr/>
      <dgm:t>
        <a:bodyPr/>
        <a:lstStyle/>
        <a:p>
          <a:endParaRPr lang="es-EC"/>
        </a:p>
      </dgm:t>
    </dgm:pt>
    <dgm:pt modelId="{37461560-5449-4687-8A1F-D2976CC6A614}" type="sibTrans" cxnId="{E53DC408-BBD9-4E9B-8814-6B09DEF0B500}">
      <dgm:prSet/>
      <dgm:spPr/>
      <dgm:t>
        <a:bodyPr/>
        <a:lstStyle/>
        <a:p>
          <a:endParaRPr lang="es-EC"/>
        </a:p>
      </dgm:t>
    </dgm:pt>
    <dgm:pt modelId="{3B1BF86D-01AA-40B0-B303-EA2AA95586F1}">
      <dgm:prSet custT="1"/>
      <dgm:spPr/>
      <dgm:t>
        <a:bodyPr/>
        <a:lstStyle/>
        <a:p>
          <a:endParaRPr lang="es-EC" sz="2000" dirty="0" smtClean="0"/>
        </a:p>
      </dgm:t>
    </dgm:pt>
    <dgm:pt modelId="{74238622-CD1C-4E19-A77B-35442755A469}" type="parTrans" cxnId="{DD8C32E4-DA14-410C-974D-768769D97CCF}">
      <dgm:prSet/>
      <dgm:spPr/>
      <dgm:t>
        <a:bodyPr/>
        <a:lstStyle/>
        <a:p>
          <a:endParaRPr lang="es-EC"/>
        </a:p>
      </dgm:t>
    </dgm:pt>
    <dgm:pt modelId="{ABCA075A-EA0A-41F3-893B-7EE0F84B477E}" type="sibTrans" cxnId="{DD8C32E4-DA14-410C-974D-768769D97CCF}">
      <dgm:prSet/>
      <dgm:spPr/>
      <dgm:t>
        <a:bodyPr/>
        <a:lstStyle/>
        <a:p>
          <a:endParaRPr lang="es-EC"/>
        </a:p>
      </dgm:t>
    </dgm:pt>
    <dgm:pt modelId="{053A96D7-F92B-4B7F-9872-2D06628E109A}">
      <dgm:prSet custT="1"/>
      <dgm:spPr/>
      <dgm:t>
        <a:bodyPr/>
        <a:lstStyle/>
        <a:p>
          <a:r>
            <a:rPr lang="es-EC" sz="2000" b="1" dirty="0" smtClean="0"/>
            <a:t>Punto de vista</a:t>
          </a:r>
        </a:p>
      </dgm:t>
    </dgm:pt>
    <dgm:pt modelId="{4CED9E3D-CB09-40CD-AEF9-B4372E30BAAE}" type="parTrans" cxnId="{9EFB4830-90E8-400C-908F-1E82CD89CD91}">
      <dgm:prSet/>
      <dgm:spPr/>
      <dgm:t>
        <a:bodyPr/>
        <a:lstStyle/>
        <a:p>
          <a:endParaRPr lang="es-EC"/>
        </a:p>
      </dgm:t>
    </dgm:pt>
    <dgm:pt modelId="{0E8BB96F-3C25-4BC4-BEB9-D993A1DE8416}" type="sibTrans" cxnId="{9EFB4830-90E8-400C-908F-1E82CD89CD91}">
      <dgm:prSet/>
      <dgm:spPr/>
      <dgm:t>
        <a:bodyPr/>
        <a:lstStyle/>
        <a:p>
          <a:endParaRPr lang="es-EC"/>
        </a:p>
      </dgm:t>
    </dgm:pt>
    <dgm:pt modelId="{283093A6-F15D-4279-B5AB-D2013B544C94}">
      <dgm:prSet custT="1"/>
      <dgm:spPr/>
      <dgm:t>
        <a:bodyPr/>
        <a:lstStyle/>
        <a:p>
          <a:r>
            <a:rPr lang="es-EC" sz="2000" b="1" dirty="0" smtClean="0"/>
            <a:t>Objetivo</a:t>
          </a:r>
          <a:endParaRPr lang="es-EC" sz="2000" b="1" dirty="0"/>
        </a:p>
      </dgm:t>
    </dgm:pt>
    <dgm:pt modelId="{EA95BAA6-946B-4F94-A51D-4EC3AE7F63E0}" type="parTrans" cxnId="{0AF53402-1C94-4D80-9F58-66DD8ABB556D}">
      <dgm:prSet/>
      <dgm:spPr/>
      <dgm:t>
        <a:bodyPr/>
        <a:lstStyle/>
        <a:p>
          <a:endParaRPr lang="es-EC"/>
        </a:p>
      </dgm:t>
    </dgm:pt>
    <dgm:pt modelId="{2C875CFB-C9F9-4EB8-B483-F344C7D790EA}" type="sibTrans" cxnId="{0AF53402-1C94-4D80-9F58-66DD8ABB556D}">
      <dgm:prSet/>
      <dgm:spPr/>
      <dgm:t>
        <a:bodyPr/>
        <a:lstStyle/>
        <a:p>
          <a:endParaRPr lang="es-EC"/>
        </a:p>
      </dgm:t>
    </dgm:pt>
    <dgm:pt modelId="{0663BDD8-099D-4B03-B06C-E95655F2E07B}">
      <dgm:prSet phldrT="[Texto]"/>
      <dgm:spPr/>
      <dgm:t>
        <a:bodyPr/>
        <a:lstStyle/>
        <a:p>
          <a:r>
            <a:rPr lang="es-EC" dirty="0" smtClean="0"/>
            <a:t>Beneficiar las arcas del estado</a:t>
          </a:r>
          <a:endParaRPr lang="es-EC" dirty="0"/>
        </a:p>
      </dgm:t>
    </dgm:pt>
    <dgm:pt modelId="{20BBB50C-3DC0-4CC7-9441-A38BBDF4B07B}" type="parTrans" cxnId="{B597A75F-7FC5-435D-BD98-F04087F15FE4}">
      <dgm:prSet/>
      <dgm:spPr/>
      <dgm:t>
        <a:bodyPr/>
        <a:lstStyle/>
        <a:p>
          <a:endParaRPr lang="es-EC"/>
        </a:p>
      </dgm:t>
    </dgm:pt>
    <dgm:pt modelId="{3D637FE3-7B0D-4911-9B12-1564DFE7FE71}" type="sibTrans" cxnId="{B597A75F-7FC5-435D-BD98-F04087F15FE4}">
      <dgm:prSet/>
      <dgm:spPr/>
      <dgm:t>
        <a:bodyPr/>
        <a:lstStyle/>
        <a:p>
          <a:endParaRPr lang="es-EC"/>
        </a:p>
      </dgm:t>
    </dgm:pt>
    <dgm:pt modelId="{E2D251E7-D3CA-490C-8633-6AF4B22804A2}" type="pres">
      <dgm:prSet presAssocID="{0C894F07-5A75-451D-A46F-F7F9FB9B7A8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972908-7C2C-4B80-9C7D-CBD5623C375D}" type="pres">
      <dgm:prSet presAssocID="{0C894F07-5A75-451D-A46F-F7F9FB9B7A82}" presName="hierFlow" presStyleCnt="0"/>
      <dgm:spPr/>
      <dgm:t>
        <a:bodyPr/>
        <a:lstStyle/>
        <a:p>
          <a:endParaRPr lang="es-EC"/>
        </a:p>
      </dgm:t>
    </dgm:pt>
    <dgm:pt modelId="{890D5EC1-BC77-4F17-9861-D18524E6952F}" type="pres">
      <dgm:prSet presAssocID="{0C894F07-5A75-451D-A46F-F7F9FB9B7A82}" presName="firstBuf" presStyleCnt="0"/>
      <dgm:spPr/>
      <dgm:t>
        <a:bodyPr/>
        <a:lstStyle/>
        <a:p>
          <a:endParaRPr lang="es-EC"/>
        </a:p>
      </dgm:t>
    </dgm:pt>
    <dgm:pt modelId="{CCB2BE06-1CAB-48D7-B117-E6415C690F74}" type="pres">
      <dgm:prSet presAssocID="{0C894F07-5A75-451D-A46F-F7F9FB9B7A8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056C58-530F-4223-B1A9-1507DB7DE55C}" type="pres">
      <dgm:prSet presAssocID="{7A6805B4-1AF4-436F-B606-A8FA3D639FF7}" presName="Name17" presStyleCnt="0"/>
      <dgm:spPr/>
      <dgm:t>
        <a:bodyPr/>
        <a:lstStyle/>
        <a:p>
          <a:endParaRPr lang="es-EC"/>
        </a:p>
      </dgm:t>
    </dgm:pt>
    <dgm:pt modelId="{E223DA91-19AB-465F-B1D4-152232E36D0C}" type="pres">
      <dgm:prSet presAssocID="{7A6805B4-1AF4-436F-B606-A8FA3D639FF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3215C0-AC72-46A2-9398-762E4A6D51D4}" type="pres">
      <dgm:prSet presAssocID="{7A6805B4-1AF4-436F-B606-A8FA3D639FF7}" presName="hierChild2" presStyleCnt="0"/>
      <dgm:spPr/>
      <dgm:t>
        <a:bodyPr/>
        <a:lstStyle/>
        <a:p>
          <a:endParaRPr lang="es-EC"/>
        </a:p>
      </dgm:t>
    </dgm:pt>
    <dgm:pt modelId="{FEC68AC7-B05C-4D9D-BC8B-C9E95D61CC69}" type="pres">
      <dgm:prSet presAssocID="{462AD13E-A9AA-4AD2-8A6B-83E1AD17E3C8}" presName="Name25" presStyleLbl="parChTrans1D2" presStyleIdx="0" presStyleCnt="2"/>
      <dgm:spPr/>
      <dgm:t>
        <a:bodyPr/>
        <a:lstStyle/>
        <a:p>
          <a:endParaRPr lang="es-EC"/>
        </a:p>
      </dgm:t>
    </dgm:pt>
    <dgm:pt modelId="{8916644D-EEEB-4F0D-BB61-BECFBBDDB34F}" type="pres">
      <dgm:prSet presAssocID="{462AD13E-A9AA-4AD2-8A6B-83E1AD17E3C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D8674F9-7597-4A85-A28B-240E959606B5}" type="pres">
      <dgm:prSet presAssocID="{49F78C80-40E4-4048-80F5-66D6C5AA9D6F}" presName="Name30" presStyleCnt="0"/>
      <dgm:spPr/>
      <dgm:t>
        <a:bodyPr/>
        <a:lstStyle/>
        <a:p>
          <a:endParaRPr lang="es-EC"/>
        </a:p>
      </dgm:t>
    </dgm:pt>
    <dgm:pt modelId="{F32A1FB5-7341-44D1-9699-673036236811}" type="pres">
      <dgm:prSet presAssocID="{49F78C80-40E4-4048-80F5-66D6C5AA9D6F}" presName="level2Shape" presStyleLbl="node2" presStyleIdx="0" presStyleCnt="2"/>
      <dgm:spPr/>
      <dgm:t>
        <a:bodyPr/>
        <a:lstStyle/>
        <a:p>
          <a:endParaRPr lang="es-EC"/>
        </a:p>
      </dgm:t>
    </dgm:pt>
    <dgm:pt modelId="{9A625F9A-7A43-4AC7-A485-60BA843B430D}" type="pres">
      <dgm:prSet presAssocID="{49F78C80-40E4-4048-80F5-66D6C5AA9D6F}" presName="hierChild3" presStyleCnt="0"/>
      <dgm:spPr/>
      <dgm:t>
        <a:bodyPr/>
        <a:lstStyle/>
        <a:p>
          <a:endParaRPr lang="es-EC"/>
        </a:p>
      </dgm:t>
    </dgm:pt>
    <dgm:pt modelId="{FC2B7996-C86B-4DD0-8DDF-AEF1752329EE}" type="pres">
      <dgm:prSet presAssocID="{C15B414F-05B3-434A-B614-4C8E070490CE}" presName="Name25" presStyleLbl="parChTrans1D3" presStyleIdx="0" presStyleCnt="2"/>
      <dgm:spPr/>
      <dgm:t>
        <a:bodyPr/>
        <a:lstStyle/>
        <a:p>
          <a:endParaRPr lang="es-EC"/>
        </a:p>
      </dgm:t>
    </dgm:pt>
    <dgm:pt modelId="{F6625D48-C613-4E2D-98B9-13A13EDFA918}" type="pres">
      <dgm:prSet presAssocID="{C15B414F-05B3-434A-B614-4C8E070490CE}" presName="connTx" presStyleLbl="parChTrans1D3" presStyleIdx="0" presStyleCnt="2"/>
      <dgm:spPr/>
      <dgm:t>
        <a:bodyPr/>
        <a:lstStyle/>
        <a:p>
          <a:endParaRPr lang="es-EC"/>
        </a:p>
      </dgm:t>
    </dgm:pt>
    <dgm:pt modelId="{78C13C34-F62C-4FF2-9E0D-999AF2602BE6}" type="pres">
      <dgm:prSet presAssocID="{9F304061-1E16-472E-AF75-DD196E07E018}" presName="Name30" presStyleCnt="0"/>
      <dgm:spPr/>
      <dgm:t>
        <a:bodyPr/>
        <a:lstStyle/>
        <a:p>
          <a:endParaRPr lang="es-EC"/>
        </a:p>
      </dgm:t>
    </dgm:pt>
    <dgm:pt modelId="{CE609867-CAFC-4827-97A5-C71F6274325E}" type="pres">
      <dgm:prSet presAssocID="{9F304061-1E16-472E-AF75-DD196E07E018}" presName="level2Shape" presStyleLbl="node3" presStyleIdx="0" presStyleCnt="2"/>
      <dgm:spPr/>
      <dgm:t>
        <a:bodyPr/>
        <a:lstStyle/>
        <a:p>
          <a:endParaRPr lang="es-EC"/>
        </a:p>
      </dgm:t>
    </dgm:pt>
    <dgm:pt modelId="{E77C37C2-EA2F-4B86-9CEE-F26D32DFB159}" type="pres">
      <dgm:prSet presAssocID="{9F304061-1E16-472E-AF75-DD196E07E018}" presName="hierChild3" presStyleCnt="0"/>
      <dgm:spPr/>
      <dgm:t>
        <a:bodyPr/>
        <a:lstStyle/>
        <a:p>
          <a:endParaRPr lang="es-EC"/>
        </a:p>
      </dgm:t>
    </dgm:pt>
    <dgm:pt modelId="{F7150BF5-36DE-43DE-94B5-E49D509A2905}" type="pres">
      <dgm:prSet presAssocID="{C649286D-45C8-4923-B065-A99F1F9C913F}" presName="Name25" presStyleLbl="parChTrans1D2" presStyleIdx="1" presStyleCnt="2"/>
      <dgm:spPr/>
      <dgm:t>
        <a:bodyPr/>
        <a:lstStyle/>
        <a:p>
          <a:endParaRPr lang="es-EC"/>
        </a:p>
      </dgm:t>
    </dgm:pt>
    <dgm:pt modelId="{9FE351AA-2080-48F1-9D83-43F36F0C7F28}" type="pres">
      <dgm:prSet presAssocID="{C649286D-45C8-4923-B065-A99F1F9C913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8858ECAD-6A34-4CB9-9CD0-DCB98F875E56}" type="pres">
      <dgm:prSet presAssocID="{7A0C85AB-77DB-41DC-8652-C842116FF50A}" presName="Name30" presStyleCnt="0"/>
      <dgm:spPr/>
      <dgm:t>
        <a:bodyPr/>
        <a:lstStyle/>
        <a:p>
          <a:endParaRPr lang="es-EC"/>
        </a:p>
      </dgm:t>
    </dgm:pt>
    <dgm:pt modelId="{F9C46C23-FE32-476F-981F-C9186E44711B}" type="pres">
      <dgm:prSet presAssocID="{7A0C85AB-77DB-41DC-8652-C842116FF50A}" presName="level2Shape" presStyleLbl="node2" presStyleIdx="1" presStyleCnt="2"/>
      <dgm:spPr/>
      <dgm:t>
        <a:bodyPr/>
        <a:lstStyle/>
        <a:p>
          <a:endParaRPr lang="es-EC"/>
        </a:p>
      </dgm:t>
    </dgm:pt>
    <dgm:pt modelId="{4990D3B7-EE7A-4D3D-BCAF-8454D74F9F2D}" type="pres">
      <dgm:prSet presAssocID="{7A0C85AB-77DB-41DC-8652-C842116FF50A}" presName="hierChild3" presStyleCnt="0"/>
      <dgm:spPr/>
      <dgm:t>
        <a:bodyPr/>
        <a:lstStyle/>
        <a:p>
          <a:endParaRPr lang="es-EC"/>
        </a:p>
      </dgm:t>
    </dgm:pt>
    <dgm:pt modelId="{15ACFC7F-0B7F-4F40-BAFF-3DF7F6B22BC4}" type="pres">
      <dgm:prSet presAssocID="{20BBB50C-3DC0-4CC7-9441-A38BBDF4B07B}" presName="Name25" presStyleLbl="parChTrans1D3" presStyleIdx="1" presStyleCnt="2"/>
      <dgm:spPr/>
      <dgm:t>
        <a:bodyPr/>
        <a:lstStyle/>
        <a:p>
          <a:endParaRPr lang="es-EC"/>
        </a:p>
      </dgm:t>
    </dgm:pt>
    <dgm:pt modelId="{C659C2B9-292E-45FB-A941-6A2660CAA1FF}" type="pres">
      <dgm:prSet presAssocID="{20BBB50C-3DC0-4CC7-9441-A38BBDF4B07B}" presName="connTx" presStyleLbl="parChTrans1D3" presStyleIdx="1" presStyleCnt="2"/>
      <dgm:spPr/>
      <dgm:t>
        <a:bodyPr/>
        <a:lstStyle/>
        <a:p>
          <a:endParaRPr lang="es-EC"/>
        </a:p>
      </dgm:t>
    </dgm:pt>
    <dgm:pt modelId="{166633A0-9971-41E2-AED4-0BDBE29D48D7}" type="pres">
      <dgm:prSet presAssocID="{0663BDD8-099D-4B03-B06C-E95655F2E07B}" presName="Name30" presStyleCnt="0"/>
      <dgm:spPr/>
      <dgm:t>
        <a:bodyPr/>
        <a:lstStyle/>
        <a:p>
          <a:endParaRPr lang="es-EC"/>
        </a:p>
      </dgm:t>
    </dgm:pt>
    <dgm:pt modelId="{7BF06316-D961-4D79-988E-408CE578CA43}" type="pres">
      <dgm:prSet presAssocID="{0663BDD8-099D-4B03-B06C-E95655F2E07B}" presName="level2Shape" presStyleLbl="node3" presStyleIdx="1" presStyleCnt="2"/>
      <dgm:spPr/>
      <dgm:t>
        <a:bodyPr/>
        <a:lstStyle/>
        <a:p>
          <a:endParaRPr lang="es-EC"/>
        </a:p>
      </dgm:t>
    </dgm:pt>
    <dgm:pt modelId="{81A792DF-4869-43D8-A048-0F11A69D0AAB}" type="pres">
      <dgm:prSet presAssocID="{0663BDD8-099D-4B03-B06C-E95655F2E07B}" presName="hierChild3" presStyleCnt="0"/>
      <dgm:spPr/>
      <dgm:t>
        <a:bodyPr/>
        <a:lstStyle/>
        <a:p>
          <a:endParaRPr lang="es-EC"/>
        </a:p>
      </dgm:t>
    </dgm:pt>
    <dgm:pt modelId="{155278BF-7D0F-43DC-B580-9E3F2E60C1B1}" type="pres">
      <dgm:prSet presAssocID="{0C894F07-5A75-451D-A46F-F7F9FB9B7A82}" presName="bgShapesFlow" presStyleCnt="0"/>
      <dgm:spPr/>
      <dgm:t>
        <a:bodyPr/>
        <a:lstStyle/>
        <a:p>
          <a:endParaRPr lang="es-EC"/>
        </a:p>
      </dgm:t>
    </dgm:pt>
    <dgm:pt modelId="{9BF6B0ED-31C5-4520-A0C9-92F7A643182F}" type="pres">
      <dgm:prSet presAssocID="{3B1BF86D-01AA-40B0-B303-EA2AA95586F1}" presName="rectComp" presStyleCnt="0"/>
      <dgm:spPr/>
      <dgm:t>
        <a:bodyPr/>
        <a:lstStyle/>
        <a:p>
          <a:endParaRPr lang="es-EC"/>
        </a:p>
      </dgm:t>
    </dgm:pt>
    <dgm:pt modelId="{A349B803-67B4-4375-B378-9746FD580A52}" type="pres">
      <dgm:prSet presAssocID="{3B1BF86D-01AA-40B0-B303-EA2AA95586F1}" presName="bgRect" presStyleLbl="bgShp" presStyleIdx="0" presStyleCnt="3"/>
      <dgm:spPr/>
      <dgm:t>
        <a:bodyPr/>
        <a:lstStyle/>
        <a:p>
          <a:endParaRPr lang="es-EC"/>
        </a:p>
      </dgm:t>
    </dgm:pt>
    <dgm:pt modelId="{32534264-5B97-4D3D-BF90-C44E12D762B4}" type="pres">
      <dgm:prSet presAssocID="{3B1BF86D-01AA-40B0-B303-EA2AA95586F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DDC30-17D4-4D90-8BCB-52D4546F771D}" type="pres">
      <dgm:prSet presAssocID="{3B1BF86D-01AA-40B0-B303-EA2AA95586F1}" presName="spComp" presStyleCnt="0"/>
      <dgm:spPr/>
      <dgm:t>
        <a:bodyPr/>
        <a:lstStyle/>
        <a:p>
          <a:endParaRPr lang="es-EC"/>
        </a:p>
      </dgm:t>
    </dgm:pt>
    <dgm:pt modelId="{05ACAB50-233E-43AB-84B9-AB929E320675}" type="pres">
      <dgm:prSet presAssocID="{3B1BF86D-01AA-40B0-B303-EA2AA95586F1}" presName="hSp" presStyleCnt="0"/>
      <dgm:spPr/>
      <dgm:t>
        <a:bodyPr/>
        <a:lstStyle/>
        <a:p>
          <a:endParaRPr lang="es-EC"/>
        </a:p>
      </dgm:t>
    </dgm:pt>
    <dgm:pt modelId="{FF310961-2B1A-4FFA-A579-BC5E3DF03FB6}" type="pres">
      <dgm:prSet presAssocID="{053A96D7-F92B-4B7F-9872-2D06628E109A}" presName="rectComp" presStyleCnt="0"/>
      <dgm:spPr/>
      <dgm:t>
        <a:bodyPr/>
        <a:lstStyle/>
        <a:p>
          <a:endParaRPr lang="es-EC"/>
        </a:p>
      </dgm:t>
    </dgm:pt>
    <dgm:pt modelId="{2555039E-9779-4179-8CA7-8AA43B7B5CBF}" type="pres">
      <dgm:prSet presAssocID="{053A96D7-F92B-4B7F-9872-2D06628E109A}" presName="bgRect" presStyleLbl="bgShp" presStyleIdx="1" presStyleCnt="3"/>
      <dgm:spPr/>
      <dgm:t>
        <a:bodyPr/>
        <a:lstStyle/>
        <a:p>
          <a:endParaRPr lang="es-EC"/>
        </a:p>
      </dgm:t>
    </dgm:pt>
    <dgm:pt modelId="{D3EB3BA7-C273-4F58-A3C7-18F86DA5899E}" type="pres">
      <dgm:prSet presAssocID="{053A96D7-F92B-4B7F-9872-2D06628E109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9A1464-E5F4-4ABD-89F1-98FF1BD7FDDA}" type="pres">
      <dgm:prSet presAssocID="{053A96D7-F92B-4B7F-9872-2D06628E109A}" presName="spComp" presStyleCnt="0"/>
      <dgm:spPr/>
      <dgm:t>
        <a:bodyPr/>
        <a:lstStyle/>
        <a:p>
          <a:endParaRPr lang="es-EC"/>
        </a:p>
      </dgm:t>
    </dgm:pt>
    <dgm:pt modelId="{F8D76AED-BCDA-4AB5-9CE5-40DAA4027039}" type="pres">
      <dgm:prSet presAssocID="{053A96D7-F92B-4B7F-9872-2D06628E109A}" presName="hSp" presStyleCnt="0"/>
      <dgm:spPr/>
      <dgm:t>
        <a:bodyPr/>
        <a:lstStyle/>
        <a:p>
          <a:endParaRPr lang="es-EC"/>
        </a:p>
      </dgm:t>
    </dgm:pt>
    <dgm:pt modelId="{07588E34-D8EF-458D-B35E-6373ACB4CB9B}" type="pres">
      <dgm:prSet presAssocID="{283093A6-F15D-4279-B5AB-D2013B544C94}" presName="rectComp" presStyleCnt="0"/>
      <dgm:spPr/>
      <dgm:t>
        <a:bodyPr/>
        <a:lstStyle/>
        <a:p>
          <a:endParaRPr lang="es-EC"/>
        </a:p>
      </dgm:t>
    </dgm:pt>
    <dgm:pt modelId="{0CCDC928-C201-4242-9938-D8E8A23C96C0}" type="pres">
      <dgm:prSet presAssocID="{283093A6-F15D-4279-B5AB-D2013B544C94}" presName="bgRect" presStyleLbl="bgShp" presStyleIdx="2" presStyleCnt="3"/>
      <dgm:spPr/>
      <dgm:t>
        <a:bodyPr/>
        <a:lstStyle/>
        <a:p>
          <a:endParaRPr lang="es-EC"/>
        </a:p>
      </dgm:t>
    </dgm:pt>
    <dgm:pt modelId="{5D5523FF-231B-4A28-8A2D-A8BDFA7F1E83}" type="pres">
      <dgm:prSet presAssocID="{283093A6-F15D-4279-B5AB-D2013B544C9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3BF9CB-3027-4667-AD13-24E8AEF573CD}" type="presOf" srcId="{3B1BF86D-01AA-40B0-B303-EA2AA95586F1}" destId="{A349B803-67B4-4375-B378-9746FD580A52}" srcOrd="0" destOrd="0" presId="urn:microsoft.com/office/officeart/2005/8/layout/hierarchy5"/>
    <dgm:cxn modelId="{4EBDE9B6-B621-4D76-BA61-A10BDCBB3308}" type="presOf" srcId="{053A96D7-F92B-4B7F-9872-2D06628E109A}" destId="{D3EB3BA7-C273-4F58-A3C7-18F86DA5899E}" srcOrd="1" destOrd="0" presId="urn:microsoft.com/office/officeart/2005/8/layout/hierarchy5"/>
    <dgm:cxn modelId="{7F2D9463-7D3F-4EB6-8F14-8359EE6D4934}" type="presOf" srcId="{49F78C80-40E4-4048-80F5-66D6C5AA9D6F}" destId="{F32A1FB5-7341-44D1-9699-673036236811}" srcOrd="0" destOrd="0" presId="urn:microsoft.com/office/officeart/2005/8/layout/hierarchy5"/>
    <dgm:cxn modelId="{FEFAAA34-D0BB-46E7-9F01-A98B4A05D6F4}" type="presOf" srcId="{7A0C85AB-77DB-41DC-8652-C842116FF50A}" destId="{F9C46C23-FE32-476F-981F-C9186E44711B}" srcOrd="0" destOrd="0" presId="urn:microsoft.com/office/officeart/2005/8/layout/hierarchy5"/>
    <dgm:cxn modelId="{42F8F5FD-9B9B-4523-B9DB-359CDE61A4AC}" type="presOf" srcId="{3B1BF86D-01AA-40B0-B303-EA2AA95586F1}" destId="{32534264-5B97-4D3D-BF90-C44E12D762B4}" srcOrd="1" destOrd="0" presId="urn:microsoft.com/office/officeart/2005/8/layout/hierarchy5"/>
    <dgm:cxn modelId="{7F655829-41ED-40B9-ADB9-13E4E27FD5C9}" type="presOf" srcId="{0C894F07-5A75-451D-A46F-F7F9FB9B7A82}" destId="{E2D251E7-D3CA-490C-8633-6AF4B22804A2}" srcOrd="0" destOrd="0" presId="urn:microsoft.com/office/officeart/2005/8/layout/hierarchy5"/>
    <dgm:cxn modelId="{B597A75F-7FC5-435D-BD98-F04087F15FE4}" srcId="{7A0C85AB-77DB-41DC-8652-C842116FF50A}" destId="{0663BDD8-099D-4B03-B06C-E95655F2E07B}" srcOrd="0" destOrd="0" parTransId="{20BBB50C-3DC0-4CC7-9441-A38BBDF4B07B}" sibTransId="{3D637FE3-7B0D-4911-9B12-1564DFE7FE71}"/>
    <dgm:cxn modelId="{1CBB3648-C62E-4F14-B55C-D103806BD3C6}" type="presOf" srcId="{283093A6-F15D-4279-B5AB-D2013B544C94}" destId="{5D5523FF-231B-4A28-8A2D-A8BDFA7F1E83}" srcOrd="1" destOrd="0" presId="urn:microsoft.com/office/officeart/2005/8/layout/hierarchy5"/>
    <dgm:cxn modelId="{A2D48F3A-7939-464E-AAD6-6AB1BC5E4F4C}" type="presOf" srcId="{462AD13E-A9AA-4AD2-8A6B-83E1AD17E3C8}" destId="{8916644D-EEEB-4F0D-BB61-BECFBBDDB34F}" srcOrd="1" destOrd="0" presId="urn:microsoft.com/office/officeart/2005/8/layout/hierarchy5"/>
    <dgm:cxn modelId="{6D91E153-56B0-42B8-B71C-D860D647FF6E}" type="presOf" srcId="{C15B414F-05B3-434A-B614-4C8E070490CE}" destId="{FC2B7996-C86B-4DD0-8DDF-AEF1752329EE}" srcOrd="0" destOrd="0" presId="urn:microsoft.com/office/officeart/2005/8/layout/hierarchy5"/>
    <dgm:cxn modelId="{DC6775D0-D4B2-46D2-A150-3FC5169CA86A}" srcId="{7A6805B4-1AF4-436F-B606-A8FA3D639FF7}" destId="{7A0C85AB-77DB-41DC-8652-C842116FF50A}" srcOrd="1" destOrd="0" parTransId="{C649286D-45C8-4923-B065-A99F1F9C913F}" sibTransId="{1CDD1BB9-94D7-4619-97E3-904CCA2BD169}"/>
    <dgm:cxn modelId="{44F3955F-6FB9-4551-BDB2-75651DF8D818}" type="presOf" srcId="{0663BDD8-099D-4B03-B06C-E95655F2E07B}" destId="{7BF06316-D961-4D79-988E-408CE578CA43}" srcOrd="0" destOrd="0" presId="urn:microsoft.com/office/officeart/2005/8/layout/hierarchy5"/>
    <dgm:cxn modelId="{9AC8BACD-64D0-4031-940C-56FD80CC9CA6}" type="presOf" srcId="{9F304061-1E16-472E-AF75-DD196E07E018}" destId="{CE609867-CAFC-4827-97A5-C71F6274325E}" srcOrd="0" destOrd="0" presId="urn:microsoft.com/office/officeart/2005/8/layout/hierarchy5"/>
    <dgm:cxn modelId="{61EB585F-DA78-4D61-BB46-5E810681D942}" type="presOf" srcId="{C649286D-45C8-4923-B065-A99F1F9C913F}" destId="{F7150BF5-36DE-43DE-94B5-E49D509A2905}" srcOrd="0" destOrd="0" presId="urn:microsoft.com/office/officeart/2005/8/layout/hierarchy5"/>
    <dgm:cxn modelId="{75C98B13-F3E8-4FC2-A3C6-9B09274019F5}" srcId="{7A6805B4-1AF4-436F-B606-A8FA3D639FF7}" destId="{49F78C80-40E4-4048-80F5-66D6C5AA9D6F}" srcOrd="0" destOrd="0" parTransId="{462AD13E-A9AA-4AD2-8A6B-83E1AD17E3C8}" sibTransId="{A748E538-BF16-4420-A610-6EA527ECAE10}"/>
    <dgm:cxn modelId="{0AF53402-1C94-4D80-9F58-66DD8ABB556D}" srcId="{0C894F07-5A75-451D-A46F-F7F9FB9B7A82}" destId="{283093A6-F15D-4279-B5AB-D2013B544C94}" srcOrd="3" destOrd="0" parTransId="{EA95BAA6-946B-4F94-A51D-4EC3AE7F63E0}" sibTransId="{2C875CFB-C9F9-4EB8-B483-F344C7D790EA}"/>
    <dgm:cxn modelId="{7347EF00-ED0C-4FD2-94FA-74F874400AF2}" type="presOf" srcId="{20BBB50C-3DC0-4CC7-9441-A38BBDF4B07B}" destId="{15ACFC7F-0B7F-4F40-BAFF-3DF7F6B22BC4}" srcOrd="0" destOrd="0" presId="urn:microsoft.com/office/officeart/2005/8/layout/hierarchy5"/>
    <dgm:cxn modelId="{9EFB4830-90E8-400C-908F-1E82CD89CD91}" srcId="{0C894F07-5A75-451D-A46F-F7F9FB9B7A82}" destId="{053A96D7-F92B-4B7F-9872-2D06628E109A}" srcOrd="2" destOrd="0" parTransId="{4CED9E3D-CB09-40CD-AEF9-B4372E30BAAE}" sibTransId="{0E8BB96F-3C25-4BC4-BEB9-D993A1DE8416}"/>
    <dgm:cxn modelId="{EDA7D888-AACC-4ED3-BE5F-11689580BD82}" type="presOf" srcId="{C649286D-45C8-4923-B065-A99F1F9C913F}" destId="{9FE351AA-2080-48F1-9D83-43F36F0C7F28}" srcOrd="1" destOrd="0" presId="urn:microsoft.com/office/officeart/2005/8/layout/hierarchy5"/>
    <dgm:cxn modelId="{DD8C32E4-DA14-410C-974D-768769D97CCF}" srcId="{0C894F07-5A75-451D-A46F-F7F9FB9B7A82}" destId="{3B1BF86D-01AA-40B0-B303-EA2AA95586F1}" srcOrd="1" destOrd="0" parTransId="{74238622-CD1C-4E19-A77B-35442755A469}" sibTransId="{ABCA075A-EA0A-41F3-893B-7EE0F84B477E}"/>
    <dgm:cxn modelId="{49A09F34-0EDF-4C92-8469-3372F13944FE}" type="presOf" srcId="{7A6805B4-1AF4-436F-B606-A8FA3D639FF7}" destId="{E223DA91-19AB-465F-B1D4-152232E36D0C}" srcOrd="0" destOrd="0" presId="urn:microsoft.com/office/officeart/2005/8/layout/hierarchy5"/>
    <dgm:cxn modelId="{83C90304-E7EF-4118-90E5-772512513B45}" type="presOf" srcId="{C15B414F-05B3-434A-B614-4C8E070490CE}" destId="{F6625D48-C613-4E2D-98B9-13A13EDFA918}" srcOrd="1" destOrd="0" presId="urn:microsoft.com/office/officeart/2005/8/layout/hierarchy5"/>
    <dgm:cxn modelId="{E53DC408-BBD9-4E9B-8814-6B09DEF0B500}" srcId="{49F78C80-40E4-4048-80F5-66D6C5AA9D6F}" destId="{9F304061-1E16-472E-AF75-DD196E07E018}" srcOrd="0" destOrd="0" parTransId="{C15B414F-05B3-434A-B614-4C8E070490CE}" sibTransId="{37461560-5449-4687-8A1F-D2976CC6A614}"/>
    <dgm:cxn modelId="{A7AED56B-DA9B-4233-AAC8-FB61D6A7A454}" type="presOf" srcId="{462AD13E-A9AA-4AD2-8A6B-83E1AD17E3C8}" destId="{FEC68AC7-B05C-4D9D-BC8B-C9E95D61CC69}" srcOrd="0" destOrd="0" presId="urn:microsoft.com/office/officeart/2005/8/layout/hierarchy5"/>
    <dgm:cxn modelId="{C40A41C9-D9B7-40E0-AA7B-CAFA897AE67F}" type="presOf" srcId="{20BBB50C-3DC0-4CC7-9441-A38BBDF4B07B}" destId="{C659C2B9-292E-45FB-A941-6A2660CAA1FF}" srcOrd="1" destOrd="0" presId="urn:microsoft.com/office/officeart/2005/8/layout/hierarchy5"/>
    <dgm:cxn modelId="{B03DF122-4413-4410-AE9B-879823DA83E7}" type="presOf" srcId="{283093A6-F15D-4279-B5AB-D2013B544C94}" destId="{0CCDC928-C201-4242-9938-D8E8A23C96C0}" srcOrd="0" destOrd="0" presId="urn:microsoft.com/office/officeart/2005/8/layout/hierarchy5"/>
    <dgm:cxn modelId="{1FBD6335-B7B1-4B51-B619-23063FC534AB}" type="presOf" srcId="{053A96D7-F92B-4B7F-9872-2D06628E109A}" destId="{2555039E-9779-4179-8CA7-8AA43B7B5CBF}" srcOrd="0" destOrd="0" presId="urn:microsoft.com/office/officeart/2005/8/layout/hierarchy5"/>
    <dgm:cxn modelId="{46E47ECF-6D81-499C-9A1F-F7C13D4AC1EC}" srcId="{0C894F07-5A75-451D-A46F-F7F9FB9B7A82}" destId="{7A6805B4-1AF4-436F-B606-A8FA3D639FF7}" srcOrd="0" destOrd="0" parTransId="{518BEFEF-885E-48DF-8358-A81B35DB3971}" sibTransId="{85B8624D-D25D-4504-A8DF-D29B4B102DA5}"/>
    <dgm:cxn modelId="{02BA6104-B2AE-4AC2-AA1E-2E14E004A260}" type="presParOf" srcId="{E2D251E7-D3CA-490C-8633-6AF4B22804A2}" destId="{9E972908-7C2C-4B80-9C7D-CBD5623C375D}" srcOrd="0" destOrd="0" presId="urn:microsoft.com/office/officeart/2005/8/layout/hierarchy5"/>
    <dgm:cxn modelId="{0D2E9C3B-1694-471D-93FD-56FED256AC1A}" type="presParOf" srcId="{9E972908-7C2C-4B80-9C7D-CBD5623C375D}" destId="{890D5EC1-BC77-4F17-9861-D18524E6952F}" srcOrd="0" destOrd="0" presId="urn:microsoft.com/office/officeart/2005/8/layout/hierarchy5"/>
    <dgm:cxn modelId="{9C11B63C-9B06-4B14-9A95-30D575B25EE3}" type="presParOf" srcId="{9E972908-7C2C-4B80-9C7D-CBD5623C375D}" destId="{CCB2BE06-1CAB-48D7-B117-E6415C690F74}" srcOrd="1" destOrd="0" presId="urn:microsoft.com/office/officeart/2005/8/layout/hierarchy5"/>
    <dgm:cxn modelId="{FDC219F1-13AE-41E3-823A-AE6364C204DB}" type="presParOf" srcId="{CCB2BE06-1CAB-48D7-B117-E6415C690F74}" destId="{42056C58-530F-4223-B1A9-1507DB7DE55C}" srcOrd="0" destOrd="0" presId="urn:microsoft.com/office/officeart/2005/8/layout/hierarchy5"/>
    <dgm:cxn modelId="{422ECE32-0CC4-40E2-80EE-62B2B920A7C5}" type="presParOf" srcId="{42056C58-530F-4223-B1A9-1507DB7DE55C}" destId="{E223DA91-19AB-465F-B1D4-152232E36D0C}" srcOrd="0" destOrd="0" presId="urn:microsoft.com/office/officeart/2005/8/layout/hierarchy5"/>
    <dgm:cxn modelId="{59429D69-48A6-4FD0-947C-B07407EE4406}" type="presParOf" srcId="{42056C58-530F-4223-B1A9-1507DB7DE55C}" destId="{753215C0-AC72-46A2-9398-762E4A6D51D4}" srcOrd="1" destOrd="0" presId="urn:microsoft.com/office/officeart/2005/8/layout/hierarchy5"/>
    <dgm:cxn modelId="{6DB1DA1E-1238-48BC-A6F4-A24B631B7EC5}" type="presParOf" srcId="{753215C0-AC72-46A2-9398-762E4A6D51D4}" destId="{FEC68AC7-B05C-4D9D-BC8B-C9E95D61CC69}" srcOrd="0" destOrd="0" presId="urn:microsoft.com/office/officeart/2005/8/layout/hierarchy5"/>
    <dgm:cxn modelId="{0E975451-8735-494F-B648-F45D203AD88A}" type="presParOf" srcId="{FEC68AC7-B05C-4D9D-BC8B-C9E95D61CC69}" destId="{8916644D-EEEB-4F0D-BB61-BECFBBDDB34F}" srcOrd="0" destOrd="0" presId="urn:microsoft.com/office/officeart/2005/8/layout/hierarchy5"/>
    <dgm:cxn modelId="{5A566CDE-DA06-40E8-8AAE-474BE5B4E460}" type="presParOf" srcId="{753215C0-AC72-46A2-9398-762E4A6D51D4}" destId="{0D8674F9-7597-4A85-A28B-240E959606B5}" srcOrd="1" destOrd="0" presId="urn:microsoft.com/office/officeart/2005/8/layout/hierarchy5"/>
    <dgm:cxn modelId="{A1AA2A4E-1AD8-4851-B654-BDA49B9F4668}" type="presParOf" srcId="{0D8674F9-7597-4A85-A28B-240E959606B5}" destId="{F32A1FB5-7341-44D1-9699-673036236811}" srcOrd="0" destOrd="0" presId="urn:microsoft.com/office/officeart/2005/8/layout/hierarchy5"/>
    <dgm:cxn modelId="{44101B4C-D178-4480-9510-2F56E7ABE043}" type="presParOf" srcId="{0D8674F9-7597-4A85-A28B-240E959606B5}" destId="{9A625F9A-7A43-4AC7-A485-60BA843B430D}" srcOrd="1" destOrd="0" presId="urn:microsoft.com/office/officeart/2005/8/layout/hierarchy5"/>
    <dgm:cxn modelId="{B8181514-B7AA-406C-A287-DB9648EAB210}" type="presParOf" srcId="{9A625F9A-7A43-4AC7-A485-60BA843B430D}" destId="{FC2B7996-C86B-4DD0-8DDF-AEF1752329EE}" srcOrd="0" destOrd="0" presId="urn:microsoft.com/office/officeart/2005/8/layout/hierarchy5"/>
    <dgm:cxn modelId="{63FA5E17-F00F-40FA-8B83-795AF07747DB}" type="presParOf" srcId="{FC2B7996-C86B-4DD0-8DDF-AEF1752329EE}" destId="{F6625D48-C613-4E2D-98B9-13A13EDFA918}" srcOrd="0" destOrd="0" presId="urn:microsoft.com/office/officeart/2005/8/layout/hierarchy5"/>
    <dgm:cxn modelId="{A6F0C68F-191F-4EF7-8774-CC3F0E06F359}" type="presParOf" srcId="{9A625F9A-7A43-4AC7-A485-60BA843B430D}" destId="{78C13C34-F62C-4FF2-9E0D-999AF2602BE6}" srcOrd="1" destOrd="0" presId="urn:microsoft.com/office/officeart/2005/8/layout/hierarchy5"/>
    <dgm:cxn modelId="{BAC3D7AD-1FEA-4868-BA69-8DD82F25D588}" type="presParOf" srcId="{78C13C34-F62C-4FF2-9E0D-999AF2602BE6}" destId="{CE609867-CAFC-4827-97A5-C71F6274325E}" srcOrd="0" destOrd="0" presId="urn:microsoft.com/office/officeart/2005/8/layout/hierarchy5"/>
    <dgm:cxn modelId="{ABECFC53-B7F4-4039-92CC-64AD6CB1231B}" type="presParOf" srcId="{78C13C34-F62C-4FF2-9E0D-999AF2602BE6}" destId="{E77C37C2-EA2F-4B86-9CEE-F26D32DFB159}" srcOrd="1" destOrd="0" presId="urn:microsoft.com/office/officeart/2005/8/layout/hierarchy5"/>
    <dgm:cxn modelId="{1FCF2435-A5FB-4D34-B567-6119D4CE2EB5}" type="presParOf" srcId="{753215C0-AC72-46A2-9398-762E4A6D51D4}" destId="{F7150BF5-36DE-43DE-94B5-E49D509A2905}" srcOrd="2" destOrd="0" presId="urn:microsoft.com/office/officeart/2005/8/layout/hierarchy5"/>
    <dgm:cxn modelId="{7C24D7CF-2B04-4E55-9649-6C4902390225}" type="presParOf" srcId="{F7150BF5-36DE-43DE-94B5-E49D509A2905}" destId="{9FE351AA-2080-48F1-9D83-43F36F0C7F28}" srcOrd="0" destOrd="0" presId="urn:microsoft.com/office/officeart/2005/8/layout/hierarchy5"/>
    <dgm:cxn modelId="{0E05F8EA-DB43-4DBF-B05B-403832424461}" type="presParOf" srcId="{753215C0-AC72-46A2-9398-762E4A6D51D4}" destId="{8858ECAD-6A34-4CB9-9CD0-DCB98F875E56}" srcOrd="3" destOrd="0" presId="urn:microsoft.com/office/officeart/2005/8/layout/hierarchy5"/>
    <dgm:cxn modelId="{30B1A01B-3088-40A6-933A-672F25364DCE}" type="presParOf" srcId="{8858ECAD-6A34-4CB9-9CD0-DCB98F875E56}" destId="{F9C46C23-FE32-476F-981F-C9186E44711B}" srcOrd="0" destOrd="0" presId="urn:microsoft.com/office/officeart/2005/8/layout/hierarchy5"/>
    <dgm:cxn modelId="{10AC766E-3C5F-4C9E-B382-F3D3FD410DBA}" type="presParOf" srcId="{8858ECAD-6A34-4CB9-9CD0-DCB98F875E56}" destId="{4990D3B7-EE7A-4D3D-BCAF-8454D74F9F2D}" srcOrd="1" destOrd="0" presId="urn:microsoft.com/office/officeart/2005/8/layout/hierarchy5"/>
    <dgm:cxn modelId="{EF2EC31B-E26E-4060-B4B0-237AFCF39667}" type="presParOf" srcId="{4990D3B7-EE7A-4D3D-BCAF-8454D74F9F2D}" destId="{15ACFC7F-0B7F-4F40-BAFF-3DF7F6B22BC4}" srcOrd="0" destOrd="0" presId="urn:microsoft.com/office/officeart/2005/8/layout/hierarchy5"/>
    <dgm:cxn modelId="{59759556-6035-490B-8451-BD499760A789}" type="presParOf" srcId="{15ACFC7F-0B7F-4F40-BAFF-3DF7F6B22BC4}" destId="{C659C2B9-292E-45FB-A941-6A2660CAA1FF}" srcOrd="0" destOrd="0" presId="urn:microsoft.com/office/officeart/2005/8/layout/hierarchy5"/>
    <dgm:cxn modelId="{71B9A100-230B-477C-AD1E-677BF3020098}" type="presParOf" srcId="{4990D3B7-EE7A-4D3D-BCAF-8454D74F9F2D}" destId="{166633A0-9971-41E2-AED4-0BDBE29D48D7}" srcOrd="1" destOrd="0" presId="urn:microsoft.com/office/officeart/2005/8/layout/hierarchy5"/>
    <dgm:cxn modelId="{645BE643-8668-41E7-BD7C-7E4F6785EC04}" type="presParOf" srcId="{166633A0-9971-41E2-AED4-0BDBE29D48D7}" destId="{7BF06316-D961-4D79-988E-408CE578CA43}" srcOrd="0" destOrd="0" presId="urn:microsoft.com/office/officeart/2005/8/layout/hierarchy5"/>
    <dgm:cxn modelId="{00BE556A-2982-4C38-9551-75776617BB85}" type="presParOf" srcId="{166633A0-9971-41E2-AED4-0BDBE29D48D7}" destId="{81A792DF-4869-43D8-A048-0F11A69D0AAB}" srcOrd="1" destOrd="0" presId="urn:microsoft.com/office/officeart/2005/8/layout/hierarchy5"/>
    <dgm:cxn modelId="{FE6CA07E-B3E9-4621-996A-81EC4DA87550}" type="presParOf" srcId="{E2D251E7-D3CA-490C-8633-6AF4B22804A2}" destId="{155278BF-7D0F-43DC-B580-9E3F2E60C1B1}" srcOrd="1" destOrd="0" presId="urn:microsoft.com/office/officeart/2005/8/layout/hierarchy5"/>
    <dgm:cxn modelId="{8F28E455-0955-4E3C-BA9E-F12345FB3E9C}" type="presParOf" srcId="{155278BF-7D0F-43DC-B580-9E3F2E60C1B1}" destId="{9BF6B0ED-31C5-4520-A0C9-92F7A643182F}" srcOrd="0" destOrd="0" presId="urn:microsoft.com/office/officeart/2005/8/layout/hierarchy5"/>
    <dgm:cxn modelId="{51E0E25E-AC1C-4DEB-B41D-A1DCCD30FBEE}" type="presParOf" srcId="{9BF6B0ED-31C5-4520-A0C9-92F7A643182F}" destId="{A349B803-67B4-4375-B378-9746FD580A52}" srcOrd="0" destOrd="0" presId="urn:microsoft.com/office/officeart/2005/8/layout/hierarchy5"/>
    <dgm:cxn modelId="{D85D3176-4FEC-4BBC-8429-399059433294}" type="presParOf" srcId="{9BF6B0ED-31C5-4520-A0C9-92F7A643182F}" destId="{32534264-5B97-4D3D-BF90-C44E12D762B4}" srcOrd="1" destOrd="0" presId="urn:microsoft.com/office/officeart/2005/8/layout/hierarchy5"/>
    <dgm:cxn modelId="{9313743B-E3BB-41F3-A31C-BF3974DBDDC3}" type="presParOf" srcId="{155278BF-7D0F-43DC-B580-9E3F2E60C1B1}" destId="{9BDDDC30-17D4-4D90-8BCB-52D4546F771D}" srcOrd="1" destOrd="0" presId="urn:microsoft.com/office/officeart/2005/8/layout/hierarchy5"/>
    <dgm:cxn modelId="{2F23AF8A-6FFA-459E-92B1-64B6ADC847A9}" type="presParOf" srcId="{9BDDDC30-17D4-4D90-8BCB-52D4546F771D}" destId="{05ACAB50-233E-43AB-84B9-AB929E320675}" srcOrd="0" destOrd="0" presId="urn:microsoft.com/office/officeart/2005/8/layout/hierarchy5"/>
    <dgm:cxn modelId="{F7EED647-F7BE-46BC-8BF0-87327509FB98}" type="presParOf" srcId="{155278BF-7D0F-43DC-B580-9E3F2E60C1B1}" destId="{FF310961-2B1A-4FFA-A579-BC5E3DF03FB6}" srcOrd="2" destOrd="0" presId="urn:microsoft.com/office/officeart/2005/8/layout/hierarchy5"/>
    <dgm:cxn modelId="{3DD2244C-84D2-4FA0-9047-F8F96850FD72}" type="presParOf" srcId="{FF310961-2B1A-4FFA-A579-BC5E3DF03FB6}" destId="{2555039E-9779-4179-8CA7-8AA43B7B5CBF}" srcOrd="0" destOrd="0" presId="urn:microsoft.com/office/officeart/2005/8/layout/hierarchy5"/>
    <dgm:cxn modelId="{2ADEACC1-E0B1-4B3C-94EA-B1394E7E0966}" type="presParOf" srcId="{FF310961-2B1A-4FFA-A579-BC5E3DF03FB6}" destId="{D3EB3BA7-C273-4F58-A3C7-18F86DA5899E}" srcOrd="1" destOrd="0" presId="urn:microsoft.com/office/officeart/2005/8/layout/hierarchy5"/>
    <dgm:cxn modelId="{A8F34009-9C4E-461A-A734-AF1E3D0D1150}" type="presParOf" srcId="{155278BF-7D0F-43DC-B580-9E3F2E60C1B1}" destId="{F99A1464-E5F4-4ABD-89F1-98FF1BD7FDDA}" srcOrd="3" destOrd="0" presId="urn:microsoft.com/office/officeart/2005/8/layout/hierarchy5"/>
    <dgm:cxn modelId="{0F502F91-8A26-47C5-A554-FB8B9B5BF4F5}" type="presParOf" srcId="{F99A1464-E5F4-4ABD-89F1-98FF1BD7FDDA}" destId="{F8D76AED-BCDA-4AB5-9CE5-40DAA4027039}" srcOrd="0" destOrd="0" presId="urn:microsoft.com/office/officeart/2005/8/layout/hierarchy5"/>
    <dgm:cxn modelId="{158EFAE3-35CC-4518-9E8F-1B874C206CB4}" type="presParOf" srcId="{155278BF-7D0F-43DC-B580-9E3F2E60C1B1}" destId="{07588E34-D8EF-458D-B35E-6373ACB4CB9B}" srcOrd="4" destOrd="0" presId="urn:microsoft.com/office/officeart/2005/8/layout/hierarchy5"/>
    <dgm:cxn modelId="{929801F1-5A09-48BE-B576-39F81DD157AC}" type="presParOf" srcId="{07588E34-D8EF-458D-B35E-6373ACB4CB9B}" destId="{0CCDC928-C201-4242-9938-D8E8A23C96C0}" srcOrd="0" destOrd="0" presId="urn:microsoft.com/office/officeart/2005/8/layout/hierarchy5"/>
    <dgm:cxn modelId="{DAF819ED-5395-46CA-86F2-109155396D5C}" type="presParOf" srcId="{07588E34-D8EF-458D-B35E-6373ACB4CB9B}" destId="{5D5523FF-231B-4A28-8A2D-A8BDFA7F1E8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53E39-1BBE-4E01-82B0-A208ECB8CDD9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E886BEB-88DA-4D3B-AE6D-D1525303A36A}">
      <dgm:prSet phldrT="[Texto]" custT="1"/>
      <dgm:spPr/>
      <dgm:t>
        <a:bodyPr/>
        <a:lstStyle/>
        <a:p>
          <a:r>
            <a:rPr lang="es-EC" sz="2400" b="0" dirty="0" smtClean="0"/>
            <a:t>General</a:t>
          </a:r>
          <a:endParaRPr lang="es-EC" sz="2400" b="0" dirty="0"/>
        </a:p>
      </dgm:t>
    </dgm:pt>
    <dgm:pt modelId="{78414D52-8854-4707-846E-EBA61E5D329E}" type="parTrans" cxnId="{71887734-610E-46B3-B9CD-511FF29EC7AD}">
      <dgm:prSet/>
      <dgm:spPr/>
      <dgm:t>
        <a:bodyPr/>
        <a:lstStyle/>
        <a:p>
          <a:endParaRPr lang="es-EC"/>
        </a:p>
      </dgm:t>
    </dgm:pt>
    <dgm:pt modelId="{7BABDFE9-3A14-433A-B5F7-D8D7F18A250A}" type="sibTrans" cxnId="{71887734-610E-46B3-B9CD-511FF29EC7AD}">
      <dgm:prSet/>
      <dgm:spPr/>
      <dgm:t>
        <a:bodyPr/>
        <a:lstStyle/>
        <a:p>
          <a:endParaRPr lang="es-EC"/>
        </a:p>
      </dgm:t>
    </dgm:pt>
    <dgm:pt modelId="{6C05DEDA-3860-4E77-9BA2-4449E511A899}">
      <dgm:prSet phldrT="[Texto]" custT="1"/>
      <dgm:spPr/>
      <dgm:t>
        <a:bodyPr/>
        <a:lstStyle/>
        <a:p>
          <a:pPr algn="ctr"/>
          <a:r>
            <a:rPr lang="es-EC" sz="1600" dirty="0" smtClean="0"/>
            <a:t>Analizar la reacción estratégica de  la empresa Olimpic Juice Olyjuice Cía. Ltda. frente a la aplicación de  la Ley para el equilibrio de las finanzas públicas 2016.</a:t>
          </a:r>
          <a:endParaRPr lang="es-EC" sz="1600" dirty="0"/>
        </a:p>
      </dgm:t>
    </dgm:pt>
    <dgm:pt modelId="{0FD8E627-EB55-4C5D-B609-7A5A58F6C18A}" type="parTrans" cxnId="{61CF065C-AB17-4E5A-B02E-B794A753C35E}">
      <dgm:prSet/>
      <dgm:spPr/>
      <dgm:t>
        <a:bodyPr/>
        <a:lstStyle/>
        <a:p>
          <a:endParaRPr lang="es-EC"/>
        </a:p>
      </dgm:t>
    </dgm:pt>
    <dgm:pt modelId="{C28F05BD-A1AC-4B38-B666-BC417E8CBB65}" type="sibTrans" cxnId="{61CF065C-AB17-4E5A-B02E-B794A753C35E}">
      <dgm:prSet/>
      <dgm:spPr/>
      <dgm:t>
        <a:bodyPr/>
        <a:lstStyle/>
        <a:p>
          <a:endParaRPr lang="es-EC"/>
        </a:p>
      </dgm:t>
    </dgm:pt>
    <dgm:pt modelId="{23FF0D7D-8F3B-4DCB-BB6F-1892310FA78B}">
      <dgm:prSet phldrT="[Texto]" custT="1"/>
      <dgm:spPr/>
      <dgm:t>
        <a:bodyPr/>
        <a:lstStyle/>
        <a:p>
          <a:r>
            <a:rPr lang="es-EC" sz="2000" dirty="0" smtClean="0"/>
            <a:t>Específicos</a:t>
          </a:r>
          <a:endParaRPr lang="es-EC" sz="2000" dirty="0"/>
        </a:p>
      </dgm:t>
    </dgm:pt>
    <dgm:pt modelId="{F6382CD7-4920-4C2E-9C8B-F116BFEDFCBE}" type="parTrans" cxnId="{4452FAD8-0D9A-4F3E-B6BD-EBAA1263E1E9}">
      <dgm:prSet/>
      <dgm:spPr/>
      <dgm:t>
        <a:bodyPr/>
        <a:lstStyle/>
        <a:p>
          <a:endParaRPr lang="es-EC"/>
        </a:p>
      </dgm:t>
    </dgm:pt>
    <dgm:pt modelId="{C0C4A3FE-A760-480F-8CF1-EB5B22B5ECD2}" type="sibTrans" cxnId="{4452FAD8-0D9A-4F3E-B6BD-EBAA1263E1E9}">
      <dgm:prSet/>
      <dgm:spPr/>
      <dgm:t>
        <a:bodyPr/>
        <a:lstStyle/>
        <a:p>
          <a:endParaRPr lang="es-EC"/>
        </a:p>
      </dgm:t>
    </dgm:pt>
    <dgm:pt modelId="{D080E332-2C99-4396-B53F-A36A77498BB3}">
      <dgm:prSet phldrT="[Texto]" custT="1"/>
      <dgm:spPr/>
      <dgm:t>
        <a:bodyPr/>
        <a:lstStyle/>
        <a:p>
          <a:pPr algn="ctr"/>
          <a:r>
            <a:rPr lang="es-EC" sz="1400" dirty="0" smtClean="0"/>
            <a:t>Analizar la estrategia. vigente en el año 2015</a:t>
          </a:r>
          <a:endParaRPr lang="es-EC" sz="1400" dirty="0"/>
        </a:p>
      </dgm:t>
    </dgm:pt>
    <dgm:pt modelId="{65ABA939-997D-4B45-B4F2-10C0ABF335F6}" type="parTrans" cxnId="{DF919F80-BBD8-47B5-B52F-A4CFEE3BEC77}">
      <dgm:prSet/>
      <dgm:spPr/>
      <dgm:t>
        <a:bodyPr/>
        <a:lstStyle/>
        <a:p>
          <a:endParaRPr lang="es-EC"/>
        </a:p>
      </dgm:t>
    </dgm:pt>
    <dgm:pt modelId="{D66B4E4E-1657-417F-A971-96FCF8F692D0}" type="sibTrans" cxnId="{DF919F80-BBD8-47B5-B52F-A4CFEE3BEC77}">
      <dgm:prSet/>
      <dgm:spPr/>
      <dgm:t>
        <a:bodyPr/>
        <a:lstStyle/>
        <a:p>
          <a:endParaRPr lang="es-EC"/>
        </a:p>
      </dgm:t>
    </dgm:pt>
    <dgm:pt modelId="{372D75E5-36BC-4112-BF57-B64B9FFB6F36}">
      <dgm:prSet phldrT="[Texto]" custT="1"/>
      <dgm:spPr/>
      <dgm:t>
        <a:bodyPr/>
        <a:lstStyle/>
        <a:p>
          <a:pPr algn="ctr"/>
          <a:r>
            <a:rPr lang="es-EC" sz="1400" dirty="0" smtClean="0"/>
            <a:t>Identificar los indicadores financieros dentro del período 2015-2016</a:t>
          </a:r>
          <a:endParaRPr lang="es-EC" sz="1400" dirty="0"/>
        </a:p>
      </dgm:t>
    </dgm:pt>
    <dgm:pt modelId="{65494D5F-7A37-437F-AA97-7B89D34ACE21}" type="parTrans" cxnId="{6E9A2B46-7CAD-41C0-8D53-54914E6D4459}">
      <dgm:prSet/>
      <dgm:spPr/>
      <dgm:t>
        <a:bodyPr/>
        <a:lstStyle/>
        <a:p>
          <a:endParaRPr lang="es-EC"/>
        </a:p>
      </dgm:t>
    </dgm:pt>
    <dgm:pt modelId="{90A187D3-E29C-4B9D-9A64-4CEE063F7627}" type="sibTrans" cxnId="{6E9A2B46-7CAD-41C0-8D53-54914E6D4459}">
      <dgm:prSet/>
      <dgm:spPr/>
      <dgm:t>
        <a:bodyPr/>
        <a:lstStyle/>
        <a:p>
          <a:endParaRPr lang="es-EC"/>
        </a:p>
      </dgm:t>
    </dgm:pt>
    <dgm:pt modelId="{962A969F-E04E-4DF4-B031-01A9CA6D2DE4}">
      <dgm:prSet custT="1"/>
      <dgm:spPr/>
      <dgm:t>
        <a:bodyPr/>
        <a:lstStyle/>
        <a:p>
          <a:pPr algn="ctr"/>
          <a:r>
            <a:rPr lang="es-EC" sz="1400" dirty="0" smtClean="0"/>
            <a:t>Analizar la nueva vigente en el año 2016</a:t>
          </a:r>
          <a:endParaRPr lang="es-EC" sz="1400" dirty="0"/>
        </a:p>
      </dgm:t>
    </dgm:pt>
    <dgm:pt modelId="{F48D3E61-6BE7-4991-B081-293A592B1DE9}" type="parTrans" cxnId="{60D5940B-B99B-4DEC-A27B-19074018212E}">
      <dgm:prSet/>
      <dgm:spPr/>
      <dgm:t>
        <a:bodyPr/>
        <a:lstStyle/>
        <a:p>
          <a:endParaRPr lang="es-EC"/>
        </a:p>
      </dgm:t>
    </dgm:pt>
    <dgm:pt modelId="{E8845CAE-1EE2-4200-AF94-EE36F820B3CF}" type="sibTrans" cxnId="{60D5940B-B99B-4DEC-A27B-19074018212E}">
      <dgm:prSet/>
      <dgm:spPr/>
      <dgm:t>
        <a:bodyPr/>
        <a:lstStyle/>
        <a:p>
          <a:endParaRPr lang="es-EC"/>
        </a:p>
      </dgm:t>
    </dgm:pt>
    <dgm:pt modelId="{97221E28-0904-4955-BAF3-88D921402580}" type="pres">
      <dgm:prSet presAssocID="{5D553E39-1BBE-4E01-82B0-A208ECB8CDD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0135BEC-2A3D-4BC9-AA64-EF79F943258E}" type="pres">
      <dgm:prSet presAssocID="{6E886BEB-88DA-4D3B-AE6D-D1525303A36A}" presName="posSpace" presStyleCnt="0"/>
      <dgm:spPr/>
      <dgm:t>
        <a:bodyPr/>
        <a:lstStyle/>
        <a:p>
          <a:endParaRPr lang="es-ES"/>
        </a:p>
      </dgm:t>
    </dgm:pt>
    <dgm:pt modelId="{FE0A2BF1-4298-44BA-95C7-5306392FFF93}" type="pres">
      <dgm:prSet presAssocID="{6E886BEB-88DA-4D3B-AE6D-D1525303A36A}" presName="vertFlow" presStyleCnt="0"/>
      <dgm:spPr/>
      <dgm:t>
        <a:bodyPr/>
        <a:lstStyle/>
        <a:p>
          <a:endParaRPr lang="es-ES"/>
        </a:p>
      </dgm:t>
    </dgm:pt>
    <dgm:pt modelId="{1B4F7343-4F3A-451B-93A2-BB0295CB0863}" type="pres">
      <dgm:prSet presAssocID="{6E886BEB-88DA-4D3B-AE6D-D1525303A36A}" presName="topSpace" presStyleCnt="0"/>
      <dgm:spPr/>
      <dgm:t>
        <a:bodyPr/>
        <a:lstStyle/>
        <a:p>
          <a:endParaRPr lang="es-ES"/>
        </a:p>
      </dgm:t>
    </dgm:pt>
    <dgm:pt modelId="{C798A1DB-078F-4DBC-B1A5-ED002F5C01DE}" type="pres">
      <dgm:prSet presAssocID="{6E886BEB-88DA-4D3B-AE6D-D1525303A36A}" presName="firstComp" presStyleCnt="0"/>
      <dgm:spPr/>
      <dgm:t>
        <a:bodyPr/>
        <a:lstStyle/>
        <a:p>
          <a:endParaRPr lang="es-ES"/>
        </a:p>
      </dgm:t>
    </dgm:pt>
    <dgm:pt modelId="{C1A5ACF3-C8AD-4C17-91BF-7BDC3B9E0FAF}" type="pres">
      <dgm:prSet presAssocID="{6E886BEB-88DA-4D3B-AE6D-D1525303A36A}" presName="firstChild" presStyleLbl="bgAccFollowNode1" presStyleIdx="0" presStyleCnt="4" custScaleY="294449" custLinFactNeighborX="8930" custLinFactNeighborY="2843"/>
      <dgm:spPr/>
      <dgm:t>
        <a:bodyPr/>
        <a:lstStyle/>
        <a:p>
          <a:endParaRPr lang="es-EC"/>
        </a:p>
      </dgm:t>
    </dgm:pt>
    <dgm:pt modelId="{711EA946-4712-43FA-8431-51EE72F00517}" type="pres">
      <dgm:prSet presAssocID="{6E886BEB-88DA-4D3B-AE6D-D1525303A36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785435-D0A5-4D5B-8EE4-97C20AE2B457}" type="pres">
      <dgm:prSet presAssocID="{6E886BEB-88DA-4D3B-AE6D-D1525303A36A}" presName="negSpace" presStyleCnt="0"/>
      <dgm:spPr/>
      <dgm:t>
        <a:bodyPr/>
        <a:lstStyle/>
        <a:p>
          <a:endParaRPr lang="es-ES"/>
        </a:p>
      </dgm:t>
    </dgm:pt>
    <dgm:pt modelId="{3A221F4E-84B9-4C24-95F9-50D9D787F78F}" type="pres">
      <dgm:prSet presAssocID="{6E886BEB-88DA-4D3B-AE6D-D1525303A36A}" presName="circle" presStyleLbl="node1" presStyleIdx="0" presStyleCnt="2" custScaleX="142564" custScaleY="110083" custLinFactNeighborX="-1922" custLinFactNeighborY="-137"/>
      <dgm:spPr/>
      <dgm:t>
        <a:bodyPr/>
        <a:lstStyle/>
        <a:p>
          <a:endParaRPr lang="es-ES"/>
        </a:p>
      </dgm:t>
    </dgm:pt>
    <dgm:pt modelId="{E5D941CA-0B28-4279-8550-C3D22E2D6850}" type="pres">
      <dgm:prSet presAssocID="{7BABDFE9-3A14-433A-B5F7-D8D7F18A250A}" presName="transSpace" presStyleCnt="0"/>
      <dgm:spPr/>
      <dgm:t>
        <a:bodyPr/>
        <a:lstStyle/>
        <a:p>
          <a:endParaRPr lang="es-ES"/>
        </a:p>
      </dgm:t>
    </dgm:pt>
    <dgm:pt modelId="{1E33B3E2-64CB-4C37-AFC7-2C0B4D25EA85}" type="pres">
      <dgm:prSet presAssocID="{23FF0D7D-8F3B-4DCB-BB6F-1892310FA78B}" presName="posSpace" presStyleCnt="0"/>
      <dgm:spPr/>
      <dgm:t>
        <a:bodyPr/>
        <a:lstStyle/>
        <a:p>
          <a:endParaRPr lang="es-ES"/>
        </a:p>
      </dgm:t>
    </dgm:pt>
    <dgm:pt modelId="{F3BD54C2-21E3-46FA-B265-A5217EC8F073}" type="pres">
      <dgm:prSet presAssocID="{23FF0D7D-8F3B-4DCB-BB6F-1892310FA78B}" presName="vertFlow" presStyleCnt="0"/>
      <dgm:spPr/>
      <dgm:t>
        <a:bodyPr/>
        <a:lstStyle/>
        <a:p>
          <a:endParaRPr lang="es-ES"/>
        </a:p>
      </dgm:t>
    </dgm:pt>
    <dgm:pt modelId="{62F598F4-A85D-468F-8FBF-0FC0F113F56F}" type="pres">
      <dgm:prSet presAssocID="{23FF0D7D-8F3B-4DCB-BB6F-1892310FA78B}" presName="topSpace" presStyleCnt="0"/>
      <dgm:spPr/>
      <dgm:t>
        <a:bodyPr/>
        <a:lstStyle/>
        <a:p>
          <a:endParaRPr lang="es-ES"/>
        </a:p>
      </dgm:t>
    </dgm:pt>
    <dgm:pt modelId="{998ABE62-9489-495B-901D-E9876CCB4E23}" type="pres">
      <dgm:prSet presAssocID="{23FF0D7D-8F3B-4DCB-BB6F-1892310FA78B}" presName="firstComp" presStyleCnt="0"/>
      <dgm:spPr/>
      <dgm:t>
        <a:bodyPr/>
        <a:lstStyle/>
        <a:p>
          <a:endParaRPr lang="es-ES"/>
        </a:p>
      </dgm:t>
    </dgm:pt>
    <dgm:pt modelId="{FF1D1367-3849-41BF-AA5F-9DEB5AE725AC}" type="pres">
      <dgm:prSet presAssocID="{23FF0D7D-8F3B-4DCB-BB6F-1892310FA78B}" presName="firstChild" presStyleLbl="bgAccFollowNode1" presStyleIdx="1" presStyleCnt="4" custScaleX="99298" custScaleY="100152" custLinFactNeighborX="17358"/>
      <dgm:spPr/>
      <dgm:t>
        <a:bodyPr/>
        <a:lstStyle/>
        <a:p>
          <a:endParaRPr lang="es-EC"/>
        </a:p>
      </dgm:t>
    </dgm:pt>
    <dgm:pt modelId="{2274B689-4C43-4ADE-9DE4-EB860693D495}" type="pres">
      <dgm:prSet presAssocID="{23FF0D7D-8F3B-4DCB-BB6F-1892310FA78B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04049-EDE6-40E8-88E6-DC544192DEF7}" type="pres">
      <dgm:prSet presAssocID="{962A969F-E04E-4DF4-B031-01A9CA6D2DE4}" presName="comp" presStyleCnt="0"/>
      <dgm:spPr/>
      <dgm:t>
        <a:bodyPr/>
        <a:lstStyle/>
        <a:p>
          <a:endParaRPr lang="es-ES"/>
        </a:p>
      </dgm:t>
    </dgm:pt>
    <dgm:pt modelId="{B1DEBBA9-93A7-4BB8-BA33-51E73F8F7ED7}" type="pres">
      <dgm:prSet presAssocID="{962A969F-E04E-4DF4-B031-01A9CA6D2DE4}" presName="child" presStyleLbl="bgAccFollowNode1" presStyleIdx="2" presStyleCnt="4" custLinFactNeighborX="17358"/>
      <dgm:spPr/>
      <dgm:t>
        <a:bodyPr/>
        <a:lstStyle/>
        <a:p>
          <a:endParaRPr lang="es-EC"/>
        </a:p>
      </dgm:t>
    </dgm:pt>
    <dgm:pt modelId="{02640CD7-E1BB-4FAF-AF75-676AE09B6D85}" type="pres">
      <dgm:prSet presAssocID="{962A969F-E04E-4DF4-B031-01A9CA6D2DE4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55F6B-72EF-4A65-B397-EC82B94E6AB7}" type="pres">
      <dgm:prSet presAssocID="{372D75E5-36BC-4112-BF57-B64B9FFB6F36}" presName="comp" presStyleCnt="0"/>
      <dgm:spPr/>
      <dgm:t>
        <a:bodyPr/>
        <a:lstStyle/>
        <a:p>
          <a:endParaRPr lang="es-ES"/>
        </a:p>
      </dgm:t>
    </dgm:pt>
    <dgm:pt modelId="{F07760DA-E8E5-41EA-8C31-0800DA1A1624}" type="pres">
      <dgm:prSet presAssocID="{372D75E5-36BC-4112-BF57-B64B9FFB6F36}" presName="child" presStyleLbl="bgAccFollowNode1" presStyleIdx="3" presStyleCnt="4" custLinFactNeighborX="17358"/>
      <dgm:spPr/>
      <dgm:t>
        <a:bodyPr/>
        <a:lstStyle/>
        <a:p>
          <a:endParaRPr lang="es-EC"/>
        </a:p>
      </dgm:t>
    </dgm:pt>
    <dgm:pt modelId="{990FCC05-0956-4CD7-928E-7C100EAEE392}" type="pres">
      <dgm:prSet presAssocID="{372D75E5-36BC-4112-BF57-B64B9FFB6F3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4B007-CEE5-4A21-86E1-2331021A5A32}" type="pres">
      <dgm:prSet presAssocID="{23FF0D7D-8F3B-4DCB-BB6F-1892310FA78B}" presName="negSpace" presStyleCnt="0"/>
      <dgm:spPr/>
      <dgm:t>
        <a:bodyPr/>
        <a:lstStyle/>
        <a:p>
          <a:endParaRPr lang="es-ES"/>
        </a:p>
      </dgm:t>
    </dgm:pt>
    <dgm:pt modelId="{455544BE-B94B-4D55-8411-64210C1BFBCC}" type="pres">
      <dgm:prSet presAssocID="{23FF0D7D-8F3B-4DCB-BB6F-1892310FA78B}" presName="circle" presStyleLbl="node1" presStyleIdx="1" presStyleCnt="2" custScaleX="142564" custScaleY="110083" custLinFactNeighborX="-7169" custLinFactNeighborY="-137"/>
      <dgm:spPr/>
      <dgm:t>
        <a:bodyPr/>
        <a:lstStyle/>
        <a:p>
          <a:endParaRPr lang="es-ES"/>
        </a:p>
      </dgm:t>
    </dgm:pt>
  </dgm:ptLst>
  <dgm:cxnLst>
    <dgm:cxn modelId="{FA91E163-30EC-492A-9716-FFD292F9D1AE}" type="presOf" srcId="{962A969F-E04E-4DF4-B031-01A9CA6D2DE4}" destId="{B1DEBBA9-93A7-4BB8-BA33-51E73F8F7ED7}" srcOrd="0" destOrd="0" presId="urn:microsoft.com/office/officeart/2005/8/layout/hList9"/>
    <dgm:cxn modelId="{E2B9CC4F-B229-47C0-8A4B-BE782E470A4E}" type="presOf" srcId="{5D553E39-1BBE-4E01-82B0-A208ECB8CDD9}" destId="{97221E28-0904-4955-BAF3-88D921402580}" srcOrd="0" destOrd="0" presId="urn:microsoft.com/office/officeart/2005/8/layout/hList9"/>
    <dgm:cxn modelId="{572F5E98-03DB-46DF-86EF-2A4DB1C1861D}" type="presOf" srcId="{D080E332-2C99-4396-B53F-A36A77498BB3}" destId="{2274B689-4C43-4ADE-9DE4-EB860693D495}" srcOrd="1" destOrd="0" presId="urn:microsoft.com/office/officeart/2005/8/layout/hList9"/>
    <dgm:cxn modelId="{308AC2BB-6106-40B8-9565-99B3475EFFA2}" type="presOf" srcId="{372D75E5-36BC-4112-BF57-B64B9FFB6F36}" destId="{990FCC05-0956-4CD7-928E-7C100EAEE392}" srcOrd="1" destOrd="0" presId="urn:microsoft.com/office/officeart/2005/8/layout/hList9"/>
    <dgm:cxn modelId="{60D5940B-B99B-4DEC-A27B-19074018212E}" srcId="{23FF0D7D-8F3B-4DCB-BB6F-1892310FA78B}" destId="{962A969F-E04E-4DF4-B031-01A9CA6D2DE4}" srcOrd="1" destOrd="0" parTransId="{F48D3E61-6BE7-4991-B081-293A592B1DE9}" sibTransId="{E8845CAE-1EE2-4200-AF94-EE36F820B3CF}"/>
    <dgm:cxn modelId="{8D2CF157-08EE-491D-819E-606FE69DC6E9}" type="presOf" srcId="{D080E332-2C99-4396-B53F-A36A77498BB3}" destId="{FF1D1367-3849-41BF-AA5F-9DEB5AE725AC}" srcOrd="0" destOrd="0" presId="urn:microsoft.com/office/officeart/2005/8/layout/hList9"/>
    <dgm:cxn modelId="{1E6FCF37-3F67-4288-9D11-49057D650928}" type="presOf" srcId="{372D75E5-36BC-4112-BF57-B64B9FFB6F36}" destId="{F07760DA-E8E5-41EA-8C31-0800DA1A1624}" srcOrd="0" destOrd="0" presId="urn:microsoft.com/office/officeart/2005/8/layout/hList9"/>
    <dgm:cxn modelId="{BDB09F10-BE6C-4ACE-A4B3-90B24D20788C}" type="presOf" srcId="{962A969F-E04E-4DF4-B031-01A9CA6D2DE4}" destId="{02640CD7-E1BB-4FAF-AF75-676AE09B6D85}" srcOrd="1" destOrd="0" presId="urn:microsoft.com/office/officeart/2005/8/layout/hList9"/>
    <dgm:cxn modelId="{6E9A2B46-7CAD-41C0-8D53-54914E6D4459}" srcId="{23FF0D7D-8F3B-4DCB-BB6F-1892310FA78B}" destId="{372D75E5-36BC-4112-BF57-B64B9FFB6F36}" srcOrd="2" destOrd="0" parTransId="{65494D5F-7A37-437F-AA97-7B89D34ACE21}" sibTransId="{90A187D3-E29C-4B9D-9A64-4CEE063F7627}"/>
    <dgm:cxn modelId="{DF919F80-BBD8-47B5-B52F-A4CFEE3BEC77}" srcId="{23FF0D7D-8F3B-4DCB-BB6F-1892310FA78B}" destId="{D080E332-2C99-4396-B53F-A36A77498BB3}" srcOrd="0" destOrd="0" parTransId="{65ABA939-997D-4B45-B4F2-10C0ABF335F6}" sibTransId="{D66B4E4E-1657-417F-A971-96FCF8F692D0}"/>
    <dgm:cxn modelId="{4452FAD8-0D9A-4F3E-B6BD-EBAA1263E1E9}" srcId="{5D553E39-1BBE-4E01-82B0-A208ECB8CDD9}" destId="{23FF0D7D-8F3B-4DCB-BB6F-1892310FA78B}" srcOrd="1" destOrd="0" parTransId="{F6382CD7-4920-4C2E-9C8B-F116BFEDFCBE}" sibTransId="{C0C4A3FE-A760-480F-8CF1-EB5B22B5ECD2}"/>
    <dgm:cxn modelId="{AFB068E6-2A5E-435E-90EC-170766624C3F}" type="presOf" srcId="{23FF0D7D-8F3B-4DCB-BB6F-1892310FA78B}" destId="{455544BE-B94B-4D55-8411-64210C1BFBCC}" srcOrd="0" destOrd="0" presId="urn:microsoft.com/office/officeart/2005/8/layout/hList9"/>
    <dgm:cxn modelId="{DE07B29F-C3D7-4031-9898-77752D0EE409}" type="presOf" srcId="{6C05DEDA-3860-4E77-9BA2-4449E511A899}" destId="{C1A5ACF3-C8AD-4C17-91BF-7BDC3B9E0FAF}" srcOrd="0" destOrd="0" presId="urn:microsoft.com/office/officeart/2005/8/layout/hList9"/>
    <dgm:cxn modelId="{71887734-610E-46B3-B9CD-511FF29EC7AD}" srcId="{5D553E39-1BBE-4E01-82B0-A208ECB8CDD9}" destId="{6E886BEB-88DA-4D3B-AE6D-D1525303A36A}" srcOrd="0" destOrd="0" parTransId="{78414D52-8854-4707-846E-EBA61E5D329E}" sibTransId="{7BABDFE9-3A14-433A-B5F7-D8D7F18A250A}"/>
    <dgm:cxn modelId="{233960C3-DD8A-4997-BE94-1B4EC64CA489}" type="presOf" srcId="{6C05DEDA-3860-4E77-9BA2-4449E511A899}" destId="{711EA946-4712-43FA-8431-51EE72F00517}" srcOrd="1" destOrd="0" presId="urn:microsoft.com/office/officeart/2005/8/layout/hList9"/>
    <dgm:cxn modelId="{61CF065C-AB17-4E5A-B02E-B794A753C35E}" srcId="{6E886BEB-88DA-4D3B-AE6D-D1525303A36A}" destId="{6C05DEDA-3860-4E77-9BA2-4449E511A899}" srcOrd="0" destOrd="0" parTransId="{0FD8E627-EB55-4C5D-B609-7A5A58F6C18A}" sibTransId="{C28F05BD-A1AC-4B38-B666-BC417E8CBB65}"/>
    <dgm:cxn modelId="{93D94E66-B7DD-4F85-A633-9394FD6FB758}" type="presOf" srcId="{6E886BEB-88DA-4D3B-AE6D-D1525303A36A}" destId="{3A221F4E-84B9-4C24-95F9-50D9D787F78F}" srcOrd="0" destOrd="0" presId="urn:microsoft.com/office/officeart/2005/8/layout/hList9"/>
    <dgm:cxn modelId="{39853C4E-12B5-4D75-855B-40D176B4CB1A}" type="presParOf" srcId="{97221E28-0904-4955-BAF3-88D921402580}" destId="{A0135BEC-2A3D-4BC9-AA64-EF79F943258E}" srcOrd="0" destOrd="0" presId="urn:microsoft.com/office/officeart/2005/8/layout/hList9"/>
    <dgm:cxn modelId="{F0171940-4388-41C7-BAB2-DFEAB63F94B6}" type="presParOf" srcId="{97221E28-0904-4955-BAF3-88D921402580}" destId="{FE0A2BF1-4298-44BA-95C7-5306392FFF93}" srcOrd="1" destOrd="0" presId="urn:microsoft.com/office/officeart/2005/8/layout/hList9"/>
    <dgm:cxn modelId="{77C985A4-A07D-4A4B-A778-A68003A6700A}" type="presParOf" srcId="{FE0A2BF1-4298-44BA-95C7-5306392FFF93}" destId="{1B4F7343-4F3A-451B-93A2-BB0295CB0863}" srcOrd="0" destOrd="0" presId="urn:microsoft.com/office/officeart/2005/8/layout/hList9"/>
    <dgm:cxn modelId="{38D041C1-6B7A-43D2-8E9B-A4A1A5912DBD}" type="presParOf" srcId="{FE0A2BF1-4298-44BA-95C7-5306392FFF93}" destId="{C798A1DB-078F-4DBC-B1A5-ED002F5C01DE}" srcOrd="1" destOrd="0" presId="urn:microsoft.com/office/officeart/2005/8/layout/hList9"/>
    <dgm:cxn modelId="{90C917EA-4BDB-4C0F-807A-138E89704B61}" type="presParOf" srcId="{C798A1DB-078F-4DBC-B1A5-ED002F5C01DE}" destId="{C1A5ACF3-C8AD-4C17-91BF-7BDC3B9E0FAF}" srcOrd="0" destOrd="0" presId="urn:microsoft.com/office/officeart/2005/8/layout/hList9"/>
    <dgm:cxn modelId="{2D8D930B-6095-4C23-B82F-6B914E76FB31}" type="presParOf" srcId="{C798A1DB-078F-4DBC-B1A5-ED002F5C01DE}" destId="{711EA946-4712-43FA-8431-51EE72F00517}" srcOrd="1" destOrd="0" presId="urn:microsoft.com/office/officeart/2005/8/layout/hList9"/>
    <dgm:cxn modelId="{982B8DF8-E638-456C-B022-5960E40C6B36}" type="presParOf" srcId="{97221E28-0904-4955-BAF3-88D921402580}" destId="{DD785435-D0A5-4D5B-8EE4-97C20AE2B457}" srcOrd="2" destOrd="0" presId="urn:microsoft.com/office/officeart/2005/8/layout/hList9"/>
    <dgm:cxn modelId="{19460199-6D44-4D9E-A801-5E854CA8B425}" type="presParOf" srcId="{97221E28-0904-4955-BAF3-88D921402580}" destId="{3A221F4E-84B9-4C24-95F9-50D9D787F78F}" srcOrd="3" destOrd="0" presId="urn:microsoft.com/office/officeart/2005/8/layout/hList9"/>
    <dgm:cxn modelId="{6FD94309-37E1-4051-A45F-A78C5342582F}" type="presParOf" srcId="{97221E28-0904-4955-BAF3-88D921402580}" destId="{E5D941CA-0B28-4279-8550-C3D22E2D6850}" srcOrd="4" destOrd="0" presId="urn:microsoft.com/office/officeart/2005/8/layout/hList9"/>
    <dgm:cxn modelId="{91C1C6EA-FA39-4667-92EE-EAE4F8971970}" type="presParOf" srcId="{97221E28-0904-4955-BAF3-88D921402580}" destId="{1E33B3E2-64CB-4C37-AFC7-2C0B4D25EA85}" srcOrd="5" destOrd="0" presId="urn:microsoft.com/office/officeart/2005/8/layout/hList9"/>
    <dgm:cxn modelId="{3F0C2B79-F632-49A3-A650-741A574D8FE4}" type="presParOf" srcId="{97221E28-0904-4955-BAF3-88D921402580}" destId="{F3BD54C2-21E3-46FA-B265-A5217EC8F073}" srcOrd="6" destOrd="0" presId="urn:microsoft.com/office/officeart/2005/8/layout/hList9"/>
    <dgm:cxn modelId="{A92AF670-EAB8-49CB-AD6E-397ABC7B7F7E}" type="presParOf" srcId="{F3BD54C2-21E3-46FA-B265-A5217EC8F073}" destId="{62F598F4-A85D-468F-8FBF-0FC0F113F56F}" srcOrd="0" destOrd="0" presId="urn:microsoft.com/office/officeart/2005/8/layout/hList9"/>
    <dgm:cxn modelId="{6380C933-7DD5-4D43-B508-A4F6CCAB33C6}" type="presParOf" srcId="{F3BD54C2-21E3-46FA-B265-A5217EC8F073}" destId="{998ABE62-9489-495B-901D-E9876CCB4E23}" srcOrd="1" destOrd="0" presId="urn:microsoft.com/office/officeart/2005/8/layout/hList9"/>
    <dgm:cxn modelId="{3EE3C857-0821-4773-B2B2-457293B036BF}" type="presParOf" srcId="{998ABE62-9489-495B-901D-E9876CCB4E23}" destId="{FF1D1367-3849-41BF-AA5F-9DEB5AE725AC}" srcOrd="0" destOrd="0" presId="urn:microsoft.com/office/officeart/2005/8/layout/hList9"/>
    <dgm:cxn modelId="{C1AABE08-E700-42E4-8E0A-146AEBAC6D9A}" type="presParOf" srcId="{998ABE62-9489-495B-901D-E9876CCB4E23}" destId="{2274B689-4C43-4ADE-9DE4-EB860693D495}" srcOrd="1" destOrd="0" presId="urn:microsoft.com/office/officeart/2005/8/layout/hList9"/>
    <dgm:cxn modelId="{59EA3245-E0DA-4820-94D0-982CC6D85AED}" type="presParOf" srcId="{F3BD54C2-21E3-46FA-B265-A5217EC8F073}" destId="{1EB04049-EDE6-40E8-88E6-DC544192DEF7}" srcOrd="2" destOrd="0" presId="urn:microsoft.com/office/officeart/2005/8/layout/hList9"/>
    <dgm:cxn modelId="{45183F49-2D73-4B6E-8BFD-26CDF39BA6E3}" type="presParOf" srcId="{1EB04049-EDE6-40E8-88E6-DC544192DEF7}" destId="{B1DEBBA9-93A7-4BB8-BA33-51E73F8F7ED7}" srcOrd="0" destOrd="0" presId="urn:microsoft.com/office/officeart/2005/8/layout/hList9"/>
    <dgm:cxn modelId="{A72EE349-C3D1-44A5-BA3C-A4B568491292}" type="presParOf" srcId="{1EB04049-EDE6-40E8-88E6-DC544192DEF7}" destId="{02640CD7-E1BB-4FAF-AF75-676AE09B6D85}" srcOrd="1" destOrd="0" presId="urn:microsoft.com/office/officeart/2005/8/layout/hList9"/>
    <dgm:cxn modelId="{FB8FBEC4-521B-4F91-A184-F92FDCF06E71}" type="presParOf" srcId="{F3BD54C2-21E3-46FA-B265-A5217EC8F073}" destId="{42255F6B-72EF-4A65-B397-EC82B94E6AB7}" srcOrd="3" destOrd="0" presId="urn:microsoft.com/office/officeart/2005/8/layout/hList9"/>
    <dgm:cxn modelId="{3ED44A8D-C18E-4433-88E0-04218CFF3B43}" type="presParOf" srcId="{42255F6B-72EF-4A65-B397-EC82B94E6AB7}" destId="{F07760DA-E8E5-41EA-8C31-0800DA1A1624}" srcOrd="0" destOrd="0" presId="urn:microsoft.com/office/officeart/2005/8/layout/hList9"/>
    <dgm:cxn modelId="{E083DA9F-3ADB-4EFC-B3F3-CB0F57CE2E09}" type="presParOf" srcId="{42255F6B-72EF-4A65-B397-EC82B94E6AB7}" destId="{990FCC05-0956-4CD7-928E-7C100EAEE392}" srcOrd="1" destOrd="0" presId="urn:microsoft.com/office/officeart/2005/8/layout/hList9"/>
    <dgm:cxn modelId="{7DD46A98-5FBE-4959-92AE-6342C66904D9}" type="presParOf" srcId="{97221E28-0904-4955-BAF3-88D921402580}" destId="{4C04B007-CEE5-4A21-86E1-2331021A5A32}" srcOrd="7" destOrd="0" presId="urn:microsoft.com/office/officeart/2005/8/layout/hList9"/>
    <dgm:cxn modelId="{03FF853F-FA21-447B-A273-67C6BE59188C}" type="presParOf" srcId="{97221E28-0904-4955-BAF3-88D921402580}" destId="{455544BE-B94B-4D55-8411-64210C1BFBC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A27881-EB4B-4C7A-8C67-795620A5B1D5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DE981B2-D747-49E1-AB26-D3FDA8324566}">
      <dgm:prSet phldrT="[Texto]" custT="1"/>
      <dgm:spPr/>
      <dgm:t>
        <a:bodyPr/>
        <a:lstStyle/>
        <a:p>
          <a:r>
            <a:rPr lang="es-EC" sz="1000" dirty="0" smtClean="0"/>
            <a:t>Por su finalidad </a:t>
          </a:r>
          <a:endParaRPr lang="es-EC" sz="1000" dirty="0"/>
        </a:p>
      </dgm:t>
    </dgm:pt>
    <dgm:pt modelId="{41C7F0EB-5904-4731-BC27-E3754D84FC95}" type="parTrans" cxnId="{F9FB0DF0-5217-4C96-A99C-4DF0A7E0E9FF}">
      <dgm:prSet/>
      <dgm:spPr/>
      <dgm:t>
        <a:bodyPr/>
        <a:lstStyle/>
        <a:p>
          <a:endParaRPr lang="es-EC"/>
        </a:p>
      </dgm:t>
    </dgm:pt>
    <dgm:pt modelId="{BE56DEEB-B154-4CBB-BAC8-98BE3AE5EE21}" type="sibTrans" cxnId="{F9FB0DF0-5217-4C96-A99C-4DF0A7E0E9FF}">
      <dgm:prSet/>
      <dgm:spPr/>
      <dgm:t>
        <a:bodyPr/>
        <a:lstStyle/>
        <a:p>
          <a:endParaRPr lang="es-EC"/>
        </a:p>
      </dgm:t>
    </dgm:pt>
    <dgm:pt modelId="{0AEE354A-2412-4364-8DAD-FA7EC7B401C7}">
      <dgm:prSet phldrT="[Texto]" custT="1"/>
      <dgm:spPr/>
      <dgm:t>
        <a:bodyPr anchor="ctr"/>
        <a:lstStyle/>
        <a:p>
          <a:pPr algn="ctr"/>
          <a:r>
            <a:rPr lang="es-EC" sz="1000" dirty="0" smtClean="0"/>
            <a:t>Aplicada</a:t>
          </a:r>
          <a:endParaRPr lang="es-EC" sz="1000" dirty="0"/>
        </a:p>
      </dgm:t>
    </dgm:pt>
    <dgm:pt modelId="{FBEC3606-09B7-4466-89B9-127A032F8133}" type="parTrans" cxnId="{46C187E5-229F-4C49-BF6C-7490CA67B374}">
      <dgm:prSet/>
      <dgm:spPr/>
      <dgm:t>
        <a:bodyPr/>
        <a:lstStyle/>
        <a:p>
          <a:endParaRPr lang="es-EC"/>
        </a:p>
      </dgm:t>
    </dgm:pt>
    <dgm:pt modelId="{0F7422B3-8D47-419F-B4D2-42CDEC00CDE6}" type="sibTrans" cxnId="{46C187E5-229F-4C49-BF6C-7490CA67B374}">
      <dgm:prSet/>
      <dgm:spPr/>
      <dgm:t>
        <a:bodyPr/>
        <a:lstStyle/>
        <a:p>
          <a:endParaRPr lang="es-EC"/>
        </a:p>
      </dgm:t>
    </dgm:pt>
    <dgm:pt modelId="{15A3BCA5-B5A8-418E-9889-9E501C8C53AE}">
      <dgm:prSet phldrT="[Texto]" custT="1"/>
      <dgm:spPr/>
      <dgm:t>
        <a:bodyPr/>
        <a:lstStyle/>
        <a:p>
          <a:r>
            <a:rPr lang="es-EC" sz="1000" dirty="0" smtClean="0"/>
            <a:t>De acuerdo a las fuentes de información</a:t>
          </a:r>
          <a:endParaRPr lang="es-EC" sz="1000" dirty="0"/>
        </a:p>
      </dgm:t>
    </dgm:pt>
    <dgm:pt modelId="{C6F79C04-7203-44D6-986A-BE23FCA7BF9C}" type="parTrans" cxnId="{2EEBADCE-FFD0-40B0-930B-1ED972DD2DEC}">
      <dgm:prSet/>
      <dgm:spPr/>
      <dgm:t>
        <a:bodyPr/>
        <a:lstStyle/>
        <a:p>
          <a:endParaRPr lang="es-EC"/>
        </a:p>
      </dgm:t>
    </dgm:pt>
    <dgm:pt modelId="{4BF58CAC-3BE8-4D7D-BAAE-7943C4ECDF76}" type="sibTrans" cxnId="{2EEBADCE-FFD0-40B0-930B-1ED972DD2DEC}">
      <dgm:prSet/>
      <dgm:spPr/>
      <dgm:t>
        <a:bodyPr/>
        <a:lstStyle/>
        <a:p>
          <a:endParaRPr lang="es-EC"/>
        </a:p>
      </dgm:t>
    </dgm:pt>
    <dgm:pt modelId="{5EEA2BDF-0AF4-4F1A-BF1E-651FBAB86F37}">
      <dgm:prSet phldrT="[Texto]" custT="1"/>
      <dgm:spPr/>
      <dgm:t>
        <a:bodyPr anchor="ctr"/>
        <a:lstStyle/>
        <a:p>
          <a:pPr algn="ctr"/>
          <a:r>
            <a:rPr lang="es-EC" sz="1000" dirty="0" smtClean="0"/>
            <a:t>Mixto</a:t>
          </a:r>
          <a:endParaRPr lang="es-EC" sz="1000" dirty="0"/>
        </a:p>
      </dgm:t>
    </dgm:pt>
    <dgm:pt modelId="{D46B6483-20C8-4DA1-9C8B-BB078E7FF89F}" type="parTrans" cxnId="{93B6165F-6996-47E0-AAD0-763CCDD9AA19}">
      <dgm:prSet/>
      <dgm:spPr/>
      <dgm:t>
        <a:bodyPr/>
        <a:lstStyle/>
        <a:p>
          <a:endParaRPr lang="es-EC"/>
        </a:p>
      </dgm:t>
    </dgm:pt>
    <dgm:pt modelId="{A5C16816-45D9-4BA7-8A79-64D5EB553413}" type="sibTrans" cxnId="{93B6165F-6996-47E0-AAD0-763CCDD9AA19}">
      <dgm:prSet/>
      <dgm:spPr/>
      <dgm:t>
        <a:bodyPr/>
        <a:lstStyle/>
        <a:p>
          <a:endParaRPr lang="es-EC"/>
        </a:p>
      </dgm:t>
    </dgm:pt>
    <dgm:pt modelId="{23FF7A03-BBA2-4B0E-83CD-4DF69DE07A44}">
      <dgm:prSet phldrT="[Texto]" custT="1"/>
      <dgm:spPr/>
      <dgm:t>
        <a:bodyPr/>
        <a:lstStyle/>
        <a:p>
          <a:r>
            <a:rPr lang="es-EC" sz="1000" dirty="0" smtClean="0"/>
            <a:t>Por el control de las variables</a:t>
          </a:r>
          <a:endParaRPr lang="es-EC" sz="1000" dirty="0"/>
        </a:p>
      </dgm:t>
    </dgm:pt>
    <dgm:pt modelId="{A0EF0A2E-BFFB-4E79-8161-7F32F882C1B5}" type="parTrans" cxnId="{F21780E2-0D0F-46BC-8B62-A4FEC959ED05}">
      <dgm:prSet/>
      <dgm:spPr/>
      <dgm:t>
        <a:bodyPr/>
        <a:lstStyle/>
        <a:p>
          <a:endParaRPr lang="es-EC"/>
        </a:p>
      </dgm:t>
    </dgm:pt>
    <dgm:pt modelId="{94A78AA5-BFEB-41C5-91A0-79E6A777D966}" type="sibTrans" cxnId="{F21780E2-0D0F-46BC-8B62-A4FEC959ED05}">
      <dgm:prSet/>
      <dgm:spPr/>
      <dgm:t>
        <a:bodyPr/>
        <a:lstStyle/>
        <a:p>
          <a:endParaRPr lang="es-EC"/>
        </a:p>
      </dgm:t>
    </dgm:pt>
    <dgm:pt modelId="{9921CE79-3721-4034-A2AB-72DA563D45BB}">
      <dgm:prSet phldrT="[Texto]" custT="1"/>
      <dgm:spPr/>
      <dgm:t>
        <a:bodyPr anchor="ctr"/>
        <a:lstStyle/>
        <a:p>
          <a:pPr algn="ctr"/>
          <a:r>
            <a:rPr lang="es-EC" sz="1000" dirty="0" smtClean="0"/>
            <a:t>No experimental</a:t>
          </a:r>
          <a:endParaRPr lang="es-EC" sz="1000" dirty="0"/>
        </a:p>
      </dgm:t>
    </dgm:pt>
    <dgm:pt modelId="{7CF2893E-0C85-445A-9BDE-DE2F2EF9B316}" type="parTrans" cxnId="{12581051-ACFD-4419-BE2F-7AA5CA3FBB4F}">
      <dgm:prSet/>
      <dgm:spPr/>
      <dgm:t>
        <a:bodyPr/>
        <a:lstStyle/>
        <a:p>
          <a:endParaRPr lang="es-EC"/>
        </a:p>
      </dgm:t>
    </dgm:pt>
    <dgm:pt modelId="{61E6A6E2-5DAC-4614-B961-85B33F3D1211}" type="sibTrans" cxnId="{12581051-ACFD-4419-BE2F-7AA5CA3FBB4F}">
      <dgm:prSet/>
      <dgm:spPr/>
      <dgm:t>
        <a:bodyPr/>
        <a:lstStyle/>
        <a:p>
          <a:endParaRPr lang="es-EC"/>
        </a:p>
      </dgm:t>
    </dgm:pt>
    <dgm:pt modelId="{45E61A30-69CE-4FB5-BDCB-92F5102EB534}">
      <dgm:prSet phldrT="[Texto]" custT="1"/>
      <dgm:spPr/>
      <dgm:t>
        <a:bodyPr/>
        <a:lstStyle/>
        <a:p>
          <a:r>
            <a:rPr lang="es-EC" sz="1000" dirty="0" smtClean="0"/>
            <a:t>Por la unidad de análisis</a:t>
          </a:r>
          <a:endParaRPr lang="es-EC" sz="1000" dirty="0"/>
        </a:p>
      </dgm:t>
    </dgm:pt>
    <dgm:pt modelId="{E33DE518-D9D6-45D6-ACB0-B93CA05A37FD}" type="parTrans" cxnId="{A079A795-AA20-4916-9FAC-B429DBF7DEAE}">
      <dgm:prSet/>
      <dgm:spPr/>
      <dgm:t>
        <a:bodyPr/>
        <a:lstStyle/>
        <a:p>
          <a:endParaRPr lang="es-EC"/>
        </a:p>
      </dgm:t>
    </dgm:pt>
    <dgm:pt modelId="{4159FC75-4FE1-4F33-AAD2-EF9CDF4A092C}" type="sibTrans" cxnId="{A079A795-AA20-4916-9FAC-B429DBF7DEAE}">
      <dgm:prSet/>
      <dgm:spPr/>
      <dgm:t>
        <a:bodyPr/>
        <a:lstStyle/>
        <a:p>
          <a:endParaRPr lang="es-EC"/>
        </a:p>
      </dgm:t>
    </dgm:pt>
    <dgm:pt modelId="{A4521515-A68E-4CBA-B500-44EBF25CADF4}">
      <dgm:prSet phldrT="[Texto]" custT="1"/>
      <dgm:spPr/>
      <dgm:t>
        <a:bodyPr anchor="ctr"/>
        <a:lstStyle/>
        <a:p>
          <a:pPr algn="ctr"/>
          <a:r>
            <a:rPr lang="es-EC" sz="1000" dirty="0" smtClean="0"/>
            <a:t>In-situ</a:t>
          </a:r>
          <a:endParaRPr lang="es-EC" sz="1000" dirty="0"/>
        </a:p>
      </dgm:t>
    </dgm:pt>
    <dgm:pt modelId="{07B72317-BF76-44D0-9A77-CF5EF9E3E808}" type="parTrans" cxnId="{70CC7815-BB29-434C-9E44-77CD9B58295D}">
      <dgm:prSet/>
      <dgm:spPr/>
      <dgm:t>
        <a:bodyPr/>
        <a:lstStyle/>
        <a:p>
          <a:endParaRPr lang="es-EC"/>
        </a:p>
      </dgm:t>
    </dgm:pt>
    <dgm:pt modelId="{91F5552A-351A-40A8-95BA-76467AB40760}" type="sibTrans" cxnId="{70CC7815-BB29-434C-9E44-77CD9B58295D}">
      <dgm:prSet/>
      <dgm:spPr/>
      <dgm:t>
        <a:bodyPr/>
        <a:lstStyle/>
        <a:p>
          <a:endParaRPr lang="es-EC"/>
        </a:p>
      </dgm:t>
    </dgm:pt>
    <dgm:pt modelId="{4CCE475F-8880-431E-87A7-1B7AA8A3178F}">
      <dgm:prSet phldrT="[Texto]" custT="1"/>
      <dgm:spPr/>
      <dgm:t>
        <a:bodyPr/>
        <a:lstStyle/>
        <a:p>
          <a:r>
            <a:rPr lang="es-EC" sz="1000" dirty="0" smtClean="0"/>
            <a:t>Por el alcance </a:t>
          </a:r>
          <a:endParaRPr lang="es-EC" sz="1000" dirty="0"/>
        </a:p>
      </dgm:t>
    </dgm:pt>
    <dgm:pt modelId="{9B520DD8-FB5C-447D-8E45-02775D4D6439}" type="parTrans" cxnId="{13125605-AA22-4203-B88E-882C699088CC}">
      <dgm:prSet/>
      <dgm:spPr/>
      <dgm:t>
        <a:bodyPr/>
        <a:lstStyle/>
        <a:p>
          <a:endParaRPr lang="es-EC"/>
        </a:p>
      </dgm:t>
    </dgm:pt>
    <dgm:pt modelId="{C272AF9B-35BF-4DD3-9A76-D9596A0D74E5}" type="sibTrans" cxnId="{13125605-AA22-4203-B88E-882C699088CC}">
      <dgm:prSet/>
      <dgm:spPr/>
      <dgm:t>
        <a:bodyPr/>
        <a:lstStyle/>
        <a:p>
          <a:endParaRPr lang="es-EC"/>
        </a:p>
      </dgm:t>
    </dgm:pt>
    <dgm:pt modelId="{4A3C0289-82EA-49F7-A2D1-4897638A4489}">
      <dgm:prSet phldrT="[Texto]" custT="1"/>
      <dgm:spPr/>
      <dgm:t>
        <a:bodyPr anchor="ctr"/>
        <a:lstStyle/>
        <a:p>
          <a:pPr algn="ctr"/>
          <a:r>
            <a:rPr lang="es-EC" sz="1000" dirty="0" err="1" smtClean="0"/>
            <a:t>Correlacional</a:t>
          </a:r>
          <a:endParaRPr lang="es-EC" sz="1000" dirty="0"/>
        </a:p>
      </dgm:t>
    </dgm:pt>
    <dgm:pt modelId="{8802D351-88FB-4E4A-A92F-0D336DE4D096}" type="parTrans" cxnId="{2E7B4BBA-2DAD-46D3-BD7C-33F062E51CFB}">
      <dgm:prSet/>
      <dgm:spPr/>
      <dgm:t>
        <a:bodyPr/>
        <a:lstStyle/>
        <a:p>
          <a:endParaRPr lang="es-EC"/>
        </a:p>
      </dgm:t>
    </dgm:pt>
    <dgm:pt modelId="{3A0C06EB-6FD1-4725-B93C-401DEBB49F4E}" type="sibTrans" cxnId="{2E7B4BBA-2DAD-46D3-BD7C-33F062E51CFB}">
      <dgm:prSet/>
      <dgm:spPr/>
      <dgm:t>
        <a:bodyPr/>
        <a:lstStyle/>
        <a:p>
          <a:endParaRPr lang="es-EC"/>
        </a:p>
      </dgm:t>
    </dgm:pt>
    <dgm:pt modelId="{AAC11001-E4D6-4183-9FE0-CE43D39D9678}" type="pres">
      <dgm:prSet presAssocID="{7CA27881-EB4B-4C7A-8C67-795620A5B1D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4251094-3F7A-4138-A7F2-36A3EBB1CCCB}" type="pres">
      <dgm:prSet presAssocID="{2DE981B2-D747-49E1-AB26-D3FDA8324566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B80300-F04D-4D7D-BE66-F3EF3A002457}" type="pres">
      <dgm:prSet presAssocID="{2DE981B2-D747-49E1-AB26-D3FDA8324566}" presName="childText1" presStyleLbl="solidAlignAcc1" presStyleIdx="0" presStyleCnt="5" custLinFactNeighborY="2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8C493-A8EF-439E-9D47-FF66BEF38AF4}" type="pres">
      <dgm:prSet presAssocID="{15A3BCA5-B5A8-418E-9889-9E501C8C53AE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9B07D-6C0E-453A-ADAD-A9036180296B}" type="pres">
      <dgm:prSet presAssocID="{15A3BCA5-B5A8-418E-9889-9E501C8C53AE}" presName="childText2" presStyleLbl="solidAlignAcc1" presStyleIdx="1" presStyleCnt="5" custLinFactNeighborY="2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CA13F-9200-45BE-B32C-89EE44E0458A}" type="pres">
      <dgm:prSet presAssocID="{23FF7A03-BBA2-4B0E-83CD-4DF69DE07A44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8AC863-9AFA-4A14-8635-E61181038189}" type="pres">
      <dgm:prSet presAssocID="{23FF7A03-BBA2-4B0E-83CD-4DF69DE07A44}" presName="childText3" presStyleLbl="solidAlignAcc1" presStyleIdx="2" presStyleCnt="5" custLinFactNeighborY="2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1328EF-EEC7-48E5-8B71-E022B279BB8C}" type="pres">
      <dgm:prSet presAssocID="{45E61A30-69CE-4FB5-BDCB-92F5102EB534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1E3A6-36D1-4E1A-B836-02776F1D64C1}" type="pres">
      <dgm:prSet presAssocID="{45E61A30-69CE-4FB5-BDCB-92F5102EB534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0C79E-6C06-49A8-BCEB-814B5512B4A0}" type="pres">
      <dgm:prSet presAssocID="{4CCE475F-8880-431E-87A7-1B7AA8A3178F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C4E6C-606F-4A57-9EC4-A0121CFC62D6}" type="pres">
      <dgm:prSet presAssocID="{4CCE475F-8880-431E-87A7-1B7AA8A3178F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FB0DF0-5217-4C96-A99C-4DF0A7E0E9FF}" srcId="{7CA27881-EB4B-4C7A-8C67-795620A5B1D5}" destId="{2DE981B2-D747-49E1-AB26-D3FDA8324566}" srcOrd="0" destOrd="0" parTransId="{41C7F0EB-5904-4731-BC27-E3754D84FC95}" sibTransId="{BE56DEEB-B154-4CBB-BAC8-98BE3AE5EE21}"/>
    <dgm:cxn modelId="{677C28ED-2D26-4E57-A80A-D6ADEC9DAA37}" type="presOf" srcId="{A4521515-A68E-4CBA-B500-44EBF25CADF4}" destId="{3A31E3A6-36D1-4E1A-B836-02776F1D64C1}" srcOrd="0" destOrd="0" presId="urn:microsoft.com/office/officeart/2009/3/layout/IncreasingArrowsProcess"/>
    <dgm:cxn modelId="{70CC7815-BB29-434C-9E44-77CD9B58295D}" srcId="{45E61A30-69CE-4FB5-BDCB-92F5102EB534}" destId="{A4521515-A68E-4CBA-B500-44EBF25CADF4}" srcOrd="0" destOrd="0" parTransId="{07B72317-BF76-44D0-9A77-CF5EF9E3E808}" sibTransId="{91F5552A-351A-40A8-95BA-76467AB40760}"/>
    <dgm:cxn modelId="{2EEBADCE-FFD0-40B0-930B-1ED972DD2DEC}" srcId="{7CA27881-EB4B-4C7A-8C67-795620A5B1D5}" destId="{15A3BCA5-B5A8-418E-9889-9E501C8C53AE}" srcOrd="1" destOrd="0" parTransId="{C6F79C04-7203-44D6-986A-BE23FCA7BF9C}" sibTransId="{4BF58CAC-3BE8-4D7D-BAAE-7943C4ECDF76}"/>
    <dgm:cxn modelId="{CDD37353-29B2-43AA-9623-913B8DD48876}" type="presOf" srcId="{9921CE79-3721-4034-A2AB-72DA563D45BB}" destId="{FA8AC863-9AFA-4A14-8635-E61181038189}" srcOrd="0" destOrd="0" presId="urn:microsoft.com/office/officeart/2009/3/layout/IncreasingArrowsProcess"/>
    <dgm:cxn modelId="{E6168483-B48F-4203-868A-4789BBE3CB55}" type="presOf" srcId="{0AEE354A-2412-4364-8DAD-FA7EC7B401C7}" destId="{D3B80300-F04D-4D7D-BE66-F3EF3A002457}" srcOrd="0" destOrd="0" presId="urn:microsoft.com/office/officeart/2009/3/layout/IncreasingArrowsProcess"/>
    <dgm:cxn modelId="{A079A795-AA20-4916-9FAC-B429DBF7DEAE}" srcId="{7CA27881-EB4B-4C7A-8C67-795620A5B1D5}" destId="{45E61A30-69CE-4FB5-BDCB-92F5102EB534}" srcOrd="3" destOrd="0" parTransId="{E33DE518-D9D6-45D6-ACB0-B93CA05A37FD}" sibTransId="{4159FC75-4FE1-4F33-AAD2-EF9CDF4A092C}"/>
    <dgm:cxn modelId="{68738558-DE30-428F-8E87-A343982F0195}" type="presOf" srcId="{2DE981B2-D747-49E1-AB26-D3FDA8324566}" destId="{14251094-3F7A-4138-A7F2-36A3EBB1CCCB}" srcOrd="0" destOrd="0" presId="urn:microsoft.com/office/officeart/2009/3/layout/IncreasingArrowsProcess"/>
    <dgm:cxn modelId="{13125605-AA22-4203-B88E-882C699088CC}" srcId="{7CA27881-EB4B-4C7A-8C67-795620A5B1D5}" destId="{4CCE475F-8880-431E-87A7-1B7AA8A3178F}" srcOrd="4" destOrd="0" parTransId="{9B520DD8-FB5C-447D-8E45-02775D4D6439}" sibTransId="{C272AF9B-35BF-4DD3-9A76-D9596A0D74E5}"/>
    <dgm:cxn modelId="{632CCCDD-A6AF-4876-9E6E-B26503A80533}" type="presOf" srcId="{4A3C0289-82EA-49F7-A2D1-4897638A4489}" destId="{A39C4E6C-606F-4A57-9EC4-A0121CFC62D6}" srcOrd="0" destOrd="0" presId="urn:microsoft.com/office/officeart/2009/3/layout/IncreasingArrowsProcess"/>
    <dgm:cxn modelId="{F9692418-7503-4755-843C-69B2404A2AAC}" type="presOf" srcId="{45E61A30-69CE-4FB5-BDCB-92F5102EB534}" destId="{7D1328EF-EEC7-48E5-8B71-E022B279BB8C}" srcOrd="0" destOrd="0" presId="urn:microsoft.com/office/officeart/2009/3/layout/IncreasingArrowsProcess"/>
    <dgm:cxn modelId="{F9867D57-77D0-422A-8564-5C55D298C51E}" type="presOf" srcId="{4CCE475F-8880-431E-87A7-1B7AA8A3178F}" destId="{E920C79E-6C06-49A8-BCEB-814B5512B4A0}" srcOrd="0" destOrd="0" presId="urn:microsoft.com/office/officeart/2009/3/layout/IncreasingArrowsProcess"/>
    <dgm:cxn modelId="{A698BE80-22C5-4659-8488-DE03C2BA275D}" type="presOf" srcId="{7CA27881-EB4B-4C7A-8C67-795620A5B1D5}" destId="{AAC11001-E4D6-4183-9FE0-CE43D39D9678}" srcOrd="0" destOrd="0" presId="urn:microsoft.com/office/officeart/2009/3/layout/IncreasingArrowsProcess"/>
    <dgm:cxn modelId="{F21780E2-0D0F-46BC-8B62-A4FEC959ED05}" srcId="{7CA27881-EB4B-4C7A-8C67-795620A5B1D5}" destId="{23FF7A03-BBA2-4B0E-83CD-4DF69DE07A44}" srcOrd="2" destOrd="0" parTransId="{A0EF0A2E-BFFB-4E79-8161-7F32F882C1B5}" sibTransId="{94A78AA5-BFEB-41C5-91A0-79E6A777D966}"/>
    <dgm:cxn modelId="{6B2279FB-71C9-4716-BB51-13D15851A7C0}" type="presOf" srcId="{15A3BCA5-B5A8-418E-9889-9E501C8C53AE}" destId="{9118C493-A8EF-439E-9D47-FF66BEF38AF4}" srcOrd="0" destOrd="0" presId="urn:microsoft.com/office/officeart/2009/3/layout/IncreasingArrowsProcess"/>
    <dgm:cxn modelId="{49C12352-342A-4097-AD3B-A8A6F87DE2F7}" type="presOf" srcId="{23FF7A03-BBA2-4B0E-83CD-4DF69DE07A44}" destId="{FE2CA13F-9200-45BE-B32C-89EE44E0458A}" srcOrd="0" destOrd="0" presId="urn:microsoft.com/office/officeart/2009/3/layout/IncreasingArrowsProcess"/>
    <dgm:cxn modelId="{2E7B4BBA-2DAD-46D3-BD7C-33F062E51CFB}" srcId="{4CCE475F-8880-431E-87A7-1B7AA8A3178F}" destId="{4A3C0289-82EA-49F7-A2D1-4897638A4489}" srcOrd="0" destOrd="0" parTransId="{8802D351-88FB-4E4A-A92F-0D336DE4D096}" sibTransId="{3A0C06EB-6FD1-4725-B93C-401DEBB49F4E}"/>
    <dgm:cxn modelId="{93B6165F-6996-47E0-AAD0-763CCDD9AA19}" srcId="{15A3BCA5-B5A8-418E-9889-9E501C8C53AE}" destId="{5EEA2BDF-0AF4-4F1A-BF1E-651FBAB86F37}" srcOrd="0" destOrd="0" parTransId="{D46B6483-20C8-4DA1-9C8B-BB078E7FF89F}" sibTransId="{A5C16816-45D9-4BA7-8A79-64D5EB553413}"/>
    <dgm:cxn modelId="{46C187E5-229F-4C49-BF6C-7490CA67B374}" srcId="{2DE981B2-D747-49E1-AB26-D3FDA8324566}" destId="{0AEE354A-2412-4364-8DAD-FA7EC7B401C7}" srcOrd="0" destOrd="0" parTransId="{FBEC3606-09B7-4466-89B9-127A032F8133}" sibTransId="{0F7422B3-8D47-419F-B4D2-42CDEC00CDE6}"/>
    <dgm:cxn modelId="{301162FD-C2BE-4D38-B26D-ACEC686712C9}" type="presOf" srcId="{5EEA2BDF-0AF4-4F1A-BF1E-651FBAB86F37}" destId="{0C59B07D-6C0E-453A-ADAD-A9036180296B}" srcOrd="0" destOrd="0" presId="urn:microsoft.com/office/officeart/2009/3/layout/IncreasingArrowsProcess"/>
    <dgm:cxn modelId="{12581051-ACFD-4419-BE2F-7AA5CA3FBB4F}" srcId="{23FF7A03-BBA2-4B0E-83CD-4DF69DE07A44}" destId="{9921CE79-3721-4034-A2AB-72DA563D45BB}" srcOrd="0" destOrd="0" parTransId="{7CF2893E-0C85-445A-9BDE-DE2F2EF9B316}" sibTransId="{61E6A6E2-5DAC-4614-B961-85B33F3D1211}"/>
    <dgm:cxn modelId="{1F1E9AF6-869C-4829-B210-FFB5C0281E95}" type="presParOf" srcId="{AAC11001-E4D6-4183-9FE0-CE43D39D9678}" destId="{14251094-3F7A-4138-A7F2-36A3EBB1CCCB}" srcOrd="0" destOrd="0" presId="urn:microsoft.com/office/officeart/2009/3/layout/IncreasingArrowsProcess"/>
    <dgm:cxn modelId="{76A1C2D9-5A72-45A0-9EC2-6AF291E5F5FC}" type="presParOf" srcId="{AAC11001-E4D6-4183-9FE0-CE43D39D9678}" destId="{D3B80300-F04D-4D7D-BE66-F3EF3A002457}" srcOrd="1" destOrd="0" presId="urn:microsoft.com/office/officeart/2009/3/layout/IncreasingArrowsProcess"/>
    <dgm:cxn modelId="{EB618915-9704-4121-90E0-2DEC4679656E}" type="presParOf" srcId="{AAC11001-E4D6-4183-9FE0-CE43D39D9678}" destId="{9118C493-A8EF-439E-9D47-FF66BEF38AF4}" srcOrd="2" destOrd="0" presId="urn:microsoft.com/office/officeart/2009/3/layout/IncreasingArrowsProcess"/>
    <dgm:cxn modelId="{D7190DB5-CE2F-447D-8B06-5286E86ECC91}" type="presParOf" srcId="{AAC11001-E4D6-4183-9FE0-CE43D39D9678}" destId="{0C59B07D-6C0E-453A-ADAD-A9036180296B}" srcOrd="3" destOrd="0" presId="urn:microsoft.com/office/officeart/2009/3/layout/IncreasingArrowsProcess"/>
    <dgm:cxn modelId="{EC231091-0868-44CF-8F0E-25E4BAD18FD2}" type="presParOf" srcId="{AAC11001-E4D6-4183-9FE0-CE43D39D9678}" destId="{FE2CA13F-9200-45BE-B32C-89EE44E0458A}" srcOrd="4" destOrd="0" presId="urn:microsoft.com/office/officeart/2009/3/layout/IncreasingArrowsProcess"/>
    <dgm:cxn modelId="{544CEE30-FB3A-4467-A250-48CB3ED86BE9}" type="presParOf" srcId="{AAC11001-E4D6-4183-9FE0-CE43D39D9678}" destId="{FA8AC863-9AFA-4A14-8635-E61181038189}" srcOrd="5" destOrd="0" presId="urn:microsoft.com/office/officeart/2009/3/layout/IncreasingArrowsProcess"/>
    <dgm:cxn modelId="{443353F1-D6A0-4E52-AD0A-D1D0D7F3DECF}" type="presParOf" srcId="{AAC11001-E4D6-4183-9FE0-CE43D39D9678}" destId="{7D1328EF-EEC7-48E5-8B71-E022B279BB8C}" srcOrd="6" destOrd="0" presId="urn:microsoft.com/office/officeart/2009/3/layout/IncreasingArrowsProcess"/>
    <dgm:cxn modelId="{4D399E5F-6758-4B77-93EA-5885122F81F0}" type="presParOf" srcId="{AAC11001-E4D6-4183-9FE0-CE43D39D9678}" destId="{3A31E3A6-36D1-4E1A-B836-02776F1D64C1}" srcOrd="7" destOrd="0" presId="urn:microsoft.com/office/officeart/2009/3/layout/IncreasingArrowsProcess"/>
    <dgm:cxn modelId="{1E6B23FA-9CB6-41F6-AFED-43F6D77F0C80}" type="presParOf" srcId="{AAC11001-E4D6-4183-9FE0-CE43D39D9678}" destId="{E920C79E-6C06-49A8-BCEB-814B5512B4A0}" srcOrd="8" destOrd="0" presId="urn:microsoft.com/office/officeart/2009/3/layout/IncreasingArrowsProcess"/>
    <dgm:cxn modelId="{0669BCEE-1ABC-49AE-875F-984C8EB61631}" type="presParOf" srcId="{AAC11001-E4D6-4183-9FE0-CE43D39D9678}" destId="{A39C4E6C-606F-4A57-9EC4-A0121CFC62D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BBE32E-D54B-4DC9-8A0E-A585386B8DFB}" type="doc">
      <dgm:prSet loTypeId="urn:microsoft.com/office/officeart/2009/3/layout/Phased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F882B9D-BAF8-408B-8ECC-70E3D1B54663}">
      <dgm:prSet phldrT="[Texto]"/>
      <dgm:spPr/>
      <dgm:t>
        <a:bodyPr/>
        <a:lstStyle/>
        <a:p>
          <a:r>
            <a:rPr lang="es-EC" b="1" dirty="0" smtClean="0"/>
            <a:t>Enfoque de investigación</a:t>
          </a:r>
          <a:endParaRPr lang="es-EC" dirty="0"/>
        </a:p>
      </dgm:t>
    </dgm:pt>
    <dgm:pt modelId="{6A1EFF7C-DD8D-4DB9-AC98-84522133702C}" type="parTrans" cxnId="{CAE84D05-88F5-4650-A88F-D3F8FDA5DF14}">
      <dgm:prSet/>
      <dgm:spPr/>
      <dgm:t>
        <a:bodyPr/>
        <a:lstStyle/>
        <a:p>
          <a:endParaRPr lang="es-EC"/>
        </a:p>
      </dgm:t>
    </dgm:pt>
    <dgm:pt modelId="{5A8A32DF-FB7C-4EEF-8A22-F8C407916CAD}" type="sibTrans" cxnId="{CAE84D05-88F5-4650-A88F-D3F8FDA5DF14}">
      <dgm:prSet/>
      <dgm:spPr/>
      <dgm:t>
        <a:bodyPr/>
        <a:lstStyle/>
        <a:p>
          <a:endParaRPr lang="es-EC"/>
        </a:p>
      </dgm:t>
    </dgm:pt>
    <dgm:pt modelId="{D2A2E9B6-2A06-4510-A409-F4E5CF14608F}">
      <dgm:prSet phldrT="[Texto]"/>
      <dgm:spPr/>
      <dgm:t>
        <a:bodyPr/>
        <a:lstStyle/>
        <a:p>
          <a:r>
            <a:rPr lang="es-EC" b="1" dirty="0" smtClean="0"/>
            <a:t>Niveles de la investigación-</a:t>
          </a:r>
          <a:endParaRPr lang="es-EC" dirty="0"/>
        </a:p>
      </dgm:t>
    </dgm:pt>
    <dgm:pt modelId="{562134B1-58E4-4299-9171-E6BD2E59D6DE}" type="parTrans" cxnId="{09E0C82E-151D-49CD-BCE1-13174C3AA49D}">
      <dgm:prSet/>
      <dgm:spPr/>
      <dgm:t>
        <a:bodyPr/>
        <a:lstStyle/>
        <a:p>
          <a:endParaRPr lang="es-EC"/>
        </a:p>
      </dgm:t>
    </dgm:pt>
    <dgm:pt modelId="{382243DF-4550-4B28-B489-BD1EA374AC31}" type="sibTrans" cxnId="{09E0C82E-151D-49CD-BCE1-13174C3AA49D}">
      <dgm:prSet/>
      <dgm:spPr/>
      <dgm:t>
        <a:bodyPr/>
        <a:lstStyle/>
        <a:p>
          <a:endParaRPr lang="es-EC"/>
        </a:p>
      </dgm:t>
    </dgm:pt>
    <dgm:pt modelId="{C23A131A-AA0E-464E-BDF3-276341B51A37}">
      <dgm:prSet phldrT="[Texto]"/>
      <dgm:spPr/>
      <dgm:t>
        <a:bodyPr/>
        <a:lstStyle/>
        <a:p>
          <a:r>
            <a:rPr lang="es-EC" b="1" dirty="0" smtClean="0"/>
            <a:t>Cualitativo</a:t>
          </a:r>
          <a:endParaRPr lang="es-EC" dirty="0"/>
        </a:p>
      </dgm:t>
    </dgm:pt>
    <dgm:pt modelId="{35040797-E43C-4DAF-B30C-565CD56945AD}" type="parTrans" cxnId="{4D268B4D-AFAB-473F-A3A4-67550B5C1D32}">
      <dgm:prSet/>
      <dgm:spPr/>
      <dgm:t>
        <a:bodyPr/>
        <a:lstStyle/>
        <a:p>
          <a:endParaRPr lang="es-EC"/>
        </a:p>
      </dgm:t>
    </dgm:pt>
    <dgm:pt modelId="{91C5FEC5-2F74-4D6B-B48D-4B82AE0B7B42}" type="sibTrans" cxnId="{4D268B4D-AFAB-473F-A3A4-67550B5C1D32}">
      <dgm:prSet/>
      <dgm:spPr/>
      <dgm:t>
        <a:bodyPr/>
        <a:lstStyle/>
        <a:p>
          <a:endParaRPr lang="es-EC"/>
        </a:p>
      </dgm:t>
    </dgm:pt>
    <dgm:pt modelId="{E5D39828-DCAC-43F3-8308-F898CC209EE2}">
      <dgm:prSet phldrT="[Texto]" custT="1"/>
      <dgm:spPr/>
      <dgm:t>
        <a:bodyPr/>
        <a:lstStyle/>
        <a:p>
          <a:r>
            <a:rPr lang="es-EC" sz="1200" b="1" dirty="0" smtClean="0"/>
            <a:t>Explicativo</a:t>
          </a:r>
          <a:endParaRPr lang="es-EC" sz="1200" dirty="0"/>
        </a:p>
      </dgm:t>
    </dgm:pt>
    <dgm:pt modelId="{A8DD70EE-4086-476E-AC78-3512DB5544F9}" type="parTrans" cxnId="{01686D07-E829-4251-9B02-27136FCF7FBA}">
      <dgm:prSet/>
      <dgm:spPr/>
      <dgm:t>
        <a:bodyPr/>
        <a:lstStyle/>
        <a:p>
          <a:endParaRPr lang="es-EC"/>
        </a:p>
      </dgm:t>
    </dgm:pt>
    <dgm:pt modelId="{2E6439A9-D12C-477A-8CEC-50714A5B6F18}" type="sibTrans" cxnId="{01686D07-E829-4251-9B02-27136FCF7FBA}">
      <dgm:prSet/>
      <dgm:spPr/>
      <dgm:t>
        <a:bodyPr/>
        <a:lstStyle/>
        <a:p>
          <a:endParaRPr lang="es-EC"/>
        </a:p>
      </dgm:t>
    </dgm:pt>
    <dgm:pt modelId="{0300C68B-3217-4450-894C-D30B300F887F}" type="pres">
      <dgm:prSet presAssocID="{C5BBE32E-D54B-4DC9-8A0E-A585386B8DF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128FC5E-6DDF-44A1-ABEC-128D3C3B203E}" type="pres">
      <dgm:prSet presAssocID="{C5BBE32E-D54B-4DC9-8A0E-A585386B8DFB}" presName="arc1" presStyleLbl="node1" presStyleIdx="0" presStyleCnt="2"/>
      <dgm:spPr/>
    </dgm:pt>
    <dgm:pt modelId="{3D9220C8-51F9-4EBA-9459-B9C556D15FEC}" type="pres">
      <dgm:prSet presAssocID="{C5BBE32E-D54B-4DC9-8A0E-A585386B8DFB}" presName="arc3" presStyleLbl="node1" presStyleIdx="1" presStyleCnt="2"/>
      <dgm:spPr/>
    </dgm:pt>
    <dgm:pt modelId="{6E94660A-AE98-432F-A69D-DC2237AD6988}" type="pres">
      <dgm:prSet presAssocID="{C5BBE32E-D54B-4DC9-8A0E-A585386B8DFB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C06E2A-AAE5-44CD-A630-008F95157C35}" type="pres">
      <dgm:prSet presAssocID="{C5BBE32E-D54B-4DC9-8A0E-A585386B8DFB}" presName="middleComposite" presStyleCnt="0"/>
      <dgm:spPr/>
    </dgm:pt>
    <dgm:pt modelId="{620EEDE5-081E-4499-AE24-CEB2BD0F45A0}" type="pres">
      <dgm:prSet presAssocID="{E5D39828-DCAC-43F3-8308-F898CC209EE2}" presName="circ1" presStyleLbl="vennNode1" presStyleIdx="0" presStyleCnt="4"/>
      <dgm:spPr/>
      <dgm:t>
        <a:bodyPr/>
        <a:lstStyle/>
        <a:p>
          <a:endParaRPr lang="es-EC"/>
        </a:p>
      </dgm:t>
    </dgm:pt>
    <dgm:pt modelId="{39E49180-4D58-425D-B2A4-F1C8A4B8A910}" type="pres">
      <dgm:prSet presAssocID="{E5D39828-DCAC-43F3-8308-F898CC209EE2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5BD9219-E832-4948-BFA3-117D052A3476}" type="pres">
      <dgm:prSet presAssocID="{C5BBE32E-D54B-4DC9-8A0E-A585386B8DFB}" presName="leftComposite" presStyleCnt="0"/>
      <dgm:spPr/>
    </dgm:pt>
    <dgm:pt modelId="{7BCB8913-08D3-41F7-8119-5F1CBEA1F2FB}" type="pres">
      <dgm:prSet presAssocID="{C23A131A-AA0E-464E-BDF3-276341B51A37}" presName="childText1_1" presStyleLbl="ven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E6D53CD-53AB-4293-8FD4-ACADF69C6440}" type="pres">
      <dgm:prSet presAssocID="{C23A131A-AA0E-464E-BDF3-276341B51A37}" presName="ellipse1" presStyleLbl="vennNode1" presStyleIdx="2" presStyleCnt="4"/>
      <dgm:spPr/>
    </dgm:pt>
    <dgm:pt modelId="{557F5216-6056-44E3-A1B1-B54145713FE8}" type="pres">
      <dgm:prSet presAssocID="{C23A131A-AA0E-464E-BDF3-276341B51A37}" presName="ellipse2" presStyleLbl="vennNode1" presStyleIdx="3" presStyleCnt="4"/>
      <dgm:spPr/>
    </dgm:pt>
    <dgm:pt modelId="{C51A2A29-46FD-4BF9-874A-343FDD9C1BDF}" type="pres">
      <dgm:prSet presAssocID="{C5BBE32E-D54B-4DC9-8A0E-A585386B8DFB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E84D05-88F5-4650-A88F-D3F8FDA5DF14}" srcId="{C5BBE32E-D54B-4DC9-8A0E-A585386B8DFB}" destId="{EF882B9D-BAF8-408B-8ECC-70E3D1B54663}" srcOrd="0" destOrd="0" parTransId="{6A1EFF7C-DD8D-4DB9-AC98-84522133702C}" sibTransId="{5A8A32DF-FB7C-4EEF-8A22-F8C407916CAD}"/>
    <dgm:cxn modelId="{09E0C82E-151D-49CD-BCE1-13174C3AA49D}" srcId="{C5BBE32E-D54B-4DC9-8A0E-A585386B8DFB}" destId="{D2A2E9B6-2A06-4510-A409-F4E5CF14608F}" srcOrd="1" destOrd="0" parTransId="{562134B1-58E4-4299-9171-E6BD2E59D6DE}" sibTransId="{382243DF-4550-4B28-B489-BD1EA374AC31}"/>
    <dgm:cxn modelId="{ED183C4C-AB55-4802-B560-BBE6009C1CA9}" type="presOf" srcId="{EF882B9D-BAF8-408B-8ECC-70E3D1B54663}" destId="{C51A2A29-46FD-4BF9-874A-343FDD9C1BDF}" srcOrd="0" destOrd="0" presId="urn:microsoft.com/office/officeart/2009/3/layout/PhasedProcess"/>
    <dgm:cxn modelId="{89085792-E0C9-426D-8BFC-FF55CBF817D7}" type="presOf" srcId="{E5D39828-DCAC-43F3-8308-F898CC209EE2}" destId="{620EEDE5-081E-4499-AE24-CEB2BD0F45A0}" srcOrd="0" destOrd="0" presId="urn:microsoft.com/office/officeart/2009/3/layout/PhasedProcess"/>
    <dgm:cxn modelId="{4D268B4D-AFAB-473F-A3A4-67550B5C1D32}" srcId="{EF882B9D-BAF8-408B-8ECC-70E3D1B54663}" destId="{C23A131A-AA0E-464E-BDF3-276341B51A37}" srcOrd="0" destOrd="0" parTransId="{35040797-E43C-4DAF-B30C-565CD56945AD}" sibTransId="{91C5FEC5-2F74-4D6B-B48D-4B82AE0B7B42}"/>
    <dgm:cxn modelId="{2ABF8CEC-9F07-41E1-8CC6-A1610706EEE3}" type="presOf" srcId="{D2A2E9B6-2A06-4510-A409-F4E5CF14608F}" destId="{6E94660A-AE98-432F-A69D-DC2237AD6988}" srcOrd="0" destOrd="0" presId="urn:microsoft.com/office/officeart/2009/3/layout/PhasedProcess"/>
    <dgm:cxn modelId="{8F03EA18-7A65-4472-9D03-6A97CBDD5632}" type="presOf" srcId="{C23A131A-AA0E-464E-BDF3-276341B51A37}" destId="{7BCB8913-08D3-41F7-8119-5F1CBEA1F2FB}" srcOrd="0" destOrd="0" presId="urn:microsoft.com/office/officeart/2009/3/layout/PhasedProcess"/>
    <dgm:cxn modelId="{5E693DAD-F7A5-46CF-9A19-A5CC7A8FFF60}" type="presOf" srcId="{E5D39828-DCAC-43F3-8308-F898CC209EE2}" destId="{39E49180-4D58-425D-B2A4-F1C8A4B8A910}" srcOrd="1" destOrd="0" presId="urn:microsoft.com/office/officeart/2009/3/layout/PhasedProcess"/>
    <dgm:cxn modelId="{01686D07-E829-4251-9B02-27136FCF7FBA}" srcId="{D2A2E9B6-2A06-4510-A409-F4E5CF14608F}" destId="{E5D39828-DCAC-43F3-8308-F898CC209EE2}" srcOrd="0" destOrd="0" parTransId="{A8DD70EE-4086-476E-AC78-3512DB5544F9}" sibTransId="{2E6439A9-D12C-477A-8CEC-50714A5B6F18}"/>
    <dgm:cxn modelId="{64C8C0DF-23FC-42BA-89FD-2A0CA89B6469}" type="presOf" srcId="{C5BBE32E-D54B-4DC9-8A0E-A585386B8DFB}" destId="{0300C68B-3217-4450-894C-D30B300F887F}" srcOrd="0" destOrd="0" presId="urn:microsoft.com/office/officeart/2009/3/layout/PhasedProcess"/>
    <dgm:cxn modelId="{94E6D26C-5EAC-4B50-A5C0-CB7B863FF1A1}" type="presParOf" srcId="{0300C68B-3217-4450-894C-D30B300F887F}" destId="{C128FC5E-6DDF-44A1-ABEC-128D3C3B203E}" srcOrd="0" destOrd="0" presId="urn:microsoft.com/office/officeart/2009/3/layout/PhasedProcess"/>
    <dgm:cxn modelId="{F411F963-6CC1-4590-BAA7-1567B2F61D93}" type="presParOf" srcId="{0300C68B-3217-4450-894C-D30B300F887F}" destId="{3D9220C8-51F9-4EBA-9459-B9C556D15FEC}" srcOrd="1" destOrd="0" presId="urn:microsoft.com/office/officeart/2009/3/layout/PhasedProcess"/>
    <dgm:cxn modelId="{C43B80DB-D629-4019-9A1F-84F00755ACED}" type="presParOf" srcId="{0300C68B-3217-4450-894C-D30B300F887F}" destId="{6E94660A-AE98-432F-A69D-DC2237AD6988}" srcOrd="2" destOrd="0" presId="urn:microsoft.com/office/officeart/2009/3/layout/PhasedProcess"/>
    <dgm:cxn modelId="{E6BF7FC4-397D-4785-AB71-451E8FD027D0}" type="presParOf" srcId="{0300C68B-3217-4450-894C-D30B300F887F}" destId="{31C06E2A-AAE5-44CD-A630-008F95157C35}" srcOrd="3" destOrd="0" presId="urn:microsoft.com/office/officeart/2009/3/layout/PhasedProcess"/>
    <dgm:cxn modelId="{77AC53F1-814D-46D3-8A24-704D7C04EED0}" type="presParOf" srcId="{31C06E2A-AAE5-44CD-A630-008F95157C35}" destId="{620EEDE5-081E-4499-AE24-CEB2BD0F45A0}" srcOrd="0" destOrd="0" presId="urn:microsoft.com/office/officeart/2009/3/layout/PhasedProcess"/>
    <dgm:cxn modelId="{2DD5EB08-E35C-49DA-93D5-8274679F3F5E}" type="presParOf" srcId="{31C06E2A-AAE5-44CD-A630-008F95157C35}" destId="{39E49180-4D58-425D-B2A4-F1C8A4B8A910}" srcOrd="1" destOrd="0" presId="urn:microsoft.com/office/officeart/2009/3/layout/PhasedProcess"/>
    <dgm:cxn modelId="{9B04437C-1753-456B-8494-300E023AC14A}" type="presParOf" srcId="{0300C68B-3217-4450-894C-D30B300F887F}" destId="{05BD9219-E832-4948-BFA3-117D052A3476}" srcOrd="4" destOrd="0" presId="urn:microsoft.com/office/officeart/2009/3/layout/PhasedProcess"/>
    <dgm:cxn modelId="{8E643D9B-3F94-4582-A91F-EF631D2EFE2A}" type="presParOf" srcId="{05BD9219-E832-4948-BFA3-117D052A3476}" destId="{7BCB8913-08D3-41F7-8119-5F1CBEA1F2FB}" srcOrd="0" destOrd="0" presId="urn:microsoft.com/office/officeart/2009/3/layout/PhasedProcess"/>
    <dgm:cxn modelId="{61B81B47-D700-4FBC-8D9C-891A3201B569}" type="presParOf" srcId="{05BD9219-E832-4948-BFA3-117D052A3476}" destId="{2E6D53CD-53AB-4293-8FD4-ACADF69C6440}" srcOrd="1" destOrd="0" presId="urn:microsoft.com/office/officeart/2009/3/layout/PhasedProcess"/>
    <dgm:cxn modelId="{2BF5180C-0E4C-4174-9BDB-308835921BA8}" type="presParOf" srcId="{05BD9219-E832-4948-BFA3-117D052A3476}" destId="{557F5216-6056-44E3-A1B1-B54145713FE8}" srcOrd="2" destOrd="0" presId="urn:microsoft.com/office/officeart/2009/3/layout/PhasedProcess"/>
    <dgm:cxn modelId="{4B09DEC8-F52B-44A6-AE45-6990D15A826A}" type="presParOf" srcId="{0300C68B-3217-4450-894C-D30B300F887F}" destId="{C51A2A29-46FD-4BF9-874A-343FDD9C1BDF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DD217-7A33-417E-AD99-D6C6159914BA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3C43738-D8D0-40F3-BC90-A3D04E085E7C}">
      <dgm:prSet phldrT="[Texto]"/>
      <dgm:spPr/>
      <dgm:t>
        <a:bodyPr/>
        <a:lstStyle/>
        <a:p>
          <a:r>
            <a:rPr lang="es-EC" b="0" dirty="0" smtClean="0"/>
            <a:t>Fase I: Investigación documental  </a:t>
          </a:r>
          <a:endParaRPr lang="es-EC" b="0" dirty="0"/>
        </a:p>
      </dgm:t>
    </dgm:pt>
    <dgm:pt modelId="{A66743A0-D6F7-48EF-AFEB-85BCF4AE4478}" type="parTrans" cxnId="{98A0BE52-70F0-44A9-B1C0-220589A4161D}">
      <dgm:prSet/>
      <dgm:spPr/>
      <dgm:t>
        <a:bodyPr/>
        <a:lstStyle/>
        <a:p>
          <a:endParaRPr lang="es-EC"/>
        </a:p>
      </dgm:t>
    </dgm:pt>
    <dgm:pt modelId="{0A7D3AD0-8A6F-46D0-9354-C2632DD51906}" type="sibTrans" cxnId="{98A0BE52-70F0-44A9-B1C0-220589A4161D}">
      <dgm:prSet/>
      <dgm:spPr/>
      <dgm:t>
        <a:bodyPr/>
        <a:lstStyle/>
        <a:p>
          <a:endParaRPr lang="es-EC"/>
        </a:p>
      </dgm:t>
    </dgm:pt>
    <dgm:pt modelId="{3734E914-6FA0-47FA-BFB3-D1B15EF3C0D8}">
      <dgm:prSet phldrT="[Texto]"/>
      <dgm:spPr/>
      <dgm:t>
        <a:bodyPr/>
        <a:lstStyle/>
        <a:p>
          <a:r>
            <a:rPr lang="es-EC" dirty="0" smtClean="0"/>
            <a:t>Fase II: Investigación de campo</a:t>
          </a:r>
          <a:endParaRPr lang="es-EC" dirty="0"/>
        </a:p>
      </dgm:t>
    </dgm:pt>
    <dgm:pt modelId="{E19C7B59-A6B5-497A-97AB-FA3ECCA6B603}" type="parTrans" cxnId="{8E41A5E4-0AE4-4A19-ACEA-8C4A22D45A13}">
      <dgm:prSet/>
      <dgm:spPr/>
      <dgm:t>
        <a:bodyPr/>
        <a:lstStyle/>
        <a:p>
          <a:endParaRPr lang="es-EC"/>
        </a:p>
      </dgm:t>
    </dgm:pt>
    <dgm:pt modelId="{4707BF7F-496D-4FEE-A55A-03CB43FF9F83}" type="sibTrans" cxnId="{8E41A5E4-0AE4-4A19-ACEA-8C4A22D45A13}">
      <dgm:prSet/>
      <dgm:spPr/>
      <dgm:t>
        <a:bodyPr/>
        <a:lstStyle/>
        <a:p>
          <a:endParaRPr lang="es-EC"/>
        </a:p>
      </dgm:t>
    </dgm:pt>
    <dgm:pt modelId="{B9EABD8A-B210-4E64-9126-4D6701FEE9D0}">
      <dgm:prSet phldrT="[Texto]"/>
      <dgm:spPr/>
      <dgm:t>
        <a:bodyPr/>
        <a:lstStyle/>
        <a:p>
          <a:r>
            <a:rPr lang="es-EC" dirty="0" smtClean="0"/>
            <a:t>Fase III: Análisis de los resultados</a:t>
          </a:r>
          <a:endParaRPr lang="es-EC" dirty="0"/>
        </a:p>
      </dgm:t>
    </dgm:pt>
    <dgm:pt modelId="{ADA079D5-2010-4545-80EA-72B1519835A1}" type="parTrans" cxnId="{CEF6245D-E054-4BF6-95A7-80872610D90E}">
      <dgm:prSet/>
      <dgm:spPr/>
      <dgm:t>
        <a:bodyPr/>
        <a:lstStyle/>
        <a:p>
          <a:endParaRPr lang="es-EC"/>
        </a:p>
      </dgm:t>
    </dgm:pt>
    <dgm:pt modelId="{024F9DDF-3D12-460E-98AC-6005D840C140}" type="sibTrans" cxnId="{CEF6245D-E054-4BF6-95A7-80872610D90E}">
      <dgm:prSet/>
      <dgm:spPr/>
      <dgm:t>
        <a:bodyPr/>
        <a:lstStyle/>
        <a:p>
          <a:endParaRPr lang="es-EC"/>
        </a:p>
      </dgm:t>
    </dgm:pt>
    <dgm:pt modelId="{F98D93E8-6DD0-4491-B83F-82AB7A3A4DB8}">
      <dgm:prSet phldrT="[Texto]"/>
      <dgm:spPr/>
      <dgm:t>
        <a:bodyPr/>
        <a:lstStyle/>
        <a:p>
          <a:r>
            <a:rPr lang="es-EC" dirty="0" smtClean="0"/>
            <a:t>Fase IV: Conclusiones y Recomendaciones</a:t>
          </a:r>
          <a:endParaRPr lang="es-EC" dirty="0"/>
        </a:p>
      </dgm:t>
    </dgm:pt>
    <dgm:pt modelId="{479777F8-B1A1-47CE-B7C2-754B898D6B7D}" type="parTrans" cxnId="{5BDD78A7-08DD-487C-8CFD-B9B2F845B826}">
      <dgm:prSet/>
      <dgm:spPr/>
      <dgm:t>
        <a:bodyPr/>
        <a:lstStyle/>
        <a:p>
          <a:endParaRPr lang="es-EC"/>
        </a:p>
      </dgm:t>
    </dgm:pt>
    <dgm:pt modelId="{FE657541-BA57-4848-BEC6-453C516C3F46}" type="sibTrans" cxnId="{5BDD78A7-08DD-487C-8CFD-B9B2F845B826}">
      <dgm:prSet/>
      <dgm:spPr/>
      <dgm:t>
        <a:bodyPr/>
        <a:lstStyle/>
        <a:p>
          <a:endParaRPr lang="es-EC"/>
        </a:p>
      </dgm:t>
    </dgm:pt>
    <dgm:pt modelId="{60E62000-80F6-4876-81D0-6012A34136A2}" type="pres">
      <dgm:prSet presAssocID="{0A9DD217-7A33-417E-AD99-D6C6159914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4AB7CD-8F79-43AC-A1EF-B8E36C4ED549}" type="pres">
      <dgm:prSet presAssocID="{93C43738-D8D0-40F3-BC90-A3D04E085E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F96E5-A4DB-4FEE-B4AE-D5AA9D64B23A}" type="pres">
      <dgm:prSet presAssocID="{93C43738-D8D0-40F3-BC90-A3D04E085E7C}" presName="spNode" presStyleCnt="0"/>
      <dgm:spPr/>
      <dgm:t>
        <a:bodyPr/>
        <a:lstStyle/>
        <a:p>
          <a:endParaRPr lang="es-EC"/>
        </a:p>
      </dgm:t>
    </dgm:pt>
    <dgm:pt modelId="{6AE8162F-0E44-4614-B5D7-326CE1CB82DD}" type="pres">
      <dgm:prSet presAssocID="{0A7D3AD0-8A6F-46D0-9354-C2632DD51906}" presName="sibTrans" presStyleLbl="sibTrans1D1" presStyleIdx="0" presStyleCnt="4"/>
      <dgm:spPr/>
      <dgm:t>
        <a:bodyPr/>
        <a:lstStyle/>
        <a:p>
          <a:endParaRPr lang="es-ES"/>
        </a:p>
      </dgm:t>
    </dgm:pt>
    <dgm:pt modelId="{0FAA772C-5E5C-4EB1-8EFC-877833681138}" type="pres">
      <dgm:prSet presAssocID="{3734E914-6FA0-47FA-BFB3-D1B15EF3C0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238FB-58DD-4795-90FB-A366B4CBF786}" type="pres">
      <dgm:prSet presAssocID="{3734E914-6FA0-47FA-BFB3-D1B15EF3C0D8}" presName="spNode" presStyleCnt="0"/>
      <dgm:spPr/>
      <dgm:t>
        <a:bodyPr/>
        <a:lstStyle/>
        <a:p>
          <a:endParaRPr lang="es-EC"/>
        </a:p>
      </dgm:t>
    </dgm:pt>
    <dgm:pt modelId="{1D9578EB-A285-4CA1-9321-0A30B6154424}" type="pres">
      <dgm:prSet presAssocID="{4707BF7F-496D-4FEE-A55A-03CB43FF9F83}" presName="sibTrans" presStyleLbl="sibTrans1D1" presStyleIdx="1" presStyleCnt="4"/>
      <dgm:spPr/>
      <dgm:t>
        <a:bodyPr/>
        <a:lstStyle/>
        <a:p>
          <a:endParaRPr lang="es-ES"/>
        </a:p>
      </dgm:t>
    </dgm:pt>
    <dgm:pt modelId="{CA8ED76A-5C4E-483B-82C4-9B2EFB29DBA9}" type="pres">
      <dgm:prSet presAssocID="{B9EABD8A-B210-4E64-9126-4D6701FEE9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19C1E-9EAB-4768-B968-7D2F4F706204}" type="pres">
      <dgm:prSet presAssocID="{B9EABD8A-B210-4E64-9126-4D6701FEE9D0}" presName="spNode" presStyleCnt="0"/>
      <dgm:spPr/>
      <dgm:t>
        <a:bodyPr/>
        <a:lstStyle/>
        <a:p>
          <a:endParaRPr lang="es-EC"/>
        </a:p>
      </dgm:t>
    </dgm:pt>
    <dgm:pt modelId="{C874862C-DA17-4562-9226-2164D44B1808}" type="pres">
      <dgm:prSet presAssocID="{024F9DDF-3D12-460E-98AC-6005D840C140}" presName="sibTrans" presStyleLbl="sibTrans1D1" presStyleIdx="2" presStyleCnt="4"/>
      <dgm:spPr/>
      <dgm:t>
        <a:bodyPr/>
        <a:lstStyle/>
        <a:p>
          <a:endParaRPr lang="es-ES"/>
        </a:p>
      </dgm:t>
    </dgm:pt>
    <dgm:pt modelId="{0C976E5F-A243-407B-B638-D51BCFCFA2FC}" type="pres">
      <dgm:prSet presAssocID="{F98D93E8-6DD0-4491-B83F-82AB7A3A4D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B44DA6-580A-4012-A893-621BEF76F285}" type="pres">
      <dgm:prSet presAssocID="{F98D93E8-6DD0-4491-B83F-82AB7A3A4DB8}" presName="spNode" presStyleCnt="0"/>
      <dgm:spPr/>
      <dgm:t>
        <a:bodyPr/>
        <a:lstStyle/>
        <a:p>
          <a:endParaRPr lang="es-EC"/>
        </a:p>
      </dgm:t>
    </dgm:pt>
    <dgm:pt modelId="{1E0B70B2-BCEF-4F42-A10F-02FD6748A974}" type="pres">
      <dgm:prSet presAssocID="{FE657541-BA57-4848-BEC6-453C516C3F46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CEF6245D-E054-4BF6-95A7-80872610D90E}" srcId="{0A9DD217-7A33-417E-AD99-D6C6159914BA}" destId="{B9EABD8A-B210-4E64-9126-4D6701FEE9D0}" srcOrd="2" destOrd="0" parTransId="{ADA079D5-2010-4545-80EA-72B1519835A1}" sibTransId="{024F9DDF-3D12-460E-98AC-6005D840C140}"/>
    <dgm:cxn modelId="{9A3FC5D7-3053-4B3E-A1C3-1D27181F55C8}" type="presOf" srcId="{0A7D3AD0-8A6F-46D0-9354-C2632DD51906}" destId="{6AE8162F-0E44-4614-B5D7-326CE1CB82DD}" srcOrd="0" destOrd="0" presId="urn:microsoft.com/office/officeart/2005/8/layout/cycle5"/>
    <dgm:cxn modelId="{5265D14F-C3D9-471C-B2D6-7842A4AA4752}" type="presOf" srcId="{0A9DD217-7A33-417E-AD99-D6C6159914BA}" destId="{60E62000-80F6-4876-81D0-6012A34136A2}" srcOrd="0" destOrd="0" presId="urn:microsoft.com/office/officeart/2005/8/layout/cycle5"/>
    <dgm:cxn modelId="{8E41A5E4-0AE4-4A19-ACEA-8C4A22D45A13}" srcId="{0A9DD217-7A33-417E-AD99-D6C6159914BA}" destId="{3734E914-6FA0-47FA-BFB3-D1B15EF3C0D8}" srcOrd="1" destOrd="0" parTransId="{E19C7B59-A6B5-497A-97AB-FA3ECCA6B603}" sibTransId="{4707BF7F-496D-4FEE-A55A-03CB43FF9F83}"/>
    <dgm:cxn modelId="{825C35EE-17DB-4453-A958-FCE6E462A3B6}" type="presOf" srcId="{B9EABD8A-B210-4E64-9126-4D6701FEE9D0}" destId="{CA8ED76A-5C4E-483B-82C4-9B2EFB29DBA9}" srcOrd="0" destOrd="0" presId="urn:microsoft.com/office/officeart/2005/8/layout/cycle5"/>
    <dgm:cxn modelId="{524953A5-0771-495C-8EC2-FE55750E94C6}" type="presOf" srcId="{93C43738-D8D0-40F3-BC90-A3D04E085E7C}" destId="{324AB7CD-8F79-43AC-A1EF-B8E36C4ED549}" srcOrd="0" destOrd="0" presId="urn:microsoft.com/office/officeart/2005/8/layout/cycle5"/>
    <dgm:cxn modelId="{23157BD1-081B-4BC5-A62C-3A15393EFF3F}" type="presOf" srcId="{4707BF7F-496D-4FEE-A55A-03CB43FF9F83}" destId="{1D9578EB-A285-4CA1-9321-0A30B6154424}" srcOrd="0" destOrd="0" presId="urn:microsoft.com/office/officeart/2005/8/layout/cycle5"/>
    <dgm:cxn modelId="{98A0BE52-70F0-44A9-B1C0-220589A4161D}" srcId="{0A9DD217-7A33-417E-AD99-D6C6159914BA}" destId="{93C43738-D8D0-40F3-BC90-A3D04E085E7C}" srcOrd="0" destOrd="0" parTransId="{A66743A0-D6F7-48EF-AFEB-85BCF4AE4478}" sibTransId="{0A7D3AD0-8A6F-46D0-9354-C2632DD51906}"/>
    <dgm:cxn modelId="{3A4707B6-9669-43F5-8FFB-72999D4A065B}" type="presOf" srcId="{F98D93E8-6DD0-4491-B83F-82AB7A3A4DB8}" destId="{0C976E5F-A243-407B-B638-D51BCFCFA2FC}" srcOrd="0" destOrd="0" presId="urn:microsoft.com/office/officeart/2005/8/layout/cycle5"/>
    <dgm:cxn modelId="{7BB364CC-5F35-4DBB-B042-C95C9CE3593E}" type="presOf" srcId="{024F9DDF-3D12-460E-98AC-6005D840C140}" destId="{C874862C-DA17-4562-9226-2164D44B1808}" srcOrd="0" destOrd="0" presId="urn:microsoft.com/office/officeart/2005/8/layout/cycle5"/>
    <dgm:cxn modelId="{4AD4E9FA-17E9-4133-857C-DEF7117B9CC4}" type="presOf" srcId="{FE657541-BA57-4848-BEC6-453C516C3F46}" destId="{1E0B70B2-BCEF-4F42-A10F-02FD6748A974}" srcOrd="0" destOrd="0" presId="urn:microsoft.com/office/officeart/2005/8/layout/cycle5"/>
    <dgm:cxn modelId="{6FC16666-A8C7-42A7-9F36-855A9B2433C0}" type="presOf" srcId="{3734E914-6FA0-47FA-BFB3-D1B15EF3C0D8}" destId="{0FAA772C-5E5C-4EB1-8EFC-877833681138}" srcOrd="0" destOrd="0" presId="urn:microsoft.com/office/officeart/2005/8/layout/cycle5"/>
    <dgm:cxn modelId="{5BDD78A7-08DD-487C-8CFD-B9B2F845B826}" srcId="{0A9DD217-7A33-417E-AD99-D6C6159914BA}" destId="{F98D93E8-6DD0-4491-B83F-82AB7A3A4DB8}" srcOrd="3" destOrd="0" parTransId="{479777F8-B1A1-47CE-B7C2-754B898D6B7D}" sibTransId="{FE657541-BA57-4848-BEC6-453C516C3F46}"/>
    <dgm:cxn modelId="{492EB987-D952-47D4-8CD4-18458A2950BC}" type="presParOf" srcId="{60E62000-80F6-4876-81D0-6012A34136A2}" destId="{324AB7CD-8F79-43AC-A1EF-B8E36C4ED549}" srcOrd="0" destOrd="0" presId="urn:microsoft.com/office/officeart/2005/8/layout/cycle5"/>
    <dgm:cxn modelId="{83B728A1-6095-4A87-B32A-859800F4AA9A}" type="presParOf" srcId="{60E62000-80F6-4876-81D0-6012A34136A2}" destId="{DDBF96E5-A4DB-4FEE-B4AE-D5AA9D64B23A}" srcOrd="1" destOrd="0" presId="urn:microsoft.com/office/officeart/2005/8/layout/cycle5"/>
    <dgm:cxn modelId="{8E6F0BD9-826D-40D3-AF56-04E89C1CCD8D}" type="presParOf" srcId="{60E62000-80F6-4876-81D0-6012A34136A2}" destId="{6AE8162F-0E44-4614-B5D7-326CE1CB82DD}" srcOrd="2" destOrd="0" presId="urn:microsoft.com/office/officeart/2005/8/layout/cycle5"/>
    <dgm:cxn modelId="{657D3E74-D52F-426F-823C-92604CE93874}" type="presParOf" srcId="{60E62000-80F6-4876-81D0-6012A34136A2}" destId="{0FAA772C-5E5C-4EB1-8EFC-877833681138}" srcOrd="3" destOrd="0" presId="urn:microsoft.com/office/officeart/2005/8/layout/cycle5"/>
    <dgm:cxn modelId="{622C44CA-9653-4BA6-9CFA-D1B4450BD3ED}" type="presParOf" srcId="{60E62000-80F6-4876-81D0-6012A34136A2}" destId="{E07238FB-58DD-4795-90FB-A366B4CBF786}" srcOrd="4" destOrd="0" presId="urn:microsoft.com/office/officeart/2005/8/layout/cycle5"/>
    <dgm:cxn modelId="{0E7F55A0-F461-493F-B753-B47CB97CCD44}" type="presParOf" srcId="{60E62000-80F6-4876-81D0-6012A34136A2}" destId="{1D9578EB-A285-4CA1-9321-0A30B6154424}" srcOrd="5" destOrd="0" presId="urn:microsoft.com/office/officeart/2005/8/layout/cycle5"/>
    <dgm:cxn modelId="{4A2A3918-F63B-47B7-B0AE-86448C882082}" type="presParOf" srcId="{60E62000-80F6-4876-81D0-6012A34136A2}" destId="{CA8ED76A-5C4E-483B-82C4-9B2EFB29DBA9}" srcOrd="6" destOrd="0" presId="urn:microsoft.com/office/officeart/2005/8/layout/cycle5"/>
    <dgm:cxn modelId="{28BD5E4F-031E-4331-8818-B8F339036C34}" type="presParOf" srcId="{60E62000-80F6-4876-81D0-6012A34136A2}" destId="{27619C1E-9EAB-4768-B968-7D2F4F706204}" srcOrd="7" destOrd="0" presId="urn:microsoft.com/office/officeart/2005/8/layout/cycle5"/>
    <dgm:cxn modelId="{2B3067D1-8EF7-4C8F-B30B-A356248A496F}" type="presParOf" srcId="{60E62000-80F6-4876-81D0-6012A34136A2}" destId="{C874862C-DA17-4562-9226-2164D44B1808}" srcOrd="8" destOrd="0" presId="urn:microsoft.com/office/officeart/2005/8/layout/cycle5"/>
    <dgm:cxn modelId="{86B2545B-4625-48A2-B4FA-AA2C8405E004}" type="presParOf" srcId="{60E62000-80F6-4876-81D0-6012A34136A2}" destId="{0C976E5F-A243-407B-B638-D51BCFCFA2FC}" srcOrd="9" destOrd="0" presId="urn:microsoft.com/office/officeart/2005/8/layout/cycle5"/>
    <dgm:cxn modelId="{C1A1BD1F-9305-4F53-8F75-3DBDD329C361}" type="presParOf" srcId="{60E62000-80F6-4876-81D0-6012A34136A2}" destId="{23B44DA6-580A-4012-A893-621BEF76F285}" srcOrd="10" destOrd="0" presId="urn:microsoft.com/office/officeart/2005/8/layout/cycle5"/>
    <dgm:cxn modelId="{DA9B636D-920C-41E9-92F3-3477A5A617CF}" type="presParOf" srcId="{60E62000-80F6-4876-81D0-6012A34136A2}" destId="{1E0B70B2-BCEF-4F42-A10F-02FD6748A97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D64783-5926-4A8A-844C-B4F283A8E74A}" type="doc">
      <dgm:prSet loTypeId="urn:microsoft.com/office/officeart/2011/layout/RadialPictureList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40C2E5D-5736-4E2E-8591-71866309DF4B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Estrategias competitivas</a:t>
          </a:r>
          <a:endParaRPr lang="es-EC" sz="2400" dirty="0">
            <a:solidFill>
              <a:schemeClr val="tx1"/>
            </a:solidFill>
          </a:endParaRPr>
        </a:p>
      </dgm:t>
    </dgm:pt>
    <dgm:pt modelId="{6067574A-5E7D-4BE9-B170-59ADF8993FAD}" type="parTrans" cxnId="{170D23B1-72A8-4BE0-B79C-7B0AC68C6C4D}">
      <dgm:prSet/>
      <dgm:spPr/>
      <dgm:t>
        <a:bodyPr/>
        <a:lstStyle/>
        <a:p>
          <a:endParaRPr lang="es-EC"/>
        </a:p>
      </dgm:t>
    </dgm:pt>
    <dgm:pt modelId="{BD8B603B-D555-45E8-85CD-3A22F455FCC5}" type="sibTrans" cxnId="{170D23B1-72A8-4BE0-B79C-7B0AC68C6C4D}">
      <dgm:prSet/>
      <dgm:spPr/>
      <dgm:t>
        <a:bodyPr/>
        <a:lstStyle/>
        <a:p>
          <a:endParaRPr lang="es-EC"/>
        </a:p>
      </dgm:t>
    </dgm:pt>
    <dgm:pt modelId="{03ADBD8B-F8EF-44A7-83D4-24B25C29C33E}">
      <dgm:prSet phldrT="[Texto]"/>
      <dgm:spPr/>
      <dgm:t>
        <a:bodyPr/>
        <a:lstStyle/>
        <a:p>
          <a:r>
            <a:rPr lang="es-EC" b="1" dirty="0" smtClean="0"/>
            <a:t>Michael Porter</a:t>
          </a:r>
          <a:endParaRPr lang="es-EC" dirty="0"/>
        </a:p>
      </dgm:t>
    </dgm:pt>
    <dgm:pt modelId="{AAD8E0B8-A096-4FF2-8F0B-92B37628919E}" type="parTrans" cxnId="{0ACA07CF-AD19-4AF0-B4F8-87F622F9F349}">
      <dgm:prSet/>
      <dgm:spPr/>
      <dgm:t>
        <a:bodyPr/>
        <a:lstStyle/>
        <a:p>
          <a:endParaRPr lang="es-EC"/>
        </a:p>
      </dgm:t>
    </dgm:pt>
    <dgm:pt modelId="{646B00E3-4BF0-42E3-9AC6-97A7AD8F13AE}" type="sibTrans" cxnId="{0ACA07CF-AD19-4AF0-B4F8-87F622F9F349}">
      <dgm:prSet/>
      <dgm:spPr/>
      <dgm:t>
        <a:bodyPr/>
        <a:lstStyle/>
        <a:p>
          <a:endParaRPr lang="es-EC"/>
        </a:p>
      </dgm:t>
    </dgm:pt>
    <dgm:pt modelId="{99F4CD08-7516-4B08-8A28-64767DC8B927}">
      <dgm:prSet phldrT="[Texto]"/>
      <dgm:spPr/>
      <dgm:t>
        <a:bodyPr/>
        <a:lstStyle/>
        <a:p>
          <a:r>
            <a:rPr lang="es-EC" dirty="0" smtClean="0"/>
            <a:t>Liderazgo en costos</a:t>
          </a:r>
          <a:endParaRPr lang="es-EC" dirty="0"/>
        </a:p>
      </dgm:t>
    </dgm:pt>
    <dgm:pt modelId="{3F644E2F-3BE3-4583-BDCA-6CD0D8B6B492}" type="parTrans" cxnId="{E0EE5FFA-D698-4608-8436-C2841AC62540}">
      <dgm:prSet/>
      <dgm:spPr/>
      <dgm:t>
        <a:bodyPr/>
        <a:lstStyle/>
        <a:p>
          <a:endParaRPr lang="es-EC"/>
        </a:p>
      </dgm:t>
    </dgm:pt>
    <dgm:pt modelId="{12EAD3D0-70E4-48BA-BCC1-6885C602BD66}" type="sibTrans" cxnId="{E0EE5FFA-D698-4608-8436-C2841AC62540}">
      <dgm:prSet/>
      <dgm:spPr/>
      <dgm:t>
        <a:bodyPr/>
        <a:lstStyle/>
        <a:p>
          <a:endParaRPr lang="es-EC"/>
        </a:p>
      </dgm:t>
    </dgm:pt>
    <dgm:pt modelId="{B06EC10C-6242-48CE-B3DB-7DB4BDCBBAD7}">
      <dgm:prSet phldrT="[Texto]"/>
      <dgm:spPr/>
      <dgm:t>
        <a:bodyPr/>
        <a:lstStyle/>
        <a:p>
          <a:r>
            <a:rPr lang="es-EC" dirty="0" smtClean="0"/>
            <a:t>Estrategia de enfoque</a:t>
          </a:r>
          <a:endParaRPr lang="es-EC" dirty="0"/>
        </a:p>
      </dgm:t>
    </dgm:pt>
    <dgm:pt modelId="{49E3C636-D96C-433C-AEC9-4F3F987FBE92}" type="parTrans" cxnId="{D1F7DA70-A576-4FC3-A63F-BF9A5D91876B}">
      <dgm:prSet/>
      <dgm:spPr/>
      <dgm:t>
        <a:bodyPr/>
        <a:lstStyle/>
        <a:p>
          <a:endParaRPr lang="es-EC"/>
        </a:p>
      </dgm:t>
    </dgm:pt>
    <dgm:pt modelId="{B246C012-CE1B-460D-B9C0-6A5A78520257}" type="sibTrans" cxnId="{D1F7DA70-A576-4FC3-A63F-BF9A5D91876B}">
      <dgm:prSet/>
      <dgm:spPr/>
      <dgm:t>
        <a:bodyPr/>
        <a:lstStyle/>
        <a:p>
          <a:endParaRPr lang="es-EC"/>
        </a:p>
      </dgm:t>
    </dgm:pt>
    <dgm:pt modelId="{5D6829D3-7A7D-4F15-B9BC-9B110055B1F9}">
      <dgm:prSet phldrT="[Texto]"/>
      <dgm:spPr/>
      <dgm:t>
        <a:bodyPr/>
        <a:lstStyle/>
        <a:p>
          <a:r>
            <a:rPr lang="es-ES" b="1" dirty="0" err="1" smtClean="0"/>
            <a:t>Kotler</a:t>
          </a:r>
          <a:r>
            <a:rPr lang="es-ES" b="1" dirty="0" smtClean="0"/>
            <a:t> y Armstrong </a:t>
          </a:r>
          <a:endParaRPr lang="es-EC" b="1" dirty="0"/>
        </a:p>
      </dgm:t>
    </dgm:pt>
    <dgm:pt modelId="{44EAB104-696D-4507-A871-D5E139FA0A54}" type="parTrans" cxnId="{A359C766-08D1-43D4-81E0-E542EF5B1FAE}">
      <dgm:prSet/>
      <dgm:spPr/>
      <dgm:t>
        <a:bodyPr/>
        <a:lstStyle/>
        <a:p>
          <a:endParaRPr lang="es-EC"/>
        </a:p>
      </dgm:t>
    </dgm:pt>
    <dgm:pt modelId="{E00BD461-F84B-46CC-86A5-06412BA54CF4}" type="sibTrans" cxnId="{A359C766-08D1-43D4-81E0-E542EF5B1FAE}">
      <dgm:prSet/>
      <dgm:spPr/>
      <dgm:t>
        <a:bodyPr/>
        <a:lstStyle/>
        <a:p>
          <a:endParaRPr lang="es-EC"/>
        </a:p>
      </dgm:t>
    </dgm:pt>
    <dgm:pt modelId="{B718FEE8-4408-481F-B849-96D4A17F71F4}">
      <dgm:prSet phldrT="[Texto]"/>
      <dgm:spPr/>
      <dgm:t>
        <a:bodyPr/>
        <a:lstStyle/>
        <a:p>
          <a:r>
            <a:rPr lang="es-EC" dirty="0" smtClean="0"/>
            <a:t>Líder</a:t>
          </a:r>
          <a:endParaRPr lang="es-EC" dirty="0"/>
        </a:p>
      </dgm:t>
    </dgm:pt>
    <dgm:pt modelId="{66013DF4-C980-4216-8C7D-45A432B76F1F}" type="parTrans" cxnId="{01392662-FF59-4AF4-9C16-7FCC8180D72E}">
      <dgm:prSet/>
      <dgm:spPr/>
      <dgm:t>
        <a:bodyPr/>
        <a:lstStyle/>
        <a:p>
          <a:endParaRPr lang="es-EC"/>
        </a:p>
      </dgm:t>
    </dgm:pt>
    <dgm:pt modelId="{8263A7FD-C8B3-4E42-860C-470633CE8552}" type="sibTrans" cxnId="{01392662-FF59-4AF4-9C16-7FCC8180D72E}">
      <dgm:prSet/>
      <dgm:spPr/>
      <dgm:t>
        <a:bodyPr/>
        <a:lstStyle/>
        <a:p>
          <a:endParaRPr lang="es-EC"/>
        </a:p>
      </dgm:t>
    </dgm:pt>
    <dgm:pt modelId="{554B885F-9AFB-434D-93E5-07291D083D9A}">
      <dgm:prSet phldrT="[Texto]"/>
      <dgm:spPr/>
      <dgm:t>
        <a:bodyPr/>
        <a:lstStyle/>
        <a:p>
          <a:endParaRPr lang="es-EC" dirty="0"/>
        </a:p>
      </dgm:t>
    </dgm:pt>
    <dgm:pt modelId="{F66D67E7-4B6A-4E65-BF9D-E3ED364C0D17}" type="parTrans" cxnId="{2411923D-BD41-4840-BD5C-F871757A3ED8}">
      <dgm:prSet/>
      <dgm:spPr/>
      <dgm:t>
        <a:bodyPr/>
        <a:lstStyle/>
        <a:p>
          <a:endParaRPr lang="es-EC"/>
        </a:p>
      </dgm:t>
    </dgm:pt>
    <dgm:pt modelId="{433F5E65-9886-4676-9495-4567E2883843}" type="sibTrans" cxnId="{2411923D-BD41-4840-BD5C-F871757A3ED8}">
      <dgm:prSet/>
      <dgm:spPr/>
      <dgm:t>
        <a:bodyPr/>
        <a:lstStyle/>
        <a:p>
          <a:endParaRPr lang="es-EC"/>
        </a:p>
      </dgm:t>
    </dgm:pt>
    <dgm:pt modelId="{FB82956F-41DC-4ED8-B7A7-D1C90D2C5C52}">
      <dgm:prSet phldrT="[Texto]"/>
      <dgm:spPr/>
      <dgm:t>
        <a:bodyPr/>
        <a:lstStyle/>
        <a:p>
          <a:endParaRPr lang="es-EC" dirty="0"/>
        </a:p>
      </dgm:t>
    </dgm:pt>
    <dgm:pt modelId="{400C27D6-5CAB-489C-A0D4-772E246C56DF}" type="parTrans" cxnId="{A9DAA84A-4E07-4314-8C42-D57999C71064}">
      <dgm:prSet/>
      <dgm:spPr/>
      <dgm:t>
        <a:bodyPr/>
        <a:lstStyle/>
        <a:p>
          <a:endParaRPr lang="es-EC"/>
        </a:p>
      </dgm:t>
    </dgm:pt>
    <dgm:pt modelId="{4A76C3E9-B51F-4884-8B64-DEEA8BE4ED33}" type="sibTrans" cxnId="{A9DAA84A-4E07-4314-8C42-D57999C71064}">
      <dgm:prSet/>
      <dgm:spPr/>
      <dgm:t>
        <a:bodyPr/>
        <a:lstStyle/>
        <a:p>
          <a:endParaRPr lang="es-EC"/>
        </a:p>
      </dgm:t>
    </dgm:pt>
    <dgm:pt modelId="{1F4A92AD-682E-4E9A-B09A-B13DFA337999}">
      <dgm:prSet phldrT="[Texto]"/>
      <dgm:spPr/>
      <dgm:t>
        <a:bodyPr/>
        <a:lstStyle/>
        <a:p>
          <a:endParaRPr lang="es-EC" dirty="0"/>
        </a:p>
      </dgm:t>
    </dgm:pt>
    <dgm:pt modelId="{1D688570-06FC-4B30-9693-89A2FB2DFAEB}" type="parTrans" cxnId="{7BEB0983-384D-42E3-8297-DFD6992DA62D}">
      <dgm:prSet/>
      <dgm:spPr/>
      <dgm:t>
        <a:bodyPr/>
        <a:lstStyle/>
        <a:p>
          <a:endParaRPr lang="es-EC"/>
        </a:p>
      </dgm:t>
    </dgm:pt>
    <dgm:pt modelId="{2E00EF29-7B03-40F4-910B-09D769BBBF9C}" type="sibTrans" cxnId="{7BEB0983-384D-42E3-8297-DFD6992DA62D}">
      <dgm:prSet/>
      <dgm:spPr/>
      <dgm:t>
        <a:bodyPr/>
        <a:lstStyle/>
        <a:p>
          <a:endParaRPr lang="es-EC"/>
        </a:p>
      </dgm:t>
    </dgm:pt>
    <dgm:pt modelId="{B27DD6E0-23B0-487E-AA6B-2B1485EDA57F}">
      <dgm:prSet phldrT="[Texto]"/>
      <dgm:spPr/>
      <dgm:t>
        <a:bodyPr/>
        <a:lstStyle/>
        <a:p>
          <a:endParaRPr lang="es-EC" dirty="0"/>
        </a:p>
      </dgm:t>
    </dgm:pt>
    <dgm:pt modelId="{CD66982C-6034-4376-820B-712DCFEA0714}" type="parTrans" cxnId="{4CE47220-9615-4397-858D-E8BEFFDF9C76}">
      <dgm:prSet/>
      <dgm:spPr/>
      <dgm:t>
        <a:bodyPr/>
        <a:lstStyle/>
        <a:p>
          <a:endParaRPr lang="es-ES"/>
        </a:p>
      </dgm:t>
    </dgm:pt>
    <dgm:pt modelId="{46117149-F748-438A-B973-432F787ECF94}" type="sibTrans" cxnId="{4CE47220-9615-4397-858D-E8BEFFDF9C76}">
      <dgm:prSet/>
      <dgm:spPr/>
      <dgm:t>
        <a:bodyPr/>
        <a:lstStyle/>
        <a:p>
          <a:endParaRPr lang="es-ES"/>
        </a:p>
      </dgm:t>
    </dgm:pt>
    <dgm:pt modelId="{82012F8A-FF84-4584-99A2-8C8B2128B249}">
      <dgm:prSet phldrT="[Texto]"/>
      <dgm:spPr/>
      <dgm:t>
        <a:bodyPr/>
        <a:lstStyle/>
        <a:p>
          <a:r>
            <a:rPr lang="es-EC" dirty="0" smtClean="0"/>
            <a:t>Diferenciación</a:t>
          </a:r>
          <a:endParaRPr lang="es-EC" dirty="0"/>
        </a:p>
      </dgm:t>
    </dgm:pt>
    <dgm:pt modelId="{7D5A3D65-C5F2-477E-A7E6-A29922C9094C}" type="parTrans" cxnId="{5F656C51-9016-4D0A-9E02-B481AD878130}">
      <dgm:prSet/>
      <dgm:spPr/>
      <dgm:t>
        <a:bodyPr/>
        <a:lstStyle/>
        <a:p>
          <a:endParaRPr lang="es-ES"/>
        </a:p>
      </dgm:t>
    </dgm:pt>
    <dgm:pt modelId="{F9EF3068-559F-4F98-AAB7-AD001B0FD320}" type="sibTrans" cxnId="{5F656C51-9016-4D0A-9E02-B481AD878130}">
      <dgm:prSet/>
      <dgm:spPr/>
      <dgm:t>
        <a:bodyPr/>
        <a:lstStyle/>
        <a:p>
          <a:endParaRPr lang="es-ES"/>
        </a:p>
      </dgm:t>
    </dgm:pt>
    <dgm:pt modelId="{AF78D4AC-A08A-4B0E-AB3F-F97C13221AA0}">
      <dgm:prSet phldrT="[Texto]"/>
      <dgm:spPr/>
      <dgm:t>
        <a:bodyPr/>
        <a:lstStyle/>
        <a:p>
          <a:r>
            <a:rPr lang="es-EC" dirty="0" smtClean="0"/>
            <a:t>Retador</a:t>
          </a:r>
          <a:endParaRPr lang="es-EC" dirty="0"/>
        </a:p>
      </dgm:t>
    </dgm:pt>
    <dgm:pt modelId="{F5029771-6096-420B-930A-300E2169E2EB}" type="parTrans" cxnId="{EBFDAF88-1E5A-4674-AAE4-B790FF52E6BE}">
      <dgm:prSet/>
      <dgm:spPr/>
      <dgm:t>
        <a:bodyPr/>
        <a:lstStyle/>
        <a:p>
          <a:endParaRPr lang="es-ES"/>
        </a:p>
      </dgm:t>
    </dgm:pt>
    <dgm:pt modelId="{8856BCC2-090C-40AE-BFD7-301D67214BD5}" type="sibTrans" cxnId="{EBFDAF88-1E5A-4674-AAE4-B790FF52E6BE}">
      <dgm:prSet/>
      <dgm:spPr/>
      <dgm:t>
        <a:bodyPr/>
        <a:lstStyle/>
        <a:p>
          <a:endParaRPr lang="es-ES"/>
        </a:p>
      </dgm:t>
    </dgm:pt>
    <dgm:pt modelId="{89C1B769-9734-4394-8336-30767062218E}">
      <dgm:prSet phldrT="[Texto]"/>
      <dgm:spPr/>
      <dgm:t>
        <a:bodyPr/>
        <a:lstStyle/>
        <a:p>
          <a:r>
            <a:rPr lang="es-EC" dirty="0" smtClean="0"/>
            <a:t>Seguidor</a:t>
          </a:r>
          <a:endParaRPr lang="es-EC" dirty="0"/>
        </a:p>
      </dgm:t>
    </dgm:pt>
    <dgm:pt modelId="{42D7324A-8986-44D3-8ECE-06DD31D851A6}" type="parTrans" cxnId="{3B296C0C-3A80-4ADD-81F3-7A955B3CC141}">
      <dgm:prSet/>
      <dgm:spPr/>
      <dgm:t>
        <a:bodyPr/>
        <a:lstStyle/>
        <a:p>
          <a:endParaRPr lang="es-ES"/>
        </a:p>
      </dgm:t>
    </dgm:pt>
    <dgm:pt modelId="{EC91B733-B1DD-4BF9-B946-6BBC7B73C532}" type="sibTrans" cxnId="{3B296C0C-3A80-4ADD-81F3-7A955B3CC141}">
      <dgm:prSet/>
      <dgm:spPr/>
      <dgm:t>
        <a:bodyPr/>
        <a:lstStyle/>
        <a:p>
          <a:endParaRPr lang="es-ES"/>
        </a:p>
      </dgm:t>
    </dgm:pt>
    <dgm:pt modelId="{DDA8E7CB-7D5A-4FF3-81F9-2EB112111E2B}">
      <dgm:prSet phldrT="[Texto]"/>
      <dgm:spPr/>
      <dgm:t>
        <a:bodyPr/>
        <a:lstStyle/>
        <a:p>
          <a:r>
            <a:rPr lang="es-EC" dirty="0" err="1" smtClean="0"/>
            <a:t>Especiaista</a:t>
          </a:r>
          <a:endParaRPr lang="es-EC" dirty="0"/>
        </a:p>
      </dgm:t>
    </dgm:pt>
    <dgm:pt modelId="{E396CCA5-D24D-4A12-953C-5FB099C1B870}" type="parTrans" cxnId="{7245E6BB-5FAF-47FB-BC9A-62075ADF3FBE}">
      <dgm:prSet/>
      <dgm:spPr/>
      <dgm:t>
        <a:bodyPr/>
        <a:lstStyle/>
        <a:p>
          <a:endParaRPr lang="es-ES"/>
        </a:p>
      </dgm:t>
    </dgm:pt>
    <dgm:pt modelId="{3E289F1F-763F-4220-87A4-7A0D382A633E}" type="sibTrans" cxnId="{7245E6BB-5FAF-47FB-BC9A-62075ADF3FBE}">
      <dgm:prSet/>
      <dgm:spPr/>
      <dgm:t>
        <a:bodyPr/>
        <a:lstStyle/>
        <a:p>
          <a:endParaRPr lang="es-ES"/>
        </a:p>
      </dgm:t>
    </dgm:pt>
    <dgm:pt modelId="{B9D2B259-DA48-454F-A86C-35AB6C995990}" type="pres">
      <dgm:prSet presAssocID="{AFD64783-5926-4A8A-844C-B4F283A8E74A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D03DEDA-030C-4234-B388-C32B681C1F25}" type="pres">
      <dgm:prSet presAssocID="{F40C2E5D-5736-4E2E-8591-71866309DF4B}" presName="Parent" presStyleLbl="node1" presStyleIdx="0" presStyleCnt="2" custLinFactNeighborX="-28833" custLinFactNeighborY="-6990">
        <dgm:presLayoutVars>
          <dgm:chMax val="4"/>
          <dgm:chPref val="3"/>
        </dgm:presLayoutVars>
      </dgm:prSet>
      <dgm:spPr/>
      <dgm:t>
        <a:bodyPr/>
        <a:lstStyle/>
        <a:p>
          <a:endParaRPr lang="es-ES"/>
        </a:p>
      </dgm:t>
    </dgm:pt>
    <dgm:pt modelId="{F2E8EF9B-EB5B-462B-8B93-65AE0054EBD6}" type="pres">
      <dgm:prSet presAssocID="{03ADBD8B-F8EF-44A7-83D4-24B25C29C33E}" presName="Accent" presStyleLbl="node1" presStyleIdx="1" presStyleCnt="2"/>
      <dgm:spPr/>
      <dgm:t>
        <a:bodyPr/>
        <a:lstStyle/>
        <a:p>
          <a:endParaRPr lang="es-ES"/>
        </a:p>
      </dgm:t>
    </dgm:pt>
    <dgm:pt modelId="{D7B7D95D-7292-4603-8A48-6B52288B64D4}" type="pres">
      <dgm:prSet presAssocID="{03ADBD8B-F8EF-44A7-83D4-24B25C29C33E}" presName="Image1" presStyleLbl="fgImgPlace1" presStyleIdx="0" presStyleCnt="2" custScaleX="148559" custScaleY="152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2544EE-DCA9-4094-9960-94163DFF1E6A}" type="pres">
      <dgm:prSet presAssocID="{03ADBD8B-F8EF-44A7-83D4-24B25C29C33E}" presName="Child1" presStyleLbl="revTx" presStyleIdx="0" presStyleCnt="2" custLinFactNeighborX="20714" custLinFactNeighborY="-3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9BDB8-1132-464D-97DA-25879251A7AA}" type="pres">
      <dgm:prSet presAssocID="{5D6829D3-7A7D-4F15-B9BC-9B110055B1F9}" presName="Image2" presStyleCnt="0"/>
      <dgm:spPr/>
      <dgm:t>
        <a:bodyPr/>
        <a:lstStyle/>
        <a:p>
          <a:endParaRPr lang="es-ES"/>
        </a:p>
      </dgm:t>
    </dgm:pt>
    <dgm:pt modelId="{17DF27B5-9E6C-46CA-92F8-B1C34ED0A33C}" type="pres">
      <dgm:prSet presAssocID="{5D6829D3-7A7D-4F15-B9BC-9B110055B1F9}" presName="Image" presStyleLbl="fgImgPlace1" presStyleIdx="1" presStyleCnt="2" custScaleX="148559" custScaleY="1523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0EE9CEF-EBE3-4E62-9AFA-7FDCFE1AC060}" type="pres">
      <dgm:prSet presAssocID="{5D6829D3-7A7D-4F15-B9BC-9B110055B1F9}" presName="Child2" presStyleLbl="revTx" presStyleIdx="1" presStyleCnt="2" custLinFactNeighborX="23760" custLinFactNeighborY="1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ADBC2F-68C9-4B0E-98DB-84DFF7A38E4D}" type="presOf" srcId="{AF78D4AC-A08A-4B0E-AB3F-F97C13221AA0}" destId="{C0EE9CEF-EBE3-4E62-9AFA-7FDCFE1AC060}" srcOrd="0" destOrd="2" presId="urn:microsoft.com/office/officeart/2011/layout/RadialPictureList"/>
    <dgm:cxn modelId="{B2DD8577-60DF-4187-B8C1-8A33092847BA}" type="presOf" srcId="{B06EC10C-6242-48CE-B3DB-7DB4BDCBBAD7}" destId="{AA2544EE-DCA9-4094-9960-94163DFF1E6A}" srcOrd="0" destOrd="3" presId="urn:microsoft.com/office/officeart/2011/layout/RadialPictureList"/>
    <dgm:cxn modelId="{A359C766-08D1-43D4-81E0-E542EF5B1FAE}" srcId="{F40C2E5D-5736-4E2E-8591-71866309DF4B}" destId="{5D6829D3-7A7D-4F15-B9BC-9B110055B1F9}" srcOrd="1" destOrd="0" parTransId="{44EAB104-696D-4507-A871-D5E139FA0A54}" sibTransId="{E00BD461-F84B-46CC-86A5-06412BA54CF4}"/>
    <dgm:cxn modelId="{3B296C0C-3A80-4ADD-81F3-7A955B3CC141}" srcId="{5D6829D3-7A7D-4F15-B9BC-9B110055B1F9}" destId="{89C1B769-9734-4394-8336-30767062218E}" srcOrd="2" destOrd="0" parTransId="{42D7324A-8986-44D3-8ECE-06DD31D851A6}" sibTransId="{EC91B733-B1DD-4BF9-B946-6BBC7B73C532}"/>
    <dgm:cxn modelId="{C7CF715E-3F53-4B7E-BD90-00E6EC113AEA}" type="presOf" srcId="{89C1B769-9734-4394-8336-30767062218E}" destId="{C0EE9CEF-EBE3-4E62-9AFA-7FDCFE1AC060}" srcOrd="0" destOrd="3" presId="urn:microsoft.com/office/officeart/2011/layout/RadialPictureList"/>
    <dgm:cxn modelId="{23EED923-1F5A-4958-AD2D-B2721111DA81}" type="presOf" srcId="{DDA8E7CB-7D5A-4FF3-81F9-2EB112111E2B}" destId="{C0EE9CEF-EBE3-4E62-9AFA-7FDCFE1AC060}" srcOrd="0" destOrd="4" presId="urn:microsoft.com/office/officeart/2011/layout/RadialPictureList"/>
    <dgm:cxn modelId="{170D23B1-72A8-4BE0-B79C-7B0AC68C6C4D}" srcId="{AFD64783-5926-4A8A-844C-B4F283A8E74A}" destId="{F40C2E5D-5736-4E2E-8591-71866309DF4B}" srcOrd="0" destOrd="0" parTransId="{6067574A-5E7D-4BE9-B170-59ADF8993FAD}" sibTransId="{BD8B603B-D555-45E8-85CD-3A22F455FCC5}"/>
    <dgm:cxn modelId="{0ACA07CF-AD19-4AF0-B4F8-87F622F9F349}" srcId="{F40C2E5D-5736-4E2E-8591-71866309DF4B}" destId="{03ADBD8B-F8EF-44A7-83D4-24B25C29C33E}" srcOrd="0" destOrd="0" parTransId="{AAD8E0B8-A096-4FF2-8F0B-92B37628919E}" sibTransId="{646B00E3-4BF0-42E3-9AC6-97A7AD8F13AE}"/>
    <dgm:cxn modelId="{15FEB0D4-0512-4B8B-80CC-C33A04622590}" type="presOf" srcId="{5D6829D3-7A7D-4F15-B9BC-9B110055B1F9}" destId="{C0EE9CEF-EBE3-4E62-9AFA-7FDCFE1AC060}" srcOrd="0" destOrd="0" presId="urn:microsoft.com/office/officeart/2011/layout/RadialPictureList"/>
    <dgm:cxn modelId="{F80F6A5D-D01E-45A2-AAE9-AC4DA3E46177}" type="presOf" srcId="{AFD64783-5926-4A8A-844C-B4F283A8E74A}" destId="{B9D2B259-DA48-454F-A86C-35AB6C995990}" srcOrd="0" destOrd="0" presId="urn:microsoft.com/office/officeart/2011/layout/RadialPictureList"/>
    <dgm:cxn modelId="{2411923D-BD41-4840-BD5C-F871757A3ED8}" srcId="{AFD64783-5926-4A8A-844C-B4F283A8E74A}" destId="{554B885F-9AFB-434D-93E5-07291D083D9A}" srcOrd="1" destOrd="0" parTransId="{F66D67E7-4B6A-4E65-BF9D-E3ED364C0D17}" sibTransId="{433F5E65-9886-4676-9495-4567E2883843}"/>
    <dgm:cxn modelId="{4CE47220-9615-4397-858D-E8BEFFDF9C76}" srcId="{03ADBD8B-F8EF-44A7-83D4-24B25C29C33E}" destId="{B27DD6E0-23B0-487E-AA6B-2B1485EDA57F}" srcOrd="3" destOrd="0" parTransId="{CD66982C-6034-4376-820B-712DCFEA0714}" sibTransId="{46117149-F748-438A-B973-432F787ECF94}"/>
    <dgm:cxn modelId="{27D7B385-B702-439E-93F0-63123BD7FCDD}" type="presOf" srcId="{82012F8A-FF84-4584-99A2-8C8B2128B249}" destId="{AA2544EE-DCA9-4094-9960-94163DFF1E6A}" srcOrd="0" destOrd="2" presId="urn:microsoft.com/office/officeart/2011/layout/RadialPictureList"/>
    <dgm:cxn modelId="{D1F7DA70-A576-4FC3-A63F-BF9A5D91876B}" srcId="{03ADBD8B-F8EF-44A7-83D4-24B25C29C33E}" destId="{B06EC10C-6242-48CE-B3DB-7DB4BDCBBAD7}" srcOrd="2" destOrd="0" parTransId="{49E3C636-D96C-433C-AEC9-4F3F987FBE92}" sibTransId="{B246C012-CE1B-460D-B9C0-6A5A78520257}"/>
    <dgm:cxn modelId="{5F656C51-9016-4D0A-9E02-B481AD878130}" srcId="{03ADBD8B-F8EF-44A7-83D4-24B25C29C33E}" destId="{82012F8A-FF84-4584-99A2-8C8B2128B249}" srcOrd="1" destOrd="0" parTransId="{7D5A3D65-C5F2-477E-A7E6-A29922C9094C}" sibTransId="{F9EF3068-559F-4F98-AAB7-AD001B0FD320}"/>
    <dgm:cxn modelId="{7BEB0983-384D-42E3-8297-DFD6992DA62D}" srcId="{AFD64783-5926-4A8A-844C-B4F283A8E74A}" destId="{1F4A92AD-682E-4E9A-B09A-B13DFA337999}" srcOrd="3" destOrd="0" parTransId="{1D688570-06FC-4B30-9693-89A2FB2DFAEB}" sibTransId="{2E00EF29-7B03-40F4-910B-09D769BBBF9C}"/>
    <dgm:cxn modelId="{01392662-FF59-4AF4-9C16-7FCC8180D72E}" srcId="{5D6829D3-7A7D-4F15-B9BC-9B110055B1F9}" destId="{B718FEE8-4408-481F-B849-96D4A17F71F4}" srcOrd="0" destOrd="0" parTransId="{66013DF4-C980-4216-8C7D-45A432B76F1F}" sibTransId="{8263A7FD-C8B3-4E42-860C-470633CE8552}"/>
    <dgm:cxn modelId="{E9771B60-85F7-4E23-AF58-6B68E462C60B}" type="presOf" srcId="{B27DD6E0-23B0-487E-AA6B-2B1485EDA57F}" destId="{AA2544EE-DCA9-4094-9960-94163DFF1E6A}" srcOrd="0" destOrd="4" presId="urn:microsoft.com/office/officeart/2011/layout/RadialPictureList"/>
    <dgm:cxn modelId="{BE131B98-305D-4300-A752-B210A1BA0200}" type="presOf" srcId="{B718FEE8-4408-481F-B849-96D4A17F71F4}" destId="{C0EE9CEF-EBE3-4E62-9AFA-7FDCFE1AC060}" srcOrd="0" destOrd="1" presId="urn:microsoft.com/office/officeart/2011/layout/RadialPictureList"/>
    <dgm:cxn modelId="{A9DAA84A-4E07-4314-8C42-D57999C71064}" srcId="{AFD64783-5926-4A8A-844C-B4F283A8E74A}" destId="{FB82956F-41DC-4ED8-B7A7-D1C90D2C5C52}" srcOrd="2" destOrd="0" parTransId="{400C27D6-5CAB-489C-A0D4-772E246C56DF}" sibTransId="{4A76C3E9-B51F-4884-8B64-DEEA8BE4ED33}"/>
    <dgm:cxn modelId="{CC8D74AC-096E-499D-AC06-0F7FE4FFBD0D}" type="presOf" srcId="{F40C2E5D-5736-4E2E-8591-71866309DF4B}" destId="{0D03DEDA-030C-4234-B388-C32B681C1F25}" srcOrd="0" destOrd="0" presId="urn:microsoft.com/office/officeart/2011/layout/RadialPictureList"/>
    <dgm:cxn modelId="{6D175AB0-E470-4E63-A8D9-B2ED4C0B2273}" type="presOf" srcId="{03ADBD8B-F8EF-44A7-83D4-24B25C29C33E}" destId="{AA2544EE-DCA9-4094-9960-94163DFF1E6A}" srcOrd="0" destOrd="0" presId="urn:microsoft.com/office/officeart/2011/layout/RadialPictureList"/>
    <dgm:cxn modelId="{EBFDAF88-1E5A-4674-AAE4-B790FF52E6BE}" srcId="{5D6829D3-7A7D-4F15-B9BC-9B110055B1F9}" destId="{AF78D4AC-A08A-4B0E-AB3F-F97C13221AA0}" srcOrd="1" destOrd="0" parTransId="{F5029771-6096-420B-930A-300E2169E2EB}" sibTransId="{8856BCC2-090C-40AE-BFD7-301D67214BD5}"/>
    <dgm:cxn modelId="{E0EE5FFA-D698-4608-8436-C2841AC62540}" srcId="{03ADBD8B-F8EF-44A7-83D4-24B25C29C33E}" destId="{99F4CD08-7516-4B08-8A28-64767DC8B927}" srcOrd="0" destOrd="0" parTransId="{3F644E2F-3BE3-4583-BDCA-6CD0D8B6B492}" sibTransId="{12EAD3D0-70E4-48BA-BCC1-6885C602BD66}"/>
    <dgm:cxn modelId="{7245E6BB-5FAF-47FB-BC9A-62075ADF3FBE}" srcId="{5D6829D3-7A7D-4F15-B9BC-9B110055B1F9}" destId="{DDA8E7CB-7D5A-4FF3-81F9-2EB112111E2B}" srcOrd="3" destOrd="0" parTransId="{E396CCA5-D24D-4A12-953C-5FB099C1B870}" sibTransId="{3E289F1F-763F-4220-87A4-7A0D382A633E}"/>
    <dgm:cxn modelId="{D4B931E9-0668-4FA1-94AD-7D3C9A963B09}" type="presOf" srcId="{99F4CD08-7516-4B08-8A28-64767DC8B927}" destId="{AA2544EE-DCA9-4094-9960-94163DFF1E6A}" srcOrd="0" destOrd="1" presId="urn:microsoft.com/office/officeart/2011/layout/RadialPictureList"/>
    <dgm:cxn modelId="{00ACB726-2CCA-432E-9956-0C3410A232F8}" type="presParOf" srcId="{B9D2B259-DA48-454F-A86C-35AB6C995990}" destId="{0D03DEDA-030C-4234-B388-C32B681C1F25}" srcOrd="0" destOrd="0" presId="urn:microsoft.com/office/officeart/2011/layout/RadialPictureList"/>
    <dgm:cxn modelId="{DA598BEA-B058-4095-BE13-52D862846FBB}" type="presParOf" srcId="{B9D2B259-DA48-454F-A86C-35AB6C995990}" destId="{F2E8EF9B-EB5B-462B-8B93-65AE0054EBD6}" srcOrd="1" destOrd="0" presId="urn:microsoft.com/office/officeart/2011/layout/RadialPictureList"/>
    <dgm:cxn modelId="{39BB8471-CE18-48EC-9659-33CA03769861}" type="presParOf" srcId="{B9D2B259-DA48-454F-A86C-35AB6C995990}" destId="{D7B7D95D-7292-4603-8A48-6B52288B64D4}" srcOrd="2" destOrd="0" presId="urn:microsoft.com/office/officeart/2011/layout/RadialPictureList"/>
    <dgm:cxn modelId="{2D68B9F4-77C3-46CD-9881-979F04278429}" type="presParOf" srcId="{B9D2B259-DA48-454F-A86C-35AB6C995990}" destId="{AA2544EE-DCA9-4094-9960-94163DFF1E6A}" srcOrd="3" destOrd="0" presId="urn:microsoft.com/office/officeart/2011/layout/RadialPictureList"/>
    <dgm:cxn modelId="{BDBB9BF5-3FF2-4D97-9F34-1951BDD5A156}" type="presParOf" srcId="{B9D2B259-DA48-454F-A86C-35AB6C995990}" destId="{BEA9BDB8-1132-464D-97DA-25879251A7AA}" srcOrd="4" destOrd="0" presId="urn:microsoft.com/office/officeart/2011/layout/RadialPictureList"/>
    <dgm:cxn modelId="{AC997763-1882-4C53-8B25-0AB4E9893385}" type="presParOf" srcId="{BEA9BDB8-1132-464D-97DA-25879251A7AA}" destId="{17DF27B5-9E6C-46CA-92F8-B1C34ED0A33C}" srcOrd="0" destOrd="0" presId="urn:microsoft.com/office/officeart/2011/layout/RadialPictureList"/>
    <dgm:cxn modelId="{3F869723-7210-4777-993D-801B9C1CDECF}" type="presParOf" srcId="{B9D2B259-DA48-454F-A86C-35AB6C995990}" destId="{C0EE9CEF-EBE3-4E62-9AFA-7FDCFE1AC060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469D9F-A2A6-478D-B691-575FA7BDC70E}" type="doc">
      <dgm:prSet loTypeId="urn:microsoft.com/office/officeart/2005/8/layout/hProcess10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6AE2993-4C18-4FDC-9FA4-093C5917A6C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Riesgo de nuevas empresas</a:t>
          </a:r>
          <a:endParaRPr lang="es-ES" sz="1200" dirty="0">
            <a:solidFill>
              <a:schemeClr val="tx1"/>
            </a:solidFill>
          </a:endParaRPr>
        </a:p>
      </dgm:t>
    </dgm:pt>
    <dgm:pt modelId="{42DB3235-4AD0-41B4-9925-C8464FED5C65}" type="parTrans" cxnId="{A04E3445-00FA-4F8B-95AD-7496FC9BD983}">
      <dgm:prSet/>
      <dgm:spPr/>
      <dgm:t>
        <a:bodyPr/>
        <a:lstStyle/>
        <a:p>
          <a:endParaRPr lang="es-ES"/>
        </a:p>
      </dgm:t>
    </dgm:pt>
    <dgm:pt modelId="{207DF510-9231-474D-AA46-E996EAAF569A}" type="sibTrans" cxnId="{A04E3445-00FA-4F8B-95AD-7496FC9BD983}">
      <dgm:prSet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0C680BA3-6013-4A91-AB7B-419B770A9F9C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Rivalidad entre empresas actuales</a:t>
          </a:r>
          <a:endParaRPr lang="es-ES" sz="1200" dirty="0">
            <a:solidFill>
              <a:schemeClr val="tx1"/>
            </a:solidFill>
          </a:endParaRPr>
        </a:p>
      </dgm:t>
    </dgm:pt>
    <dgm:pt modelId="{BFD4F5AB-2BC0-49EC-B749-53333FEB861D}" type="parTrans" cxnId="{F864B882-1419-4B46-8804-4C89E5F78172}">
      <dgm:prSet/>
      <dgm:spPr/>
      <dgm:t>
        <a:bodyPr/>
        <a:lstStyle/>
        <a:p>
          <a:endParaRPr lang="es-ES"/>
        </a:p>
      </dgm:t>
    </dgm:pt>
    <dgm:pt modelId="{58AD4761-3AB3-41A9-B114-52FBE9FE495B}" type="sibTrans" cxnId="{F864B882-1419-4B46-8804-4C89E5F78172}">
      <dgm:prSet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5A8B83DB-6E6D-4249-848C-EA84A80446F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Productos Sustitutos</a:t>
          </a:r>
          <a:endParaRPr lang="es-ES" sz="1200" dirty="0">
            <a:solidFill>
              <a:schemeClr val="tx1"/>
            </a:solidFill>
          </a:endParaRPr>
        </a:p>
      </dgm:t>
    </dgm:pt>
    <dgm:pt modelId="{CE81DB9B-CA45-4E99-9062-A1BFF260EE34}" type="parTrans" cxnId="{4298C926-B2EE-479E-88E7-1C9451692FE5}">
      <dgm:prSet/>
      <dgm:spPr/>
      <dgm:t>
        <a:bodyPr/>
        <a:lstStyle/>
        <a:p>
          <a:endParaRPr lang="es-ES"/>
        </a:p>
      </dgm:t>
    </dgm:pt>
    <dgm:pt modelId="{B0588DF9-EFBD-4BA5-B9CB-D5DCEBAEFC2F}" type="sibTrans" cxnId="{4298C926-B2EE-479E-88E7-1C9451692FE5}">
      <dgm:prSet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F2E41F36-0375-4620-BDC4-EFE01D6D3364}" type="pres">
      <dgm:prSet presAssocID="{A0469D9F-A2A6-478D-B691-575FA7BDC7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271D5C-F674-468D-9C59-135EB25579D7}" type="pres">
      <dgm:prSet presAssocID="{C6AE2993-4C18-4FDC-9FA4-093C5917A6C2}" presName="composite" presStyleCnt="0"/>
      <dgm:spPr/>
    </dgm:pt>
    <dgm:pt modelId="{21BB3A3E-E474-4471-9A19-D67F2E4DD34C}" type="pres">
      <dgm:prSet presAssocID="{C6AE2993-4C18-4FDC-9FA4-093C5917A6C2}" presName="imagSh" presStyleLbl="bgImgPlace1" presStyleIdx="0" presStyleCnt="3" custScaleX="88993" custScaleY="74069" custLinFactNeighborX="14786" custLinFactNeighborY="-488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71A1A48-FC38-4996-921D-2F1EE1AB0451}" type="pres">
      <dgm:prSet presAssocID="{C6AE2993-4C18-4FDC-9FA4-093C5917A6C2}" presName="txNode" presStyleLbl="node1" presStyleIdx="0" presStyleCnt="3" custScaleY="19523" custLinFactNeighborX="68234" custLinFactNeighborY="-731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06612A-0078-4A4A-BE42-81193EA9C0F1}" type="pres">
      <dgm:prSet presAssocID="{207DF510-9231-474D-AA46-E996EAAF569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E879EB4-847C-4B6C-9B9F-DF7818F45311}" type="pres">
      <dgm:prSet presAssocID="{207DF510-9231-474D-AA46-E996EAAF569A}" presName="connTx" presStyleLbl="sibTrans2D1" presStyleIdx="0" presStyleCnt="2"/>
      <dgm:spPr/>
      <dgm:t>
        <a:bodyPr/>
        <a:lstStyle/>
        <a:p>
          <a:endParaRPr lang="es-ES"/>
        </a:p>
      </dgm:t>
    </dgm:pt>
    <dgm:pt modelId="{B1223F66-55E1-40DD-A796-85FBEE5BC645}" type="pres">
      <dgm:prSet presAssocID="{0C680BA3-6013-4A91-AB7B-419B770A9F9C}" presName="composite" presStyleCnt="0"/>
      <dgm:spPr/>
    </dgm:pt>
    <dgm:pt modelId="{18384BC7-0DB5-4493-8B7B-E1D801F515A9}" type="pres">
      <dgm:prSet presAssocID="{0C680BA3-6013-4A91-AB7B-419B770A9F9C}" presName="imagSh" presStyleLbl="bgImgPlace1" presStyleIdx="1" presStyleCnt="3" custScaleX="93843" custScaleY="74069" custLinFactNeighborX="-11841" custLinFactNeighborY="476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8BB23FE-6135-40E8-96EE-C1F158910D80}" type="pres">
      <dgm:prSet presAssocID="{0C680BA3-6013-4A91-AB7B-419B770A9F9C}" presName="txNode" presStyleLbl="node1" presStyleIdx="1" presStyleCnt="3" custScaleY="18157" custLinFactNeighborX="48687" custLinFactNeighborY="28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5C75C-6840-46CF-885D-600BF132700B}" type="pres">
      <dgm:prSet presAssocID="{58AD4761-3AB3-41A9-B114-52FBE9FE495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ED8F32E-CB79-49FD-921E-0949A4D1D743}" type="pres">
      <dgm:prSet presAssocID="{58AD4761-3AB3-41A9-B114-52FBE9FE495B}" presName="connTx" presStyleLbl="sibTrans2D1" presStyleIdx="1" presStyleCnt="2"/>
      <dgm:spPr/>
      <dgm:t>
        <a:bodyPr/>
        <a:lstStyle/>
        <a:p>
          <a:endParaRPr lang="es-ES"/>
        </a:p>
      </dgm:t>
    </dgm:pt>
    <dgm:pt modelId="{08B3A29D-D4B8-4E90-A934-A2CF73D9416E}" type="pres">
      <dgm:prSet presAssocID="{5A8B83DB-6E6D-4249-848C-EA84A80446FA}" presName="composite" presStyleCnt="0"/>
      <dgm:spPr/>
    </dgm:pt>
    <dgm:pt modelId="{7FDE9750-2D45-474F-8473-4C5E7DF4695D}" type="pres">
      <dgm:prSet presAssocID="{5A8B83DB-6E6D-4249-848C-EA84A80446FA}" presName="imagSh" presStyleLbl="bgImgPlace1" presStyleIdx="2" presStyleCnt="3" custScaleX="88993" custScaleY="74069" custLinFactNeighborX="-9859" custLinFactNeighborY="-488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F678C0-1F46-4660-82E8-0AD09849395D}" type="pres">
      <dgm:prSet presAssocID="{5A8B83DB-6E6D-4249-848C-EA84A80446FA}" presName="txNode" presStyleLbl="node1" presStyleIdx="2" presStyleCnt="3" custScaleX="90030" custScaleY="19028" custLinFactNeighborX="2261" custLinFactNeighborY="-730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64B882-1419-4B46-8804-4C89E5F78172}" srcId="{A0469D9F-A2A6-478D-B691-575FA7BDC70E}" destId="{0C680BA3-6013-4A91-AB7B-419B770A9F9C}" srcOrd="1" destOrd="0" parTransId="{BFD4F5AB-2BC0-49EC-B749-53333FEB861D}" sibTransId="{58AD4761-3AB3-41A9-B114-52FBE9FE495B}"/>
    <dgm:cxn modelId="{A04E3445-00FA-4F8B-95AD-7496FC9BD983}" srcId="{A0469D9F-A2A6-478D-B691-575FA7BDC70E}" destId="{C6AE2993-4C18-4FDC-9FA4-093C5917A6C2}" srcOrd="0" destOrd="0" parTransId="{42DB3235-4AD0-41B4-9925-C8464FED5C65}" sibTransId="{207DF510-9231-474D-AA46-E996EAAF569A}"/>
    <dgm:cxn modelId="{4298C926-B2EE-479E-88E7-1C9451692FE5}" srcId="{A0469D9F-A2A6-478D-B691-575FA7BDC70E}" destId="{5A8B83DB-6E6D-4249-848C-EA84A80446FA}" srcOrd="2" destOrd="0" parTransId="{CE81DB9B-CA45-4E99-9062-A1BFF260EE34}" sibTransId="{B0588DF9-EFBD-4BA5-B9CB-D5DCEBAEFC2F}"/>
    <dgm:cxn modelId="{AE2A8DF2-B85E-4CB6-8088-84C0B7D54980}" type="presOf" srcId="{C6AE2993-4C18-4FDC-9FA4-093C5917A6C2}" destId="{971A1A48-FC38-4996-921D-2F1EE1AB0451}" srcOrd="0" destOrd="0" presId="urn:microsoft.com/office/officeart/2005/8/layout/hProcess10"/>
    <dgm:cxn modelId="{B3CD03BF-6593-49B7-BECC-0349486FE87B}" type="presOf" srcId="{207DF510-9231-474D-AA46-E996EAAF569A}" destId="{5E879EB4-847C-4B6C-9B9F-DF7818F45311}" srcOrd="1" destOrd="0" presId="urn:microsoft.com/office/officeart/2005/8/layout/hProcess10"/>
    <dgm:cxn modelId="{17A974FF-E840-48EB-82A1-FEBB75D1B760}" type="presOf" srcId="{58AD4761-3AB3-41A9-B114-52FBE9FE495B}" destId="{BA65C75C-6840-46CF-885D-600BF132700B}" srcOrd="0" destOrd="0" presId="urn:microsoft.com/office/officeart/2005/8/layout/hProcess10"/>
    <dgm:cxn modelId="{7AB22DDB-F4ED-4BB3-A11D-B8A1A986DEAF}" type="presOf" srcId="{58AD4761-3AB3-41A9-B114-52FBE9FE495B}" destId="{5ED8F32E-CB79-49FD-921E-0949A4D1D743}" srcOrd="1" destOrd="0" presId="urn:microsoft.com/office/officeart/2005/8/layout/hProcess10"/>
    <dgm:cxn modelId="{AFD90905-EBE9-4FC9-8EB0-9E5D5DACE161}" type="presOf" srcId="{A0469D9F-A2A6-478D-B691-575FA7BDC70E}" destId="{F2E41F36-0375-4620-BDC4-EFE01D6D3364}" srcOrd="0" destOrd="0" presId="urn:microsoft.com/office/officeart/2005/8/layout/hProcess10"/>
    <dgm:cxn modelId="{33209A5C-8280-40A1-BA69-303274002C42}" type="presOf" srcId="{5A8B83DB-6E6D-4249-848C-EA84A80446FA}" destId="{A6F678C0-1F46-4660-82E8-0AD09849395D}" srcOrd="0" destOrd="0" presId="urn:microsoft.com/office/officeart/2005/8/layout/hProcess10"/>
    <dgm:cxn modelId="{BA4A4921-01BA-4226-9833-813D17F92341}" type="presOf" srcId="{207DF510-9231-474D-AA46-E996EAAF569A}" destId="{A306612A-0078-4A4A-BE42-81193EA9C0F1}" srcOrd="0" destOrd="0" presId="urn:microsoft.com/office/officeart/2005/8/layout/hProcess10"/>
    <dgm:cxn modelId="{BBDDD07A-9A33-48CC-8F44-793C8B78AF56}" type="presOf" srcId="{0C680BA3-6013-4A91-AB7B-419B770A9F9C}" destId="{E8BB23FE-6135-40E8-96EE-C1F158910D80}" srcOrd="0" destOrd="0" presId="urn:microsoft.com/office/officeart/2005/8/layout/hProcess10"/>
    <dgm:cxn modelId="{C057FCCF-3219-4469-8B2E-F61085840C09}" type="presParOf" srcId="{F2E41F36-0375-4620-BDC4-EFE01D6D3364}" destId="{DC271D5C-F674-468D-9C59-135EB25579D7}" srcOrd="0" destOrd="0" presId="urn:microsoft.com/office/officeart/2005/8/layout/hProcess10"/>
    <dgm:cxn modelId="{FDF06452-BCDF-474A-ACE5-6CD2F11D4EDF}" type="presParOf" srcId="{DC271D5C-F674-468D-9C59-135EB25579D7}" destId="{21BB3A3E-E474-4471-9A19-D67F2E4DD34C}" srcOrd="0" destOrd="0" presId="urn:microsoft.com/office/officeart/2005/8/layout/hProcess10"/>
    <dgm:cxn modelId="{AB1F5409-2129-43EA-86E8-AE748B26ED86}" type="presParOf" srcId="{DC271D5C-F674-468D-9C59-135EB25579D7}" destId="{971A1A48-FC38-4996-921D-2F1EE1AB0451}" srcOrd="1" destOrd="0" presId="urn:microsoft.com/office/officeart/2005/8/layout/hProcess10"/>
    <dgm:cxn modelId="{C7127149-31E1-4212-AA0F-157C949C1960}" type="presParOf" srcId="{F2E41F36-0375-4620-BDC4-EFE01D6D3364}" destId="{A306612A-0078-4A4A-BE42-81193EA9C0F1}" srcOrd="1" destOrd="0" presId="urn:microsoft.com/office/officeart/2005/8/layout/hProcess10"/>
    <dgm:cxn modelId="{FA122B96-D7FA-48C4-998F-FF836BBCDFDB}" type="presParOf" srcId="{A306612A-0078-4A4A-BE42-81193EA9C0F1}" destId="{5E879EB4-847C-4B6C-9B9F-DF7818F45311}" srcOrd="0" destOrd="0" presId="urn:microsoft.com/office/officeart/2005/8/layout/hProcess10"/>
    <dgm:cxn modelId="{F7DA5D4D-98A9-4DB6-9F81-866332B9837B}" type="presParOf" srcId="{F2E41F36-0375-4620-BDC4-EFE01D6D3364}" destId="{B1223F66-55E1-40DD-A796-85FBEE5BC645}" srcOrd="2" destOrd="0" presId="urn:microsoft.com/office/officeart/2005/8/layout/hProcess10"/>
    <dgm:cxn modelId="{AD720B7C-7B72-4D7F-980D-48F528B81671}" type="presParOf" srcId="{B1223F66-55E1-40DD-A796-85FBEE5BC645}" destId="{18384BC7-0DB5-4493-8B7B-E1D801F515A9}" srcOrd="0" destOrd="0" presId="urn:microsoft.com/office/officeart/2005/8/layout/hProcess10"/>
    <dgm:cxn modelId="{C727EF19-F840-4908-BEB7-2D58B9100CFB}" type="presParOf" srcId="{B1223F66-55E1-40DD-A796-85FBEE5BC645}" destId="{E8BB23FE-6135-40E8-96EE-C1F158910D80}" srcOrd="1" destOrd="0" presId="urn:microsoft.com/office/officeart/2005/8/layout/hProcess10"/>
    <dgm:cxn modelId="{A8458486-C409-4A1E-BCE9-2E66A54ADD7B}" type="presParOf" srcId="{F2E41F36-0375-4620-BDC4-EFE01D6D3364}" destId="{BA65C75C-6840-46CF-885D-600BF132700B}" srcOrd="3" destOrd="0" presId="urn:microsoft.com/office/officeart/2005/8/layout/hProcess10"/>
    <dgm:cxn modelId="{41271D28-3F93-4775-BD33-0AB7A351562D}" type="presParOf" srcId="{BA65C75C-6840-46CF-885D-600BF132700B}" destId="{5ED8F32E-CB79-49FD-921E-0949A4D1D743}" srcOrd="0" destOrd="0" presId="urn:microsoft.com/office/officeart/2005/8/layout/hProcess10"/>
    <dgm:cxn modelId="{C7EB048B-5D0D-4E0C-8F39-87C5DAB39615}" type="presParOf" srcId="{F2E41F36-0375-4620-BDC4-EFE01D6D3364}" destId="{08B3A29D-D4B8-4E90-A934-A2CF73D9416E}" srcOrd="4" destOrd="0" presId="urn:microsoft.com/office/officeart/2005/8/layout/hProcess10"/>
    <dgm:cxn modelId="{07028A67-255A-4D7A-B1CF-D11124EBE73D}" type="presParOf" srcId="{08B3A29D-D4B8-4E90-A934-A2CF73D9416E}" destId="{7FDE9750-2D45-474F-8473-4C5E7DF4695D}" srcOrd="0" destOrd="0" presId="urn:microsoft.com/office/officeart/2005/8/layout/hProcess10"/>
    <dgm:cxn modelId="{2C12E6F3-4CB9-45AD-8BB2-C8B63B86D77D}" type="presParOf" srcId="{08B3A29D-D4B8-4E90-A934-A2CF73D9416E}" destId="{A6F678C0-1F46-4660-82E8-0AD09849395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0.40868</cdr:x>
      <cdr:y>0.09611</cdr:y>
    </cdr:from>
    <cdr:to>
      <cdr:x>0.6528</cdr:x>
      <cdr:y>0.17391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152650" y="400050"/>
          <a:ext cx="12858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solidFill>
                <a:schemeClr val="bg1"/>
              </a:solidFill>
            </a:rPr>
            <a:t>Utilidades en (dòlares $)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DC00-84BE-489E-858F-5D6541EACFA7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AA7F-0B2E-4D76-8EFA-11A795E0B2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82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A7E1-4F6D-45CE-9954-63D00C89416A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3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8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32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372" y="44631"/>
            <a:ext cx="3648405" cy="7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8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5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9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0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5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0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2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0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26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805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4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74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14.png"/><Relationship Id="rId21" Type="http://schemas.openxmlformats.org/officeDocument/2006/relationships/diagramQuickStyle" Target="../diagrams/quickStyle14.xm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13.xml"/><Relationship Id="rId20" Type="http://schemas.openxmlformats.org/officeDocument/2006/relationships/diagramLayout" Target="../diagrams/layout1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23" Type="http://schemas.microsoft.com/office/2007/relationships/diagramDrawing" Target="../diagrams/drawing14.xml"/><Relationship Id="rId10" Type="http://schemas.openxmlformats.org/officeDocument/2006/relationships/diagramLayout" Target="../diagrams/layout12.xml"/><Relationship Id="rId19" Type="http://schemas.openxmlformats.org/officeDocument/2006/relationships/diagramData" Target="../diagrams/data14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Relationship Id="rId22" Type="http://schemas.openxmlformats.org/officeDocument/2006/relationships/diagramColors" Target="../diagrams/colors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chart" Target="../charts/chart2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25.xml"/><Relationship Id="rId3" Type="http://schemas.openxmlformats.org/officeDocument/2006/relationships/diagramLayout" Target="../diagrams/layout24.xml"/><Relationship Id="rId7" Type="http://schemas.openxmlformats.org/officeDocument/2006/relationships/image" Target="../media/image22.png"/><Relationship Id="rId12" Type="http://schemas.openxmlformats.org/officeDocument/2006/relationships/diagramColors" Target="../diagrams/colors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4.xml"/><Relationship Id="rId11" Type="http://schemas.openxmlformats.org/officeDocument/2006/relationships/diagramQuickStyle" Target="../diagrams/quickStyle25.xml"/><Relationship Id="rId5" Type="http://schemas.openxmlformats.org/officeDocument/2006/relationships/diagramColors" Target="../diagrams/colors24.xml"/><Relationship Id="rId10" Type="http://schemas.openxmlformats.org/officeDocument/2006/relationships/diagramLayout" Target="../diagrams/layout25.xml"/><Relationship Id="rId4" Type="http://schemas.openxmlformats.org/officeDocument/2006/relationships/diagramQuickStyle" Target="../diagrams/quickStyle24.xml"/><Relationship Id="rId9" Type="http://schemas.openxmlformats.org/officeDocument/2006/relationships/diagramData" Target="../diagrams/data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9286" y="2783908"/>
            <a:ext cx="9342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DE LA REACCIÓN ESTRATÉGICA DE  LA EMPRESA OLIMPIC JUICE OLYJUICE CÍA. LTDA. FRENTE A LA APLICACIÓN DE  LA LEY PARA EL EQUILIBRIO DE LAS FINANZAS PÚBLICAS 2016 Y LOS HÁBITOS DE CONSUMO DE LOS COMPRADORES DE BEBIDAS AZUCARADAS GASEOSAS DEL DISTRITO METROPOLITANO DE QUITO EN EL PRIMER TRIMESTRE DE 2018.”</a:t>
            </a:r>
            <a:endParaRPr lang="es-EC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87189" y="3730632"/>
            <a:ext cx="6646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endParaRPr lang="es-EC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GUANGAJE </a:t>
            </a:r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BENITES, </a:t>
            </a:r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CRISTINA</a:t>
            </a:r>
            <a:endParaRPr lang="es-EC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s-EC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</a:p>
          <a:p>
            <a:pPr algn="ctr"/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ALBUJA </a:t>
            </a:r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SALAZAR, </a:t>
            </a:r>
            <a:r>
              <a:rPr lang="es-EC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 NICOLAS </a:t>
            </a:r>
            <a:r>
              <a:rPr lang="es-EC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4CCD8E-1C9F-4C45-88E9-49893ACA83B7}"/>
              </a:ext>
            </a:extLst>
          </p:cNvPr>
          <p:cNvSpPr txBox="1">
            <a:spLocks/>
          </p:cNvSpPr>
          <p:nvPr/>
        </p:nvSpPr>
        <p:spPr>
          <a:xfrm>
            <a:off x="2008365" y="886125"/>
            <a:ext cx="8284017" cy="920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48080" y="1346594"/>
            <a:ext cx="3404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CARRERA INGENIERÍA COMERCIAL</a:t>
            </a:r>
            <a:endParaRPr lang="es-EC" sz="1400" dirty="0"/>
          </a:p>
        </p:txBody>
      </p:sp>
      <p:sp>
        <p:nvSpPr>
          <p:cNvPr id="3" name="Rectángulo 2"/>
          <p:cNvSpPr/>
          <p:nvPr/>
        </p:nvSpPr>
        <p:spPr>
          <a:xfrm>
            <a:off x="3102373" y="1715925"/>
            <a:ext cx="6096000" cy="888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 PREVIO A LA OBTENCIÓN DEL TÍTULO DE INGENIERA COMERCIAL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05778" y="5087661"/>
            <a:ext cx="26113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05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SANGOLQUI</a:t>
            </a:r>
          </a:p>
          <a:p>
            <a:pPr marL="57150"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05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9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815153" y="600502"/>
            <a:ext cx="2285344" cy="2056758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-297079"/>
              <a:satOff val="8951"/>
              <a:lumOff val="107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750019" y="1975444"/>
            <a:ext cx="1787670" cy="904043"/>
            <a:chOff x="4055467" y="4756662"/>
            <a:chExt cx="1703892" cy="858967"/>
          </a:xfrm>
        </p:grpSpPr>
        <p:sp>
          <p:nvSpPr>
            <p:cNvPr id="6" name="Rectángulo redondeado 5"/>
            <p:cNvSpPr/>
            <p:nvPr/>
          </p:nvSpPr>
          <p:spPr>
            <a:xfrm>
              <a:off x="4055467" y="4756662"/>
              <a:ext cx="1703892" cy="8589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69459"/>
                <a:satOff val="11032"/>
                <a:lumOff val="4264"/>
                <a:alphaOff val="0"/>
              </a:schemeClr>
            </a:fillRef>
            <a:effectRef idx="3">
              <a:schemeClr val="accent4">
                <a:hueOff val="-369459"/>
                <a:satOff val="11032"/>
                <a:lumOff val="42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4080625" y="4781820"/>
              <a:ext cx="1653576" cy="808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Poder de negociación de los Compradores</a:t>
              </a:r>
              <a:endParaRPr lang="es-E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ángulo redondeado 7"/>
          <p:cNvSpPr/>
          <p:nvPr/>
        </p:nvSpPr>
        <p:spPr>
          <a:xfrm>
            <a:off x="5820561" y="2657260"/>
            <a:ext cx="2178243" cy="1954207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-396105"/>
              <a:satOff val="11934"/>
              <a:lumOff val="143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7215253" y="4141429"/>
            <a:ext cx="1567102" cy="749456"/>
            <a:chOff x="8573186" y="4946972"/>
            <a:chExt cx="1567102" cy="749456"/>
          </a:xfrm>
        </p:grpSpPr>
        <p:sp>
          <p:nvSpPr>
            <p:cNvPr id="10" name="Rectángulo redondeado 9"/>
            <p:cNvSpPr/>
            <p:nvPr/>
          </p:nvSpPr>
          <p:spPr>
            <a:xfrm>
              <a:off x="8573186" y="4946972"/>
              <a:ext cx="1567102" cy="7494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3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8595137" y="4968923"/>
              <a:ext cx="1523200" cy="705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Poder de negociación de los proveedores</a:t>
              </a:r>
              <a:endParaRPr lang="es-ES" sz="12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76075285"/>
              </p:ext>
            </p:extLst>
          </p:nvPr>
        </p:nvGraphicFramePr>
        <p:xfrm>
          <a:off x="104424" y="3377625"/>
          <a:ext cx="3048286" cy="285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107004688"/>
              </p:ext>
            </p:extLst>
          </p:nvPr>
        </p:nvGraphicFramePr>
        <p:xfrm>
          <a:off x="8782355" y="248700"/>
          <a:ext cx="4779160" cy="249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6" name="Conector recto 15"/>
          <p:cNvCxnSpPr/>
          <p:nvPr/>
        </p:nvCxnSpPr>
        <p:spPr>
          <a:xfrm>
            <a:off x="5383369" y="0"/>
            <a:ext cx="64394" cy="6858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11839230" y="2001922"/>
            <a:ext cx="0" cy="229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0868463" y="1082411"/>
            <a:ext cx="0" cy="246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0280420" y="2410907"/>
            <a:ext cx="0" cy="246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457260954"/>
              </p:ext>
            </p:extLst>
          </p:nvPr>
        </p:nvGraphicFramePr>
        <p:xfrm>
          <a:off x="9011478" y="4611467"/>
          <a:ext cx="3081644" cy="224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072144945"/>
              </p:ext>
            </p:extLst>
          </p:nvPr>
        </p:nvGraphicFramePr>
        <p:xfrm>
          <a:off x="5820560" y="59365"/>
          <a:ext cx="4237839" cy="126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8760404" y="1656522"/>
            <a:ext cx="1218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00" dirty="0" smtClean="0"/>
              <a:t>Valdez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00" dirty="0" smtClean="0"/>
              <a:t>San Carlos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00" dirty="0" smtClean="0"/>
              <a:t>Ecudos S.A.</a:t>
            </a:r>
            <a:endParaRPr lang="es-EC" sz="1000" dirty="0"/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9515061" y="1328764"/>
            <a:ext cx="0" cy="34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1038677" y="3323024"/>
            <a:ext cx="1845355" cy="513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Elipse 30"/>
          <p:cNvSpPr/>
          <p:nvPr/>
        </p:nvSpPr>
        <p:spPr>
          <a:xfrm>
            <a:off x="1018176" y="5751444"/>
            <a:ext cx="1845355" cy="4179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3" name="Conector recto de flecha 32"/>
          <p:cNvCxnSpPr/>
          <p:nvPr/>
        </p:nvCxnSpPr>
        <p:spPr>
          <a:xfrm flipV="1">
            <a:off x="3061252" y="3429000"/>
            <a:ext cx="0" cy="347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3061252" y="5910470"/>
            <a:ext cx="0" cy="371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3159924" y="3479824"/>
            <a:ext cx="899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Volumen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3101911" y="5956324"/>
            <a:ext cx="1218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Dominio</a:t>
            </a:r>
            <a:endParaRPr lang="es-EC" sz="1000" dirty="0"/>
          </a:p>
        </p:txBody>
      </p:sp>
      <p:sp>
        <p:nvSpPr>
          <p:cNvPr id="38" name="Rectángulo 37"/>
          <p:cNvSpPr/>
          <p:nvPr/>
        </p:nvSpPr>
        <p:spPr>
          <a:xfrm>
            <a:off x="4341509" y="350355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Dominio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4313768" y="3429000"/>
            <a:ext cx="0" cy="347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4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901" y="624110"/>
            <a:ext cx="9989711" cy="1280890"/>
          </a:xfrm>
        </p:spPr>
        <p:txBody>
          <a:bodyPr/>
          <a:lstStyle/>
          <a:p>
            <a:pPr algn="l"/>
            <a:r>
              <a:rPr lang="es-EC" b="1" dirty="0"/>
              <a:t>6</a:t>
            </a:r>
            <a:r>
              <a:rPr lang="es-EC" b="1" dirty="0" smtClean="0"/>
              <a:t>. Resultados de la investigación de campo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9187099"/>
              </p:ext>
            </p:extLst>
          </p:nvPr>
        </p:nvGraphicFramePr>
        <p:xfrm>
          <a:off x="789906" y="1417639"/>
          <a:ext cx="5018466" cy="343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80449166"/>
              </p:ext>
            </p:extLst>
          </p:nvPr>
        </p:nvGraphicFramePr>
        <p:xfrm>
          <a:off x="6181859" y="1815921"/>
          <a:ext cx="5164428" cy="399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64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6219" y="0"/>
            <a:ext cx="11217499" cy="12808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Estrategias </a:t>
            </a:r>
            <a:r>
              <a:rPr lang="es-EC" dirty="0" err="1" smtClean="0"/>
              <a:t>Olympic</a:t>
            </a:r>
            <a:r>
              <a:rPr lang="es-EC" dirty="0" smtClean="0"/>
              <a:t> </a:t>
            </a:r>
            <a:r>
              <a:rPr lang="es-EC" dirty="0"/>
              <a:t>Juice </a:t>
            </a:r>
            <a:r>
              <a:rPr lang="es-EC" dirty="0" err="1"/>
              <a:t>Olyjuice</a:t>
            </a:r>
            <a:r>
              <a:rPr lang="es-EC" dirty="0"/>
              <a:t> Cía. Ltda. (2006)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22670"/>
              </p:ext>
            </p:extLst>
          </p:nvPr>
        </p:nvGraphicFramePr>
        <p:xfrm>
          <a:off x="519448" y="1004553"/>
          <a:ext cx="5237408" cy="199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78166512"/>
              </p:ext>
            </p:extLst>
          </p:nvPr>
        </p:nvGraphicFramePr>
        <p:xfrm>
          <a:off x="1078964" y="3593206"/>
          <a:ext cx="4677892" cy="308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79178987"/>
              </p:ext>
            </p:extLst>
          </p:nvPr>
        </p:nvGraphicFramePr>
        <p:xfrm>
          <a:off x="6027313" y="2588506"/>
          <a:ext cx="6010140" cy="386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18" name="Conector recto de flecha 17"/>
          <p:cNvCxnSpPr/>
          <p:nvPr/>
        </p:nvCxnSpPr>
        <p:spPr>
          <a:xfrm>
            <a:off x="2137893" y="3000777"/>
            <a:ext cx="0" cy="59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137893" y="3166186"/>
            <a:ext cx="134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Conjuntamente</a:t>
            </a:r>
            <a:endParaRPr lang="es-EC" sz="1050" dirty="0"/>
          </a:p>
        </p:txBody>
      </p:sp>
      <p:sp>
        <p:nvSpPr>
          <p:cNvPr id="21" name="Llamada de nube 20"/>
          <p:cNvSpPr/>
          <p:nvPr/>
        </p:nvSpPr>
        <p:spPr>
          <a:xfrm>
            <a:off x="5512158" y="811369"/>
            <a:ext cx="3155324" cy="1115031"/>
          </a:xfrm>
          <a:prstGeom prst="cloudCallout">
            <a:avLst>
              <a:gd name="adj1" fmla="val -33964"/>
              <a:gd name="adj2" fmla="val 748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Dirigido  principalmente al mercado de la provincia de Pichincha -  </a:t>
            </a:r>
            <a:r>
              <a:rPr lang="es-EC" sz="1000" dirty="0"/>
              <a:t>áreas urbanas de Quito y áreas rurales no atendidas por otras empresas</a:t>
            </a:r>
          </a:p>
        </p:txBody>
      </p:sp>
    </p:spTree>
    <p:extLst>
      <p:ext uri="{BB962C8B-B14F-4D97-AF65-F5344CB8AC3E}">
        <p14:creationId xmlns:p14="http://schemas.microsoft.com/office/powerpoint/2010/main" val="39302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Acciones posteriores a la aplicación de la </a:t>
            </a:r>
            <a:r>
              <a:rPr lang="es-EC" dirty="0"/>
              <a:t>Ley para el equilibrio de las Finanzas Públicas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639767"/>
              </p:ext>
            </p:extLst>
          </p:nvPr>
        </p:nvGraphicFramePr>
        <p:xfrm>
          <a:off x="991672" y="1989138"/>
          <a:ext cx="10148553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3078" y="0"/>
            <a:ext cx="8911687" cy="1280890"/>
          </a:xfrm>
        </p:spPr>
        <p:txBody>
          <a:bodyPr>
            <a:normAutofit/>
          </a:bodyPr>
          <a:lstStyle/>
          <a:p>
            <a:r>
              <a:rPr lang="es-EC" dirty="0" smtClean="0"/>
              <a:t>Estrategias de comunicación </a:t>
            </a:r>
            <a:r>
              <a:rPr lang="es-EC" dirty="0" err="1"/>
              <a:t>Olympic</a:t>
            </a:r>
            <a:r>
              <a:rPr lang="es-EC" dirty="0"/>
              <a:t> Juice </a:t>
            </a:r>
            <a:r>
              <a:rPr lang="es-EC" dirty="0" err="1"/>
              <a:t>Olyjuice</a:t>
            </a:r>
            <a:r>
              <a:rPr lang="es-EC" dirty="0"/>
              <a:t> Cía. Ltda.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1163194"/>
              </p:ext>
            </p:extLst>
          </p:nvPr>
        </p:nvGraphicFramePr>
        <p:xfrm>
          <a:off x="2031999" y="1596980"/>
          <a:ext cx="8631707" cy="499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6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1876" y="5529218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Resultados correspondientes a los indicadores financieros de la empresa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54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584129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Endeudamiento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906472"/>
              </p:ext>
            </p:extLst>
          </p:nvPr>
        </p:nvGraphicFramePr>
        <p:xfrm>
          <a:off x="433943" y="1040218"/>
          <a:ext cx="6327819" cy="157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609600" y="4952388"/>
            <a:ext cx="4972714" cy="9156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o 7"/>
          <p:cNvGrpSpPr/>
          <p:nvPr/>
        </p:nvGrpSpPr>
        <p:grpSpPr>
          <a:xfrm>
            <a:off x="6433674" y="4952389"/>
            <a:ext cx="5758326" cy="1160318"/>
            <a:chOff x="5208753" y="2020523"/>
            <a:chExt cx="5758326" cy="1160318"/>
          </a:xfrm>
        </p:grpSpPr>
        <p:sp>
          <p:nvSpPr>
            <p:cNvPr id="9" name="Rectángulo 8"/>
            <p:cNvSpPr/>
            <p:nvPr/>
          </p:nvSpPr>
          <p:spPr>
            <a:xfrm>
              <a:off x="5994365" y="2020523"/>
              <a:ext cx="4972714" cy="9156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5208753" y="2265222"/>
              <a:ext cx="4972714" cy="91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700" kern="1200" dirty="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67536" y="294584"/>
            <a:ext cx="471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1. Endeudamiento del  Activo Pasivo T./Activo T.</a:t>
            </a:r>
            <a:endParaRPr lang="es-EC" b="1" dirty="0"/>
          </a:p>
        </p:txBody>
      </p:sp>
      <p:sp>
        <p:nvSpPr>
          <p:cNvPr id="13" name="Rectángulo 12"/>
          <p:cNvSpPr/>
          <p:nvPr/>
        </p:nvSpPr>
        <p:spPr>
          <a:xfrm>
            <a:off x="7219286" y="2398926"/>
            <a:ext cx="425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2. Apalancamiento Financiero Pasivo T./ Pt</a:t>
            </a:r>
            <a:endParaRPr lang="es-EC" b="1" dirty="0"/>
          </a:p>
        </p:txBody>
      </p:sp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92702"/>
              </p:ext>
            </p:extLst>
          </p:nvPr>
        </p:nvGraphicFramePr>
        <p:xfrm>
          <a:off x="5738216" y="2880573"/>
          <a:ext cx="6327819" cy="157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065036"/>
              </p:ext>
            </p:extLst>
          </p:nvPr>
        </p:nvGraphicFramePr>
        <p:xfrm>
          <a:off x="342008" y="4616358"/>
          <a:ext cx="6511688" cy="219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Rectángulo 28"/>
          <p:cNvSpPr/>
          <p:nvPr/>
        </p:nvSpPr>
        <p:spPr>
          <a:xfrm>
            <a:off x="609599" y="4069967"/>
            <a:ext cx="231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3. Índice </a:t>
            </a:r>
            <a:r>
              <a:rPr lang="es-EC" b="1" dirty="0"/>
              <a:t>de Propiedad</a:t>
            </a:r>
          </a:p>
        </p:txBody>
      </p:sp>
    </p:spTree>
    <p:extLst>
      <p:ext uri="{BB962C8B-B14F-4D97-AF65-F5344CB8AC3E}">
        <p14:creationId xmlns:p14="http://schemas.microsoft.com/office/powerpoint/2010/main" val="24059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57246415"/>
              </p:ext>
            </p:extLst>
          </p:nvPr>
        </p:nvGraphicFramePr>
        <p:xfrm>
          <a:off x="5822999" y="822842"/>
          <a:ext cx="4658655" cy="319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0638"/>
              </p:ext>
            </p:extLst>
          </p:nvPr>
        </p:nvGraphicFramePr>
        <p:xfrm>
          <a:off x="862884" y="3618963"/>
          <a:ext cx="6503831" cy="290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entágono 11"/>
          <p:cNvSpPr/>
          <p:nvPr/>
        </p:nvSpPr>
        <p:spPr>
          <a:xfrm>
            <a:off x="1352282" y="822842"/>
            <a:ext cx="2601532" cy="130076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 conclusión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8937938" y="4693102"/>
            <a:ext cx="294926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100" dirty="0" smtClean="0">
                <a:latin typeface="+mj-lt"/>
                <a:ea typeface="Calibri" panose="020F0502020204030204" pitchFamily="34" charset="0"/>
              </a:rPr>
              <a:t>Reflejando que </a:t>
            </a:r>
            <a:r>
              <a:rPr lang="es-EC" sz="1100" dirty="0">
                <a:latin typeface="+mj-lt"/>
                <a:ea typeface="Calibri" panose="020F0502020204030204" pitchFamily="34" charset="0"/>
              </a:rPr>
              <a:t>los activos financiados </a:t>
            </a:r>
            <a:r>
              <a:rPr lang="es-EC" sz="1100" dirty="0" smtClean="0">
                <a:latin typeface="+mj-lt"/>
                <a:ea typeface="Calibri" panose="020F0502020204030204" pitchFamily="34" charset="0"/>
              </a:rPr>
              <a:t>están </a:t>
            </a:r>
            <a:r>
              <a:rPr lang="es-EC" sz="1100" dirty="0">
                <a:latin typeface="+mj-lt"/>
                <a:ea typeface="Calibri" panose="020F0502020204030204" pitchFamily="34" charset="0"/>
              </a:rPr>
              <a:t>produciendo una rentabilidad superior a la deuda que esta mantiene por concepto de los mismos. </a:t>
            </a:r>
            <a:endParaRPr lang="es-EC" sz="1100" dirty="0">
              <a:latin typeface="+mj-lt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7366715" y="5344732"/>
            <a:ext cx="1571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04911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Rotación </a:t>
            </a:r>
            <a:r>
              <a:rPr lang="es-EC" dirty="0"/>
              <a:t>de Activos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07640776"/>
              </p:ext>
            </p:extLst>
          </p:nvPr>
        </p:nvGraphicFramePr>
        <p:xfrm>
          <a:off x="5649531" y="1113246"/>
          <a:ext cx="6542469" cy="499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79" y="2477908"/>
            <a:ext cx="1990725" cy="1876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289" y="579549"/>
            <a:ext cx="2143125" cy="214312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93181" y="2831140"/>
            <a:ext cx="2232337" cy="778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4000" b="1" dirty="0" smtClean="0"/>
              <a:t>Solidez</a:t>
            </a:r>
            <a:br>
              <a:rPr lang="es-EC" sz="4000" b="1" dirty="0" smtClean="0"/>
            </a:br>
            <a:endParaRPr lang="es-EC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0463640"/>
              </p:ext>
            </p:extLst>
          </p:nvPr>
        </p:nvGraphicFramePr>
        <p:xfrm>
          <a:off x="1111875" y="3815803"/>
          <a:ext cx="4657859" cy="23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Elipse 3"/>
          <p:cNvSpPr/>
          <p:nvPr/>
        </p:nvSpPr>
        <p:spPr>
          <a:xfrm>
            <a:off x="2697221" y="4662151"/>
            <a:ext cx="1249251" cy="334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curvada hacia la izquierda 11"/>
          <p:cNvSpPr/>
          <p:nvPr/>
        </p:nvSpPr>
        <p:spPr>
          <a:xfrm rot="5654613">
            <a:off x="2147971" y="4370065"/>
            <a:ext cx="555000" cy="180484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4043966" y="4997002"/>
            <a:ext cx="476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52034" y="2863291"/>
            <a:ext cx="4438917" cy="1257948"/>
          </a:xfrm>
        </p:spPr>
        <p:txBody>
          <a:bodyPr>
            <a:normAutofit/>
          </a:bodyPr>
          <a:lstStyle/>
          <a:p>
            <a:pPr algn="l"/>
            <a:r>
              <a:rPr lang="es-EC" dirty="0" smtClean="0"/>
              <a:t>7. Conclusiones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84" y="1944710"/>
            <a:ext cx="2968646" cy="3692346"/>
          </a:xfrm>
          <a:prstGeom prst="rect">
            <a:avLst/>
          </a:prstGeom>
        </p:spPr>
      </p:pic>
      <p:pic>
        <p:nvPicPr>
          <p:cNvPr id="5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8448" y="502276"/>
            <a:ext cx="2240924" cy="1016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5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7944" y="180306"/>
            <a:ext cx="2240924" cy="862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9661704"/>
              </p:ext>
            </p:extLst>
          </p:nvPr>
        </p:nvGraphicFramePr>
        <p:xfrm>
          <a:off x="2096394" y="1196754"/>
          <a:ext cx="6339268" cy="485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4254" y="186228"/>
            <a:ext cx="9868995" cy="1280890"/>
          </a:xfrm>
        </p:spPr>
        <p:txBody>
          <a:bodyPr>
            <a:normAutofit/>
          </a:bodyPr>
          <a:lstStyle/>
          <a:p>
            <a:pPr algn="r"/>
            <a:r>
              <a:rPr lang="es-EC" dirty="0" smtClean="0"/>
              <a:t>6.1 Industria de bebidas gaseosas en el Ecuador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31359"/>
              </p:ext>
            </p:extLst>
          </p:nvPr>
        </p:nvGraphicFramePr>
        <p:xfrm>
          <a:off x="609600" y="1119352"/>
          <a:ext cx="10972800" cy="57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8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749" y="0"/>
            <a:ext cx="11895786" cy="1143000"/>
          </a:xfrm>
        </p:spPr>
        <p:txBody>
          <a:bodyPr/>
          <a:lstStyle/>
          <a:p>
            <a:pPr algn="r"/>
            <a:r>
              <a:rPr lang="es-EC" dirty="0" smtClean="0"/>
              <a:t>6.2 Olimpic Juice Olyjuice Cía. Ltda.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08088"/>
              </p:ext>
            </p:extLst>
          </p:nvPr>
        </p:nvGraphicFramePr>
        <p:xfrm>
          <a:off x="1455312" y="669701"/>
          <a:ext cx="10509161" cy="602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9865216" y="4262906"/>
            <a:ext cx="2305319" cy="1584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Pero se evidencia una disminución en el índice de rotación de activos de la empresa con relación al año 2015; </a:t>
            </a:r>
            <a:r>
              <a:rPr lang="es-ES" sz="1100" dirty="0" smtClean="0"/>
              <a:t>que </a:t>
            </a:r>
            <a:r>
              <a:rPr lang="es-ES" sz="1100" dirty="0"/>
              <a:t>a largo plazo puede afectar el desempeño financiero de la empresa</a:t>
            </a:r>
            <a:endParaRPr lang="es-EC" sz="1100" dirty="0"/>
          </a:p>
          <a:p>
            <a:pPr algn="ctr"/>
            <a:endParaRPr lang="es-EC" sz="11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9337183" y="4932608"/>
            <a:ext cx="52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833" r="10470" b="4405"/>
          <a:stretch/>
        </p:blipFill>
        <p:spPr>
          <a:xfrm>
            <a:off x="274749" y="1360464"/>
            <a:ext cx="3696237" cy="29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0149731"/>
              </p:ext>
            </p:extLst>
          </p:nvPr>
        </p:nvGraphicFramePr>
        <p:xfrm>
          <a:off x="126124" y="198603"/>
          <a:ext cx="12065876" cy="665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6272011" y="0"/>
            <a:ext cx="6000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4400" b="1" dirty="0" smtClean="0"/>
              <a:t>8.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653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para gracias por su aten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7" descr="Resultado de imagen para gracias por su aten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08" y="1071154"/>
            <a:ext cx="4825523" cy="40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19200" y="72458"/>
            <a:ext cx="10693757" cy="700231"/>
          </a:xfrm>
        </p:spPr>
        <p:txBody>
          <a:bodyPr>
            <a:normAutofit/>
          </a:bodyPr>
          <a:lstStyle/>
          <a:p>
            <a:pPr algn="r"/>
            <a:r>
              <a:rPr lang="es-EC" dirty="0"/>
              <a:t>1. Antecedentes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514610"/>
              </p:ext>
            </p:extLst>
          </p:nvPr>
        </p:nvGraphicFramePr>
        <p:xfrm>
          <a:off x="4137336" y="2183699"/>
          <a:ext cx="7775621" cy="30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985328" y="972356"/>
            <a:ext cx="1918761" cy="1080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Incremento </a:t>
            </a:r>
            <a:r>
              <a:rPr lang="es-EC" sz="1400" dirty="0"/>
              <a:t>de enfermedades metabólicas a nivel </a:t>
            </a:r>
            <a:r>
              <a:rPr lang="es-EC" sz="1400" dirty="0" smtClean="0"/>
              <a:t>mundial</a:t>
            </a:r>
            <a:endParaRPr lang="es-EC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218941" y="2995587"/>
            <a:ext cx="2942822" cy="15892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/>
              <a:t>Los organismos internacionales solicitaron se restrinja el contenido de azúcar en las bebidas y </a:t>
            </a:r>
            <a:r>
              <a:rPr lang="es-EC" sz="1400" dirty="0" smtClean="0"/>
              <a:t>se </a:t>
            </a:r>
            <a:r>
              <a:rPr lang="es-EC" sz="1400" dirty="0"/>
              <a:t>recauden impuestos al consumo cuando menos de 10 a 20%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944709" y="2021983"/>
            <a:ext cx="1" cy="973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161763" y="3739156"/>
            <a:ext cx="1010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185910" y="3260023"/>
            <a:ext cx="87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En consecuencia</a:t>
            </a:r>
            <a:endParaRPr lang="es-EC" sz="9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997816" y="4943551"/>
            <a:ext cx="2292439" cy="165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600" dirty="0" smtClean="0"/>
          </a:p>
          <a:p>
            <a:r>
              <a:rPr lang="es-EC" sz="1600" dirty="0" smtClean="0"/>
              <a:t>Según </a:t>
            </a:r>
            <a:r>
              <a:rPr lang="es-EC" sz="1600" dirty="0"/>
              <a:t>la ENSANUT (2013</a:t>
            </a:r>
            <a:r>
              <a:rPr lang="es-EC" sz="1600" dirty="0" smtClean="0"/>
              <a:t>) en Ecuador, la </a:t>
            </a:r>
            <a:r>
              <a:rPr lang="es-EC" sz="1600" dirty="0"/>
              <a:t>población total </a:t>
            </a:r>
            <a:r>
              <a:rPr lang="es-EC" sz="1600" dirty="0" smtClean="0"/>
              <a:t>que consume </a:t>
            </a:r>
            <a:r>
              <a:rPr lang="es-EC" sz="1600" dirty="0"/>
              <a:t>bebidas </a:t>
            </a:r>
            <a:r>
              <a:rPr lang="es-EC" sz="1600" dirty="0" smtClean="0"/>
              <a:t>gaseosas, alcanza alrededor del 81,5%</a:t>
            </a:r>
            <a:endParaRPr lang="es-EC" sz="1600" dirty="0"/>
          </a:p>
          <a:p>
            <a:pPr lvl="0"/>
            <a:endParaRPr lang="es-EC" sz="1600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4997003" y="4134118"/>
            <a:ext cx="0" cy="83712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1"/>
          <a:stretch/>
        </p:blipFill>
        <p:spPr bwMode="auto">
          <a:xfrm>
            <a:off x="6956461" y="803774"/>
            <a:ext cx="1860968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impuesto a las bebidas azucar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Resultado de imagen para impuesto a las bebidas azucara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46" y="5402332"/>
            <a:ext cx="1907040" cy="100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Ley para el equilibrio de las Finanzas Públicas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2263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/>
          <a:lstStyle/>
          <a:p>
            <a:pPr algn="r"/>
            <a:r>
              <a:rPr lang="es-EC" dirty="0" smtClean="0"/>
              <a:t>2. Objetivos de la Investigación</a:t>
            </a:r>
            <a:endParaRPr lang="es-EC" dirty="0"/>
          </a:p>
        </p:txBody>
      </p:sp>
      <p:graphicFrame>
        <p:nvGraphicFramePr>
          <p:cNvPr id="4" name="1 Diagrama"/>
          <p:cNvGraphicFramePr/>
          <p:nvPr>
            <p:extLst>
              <p:ext uri="{D42A27DB-BD31-4B8C-83A1-F6EECF244321}">
                <p14:modId xmlns:p14="http://schemas.microsoft.com/office/powerpoint/2010/main" val="1557628244"/>
              </p:ext>
            </p:extLst>
          </p:nvPr>
        </p:nvGraphicFramePr>
        <p:xfrm>
          <a:off x="1043188" y="1546427"/>
          <a:ext cx="8590208" cy="479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72299"/>
              </p:ext>
            </p:extLst>
          </p:nvPr>
        </p:nvGraphicFramePr>
        <p:xfrm>
          <a:off x="606378" y="582048"/>
          <a:ext cx="8827323" cy="340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6675405" y="0"/>
            <a:ext cx="5516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Tipos </a:t>
            </a:r>
            <a:r>
              <a:rPr lang="es-EC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investigación</a:t>
            </a:r>
            <a:endParaRPr lang="es-EC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70456" y="338499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Diseño de la investigación</a:t>
            </a:r>
            <a:endParaRPr lang="es-EC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6830726"/>
              </p:ext>
            </p:extLst>
          </p:nvPr>
        </p:nvGraphicFramePr>
        <p:xfrm>
          <a:off x="2575775" y="3890648"/>
          <a:ext cx="5703910" cy="260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694" y="3490174"/>
            <a:ext cx="3709796" cy="2523207"/>
          </a:xfrm>
          <a:prstGeom prst="rect">
            <a:avLst/>
          </a:prstGeom>
        </p:spPr>
      </p:pic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63772" y="0"/>
            <a:ext cx="8065827" cy="1143000"/>
          </a:xfrm>
        </p:spPr>
        <p:txBody>
          <a:bodyPr>
            <a:normAutofit/>
          </a:bodyPr>
          <a:lstStyle/>
          <a:p>
            <a:r>
              <a:rPr lang="es-EC" b="1" dirty="0"/>
              <a:t>3</a:t>
            </a:r>
            <a:r>
              <a:rPr lang="es-EC" sz="3600" b="1" dirty="0" smtClean="0"/>
              <a:t>. Metodología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42894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93585030"/>
              </p:ext>
            </p:extLst>
          </p:nvPr>
        </p:nvGraphicFramePr>
        <p:xfrm>
          <a:off x="1343472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Llamada con línea 1"/>
          <p:cNvSpPr/>
          <p:nvPr/>
        </p:nvSpPr>
        <p:spPr>
          <a:xfrm>
            <a:off x="6870064" y="913114"/>
            <a:ext cx="1449688" cy="708753"/>
          </a:xfrm>
          <a:prstGeom prst="borderCallout1">
            <a:avLst>
              <a:gd name="adj1" fmla="val 51049"/>
              <a:gd name="adj2" fmla="val 160"/>
              <a:gd name="adj3" fmla="val 50841"/>
              <a:gd name="adj4" fmla="val -2634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200" b="1" dirty="0" smtClean="0">
              <a:solidFill>
                <a:srgbClr val="1F497D"/>
              </a:solidFill>
            </a:endParaRPr>
          </a:p>
          <a:p>
            <a:r>
              <a:rPr lang="es-EC" sz="1200" b="1" dirty="0" smtClean="0">
                <a:solidFill>
                  <a:srgbClr val="1F497D"/>
                </a:solidFill>
              </a:rPr>
              <a:t>Fuentes: </a:t>
            </a:r>
            <a:endParaRPr lang="es-EC" sz="1200" b="1" dirty="0">
              <a:solidFill>
                <a:srgbClr val="1F497D"/>
              </a:solidFill>
            </a:endParaRPr>
          </a:p>
          <a:p>
            <a:pPr marL="171450" indent="-171450">
              <a:buFontTx/>
              <a:buChar char="-"/>
            </a:pPr>
            <a:r>
              <a:rPr lang="es-EC" sz="1200" dirty="0">
                <a:solidFill>
                  <a:srgbClr val="1F497D"/>
                </a:solidFill>
              </a:rPr>
              <a:t>Bibliográficas</a:t>
            </a:r>
          </a:p>
          <a:p>
            <a:pPr marL="171450" indent="-171450">
              <a:buFontTx/>
              <a:buChar char="-"/>
            </a:pPr>
            <a:r>
              <a:rPr lang="es-EC" sz="1200" dirty="0">
                <a:solidFill>
                  <a:srgbClr val="1F497D"/>
                </a:solidFill>
              </a:rPr>
              <a:t>Bases de </a:t>
            </a:r>
            <a:r>
              <a:rPr lang="es-EC" sz="1200" dirty="0" smtClean="0">
                <a:solidFill>
                  <a:srgbClr val="1F497D"/>
                </a:solidFill>
              </a:rPr>
              <a:t>datos</a:t>
            </a:r>
          </a:p>
          <a:p>
            <a:pPr marL="171450" indent="-171450">
              <a:buFontTx/>
              <a:buChar char="-"/>
            </a:pPr>
            <a:endParaRPr lang="es-EC" sz="1200" dirty="0">
              <a:solidFill>
                <a:srgbClr val="1F497D"/>
              </a:solidFill>
            </a:endParaRPr>
          </a:p>
        </p:txBody>
      </p:sp>
      <p:sp>
        <p:nvSpPr>
          <p:cNvPr id="10" name="7 Llamada con línea 1"/>
          <p:cNvSpPr/>
          <p:nvPr/>
        </p:nvSpPr>
        <p:spPr>
          <a:xfrm>
            <a:off x="9113425" y="3284113"/>
            <a:ext cx="1572771" cy="1146219"/>
          </a:xfrm>
          <a:prstGeom prst="borderCallout1">
            <a:avLst>
              <a:gd name="adj1" fmla="val 54420"/>
              <a:gd name="adj2" fmla="val -714"/>
              <a:gd name="adj3" fmla="val 53088"/>
              <a:gd name="adj4" fmla="val -342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200" b="1" dirty="0" smtClean="0">
                <a:solidFill>
                  <a:srgbClr val="1F497D"/>
                </a:solidFill>
              </a:rPr>
              <a:t>Entrevista semiestructurada: </a:t>
            </a:r>
            <a:endParaRPr lang="es-EC" sz="1200" b="1" dirty="0">
              <a:solidFill>
                <a:srgbClr val="1F497D"/>
              </a:solidFill>
            </a:endParaRPr>
          </a:p>
          <a:p>
            <a:pPr marL="171450" indent="-171450">
              <a:buFontTx/>
              <a:buChar char="-"/>
            </a:pPr>
            <a:r>
              <a:rPr lang="es-EC" sz="1200" dirty="0" smtClean="0">
                <a:solidFill>
                  <a:srgbClr val="1F497D"/>
                </a:solidFill>
              </a:rPr>
              <a:t>Instrumento- Cuestionario</a:t>
            </a:r>
          </a:p>
          <a:p>
            <a:pPr marL="171450" indent="-171450">
              <a:buFontTx/>
              <a:buChar char="-"/>
            </a:pPr>
            <a:endParaRPr lang="es-EC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789" y="0"/>
            <a:ext cx="10212977" cy="1032601"/>
          </a:xfrm>
        </p:spPr>
        <p:txBody>
          <a:bodyPr/>
          <a:lstStyle/>
          <a:p>
            <a:pPr algn="r"/>
            <a:r>
              <a:rPr lang="es-EC" dirty="0"/>
              <a:t>4</a:t>
            </a:r>
            <a:r>
              <a:rPr lang="es-EC" dirty="0" smtClean="0"/>
              <a:t>. Marco Teórico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54055"/>
              </p:ext>
            </p:extLst>
          </p:nvPr>
        </p:nvGraphicFramePr>
        <p:xfrm>
          <a:off x="-1031965" y="326572"/>
          <a:ext cx="11691256" cy="628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0280469" y="4167052"/>
            <a:ext cx="1724297" cy="757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Estrategias/ Posición competitiva</a:t>
            </a:r>
            <a:endParaRPr lang="es-ES" sz="12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9744891" y="4545874"/>
            <a:ext cx="444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12033069" cy="692966"/>
          </a:xfrm>
        </p:spPr>
        <p:txBody>
          <a:bodyPr>
            <a:normAutofit fontScale="90000"/>
          </a:bodyPr>
          <a:lstStyle/>
          <a:p>
            <a:pPr algn="r"/>
            <a:r>
              <a:rPr lang="es-EC" sz="3600" b="1" dirty="0" smtClean="0"/>
              <a:t>5. Estructura de la industria de bebidas-  </a:t>
            </a:r>
            <a:r>
              <a:rPr lang="es-EC" sz="2700" b="1" dirty="0" smtClean="0"/>
              <a:t>Las 5 </a:t>
            </a:r>
            <a:r>
              <a:rPr lang="es-EC" sz="2700" b="1" dirty="0"/>
              <a:t>fuerzas de Porter</a:t>
            </a:r>
            <a:endParaRPr lang="es-ES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66480"/>
              </p:ext>
            </p:extLst>
          </p:nvPr>
        </p:nvGraphicFramePr>
        <p:xfrm>
          <a:off x="368489" y="947699"/>
          <a:ext cx="11532359" cy="616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/>
          <p:cNvCxnSpPr/>
          <p:nvPr/>
        </p:nvCxnSpPr>
        <p:spPr>
          <a:xfrm flipV="1">
            <a:off x="2251881" y="1501254"/>
            <a:ext cx="368489" cy="218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598090" y="1097446"/>
            <a:ext cx="2634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/>
              <a:t>Mejor relación precio-desempeño</a:t>
            </a:r>
            <a:endParaRPr lang="es-EC" sz="1000" b="1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9915098" y="3466531"/>
            <a:ext cx="0" cy="411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9261986" y="3878239"/>
            <a:ext cx="15106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/>
              <a:t>Incremento demanda Bebidas lácteas </a:t>
            </a:r>
            <a:endParaRPr lang="es-EC" sz="90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841200892"/>
              </p:ext>
            </p:extLst>
          </p:nvPr>
        </p:nvGraphicFramePr>
        <p:xfrm>
          <a:off x="2988859" y="839358"/>
          <a:ext cx="3368429" cy="17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8612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1688</Words>
  <Application>Microsoft Office PowerPoint</Application>
  <PresentationFormat>Panorámica</PresentationFormat>
  <Paragraphs>214</Paragraphs>
  <Slides>23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1_Tema de Office</vt:lpstr>
      <vt:lpstr>Espiral</vt:lpstr>
      <vt:lpstr>CorelDRAW</vt:lpstr>
      <vt:lpstr>Presentación de PowerPoint</vt:lpstr>
      <vt:lpstr>Presentación de PowerPoint</vt:lpstr>
      <vt:lpstr>1. Antecedentes</vt:lpstr>
      <vt:lpstr>Ley para el equilibrio de las Finanzas Públicas</vt:lpstr>
      <vt:lpstr>2. Objetivos de la Investigación</vt:lpstr>
      <vt:lpstr>3. Metodología</vt:lpstr>
      <vt:lpstr>Presentación de PowerPoint</vt:lpstr>
      <vt:lpstr>4. Marco Teórico</vt:lpstr>
      <vt:lpstr>5. Estructura de la industria de bebidas-  Las 5 fuerzas de Porter</vt:lpstr>
      <vt:lpstr>Presentación de PowerPoint</vt:lpstr>
      <vt:lpstr>6. Resultados de la investigación de campo</vt:lpstr>
      <vt:lpstr>Estrategias Olympic Juice Olyjuice Cía. Ltda. (2006) </vt:lpstr>
      <vt:lpstr>Acciones posteriores a la aplicación de la Ley para el equilibrio de las Finanzas Públicas </vt:lpstr>
      <vt:lpstr>Estrategias de comunicación Olympic Juice Olyjuice Cía. Ltda.</vt:lpstr>
      <vt:lpstr>Resultados correspondientes a los indicadores financieros de la empresa</vt:lpstr>
      <vt:lpstr>Endeudamiento</vt:lpstr>
      <vt:lpstr>Presentación de PowerPoint</vt:lpstr>
      <vt:lpstr>Rotación de Activos </vt:lpstr>
      <vt:lpstr>7. Conclusiones</vt:lpstr>
      <vt:lpstr>6.1 Industria de bebidas gaseosas en el Ecuador</vt:lpstr>
      <vt:lpstr>6.2 Olimpic Juice Olyjuice Cía. Ltda.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EDISON</dc:creator>
  <cp:lastModifiedBy>pc2</cp:lastModifiedBy>
  <cp:revision>91</cp:revision>
  <dcterms:created xsi:type="dcterms:W3CDTF">2018-03-18T14:43:43Z</dcterms:created>
  <dcterms:modified xsi:type="dcterms:W3CDTF">2018-06-21T17:03:47Z</dcterms:modified>
</cp:coreProperties>
</file>