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8" r:id="rId4"/>
    <p:sldId id="273" r:id="rId5"/>
    <p:sldId id="291" r:id="rId6"/>
    <p:sldId id="303" r:id="rId7"/>
    <p:sldId id="293" r:id="rId8"/>
    <p:sldId id="305" r:id="rId9"/>
    <p:sldId id="306" r:id="rId10"/>
    <p:sldId id="307" r:id="rId11"/>
    <p:sldId id="308" r:id="rId12"/>
    <p:sldId id="309" r:id="rId13"/>
    <p:sldId id="310" r:id="rId14"/>
    <p:sldId id="299" r:id="rId15"/>
    <p:sldId id="311" r:id="rId16"/>
    <p:sldId id="302" r:id="rId17"/>
  </p:sldIdLst>
  <p:sldSz cx="9144000" cy="6858000" type="screen4x3"/>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4660"/>
  </p:normalViewPr>
  <p:slideViewPr>
    <p:cSldViewPr>
      <p:cViewPr>
        <p:scale>
          <a:sx n="66" d="100"/>
          <a:sy n="66" d="100"/>
        </p:scale>
        <p:origin x="-1172" y="-44"/>
      </p:cViewPr>
      <p:guideLst>
        <p:guide orient="horz" pos="2160"/>
        <p:guide pos="2880"/>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tefy\Documents\TESIS\TABL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a:t>Balanza</a:t>
            </a:r>
            <a:r>
              <a:rPr lang="es-EC" sz="1600" baseline="0"/>
              <a:t> Comercial </a:t>
            </a:r>
          </a:p>
          <a:p>
            <a:pPr>
              <a:defRPr sz="1600"/>
            </a:pPr>
            <a:r>
              <a:rPr lang="es-EC" sz="1600" baseline="0"/>
              <a:t>del Sector Textil</a:t>
            </a:r>
            <a:endParaRPr lang="es-EC" sz="1600"/>
          </a:p>
        </c:rich>
      </c:tx>
      <c:layout>
        <c:manualLayout>
          <c:xMode val="edge"/>
          <c:yMode val="edge"/>
          <c:x val="0.65296458844283811"/>
          <c:y val="0"/>
        </c:manualLayout>
      </c:layout>
      <c:overlay val="1"/>
    </c:title>
    <c:autoTitleDeleted val="0"/>
    <c:plotArea>
      <c:layout/>
      <c:barChart>
        <c:barDir val="col"/>
        <c:grouping val="clustered"/>
        <c:varyColors val="0"/>
        <c:ser>
          <c:idx val="0"/>
          <c:order val="0"/>
          <c:tx>
            <c:strRef>
              <c:f>'BALANCA COMERCIAL ST'!$A$4</c:f>
              <c:strCache>
                <c:ptCount val="1"/>
                <c:pt idx="0">
                  <c:v>TOTAL IMPORTACIONES</c:v>
                </c:pt>
              </c:strCache>
            </c:strRef>
          </c:tx>
          <c:invertIfNegative val="0"/>
          <c:cat>
            <c:numRef>
              <c:f>'BALANCA COMERCIAL ST'!$B$3:$D$3</c:f>
              <c:numCache>
                <c:formatCode>General</c:formatCode>
                <c:ptCount val="3"/>
                <c:pt idx="0">
                  <c:v>2014</c:v>
                </c:pt>
                <c:pt idx="1">
                  <c:v>2015</c:v>
                </c:pt>
                <c:pt idx="2">
                  <c:v>2016</c:v>
                </c:pt>
              </c:numCache>
            </c:numRef>
          </c:cat>
          <c:val>
            <c:numRef>
              <c:f>'BALANCA COMERCIAL ST'!$B$4:$D$4</c:f>
              <c:numCache>
                <c:formatCode>#,##0.00</c:formatCode>
                <c:ptCount val="3"/>
                <c:pt idx="0">
                  <c:v>807777.02</c:v>
                </c:pt>
                <c:pt idx="1">
                  <c:v>709592.79</c:v>
                </c:pt>
                <c:pt idx="2">
                  <c:v>490182.13</c:v>
                </c:pt>
              </c:numCache>
            </c:numRef>
          </c:val>
        </c:ser>
        <c:ser>
          <c:idx val="1"/>
          <c:order val="1"/>
          <c:tx>
            <c:strRef>
              <c:f>'BALANCA COMERCIAL ST'!$A$5</c:f>
              <c:strCache>
                <c:ptCount val="1"/>
                <c:pt idx="0">
                  <c:v>TOTAL EXPORTACIONES</c:v>
                </c:pt>
              </c:strCache>
            </c:strRef>
          </c:tx>
          <c:invertIfNegative val="0"/>
          <c:cat>
            <c:numRef>
              <c:f>'BALANCA COMERCIAL ST'!$B$3:$D$3</c:f>
              <c:numCache>
                <c:formatCode>General</c:formatCode>
                <c:ptCount val="3"/>
                <c:pt idx="0">
                  <c:v>2014</c:v>
                </c:pt>
                <c:pt idx="1">
                  <c:v>2015</c:v>
                </c:pt>
                <c:pt idx="2">
                  <c:v>2016</c:v>
                </c:pt>
              </c:numCache>
            </c:numRef>
          </c:cat>
          <c:val>
            <c:numRef>
              <c:f>'BALANCA COMERCIAL ST'!$B$5:$D$5</c:f>
              <c:numCache>
                <c:formatCode>#,##0.00</c:formatCode>
                <c:ptCount val="3"/>
                <c:pt idx="0">
                  <c:v>148024.5</c:v>
                </c:pt>
                <c:pt idx="1">
                  <c:v>118102.85</c:v>
                </c:pt>
                <c:pt idx="2">
                  <c:v>110382</c:v>
                </c:pt>
              </c:numCache>
            </c:numRef>
          </c:val>
        </c:ser>
        <c:ser>
          <c:idx val="2"/>
          <c:order val="2"/>
          <c:tx>
            <c:strRef>
              <c:f>'BALANCA COMERCIAL ST'!$A$6</c:f>
              <c:strCache>
                <c:ptCount val="1"/>
                <c:pt idx="0">
                  <c:v>TOTAL BALANZA COMERCIAL SECTOR TEXTIL</c:v>
                </c:pt>
              </c:strCache>
            </c:strRef>
          </c:tx>
          <c:invertIfNegative val="0"/>
          <c:cat>
            <c:numRef>
              <c:f>'BALANCA COMERCIAL ST'!$B$3:$D$3</c:f>
              <c:numCache>
                <c:formatCode>General</c:formatCode>
                <c:ptCount val="3"/>
                <c:pt idx="0">
                  <c:v>2014</c:v>
                </c:pt>
                <c:pt idx="1">
                  <c:v>2015</c:v>
                </c:pt>
                <c:pt idx="2">
                  <c:v>2016</c:v>
                </c:pt>
              </c:numCache>
            </c:numRef>
          </c:cat>
          <c:val>
            <c:numRef>
              <c:f>'BALANCA COMERCIAL ST'!$B$6:$D$6</c:f>
              <c:numCache>
                <c:formatCode>#,##0.00</c:formatCode>
                <c:ptCount val="3"/>
                <c:pt idx="0">
                  <c:v>659752.52</c:v>
                </c:pt>
                <c:pt idx="1">
                  <c:v>591489.94000000006</c:v>
                </c:pt>
                <c:pt idx="2">
                  <c:v>379800.13</c:v>
                </c:pt>
              </c:numCache>
            </c:numRef>
          </c:val>
        </c:ser>
        <c:dLbls>
          <c:showLegendKey val="0"/>
          <c:showVal val="0"/>
          <c:showCatName val="0"/>
          <c:showSerName val="0"/>
          <c:showPercent val="0"/>
          <c:showBubbleSize val="0"/>
        </c:dLbls>
        <c:gapWidth val="150"/>
        <c:axId val="202016640"/>
        <c:axId val="202018176"/>
      </c:barChart>
      <c:catAx>
        <c:axId val="202016640"/>
        <c:scaling>
          <c:orientation val="minMax"/>
        </c:scaling>
        <c:delete val="0"/>
        <c:axPos val="b"/>
        <c:numFmt formatCode="General" sourceLinked="1"/>
        <c:majorTickMark val="out"/>
        <c:minorTickMark val="none"/>
        <c:tickLblPos val="nextTo"/>
        <c:crossAx val="202018176"/>
        <c:crosses val="autoZero"/>
        <c:auto val="1"/>
        <c:lblAlgn val="ctr"/>
        <c:lblOffset val="100"/>
        <c:noMultiLvlLbl val="0"/>
      </c:catAx>
      <c:valAx>
        <c:axId val="202018176"/>
        <c:scaling>
          <c:orientation val="minMax"/>
        </c:scaling>
        <c:delete val="0"/>
        <c:axPos val="l"/>
        <c:majorGridlines/>
        <c:numFmt formatCode="#,##0.00" sourceLinked="1"/>
        <c:majorTickMark val="out"/>
        <c:minorTickMark val="none"/>
        <c:tickLblPos val="nextTo"/>
        <c:crossAx val="202016640"/>
        <c:crosses val="autoZero"/>
        <c:crossBetween val="between"/>
      </c:valAx>
    </c:plotArea>
    <c:legend>
      <c:legendPos val="r"/>
      <c:layout>
        <c:manualLayout>
          <c:xMode val="edge"/>
          <c:yMode val="edge"/>
          <c:x val="0.66952218062906066"/>
          <c:y val="0.28831639996613334"/>
          <c:w val="0.31408437674798845"/>
          <c:h val="0.68143129286258575"/>
        </c:manualLayout>
      </c:layout>
      <c:overlay val="0"/>
    </c:legend>
    <c:plotVisOnly val="1"/>
    <c:dispBlanksAs val="gap"/>
    <c:showDLblsOverMax val="0"/>
  </c:chart>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image" Target="../media/image1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BC3E6-F8E4-40B3-9045-37C321B3844C}"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s-EC"/>
        </a:p>
      </dgm:t>
    </dgm:pt>
    <dgm:pt modelId="{69DB8536-25CF-40BE-8073-D6A5A44EBDDD}">
      <dgm:prSet phldrT="[Texto]" custT="1"/>
      <dgm:spPr/>
      <dgm:t>
        <a:bodyPr/>
        <a:lstStyle/>
        <a:p>
          <a:r>
            <a:rPr lang="es-EC" sz="2000" b="1" smtClean="0">
              <a:solidFill>
                <a:schemeClr val="bg1"/>
              </a:solidFill>
            </a:rPr>
            <a:t>Incremento en los Aranceles</a:t>
          </a:r>
          <a:endParaRPr lang="es-EC" sz="2000" b="1" dirty="0">
            <a:solidFill>
              <a:schemeClr val="bg1"/>
            </a:solidFill>
          </a:endParaRPr>
        </a:p>
      </dgm:t>
    </dgm:pt>
    <dgm:pt modelId="{04ED5B1D-2B8A-4313-9E2B-85FBD641AA67}" type="parTrans" cxnId="{D849F4DA-260C-4245-BC0E-0878ECE47D40}">
      <dgm:prSet/>
      <dgm:spPr/>
      <dgm:t>
        <a:bodyPr/>
        <a:lstStyle/>
        <a:p>
          <a:endParaRPr lang="es-EC" b="1">
            <a:solidFill>
              <a:schemeClr val="bg1"/>
            </a:solidFill>
          </a:endParaRPr>
        </a:p>
      </dgm:t>
    </dgm:pt>
    <dgm:pt modelId="{7FE6F75F-F307-4348-A045-2FE891CD1CF3}" type="sibTrans" cxnId="{D849F4DA-260C-4245-BC0E-0878ECE47D40}">
      <dgm:prSet/>
      <dgm:spPr/>
      <dgm:t>
        <a:bodyPr/>
        <a:lstStyle/>
        <a:p>
          <a:endParaRPr lang="es-EC" b="1">
            <a:solidFill>
              <a:schemeClr val="bg1"/>
            </a:solidFill>
          </a:endParaRPr>
        </a:p>
      </dgm:t>
    </dgm:pt>
    <dgm:pt modelId="{AD370316-7854-4513-9DDA-DE320EBE9B29}">
      <dgm:prSet phldrT="[Texto]" custT="1"/>
      <dgm:spPr/>
      <dgm:t>
        <a:bodyPr/>
        <a:lstStyle/>
        <a:p>
          <a:r>
            <a:rPr lang="es-EC" sz="2000" b="1" smtClean="0">
              <a:solidFill>
                <a:schemeClr val="bg1"/>
              </a:solidFill>
            </a:rPr>
            <a:t>Insumos, Materia Prima, Maquinaria</a:t>
          </a:r>
          <a:endParaRPr lang="es-EC" sz="2000" b="1" dirty="0">
            <a:solidFill>
              <a:schemeClr val="bg1"/>
            </a:solidFill>
          </a:endParaRPr>
        </a:p>
      </dgm:t>
    </dgm:pt>
    <dgm:pt modelId="{7FD54874-1AA0-46B8-B584-5AC20E6CF06C}" type="parTrans" cxnId="{EA776F72-A20A-4BF5-AC57-8A9AFE8F109D}">
      <dgm:prSet/>
      <dgm:spPr/>
      <dgm:t>
        <a:bodyPr/>
        <a:lstStyle/>
        <a:p>
          <a:endParaRPr lang="es-EC" b="1">
            <a:solidFill>
              <a:schemeClr val="bg1"/>
            </a:solidFill>
          </a:endParaRPr>
        </a:p>
      </dgm:t>
    </dgm:pt>
    <dgm:pt modelId="{4DD4F0D9-ABE5-4ADF-A19D-E24A1264D312}" type="sibTrans" cxnId="{EA776F72-A20A-4BF5-AC57-8A9AFE8F109D}">
      <dgm:prSet/>
      <dgm:spPr/>
      <dgm:t>
        <a:bodyPr/>
        <a:lstStyle/>
        <a:p>
          <a:endParaRPr lang="es-EC" b="1">
            <a:solidFill>
              <a:schemeClr val="bg1"/>
            </a:solidFill>
          </a:endParaRPr>
        </a:p>
      </dgm:t>
    </dgm:pt>
    <dgm:pt modelId="{18E01153-1D93-4324-AC2E-E15015F550A4}">
      <dgm:prSet phldrT="[Texto]" custT="1"/>
      <dgm:spPr/>
      <dgm:t>
        <a:bodyPr/>
        <a:lstStyle/>
        <a:p>
          <a:r>
            <a:rPr lang="es-EC" sz="2000" b="1" smtClean="0">
              <a:solidFill>
                <a:schemeClr val="bg1"/>
              </a:solidFill>
            </a:rPr>
            <a:t>Incremento en los precios  de venta</a:t>
          </a:r>
          <a:endParaRPr lang="es-EC" sz="2000" b="1" dirty="0">
            <a:solidFill>
              <a:schemeClr val="bg1"/>
            </a:solidFill>
          </a:endParaRPr>
        </a:p>
      </dgm:t>
    </dgm:pt>
    <dgm:pt modelId="{62F7ADED-02F1-4E90-A76C-B28DF802D7DB}" type="parTrans" cxnId="{5E32820A-F03D-48D5-A1F9-63065F0D4592}">
      <dgm:prSet/>
      <dgm:spPr/>
      <dgm:t>
        <a:bodyPr/>
        <a:lstStyle/>
        <a:p>
          <a:endParaRPr lang="es-EC" b="1">
            <a:solidFill>
              <a:schemeClr val="bg1"/>
            </a:solidFill>
          </a:endParaRPr>
        </a:p>
      </dgm:t>
    </dgm:pt>
    <dgm:pt modelId="{5EC31B58-CD09-44A5-B4B1-8D88F7673E98}" type="sibTrans" cxnId="{5E32820A-F03D-48D5-A1F9-63065F0D4592}">
      <dgm:prSet/>
      <dgm:spPr/>
      <dgm:t>
        <a:bodyPr/>
        <a:lstStyle/>
        <a:p>
          <a:endParaRPr lang="es-EC" b="1">
            <a:solidFill>
              <a:schemeClr val="bg1"/>
            </a:solidFill>
          </a:endParaRPr>
        </a:p>
      </dgm:t>
    </dgm:pt>
    <dgm:pt modelId="{22F16785-0350-41EB-BDF9-634F467E4B93}">
      <dgm:prSet phldrT="[Texto]" custT="1"/>
      <dgm:spPr/>
      <dgm:t>
        <a:bodyPr/>
        <a:lstStyle/>
        <a:p>
          <a:r>
            <a:rPr lang="es-EC" sz="2000" b="1" smtClean="0">
              <a:solidFill>
                <a:schemeClr val="bg1"/>
              </a:solidFill>
            </a:rPr>
            <a:t>Menos competitividad </a:t>
          </a:r>
          <a:endParaRPr lang="es-EC" sz="2000" b="1" dirty="0">
            <a:solidFill>
              <a:schemeClr val="bg1"/>
            </a:solidFill>
          </a:endParaRPr>
        </a:p>
      </dgm:t>
    </dgm:pt>
    <dgm:pt modelId="{A8560CB7-FBEB-4A76-BF6C-7EB05966D095}" type="parTrans" cxnId="{7043742A-4010-4A54-ABFD-3FB354C5FB70}">
      <dgm:prSet/>
      <dgm:spPr/>
      <dgm:t>
        <a:bodyPr/>
        <a:lstStyle/>
        <a:p>
          <a:endParaRPr lang="es-EC" b="1">
            <a:solidFill>
              <a:schemeClr val="bg1"/>
            </a:solidFill>
          </a:endParaRPr>
        </a:p>
      </dgm:t>
    </dgm:pt>
    <dgm:pt modelId="{ABC0FDF4-B32E-426B-BCAB-AD4AEC86DC77}" type="sibTrans" cxnId="{7043742A-4010-4A54-ABFD-3FB354C5FB70}">
      <dgm:prSet/>
      <dgm:spPr/>
      <dgm:t>
        <a:bodyPr/>
        <a:lstStyle/>
        <a:p>
          <a:endParaRPr lang="es-EC" b="1">
            <a:solidFill>
              <a:schemeClr val="bg1"/>
            </a:solidFill>
          </a:endParaRPr>
        </a:p>
      </dgm:t>
    </dgm:pt>
    <dgm:pt modelId="{A6FA7960-8212-4791-9583-4D2D3EE23FBF}">
      <dgm:prSet phldrT="[Texto]" custT="1"/>
      <dgm:spPr/>
      <dgm:t>
        <a:bodyPr/>
        <a:lstStyle/>
        <a:p>
          <a:r>
            <a:rPr lang="es-EC" sz="2000" b="1" smtClean="0">
              <a:solidFill>
                <a:schemeClr val="bg1"/>
              </a:solidFill>
            </a:rPr>
            <a:t>Disminución de empleo y en el aporte a la Balanza Comercial</a:t>
          </a:r>
          <a:endParaRPr lang="es-EC" sz="2000" b="1" dirty="0">
            <a:solidFill>
              <a:schemeClr val="bg1"/>
            </a:solidFill>
          </a:endParaRPr>
        </a:p>
      </dgm:t>
    </dgm:pt>
    <dgm:pt modelId="{E6632C41-BB5B-47A6-AFA0-7201226B1062}" type="parTrans" cxnId="{FBBCF968-423E-4421-ACE9-2FA3A227094C}">
      <dgm:prSet/>
      <dgm:spPr/>
      <dgm:t>
        <a:bodyPr/>
        <a:lstStyle/>
        <a:p>
          <a:endParaRPr lang="es-EC" b="1">
            <a:solidFill>
              <a:schemeClr val="bg1"/>
            </a:solidFill>
          </a:endParaRPr>
        </a:p>
      </dgm:t>
    </dgm:pt>
    <dgm:pt modelId="{32613E6A-3EE1-4E11-926A-1EFBAF03347D}" type="sibTrans" cxnId="{FBBCF968-423E-4421-ACE9-2FA3A227094C}">
      <dgm:prSet/>
      <dgm:spPr/>
      <dgm:t>
        <a:bodyPr/>
        <a:lstStyle/>
        <a:p>
          <a:endParaRPr lang="es-EC" b="1">
            <a:solidFill>
              <a:schemeClr val="bg1"/>
            </a:solidFill>
          </a:endParaRPr>
        </a:p>
      </dgm:t>
    </dgm:pt>
    <dgm:pt modelId="{2E93CAE2-5B4D-4A16-AD04-EC7A7741456A}" type="pres">
      <dgm:prSet presAssocID="{9E4BC3E6-F8E4-40B3-9045-37C321B3844C}" presName="diagram" presStyleCnt="0">
        <dgm:presLayoutVars>
          <dgm:dir/>
          <dgm:resizeHandles val="exact"/>
        </dgm:presLayoutVars>
      </dgm:prSet>
      <dgm:spPr/>
      <dgm:t>
        <a:bodyPr/>
        <a:lstStyle/>
        <a:p>
          <a:endParaRPr lang="es-EC"/>
        </a:p>
      </dgm:t>
    </dgm:pt>
    <dgm:pt modelId="{0454F56D-197B-472D-AFD6-A1600BF7E12B}" type="pres">
      <dgm:prSet presAssocID="{69DB8536-25CF-40BE-8073-D6A5A44EBDDD}" presName="node" presStyleLbl="node1" presStyleIdx="0" presStyleCnt="5" custLinFactNeighborX="6650" custLinFactNeighborY="8190">
        <dgm:presLayoutVars>
          <dgm:bulletEnabled val="1"/>
        </dgm:presLayoutVars>
      </dgm:prSet>
      <dgm:spPr/>
      <dgm:t>
        <a:bodyPr/>
        <a:lstStyle/>
        <a:p>
          <a:endParaRPr lang="es-EC"/>
        </a:p>
      </dgm:t>
    </dgm:pt>
    <dgm:pt modelId="{C8F13EB9-0211-4BB4-A0E3-BE86C97D7E44}" type="pres">
      <dgm:prSet presAssocID="{7FE6F75F-F307-4348-A045-2FE891CD1CF3}" presName="sibTrans" presStyleLbl="sibTrans2D1" presStyleIdx="0" presStyleCnt="4"/>
      <dgm:spPr/>
      <dgm:t>
        <a:bodyPr/>
        <a:lstStyle/>
        <a:p>
          <a:endParaRPr lang="es-EC"/>
        </a:p>
      </dgm:t>
    </dgm:pt>
    <dgm:pt modelId="{CD84C64E-9920-4288-AAEB-DD41895A8B02}" type="pres">
      <dgm:prSet presAssocID="{7FE6F75F-F307-4348-A045-2FE891CD1CF3}" presName="connectorText" presStyleLbl="sibTrans2D1" presStyleIdx="0" presStyleCnt="4"/>
      <dgm:spPr/>
      <dgm:t>
        <a:bodyPr/>
        <a:lstStyle/>
        <a:p>
          <a:endParaRPr lang="es-EC"/>
        </a:p>
      </dgm:t>
    </dgm:pt>
    <dgm:pt modelId="{BB8CADE6-868F-4428-BD73-DDF2626AF61F}" type="pres">
      <dgm:prSet presAssocID="{AD370316-7854-4513-9DDA-DE320EBE9B29}" presName="node" presStyleLbl="node1" presStyleIdx="1" presStyleCnt="5" custLinFactNeighborX="13135" custLinFactNeighborY="8190">
        <dgm:presLayoutVars>
          <dgm:bulletEnabled val="1"/>
        </dgm:presLayoutVars>
      </dgm:prSet>
      <dgm:spPr/>
      <dgm:t>
        <a:bodyPr/>
        <a:lstStyle/>
        <a:p>
          <a:endParaRPr lang="es-EC"/>
        </a:p>
      </dgm:t>
    </dgm:pt>
    <dgm:pt modelId="{6D1372D2-5653-432B-A4CF-FC75B8ADE7A3}" type="pres">
      <dgm:prSet presAssocID="{4DD4F0D9-ABE5-4ADF-A19D-E24A1264D312}" presName="sibTrans" presStyleLbl="sibTrans2D1" presStyleIdx="1" presStyleCnt="4" custLinFactNeighborX="8421" custLinFactNeighborY="-71986"/>
      <dgm:spPr/>
      <dgm:t>
        <a:bodyPr/>
        <a:lstStyle/>
        <a:p>
          <a:endParaRPr lang="es-EC"/>
        </a:p>
      </dgm:t>
    </dgm:pt>
    <dgm:pt modelId="{54E17E87-2CB1-4ABA-A5F6-82E0952F1345}" type="pres">
      <dgm:prSet presAssocID="{4DD4F0D9-ABE5-4ADF-A19D-E24A1264D312}" presName="connectorText" presStyleLbl="sibTrans2D1" presStyleIdx="1" presStyleCnt="4"/>
      <dgm:spPr/>
      <dgm:t>
        <a:bodyPr/>
        <a:lstStyle/>
        <a:p>
          <a:endParaRPr lang="es-EC"/>
        </a:p>
      </dgm:t>
    </dgm:pt>
    <dgm:pt modelId="{EE19E175-A58E-4497-872B-4D782CF17CCD}" type="pres">
      <dgm:prSet presAssocID="{18E01153-1D93-4324-AC2E-E15015F550A4}" presName="node" presStyleLbl="node1" presStyleIdx="2" presStyleCnt="5" custLinFactY="7141" custLinFactNeighborX="6040" custLinFactNeighborY="100000">
        <dgm:presLayoutVars>
          <dgm:bulletEnabled val="1"/>
        </dgm:presLayoutVars>
      </dgm:prSet>
      <dgm:spPr/>
      <dgm:t>
        <a:bodyPr/>
        <a:lstStyle/>
        <a:p>
          <a:endParaRPr lang="es-EC"/>
        </a:p>
      </dgm:t>
    </dgm:pt>
    <dgm:pt modelId="{70537C40-5492-410B-9EB0-793322C8391E}" type="pres">
      <dgm:prSet presAssocID="{5EC31B58-CD09-44A5-B4B1-8D88F7673E98}" presName="sibTrans" presStyleLbl="sibTrans2D1" presStyleIdx="2" presStyleCnt="4"/>
      <dgm:spPr/>
      <dgm:t>
        <a:bodyPr/>
        <a:lstStyle/>
        <a:p>
          <a:endParaRPr lang="es-EC"/>
        </a:p>
      </dgm:t>
    </dgm:pt>
    <dgm:pt modelId="{5459EE48-D77A-4A0B-9442-11E2DD44A387}" type="pres">
      <dgm:prSet presAssocID="{5EC31B58-CD09-44A5-B4B1-8D88F7673E98}" presName="connectorText" presStyleLbl="sibTrans2D1" presStyleIdx="2" presStyleCnt="4"/>
      <dgm:spPr/>
      <dgm:t>
        <a:bodyPr/>
        <a:lstStyle/>
        <a:p>
          <a:endParaRPr lang="es-EC"/>
        </a:p>
      </dgm:t>
    </dgm:pt>
    <dgm:pt modelId="{39E921D2-3F08-46E5-9DAD-42DB58E5FB0D}" type="pres">
      <dgm:prSet presAssocID="{22F16785-0350-41EB-BDF9-634F467E4B93}" presName="node" presStyleLbl="node1" presStyleIdx="3" presStyleCnt="5" custLinFactX="-23178" custLinFactNeighborX="-100000" custLinFactNeighborY="21963">
        <dgm:presLayoutVars>
          <dgm:bulletEnabled val="1"/>
        </dgm:presLayoutVars>
      </dgm:prSet>
      <dgm:spPr/>
      <dgm:t>
        <a:bodyPr/>
        <a:lstStyle/>
        <a:p>
          <a:endParaRPr lang="es-EC"/>
        </a:p>
      </dgm:t>
    </dgm:pt>
    <dgm:pt modelId="{600DE374-E6B6-4A7A-9AD2-E2B7905C2C09}" type="pres">
      <dgm:prSet presAssocID="{ABC0FDF4-B32E-426B-BCAB-AD4AEC86DC77}" presName="sibTrans" presStyleLbl="sibTrans2D1" presStyleIdx="3" presStyleCnt="4"/>
      <dgm:spPr/>
      <dgm:t>
        <a:bodyPr/>
        <a:lstStyle/>
        <a:p>
          <a:endParaRPr lang="es-EC"/>
        </a:p>
      </dgm:t>
    </dgm:pt>
    <dgm:pt modelId="{64FB79BF-BEC8-4836-B56F-075D2311D156}" type="pres">
      <dgm:prSet presAssocID="{ABC0FDF4-B32E-426B-BCAB-AD4AEC86DC77}" presName="connectorText" presStyleLbl="sibTrans2D1" presStyleIdx="3" presStyleCnt="4"/>
      <dgm:spPr/>
      <dgm:t>
        <a:bodyPr/>
        <a:lstStyle/>
        <a:p>
          <a:endParaRPr lang="es-EC"/>
        </a:p>
      </dgm:t>
    </dgm:pt>
    <dgm:pt modelId="{84E1A4CC-4A9E-4FCD-9538-9AD0830B22EA}" type="pres">
      <dgm:prSet presAssocID="{A6FA7960-8212-4791-9583-4D2D3EE23FBF}" presName="node" presStyleLbl="node1" presStyleIdx="4" presStyleCnt="5" custLinFactX="-26365" custLinFactNeighborX="-100000" custLinFactNeighborY="16142">
        <dgm:presLayoutVars>
          <dgm:bulletEnabled val="1"/>
        </dgm:presLayoutVars>
      </dgm:prSet>
      <dgm:spPr/>
      <dgm:t>
        <a:bodyPr/>
        <a:lstStyle/>
        <a:p>
          <a:endParaRPr lang="es-EC"/>
        </a:p>
      </dgm:t>
    </dgm:pt>
  </dgm:ptLst>
  <dgm:cxnLst>
    <dgm:cxn modelId="{EA776F72-A20A-4BF5-AC57-8A9AFE8F109D}" srcId="{9E4BC3E6-F8E4-40B3-9045-37C321B3844C}" destId="{AD370316-7854-4513-9DDA-DE320EBE9B29}" srcOrd="1" destOrd="0" parTransId="{7FD54874-1AA0-46B8-B584-5AC20E6CF06C}" sibTransId="{4DD4F0D9-ABE5-4ADF-A19D-E24A1264D312}"/>
    <dgm:cxn modelId="{C647BA80-9725-49B5-AA76-96DD4537A442}" type="presOf" srcId="{A6FA7960-8212-4791-9583-4D2D3EE23FBF}" destId="{84E1A4CC-4A9E-4FCD-9538-9AD0830B22EA}" srcOrd="0" destOrd="0" presId="urn:microsoft.com/office/officeart/2005/8/layout/process5"/>
    <dgm:cxn modelId="{83EBF27C-BB17-4098-9169-0BAE6672F6DC}" type="presOf" srcId="{9E4BC3E6-F8E4-40B3-9045-37C321B3844C}" destId="{2E93CAE2-5B4D-4A16-AD04-EC7A7741456A}" srcOrd="0" destOrd="0" presId="urn:microsoft.com/office/officeart/2005/8/layout/process5"/>
    <dgm:cxn modelId="{4A16FE1D-BB14-4414-B9C6-C568B7F22615}" type="presOf" srcId="{7FE6F75F-F307-4348-A045-2FE891CD1CF3}" destId="{C8F13EB9-0211-4BB4-A0E3-BE86C97D7E44}" srcOrd="0" destOrd="0" presId="urn:microsoft.com/office/officeart/2005/8/layout/process5"/>
    <dgm:cxn modelId="{B7FB3059-64BA-4FC2-BCF5-B404D5523A9F}" type="presOf" srcId="{5EC31B58-CD09-44A5-B4B1-8D88F7673E98}" destId="{70537C40-5492-410B-9EB0-793322C8391E}" srcOrd="0" destOrd="0" presId="urn:microsoft.com/office/officeart/2005/8/layout/process5"/>
    <dgm:cxn modelId="{07BBE824-4AC5-44A8-A6DA-E02078DD1D1A}" type="presOf" srcId="{7FE6F75F-F307-4348-A045-2FE891CD1CF3}" destId="{CD84C64E-9920-4288-AAEB-DD41895A8B02}" srcOrd="1" destOrd="0" presId="urn:microsoft.com/office/officeart/2005/8/layout/process5"/>
    <dgm:cxn modelId="{816E972E-3E3B-4B3D-B6AD-C273DBC052B6}" type="presOf" srcId="{69DB8536-25CF-40BE-8073-D6A5A44EBDDD}" destId="{0454F56D-197B-472D-AFD6-A1600BF7E12B}" srcOrd="0" destOrd="0" presId="urn:microsoft.com/office/officeart/2005/8/layout/process5"/>
    <dgm:cxn modelId="{D849F4DA-260C-4245-BC0E-0878ECE47D40}" srcId="{9E4BC3E6-F8E4-40B3-9045-37C321B3844C}" destId="{69DB8536-25CF-40BE-8073-D6A5A44EBDDD}" srcOrd="0" destOrd="0" parTransId="{04ED5B1D-2B8A-4313-9E2B-85FBD641AA67}" sibTransId="{7FE6F75F-F307-4348-A045-2FE891CD1CF3}"/>
    <dgm:cxn modelId="{5E32820A-F03D-48D5-A1F9-63065F0D4592}" srcId="{9E4BC3E6-F8E4-40B3-9045-37C321B3844C}" destId="{18E01153-1D93-4324-AC2E-E15015F550A4}" srcOrd="2" destOrd="0" parTransId="{62F7ADED-02F1-4E90-A76C-B28DF802D7DB}" sibTransId="{5EC31B58-CD09-44A5-B4B1-8D88F7673E98}"/>
    <dgm:cxn modelId="{D1A99DFC-8AD3-4058-A7EA-63BF4E1A473E}" type="presOf" srcId="{18E01153-1D93-4324-AC2E-E15015F550A4}" destId="{EE19E175-A58E-4497-872B-4D782CF17CCD}" srcOrd="0" destOrd="0" presId="urn:microsoft.com/office/officeart/2005/8/layout/process5"/>
    <dgm:cxn modelId="{6DDBBEE1-38F2-4DFB-ACC7-0404EDFA51C7}" type="presOf" srcId="{4DD4F0D9-ABE5-4ADF-A19D-E24A1264D312}" destId="{6D1372D2-5653-432B-A4CF-FC75B8ADE7A3}" srcOrd="0" destOrd="0" presId="urn:microsoft.com/office/officeart/2005/8/layout/process5"/>
    <dgm:cxn modelId="{AAEC6F91-D44E-4C64-896F-EFF67D521CFF}" type="presOf" srcId="{ABC0FDF4-B32E-426B-BCAB-AD4AEC86DC77}" destId="{64FB79BF-BEC8-4836-B56F-075D2311D156}" srcOrd="1" destOrd="0" presId="urn:microsoft.com/office/officeart/2005/8/layout/process5"/>
    <dgm:cxn modelId="{3247E7AD-B60E-4913-9102-CE592CF0F2C6}" type="presOf" srcId="{AD370316-7854-4513-9DDA-DE320EBE9B29}" destId="{BB8CADE6-868F-4428-BD73-DDF2626AF61F}" srcOrd="0" destOrd="0" presId="urn:microsoft.com/office/officeart/2005/8/layout/process5"/>
    <dgm:cxn modelId="{3B099B29-2925-4485-B0C7-01E18A639CD3}" type="presOf" srcId="{4DD4F0D9-ABE5-4ADF-A19D-E24A1264D312}" destId="{54E17E87-2CB1-4ABA-A5F6-82E0952F1345}" srcOrd="1" destOrd="0" presId="urn:microsoft.com/office/officeart/2005/8/layout/process5"/>
    <dgm:cxn modelId="{FBBCF968-423E-4421-ACE9-2FA3A227094C}" srcId="{9E4BC3E6-F8E4-40B3-9045-37C321B3844C}" destId="{A6FA7960-8212-4791-9583-4D2D3EE23FBF}" srcOrd="4" destOrd="0" parTransId="{E6632C41-BB5B-47A6-AFA0-7201226B1062}" sibTransId="{32613E6A-3EE1-4E11-926A-1EFBAF03347D}"/>
    <dgm:cxn modelId="{1DB64F50-A1AC-40E3-9F06-D54C1CFB7B89}" type="presOf" srcId="{22F16785-0350-41EB-BDF9-634F467E4B93}" destId="{39E921D2-3F08-46E5-9DAD-42DB58E5FB0D}" srcOrd="0" destOrd="0" presId="urn:microsoft.com/office/officeart/2005/8/layout/process5"/>
    <dgm:cxn modelId="{AA4F96AE-3F02-4723-AC22-60963322ED93}" type="presOf" srcId="{5EC31B58-CD09-44A5-B4B1-8D88F7673E98}" destId="{5459EE48-D77A-4A0B-9442-11E2DD44A387}" srcOrd="1" destOrd="0" presId="urn:microsoft.com/office/officeart/2005/8/layout/process5"/>
    <dgm:cxn modelId="{A766362A-02AE-44CD-995F-897F05FA89C3}" type="presOf" srcId="{ABC0FDF4-B32E-426B-BCAB-AD4AEC86DC77}" destId="{600DE374-E6B6-4A7A-9AD2-E2B7905C2C09}" srcOrd="0" destOrd="0" presId="urn:microsoft.com/office/officeart/2005/8/layout/process5"/>
    <dgm:cxn modelId="{7043742A-4010-4A54-ABFD-3FB354C5FB70}" srcId="{9E4BC3E6-F8E4-40B3-9045-37C321B3844C}" destId="{22F16785-0350-41EB-BDF9-634F467E4B93}" srcOrd="3" destOrd="0" parTransId="{A8560CB7-FBEB-4A76-BF6C-7EB05966D095}" sibTransId="{ABC0FDF4-B32E-426B-BCAB-AD4AEC86DC77}"/>
    <dgm:cxn modelId="{EC7B9891-3500-434B-824F-D95C3D23E8FA}" type="presParOf" srcId="{2E93CAE2-5B4D-4A16-AD04-EC7A7741456A}" destId="{0454F56D-197B-472D-AFD6-A1600BF7E12B}" srcOrd="0" destOrd="0" presId="urn:microsoft.com/office/officeart/2005/8/layout/process5"/>
    <dgm:cxn modelId="{579EA000-B4EB-4725-8CD1-B1FEABDAC80B}" type="presParOf" srcId="{2E93CAE2-5B4D-4A16-AD04-EC7A7741456A}" destId="{C8F13EB9-0211-4BB4-A0E3-BE86C97D7E44}" srcOrd="1" destOrd="0" presId="urn:microsoft.com/office/officeart/2005/8/layout/process5"/>
    <dgm:cxn modelId="{71090B6D-3864-4F6E-8AB6-D580E95EBFC2}" type="presParOf" srcId="{C8F13EB9-0211-4BB4-A0E3-BE86C97D7E44}" destId="{CD84C64E-9920-4288-AAEB-DD41895A8B02}" srcOrd="0" destOrd="0" presId="urn:microsoft.com/office/officeart/2005/8/layout/process5"/>
    <dgm:cxn modelId="{82C646C4-4641-4F64-B7BC-055084CFFEAF}" type="presParOf" srcId="{2E93CAE2-5B4D-4A16-AD04-EC7A7741456A}" destId="{BB8CADE6-868F-4428-BD73-DDF2626AF61F}" srcOrd="2" destOrd="0" presId="urn:microsoft.com/office/officeart/2005/8/layout/process5"/>
    <dgm:cxn modelId="{0B0C3A54-B1A7-4F93-9164-60B633FB63BF}" type="presParOf" srcId="{2E93CAE2-5B4D-4A16-AD04-EC7A7741456A}" destId="{6D1372D2-5653-432B-A4CF-FC75B8ADE7A3}" srcOrd="3" destOrd="0" presId="urn:microsoft.com/office/officeart/2005/8/layout/process5"/>
    <dgm:cxn modelId="{E9D3CA38-A5D1-4B51-8E9C-FD705D291BD9}" type="presParOf" srcId="{6D1372D2-5653-432B-A4CF-FC75B8ADE7A3}" destId="{54E17E87-2CB1-4ABA-A5F6-82E0952F1345}" srcOrd="0" destOrd="0" presId="urn:microsoft.com/office/officeart/2005/8/layout/process5"/>
    <dgm:cxn modelId="{D5308008-BA98-416F-AB55-ACCAABF708C2}" type="presParOf" srcId="{2E93CAE2-5B4D-4A16-AD04-EC7A7741456A}" destId="{EE19E175-A58E-4497-872B-4D782CF17CCD}" srcOrd="4" destOrd="0" presId="urn:microsoft.com/office/officeart/2005/8/layout/process5"/>
    <dgm:cxn modelId="{296E6FE3-5EF1-43BF-87FB-06EDE249E9AA}" type="presParOf" srcId="{2E93CAE2-5B4D-4A16-AD04-EC7A7741456A}" destId="{70537C40-5492-410B-9EB0-793322C8391E}" srcOrd="5" destOrd="0" presId="urn:microsoft.com/office/officeart/2005/8/layout/process5"/>
    <dgm:cxn modelId="{103C25E1-DF9D-4F47-B5F7-D177E4ACE236}" type="presParOf" srcId="{70537C40-5492-410B-9EB0-793322C8391E}" destId="{5459EE48-D77A-4A0B-9442-11E2DD44A387}" srcOrd="0" destOrd="0" presId="urn:microsoft.com/office/officeart/2005/8/layout/process5"/>
    <dgm:cxn modelId="{91B4A470-3BC1-4A93-A884-F2B0CB510C50}" type="presParOf" srcId="{2E93CAE2-5B4D-4A16-AD04-EC7A7741456A}" destId="{39E921D2-3F08-46E5-9DAD-42DB58E5FB0D}" srcOrd="6" destOrd="0" presId="urn:microsoft.com/office/officeart/2005/8/layout/process5"/>
    <dgm:cxn modelId="{068C39F2-24EA-444B-9E27-0280201696AF}" type="presParOf" srcId="{2E93CAE2-5B4D-4A16-AD04-EC7A7741456A}" destId="{600DE374-E6B6-4A7A-9AD2-E2B7905C2C09}" srcOrd="7" destOrd="0" presId="urn:microsoft.com/office/officeart/2005/8/layout/process5"/>
    <dgm:cxn modelId="{DF29EE02-6FA5-4A0D-BCA6-1B193256FC25}" type="presParOf" srcId="{600DE374-E6B6-4A7A-9AD2-E2B7905C2C09}" destId="{64FB79BF-BEC8-4836-B56F-075D2311D156}" srcOrd="0" destOrd="0" presId="urn:microsoft.com/office/officeart/2005/8/layout/process5"/>
    <dgm:cxn modelId="{6EC82511-0A32-42FA-896C-23152B26744A}" type="presParOf" srcId="{2E93CAE2-5B4D-4A16-AD04-EC7A7741456A}" destId="{84E1A4CC-4A9E-4FCD-9538-9AD0830B22E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C8411-0365-4465-8474-2A26371BD03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971D7B29-152F-49E4-9A3B-661C1207C607}">
      <dgm:prSet phldrT="[Texto]"/>
      <dgm:spPr/>
      <dgm:t>
        <a:bodyPr/>
        <a:lstStyle/>
        <a:p>
          <a:r>
            <a:rPr lang="es-EC" b="1" dirty="0" smtClean="0">
              <a:latin typeface="Century Gothic" panose="020B0502020202020204" pitchFamily="34" charset="0"/>
            </a:rPr>
            <a:t>Acuerdo  General sobre Aranceles Aduaneros y de Comercio (GATT)</a:t>
          </a:r>
          <a:endParaRPr lang="es-EC" b="1" dirty="0"/>
        </a:p>
      </dgm:t>
    </dgm:pt>
    <dgm:pt modelId="{09F57F95-E82C-4312-BF07-47BBC64B5D01}" type="parTrans" cxnId="{9457EFB7-617B-4951-90C6-10F8AFF7F4B0}">
      <dgm:prSet/>
      <dgm:spPr/>
      <dgm:t>
        <a:bodyPr/>
        <a:lstStyle/>
        <a:p>
          <a:endParaRPr lang="es-EC" b="1"/>
        </a:p>
      </dgm:t>
    </dgm:pt>
    <dgm:pt modelId="{F8A47055-99AF-45A0-91C7-EEB9E10739E8}" type="sibTrans" cxnId="{9457EFB7-617B-4951-90C6-10F8AFF7F4B0}">
      <dgm:prSet/>
      <dgm:spPr/>
      <dgm:t>
        <a:bodyPr/>
        <a:lstStyle/>
        <a:p>
          <a:endParaRPr lang="es-EC" b="1"/>
        </a:p>
      </dgm:t>
    </dgm:pt>
    <dgm:pt modelId="{76D09D82-0A80-4A1B-8DCC-D7261D280CA0}">
      <dgm:prSet phldrT="[Texto]"/>
      <dgm:spPr/>
      <dgm:t>
        <a:bodyPr/>
        <a:lstStyle/>
        <a:p>
          <a:r>
            <a:rPr lang="es-EC" b="1" dirty="0" smtClean="0">
              <a:latin typeface="Century Gothic" panose="020B0502020202020204" pitchFamily="34" charset="0"/>
            </a:rPr>
            <a:t>Organización Mundial de Comercio</a:t>
          </a:r>
          <a:endParaRPr lang="es-EC" b="1" dirty="0"/>
        </a:p>
      </dgm:t>
    </dgm:pt>
    <dgm:pt modelId="{A36132D4-2E19-43C4-8FE2-8C2139BBA848}" type="parTrans" cxnId="{FEB57016-1217-4858-B2BB-BBCDE8FFCE51}">
      <dgm:prSet/>
      <dgm:spPr/>
      <dgm:t>
        <a:bodyPr/>
        <a:lstStyle/>
        <a:p>
          <a:endParaRPr lang="es-EC" b="1"/>
        </a:p>
      </dgm:t>
    </dgm:pt>
    <dgm:pt modelId="{961C64D1-63CC-4932-AEFB-DE6FAE8E4141}" type="sibTrans" cxnId="{FEB57016-1217-4858-B2BB-BBCDE8FFCE51}">
      <dgm:prSet/>
      <dgm:spPr/>
      <dgm:t>
        <a:bodyPr/>
        <a:lstStyle/>
        <a:p>
          <a:endParaRPr lang="es-EC" b="1"/>
        </a:p>
      </dgm:t>
    </dgm:pt>
    <dgm:pt modelId="{6DECECB3-38F6-46BD-83FB-2715D47C6F93}">
      <dgm:prSet phldrT="[Texto]"/>
      <dgm:spPr/>
      <dgm:t>
        <a:bodyPr/>
        <a:lstStyle/>
        <a:p>
          <a:r>
            <a:rPr lang="es-EC" b="1" dirty="0" smtClean="0">
              <a:latin typeface="Century Gothic" panose="020B0502020202020204" pitchFamily="34" charset="0"/>
            </a:rPr>
            <a:t>Resolución No. 011-2015 del Comité de Comercio Exterior de la República del Ecuador </a:t>
          </a:r>
          <a:endParaRPr lang="es-EC" b="1" dirty="0"/>
        </a:p>
      </dgm:t>
    </dgm:pt>
    <dgm:pt modelId="{039AF33A-0995-4F3E-BD06-0F5149B079C2}" type="parTrans" cxnId="{C198F826-F5B6-4768-A39E-8BB1F46C69A7}">
      <dgm:prSet/>
      <dgm:spPr/>
      <dgm:t>
        <a:bodyPr/>
        <a:lstStyle/>
        <a:p>
          <a:endParaRPr lang="es-EC" b="1"/>
        </a:p>
      </dgm:t>
    </dgm:pt>
    <dgm:pt modelId="{60E35CC3-C91E-4B30-908E-466B7B58F822}" type="sibTrans" cxnId="{C198F826-F5B6-4768-A39E-8BB1F46C69A7}">
      <dgm:prSet/>
      <dgm:spPr/>
      <dgm:t>
        <a:bodyPr/>
        <a:lstStyle/>
        <a:p>
          <a:endParaRPr lang="es-EC" b="1"/>
        </a:p>
      </dgm:t>
    </dgm:pt>
    <dgm:pt modelId="{05D99665-7097-4C5F-9537-DF8336A65E9B}">
      <dgm:prSet phldrT="[Texto]"/>
      <dgm:spPr/>
      <dgm:t>
        <a:bodyPr/>
        <a:lstStyle/>
        <a:p>
          <a:r>
            <a:rPr lang="es-EC" b="1" dirty="0" smtClean="0">
              <a:latin typeface="Century Gothic" panose="020B0502020202020204" pitchFamily="34" charset="0"/>
            </a:rPr>
            <a:t>Comunidad Andina de Naciones (CAN</a:t>
          </a:r>
          <a:endParaRPr lang="es-EC" b="1" dirty="0"/>
        </a:p>
      </dgm:t>
    </dgm:pt>
    <dgm:pt modelId="{915EFC10-9BEC-4B7E-9CD0-7B392095B688}" type="parTrans" cxnId="{8B4A2FBD-C70A-4461-B720-9BC15CBA6E48}">
      <dgm:prSet/>
      <dgm:spPr/>
      <dgm:t>
        <a:bodyPr/>
        <a:lstStyle/>
        <a:p>
          <a:endParaRPr lang="es-EC" b="1"/>
        </a:p>
      </dgm:t>
    </dgm:pt>
    <dgm:pt modelId="{D2B903EA-75D7-47D4-A870-7F3FCA2CCDFA}" type="sibTrans" cxnId="{8B4A2FBD-C70A-4461-B720-9BC15CBA6E48}">
      <dgm:prSet/>
      <dgm:spPr/>
      <dgm:t>
        <a:bodyPr/>
        <a:lstStyle/>
        <a:p>
          <a:endParaRPr lang="es-EC" b="1"/>
        </a:p>
      </dgm:t>
    </dgm:pt>
    <dgm:pt modelId="{96703932-7E16-4802-96C2-2E52EF48D0C3}" type="pres">
      <dgm:prSet presAssocID="{EFBC8411-0365-4465-8474-2A26371BD03F}" presName="Name0" presStyleCnt="0">
        <dgm:presLayoutVars>
          <dgm:chMax val="7"/>
          <dgm:chPref val="7"/>
          <dgm:dir/>
        </dgm:presLayoutVars>
      </dgm:prSet>
      <dgm:spPr/>
      <dgm:t>
        <a:bodyPr/>
        <a:lstStyle/>
        <a:p>
          <a:endParaRPr lang="es-EC"/>
        </a:p>
      </dgm:t>
    </dgm:pt>
    <dgm:pt modelId="{E00E2F9B-609E-41E3-8324-8D452F4E35D8}" type="pres">
      <dgm:prSet presAssocID="{EFBC8411-0365-4465-8474-2A26371BD03F}" presName="Name1" presStyleCnt="0"/>
      <dgm:spPr/>
    </dgm:pt>
    <dgm:pt modelId="{982FBD2F-4C7D-4BF5-A172-C4757D28F1B2}" type="pres">
      <dgm:prSet presAssocID="{EFBC8411-0365-4465-8474-2A26371BD03F}" presName="cycle" presStyleCnt="0"/>
      <dgm:spPr/>
    </dgm:pt>
    <dgm:pt modelId="{47EB162B-D340-49CA-8B09-B1838FBFD616}" type="pres">
      <dgm:prSet presAssocID="{EFBC8411-0365-4465-8474-2A26371BD03F}" presName="srcNode" presStyleLbl="node1" presStyleIdx="0" presStyleCnt="4"/>
      <dgm:spPr/>
    </dgm:pt>
    <dgm:pt modelId="{1DCADF84-3FBA-4E4E-8A15-D93D54916C0A}" type="pres">
      <dgm:prSet presAssocID="{EFBC8411-0365-4465-8474-2A26371BD03F}" presName="conn" presStyleLbl="parChTrans1D2" presStyleIdx="0" presStyleCnt="1"/>
      <dgm:spPr/>
      <dgm:t>
        <a:bodyPr/>
        <a:lstStyle/>
        <a:p>
          <a:endParaRPr lang="es-EC"/>
        </a:p>
      </dgm:t>
    </dgm:pt>
    <dgm:pt modelId="{86671820-B795-45C3-A09B-3D3B7164407E}" type="pres">
      <dgm:prSet presAssocID="{EFBC8411-0365-4465-8474-2A26371BD03F}" presName="extraNode" presStyleLbl="node1" presStyleIdx="0" presStyleCnt="4"/>
      <dgm:spPr/>
    </dgm:pt>
    <dgm:pt modelId="{C4A864CE-25CE-4A6A-A11C-537353FBFFE5}" type="pres">
      <dgm:prSet presAssocID="{EFBC8411-0365-4465-8474-2A26371BD03F}" presName="dstNode" presStyleLbl="node1" presStyleIdx="0" presStyleCnt="4"/>
      <dgm:spPr/>
    </dgm:pt>
    <dgm:pt modelId="{8D314544-05E7-4A16-88DF-3598FFA1F9D5}" type="pres">
      <dgm:prSet presAssocID="{971D7B29-152F-49E4-9A3B-661C1207C607}" presName="text_1" presStyleLbl="node1" presStyleIdx="0" presStyleCnt="4">
        <dgm:presLayoutVars>
          <dgm:bulletEnabled val="1"/>
        </dgm:presLayoutVars>
      </dgm:prSet>
      <dgm:spPr/>
      <dgm:t>
        <a:bodyPr/>
        <a:lstStyle/>
        <a:p>
          <a:endParaRPr lang="es-EC"/>
        </a:p>
      </dgm:t>
    </dgm:pt>
    <dgm:pt modelId="{DE684298-8086-4A0B-BC8E-40D6E54B34A5}" type="pres">
      <dgm:prSet presAssocID="{971D7B29-152F-49E4-9A3B-661C1207C607}" presName="accent_1" presStyleCnt="0"/>
      <dgm:spPr/>
    </dgm:pt>
    <dgm:pt modelId="{7BC97845-4760-47A9-A50C-C194796DD59E}" type="pres">
      <dgm:prSet presAssocID="{971D7B29-152F-49E4-9A3B-661C1207C607}" presName="accentRepeatNode" presStyleLbl="solidFgAcc1" presStyleIdx="0" presStyleCnt="4"/>
      <dgm:spPr/>
    </dgm:pt>
    <dgm:pt modelId="{20D475D6-F02D-46E3-93B6-DE47E279C027}" type="pres">
      <dgm:prSet presAssocID="{76D09D82-0A80-4A1B-8DCC-D7261D280CA0}" presName="text_2" presStyleLbl="node1" presStyleIdx="1" presStyleCnt="4">
        <dgm:presLayoutVars>
          <dgm:bulletEnabled val="1"/>
        </dgm:presLayoutVars>
      </dgm:prSet>
      <dgm:spPr/>
      <dgm:t>
        <a:bodyPr/>
        <a:lstStyle/>
        <a:p>
          <a:endParaRPr lang="es-EC"/>
        </a:p>
      </dgm:t>
    </dgm:pt>
    <dgm:pt modelId="{4BCAAD90-3602-4599-B6EF-CCB47BB52631}" type="pres">
      <dgm:prSet presAssocID="{76D09D82-0A80-4A1B-8DCC-D7261D280CA0}" presName="accent_2" presStyleCnt="0"/>
      <dgm:spPr/>
    </dgm:pt>
    <dgm:pt modelId="{82A71E5E-7CDF-4AE7-B7A7-D069C0C17C8D}" type="pres">
      <dgm:prSet presAssocID="{76D09D82-0A80-4A1B-8DCC-D7261D280CA0}" presName="accentRepeatNode" presStyleLbl="solidFgAcc1" presStyleIdx="1" presStyleCnt="4"/>
      <dgm:spPr/>
    </dgm:pt>
    <dgm:pt modelId="{B94F09C2-08A9-4CEA-A3EA-78AA339D8CAA}" type="pres">
      <dgm:prSet presAssocID="{6DECECB3-38F6-46BD-83FB-2715D47C6F93}" presName="text_3" presStyleLbl="node1" presStyleIdx="2" presStyleCnt="4">
        <dgm:presLayoutVars>
          <dgm:bulletEnabled val="1"/>
        </dgm:presLayoutVars>
      </dgm:prSet>
      <dgm:spPr/>
      <dgm:t>
        <a:bodyPr/>
        <a:lstStyle/>
        <a:p>
          <a:endParaRPr lang="es-EC"/>
        </a:p>
      </dgm:t>
    </dgm:pt>
    <dgm:pt modelId="{24B9B712-0B96-4DC3-B324-4620E617FB54}" type="pres">
      <dgm:prSet presAssocID="{6DECECB3-38F6-46BD-83FB-2715D47C6F93}" presName="accent_3" presStyleCnt="0"/>
      <dgm:spPr/>
    </dgm:pt>
    <dgm:pt modelId="{36DE3013-D7E9-487D-BA36-EF0163BEA924}" type="pres">
      <dgm:prSet presAssocID="{6DECECB3-38F6-46BD-83FB-2715D47C6F93}" presName="accentRepeatNode" presStyleLbl="solidFgAcc1" presStyleIdx="2" presStyleCnt="4"/>
      <dgm:spPr/>
    </dgm:pt>
    <dgm:pt modelId="{E8E679AF-A39A-40C4-8C1B-CBC7F0DEBFC9}" type="pres">
      <dgm:prSet presAssocID="{05D99665-7097-4C5F-9537-DF8336A65E9B}" presName="text_4" presStyleLbl="node1" presStyleIdx="3" presStyleCnt="4">
        <dgm:presLayoutVars>
          <dgm:bulletEnabled val="1"/>
        </dgm:presLayoutVars>
      </dgm:prSet>
      <dgm:spPr/>
      <dgm:t>
        <a:bodyPr/>
        <a:lstStyle/>
        <a:p>
          <a:endParaRPr lang="es-EC"/>
        </a:p>
      </dgm:t>
    </dgm:pt>
    <dgm:pt modelId="{9208093A-24CA-491D-87DB-64A937061283}" type="pres">
      <dgm:prSet presAssocID="{05D99665-7097-4C5F-9537-DF8336A65E9B}" presName="accent_4" presStyleCnt="0"/>
      <dgm:spPr/>
    </dgm:pt>
    <dgm:pt modelId="{A706326F-4AFA-4C83-AADD-034AF589B512}" type="pres">
      <dgm:prSet presAssocID="{05D99665-7097-4C5F-9537-DF8336A65E9B}" presName="accentRepeatNode" presStyleLbl="solidFgAcc1" presStyleIdx="3" presStyleCnt="4"/>
      <dgm:spPr/>
    </dgm:pt>
  </dgm:ptLst>
  <dgm:cxnLst>
    <dgm:cxn modelId="{E0CD217D-FEB5-48E0-A6CB-E6FD3EDCC84C}" type="presOf" srcId="{76D09D82-0A80-4A1B-8DCC-D7261D280CA0}" destId="{20D475D6-F02D-46E3-93B6-DE47E279C027}" srcOrd="0" destOrd="0" presId="urn:microsoft.com/office/officeart/2008/layout/VerticalCurvedList"/>
    <dgm:cxn modelId="{9457EFB7-617B-4951-90C6-10F8AFF7F4B0}" srcId="{EFBC8411-0365-4465-8474-2A26371BD03F}" destId="{971D7B29-152F-49E4-9A3B-661C1207C607}" srcOrd="0" destOrd="0" parTransId="{09F57F95-E82C-4312-BF07-47BBC64B5D01}" sibTransId="{F8A47055-99AF-45A0-91C7-EEB9E10739E8}"/>
    <dgm:cxn modelId="{AC25BA01-0B60-4998-9F22-8592D84B1233}" type="presOf" srcId="{F8A47055-99AF-45A0-91C7-EEB9E10739E8}" destId="{1DCADF84-3FBA-4E4E-8A15-D93D54916C0A}" srcOrd="0" destOrd="0" presId="urn:microsoft.com/office/officeart/2008/layout/VerticalCurvedList"/>
    <dgm:cxn modelId="{AA7037C4-AF15-43CC-8BD5-BF8FB876CE6B}" type="presOf" srcId="{EFBC8411-0365-4465-8474-2A26371BD03F}" destId="{96703932-7E16-4802-96C2-2E52EF48D0C3}" srcOrd="0" destOrd="0" presId="urn:microsoft.com/office/officeart/2008/layout/VerticalCurvedList"/>
    <dgm:cxn modelId="{C198F826-F5B6-4768-A39E-8BB1F46C69A7}" srcId="{EFBC8411-0365-4465-8474-2A26371BD03F}" destId="{6DECECB3-38F6-46BD-83FB-2715D47C6F93}" srcOrd="2" destOrd="0" parTransId="{039AF33A-0995-4F3E-BD06-0F5149B079C2}" sibTransId="{60E35CC3-C91E-4B30-908E-466B7B58F822}"/>
    <dgm:cxn modelId="{B8892675-167F-4B2C-B709-CDB5DF274AE1}" type="presOf" srcId="{6DECECB3-38F6-46BD-83FB-2715D47C6F93}" destId="{B94F09C2-08A9-4CEA-A3EA-78AA339D8CAA}" srcOrd="0" destOrd="0" presId="urn:microsoft.com/office/officeart/2008/layout/VerticalCurvedList"/>
    <dgm:cxn modelId="{FEB57016-1217-4858-B2BB-BBCDE8FFCE51}" srcId="{EFBC8411-0365-4465-8474-2A26371BD03F}" destId="{76D09D82-0A80-4A1B-8DCC-D7261D280CA0}" srcOrd="1" destOrd="0" parTransId="{A36132D4-2E19-43C4-8FE2-8C2139BBA848}" sibTransId="{961C64D1-63CC-4932-AEFB-DE6FAE8E4141}"/>
    <dgm:cxn modelId="{C6C15E98-DDA8-497E-9E5B-11A1AD6092C8}" type="presOf" srcId="{971D7B29-152F-49E4-9A3B-661C1207C607}" destId="{8D314544-05E7-4A16-88DF-3598FFA1F9D5}" srcOrd="0" destOrd="0" presId="urn:microsoft.com/office/officeart/2008/layout/VerticalCurvedList"/>
    <dgm:cxn modelId="{8B4A2FBD-C70A-4461-B720-9BC15CBA6E48}" srcId="{EFBC8411-0365-4465-8474-2A26371BD03F}" destId="{05D99665-7097-4C5F-9537-DF8336A65E9B}" srcOrd="3" destOrd="0" parTransId="{915EFC10-9BEC-4B7E-9CD0-7B392095B688}" sibTransId="{D2B903EA-75D7-47D4-A870-7F3FCA2CCDFA}"/>
    <dgm:cxn modelId="{68ABBBC9-6A99-4791-AC33-F818D23F50AC}" type="presOf" srcId="{05D99665-7097-4C5F-9537-DF8336A65E9B}" destId="{E8E679AF-A39A-40C4-8C1B-CBC7F0DEBFC9}" srcOrd="0" destOrd="0" presId="urn:microsoft.com/office/officeart/2008/layout/VerticalCurvedList"/>
    <dgm:cxn modelId="{21299C41-D949-4B42-8FD4-80845395DAC6}" type="presParOf" srcId="{96703932-7E16-4802-96C2-2E52EF48D0C3}" destId="{E00E2F9B-609E-41E3-8324-8D452F4E35D8}" srcOrd="0" destOrd="0" presId="urn:microsoft.com/office/officeart/2008/layout/VerticalCurvedList"/>
    <dgm:cxn modelId="{50C05B41-4B62-4992-A20A-711E2727C32B}" type="presParOf" srcId="{E00E2F9B-609E-41E3-8324-8D452F4E35D8}" destId="{982FBD2F-4C7D-4BF5-A172-C4757D28F1B2}" srcOrd="0" destOrd="0" presId="urn:microsoft.com/office/officeart/2008/layout/VerticalCurvedList"/>
    <dgm:cxn modelId="{3C1699AB-FF90-499B-B5F2-C4B35CBBEE6C}" type="presParOf" srcId="{982FBD2F-4C7D-4BF5-A172-C4757D28F1B2}" destId="{47EB162B-D340-49CA-8B09-B1838FBFD616}" srcOrd="0" destOrd="0" presId="urn:microsoft.com/office/officeart/2008/layout/VerticalCurvedList"/>
    <dgm:cxn modelId="{39D34FF4-72FE-448B-BEC4-3BFFC0A07D4F}" type="presParOf" srcId="{982FBD2F-4C7D-4BF5-A172-C4757D28F1B2}" destId="{1DCADF84-3FBA-4E4E-8A15-D93D54916C0A}" srcOrd="1" destOrd="0" presId="urn:microsoft.com/office/officeart/2008/layout/VerticalCurvedList"/>
    <dgm:cxn modelId="{CF73F45D-A7E5-4D33-905C-A67B82D1EB5D}" type="presParOf" srcId="{982FBD2F-4C7D-4BF5-A172-C4757D28F1B2}" destId="{86671820-B795-45C3-A09B-3D3B7164407E}" srcOrd="2" destOrd="0" presId="urn:microsoft.com/office/officeart/2008/layout/VerticalCurvedList"/>
    <dgm:cxn modelId="{90E33918-B60D-4E9F-965A-40736C93C4FE}" type="presParOf" srcId="{982FBD2F-4C7D-4BF5-A172-C4757D28F1B2}" destId="{C4A864CE-25CE-4A6A-A11C-537353FBFFE5}" srcOrd="3" destOrd="0" presId="urn:microsoft.com/office/officeart/2008/layout/VerticalCurvedList"/>
    <dgm:cxn modelId="{F07A6B8F-1472-465F-A44E-5D030E08724A}" type="presParOf" srcId="{E00E2F9B-609E-41E3-8324-8D452F4E35D8}" destId="{8D314544-05E7-4A16-88DF-3598FFA1F9D5}" srcOrd="1" destOrd="0" presId="urn:microsoft.com/office/officeart/2008/layout/VerticalCurvedList"/>
    <dgm:cxn modelId="{7EA43CD1-8CF3-4CCC-813D-B64C641188C2}" type="presParOf" srcId="{E00E2F9B-609E-41E3-8324-8D452F4E35D8}" destId="{DE684298-8086-4A0B-BC8E-40D6E54B34A5}" srcOrd="2" destOrd="0" presId="urn:microsoft.com/office/officeart/2008/layout/VerticalCurvedList"/>
    <dgm:cxn modelId="{CDDDEF0E-6E45-472F-A9D4-AFB3A5FAF005}" type="presParOf" srcId="{DE684298-8086-4A0B-BC8E-40D6E54B34A5}" destId="{7BC97845-4760-47A9-A50C-C194796DD59E}" srcOrd="0" destOrd="0" presId="urn:microsoft.com/office/officeart/2008/layout/VerticalCurvedList"/>
    <dgm:cxn modelId="{D3C87EA3-32EF-468A-8347-C13CA5DE07DD}" type="presParOf" srcId="{E00E2F9B-609E-41E3-8324-8D452F4E35D8}" destId="{20D475D6-F02D-46E3-93B6-DE47E279C027}" srcOrd="3" destOrd="0" presId="urn:microsoft.com/office/officeart/2008/layout/VerticalCurvedList"/>
    <dgm:cxn modelId="{670EF106-50E0-4E6C-82B0-B78D32AFA219}" type="presParOf" srcId="{E00E2F9B-609E-41E3-8324-8D452F4E35D8}" destId="{4BCAAD90-3602-4599-B6EF-CCB47BB52631}" srcOrd="4" destOrd="0" presId="urn:microsoft.com/office/officeart/2008/layout/VerticalCurvedList"/>
    <dgm:cxn modelId="{5683716B-E748-4545-9C17-48DC3FCEA46B}" type="presParOf" srcId="{4BCAAD90-3602-4599-B6EF-CCB47BB52631}" destId="{82A71E5E-7CDF-4AE7-B7A7-D069C0C17C8D}" srcOrd="0" destOrd="0" presId="urn:microsoft.com/office/officeart/2008/layout/VerticalCurvedList"/>
    <dgm:cxn modelId="{5ACD5E84-2C51-4F23-9F4B-915C32A71FDC}" type="presParOf" srcId="{E00E2F9B-609E-41E3-8324-8D452F4E35D8}" destId="{B94F09C2-08A9-4CEA-A3EA-78AA339D8CAA}" srcOrd="5" destOrd="0" presId="urn:microsoft.com/office/officeart/2008/layout/VerticalCurvedList"/>
    <dgm:cxn modelId="{BF493DE8-E662-49DA-9334-98E4A22BFFDA}" type="presParOf" srcId="{E00E2F9B-609E-41E3-8324-8D452F4E35D8}" destId="{24B9B712-0B96-4DC3-B324-4620E617FB54}" srcOrd="6" destOrd="0" presId="urn:microsoft.com/office/officeart/2008/layout/VerticalCurvedList"/>
    <dgm:cxn modelId="{C32FEDC8-E78A-48A8-A2A1-001A6FAF3E8B}" type="presParOf" srcId="{24B9B712-0B96-4DC3-B324-4620E617FB54}" destId="{36DE3013-D7E9-487D-BA36-EF0163BEA924}" srcOrd="0" destOrd="0" presId="urn:microsoft.com/office/officeart/2008/layout/VerticalCurvedList"/>
    <dgm:cxn modelId="{82CC34EE-2013-4C3C-9991-B01764E914B3}" type="presParOf" srcId="{E00E2F9B-609E-41E3-8324-8D452F4E35D8}" destId="{E8E679AF-A39A-40C4-8C1B-CBC7F0DEBFC9}" srcOrd="7" destOrd="0" presId="urn:microsoft.com/office/officeart/2008/layout/VerticalCurvedList"/>
    <dgm:cxn modelId="{D683C216-3AE3-4093-A6F5-C79A7E06574A}" type="presParOf" srcId="{E00E2F9B-609E-41E3-8324-8D452F4E35D8}" destId="{9208093A-24CA-491D-87DB-64A937061283}" srcOrd="8" destOrd="0" presId="urn:microsoft.com/office/officeart/2008/layout/VerticalCurvedList"/>
    <dgm:cxn modelId="{C3100C43-935B-4C2D-A931-A6BED531484E}" type="presParOf" srcId="{9208093A-24CA-491D-87DB-64A937061283}" destId="{A706326F-4AFA-4C83-AADD-034AF589B51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77D9D-CDB4-47A3-9167-60C377935537}"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6930637D-A31B-49F6-BB0B-6B9ED418B176}">
      <dgm:prSet phldrT="[Texto]" custT="1"/>
      <dgm:spPr/>
      <dgm:t>
        <a:bodyPr/>
        <a:lstStyle/>
        <a:p>
          <a:r>
            <a:rPr lang="es-EC" sz="1400" b="1" dirty="0" smtClean="0">
              <a:latin typeface="Century Gothic" panose="020B0502020202020204" pitchFamily="34" charset="0"/>
            </a:rPr>
            <a:t>Sector Textil </a:t>
          </a:r>
          <a:endParaRPr lang="es-EC" sz="1400" b="1" dirty="0">
            <a:latin typeface="Century Gothic" panose="020B0502020202020204" pitchFamily="34" charset="0"/>
          </a:endParaRPr>
        </a:p>
      </dgm:t>
    </dgm:pt>
    <dgm:pt modelId="{BA7C4045-A979-47C7-BB0A-93AB3129D01C}" type="parTrans" cxnId="{66A4BB25-D684-46EB-953E-183152BA61C7}">
      <dgm:prSet/>
      <dgm:spPr/>
      <dgm:t>
        <a:bodyPr/>
        <a:lstStyle/>
        <a:p>
          <a:endParaRPr lang="es-EC" sz="1400" b="1">
            <a:latin typeface="Century Gothic" panose="020B0502020202020204" pitchFamily="34" charset="0"/>
          </a:endParaRPr>
        </a:p>
      </dgm:t>
    </dgm:pt>
    <dgm:pt modelId="{0313AB84-5A4B-48B7-90BF-FDA6D0214A05}" type="sibTrans" cxnId="{66A4BB25-D684-46EB-953E-183152BA61C7}">
      <dgm:prSet/>
      <dgm:spPr/>
      <dgm:t>
        <a:bodyPr/>
        <a:lstStyle/>
        <a:p>
          <a:endParaRPr lang="es-EC" sz="1400" b="1">
            <a:latin typeface="Century Gothic" panose="020B0502020202020204" pitchFamily="34" charset="0"/>
          </a:endParaRPr>
        </a:p>
      </dgm:t>
    </dgm:pt>
    <dgm:pt modelId="{CA641214-3265-4227-9C75-73917FB15443}">
      <dgm:prSet phldrT="[Texto]" custT="1"/>
      <dgm:spPr/>
      <dgm:t>
        <a:bodyPr/>
        <a:lstStyle/>
        <a:p>
          <a:r>
            <a:rPr lang="es-EC" sz="1400" b="1" dirty="0" smtClean="0">
              <a:latin typeface="Century Gothic" panose="020B0502020202020204" pitchFamily="34" charset="0"/>
            </a:rPr>
            <a:t>Salvaguardias</a:t>
          </a:r>
          <a:endParaRPr lang="es-EC" sz="1400" b="1" dirty="0">
            <a:latin typeface="Century Gothic" panose="020B0502020202020204" pitchFamily="34" charset="0"/>
          </a:endParaRPr>
        </a:p>
      </dgm:t>
    </dgm:pt>
    <dgm:pt modelId="{8C5D3549-C41B-4113-90EF-BC51080C570B}" type="parTrans" cxnId="{3FB56DAD-0996-414F-B0A3-A69AA2647DF2}">
      <dgm:prSet/>
      <dgm:spPr/>
      <dgm:t>
        <a:bodyPr/>
        <a:lstStyle/>
        <a:p>
          <a:endParaRPr lang="es-EC" sz="1400" b="1">
            <a:latin typeface="Century Gothic" panose="020B0502020202020204" pitchFamily="34" charset="0"/>
          </a:endParaRPr>
        </a:p>
      </dgm:t>
    </dgm:pt>
    <dgm:pt modelId="{C38DBDC8-E16A-4626-B13C-E64EEAD2FBFE}" type="sibTrans" cxnId="{3FB56DAD-0996-414F-B0A3-A69AA2647DF2}">
      <dgm:prSet/>
      <dgm:spPr/>
      <dgm:t>
        <a:bodyPr/>
        <a:lstStyle/>
        <a:p>
          <a:endParaRPr lang="es-EC" sz="1400" b="1">
            <a:latin typeface="Century Gothic" panose="020B0502020202020204" pitchFamily="34" charset="0"/>
          </a:endParaRPr>
        </a:p>
      </dgm:t>
    </dgm:pt>
    <dgm:pt modelId="{6D82F4C1-7661-4AA9-968E-5742F27AA711}">
      <dgm:prSet phldrT="[Texto]" custT="1"/>
      <dgm:spPr/>
      <dgm:t>
        <a:bodyPr/>
        <a:lstStyle/>
        <a:p>
          <a:r>
            <a:rPr lang="es-EC" sz="1400" b="1" dirty="0" smtClean="0">
              <a:latin typeface="Century Gothic" panose="020B0502020202020204" pitchFamily="34" charset="0"/>
            </a:rPr>
            <a:t>PYMES</a:t>
          </a:r>
          <a:endParaRPr lang="es-EC" sz="1400" b="1" dirty="0">
            <a:latin typeface="Century Gothic" panose="020B0502020202020204" pitchFamily="34" charset="0"/>
          </a:endParaRPr>
        </a:p>
      </dgm:t>
    </dgm:pt>
    <dgm:pt modelId="{5EE68FCF-F386-4F5B-BD85-E3A972B6E842}" type="parTrans" cxnId="{FB627FC8-8D1B-4720-AE48-0A4B375A3A26}">
      <dgm:prSet/>
      <dgm:spPr/>
      <dgm:t>
        <a:bodyPr/>
        <a:lstStyle/>
        <a:p>
          <a:endParaRPr lang="es-EC" sz="1400" b="1">
            <a:latin typeface="Century Gothic" panose="020B0502020202020204" pitchFamily="34" charset="0"/>
          </a:endParaRPr>
        </a:p>
      </dgm:t>
    </dgm:pt>
    <dgm:pt modelId="{7A67FFFD-05FC-4E1B-98C3-5070615D3FEA}" type="sibTrans" cxnId="{FB627FC8-8D1B-4720-AE48-0A4B375A3A26}">
      <dgm:prSet/>
      <dgm:spPr/>
      <dgm:t>
        <a:bodyPr/>
        <a:lstStyle/>
        <a:p>
          <a:endParaRPr lang="es-EC" sz="1400" b="1">
            <a:latin typeface="Century Gothic" panose="020B0502020202020204" pitchFamily="34" charset="0"/>
          </a:endParaRPr>
        </a:p>
      </dgm:t>
    </dgm:pt>
    <dgm:pt modelId="{21BDC456-615E-4A2D-B62B-1EE0EAD044AD}">
      <dgm:prSet phldrT="[Texto]" custT="1"/>
      <dgm:spPr/>
      <dgm:t>
        <a:bodyPr/>
        <a:lstStyle/>
        <a:p>
          <a:r>
            <a:rPr lang="es-EC" sz="1400" b="1" dirty="0" smtClean="0">
              <a:latin typeface="Century Gothic" panose="020B0502020202020204" pitchFamily="34" charset="0"/>
            </a:rPr>
            <a:t>Generación de Empleo </a:t>
          </a:r>
          <a:endParaRPr lang="es-EC" sz="1400" b="1" dirty="0">
            <a:latin typeface="Century Gothic" panose="020B0502020202020204" pitchFamily="34" charset="0"/>
          </a:endParaRPr>
        </a:p>
      </dgm:t>
    </dgm:pt>
    <dgm:pt modelId="{2FA62463-98AF-4D9E-AD5C-FF26949C9A91}" type="parTrans" cxnId="{B1368936-9D4F-48E8-83A6-85AE4C359D61}">
      <dgm:prSet/>
      <dgm:spPr/>
      <dgm:t>
        <a:bodyPr/>
        <a:lstStyle/>
        <a:p>
          <a:endParaRPr lang="es-EC" sz="1400" b="1">
            <a:latin typeface="Century Gothic" panose="020B0502020202020204" pitchFamily="34" charset="0"/>
          </a:endParaRPr>
        </a:p>
      </dgm:t>
    </dgm:pt>
    <dgm:pt modelId="{1019E7DF-2667-490D-88C2-40037CB53D3C}" type="sibTrans" cxnId="{B1368936-9D4F-48E8-83A6-85AE4C359D61}">
      <dgm:prSet/>
      <dgm:spPr/>
      <dgm:t>
        <a:bodyPr/>
        <a:lstStyle/>
        <a:p>
          <a:endParaRPr lang="es-EC" sz="1400" b="1">
            <a:latin typeface="Century Gothic" panose="020B0502020202020204" pitchFamily="34" charset="0"/>
          </a:endParaRPr>
        </a:p>
      </dgm:t>
    </dgm:pt>
    <dgm:pt modelId="{7FDAE021-E3E9-4B78-9BA7-267B2E8117F3}">
      <dgm:prSet phldrT="[Texto]" custT="1"/>
      <dgm:spPr/>
      <dgm:t>
        <a:bodyPr/>
        <a:lstStyle/>
        <a:p>
          <a:r>
            <a:rPr lang="es-EC" sz="1400" b="1" dirty="0" smtClean="0">
              <a:latin typeface="Century Gothic" panose="020B0502020202020204" pitchFamily="34" charset="0"/>
            </a:rPr>
            <a:t>Balance Comercial</a:t>
          </a:r>
          <a:endParaRPr lang="es-EC" sz="1400" b="1" dirty="0">
            <a:latin typeface="Century Gothic" panose="020B0502020202020204" pitchFamily="34" charset="0"/>
          </a:endParaRPr>
        </a:p>
      </dgm:t>
    </dgm:pt>
    <dgm:pt modelId="{E09055B7-4580-4CD8-8264-FA8EE9D78D9B}" type="parTrans" cxnId="{3AA0F36E-597E-4FD5-B2F2-B654E2BD409D}">
      <dgm:prSet/>
      <dgm:spPr/>
      <dgm:t>
        <a:bodyPr/>
        <a:lstStyle/>
        <a:p>
          <a:endParaRPr lang="es-EC" sz="1400" b="1">
            <a:latin typeface="Century Gothic" panose="020B0502020202020204" pitchFamily="34" charset="0"/>
          </a:endParaRPr>
        </a:p>
      </dgm:t>
    </dgm:pt>
    <dgm:pt modelId="{FBDE03A1-1D27-4BDA-ADCE-4CACB36A3F6B}" type="sibTrans" cxnId="{3AA0F36E-597E-4FD5-B2F2-B654E2BD409D}">
      <dgm:prSet/>
      <dgm:spPr/>
      <dgm:t>
        <a:bodyPr/>
        <a:lstStyle/>
        <a:p>
          <a:endParaRPr lang="es-EC" sz="1400" b="1">
            <a:latin typeface="Century Gothic" panose="020B0502020202020204" pitchFamily="34" charset="0"/>
          </a:endParaRPr>
        </a:p>
      </dgm:t>
    </dgm:pt>
    <dgm:pt modelId="{E5336ACF-53F0-4649-97BC-551E319AF71D}" type="pres">
      <dgm:prSet presAssocID="{B6677D9D-CDB4-47A3-9167-60C377935537}" presName="Name0" presStyleCnt="0">
        <dgm:presLayoutVars>
          <dgm:chMax val="7"/>
          <dgm:chPref val="7"/>
          <dgm:dir/>
        </dgm:presLayoutVars>
      </dgm:prSet>
      <dgm:spPr/>
      <dgm:t>
        <a:bodyPr/>
        <a:lstStyle/>
        <a:p>
          <a:endParaRPr lang="es-EC"/>
        </a:p>
      </dgm:t>
    </dgm:pt>
    <dgm:pt modelId="{A7CAC151-6BFF-444C-BC61-44A5BED93910}" type="pres">
      <dgm:prSet presAssocID="{B6677D9D-CDB4-47A3-9167-60C377935537}" presName="Name1" presStyleCnt="0"/>
      <dgm:spPr/>
    </dgm:pt>
    <dgm:pt modelId="{40E6021C-A69C-403A-9A10-A9DAB7DD08A3}" type="pres">
      <dgm:prSet presAssocID="{B6677D9D-CDB4-47A3-9167-60C377935537}" presName="cycle" presStyleCnt="0"/>
      <dgm:spPr/>
    </dgm:pt>
    <dgm:pt modelId="{29C5F053-4ADD-4009-999A-5CC25FAEBDC0}" type="pres">
      <dgm:prSet presAssocID="{B6677D9D-CDB4-47A3-9167-60C377935537}" presName="srcNode" presStyleLbl="node1" presStyleIdx="0" presStyleCnt="5"/>
      <dgm:spPr/>
    </dgm:pt>
    <dgm:pt modelId="{18F199C4-69A9-46E6-8D17-80708F01559A}" type="pres">
      <dgm:prSet presAssocID="{B6677D9D-CDB4-47A3-9167-60C377935537}" presName="conn" presStyleLbl="parChTrans1D2" presStyleIdx="0" presStyleCnt="1"/>
      <dgm:spPr/>
      <dgm:t>
        <a:bodyPr/>
        <a:lstStyle/>
        <a:p>
          <a:endParaRPr lang="es-EC"/>
        </a:p>
      </dgm:t>
    </dgm:pt>
    <dgm:pt modelId="{1306867E-AAE1-4D61-81A7-B3952A802EFA}" type="pres">
      <dgm:prSet presAssocID="{B6677D9D-CDB4-47A3-9167-60C377935537}" presName="extraNode" presStyleLbl="node1" presStyleIdx="0" presStyleCnt="5"/>
      <dgm:spPr/>
    </dgm:pt>
    <dgm:pt modelId="{52C9561E-FAA4-4F92-A53B-F84A1D980D55}" type="pres">
      <dgm:prSet presAssocID="{B6677D9D-CDB4-47A3-9167-60C377935537}" presName="dstNode" presStyleLbl="node1" presStyleIdx="0" presStyleCnt="5"/>
      <dgm:spPr/>
    </dgm:pt>
    <dgm:pt modelId="{69322D78-EEDC-465F-9B94-06D26826A6DF}" type="pres">
      <dgm:prSet presAssocID="{6930637D-A31B-49F6-BB0B-6B9ED418B176}" presName="text_1" presStyleLbl="node1" presStyleIdx="0" presStyleCnt="5">
        <dgm:presLayoutVars>
          <dgm:bulletEnabled val="1"/>
        </dgm:presLayoutVars>
      </dgm:prSet>
      <dgm:spPr/>
      <dgm:t>
        <a:bodyPr/>
        <a:lstStyle/>
        <a:p>
          <a:endParaRPr lang="es-EC"/>
        </a:p>
      </dgm:t>
    </dgm:pt>
    <dgm:pt modelId="{A5722E87-76C1-454F-87DC-3BA438820733}" type="pres">
      <dgm:prSet presAssocID="{6930637D-A31B-49F6-BB0B-6B9ED418B176}" presName="accent_1" presStyleCnt="0"/>
      <dgm:spPr/>
    </dgm:pt>
    <dgm:pt modelId="{859F144F-9832-4344-935E-AA4EFA84132D}" type="pres">
      <dgm:prSet presAssocID="{6930637D-A31B-49F6-BB0B-6B9ED418B176}" presName="accentRepeatNode" presStyleLbl="solidFgAcc1" presStyleIdx="0" presStyleCnt="5"/>
      <dgm:spPr/>
    </dgm:pt>
    <dgm:pt modelId="{F352B894-BE45-4F6D-A1E5-CDF1B73A7B53}" type="pres">
      <dgm:prSet presAssocID="{CA641214-3265-4227-9C75-73917FB15443}" presName="text_2" presStyleLbl="node1" presStyleIdx="1" presStyleCnt="5">
        <dgm:presLayoutVars>
          <dgm:bulletEnabled val="1"/>
        </dgm:presLayoutVars>
      </dgm:prSet>
      <dgm:spPr/>
      <dgm:t>
        <a:bodyPr/>
        <a:lstStyle/>
        <a:p>
          <a:endParaRPr lang="es-EC"/>
        </a:p>
      </dgm:t>
    </dgm:pt>
    <dgm:pt modelId="{D2E1D416-7A79-435A-B977-0629C736B16D}" type="pres">
      <dgm:prSet presAssocID="{CA641214-3265-4227-9C75-73917FB15443}" presName="accent_2" presStyleCnt="0"/>
      <dgm:spPr/>
    </dgm:pt>
    <dgm:pt modelId="{EA695D1E-119C-4717-8C91-C9B03C237AD4}" type="pres">
      <dgm:prSet presAssocID="{CA641214-3265-4227-9C75-73917FB15443}" presName="accentRepeatNode" presStyleLbl="solidFgAcc1" presStyleIdx="1" presStyleCnt="5"/>
      <dgm:spPr/>
    </dgm:pt>
    <dgm:pt modelId="{DEF3B599-D94D-4CDE-BA1C-015D59F515FA}" type="pres">
      <dgm:prSet presAssocID="{6D82F4C1-7661-4AA9-968E-5742F27AA711}" presName="text_3" presStyleLbl="node1" presStyleIdx="2" presStyleCnt="5">
        <dgm:presLayoutVars>
          <dgm:bulletEnabled val="1"/>
        </dgm:presLayoutVars>
      </dgm:prSet>
      <dgm:spPr/>
      <dgm:t>
        <a:bodyPr/>
        <a:lstStyle/>
        <a:p>
          <a:endParaRPr lang="es-EC"/>
        </a:p>
      </dgm:t>
    </dgm:pt>
    <dgm:pt modelId="{286692DD-994F-4400-A2B8-68176FEA4C4D}" type="pres">
      <dgm:prSet presAssocID="{6D82F4C1-7661-4AA9-968E-5742F27AA711}" presName="accent_3" presStyleCnt="0"/>
      <dgm:spPr/>
    </dgm:pt>
    <dgm:pt modelId="{C71B9F10-42D0-4A9F-962A-FE247EA98749}" type="pres">
      <dgm:prSet presAssocID="{6D82F4C1-7661-4AA9-968E-5742F27AA711}" presName="accentRepeatNode" presStyleLbl="solidFgAcc1" presStyleIdx="2" presStyleCnt="5"/>
      <dgm:spPr/>
    </dgm:pt>
    <dgm:pt modelId="{253798FB-504A-4713-8F46-F5C72864E093}" type="pres">
      <dgm:prSet presAssocID="{7FDAE021-E3E9-4B78-9BA7-267B2E8117F3}" presName="text_4" presStyleLbl="node1" presStyleIdx="3" presStyleCnt="5">
        <dgm:presLayoutVars>
          <dgm:bulletEnabled val="1"/>
        </dgm:presLayoutVars>
      </dgm:prSet>
      <dgm:spPr/>
      <dgm:t>
        <a:bodyPr/>
        <a:lstStyle/>
        <a:p>
          <a:endParaRPr lang="es-EC"/>
        </a:p>
      </dgm:t>
    </dgm:pt>
    <dgm:pt modelId="{E769FB16-915A-4076-8F5A-A064C41C98B2}" type="pres">
      <dgm:prSet presAssocID="{7FDAE021-E3E9-4B78-9BA7-267B2E8117F3}" presName="accent_4" presStyleCnt="0"/>
      <dgm:spPr/>
    </dgm:pt>
    <dgm:pt modelId="{FB71A727-AF91-492B-8A64-86FFBDB8E688}" type="pres">
      <dgm:prSet presAssocID="{7FDAE021-E3E9-4B78-9BA7-267B2E8117F3}" presName="accentRepeatNode" presStyleLbl="solidFgAcc1" presStyleIdx="3" presStyleCnt="5"/>
      <dgm:spPr/>
    </dgm:pt>
    <dgm:pt modelId="{7BF9C263-CEFA-482A-B996-998DF568324A}" type="pres">
      <dgm:prSet presAssocID="{21BDC456-615E-4A2D-B62B-1EE0EAD044AD}" presName="text_5" presStyleLbl="node1" presStyleIdx="4" presStyleCnt="5">
        <dgm:presLayoutVars>
          <dgm:bulletEnabled val="1"/>
        </dgm:presLayoutVars>
      </dgm:prSet>
      <dgm:spPr/>
      <dgm:t>
        <a:bodyPr/>
        <a:lstStyle/>
        <a:p>
          <a:endParaRPr lang="es-EC"/>
        </a:p>
      </dgm:t>
    </dgm:pt>
    <dgm:pt modelId="{E2CAC933-F22B-49CB-9421-A5E474ED13F7}" type="pres">
      <dgm:prSet presAssocID="{21BDC456-615E-4A2D-B62B-1EE0EAD044AD}" presName="accent_5" presStyleCnt="0"/>
      <dgm:spPr/>
    </dgm:pt>
    <dgm:pt modelId="{29520742-5E0C-47B0-8E85-96918E73EDDA}" type="pres">
      <dgm:prSet presAssocID="{21BDC456-615E-4A2D-B62B-1EE0EAD044AD}" presName="accentRepeatNode" presStyleLbl="solidFgAcc1" presStyleIdx="4" presStyleCnt="5"/>
      <dgm:spPr/>
    </dgm:pt>
  </dgm:ptLst>
  <dgm:cxnLst>
    <dgm:cxn modelId="{7805CCE6-563B-4E4D-BA92-06FDEAF072BE}" type="presOf" srcId="{0313AB84-5A4B-48B7-90BF-FDA6D0214A05}" destId="{18F199C4-69A9-46E6-8D17-80708F01559A}" srcOrd="0" destOrd="0" presId="urn:microsoft.com/office/officeart/2008/layout/VerticalCurvedList"/>
    <dgm:cxn modelId="{D9C9E233-D79C-4805-92E1-E3C43866DB08}" type="presOf" srcId="{6D82F4C1-7661-4AA9-968E-5742F27AA711}" destId="{DEF3B599-D94D-4CDE-BA1C-015D59F515FA}" srcOrd="0" destOrd="0" presId="urn:microsoft.com/office/officeart/2008/layout/VerticalCurvedList"/>
    <dgm:cxn modelId="{60488134-81A2-4435-A590-D8DEADEA416F}" type="presOf" srcId="{7FDAE021-E3E9-4B78-9BA7-267B2E8117F3}" destId="{253798FB-504A-4713-8F46-F5C72864E093}" srcOrd="0" destOrd="0" presId="urn:microsoft.com/office/officeart/2008/layout/VerticalCurvedList"/>
    <dgm:cxn modelId="{3FB56DAD-0996-414F-B0A3-A69AA2647DF2}" srcId="{B6677D9D-CDB4-47A3-9167-60C377935537}" destId="{CA641214-3265-4227-9C75-73917FB15443}" srcOrd="1" destOrd="0" parTransId="{8C5D3549-C41B-4113-90EF-BC51080C570B}" sibTransId="{C38DBDC8-E16A-4626-B13C-E64EEAD2FBFE}"/>
    <dgm:cxn modelId="{FB627FC8-8D1B-4720-AE48-0A4B375A3A26}" srcId="{B6677D9D-CDB4-47A3-9167-60C377935537}" destId="{6D82F4C1-7661-4AA9-968E-5742F27AA711}" srcOrd="2" destOrd="0" parTransId="{5EE68FCF-F386-4F5B-BD85-E3A972B6E842}" sibTransId="{7A67FFFD-05FC-4E1B-98C3-5070615D3FEA}"/>
    <dgm:cxn modelId="{713DC827-FA2F-4639-83A8-61DEB0C541D1}" type="presOf" srcId="{21BDC456-615E-4A2D-B62B-1EE0EAD044AD}" destId="{7BF9C263-CEFA-482A-B996-998DF568324A}" srcOrd="0" destOrd="0" presId="urn:microsoft.com/office/officeart/2008/layout/VerticalCurvedList"/>
    <dgm:cxn modelId="{3AA0F36E-597E-4FD5-B2F2-B654E2BD409D}" srcId="{B6677D9D-CDB4-47A3-9167-60C377935537}" destId="{7FDAE021-E3E9-4B78-9BA7-267B2E8117F3}" srcOrd="3" destOrd="0" parTransId="{E09055B7-4580-4CD8-8264-FA8EE9D78D9B}" sibTransId="{FBDE03A1-1D27-4BDA-ADCE-4CACB36A3F6B}"/>
    <dgm:cxn modelId="{60E506E0-2023-4881-8FDA-FD9B6BA2A8D9}" type="presOf" srcId="{6930637D-A31B-49F6-BB0B-6B9ED418B176}" destId="{69322D78-EEDC-465F-9B94-06D26826A6DF}" srcOrd="0" destOrd="0" presId="urn:microsoft.com/office/officeart/2008/layout/VerticalCurvedList"/>
    <dgm:cxn modelId="{66A4BB25-D684-46EB-953E-183152BA61C7}" srcId="{B6677D9D-CDB4-47A3-9167-60C377935537}" destId="{6930637D-A31B-49F6-BB0B-6B9ED418B176}" srcOrd="0" destOrd="0" parTransId="{BA7C4045-A979-47C7-BB0A-93AB3129D01C}" sibTransId="{0313AB84-5A4B-48B7-90BF-FDA6D0214A05}"/>
    <dgm:cxn modelId="{68F9BD9F-2107-4B97-833E-E5B05052D02C}" type="presOf" srcId="{CA641214-3265-4227-9C75-73917FB15443}" destId="{F352B894-BE45-4F6D-A1E5-CDF1B73A7B53}" srcOrd="0" destOrd="0" presId="urn:microsoft.com/office/officeart/2008/layout/VerticalCurvedList"/>
    <dgm:cxn modelId="{10A19AA9-ECF2-4C79-95E4-352F3546AC8F}" type="presOf" srcId="{B6677D9D-CDB4-47A3-9167-60C377935537}" destId="{E5336ACF-53F0-4649-97BC-551E319AF71D}" srcOrd="0" destOrd="0" presId="urn:microsoft.com/office/officeart/2008/layout/VerticalCurvedList"/>
    <dgm:cxn modelId="{B1368936-9D4F-48E8-83A6-85AE4C359D61}" srcId="{B6677D9D-CDB4-47A3-9167-60C377935537}" destId="{21BDC456-615E-4A2D-B62B-1EE0EAD044AD}" srcOrd="4" destOrd="0" parTransId="{2FA62463-98AF-4D9E-AD5C-FF26949C9A91}" sibTransId="{1019E7DF-2667-490D-88C2-40037CB53D3C}"/>
    <dgm:cxn modelId="{FB1019F2-DF2A-4996-9C1D-8118E26B03CC}" type="presParOf" srcId="{E5336ACF-53F0-4649-97BC-551E319AF71D}" destId="{A7CAC151-6BFF-444C-BC61-44A5BED93910}" srcOrd="0" destOrd="0" presId="urn:microsoft.com/office/officeart/2008/layout/VerticalCurvedList"/>
    <dgm:cxn modelId="{4650808A-0418-4E2B-B1BF-3C1B7B0A87C7}" type="presParOf" srcId="{A7CAC151-6BFF-444C-BC61-44A5BED93910}" destId="{40E6021C-A69C-403A-9A10-A9DAB7DD08A3}" srcOrd="0" destOrd="0" presId="urn:microsoft.com/office/officeart/2008/layout/VerticalCurvedList"/>
    <dgm:cxn modelId="{D1608EE0-9491-4551-95CA-43BA97F6B60E}" type="presParOf" srcId="{40E6021C-A69C-403A-9A10-A9DAB7DD08A3}" destId="{29C5F053-4ADD-4009-999A-5CC25FAEBDC0}" srcOrd="0" destOrd="0" presId="urn:microsoft.com/office/officeart/2008/layout/VerticalCurvedList"/>
    <dgm:cxn modelId="{6B766571-075C-4476-AE7F-7C8D8BA18E25}" type="presParOf" srcId="{40E6021C-A69C-403A-9A10-A9DAB7DD08A3}" destId="{18F199C4-69A9-46E6-8D17-80708F01559A}" srcOrd="1" destOrd="0" presId="urn:microsoft.com/office/officeart/2008/layout/VerticalCurvedList"/>
    <dgm:cxn modelId="{2FECB7C9-1A5B-479D-9AD9-234AC5C5AB5B}" type="presParOf" srcId="{40E6021C-A69C-403A-9A10-A9DAB7DD08A3}" destId="{1306867E-AAE1-4D61-81A7-B3952A802EFA}" srcOrd="2" destOrd="0" presId="urn:microsoft.com/office/officeart/2008/layout/VerticalCurvedList"/>
    <dgm:cxn modelId="{5C011FB1-0946-4D62-B4C9-2550CE2AE4C2}" type="presParOf" srcId="{40E6021C-A69C-403A-9A10-A9DAB7DD08A3}" destId="{52C9561E-FAA4-4F92-A53B-F84A1D980D55}" srcOrd="3" destOrd="0" presId="urn:microsoft.com/office/officeart/2008/layout/VerticalCurvedList"/>
    <dgm:cxn modelId="{54E4CC01-1559-4AB0-BC2A-DD8D934349E0}" type="presParOf" srcId="{A7CAC151-6BFF-444C-BC61-44A5BED93910}" destId="{69322D78-EEDC-465F-9B94-06D26826A6DF}" srcOrd="1" destOrd="0" presId="urn:microsoft.com/office/officeart/2008/layout/VerticalCurvedList"/>
    <dgm:cxn modelId="{0C18BFEA-C508-4D28-A6C8-20A4DC9E24CC}" type="presParOf" srcId="{A7CAC151-6BFF-444C-BC61-44A5BED93910}" destId="{A5722E87-76C1-454F-87DC-3BA438820733}" srcOrd="2" destOrd="0" presId="urn:microsoft.com/office/officeart/2008/layout/VerticalCurvedList"/>
    <dgm:cxn modelId="{13E5D9DA-BE32-4EEA-AC89-10F62DFE95C3}" type="presParOf" srcId="{A5722E87-76C1-454F-87DC-3BA438820733}" destId="{859F144F-9832-4344-935E-AA4EFA84132D}" srcOrd="0" destOrd="0" presId="urn:microsoft.com/office/officeart/2008/layout/VerticalCurvedList"/>
    <dgm:cxn modelId="{9B97575A-4077-4BF4-87F5-1287D2229763}" type="presParOf" srcId="{A7CAC151-6BFF-444C-BC61-44A5BED93910}" destId="{F352B894-BE45-4F6D-A1E5-CDF1B73A7B53}" srcOrd="3" destOrd="0" presId="urn:microsoft.com/office/officeart/2008/layout/VerticalCurvedList"/>
    <dgm:cxn modelId="{003132CB-77E7-46D0-AF62-478DDA8AA1DB}" type="presParOf" srcId="{A7CAC151-6BFF-444C-BC61-44A5BED93910}" destId="{D2E1D416-7A79-435A-B977-0629C736B16D}" srcOrd="4" destOrd="0" presId="urn:microsoft.com/office/officeart/2008/layout/VerticalCurvedList"/>
    <dgm:cxn modelId="{2AE057F3-9CAA-4A72-9D18-C847E658702B}" type="presParOf" srcId="{D2E1D416-7A79-435A-B977-0629C736B16D}" destId="{EA695D1E-119C-4717-8C91-C9B03C237AD4}" srcOrd="0" destOrd="0" presId="urn:microsoft.com/office/officeart/2008/layout/VerticalCurvedList"/>
    <dgm:cxn modelId="{6E63E643-B9E5-48B0-AEA7-49D291902355}" type="presParOf" srcId="{A7CAC151-6BFF-444C-BC61-44A5BED93910}" destId="{DEF3B599-D94D-4CDE-BA1C-015D59F515FA}" srcOrd="5" destOrd="0" presId="urn:microsoft.com/office/officeart/2008/layout/VerticalCurvedList"/>
    <dgm:cxn modelId="{C932864E-1957-49E6-88ED-DC8380DE2765}" type="presParOf" srcId="{A7CAC151-6BFF-444C-BC61-44A5BED93910}" destId="{286692DD-994F-4400-A2B8-68176FEA4C4D}" srcOrd="6" destOrd="0" presId="urn:microsoft.com/office/officeart/2008/layout/VerticalCurvedList"/>
    <dgm:cxn modelId="{EFF31EB5-818F-4A5F-920C-647A7E8D9A1E}" type="presParOf" srcId="{286692DD-994F-4400-A2B8-68176FEA4C4D}" destId="{C71B9F10-42D0-4A9F-962A-FE247EA98749}" srcOrd="0" destOrd="0" presId="urn:microsoft.com/office/officeart/2008/layout/VerticalCurvedList"/>
    <dgm:cxn modelId="{73D9844E-8D89-41D3-8C21-F510CDEF4C6A}" type="presParOf" srcId="{A7CAC151-6BFF-444C-BC61-44A5BED93910}" destId="{253798FB-504A-4713-8F46-F5C72864E093}" srcOrd="7" destOrd="0" presId="urn:microsoft.com/office/officeart/2008/layout/VerticalCurvedList"/>
    <dgm:cxn modelId="{24FCB21E-6541-4D1A-A344-132E6F87A22B}" type="presParOf" srcId="{A7CAC151-6BFF-444C-BC61-44A5BED93910}" destId="{E769FB16-915A-4076-8F5A-A064C41C98B2}" srcOrd="8" destOrd="0" presId="urn:microsoft.com/office/officeart/2008/layout/VerticalCurvedList"/>
    <dgm:cxn modelId="{2C6FDBB4-A31B-48D5-9CC7-C45B0AEE9C5A}" type="presParOf" srcId="{E769FB16-915A-4076-8F5A-A064C41C98B2}" destId="{FB71A727-AF91-492B-8A64-86FFBDB8E688}" srcOrd="0" destOrd="0" presId="urn:microsoft.com/office/officeart/2008/layout/VerticalCurvedList"/>
    <dgm:cxn modelId="{1AAC8D93-77BB-4F3C-9572-E696F9FCA99A}" type="presParOf" srcId="{A7CAC151-6BFF-444C-BC61-44A5BED93910}" destId="{7BF9C263-CEFA-482A-B996-998DF568324A}" srcOrd="9" destOrd="0" presId="urn:microsoft.com/office/officeart/2008/layout/VerticalCurvedList"/>
    <dgm:cxn modelId="{49C7E450-DFB0-4CE9-B142-00E009A5CC65}" type="presParOf" srcId="{A7CAC151-6BFF-444C-BC61-44A5BED93910}" destId="{E2CAC933-F22B-49CB-9421-A5E474ED13F7}" srcOrd="10" destOrd="0" presId="urn:microsoft.com/office/officeart/2008/layout/VerticalCurvedList"/>
    <dgm:cxn modelId="{FAE79AB4-0BC8-49C1-A2B5-564CE184AC4D}" type="presParOf" srcId="{E2CAC933-F22B-49CB-9421-A5E474ED13F7}" destId="{29520742-5E0C-47B0-8E85-96918E73EDDA}"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E26A86-C1B2-4F80-B6D1-1EC839CA37BF}" type="doc">
      <dgm:prSet loTypeId="urn:microsoft.com/office/officeart/2005/8/layout/hProcess4" loCatId="process" qsTypeId="urn:microsoft.com/office/officeart/2005/8/quickstyle/3d3" qsCatId="3D" csTypeId="urn:microsoft.com/office/officeart/2005/8/colors/colorful5" csCatId="colorful" phldr="1"/>
      <dgm:spPr/>
      <dgm:t>
        <a:bodyPr/>
        <a:lstStyle/>
        <a:p>
          <a:endParaRPr lang="es-EC"/>
        </a:p>
      </dgm:t>
    </dgm:pt>
    <dgm:pt modelId="{9A129AED-8F46-4586-8342-B51C046E0992}">
      <dgm:prSet phldrT="[Texto]" custT="1"/>
      <dgm:spPr/>
      <dgm:t>
        <a:bodyPr/>
        <a:lstStyle/>
        <a:p>
          <a:r>
            <a:rPr lang="es-EC" sz="2000" b="1" smtClean="0">
              <a:solidFill>
                <a:schemeClr val="tx1"/>
              </a:solidFill>
            </a:rPr>
            <a:t>ENFOQUE DE LA INVESTIGACIÓN</a:t>
          </a:r>
          <a:endParaRPr lang="es-EC" sz="2000" b="1" dirty="0">
            <a:solidFill>
              <a:schemeClr val="tx1"/>
            </a:solidFill>
          </a:endParaRPr>
        </a:p>
      </dgm:t>
    </dgm:pt>
    <dgm:pt modelId="{1F2065B6-1783-4378-ADBD-C9CA19A90E7F}" type="parTrans" cxnId="{77FE23DD-1A85-4646-BEE0-DBADD49A8549}">
      <dgm:prSet/>
      <dgm:spPr/>
      <dgm:t>
        <a:bodyPr/>
        <a:lstStyle/>
        <a:p>
          <a:endParaRPr lang="es-EC">
            <a:solidFill>
              <a:schemeClr val="tx1"/>
            </a:solidFill>
          </a:endParaRPr>
        </a:p>
      </dgm:t>
    </dgm:pt>
    <dgm:pt modelId="{0AFA2C5C-11C7-49C9-98A1-AC11BF1E4908}" type="sibTrans" cxnId="{77FE23DD-1A85-4646-BEE0-DBADD49A8549}">
      <dgm:prSet/>
      <dgm:spPr/>
      <dgm:t>
        <a:bodyPr/>
        <a:lstStyle/>
        <a:p>
          <a:endParaRPr lang="es-EC">
            <a:solidFill>
              <a:schemeClr val="tx1"/>
            </a:solidFill>
          </a:endParaRPr>
        </a:p>
      </dgm:t>
    </dgm:pt>
    <dgm:pt modelId="{8CB27E00-3B17-4892-9E73-BF8F6BD923A5}">
      <dgm:prSet phldrT="[Texto]" custT="1"/>
      <dgm:spPr/>
      <dgm:t>
        <a:bodyPr/>
        <a:lstStyle/>
        <a:p>
          <a:r>
            <a:rPr lang="es-EC" sz="2000" smtClean="0">
              <a:solidFill>
                <a:schemeClr val="tx1"/>
              </a:solidFill>
              <a:latin typeface="Century Gothic" panose="020B0502020202020204" pitchFamily="34" charset="0"/>
            </a:rPr>
            <a:t>Cualitativos</a:t>
          </a:r>
          <a:endParaRPr lang="es-EC" sz="2000" dirty="0">
            <a:solidFill>
              <a:schemeClr val="tx1"/>
            </a:solidFill>
            <a:latin typeface="Century Gothic" panose="020B0502020202020204" pitchFamily="34" charset="0"/>
          </a:endParaRPr>
        </a:p>
      </dgm:t>
    </dgm:pt>
    <dgm:pt modelId="{D59AE5E8-8E06-4698-A03C-48358A08971C}" type="parTrans" cxnId="{21BB79F2-1462-4817-99D5-B6E16DCA5BAF}">
      <dgm:prSet/>
      <dgm:spPr/>
      <dgm:t>
        <a:bodyPr/>
        <a:lstStyle/>
        <a:p>
          <a:endParaRPr lang="es-EC">
            <a:solidFill>
              <a:schemeClr val="tx1"/>
            </a:solidFill>
          </a:endParaRPr>
        </a:p>
      </dgm:t>
    </dgm:pt>
    <dgm:pt modelId="{3D4A2077-ECFC-4B05-84D1-0D7DD3F63B69}" type="sibTrans" cxnId="{21BB79F2-1462-4817-99D5-B6E16DCA5BAF}">
      <dgm:prSet/>
      <dgm:spPr/>
      <dgm:t>
        <a:bodyPr/>
        <a:lstStyle/>
        <a:p>
          <a:endParaRPr lang="es-EC">
            <a:solidFill>
              <a:schemeClr val="tx1"/>
            </a:solidFill>
          </a:endParaRPr>
        </a:p>
      </dgm:t>
    </dgm:pt>
    <dgm:pt modelId="{7E105DDE-3643-4215-838E-2BD810EF8B2C}">
      <dgm:prSet phldrT="[Texto]" custT="1"/>
      <dgm:spPr/>
      <dgm:t>
        <a:bodyPr/>
        <a:lstStyle/>
        <a:p>
          <a:r>
            <a:rPr lang="es-EC" sz="2000" smtClean="0">
              <a:solidFill>
                <a:schemeClr val="tx1"/>
              </a:solidFill>
              <a:latin typeface="Century Gothic" panose="020B0502020202020204" pitchFamily="34" charset="0"/>
            </a:rPr>
            <a:t>Cuantitativos</a:t>
          </a:r>
          <a:endParaRPr lang="es-EC" sz="2000" dirty="0">
            <a:solidFill>
              <a:schemeClr val="tx1"/>
            </a:solidFill>
            <a:latin typeface="Century Gothic" panose="020B0502020202020204" pitchFamily="34" charset="0"/>
          </a:endParaRPr>
        </a:p>
      </dgm:t>
    </dgm:pt>
    <dgm:pt modelId="{454D453D-C4ED-41B0-A665-B8C90E5C097D}" type="parTrans" cxnId="{640753C2-682E-4C5D-8E24-F648E54E67F8}">
      <dgm:prSet/>
      <dgm:spPr/>
      <dgm:t>
        <a:bodyPr/>
        <a:lstStyle/>
        <a:p>
          <a:endParaRPr lang="es-EC">
            <a:solidFill>
              <a:schemeClr val="tx1"/>
            </a:solidFill>
          </a:endParaRPr>
        </a:p>
      </dgm:t>
    </dgm:pt>
    <dgm:pt modelId="{A4E7C27B-F9AF-405C-9BFF-F2011919FCB6}" type="sibTrans" cxnId="{640753C2-682E-4C5D-8E24-F648E54E67F8}">
      <dgm:prSet/>
      <dgm:spPr/>
      <dgm:t>
        <a:bodyPr/>
        <a:lstStyle/>
        <a:p>
          <a:endParaRPr lang="es-EC">
            <a:solidFill>
              <a:schemeClr val="tx1"/>
            </a:solidFill>
          </a:endParaRPr>
        </a:p>
      </dgm:t>
    </dgm:pt>
    <dgm:pt modelId="{036D7AB6-AE83-4E1F-B5A9-167211E3A548}">
      <dgm:prSet phldrT="[Texto]" custT="1"/>
      <dgm:spPr/>
      <dgm:t>
        <a:bodyPr/>
        <a:lstStyle/>
        <a:p>
          <a:r>
            <a:rPr lang="es-EC" sz="2000" b="1" smtClean="0">
              <a:solidFill>
                <a:schemeClr val="tx1"/>
              </a:solidFill>
            </a:rPr>
            <a:t>TIPOLOGÍA DE LA INVESTIGACIÓN</a:t>
          </a:r>
          <a:endParaRPr lang="es-EC" sz="2000" b="1" dirty="0">
            <a:solidFill>
              <a:schemeClr val="tx1"/>
            </a:solidFill>
          </a:endParaRPr>
        </a:p>
      </dgm:t>
    </dgm:pt>
    <dgm:pt modelId="{BF1B041E-B7D3-4744-91BC-C96C1C0BACB3}" type="parTrans" cxnId="{9500703B-3425-4E69-A0A2-AB3B6DF89D2A}">
      <dgm:prSet/>
      <dgm:spPr/>
      <dgm:t>
        <a:bodyPr/>
        <a:lstStyle/>
        <a:p>
          <a:endParaRPr lang="es-EC">
            <a:solidFill>
              <a:schemeClr val="tx1"/>
            </a:solidFill>
          </a:endParaRPr>
        </a:p>
      </dgm:t>
    </dgm:pt>
    <dgm:pt modelId="{7C4921B9-3EF7-465C-9972-8803E0526B1A}" type="sibTrans" cxnId="{9500703B-3425-4E69-A0A2-AB3B6DF89D2A}">
      <dgm:prSet/>
      <dgm:spPr/>
      <dgm:t>
        <a:bodyPr/>
        <a:lstStyle/>
        <a:p>
          <a:endParaRPr lang="es-EC">
            <a:solidFill>
              <a:schemeClr val="tx1"/>
            </a:solidFill>
          </a:endParaRPr>
        </a:p>
      </dgm:t>
    </dgm:pt>
    <dgm:pt modelId="{D45C26CB-5418-4AD1-8C2A-2292E1600E3A}">
      <dgm:prSet phldrT="[Texto]" custT="1"/>
      <dgm:spPr/>
      <dgm:t>
        <a:bodyPr/>
        <a:lstStyle/>
        <a:p>
          <a:r>
            <a:rPr lang="es-EC" sz="2000" smtClean="0">
              <a:solidFill>
                <a:schemeClr val="tx1"/>
              </a:solidFill>
              <a:latin typeface="Century Gothic" panose="020B0502020202020204" pitchFamily="34" charset="0"/>
            </a:rPr>
            <a:t>Descriptiva</a:t>
          </a:r>
          <a:endParaRPr lang="es-EC" sz="2000" dirty="0">
            <a:solidFill>
              <a:schemeClr val="tx1"/>
            </a:solidFill>
            <a:latin typeface="Century Gothic" panose="020B0502020202020204" pitchFamily="34" charset="0"/>
          </a:endParaRPr>
        </a:p>
      </dgm:t>
    </dgm:pt>
    <dgm:pt modelId="{CA8F9C7F-51D3-4621-A2A5-81B07EF0BA2A}" type="parTrans" cxnId="{C0595B18-152E-416B-91E4-92233653998A}">
      <dgm:prSet/>
      <dgm:spPr/>
      <dgm:t>
        <a:bodyPr/>
        <a:lstStyle/>
        <a:p>
          <a:endParaRPr lang="es-EC">
            <a:solidFill>
              <a:schemeClr val="tx1"/>
            </a:solidFill>
          </a:endParaRPr>
        </a:p>
      </dgm:t>
    </dgm:pt>
    <dgm:pt modelId="{AFD4FD7C-9AFF-4AB7-8A57-B2E9491C5649}" type="sibTrans" cxnId="{C0595B18-152E-416B-91E4-92233653998A}">
      <dgm:prSet/>
      <dgm:spPr/>
      <dgm:t>
        <a:bodyPr/>
        <a:lstStyle/>
        <a:p>
          <a:endParaRPr lang="es-EC">
            <a:solidFill>
              <a:schemeClr val="tx1"/>
            </a:solidFill>
          </a:endParaRPr>
        </a:p>
      </dgm:t>
    </dgm:pt>
    <dgm:pt modelId="{9237E5D7-4BB3-4D2D-8321-B517B09626C5}">
      <dgm:prSet phldrT="[Texto]" custT="1"/>
      <dgm:spPr/>
      <dgm:t>
        <a:bodyPr/>
        <a:lstStyle/>
        <a:p>
          <a:r>
            <a:rPr lang="es-EC" sz="2000" smtClean="0">
              <a:solidFill>
                <a:schemeClr val="tx1"/>
              </a:solidFill>
              <a:latin typeface="Century Gothic" panose="020B0502020202020204" pitchFamily="34" charset="0"/>
            </a:rPr>
            <a:t>Correlacional</a:t>
          </a:r>
          <a:endParaRPr lang="es-EC" sz="2000" dirty="0">
            <a:solidFill>
              <a:schemeClr val="tx1"/>
            </a:solidFill>
            <a:latin typeface="Century Gothic" panose="020B0502020202020204" pitchFamily="34" charset="0"/>
          </a:endParaRPr>
        </a:p>
      </dgm:t>
    </dgm:pt>
    <dgm:pt modelId="{9CBEA564-46F0-4610-B29A-0AEE763701F3}" type="parTrans" cxnId="{AB9278D0-9AFB-4247-9986-ACA1B4B68EE9}">
      <dgm:prSet/>
      <dgm:spPr/>
      <dgm:t>
        <a:bodyPr/>
        <a:lstStyle/>
        <a:p>
          <a:endParaRPr lang="es-EC">
            <a:solidFill>
              <a:schemeClr val="tx1"/>
            </a:solidFill>
          </a:endParaRPr>
        </a:p>
      </dgm:t>
    </dgm:pt>
    <dgm:pt modelId="{9120D78E-ACD2-4B18-A669-054AE57A3EDB}" type="sibTrans" cxnId="{AB9278D0-9AFB-4247-9986-ACA1B4B68EE9}">
      <dgm:prSet/>
      <dgm:spPr/>
      <dgm:t>
        <a:bodyPr/>
        <a:lstStyle/>
        <a:p>
          <a:endParaRPr lang="es-EC">
            <a:solidFill>
              <a:schemeClr val="tx1"/>
            </a:solidFill>
          </a:endParaRPr>
        </a:p>
      </dgm:t>
    </dgm:pt>
    <dgm:pt modelId="{EAF8B506-763C-4E29-B231-E61F35971378}">
      <dgm:prSet phldrT="[Texto]" custT="1"/>
      <dgm:spPr/>
      <dgm:t>
        <a:bodyPr/>
        <a:lstStyle/>
        <a:p>
          <a:r>
            <a:rPr lang="es-EC" sz="2000" b="1" smtClean="0">
              <a:solidFill>
                <a:schemeClr val="tx1"/>
              </a:solidFill>
            </a:rPr>
            <a:t>TÉCNICAS DE RECOLECCIÓN DE LA INFORMACIÓN</a:t>
          </a:r>
          <a:endParaRPr lang="es-EC" sz="2000" b="1" dirty="0">
            <a:solidFill>
              <a:schemeClr val="tx1"/>
            </a:solidFill>
          </a:endParaRPr>
        </a:p>
      </dgm:t>
    </dgm:pt>
    <dgm:pt modelId="{FC1A5C7F-EE72-499D-A90B-64CB91DF393D}" type="parTrans" cxnId="{D4B19707-0881-44EB-B48A-AA9B107256B5}">
      <dgm:prSet/>
      <dgm:spPr/>
      <dgm:t>
        <a:bodyPr/>
        <a:lstStyle/>
        <a:p>
          <a:endParaRPr lang="es-EC">
            <a:solidFill>
              <a:schemeClr val="tx1"/>
            </a:solidFill>
          </a:endParaRPr>
        </a:p>
      </dgm:t>
    </dgm:pt>
    <dgm:pt modelId="{3AFEB37D-81AB-45FD-9CB3-B0D44388346F}" type="sibTrans" cxnId="{D4B19707-0881-44EB-B48A-AA9B107256B5}">
      <dgm:prSet/>
      <dgm:spPr/>
      <dgm:t>
        <a:bodyPr/>
        <a:lstStyle/>
        <a:p>
          <a:endParaRPr lang="es-EC">
            <a:solidFill>
              <a:schemeClr val="tx1"/>
            </a:solidFill>
          </a:endParaRPr>
        </a:p>
      </dgm:t>
    </dgm:pt>
    <dgm:pt modelId="{D279D386-1EF2-4640-ACAD-387DD8B83923}">
      <dgm:prSet phldrT="[Texto]" custT="1"/>
      <dgm:spPr/>
      <dgm:t>
        <a:bodyPr/>
        <a:lstStyle/>
        <a:p>
          <a:r>
            <a:rPr lang="es-EC" sz="2000" smtClean="0">
              <a:solidFill>
                <a:schemeClr val="tx1"/>
              </a:solidFill>
              <a:latin typeface="Century Gothic" panose="020B0502020202020204" pitchFamily="34" charset="0"/>
            </a:rPr>
            <a:t>Revisión  Documental</a:t>
          </a:r>
          <a:endParaRPr lang="es-EC" sz="2000" dirty="0">
            <a:solidFill>
              <a:schemeClr val="tx1"/>
            </a:solidFill>
            <a:latin typeface="Century Gothic" panose="020B0502020202020204" pitchFamily="34" charset="0"/>
          </a:endParaRPr>
        </a:p>
      </dgm:t>
    </dgm:pt>
    <dgm:pt modelId="{F8DF9A0A-0A30-4F38-AB25-463CB18190F6}" type="parTrans" cxnId="{CEE15987-057F-4267-82B0-CED52EC9C290}">
      <dgm:prSet/>
      <dgm:spPr/>
      <dgm:t>
        <a:bodyPr/>
        <a:lstStyle/>
        <a:p>
          <a:endParaRPr lang="es-EC">
            <a:solidFill>
              <a:schemeClr val="tx1"/>
            </a:solidFill>
          </a:endParaRPr>
        </a:p>
      </dgm:t>
    </dgm:pt>
    <dgm:pt modelId="{5416806E-E29E-45BE-9B94-19D4A483A5AE}" type="sibTrans" cxnId="{CEE15987-057F-4267-82B0-CED52EC9C290}">
      <dgm:prSet/>
      <dgm:spPr/>
      <dgm:t>
        <a:bodyPr/>
        <a:lstStyle/>
        <a:p>
          <a:endParaRPr lang="es-EC">
            <a:solidFill>
              <a:schemeClr val="tx1"/>
            </a:solidFill>
          </a:endParaRPr>
        </a:p>
      </dgm:t>
    </dgm:pt>
    <dgm:pt modelId="{7FEE111D-5E34-488C-8DDA-0B9183C14C10}">
      <dgm:prSet phldrT="[Texto]" custT="1"/>
      <dgm:spPr/>
      <dgm:t>
        <a:bodyPr/>
        <a:lstStyle/>
        <a:p>
          <a:r>
            <a:rPr lang="es-EC" sz="2000" smtClean="0">
              <a:solidFill>
                <a:schemeClr val="tx1"/>
              </a:solidFill>
              <a:latin typeface="Century Gothic" panose="020B0502020202020204" pitchFamily="34" charset="0"/>
            </a:rPr>
            <a:t>Encuesta</a:t>
          </a:r>
          <a:endParaRPr lang="es-EC" sz="2000" dirty="0">
            <a:solidFill>
              <a:schemeClr val="tx1"/>
            </a:solidFill>
            <a:latin typeface="Century Gothic" panose="020B0502020202020204" pitchFamily="34" charset="0"/>
          </a:endParaRPr>
        </a:p>
      </dgm:t>
    </dgm:pt>
    <dgm:pt modelId="{CD8CF23A-D2B2-4E6C-BBB4-2BFC0F23B4D5}" type="parTrans" cxnId="{4A189580-421E-4DF4-9516-A4748B516607}">
      <dgm:prSet/>
      <dgm:spPr/>
      <dgm:t>
        <a:bodyPr/>
        <a:lstStyle/>
        <a:p>
          <a:endParaRPr lang="es-EC">
            <a:solidFill>
              <a:schemeClr val="tx1"/>
            </a:solidFill>
          </a:endParaRPr>
        </a:p>
      </dgm:t>
    </dgm:pt>
    <dgm:pt modelId="{A2A816FF-2384-4C18-A2B5-7D84B8D45DBF}" type="sibTrans" cxnId="{4A189580-421E-4DF4-9516-A4748B516607}">
      <dgm:prSet/>
      <dgm:spPr/>
      <dgm:t>
        <a:bodyPr/>
        <a:lstStyle/>
        <a:p>
          <a:endParaRPr lang="es-EC">
            <a:solidFill>
              <a:schemeClr val="tx1"/>
            </a:solidFill>
          </a:endParaRPr>
        </a:p>
      </dgm:t>
    </dgm:pt>
    <dgm:pt modelId="{D92A86E1-AC8D-4E4C-87F6-C8E29823065E}">
      <dgm:prSet phldrT="[Texto]" custT="1"/>
      <dgm:spPr/>
      <dgm:t>
        <a:bodyPr/>
        <a:lstStyle/>
        <a:p>
          <a:r>
            <a:rPr lang="es-EC" sz="2000" smtClean="0">
              <a:solidFill>
                <a:schemeClr val="tx1"/>
              </a:solidFill>
              <a:latin typeface="Century Gothic" panose="020B0502020202020204" pitchFamily="34" charset="0"/>
            </a:rPr>
            <a:t>De campo</a:t>
          </a:r>
          <a:endParaRPr lang="es-EC" sz="2000" dirty="0">
            <a:solidFill>
              <a:schemeClr val="tx1"/>
            </a:solidFill>
            <a:latin typeface="Century Gothic" panose="020B0502020202020204" pitchFamily="34" charset="0"/>
          </a:endParaRPr>
        </a:p>
      </dgm:t>
    </dgm:pt>
    <dgm:pt modelId="{8C2038C4-5188-400C-BC78-7EBD3E2A90E4}" type="parTrans" cxnId="{0EDD2454-5ECB-43B9-BC05-4616249F1030}">
      <dgm:prSet/>
      <dgm:spPr/>
      <dgm:t>
        <a:bodyPr/>
        <a:lstStyle/>
        <a:p>
          <a:endParaRPr lang="es-EC">
            <a:solidFill>
              <a:schemeClr val="tx1"/>
            </a:solidFill>
          </a:endParaRPr>
        </a:p>
      </dgm:t>
    </dgm:pt>
    <dgm:pt modelId="{F421EDFC-B308-4B3D-80F3-1933783A7F68}" type="sibTrans" cxnId="{0EDD2454-5ECB-43B9-BC05-4616249F1030}">
      <dgm:prSet/>
      <dgm:spPr/>
      <dgm:t>
        <a:bodyPr/>
        <a:lstStyle/>
        <a:p>
          <a:endParaRPr lang="es-EC">
            <a:solidFill>
              <a:schemeClr val="tx1"/>
            </a:solidFill>
          </a:endParaRPr>
        </a:p>
      </dgm:t>
    </dgm:pt>
    <dgm:pt modelId="{CCC10854-B68D-4444-9AF2-A565958FF279}" type="pres">
      <dgm:prSet presAssocID="{D7E26A86-C1B2-4F80-B6D1-1EC839CA37BF}" presName="Name0" presStyleCnt="0">
        <dgm:presLayoutVars>
          <dgm:dir/>
          <dgm:animLvl val="lvl"/>
          <dgm:resizeHandles val="exact"/>
        </dgm:presLayoutVars>
      </dgm:prSet>
      <dgm:spPr/>
      <dgm:t>
        <a:bodyPr/>
        <a:lstStyle/>
        <a:p>
          <a:endParaRPr lang="es-EC"/>
        </a:p>
      </dgm:t>
    </dgm:pt>
    <dgm:pt modelId="{99E8060D-827F-4BB4-935D-B44707EC1532}" type="pres">
      <dgm:prSet presAssocID="{D7E26A86-C1B2-4F80-B6D1-1EC839CA37BF}" presName="tSp" presStyleCnt="0"/>
      <dgm:spPr/>
    </dgm:pt>
    <dgm:pt modelId="{79C75739-8A11-4593-8752-E58A0B58A295}" type="pres">
      <dgm:prSet presAssocID="{D7E26A86-C1B2-4F80-B6D1-1EC839CA37BF}" presName="bSp" presStyleCnt="0"/>
      <dgm:spPr/>
    </dgm:pt>
    <dgm:pt modelId="{BC270E40-6AEE-422D-9645-A2D0A4CF842A}" type="pres">
      <dgm:prSet presAssocID="{D7E26A86-C1B2-4F80-B6D1-1EC839CA37BF}" presName="process" presStyleCnt="0"/>
      <dgm:spPr/>
    </dgm:pt>
    <dgm:pt modelId="{4722B549-8538-4D9A-955B-00CB06490DCB}" type="pres">
      <dgm:prSet presAssocID="{9A129AED-8F46-4586-8342-B51C046E0992}" presName="composite1" presStyleCnt="0"/>
      <dgm:spPr/>
    </dgm:pt>
    <dgm:pt modelId="{B02000CE-3C7A-45FB-AC69-7371AE4BE21B}" type="pres">
      <dgm:prSet presAssocID="{9A129AED-8F46-4586-8342-B51C046E0992}" presName="dummyNode1" presStyleLbl="node1" presStyleIdx="0" presStyleCnt="3"/>
      <dgm:spPr/>
    </dgm:pt>
    <dgm:pt modelId="{20E27726-7F50-4EFE-A243-0746ACF77B69}" type="pres">
      <dgm:prSet presAssocID="{9A129AED-8F46-4586-8342-B51C046E0992}" presName="childNode1" presStyleLbl="bgAcc1" presStyleIdx="0" presStyleCnt="3">
        <dgm:presLayoutVars>
          <dgm:bulletEnabled val="1"/>
        </dgm:presLayoutVars>
      </dgm:prSet>
      <dgm:spPr/>
      <dgm:t>
        <a:bodyPr/>
        <a:lstStyle/>
        <a:p>
          <a:endParaRPr lang="es-EC"/>
        </a:p>
      </dgm:t>
    </dgm:pt>
    <dgm:pt modelId="{D6BA3F53-ACCD-4075-9303-979E74321EDC}" type="pres">
      <dgm:prSet presAssocID="{9A129AED-8F46-4586-8342-B51C046E0992}" presName="childNode1tx" presStyleLbl="bgAcc1" presStyleIdx="0" presStyleCnt="3">
        <dgm:presLayoutVars>
          <dgm:bulletEnabled val="1"/>
        </dgm:presLayoutVars>
      </dgm:prSet>
      <dgm:spPr/>
      <dgm:t>
        <a:bodyPr/>
        <a:lstStyle/>
        <a:p>
          <a:endParaRPr lang="es-EC"/>
        </a:p>
      </dgm:t>
    </dgm:pt>
    <dgm:pt modelId="{F54E0B4E-E0D7-484E-AD3C-39F6EBE3A5AD}" type="pres">
      <dgm:prSet presAssocID="{9A129AED-8F46-4586-8342-B51C046E0992}" presName="parentNode1" presStyleLbl="node1" presStyleIdx="0" presStyleCnt="3">
        <dgm:presLayoutVars>
          <dgm:chMax val="1"/>
          <dgm:bulletEnabled val="1"/>
        </dgm:presLayoutVars>
      </dgm:prSet>
      <dgm:spPr/>
      <dgm:t>
        <a:bodyPr/>
        <a:lstStyle/>
        <a:p>
          <a:endParaRPr lang="es-EC"/>
        </a:p>
      </dgm:t>
    </dgm:pt>
    <dgm:pt modelId="{FA3A5DBF-01A5-437D-BC72-F6610063DC51}" type="pres">
      <dgm:prSet presAssocID="{9A129AED-8F46-4586-8342-B51C046E0992}" presName="connSite1" presStyleCnt="0"/>
      <dgm:spPr/>
    </dgm:pt>
    <dgm:pt modelId="{D6F1985D-59BB-4FEF-9FDC-4108CC638D47}" type="pres">
      <dgm:prSet presAssocID="{0AFA2C5C-11C7-49C9-98A1-AC11BF1E4908}" presName="Name9" presStyleLbl="sibTrans2D1" presStyleIdx="0" presStyleCnt="2"/>
      <dgm:spPr/>
      <dgm:t>
        <a:bodyPr/>
        <a:lstStyle/>
        <a:p>
          <a:endParaRPr lang="es-EC"/>
        </a:p>
      </dgm:t>
    </dgm:pt>
    <dgm:pt modelId="{30987FB3-9CFD-4B08-BF41-613191F8B83F}" type="pres">
      <dgm:prSet presAssocID="{036D7AB6-AE83-4E1F-B5A9-167211E3A548}" presName="composite2" presStyleCnt="0"/>
      <dgm:spPr/>
    </dgm:pt>
    <dgm:pt modelId="{2E1C8EF2-CB7E-4EFD-84E8-B1259E531AFD}" type="pres">
      <dgm:prSet presAssocID="{036D7AB6-AE83-4E1F-B5A9-167211E3A548}" presName="dummyNode2" presStyleLbl="node1" presStyleIdx="0" presStyleCnt="3"/>
      <dgm:spPr/>
    </dgm:pt>
    <dgm:pt modelId="{94F45A02-44A8-4813-89B5-6BC62A379D79}" type="pres">
      <dgm:prSet presAssocID="{036D7AB6-AE83-4E1F-B5A9-167211E3A548}" presName="childNode2" presStyleLbl="bgAcc1" presStyleIdx="1" presStyleCnt="3">
        <dgm:presLayoutVars>
          <dgm:bulletEnabled val="1"/>
        </dgm:presLayoutVars>
      </dgm:prSet>
      <dgm:spPr/>
      <dgm:t>
        <a:bodyPr/>
        <a:lstStyle/>
        <a:p>
          <a:endParaRPr lang="es-EC"/>
        </a:p>
      </dgm:t>
    </dgm:pt>
    <dgm:pt modelId="{DF707716-AE70-4414-9E6D-7DEF8B39030E}" type="pres">
      <dgm:prSet presAssocID="{036D7AB6-AE83-4E1F-B5A9-167211E3A548}" presName="childNode2tx" presStyleLbl="bgAcc1" presStyleIdx="1" presStyleCnt="3">
        <dgm:presLayoutVars>
          <dgm:bulletEnabled val="1"/>
        </dgm:presLayoutVars>
      </dgm:prSet>
      <dgm:spPr/>
      <dgm:t>
        <a:bodyPr/>
        <a:lstStyle/>
        <a:p>
          <a:endParaRPr lang="es-EC"/>
        </a:p>
      </dgm:t>
    </dgm:pt>
    <dgm:pt modelId="{59FB5AB2-3E20-4FF9-9EB9-265788E1F300}" type="pres">
      <dgm:prSet presAssocID="{036D7AB6-AE83-4E1F-B5A9-167211E3A548}" presName="parentNode2" presStyleLbl="node1" presStyleIdx="1" presStyleCnt="3">
        <dgm:presLayoutVars>
          <dgm:chMax val="0"/>
          <dgm:bulletEnabled val="1"/>
        </dgm:presLayoutVars>
      </dgm:prSet>
      <dgm:spPr/>
      <dgm:t>
        <a:bodyPr/>
        <a:lstStyle/>
        <a:p>
          <a:endParaRPr lang="es-EC"/>
        </a:p>
      </dgm:t>
    </dgm:pt>
    <dgm:pt modelId="{420F24F3-8D63-4C49-B30A-D0D35EB4B1D1}" type="pres">
      <dgm:prSet presAssocID="{036D7AB6-AE83-4E1F-B5A9-167211E3A548}" presName="connSite2" presStyleCnt="0"/>
      <dgm:spPr/>
    </dgm:pt>
    <dgm:pt modelId="{4112CB9E-BD24-4395-892F-D56C5099C201}" type="pres">
      <dgm:prSet presAssocID="{7C4921B9-3EF7-465C-9972-8803E0526B1A}" presName="Name18" presStyleLbl="sibTrans2D1" presStyleIdx="1" presStyleCnt="2"/>
      <dgm:spPr/>
      <dgm:t>
        <a:bodyPr/>
        <a:lstStyle/>
        <a:p>
          <a:endParaRPr lang="es-EC"/>
        </a:p>
      </dgm:t>
    </dgm:pt>
    <dgm:pt modelId="{D4C90B4A-960F-4B38-AC46-B38EE7C65314}" type="pres">
      <dgm:prSet presAssocID="{EAF8B506-763C-4E29-B231-E61F35971378}" presName="composite1" presStyleCnt="0"/>
      <dgm:spPr/>
    </dgm:pt>
    <dgm:pt modelId="{BB9CBC1B-0D83-468D-BD53-E526ADA10AFA}" type="pres">
      <dgm:prSet presAssocID="{EAF8B506-763C-4E29-B231-E61F35971378}" presName="dummyNode1" presStyleLbl="node1" presStyleIdx="1" presStyleCnt="3"/>
      <dgm:spPr/>
    </dgm:pt>
    <dgm:pt modelId="{BB9CB2C3-E0E9-40FB-999F-3A48CF201061}" type="pres">
      <dgm:prSet presAssocID="{EAF8B506-763C-4E29-B231-E61F35971378}" presName="childNode1" presStyleLbl="bgAcc1" presStyleIdx="2" presStyleCnt="3">
        <dgm:presLayoutVars>
          <dgm:bulletEnabled val="1"/>
        </dgm:presLayoutVars>
      </dgm:prSet>
      <dgm:spPr/>
      <dgm:t>
        <a:bodyPr/>
        <a:lstStyle/>
        <a:p>
          <a:endParaRPr lang="es-EC"/>
        </a:p>
      </dgm:t>
    </dgm:pt>
    <dgm:pt modelId="{3455669B-9ABB-42AB-AAD1-C07F56D72BBD}" type="pres">
      <dgm:prSet presAssocID="{EAF8B506-763C-4E29-B231-E61F35971378}" presName="childNode1tx" presStyleLbl="bgAcc1" presStyleIdx="2" presStyleCnt="3">
        <dgm:presLayoutVars>
          <dgm:bulletEnabled val="1"/>
        </dgm:presLayoutVars>
      </dgm:prSet>
      <dgm:spPr/>
      <dgm:t>
        <a:bodyPr/>
        <a:lstStyle/>
        <a:p>
          <a:endParaRPr lang="es-EC"/>
        </a:p>
      </dgm:t>
    </dgm:pt>
    <dgm:pt modelId="{827AA567-7334-4336-9BE3-9667EB918F49}" type="pres">
      <dgm:prSet presAssocID="{EAF8B506-763C-4E29-B231-E61F35971378}" presName="parentNode1" presStyleLbl="node1" presStyleIdx="2" presStyleCnt="3">
        <dgm:presLayoutVars>
          <dgm:chMax val="1"/>
          <dgm:bulletEnabled val="1"/>
        </dgm:presLayoutVars>
      </dgm:prSet>
      <dgm:spPr/>
      <dgm:t>
        <a:bodyPr/>
        <a:lstStyle/>
        <a:p>
          <a:endParaRPr lang="es-EC"/>
        </a:p>
      </dgm:t>
    </dgm:pt>
    <dgm:pt modelId="{A0F4E8DC-7DC5-4039-ACF2-B1255FAB8968}" type="pres">
      <dgm:prSet presAssocID="{EAF8B506-763C-4E29-B231-E61F35971378}" presName="connSite1" presStyleCnt="0"/>
      <dgm:spPr/>
    </dgm:pt>
  </dgm:ptLst>
  <dgm:cxnLst>
    <dgm:cxn modelId="{B0083E1A-7F4F-41EE-A48D-1BAD9BF1105A}" type="presOf" srcId="{D7E26A86-C1B2-4F80-B6D1-1EC839CA37BF}" destId="{CCC10854-B68D-4444-9AF2-A565958FF279}" srcOrd="0" destOrd="0" presId="urn:microsoft.com/office/officeart/2005/8/layout/hProcess4"/>
    <dgm:cxn modelId="{C0595B18-152E-416B-91E4-92233653998A}" srcId="{036D7AB6-AE83-4E1F-B5A9-167211E3A548}" destId="{D45C26CB-5418-4AD1-8C2A-2292E1600E3A}" srcOrd="0" destOrd="0" parTransId="{CA8F9C7F-51D3-4621-A2A5-81B07EF0BA2A}" sibTransId="{AFD4FD7C-9AFF-4AB7-8A57-B2E9491C5649}"/>
    <dgm:cxn modelId="{19A094A0-8681-4C22-A9F7-BC4A987DA4D7}" type="presOf" srcId="{D45C26CB-5418-4AD1-8C2A-2292E1600E3A}" destId="{94F45A02-44A8-4813-89B5-6BC62A379D79}" srcOrd="0" destOrd="0" presId="urn:microsoft.com/office/officeart/2005/8/layout/hProcess4"/>
    <dgm:cxn modelId="{C1F299FD-3304-47B8-9BCF-085AE0C7C05B}" type="presOf" srcId="{D279D386-1EF2-4640-ACAD-387DD8B83923}" destId="{BB9CB2C3-E0E9-40FB-999F-3A48CF201061}" srcOrd="0" destOrd="0" presId="urn:microsoft.com/office/officeart/2005/8/layout/hProcess4"/>
    <dgm:cxn modelId="{B6178895-9422-4C89-8181-DD9039C38CC3}" type="presOf" srcId="{D279D386-1EF2-4640-ACAD-387DD8B83923}" destId="{3455669B-9ABB-42AB-AAD1-C07F56D72BBD}" srcOrd="1" destOrd="0" presId="urn:microsoft.com/office/officeart/2005/8/layout/hProcess4"/>
    <dgm:cxn modelId="{31AAE012-18C8-42F2-B079-8BFF850CD8D1}" type="presOf" srcId="{7FEE111D-5E34-488C-8DDA-0B9183C14C10}" destId="{3455669B-9ABB-42AB-AAD1-C07F56D72BBD}" srcOrd="1" destOrd="1" presId="urn:microsoft.com/office/officeart/2005/8/layout/hProcess4"/>
    <dgm:cxn modelId="{D4B19707-0881-44EB-B48A-AA9B107256B5}" srcId="{D7E26A86-C1B2-4F80-B6D1-1EC839CA37BF}" destId="{EAF8B506-763C-4E29-B231-E61F35971378}" srcOrd="2" destOrd="0" parTransId="{FC1A5C7F-EE72-499D-A90B-64CB91DF393D}" sibTransId="{3AFEB37D-81AB-45FD-9CB3-B0D44388346F}"/>
    <dgm:cxn modelId="{62087B17-BDF6-43EB-A30B-C7D666DA036A}" type="presOf" srcId="{7E105DDE-3643-4215-838E-2BD810EF8B2C}" destId="{D6BA3F53-ACCD-4075-9303-979E74321EDC}" srcOrd="1" destOrd="1" presId="urn:microsoft.com/office/officeart/2005/8/layout/hProcess4"/>
    <dgm:cxn modelId="{FD836D48-C86B-4C59-AE71-5BFA03B284A7}" type="presOf" srcId="{9237E5D7-4BB3-4D2D-8321-B517B09626C5}" destId="{94F45A02-44A8-4813-89B5-6BC62A379D79}" srcOrd="0" destOrd="1" presId="urn:microsoft.com/office/officeart/2005/8/layout/hProcess4"/>
    <dgm:cxn modelId="{77FE23DD-1A85-4646-BEE0-DBADD49A8549}" srcId="{D7E26A86-C1B2-4F80-B6D1-1EC839CA37BF}" destId="{9A129AED-8F46-4586-8342-B51C046E0992}" srcOrd="0" destOrd="0" parTransId="{1F2065B6-1783-4378-ADBD-C9CA19A90E7F}" sibTransId="{0AFA2C5C-11C7-49C9-98A1-AC11BF1E4908}"/>
    <dgm:cxn modelId="{2045D177-1AC4-4D54-BEF8-7C7E49B235FB}" type="presOf" srcId="{8CB27E00-3B17-4892-9E73-BF8F6BD923A5}" destId="{20E27726-7F50-4EFE-A243-0746ACF77B69}" srcOrd="0" destOrd="0" presId="urn:microsoft.com/office/officeart/2005/8/layout/hProcess4"/>
    <dgm:cxn modelId="{F4AAB484-910D-476A-915C-9F6A547E762C}" type="presOf" srcId="{8CB27E00-3B17-4892-9E73-BF8F6BD923A5}" destId="{D6BA3F53-ACCD-4075-9303-979E74321EDC}" srcOrd="1" destOrd="0" presId="urn:microsoft.com/office/officeart/2005/8/layout/hProcess4"/>
    <dgm:cxn modelId="{9500703B-3425-4E69-A0A2-AB3B6DF89D2A}" srcId="{D7E26A86-C1B2-4F80-B6D1-1EC839CA37BF}" destId="{036D7AB6-AE83-4E1F-B5A9-167211E3A548}" srcOrd="1" destOrd="0" parTransId="{BF1B041E-B7D3-4744-91BC-C96C1C0BACB3}" sibTransId="{7C4921B9-3EF7-465C-9972-8803E0526B1A}"/>
    <dgm:cxn modelId="{CD4696DE-F21E-4F61-BA5F-D850F0757115}" type="presOf" srcId="{EAF8B506-763C-4E29-B231-E61F35971378}" destId="{827AA567-7334-4336-9BE3-9667EB918F49}" srcOrd="0" destOrd="0" presId="urn:microsoft.com/office/officeart/2005/8/layout/hProcess4"/>
    <dgm:cxn modelId="{93D82274-B930-4D87-B5A3-B287CC351169}" type="presOf" srcId="{7C4921B9-3EF7-465C-9972-8803E0526B1A}" destId="{4112CB9E-BD24-4395-892F-D56C5099C201}" srcOrd="0" destOrd="0" presId="urn:microsoft.com/office/officeart/2005/8/layout/hProcess4"/>
    <dgm:cxn modelId="{AB9278D0-9AFB-4247-9986-ACA1B4B68EE9}" srcId="{036D7AB6-AE83-4E1F-B5A9-167211E3A548}" destId="{9237E5D7-4BB3-4D2D-8321-B517B09626C5}" srcOrd="1" destOrd="0" parTransId="{9CBEA564-46F0-4610-B29A-0AEE763701F3}" sibTransId="{9120D78E-ACD2-4B18-A669-054AE57A3EDB}"/>
    <dgm:cxn modelId="{4A189580-421E-4DF4-9516-A4748B516607}" srcId="{EAF8B506-763C-4E29-B231-E61F35971378}" destId="{7FEE111D-5E34-488C-8DDA-0B9183C14C10}" srcOrd="1" destOrd="0" parTransId="{CD8CF23A-D2B2-4E6C-BBB4-2BFC0F23B4D5}" sibTransId="{A2A816FF-2384-4C18-A2B5-7D84B8D45DBF}"/>
    <dgm:cxn modelId="{9B5429F9-66F3-4DC2-A07B-327B790E48E4}" type="presOf" srcId="{D92A86E1-AC8D-4E4C-87F6-C8E29823065E}" destId="{94F45A02-44A8-4813-89B5-6BC62A379D79}" srcOrd="0" destOrd="2" presId="urn:microsoft.com/office/officeart/2005/8/layout/hProcess4"/>
    <dgm:cxn modelId="{21BB79F2-1462-4817-99D5-B6E16DCA5BAF}" srcId="{9A129AED-8F46-4586-8342-B51C046E0992}" destId="{8CB27E00-3B17-4892-9E73-BF8F6BD923A5}" srcOrd="0" destOrd="0" parTransId="{D59AE5E8-8E06-4698-A03C-48358A08971C}" sibTransId="{3D4A2077-ECFC-4B05-84D1-0D7DD3F63B69}"/>
    <dgm:cxn modelId="{CEE15987-057F-4267-82B0-CED52EC9C290}" srcId="{EAF8B506-763C-4E29-B231-E61F35971378}" destId="{D279D386-1EF2-4640-ACAD-387DD8B83923}" srcOrd="0" destOrd="0" parTransId="{F8DF9A0A-0A30-4F38-AB25-463CB18190F6}" sibTransId="{5416806E-E29E-45BE-9B94-19D4A483A5AE}"/>
    <dgm:cxn modelId="{DD5074F4-BC1D-4CED-8965-ED4FEAA91F7D}" type="presOf" srcId="{D92A86E1-AC8D-4E4C-87F6-C8E29823065E}" destId="{DF707716-AE70-4414-9E6D-7DEF8B39030E}" srcOrd="1" destOrd="2" presId="urn:microsoft.com/office/officeart/2005/8/layout/hProcess4"/>
    <dgm:cxn modelId="{6E8BA8DF-D16A-4F6B-9909-EDB70F241C14}" type="presOf" srcId="{7E105DDE-3643-4215-838E-2BD810EF8B2C}" destId="{20E27726-7F50-4EFE-A243-0746ACF77B69}" srcOrd="0" destOrd="1" presId="urn:microsoft.com/office/officeart/2005/8/layout/hProcess4"/>
    <dgm:cxn modelId="{2B3C19C9-F2DE-4851-BCF8-C9E6CDDEEC0A}" type="presOf" srcId="{9237E5D7-4BB3-4D2D-8321-B517B09626C5}" destId="{DF707716-AE70-4414-9E6D-7DEF8B39030E}" srcOrd="1" destOrd="1" presId="urn:microsoft.com/office/officeart/2005/8/layout/hProcess4"/>
    <dgm:cxn modelId="{638B00CE-7E33-4516-A7F0-5A8BDC6FEC96}" type="presOf" srcId="{D45C26CB-5418-4AD1-8C2A-2292E1600E3A}" destId="{DF707716-AE70-4414-9E6D-7DEF8B39030E}" srcOrd="1" destOrd="0" presId="urn:microsoft.com/office/officeart/2005/8/layout/hProcess4"/>
    <dgm:cxn modelId="{6D560356-533A-4999-A501-7738E6168E70}" type="presOf" srcId="{0AFA2C5C-11C7-49C9-98A1-AC11BF1E4908}" destId="{D6F1985D-59BB-4FEF-9FDC-4108CC638D47}" srcOrd="0" destOrd="0" presId="urn:microsoft.com/office/officeart/2005/8/layout/hProcess4"/>
    <dgm:cxn modelId="{0EDD2454-5ECB-43B9-BC05-4616249F1030}" srcId="{036D7AB6-AE83-4E1F-B5A9-167211E3A548}" destId="{D92A86E1-AC8D-4E4C-87F6-C8E29823065E}" srcOrd="2" destOrd="0" parTransId="{8C2038C4-5188-400C-BC78-7EBD3E2A90E4}" sibTransId="{F421EDFC-B308-4B3D-80F3-1933783A7F68}"/>
    <dgm:cxn modelId="{0025B45B-413E-4F5F-BCC3-19A8197ED4F7}" type="presOf" srcId="{9A129AED-8F46-4586-8342-B51C046E0992}" destId="{F54E0B4E-E0D7-484E-AD3C-39F6EBE3A5AD}" srcOrd="0" destOrd="0" presId="urn:microsoft.com/office/officeart/2005/8/layout/hProcess4"/>
    <dgm:cxn modelId="{B83E7F48-677D-453C-954B-873C669F4C54}" type="presOf" srcId="{036D7AB6-AE83-4E1F-B5A9-167211E3A548}" destId="{59FB5AB2-3E20-4FF9-9EB9-265788E1F300}" srcOrd="0" destOrd="0" presId="urn:microsoft.com/office/officeart/2005/8/layout/hProcess4"/>
    <dgm:cxn modelId="{B55D40EF-706C-4B86-918B-8E4A2EC85361}" type="presOf" srcId="{7FEE111D-5E34-488C-8DDA-0B9183C14C10}" destId="{BB9CB2C3-E0E9-40FB-999F-3A48CF201061}" srcOrd="0" destOrd="1" presId="urn:microsoft.com/office/officeart/2005/8/layout/hProcess4"/>
    <dgm:cxn modelId="{640753C2-682E-4C5D-8E24-F648E54E67F8}" srcId="{9A129AED-8F46-4586-8342-B51C046E0992}" destId="{7E105DDE-3643-4215-838E-2BD810EF8B2C}" srcOrd="1" destOrd="0" parTransId="{454D453D-C4ED-41B0-A665-B8C90E5C097D}" sibTransId="{A4E7C27B-F9AF-405C-9BFF-F2011919FCB6}"/>
    <dgm:cxn modelId="{399DBC03-FF01-4C20-A857-380362FAE2F0}" type="presParOf" srcId="{CCC10854-B68D-4444-9AF2-A565958FF279}" destId="{99E8060D-827F-4BB4-935D-B44707EC1532}" srcOrd="0" destOrd="0" presId="urn:microsoft.com/office/officeart/2005/8/layout/hProcess4"/>
    <dgm:cxn modelId="{E2103C5E-07F0-4D49-B1F3-816D1E3E299B}" type="presParOf" srcId="{CCC10854-B68D-4444-9AF2-A565958FF279}" destId="{79C75739-8A11-4593-8752-E58A0B58A295}" srcOrd="1" destOrd="0" presId="urn:microsoft.com/office/officeart/2005/8/layout/hProcess4"/>
    <dgm:cxn modelId="{8522CA8D-351A-41BB-8446-5D5377037C9B}" type="presParOf" srcId="{CCC10854-B68D-4444-9AF2-A565958FF279}" destId="{BC270E40-6AEE-422D-9645-A2D0A4CF842A}" srcOrd="2" destOrd="0" presId="urn:microsoft.com/office/officeart/2005/8/layout/hProcess4"/>
    <dgm:cxn modelId="{5236564A-6012-4FD6-B112-C57B4BD3764C}" type="presParOf" srcId="{BC270E40-6AEE-422D-9645-A2D0A4CF842A}" destId="{4722B549-8538-4D9A-955B-00CB06490DCB}" srcOrd="0" destOrd="0" presId="urn:microsoft.com/office/officeart/2005/8/layout/hProcess4"/>
    <dgm:cxn modelId="{987CADDB-5586-48E9-AF78-CACCB463D1C8}" type="presParOf" srcId="{4722B549-8538-4D9A-955B-00CB06490DCB}" destId="{B02000CE-3C7A-45FB-AC69-7371AE4BE21B}" srcOrd="0" destOrd="0" presId="urn:microsoft.com/office/officeart/2005/8/layout/hProcess4"/>
    <dgm:cxn modelId="{35EBEFBD-F071-478B-8EEC-E5A5F13C2755}" type="presParOf" srcId="{4722B549-8538-4D9A-955B-00CB06490DCB}" destId="{20E27726-7F50-4EFE-A243-0746ACF77B69}" srcOrd="1" destOrd="0" presId="urn:microsoft.com/office/officeart/2005/8/layout/hProcess4"/>
    <dgm:cxn modelId="{D945BF80-05D9-4653-99D5-F94171DF65A9}" type="presParOf" srcId="{4722B549-8538-4D9A-955B-00CB06490DCB}" destId="{D6BA3F53-ACCD-4075-9303-979E74321EDC}" srcOrd="2" destOrd="0" presId="urn:microsoft.com/office/officeart/2005/8/layout/hProcess4"/>
    <dgm:cxn modelId="{7B418779-B3EC-4869-9D48-18F78C075267}" type="presParOf" srcId="{4722B549-8538-4D9A-955B-00CB06490DCB}" destId="{F54E0B4E-E0D7-484E-AD3C-39F6EBE3A5AD}" srcOrd="3" destOrd="0" presId="urn:microsoft.com/office/officeart/2005/8/layout/hProcess4"/>
    <dgm:cxn modelId="{465DC8ED-BDDF-41A2-8612-09C55E73E384}" type="presParOf" srcId="{4722B549-8538-4D9A-955B-00CB06490DCB}" destId="{FA3A5DBF-01A5-437D-BC72-F6610063DC51}" srcOrd="4" destOrd="0" presId="urn:microsoft.com/office/officeart/2005/8/layout/hProcess4"/>
    <dgm:cxn modelId="{0E737F76-0B75-4ABC-895C-B244775597BB}" type="presParOf" srcId="{BC270E40-6AEE-422D-9645-A2D0A4CF842A}" destId="{D6F1985D-59BB-4FEF-9FDC-4108CC638D47}" srcOrd="1" destOrd="0" presId="urn:microsoft.com/office/officeart/2005/8/layout/hProcess4"/>
    <dgm:cxn modelId="{1E87931F-ADD9-4939-9AF4-41075D6BE86D}" type="presParOf" srcId="{BC270E40-6AEE-422D-9645-A2D0A4CF842A}" destId="{30987FB3-9CFD-4B08-BF41-613191F8B83F}" srcOrd="2" destOrd="0" presId="urn:microsoft.com/office/officeart/2005/8/layout/hProcess4"/>
    <dgm:cxn modelId="{E25AC70A-DD30-4CBD-8490-6EC61431B084}" type="presParOf" srcId="{30987FB3-9CFD-4B08-BF41-613191F8B83F}" destId="{2E1C8EF2-CB7E-4EFD-84E8-B1259E531AFD}" srcOrd="0" destOrd="0" presId="urn:microsoft.com/office/officeart/2005/8/layout/hProcess4"/>
    <dgm:cxn modelId="{B3771485-CE5B-436C-AACF-42E7E5532D7D}" type="presParOf" srcId="{30987FB3-9CFD-4B08-BF41-613191F8B83F}" destId="{94F45A02-44A8-4813-89B5-6BC62A379D79}" srcOrd="1" destOrd="0" presId="urn:microsoft.com/office/officeart/2005/8/layout/hProcess4"/>
    <dgm:cxn modelId="{0EF4E303-DE8E-4581-97D9-0EFB8C422A45}" type="presParOf" srcId="{30987FB3-9CFD-4B08-BF41-613191F8B83F}" destId="{DF707716-AE70-4414-9E6D-7DEF8B39030E}" srcOrd="2" destOrd="0" presId="urn:microsoft.com/office/officeart/2005/8/layout/hProcess4"/>
    <dgm:cxn modelId="{97CECB0A-8EDE-4F0C-84EA-B9F5F952F26F}" type="presParOf" srcId="{30987FB3-9CFD-4B08-BF41-613191F8B83F}" destId="{59FB5AB2-3E20-4FF9-9EB9-265788E1F300}" srcOrd="3" destOrd="0" presId="urn:microsoft.com/office/officeart/2005/8/layout/hProcess4"/>
    <dgm:cxn modelId="{B49B03C9-D404-4E5F-9F31-27E37602E07F}" type="presParOf" srcId="{30987FB3-9CFD-4B08-BF41-613191F8B83F}" destId="{420F24F3-8D63-4C49-B30A-D0D35EB4B1D1}" srcOrd="4" destOrd="0" presId="urn:microsoft.com/office/officeart/2005/8/layout/hProcess4"/>
    <dgm:cxn modelId="{5DAF9A44-E8B3-4B4B-8D9C-4C5A2E810A0F}" type="presParOf" srcId="{BC270E40-6AEE-422D-9645-A2D0A4CF842A}" destId="{4112CB9E-BD24-4395-892F-D56C5099C201}" srcOrd="3" destOrd="0" presId="urn:microsoft.com/office/officeart/2005/8/layout/hProcess4"/>
    <dgm:cxn modelId="{928D7C6A-4D4F-4624-9706-E223C5800843}" type="presParOf" srcId="{BC270E40-6AEE-422D-9645-A2D0A4CF842A}" destId="{D4C90B4A-960F-4B38-AC46-B38EE7C65314}" srcOrd="4" destOrd="0" presId="urn:microsoft.com/office/officeart/2005/8/layout/hProcess4"/>
    <dgm:cxn modelId="{37ED6E2B-4368-4097-8C42-FBEAF71A9324}" type="presParOf" srcId="{D4C90B4A-960F-4B38-AC46-B38EE7C65314}" destId="{BB9CBC1B-0D83-468D-BD53-E526ADA10AFA}" srcOrd="0" destOrd="0" presId="urn:microsoft.com/office/officeart/2005/8/layout/hProcess4"/>
    <dgm:cxn modelId="{98477156-70EA-41B8-80AA-32BE48AC1377}" type="presParOf" srcId="{D4C90B4A-960F-4B38-AC46-B38EE7C65314}" destId="{BB9CB2C3-E0E9-40FB-999F-3A48CF201061}" srcOrd="1" destOrd="0" presId="urn:microsoft.com/office/officeart/2005/8/layout/hProcess4"/>
    <dgm:cxn modelId="{C1767BE3-2425-4470-8741-3E28FED75CD4}" type="presParOf" srcId="{D4C90B4A-960F-4B38-AC46-B38EE7C65314}" destId="{3455669B-9ABB-42AB-AAD1-C07F56D72BBD}" srcOrd="2" destOrd="0" presId="urn:microsoft.com/office/officeart/2005/8/layout/hProcess4"/>
    <dgm:cxn modelId="{1A802164-0D0E-4853-88E8-E2FDEA2B1437}" type="presParOf" srcId="{D4C90B4A-960F-4B38-AC46-B38EE7C65314}" destId="{827AA567-7334-4336-9BE3-9667EB918F49}" srcOrd="3" destOrd="0" presId="urn:microsoft.com/office/officeart/2005/8/layout/hProcess4"/>
    <dgm:cxn modelId="{F7304427-4412-449B-A762-0843B75E42DD}" type="presParOf" srcId="{D4C90B4A-960F-4B38-AC46-B38EE7C65314}" destId="{A0F4E8DC-7DC5-4039-ACF2-B1255FAB896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AB84E-9E84-4A12-A14F-C53DF7D8C192}" type="doc">
      <dgm:prSet loTypeId="urn:microsoft.com/office/officeart/2005/8/layout/hList7" loCatId="list" qsTypeId="urn:microsoft.com/office/officeart/2005/8/quickstyle/3d1" qsCatId="3D" csTypeId="urn:microsoft.com/office/officeart/2005/8/colors/colorful3" csCatId="colorful" phldr="1"/>
      <dgm:spPr/>
    </dgm:pt>
    <dgm:pt modelId="{513CA90E-58C9-4B17-BFBA-BF995E9E5FD2}">
      <dgm:prSet phldrT="[Texto]" custT="1"/>
      <dgm:spPr/>
      <dgm:t>
        <a:bodyPr/>
        <a:lstStyle/>
        <a:p>
          <a:r>
            <a:rPr lang="es-EC" sz="1500" b="1" dirty="0" smtClean="0">
              <a:latin typeface="Century Gothic" panose="020B0502020202020204" pitchFamily="34" charset="0"/>
            </a:rPr>
            <a:t>Las encuestas han sido aplicadas a las empresas PYMES que se encuentran registradas en la Asociación de Industrias Textiles del Ecuador (AITE),</a:t>
          </a:r>
          <a:endParaRPr lang="es-EC" sz="1500" b="1" dirty="0">
            <a:latin typeface="Century Gothic" panose="020B0502020202020204" pitchFamily="34" charset="0"/>
          </a:endParaRPr>
        </a:p>
      </dgm:t>
    </dgm:pt>
    <dgm:pt modelId="{294484FD-D3B4-43EB-9F65-EEC85C199952}" type="parTrans" cxnId="{0374DC85-A1E2-44AC-8ED5-DE875900F764}">
      <dgm:prSet/>
      <dgm:spPr/>
      <dgm:t>
        <a:bodyPr/>
        <a:lstStyle/>
        <a:p>
          <a:endParaRPr lang="es-EC" sz="2000"/>
        </a:p>
      </dgm:t>
    </dgm:pt>
    <dgm:pt modelId="{72A39B95-3CAA-47C2-8014-702437D11D89}" type="sibTrans" cxnId="{0374DC85-A1E2-44AC-8ED5-DE875900F764}">
      <dgm:prSet/>
      <dgm:spPr/>
      <dgm:t>
        <a:bodyPr/>
        <a:lstStyle/>
        <a:p>
          <a:endParaRPr lang="es-EC" sz="2000"/>
        </a:p>
      </dgm:t>
    </dgm:pt>
    <dgm:pt modelId="{9E537097-DB51-4CC5-82E4-AC524CE1AB25}">
      <dgm:prSet phldrT="[Texto]" custT="1"/>
      <dgm:spPr/>
      <dgm:t>
        <a:bodyPr/>
        <a:lstStyle/>
        <a:p>
          <a:r>
            <a:rPr lang="es-EC" sz="1500" b="1" dirty="0" smtClean="0">
              <a:latin typeface="Century Gothic" panose="020B0502020202020204" pitchFamily="34" charset="0"/>
            </a:rPr>
            <a:t>Seleccionamos la muestra que no excede de 100,  en este caso la muestra y la población coinciden y son  las 31 empresas PYMES asociadas a la AITE ubicadas en el Distrito Metropolitano de Quito</a:t>
          </a:r>
          <a:endParaRPr lang="es-EC" sz="1500" dirty="0"/>
        </a:p>
      </dgm:t>
    </dgm:pt>
    <dgm:pt modelId="{73E4421A-5E98-4CBF-BD52-14417A91A653}" type="parTrans" cxnId="{FDE8713C-B4DF-4B1A-8371-8590C3144E73}">
      <dgm:prSet/>
      <dgm:spPr/>
      <dgm:t>
        <a:bodyPr/>
        <a:lstStyle/>
        <a:p>
          <a:endParaRPr lang="es-EC" sz="2000"/>
        </a:p>
      </dgm:t>
    </dgm:pt>
    <dgm:pt modelId="{05B60E4B-DE6E-4742-87E1-9DBA3CA06E67}" type="sibTrans" cxnId="{FDE8713C-B4DF-4B1A-8371-8590C3144E73}">
      <dgm:prSet/>
      <dgm:spPr/>
      <dgm:t>
        <a:bodyPr/>
        <a:lstStyle/>
        <a:p>
          <a:endParaRPr lang="es-EC" sz="2000"/>
        </a:p>
      </dgm:t>
    </dgm:pt>
    <dgm:pt modelId="{F1A691A5-709F-4F9E-A096-4774976B8A9A}">
      <dgm:prSet phldrT="[Texto]" custT="1"/>
      <dgm:spPr/>
      <dgm:t>
        <a:bodyPr/>
        <a:lstStyle/>
        <a:p>
          <a:r>
            <a:rPr lang="es-EC" sz="1600" b="1" dirty="0" smtClean="0">
              <a:latin typeface="Century Gothic" panose="020B0502020202020204" pitchFamily="34" charset="0"/>
            </a:rPr>
            <a:t>Las cuales se aplicó la encuesta para poder determinar los siguientes resultados.</a:t>
          </a:r>
          <a:endParaRPr lang="es-EC" sz="1600" b="1" dirty="0">
            <a:latin typeface="Century Gothic" panose="020B0502020202020204" pitchFamily="34" charset="0"/>
          </a:endParaRPr>
        </a:p>
      </dgm:t>
    </dgm:pt>
    <dgm:pt modelId="{E01AD2C2-1137-4068-BCCC-12967D7E5D33}" type="parTrans" cxnId="{C812EF4C-EAB7-41DB-BB2B-292BB21DD044}">
      <dgm:prSet/>
      <dgm:spPr/>
      <dgm:t>
        <a:bodyPr/>
        <a:lstStyle/>
        <a:p>
          <a:endParaRPr lang="es-EC" sz="2000"/>
        </a:p>
      </dgm:t>
    </dgm:pt>
    <dgm:pt modelId="{5DE39C74-4D9F-45D5-9EBC-AC594ECA63B4}" type="sibTrans" cxnId="{C812EF4C-EAB7-41DB-BB2B-292BB21DD044}">
      <dgm:prSet/>
      <dgm:spPr/>
      <dgm:t>
        <a:bodyPr/>
        <a:lstStyle/>
        <a:p>
          <a:endParaRPr lang="es-EC" sz="2000"/>
        </a:p>
      </dgm:t>
    </dgm:pt>
    <dgm:pt modelId="{39A5FDCD-1903-4974-961C-D5992097151F}" type="pres">
      <dgm:prSet presAssocID="{DB9AB84E-9E84-4A12-A14F-C53DF7D8C192}" presName="Name0" presStyleCnt="0">
        <dgm:presLayoutVars>
          <dgm:dir/>
          <dgm:resizeHandles val="exact"/>
        </dgm:presLayoutVars>
      </dgm:prSet>
      <dgm:spPr/>
    </dgm:pt>
    <dgm:pt modelId="{4D19972F-0640-4C55-B42A-3CB9D2ED7DEA}" type="pres">
      <dgm:prSet presAssocID="{DB9AB84E-9E84-4A12-A14F-C53DF7D8C192}" presName="fgShape" presStyleLbl="fgShp" presStyleIdx="0" presStyleCnt="1"/>
      <dgm:spPr/>
    </dgm:pt>
    <dgm:pt modelId="{15DADF26-04EC-471B-B068-21DD729E027A}" type="pres">
      <dgm:prSet presAssocID="{DB9AB84E-9E84-4A12-A14F-C53DF7D8C192}" presName="linComp" presStyleCnt="0"/>
      <dgm:spPr/>
    </dgm:pt>
    <dgm:pt modelId="{E11E031A-7FB6-423F-829F-72E481C2EF88}" type="pres">
      <dgm:prSet presAssocID="{513CA90E-58C9-4B17-BFBA-BF995E9E5FD2}" presName="compNode" presStyleCnt="0"/>
      <dgm:spPr/>
    </dgm:pt>
    <dgm:pt modelId="{D1202155-D1D4-4163-8F3E-DBEA4B6A683E}" type="pres">
      <dgm:prSet presAssocID="{513CA90E-58C9-4B17-BFBA-BF995E9E5FD2}" presName="bkgdShape" presStyleLbl="node1" presStyleIdx="0" presStyleCnt="3"/>
      <dgm:spPr/>
      <dgm:t>
        <a:bodyPr/>
        <a:lstStyle/>
        <a:p>
          <a:endParaRPr lang="es-EC"/>
        </a:p>
      </dgm:t>
    </dgm:pt>
    <dgm:pt modelId="{7D07560F-EDAE-4382-BD3A-03CC2608514B}" type="pres">
      <dgm:prSet presAssocID="{513CA90E-58C9-4B17-BFBA-BF995E9E5FD2}" presName="nodeTx" presStyleLbl="node1" presStyleIdx="0" presStyleCnt="3">
        <dgm:presLayoutVars>
          <dgm:bulletEnabled val="1"/>
        </dgm:presLayoutVars>
      </dgm:prSet>
      <dgm:spPr/>
      <dgm:t>
        <a:bodyPr/>
        <a:lstStyle/>
        <a:p>
          <a:endParaRPr lang="es-EC"/>
        </a:p>
      </dgm:t>
    </dgm:pt>
    <dgm:pt modelId="{F89987D0-5685-4144-9F7A-94596119BFC4}" type="pres">
      <dgm:prSet presAssocID="{513CA90E-58C9-4B17-BFBA-BF995E9E5FD2}" presName="invisiNode" presStyleLbl="node1" presStyleIdx="0" presStyleCnt="3"/>
      <dgm:spPr/>
    </dgm:pt>
    <dgm:pt modelId="{FC3DF56C-ABAD-4A2E-99D1-2ED81A19D800}" type="pres">
      <dgm:prSet presAssocID="{513CA90E-58C9-4B17-BFBA-BF995E9E5FD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6DDA1E60-8C34-4107-B790-2D5EEC18818A}" type="pres">
      <dgm:prSet presAssocID="{72A39B95-3CAA-47C2-8014-702437D11D89}" presName="sibTrans" presStyleLbl="sibTrans2D1" presStyleIdx="0" presStyleCnt="0"/>
      <dgm:spPr/>
      <dgm:t>
        <a:bodyPr/>
        <a:lstStyle/>
        <a:p>
          <a:endParaRPr lang="es-EC"/>
        </a:p>
      </dgm:t>
    </dgm:pt>
    <dgm:pt modelId="{8F69901E-C599-4C4D-950C-9474ED3F2D33}" type="pres">
      <dgm:prSet presAssocID="{9E537097-DB51-4CC5-82E4-AC524CE1AB25}" presName="compNode" presStyleCnt="0"/>
      <dgm:spPr/>
    </dgm:pt>
    <dgm:pt modelId="{10898159-0C85-4576-BFBF-3E77EAD77D2B}" type="pres">
      <dgm:prSet presAssocID="{9E537097-DB51-4CC5-82E4-AC524CE1AB25}" presName="bkgdShape" presStyleLbl="node1" presStyleIdx="1" presStyleCnt="3"/>
      <dgm:spPr/>
      <dgm:t>
        <a:bodyPr/>
        <a:lstStyle/>
        <a:p>
          <a:endParaRPr lang="es-EC"/>
        </a:p>
      </dgm:t>
    </dgm:pt>
    <dgm:pt modelId="{BF41C128-CAF1-4432-81BD-CC29E47E29BD}" type="pres">
      <dgm:prSet presAssocID="{9E537097-DB51-4CC5-82E4-AC524CE1AB25}" presName="nodeTx" presStyleLbl="node1" presStyleIdx="1" presStyleCnt="3">
        <dgm:presLayoutVars>
          <dgm:bulletEnabled val="1"/>
        </dgm:presLayoutVars>
      </dgm:prSet>
      <dgm:spPr/>
      <dgm:t>
        <a:bodyPr/>
        <a:lstStyle/>
        <a:p>
          <a:endParaRPr lang="es-EC"/>
        </a:p>
      </dgm:t>
    </dgm:pt>
    <dgm:pt modelId="{79B5F054-93EC-46E9-B1F7-1575208F10BC}" type="pres">
      <dgm:prSet presAssocID="{9E537097-DB51-4CC5-82E4-AC524CE1AB25}" presName="invisiNode" presStyleLbl="node1" presStyleIdx="1" presStyleCnt="3"/>
      <dgm:spPr/>
    </dgm:pt>
    <dgm:pt modelId="{21B0FE53-6F90-4AFE-9841-74FF35F1C0AA}" type="pres">
      <dgm:prSet presAssocID="{9E537097-DB51-4CC5-82E4-AC524CE1AB25}"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3CBBF49-9865-4CD0-A6F0-70376C67FF77}" type="pres">
      <dgm:prSet presAssocID="{05B60E4B-DE6E-4742-87E1-9DBA3CA06E67}" presName="sibTrans" presStyleLbl="sibTrans2D1" presStyleIdx="0" presStyleCnt="0"/>
      <dgm:spPr/>
      <dgm:t>
        <a:bodyPr/>
        <a:lstStyle/>
        <a:p>
          <a:endParaRPr lang="es-EC"/>
        </a:p>
      </dgm:t>
    </dgm:pt>
    <dgm:pt modelId="{01D3F4F3-8B88-4699-90E2-2F4856CD8D5A}" type="pres">
      <dgm:prSet presAssocID="{F1A691A5-709F-4F9E-A096-4774976B8A9A}" presName="compNode" presStyleCnt="0"/>
      <dgm:spPr/>
    </dgm:pt>
    <dgm:pt modelId="{E744E59C-534C-43E9-B99F-37193D29AB68}" type="pres">
      <dgm:prSet presAssocID="{F1A691A5-709F-4F9E-A096-4774976B8A9A}" presName="bkgdShape" presStyleLbl="node1" presStyleIdx="2" presStyleCnt="3"/>
      <dgm:spPr/>
      <dgm:t>
        <a:bodyPr/>
        <a:lstStyle/>
        <a:p>
          <a:endParaRPr lang="es-EC"/>
        </a:p>
      </dgm:t>
    </dgm:pt>
    <dgm:pt modelId="{00676923-B6F9-4006-ABAD-EA008A1DE068}" type="pres">
      <dgm:prSet presAssocID="{F1A691A5-709F-4F9E-A096-4774976B8A9A}" presName="nodeTx" presStyleLbl="node1" presStyleIdx="2" presStyleCnt="3">
        <dgm:presLayoutVars>
          <dgm:bulletEnabled val="1"/>
        </dgm:presLayoutVars>
      </dgm:prSet>
      <dgm:spPr/>
      <dgm:t>
        <a:bodyPr/>
        <a:lstStyle/>
        <a:p>
          <a:endParaRPr lang="es-EC"/>
        </a:p>
      </dgm:t>
    </dgm:pt>
    <dgm:pt modelId="{44ADC7F9-1697-423B-997E-5483D5ABA77A}" type="pres">
      <dgm:prSet presAssocID="{F1A691A5-709F-4F9E-A096-4774976B8A9A}" presName="invisiNode" presStyleLbl="node1" presStyleIdx="2" presStyleCnt="3"/>
      <dgm:spPr/>
    </dgm:pt>
    <dgm:pt modelId="{09815A93-9006-439E-8F5F-5A871DB45BA8}" type="pres">
      <dgm:prSet presAssocID="{F1A691A5-709F-4F9E-A096-4774976B8A9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dgm:spPr>
    </dgm:pt>
  </dgm:ptLst>
  <dgm:cxnLst>
    <dgm:cxn modelId="{70541489-764B-44A0-823E-21FC3ADC1953}" type="presOf" srcId="{9E537097-DB51-4CC5-82E4-AC524CE1AB25}" destId="{10898159-0C85-4576-BFBF-3E77EAD77D2B}" srcOrd="0" destOrd="0" presId="urn:microsoft.com/office/officeart/2005/8/layout/hList7"/>
    <dgm:cxn modelId="{0374DC85-A1E2-44AC-8ED5-DE875900F764}" srcId="{DB9AB84E-9E84-4A12-A14F-C53DF7D8C192}" destId="{513CA90E-58C9-4B17-BFBA-BF995E9E5FD2}" srcOrd="0" destOrd="0" parTransId="{294484FD-D3B4-43EB-9F65-EEC85C199952}" sibTransId="{72A39B95-3CAA-47C2-8014-702437D11D89}"/>
    <dgm:cxn modelId="{FD999B5D-3B7D-493F-9BBC-DBE05EE8F31A}" type="presOf" srcId="{72A39B95-3CAA-47C2-8014-702437D11D89}" destId="{6DDA1E60-8C34-4107-B790-2D5EEC18818A}" srcOrd="0" destOrd="0" presId="urn:microsoft.com/office/officeart/2005/8/layout/hList7"/>
    <dgm:cxn modelId="{C812EF4C-EAB7-41DB-BB2B-292BB21DD044}" srcId="{DB9AB84E-9E84-4A12-A14F-C53DF7D8C192}" destId="{F1A691A5-709F-4F9E-A096-4774976B8A9A}" srcOrd="2" destOrd="0" parTransId="{E01AD2C2-1137-4068-BCCC-12967D7E5D33}" sibTransId="{5DE39C74-4D9F-45D5-9EBC-AC594ECA63B4}"/>
    <dgm:cxn modelId="{5AD879C9-A146-4789-A26E-33308A702F58}" type="presOf" srcId="{F1A691A5-709F-4F9E-A096-4774976B8A9A}" destId="{E744E59C-534C-43E9-B99F-37193D29AB68}" srcOrd="0" destOrd="0" presId="urn:microsoft.com/office/officeart/2005/8/layout/hList7"/>
    <dgm:cxn modelId="{07029006-AA72-4EBF-A166-AE65AEC55402}" type="presOf" srcId="{F1A691A5-709F-4F9E-A096-4774976B8A9A}" destId="{00676923-B6F9-4006-ABAD-EA008A1DE068}" srcOrd="1" destOrd="0" presId="urn:microsoft.com/office/officeart/2005/8/layout/hList7"/>
    <dgm:cxn modelId="{FDE8713C-B4DF-4B1A-8371-8590C3144E73}" srcId="{DB9AB84E-9E84-4A12-A14F-C53DF7D8C192}" destId="{9E537097-DB51-4CC5-82E4-AC524CE1AB25}" srcOrd="1" destOrd="0" parTransId="{73E4421A-5E98-4CBF-BD52-14417A91A653}" sibTransId="{05B60E4B-DE6E-4742-87E1-9DBA3CA06E67}"/>
    <dgm:cxn modelId="{5C0868EE-A675-46F4-8D29-015E49F41F21}" type="presOf" srcId="{513CA90E-58C9-4B17-BFBA-BF995E9E5FD2}" destId="{D1202155-D1D4-4163-8F3E-DBEA4B6A683E}" srcOrd="0" destOrd="0" presId="urn:microsoft.com/office/officeart/2005/8/layout/hList7"/>
    <dgm:cxn modelId="{C5B96AC3-F3BF-441A-AA5E-E72E6ADF9CE6}" type="presOf" srcId="{DB9AB84E-9E84-4A12-A14F-C53DF7D8C192}" destId="{39A5FDCD-1903-4974-961C-D5992097151F}" srcOrd="0" destOrd="0" presId="urn:microsoft.com/office/officeart/2005/8/layout/hList7"/>
    <dgm:cxn modelId="{234615CC-1395-4459-89E9-62581AF3EE85}" type="presOf" srcId="{9E537097-DB51-4CC5-82E4-AC524CE1AB25}" destId="{BF41C128-CAF1-4432-81BD-CC29E47E29BD}" srcOrd="1" destOrd="0" presId="urn:microsoft.com/office/officeart/2005/8/layout/hList7"/>
    <dgm:cxn modelId="{E80E5F8F-0C71-4F1E-AFD8-8981E54D25E7}" type="presOf" srcId="{05B60E4B-DE6E-4742-87E1-9DBA3CA06E67}" destId="{D3CBBF49-9865-4CD0-A6F0-70376C67FF77}" srcOrd="0" destOrd="0" presId="urn:microsoft.com/office/officeart/2005/8/layout/hList7"/>
    <dgm:cxn modelId="{20B97F64-645A-4250-B580-CE502CA49B53}" type="presOf" srcId="{513CA90E-58C9-4B17-BFBA-BF995E9E5FD2}" destId="{7D07560F-EDAE-4382-BD3A-03CC2608514B}" srcOrd="1" destOrd="0" presId="urn:microsoft.com/office/officeart/2005/8/layout/hList7"/>
    <dgm:cxn modelId="{BB1D907B-3B2E-4D18-AB34-3EBB9AB6EA35}" type="presParOf" srcId="{39A5FDCD-1903-4974-961C-D5992097151F}" destId="{4D19972F-0640-4C55-B42A-3CB9D2ED7DEA}" srcOrd="0" destOrd="0" presId="urn:microsoft.com/office/officeart/2005/8/layout/hList7"/>
    <dgm:cxn modelId="{F05ED79C-0284-4B16-AF39-0AA03708DC7B}" type="presParOf" srcId="{39A5FDCD-1903-4974-961C-D5992097151F}" destId="{15DADF26-04EC-471B-B068-21DD729E027A}" srcOrd="1" destOrd="0" presId="urn:microsoft.com/office/officeart/2005/8/layout/hList7"/>
    <dgm:cxn modelId="{7292B873-254F-481B-905E-B890A48566E8}" type="presParOf" srcId="{15DADF26-04EC-471B-B068-21DD729E027A}" destId="{E11E031A-7FB6-423F-829F-72E481C2EF88}" srcOrd="0" destOrd="0" presId="urn:microsoft.com/office/officeart/2005/8/layout/hList7"/>
    <dgm:cxn modelId="{68D5A6A2-DD85-4BC9-808B-3883A554156B}" type="presParOf" srcId="{E11E031A-7FB6-423F-829F-72E481C2EF88}" destId="{D1202155-D1D4-4163-8F3E-DBEA4B6A683E}" srcOrd="0" destOrd="0" presId="urn:microsoft.com/office/officeart/2005/8/layout/hList7"/>
    <dgm:cxn modelId="{33928AC9-A733-417A-977F-BD236FA659DB}" type="presParOf" srcId="{E11E031A-7FB6-423F-829F-72E481C2EF88}" destId="{7D07560F-EDAE-4382-BD3A-03CC2608514B}" srcOrd="1" destOrd="0" presId="urn:microsoft.com/office/officeart/2005/8/layout/hList7"/>
    <dgm:cxn modelId="{0CFBA9BC-9238-431E-8480-3741A3B8B4FF}" type="presParOf" srcId="{E11E031A-7FB6-423F-829F-72E481C2EF88}" destId="{F89987D0-5685-4144-9F7A-94596119BFC4}" srcOrd="2" destOrd="0" presId="urn:microsoft.com/office/officeart/2005/8/layout/hList7"/>
    <dgm:cxn modelId="{B97427A4-EBD5-483A-8AF2-B1CFF6BEB982}" type="presParOf" srcId="{E11E031A-7FB6-423F-829F-72E481C2EF88}" destId="{FC3DF56C-ABAD-4A2E-99D1-2ED81A19D800}" srcOrd="3" destOrd="0" presId="urn:microsoft.com/office/officeart/2005/8/layout/hList7"/>
    <dgm:cxn modelId="{76776BB3-6A02-4A49-84EB-97F7A3697194}" type="presParOf" srcId="{15DADF26-04EC-471B-B068-21DD729E027A}" destId="{6DDA1E60-8C34-4107-B790-2D5EEC18818A}" srcOrd="1" destOrd="0" presId="urn:microsoft.com/office/officeart/2005/8/layout/hList7"/>
    <dgm:cxn modelId="{1F81E1F5-8DE3-4AC5-997F-5233E8086F46}" type="presParOf" srcId="{15DADF26-04EC-471B-B068-21DD729E027A}" destId="{8F69901E-C599-4C4D-950C-9474ED3F2D33}" srcOrd="2" destOrd="0" presId="urn:microsoft.com/office/officeart/2005/8/layout/hList7"/>
    <dgm:cxn modelId="{AA5E982B-3486-47B2-9E89-F6344EFD49EE}" type="presParOf" srcId="{8F69901E-C599-4C4D-950C-9474ED3F2D33}" destId="{10898159-0C85-4576-BFBF-3E77EAD77D2B}" srcOrd="0" destOrd="0" presId="urn:microsoft.com/office/officeart/2005/8/layout/hList7"/>
    <dgm:cxn modelId="{1456D1DE-57D4-4C25-8BC4-4BCA6155EF6C}" type="presParOf" srcId="{8F69901E-C599-4C4D-950C-9474ED3F2D33}" destId="{BF41C128-CAF1-4432-81BD-CC29E47E29BD}" srcOrd="1" destOrd="0" presId="urn:microsoft.com/office/officeart/2005/8/layout/hList7"/>
    <dgm:cxn modelId="{6858B9AC-ED5D-4FCB-99A7-6AC51089CDEE}" type="presParOf" srcId="{8F69901E-C599-4C4D-950C-9474ED3F2D33}" destId="{79B5F054-93EC-46E9-B1F7-1575208F10BC}" srcOrd="2" destOrd="0" presId="urn:microsoft.com/office/officeart/2005/8/layout/hList7"/>
    <dgm:cxn modelId="{C79E85A7-80BB-4717-BA07-8F0312FDC348}" type="presParOf" srcId="{8F69901E-C599-4C4D-950C-9474ED3F2D33}" destId="{21B0FE53-6F90-4AFE-9841-74FF35F1C0AA}" srcOrd="3" destOrd="0" presId="urn:microsoft.com/office/officeart/2005/8/layout/hList7"/>
    <dgm:cxn modelId="{DF9108B1-E9D0-42E1-B81C-701A7531EB6A}" type="presParOf" srcId="{15DADF26-04EC-471B-B068-21DD729E027A}" destId="{D3CBBF49-9865-4CD0-A6F0-70376C67FF77}" srcOrd="3" destOrd="0" presId="urn:microsoft.com/office/officeart/2005/8/layout/hList7"/>
    <dgm:cxn modelId="{21F63908-ABC8-4A68-8C26-C1C3E63FC479}" type="presParOf" srcId="{15DADF26-04EC-471B-B068-21DD729E027A}" destId="{01D3F4F3-8B88-4699-90E2-2F4856CD8D5A}" srcOrd="4" destOrd="0" presId="urn:microsoft.com/office/officeart/2005/8/layout/hList7"/>
    <dgm:cxn modelId="{02567A61-8F36-48BB-9926-22229606F789}" type="presParOf" srcId="{01D3F4F3-8B88-4699-90E2-2F4856CD8D5A}" destId="{E744E59C-534C-43E9-B99F-37193D29AB68}" srcOrd="0" destOrd="0" presId="urn:microsoft.com/office/officeart/2005/8/layout/hList7"/>
    <dgm:cxn modelId="{E3BB9BE0-2F21-4EFC-8532-B9AC1C8458CD}" type="presParOf" srcId="{01D3F4F3-8B88-4699-90E2-2F4856CD8D5A}" destId="{00676923-B6F9-4006-ABAD-EA008A1DE068}" srcOrd="1" destOrd="0" presId="urn:microsoft.com/office/officeart/2005/8/layout/hList7"/>
    <dgm:cxn modelId="{864E53C6-A8AE-4929-92A7-52EFD508183A}" type="presParOf" srcId="{01D3F4F3-8B88-4699-90E2-2F4856CD8D5A}" destId="{44ADC7F9-1697-423B-997E-5483D5ABA77A}" srcOrd="2" destOrd="0" presId="urn:microsoft.com/office/officeart/2005/8/layout/hList7"/>
    <dgm:cxn modelId="{868D53CF-B8A2-45FE-8FC9-CE39432CF250}" type="presParOf" srcId="{01D3F4F3-8B88-4699-90E2-2F4856CD8D5A}" destId="{09815A93-9006-439E-8F5F-5A871DB45BA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022C7E-FFA7-4AC3-B2BD-DEAB03C44882}"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s-EC"/>
        </a:p>
      </dgm:t>
    </dgm:pt>
    <dgm:pt modelId="{D7DD1C23-D7A7-47CA-8C35-137BC5858FA7}">
      <dgm:prSet phldrT="[Texto]" custT="1"/>
      <dgm:spPr/>
      <dgm:t>
        <a:bodyPr/>
        <a:lstStyle/>
        <a:p>
          <a:r>
            <a:rPr lang="es-EC" sz="1200" b="1" dirty="0" smtClean="0">
              <a:solidFill>
                <a:schemeClr val="tx1"/>
              </a:solidFill>
              <a:latin typeface="Century Gothic" panose="020B0502020202020204" pitchFamily="34" charset="0"/>
            </a:rPr>
            <a:t>la aplicación de las salvaguardias en la generación de empleo con un 4 entre el periodo 2014 - 2016, lo que indica un nivel de incidencia Medio Alto con un 38,71%.</a:t>
          </a:r>
          <a:endParaRPr lang="es-EC" sz="1200" b="1" dirty="0">
            <a:solidFill>
              <a:schemeClr val="tx1"/>
            </a:solidFill>
            <a:latin typeface="Century Gothic" panose="020B0502020202020204" pitchFamily="34" charset="0"/>
          </a:endParaRPr>
        </a:p>
      </dgm:t>
    </dgm:pt>
    <dgm:pt modelId="{3426F1E9-3304-4018-B02B-C3C98061D2A3}" type="parTrans" cxnId="{C2FCD27A-92C2-4505-AB99-DEF3971548AA}">
      <dgm:prSet/>
      <dgm:spPr/>
      <dgm:t>
        <a:bodyPr/>
        <a:lstStyle/>
        <a:p>
          <a:endParaRPr lang="es-EC" sz="1200"/>
        </a:p>
      </dgm:t>
    </dgm:pt>
    <dgm:pt modelId="{35677B5B-B1B0-4DAA-918B-550E09D5151A}" type="sibTrans" cxnId="{C2FCD27A-92C2-4505-AB99-DEF3971548AA}">
      <dgm:prSet/>
      <dgm:spPr/>
      <dgm:t>
        <a:bodyPr/>
        <a:lstStyle/>
        <a:p>
          <a:endParaRPr lang="es-EC" sz="1200"/>
        </a:p>
      </dgm:t>
    </dgm:pt>
    <dgm:pt modelId="{95679688-75D5-4A53-AFCE-1E82B204B9D5}">
      <dgm:prSet phldrT="[Texto]" custT="1"/>
      <dgm:spPr/>
      <dgm:t>
        <a:bodyPr/>
        <a:lstStyle/>
        <a:p>
          <a:r>
            <a:rPr lang="es-EC" sz="1200" b="1" dirty="0" smtClean="0">
              <a:solidFill>
                <a:schemeClr val="tx1"/>
              </a:solidFill>
              <a:latin typeface="Century Gothic" panose="020B0502020202020204" pitchFamily="34" charset="0"/>
            </a:rPr>
            <a:t>la aplicación de las salvaguardias en los Costos de Producción con un 4 entre el periodo 2014 - 2016, lo que indica un nivel de incidencia Medio Alto con un 51,61%.</a:t>
          </a:r>
          <a:endParaRPr lang="es-EC" sz="1200" b="1" dirty="0">
            <a:solidFill>
              <a:schemeClr val="tx1"/>
            </a:solidFill>
            <a:latin typeface="Century Gothic" panose="020B0502020202020204" pitchFamily="34" charset="0"/>
          </a:endParaRPr>
        </a:p>
      </dgm:t>
    </dgm:pt>
    <dgm:pt modelId="{429F19A2-2798-4F78-887F-A8FB37FEFD64}" type="parTrans" cxnId="{1DCF63B5-BB9D-405B-8D65-80CB0F770E17}">
      <dgm:prSet/>
      <dgm:spPr/>
      <dgm:t>
        <a:bodyPr/>
        <a:lstStyle/>
        <a:p>
          <a:endParaRPr lang="es-EC" sz="1200"/>
        </a:p>
      </dgm:t>
    </dgm:pt>
    <dgm:pt modelId="{15CF167F-9BD3-488A-83B4-00F7B94C0B63}" type="sibTrans" cxnId="{1DCF63B5-BB9D-405B-8D65-80CB0F770E17}">
      <dgm:prSet/>
      <dgm:spPr/>
      <dgm:t>
        <a:bodyPr/>
        <a:lstStyle/>
        <a:p>
          <a:endParaRPr lang="es-EC" sz="1200"/>
        </a:p>
      </dgm:t>
    </dgm:pt>
    <dgm:pt modelId="{4A6F8CD4-A281-40EB-948B-CF19361A98A8}">
      <dgm:prSet phldrT="[Texto]" custT="1"/>
      <dgm:spPr/>
      <dgm:t>
        <a:bodyPr/>
        <a:lstStyle/>
        <a:p>
          <a:r>
            <a:rPr lang="es-EC" sz="1200" b="1" dirty="0" smtClean="0">
              <a:solidFill>
                <a:schemeClr val="tx1"/>
              </a:solidFill>
              <a:latin typeface="Century Gothic" panose="020B0502020202020204" pitchFamily="34" charset="0"/>
            </a:rPr>
            <a:t>la aplicación de las salvaguardias en las Ventas con un 4 entre el periodo 2014 - 2016, lo que indica un nivel de incidencia Medio Alto con un 41,94%</a:t>
          </a:r>
          <a:endParaRPr lang="es-EC" sz="1200" b="1" dirty="0">
            <a:solidFill>
              <a:schemeClr val="tx1"/>
            </a:solidFill>
            <a:latin typeface="Century Gothic" panose="020B0502020202020204" pitchFamily="34" charset="0"/>
          </a:endParaRPr>
        </a:p>
      </dgm:t>
    </dgm:pt>
    <dgm:pt modelId="{E8D64E2D-2FBD-49E7-8C6B-BA047C2B2951}" type="parTrans" cxnId="{746B8F36-48F6-4A42-BB00-369C0FDE87AA}">
      <dgm:prSet/>
      <dgm:spPr/>
      <dgm:t>
        <a:bodyPr/>
        <a:lstStyle/>
        <a:p>
          <a:endParaRPr lang="es-EC" sz="1200"/>
        </a:p>
      </dgm:t>
    </dgm:pt>
    <dgm:pt modelId="{A30E31E7-AD19-4DEA-976F-43DFC490A6CD}" type="sibTrans" cxnId="{746B8F36-48F6-4A42-BB00-369C0FDE87AA}">
      <dgm:prSet/>
      <dgm:spPr/>
      <dgm:t>
        <a:bodyPr/>
        <a:lstStyle/>
        <a:p>
          <a:endParaRPr lang="es-EC" sz="1200"/>
        </a:p>
      </dgm:t>
    </dgm:pt>
    <dgm:pt modelId="{D5DB3AD6-5560-4AF9-9B13-78C01A32A725}" type="pres">
      <dgm:prSet presAssocID="{C9022C7E-FFA7-4AC3-B2BD-DEAB03C44882}" presName="Name0" presStyleCnt="0">
        <dgm:presLayoutVars>
          <dgm:chMax val="7"/>
          <dgm:chPref val="7"/>
          <dgm:dir/>
        </dgm:presLayoutVars>
      </dgm:prSet>
      <dgm:spPr/>
      <dgm:t>
        <a:bodyPr/>
        <a:lstStyle/>
        <a:p>
          <a:endParaRPr lang="es-EC"/>
        </a:p>
      </dgm:t>
    </dgm:pt>
    <dgm:pt modelId="{CD4F8CC8-9025-4A75-B726-F87F341D8C08}" type="pres">
      <dgm:prSet presAssocID="{C9022C7E-FFA7-4AC3-B2BD-DEAB03C44882}" presName="Name1" presStyleCnt="0"/>
      <dgm:spPr/>
    </dgm:pt>
    <dgm:pt modelId="{D368084C-6BB2-4B1B-BA30-024F194C7AC2}" type="pres">
      <dgm:prSet presAssocID="{C9022C7E-FFA7-4AC3-B2BD-DEAB03C44882}" presName="cycle" presStyleCnt="0"/>
      <dgm:spPr/>
    </dgm:pt>
    <dgm:pt modelId="{97B0CD86-D398-4A5D-B0DE-05D938820802}" type="pres">
      <dgm:prSet presAssocID="{C9022C7E-FFA7-4AC3-B2BD-DEAB03C44882}" presName="srcNode" presStyleLbl="node1" presStyleIdx="0" presStyleCnt="3"/>
      <dgm:spPr/>
    </dgm:pt>
    <dgm:pt modelId="{DD9E7082-D775-4FC3-B9AC-C41F5B857CF8}" type="pres">
      <dgm:prSet presAssocID="{C9022C7E-FFA7-4AC3-B2BD-DEAB03C44882}" presName="conn" presStyleLbl="parChTrans1D2" presStyleIdx="0" presStyleCnt="1"/>
      <dgm:spPr/>
      <dgm:t>
        <a:bodyPr/>
        <a:lstStyle/>
        <a:p>
          <a:endParaRPr lang="es-EC"/>
        </a:p>
      </dgm:t>
    </dgm:pt>
    <dgm:pt modelId="{8AF8D874-16FE-4077-BFF2-A664BF07D332}" type="pres">
      <dgm:prSet presAssocID="{C9022C7E-FFA7-4AC3-B2BD-DEAB03C44882}" presName="extraNode" presStyleLbl="node1" presStyleIdx="0" presStyleCnt="3"/>
      <dgm:spPr/>
    </dgm:pt>
    <dgm:pt modelId="{DA49D14C-F2E5-4900-95DE-FCB8565D3284}" type="pres">
      <dgm:prSet presAssocID="{C9022C7E-FFA7-4AC3-B2BD-DEAB03C44882}" presName="dstNode" presStyleLbl="node1" presStyleIdx="0" presStyleCnt="3"/>
      <dgm:spPr/>
    </dgm:pt>
    <dgm:pt modelId="{3BA7A889-2917-4FA2-B016-068897252294}" type="pres">
      <dgm:prSet presAssocID="{D7DD1C23-D7A7-47CA-8C35-137BC5858FA7}" presName="text_1" presStyleLbl="node1" presStyleIdx="0" presStyleCnt="3">
        <dgm:presLayoutVars>
          <dgm:bulletEnabled val="1"/>
        </dgm:presLayoutVars>
      </dgm:prSet>
      <dgm:spPr/>
      <dgm:t>
        <a:bodyPr/>
        <a:lstStyle/>
        <a:p>
          <a:endParaRPr lang="es-EC"/>
        </a:p>
      </dgm:t>
    </dgm:pt>
    <dgm:pt modelId="{DFB4E60E-7E45-45BE-A3E6-A3B0FC954FCF}" type="pres">
      <dgm:prSet presAssocID="{D7DD1C23-D7A7-47CA-8C35-137BC5858FA7}" presName="accent_1" presStyleCnt="0"/>
      <dgm:spPr/>
    </dgm:pt>
    <dgm:pt modelId="{CCE66F19-A508-45B9-BC66-644987CB1AD1}" type="pres">
      <dgm:prSet presAssocID="{D7DD1C23-D7A7-47CA-8C35-137BC5858FA7}" presName="accentRepeatNode" presStyleLbl="solidFgAcc1" presStyleIdx="0" presStyleCnt="3"/>
      <dgm:spPr/>
    </dgm:pt>
    <dgm:pt modelId="{1625F9D5-29B3-4AC2-B98D-C8560BB62F20}" type="pres">
      <dgm:prSet presAssocID="{95679688-75D5-4A53-AFCE-1E82B204B9D5}" presName="text_2" presStyleLbl="node1" presStyleIdx="1" presStyleCnt="3">
        <dgm:presLayoutVars>
          <dgm:bulletEnabled val="1"/>
        </dgm:presLayoutVars>
      </dgm:prSet>
      <dgm:spPr/>
      <dgm:t>
        <a:bodyPr/>
        <a:lstStyle/>
        <a:p>
          <a:endParaRPr lang="es-EC"/>
        </a:p>
      </dgm:t>
    </dgm:pt>
    <dgm:pt modelId="{EF1491F2-69AD-455D-B608-860B1533F759}" type="pres">
      <dgm:prSet presAssocID="{95679688-75D5-4A53-AFCE-1E82B204B9D5}" presName="accent_2" presStyleCnt="0"/>
      <dgm:spPr/>
    </dgm:pt>
    <dgm:pt modelId="{9CD514B0-15BA-4817-B7E4-54BBB904588D}" type="pres">
      <dgm:prSet presAssocID="{95679688-75D5-4A53-AFCE-1E82B204B9D5}" presName="accentRepeatNode" presStyleLbl="solidFgAcc1" presStyleIdx="1" presStyleCnt="3"/>
      <dgm:spPr/>
    </dgm:pt>
    <dgm:pt modelId="{8A4C88DE-B876-48C5-BD1B-4E5A78F05053}" type="pres">
      <dgm:prSet presAssocID="{4A6F8CD4-A281-40EB-948B-CF19361A98A8}" presName="text_3" presStyleLbl="node1" presStyleIdx="2" presStyleCnt="3">
        <dgm:presLayoutVars>
          <dgm:bulletEnabled val="1"/>
        </dgm:presLayoutVars>
      </dgm:prSet>
      <dgm:spPr/>
      <dgm:t>
        <a:bodyPr/>
        <a:lstStyle/>
        <a:p>
          <a:endParaRPr lang="es-EC"/>
        </a:p>
      </dgm:t>
    </dgm:pt>
    <dgm:pt modelId="{FDF944F3-369B-43DE-9AA8-1EBE8DD1870F}" type="pres">
      <dgm:prSet presAssocID="{4A6F8CD4-A281-40EB-948B-CF19361A98A8}" presName="accent_3" presStyleCnt="0"/>
      <dgm:spPr/>
    </dgm:pt>
    <dgm:pt modelId="{1AD9FA41-6B34-4E7E-A0E3-BC33050E3D3C}" type="pres">
      <dgm:prSet presAssocID="{4A6F8CD4-A281-40EB-948B-CF19361A98A8}" presName="accentRepeatNode" presStyleLbl="solidFgAcc1" presStyleIdx="2" presStyleCnt="3"/>
      <dgm:spPr/>
    </dgm:pt>
  </dgm:ptLst>
  <dgm:cxnLst>
    <dgm:cxn modelId="{8058FFFD-7F79-4346-9FCD-FB5516658E98}" type="presOf" srcId="{D7DD1C23-D7A7-47CA-8C35-137BC5858FA7}" destId="{3BA7A889-2917-4FA2-B016-068897252294}" srcOrd="0" destOrd="0" presId="urn:microsoft.com/office/officeart/2008/layout/VerticalCurvedList"/>
    <dgm:cxn modelId="{C2FCD27A-92C2-4505-AB99-DEF3971548AA}" srcId="{C9022C7E-FFA7-4AC3-B2BD-DEAB03C44882}" destId="{D7DD1C23-D7A7-47CA-8C35-137BC5858FA7}" srcOrd="0" destOrd="0" parTransId="{3426F1E9-3304-4018-B02B-C3C98061D2A3}" sibTransId="{35677B5B-B1B0-4DAA-918B-550E09D5151A}"/>
    <dgm:cxn modelId="{1DCF63B5-BB9D-405B-8D65-80CB0F770E17}" srcId="{C9022C7E-FFA7-4AC3-B2BD-DEAB03C44882}" destId="{95679688-75D5-4A53-AFCE-1E82B204B9D5}" srcOrd="1" destOrd="0" parTransId="{429F19A2-2798-4F78-887F-A8FB37FEFD64}" sibTransId="{15CF167F-9BD3-488A-83B4-00F7B94C0B63}"/>
    <dgm:cxn modelId="{FBD5991A-0AF0-41FE-88BA-F7642DC25736}" type="presOf" srcId="{C9022C7E-FFA7-4AC3-B2BD-DEAB03C44882}" destId="{D5DB3AD6-5560-4AF9-9B13-78C01A32A725}" srcOrd="0" destOrd="0" presId="urn:microsoft.com/office/officeart/2008/layout/VerticalCurvedList"/>
    <dgm:cxn modelId="{2EC3A26E-B47F-49E5-83C5-B8FC4D0F6AB5}" type="presOf" srcId="{4A6F8CD4-A281-40EB-948B-CF19361A98A8}" destId="{8A4C88DE-B876-48C5-BD1B-4E5A78F05053}" srcOrd="0" destOrd="0" presId="urn:microsoft.com/office/officeart/2008/layout/VerticalCurvedList"/>
    <dgm:cxn modelId="{0CCA8BEF-2884-4306-943D-5ABBA9128F89}" type="presOf" srcId="{95679688-75D5-4A53-AFCE-1E82B204B9D5}" destId="{1625F9D5-29B3-4AC2-B98D-C8560BB62F20}" srcOrd="0" destOrd="0" presId="urn:microsoft.com/office/officeart/2008/layout/VerticalCurvedList"/>
    <dgm:cxn modelId="{E89EF771-3249-46C1-9AFE-6EF1C33AD0DE}" type="presOf" srcId="{35677B5B-B1B0-4DAA-918B-550E09D5151A}" destId="{DD9E7082-D775-4FC3-B9AC-C41F5B857CF8}" srcOrd="0" destOrd="0" presId="urn:microsoft.com/office/officeart/2008/layout/VerticalCurvedList"/>
    <dgm:cxn modelId="{746B8F36-48F6-4A42-BB00-369C0FDE87AA}" srcId="{C9022C7E-FFA7-4AC3-B2BD-DEAB03C44882}" destId="{4A6F8CD4-A281-40EB-948B-CF19361A98A8}" srcOrd="2" destOrd="0" parTransId="{E8D64E2D-2FBD-49E7-8C6B-BA047C2B2951}" sibTransId="{A30E31E7-AD19-4DEA-976F-43DFC490A6CD}"/>
    <dgm:cxn modelId="{12382BCF-D481-4169-94EE-488B50BCF951}" type="presParOf" srcId="{D5DB3AD6-5560-4AF9-9B13-78C01A32A725}" destId="{CD4F8CC8-9025-4A75-B726-F87F341D8C08}" srcOrd="0" destOrd="0" presId="urn:microsoft.com/office/officeart/2008/layout/VerticalCurvedList"/>
    <dgm:cxn modelId="{8CB80326-5FE8-4D1B-B2F2-63F7F413C8EC}" type="presParOf" srcId="{CD4F8CC8-9025-4A75-B726-F87F341D8C08}" destId="{D368084C-6BB2-4B1B-BA30-024F194C7AC2}" srcOrd="0" destOrd="0" presId="urn:microsoft.com/office/officeart/2008/layout/VerticalCurvedList"/>
    <dgm:cxn modelId="{8E571516-159D-4CD6-A953-B8058C824716}" type="presParOf" srcId="{D368084C-6BB2-4B1B-BA30-024F194C7AC2}" destId="{97B0CD86-D398-4A5D-B0DE-05D938820802}" srcOrd="0" destOrd="0" presId="urn:microsoft.com/office/officeart/2008/layout/VerticalCurvedList"/>
    <dgm:cxn modelId="{524444E3-4B41-4A6E-BA10-A67D457B0BCF}" type="presParOf" srcId="{D368084C-6BB2-4B1B-BA30-024F194C7AC2}" destId="{DD9E7082-D775-4FC3-B9AC-C41F5B857CF8}" srcOrd="1" destOrd="0" presId="urn:microsoft.com/office/officeart/2008/layout/VerticalCurvedList"/>
    <dgm:cxn modelId="{41C1F91B-0BF0-4D0E-8B15-16CAAA37A6CC}" type="presParOf" srcId="{D368084C-6BB2-4B1B-BA30-024F194C7AC2}" destId="{8AF8D874-16FE-4077-BFF2-A664BF07D332}" srcOrd="2" destOrd="0" presId="urn:microsoft.com/office/officeart/2008/layout/VerticalCurvedList"/>
    <dgm:cxn modelId="{30E12616-C0DF-47AD-A2D2-D79A06852C35}" type="presParOf" srcId="{D368084C-6BB2-4B1B-BA30-024F194C7AC2}" destId="{DA49D14C-F2E5-4900-95DE-FCB8565D3284}" srcOrd="3" destOrd="0" presId="urn:microsoft.com/office/officeart/2008/layout/VerticalCurvedList"/>
    <dgm:cxn modelId="{35F7AA4F-88C2-4668-A64D-50FE4E1DD2D7}" type="presParOf" srcId="{CD4F8CC8-9025-4A75-B726-F87F341D8C08}" destId="{3BA7A889-2917-4FA2-B016-068897252294}" srcOrd="1" destOrd="0" presId="urn:microsoft.com/office/officeart/2008/layout/VerticalCurvedList"/>
    <dgm:cxn modelId="{039933BB-0338-4FF0-9F45-8D95A9B4290F}" type="presParOf" srcId="{CD4F8CC8-9025-4A75-B726-F87F341D8C08}" destId="{DFB4E60E-7E45-45BE-A3E6-A3B0FC954FCF}" srcOrd="2" destOrd="0" presId="urn:microsoft.com/office/officeart/2008/layout/VerticalCurvedList"/>
    <dgm:cxn modelId="{27F3ABAB-EE28-4685-B2E8-E13739F232DF}" type="presParOf" srcId="{DFB4E60E-7E45-45BE-A3E6-A3B0FC954FCF}" destId="{CCE66F19-A508-45B9-BC66-644987CB1AD1}" srcOrd="0" destOrd="0" presId="urn:microsoft.com/office/officeart/2008/layout/VerticalCurvedList"/>
    <dgm:cxn modelId="{8F0B80A1-0C3A-4A9A-BB28-A1C59F627742}" type="presParOf" srcId="{CD4F8CC8-9025-4A75-B726-F87F341D8C08}" destId="{1625F9D5-29B3-4AC2-B98D-C8560BB62F20}" srcOrd="3" destOrd="0" presId="urn:microsoft.com/office/officeart/2008/layout/VerticalCurvedList"/>
    <dgm:cxn modelId="{DF0112A0-007B-44B8-80FB-398B3B1CEC73}" type="presParOf" srcId="{CD4F8CC8-9025-4A75-B726-F87F341D8C08}" destId="{EF1491F2-69AD-455D-B608-860B1533F759}" srcOrd="4" destOrd="0" presId="urn:microsoft.com/office/officeart/2008/layout/VerticalCurvedList"/>
    <dgm:cxn modelId="{380ACED7-AA4C-442A-88DB-246451F8FF37}" type="presParOf" srcId="{EF1491F2-69AD-455D-B608-860B1533F759}" destId="{9CD514B0-15BA-4817-B7E4-54BBB904588D}" srcOrd="0" destOrd="0" presId="urn:microsoft.com/office/officeart/2008/layout/VerticalCurvedList"/>
    <dgm:cxn modelId="{C279483F-DCC7-490B-AE67-1C98FABF1B99}" type="presParOf" srcId="{CD4F8CC8-9025-4A75-B726-F87F341D8C08}" destId="{8A4C88DE-B876-48C5-BD1B-4E5A78F05053}" srcOrd="5" destOrd="0" presId="urn:microsoft.com/office/officeart/2008/layout/VerticalCurvedList"/>
    <dgm:cxn modelId="{BFA4315B-A086-4431-A15F-2E86B559F5FA}" type="presParOf" srcId="{CD4F8CC8-9025-4A75-B726-F87F341D8C08}" destId="{FDF944F3-369B-43DE-9AA8-1EBE8DD1870F}" srcOrd="6" destOrd="0" presId="urn:microsoft.com/office/officeart/2008/layout/VerticalCurvedList"/>
    <dgm:cxn modelId="{0A92254F-0AAA-4638-BCFD-909BACBBBF8E}" type="presParOf" srcId="{FDF944F3-369B-43DE-9AA8-1EBE8DD1870F}" destId="{1AD9FA41-6B34-4E7E-A0E3-BC33050E3D3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08337E-92A2-448F-A429-E0C081F65891}" type="doc">
      <dgm:prSet loTypeId="urn:microsoft.com/office/officeart/2009/3/layout/StepUpProcess" loCatId="process" qsTypeId="urn:microsoft.com/office/officeart/2005/8/quickstyle/simple5" qsCatId="simple" csTypeId="urn:microsoft.com/office/officeart/2005/8/colors/colorful5" csCatId="colorful" phldr="1"/>
      <dgm:spPr/>
      <dgm:t>
        <a:bodyPr/>
        <a:lstStyle/>
        <a:p>
          <a:endParaRPr lang="es-EC"/>
        </a:p>
      </dgm:t>
    </dgm:pt>
    <dgm:pt modelId="{2A916607-97FF-4558-BE04-C0D1C9050636}">
      <dgm:prSet phldrT="[Texto]" custT="1"/>
      <dgm:spPr/>
      <dgm:t>
        <a:bodyPr/>
        <a:lstStyle/>
        <a:p>
          <a:pPr algn="ctr"/>
          <a:r>
            <a:rPr lang="es-EC" sz="1300" b="1" dirty="0" smtClean="0">
              <a:latin typeface="Century Gothic" panose="020B0502020202020204" pitchFamily="34" charset="0"/>
            </a:rPr>
            <a:t>Al 2014 el valor representativo es de 45,16% con frecuencia de importaciones de 1 vez al año, además otras PYMES importan 2 veces al año o más con un 32,26% y 12,90% respectivamente. Tras la aplicación de salvaguardias en el año 2015 y 2016 la frecuencia de importación de 2 o más veces al año bajó a 1 vez al año y esto representa el 70,91%</a:t>
          </a:r>
          <a:endParaRPr lang="es-EC" sz="1300" b="1" i="0" dirty="0">
            <a:solidFill>
              <a:schemeClr val="tx1"/>
            </a:solidFill>
            <a:latin typeface="Century Gothic" panose="020B0502020202020204" pitchFamily="34" charset="0"/>
          </a:endParaRPr>
        </a:p>
      </dgm:t>
    </dgm:pt>
    <dgm:pt modelId="{19329182-966A-481C-9425-F44DC801FDFB}" type="parTrans" cxnId="{31B2EAA5-8ABD-4BF3-ADC2-12DCC5332EB9}">
      <dgm:prSet/>
      <dgm:spPr/>
      <dgm:t>
        <a:bodyPr/>
        <a:lstStyle/>
        <a:p>
          <a:endParaRPr lang="es-EC" sz="1400" b="0">
            <a:solidFill>
              <a:schemeClr val="tx1"/>
            </a:solidFill>
            <a:latin typeface="Century Gothic" panose="020B0502020202020204" pitchFamily="34" charset="0"/>
          </a:endParaRPr>
        </a:p>
      </dgm:t>
    </dgm:pt>
    <dgm:pt modelId="{AEAD8BAF-E92F-4F55-A9B0-DFDF52B06C32}" type="sibTrans" cxnId="{31B2EAA5-8ABD-4BF3-ADC2-12DCC5332EB9}">
      <dgm:prSet/>
      <dgm:spPr/>
      <dgm:t>
        <a:bodyPr/>
        <a:lstStyle/>
        <a:p>
          <a:endParaRPr lang="es-EC" sz="1400" b="0">
            <a:solidFill>
              <a:schemeClr val="tx1"/>
            </a:solidFill>
            <a:latin typeface="Century Gothic" panose="020B0502020202020204" pitchFamily="34" charset="0"/>
          </a:endParaRPr>
        </a:p>
      </dgm:t>
    </dgm:pt>
    <dgm:pt modelId="{0658E7A1-A6F9-4816-929D-154279112E9B}">
      <dgm:prSet phldrT="[Texto]" custT="1"/>
      <dgm:spPr/>
      <dgm:t>
        <a:bodyPr/>
        <a:lstStyle/>
        <a:p>
          <a:r>
            <a:rPr lang="es-EC" sz="1500" b="1" smtClean="0">
              <a:solidFill>
                <a:schemeClr val="tx1"/>
              </a:solidFill>
              <a:latin typeface="Century Gothic" panose="020B0502020202020204" pitchFamily="34" charset="0"/>
            </a:rPr>
            <a:t>El 38,71% de las  PYMES decidió reducir el personal en el periodo del 2014 – 2016, para reducir los gastos que debían cubrir, tras la aplicación  de salvaguardias en el Ecuador</a:t>
          </a:r>
          <a:endParaRPr lang="es-EC" sz="1500" b="1" dirty="0">
            <a:solidFill>
              <a:schemeClr val="tx1"/>
            </a:solidFill>
            <a:latin typeface="Century Gothic" panose="020B0502020202020204" pitchFamily="34" charset="0"/>
          </a:endParaRPr>
        </a:p>
      </dgm:t>
    </dgm:pt>
    <dgm:pt modelId="{9805E4C4-F446-4290-A38C-336CFFE703A2}" type="parTrans" cxnId="{6D2D7A83-909D-4731-9BC4-1C517A685A08}">
      <dgm:prSet/>
      <dgm:spPr/>
      <dgm:t>
        <a:bodyPr/>
        <a:lstStyle/>
        <a:p>
          <a:endParaRPr lang="es-EC" sz="1400" b="0">
            <a:solidFill>
              <a:schemeClr val="tx1"/>
            </a:solidFill>
            <a:latin typeface="Century Gothic" panose="020B0502020202020204" pitchFamily="34" charset="0"/>
          </a:endParaRPr>
        </a:p>
      </dgm:t>
    </dgm:pt>
    <dgm:pt modelId="{C5ECC99D-140C-44F9-8725-D0391F959559}" type="sibTrans" cxnId="{6D2D7A83-909D-4731-9BC4-1C517A685A08}">
      <dgm:prSet/>
      <dgm:spPr/>
      <dgm:t>
        <a:bodyPr/>
        <a:lstStyle/>
        <a:p>
          <a:endParaRPr lang="es-EC" sz="1400" b="0">
            <a:solidFill>
              <a:schemeClr val="tx1"/>
            </a:solidFill>
            <a:latin typeface="Century Gothic" panose="020B0502020202020204" pitchFamily="34" charset="0"/>
          </a:endParaRPr>
        </a:p>
      </dgm:t>
    </dgm:pt>
    <dgm:pt modelId="{FFD3C523-D553-4B56-ACFF-3DB551F97F2D}">
      <dgm:prSet phldrT="[Texto]" custT="1"/>
      <dgm:spPr/>
      <dgm:t>
        <a:bodyPr/>
        <a:lstStyle/>
        <a:p>
          <a:r>
            <a:rPr lang="es-EC" sz="1400" b="1" dirty="0" smtClean="0">
              <a:latin typeface="Century Gothic" panose="020B0502020202020204" pitchFamily="34" charset="0"/>
            </a:rPr>
            <a:t>El 48,94% de PYMES manifiestan que al 2017 tras la eliminación de los aranceles se generó otro problema con la importación de productos terminados a precios  no competitivos con la industria local</a:t>
          </a:r>
          <a:endParaRPr lang="es-EC" sz="1400" b="1" dirty="0">
            <a:solidFill>
              <a:schemeClr val="tx1"/>
            </a:solidFill>
            <a:latin typeface="Century Gothic" panose="020B0502020202020204" pitchFamily="34" charset="0"/>
          </a:endParaRPr>
        </a:p>
      </dgm:t>
    </dgm:pt>
    <dgm:pt modelId="{C3D82D7B-A747-4443-8D28-5F9285B6AAB9}" type="sibTrans" cxnId="{EDA18B40-6F7E-4150-9E77-A98D499CD9B4}">
      <dgm:prSet/>
      <dgm:spPr/>
      <dgm:t>
        <a:bodyPr/>
        <a:lstStyle/>
        <a:p>
          <a:endParaRPr lang="es-EC" sz="1400" b="0">
            <a:solidFill>
              <a:schemeClr val="tx1"/>
            </a:solidFill>
            <a:latin typeface="Century Gothic" panose="020B0502020202020204" pitchFamily="34" charset="0"/>
          </a:endParaRPr>
        </a:p>
      </dgm:t>
    </dgm:pt>
    <dgm:pt modelId="{D4F12FFD-E15B-41FD-A2CE-E6B16B75050E}" type="parTrans" cxnId="{EDA18B40-6F7E-4150-9E77-A98D499CD9B4}">
      <dgm:prSet/>
      <dgm:spPr/>
      <dgm:t>
        <a:bodyPr/>
        <a:lstStyle/>
        <a:p>
          <a:endParaRPr lang="es-EC" sz="1400" b="0">
            <a:solidFill>
              <a:schemeClr val="tx1"/>
            </a:solidFill>
            <a:latin typeface="Century Gothic" panose="020B0502020202020204" pitchFamily="34" charset="0"/>
          </a:endParaRPr>
        </a:p>
      </dgm:t>
    </dgm:pt>
    <dgm:pt modelId="{D16A63F6-32B1-4B37-A65A-6B248C3B281C}">
      <dgm:prSet phldrT="[Texto]" custT="1"/>
      <dgm:spPr/>
      <dgm:t>
        <a:bodyPr/>
        <a:lstStyle/>
        <a:p>
          <a:r>
            <a:rPr lang="es-EC" sz="1500" b="1" dirty="0" smtClean="0">
              <a:latin typeface="Century Gothic" panose="020B0502020202020204" pitchFamily="34" charset="0"/>
            </a:rPr>
            <a:t>Al incrementar los aranceles afectó en los costos de producción al 51,61% de las PYMES dentro del periodo 2014 – 2016, disminuyendo las ventas en el 41,94% de las PYMES</a:t>
          </a:r>
          <a:endParaRPr lang="es-EC" sz="1500" b="1" dirty="0">
            <a:solidFill>
              <a:schemeClr val="tx1"/>
            </a:solidFill>
            <a:latin typeface="Century Gothic" panose="020B0502020202020204" pitchFamily="34" charset="0"/>
          </a:endParaRPr>
        </a:p>
      </dgm:t>
    </dgm:pt>
    <dgm:pt modelId="{E84022AE-277B-4D6B-9145-DC4DC6383329}" type="sibTrans" cxnId="{646CB807-7C5F-4885-9C5B-01505D582112}">
      <dgm:prSet/>
      <dgm:spPr/>
      <dgm:t>
        <a:bodyPr/>
        <a:lstStyle/>
        <a:p>
          <a:endParaRPr lang="es-EC" sz="1400" b="0">
            <a:solidFill>
              <a:schemeClr val="tx1"/>
            </a:solidFill>
            <a:latin typeface="Century Gothic" panose="020B0502020202020204" pitchFamily="34" charset="0"/>
          </a:endParaRPr>
        </a:p>
      </dgm:t>
    </dgm:pt>
    <dgm:pt modelId="{DFCC87FA-42A7-49CA-BDF4-5F7F6A445898}" type="parTrans" cxnId="{646CB807-7C5F-4885-9C5B-01505D582112}">
      <dgm:prSet/>
      <dgm:spPr/>
      <dgm:t>
        <a:bodyPr/>
        <a:lstStyle/>
        <a:p>
          <a:endParaRPr lang="es-EC" sz="1400" b="0">
            <a:solidFill>
              <a:schemeClr val="tx1"/>
            </a:solidFill>
            <a:latin typeface="Century Gothic" panose="020B0502020202020204" pitchFamily="34" charset="0"/>
          </a:endParaRPr>
        </a:p>
      </dgm:t>
    </dgm:pt>
    <dgm:pt modelId="{07D5D18A-3BDA-4478-BC14-229098E22D21}" type="pres">
      <dgm:prSet presAssocID="{4108337E-92A2-448F-A429-E0C081F65891}" presName="rootnode" presStyleCnt="0">
        <dgm:presLayoutVars>
          <dgm:chMax/>
          <dgm:chPref/>
          <dgm:dir/>
          <dgm:animLvl val="lvl"/>
        </dgm:presLayoutVars>
      </dgm:prSet>
      <dgm:spPr/>
      <dgm:t>
        <a:bodyPr/>
        <a:lstStyle/>
        <a:p>
          <a:endParaRPr lang="es-EC"/>
        </a:p>
      </dgm:t>
    </dgm:pt>
    <dgm:pt modelId="{9EE95EBB-2A93-4665-8C6F-187E5A06F3A3}" type="pres">
      <dgm:prSet presAssocID="{2A916607-97FF-4558-BE04-C0D1C9050636}" presName="composite" presStyleCnt="0"/>
      <dgm:spPr/>
    </dgm:pt>
    <dgm:pt modelId="{8DA0C42D-DFA5-4B0E-95B0-F96BDF64E6F7}" type="pres">
      <dgm:prSet presAssocID="{2A916607-97FF-4558-BE04-C0D1C9050636}" presName="LShape" presStyleLbl="alignNode1" presStyleIdx="0" presStyleCnt="7" custScaleX="99945" custScaleY="156524" custLinFactNeighborX="-155" custLinFactNeighborY="-54452"/>
      <dgm:spPr/>
    </dgm:pt>
    <dgm:pt modelId="{D50C5610-2415-4F47-A13C-2D722CFD8ADE}" type="pres">
      <dgm:prSet presAssocID="{2A916607-97FF-4558-BE04-C0D1C9050636}" presName="ParentText" presStyleLbl="revTx" presStyleIdx="0" presStyleCnt="4" custScaleY="175617" custLinFactNeighborX="-428" custLinFactNeighborY="-10502">
        <dgm:presLayoutVars>
          <dgm:chMax val="0"/>
          <dgm:chPref val="0"/>
          <dgm:bulletEnabled val="1"/>
        </dgm:presLayoutVars>
      </dgm:prSet>
      <dgm:spPr/>
      <dgm:t>
        <a:bodyPr/>
        <a:lstStyle/>
        <a:p>
          <a:endParaRPr lang="es-EC"/>
        </a:p>
      </dgm:t>
    </dgm:pt>
    <dgm:pt modelId="{EA5B7671-43DE-43CF-BAF3-785F94C2B99C}" type="pres">
      <dgm:prSet presAssocID="{2A916607-97FF-4558-BE04-C0D1C9050636}" presName="Triangle" presStyleLbl="alignNode1" presStyleIdx="1" presStyleCnt="7" custLinFactY="-100000" custLinFactNeighborX="22734" custLinFactNeighborY="-161754"/>
      <dgm:spPr/>
    </dgm:pt>
    <dgm:pt modelId="{DCFFA163-D385-48DE-AC84-56802798ADB2}" type="pres">
      <dgm:prSet presAssocID="{AEAD8BAF-E92F-4F55-A9B0-DFDF52B06C32}" presName="sibTrans" presStyleCnt="0"/>
      <dgm:spPr/>
    </dgm:pt>
    <dgm:pt modelId="{C7AEA423-76F8-4BBC-B58A-801E6C0AC00F}" type="pres">
      <dgm:prSet presAssocID="{AEAD8BAF-E92F-4F55-A9B0-DFDF52B06C32}" presName="space" presStyleCnt="0"/>
      <dgm:spPr/>
    </dgm:pt>
    <dgm:pt modelId="{6196FA2B-CAB4-4190-A52E-68120693B6C5}" type="pres">
      <dgm:prSet presAssocID="{D16A63F6-32B1-4B37-A65A-6B248C3B281C}" presName="composite" presStyleCnt="0"/>
      <dgm:spPr/>
    </dgm:pt>
    <dgm:pt modelId="{BF4D2ACE-820B-4E4B-9193-31763805C527}" type="pres">
      <dgm:prSet presAssocID="{D16A63F6-32B1-4B37-A65A-6B248C3B281C}" presName="LShape" presStyleLbl="alignNode1" presStyleIdx="2" presStyleCnt="7" custLinFactNeighborX="750" custLinFactNeighborY="-33306"/>
      <dgm:spPr/>
    </dgm:pt>
    <dgm:pt modelId="{8BC7CB09-69DB-4352-9464-C1D1A826F431}" type="pres">
      <dgm:prSet presAssocID="{D16A63F6-32B1-4B37-A65A-6B248C3B281C}" presName="ParentText" presStyleLbl="revTx" presStyleIdx="1" presStyleCnt="4" custScaleY="157118" custLinFactNeighborX="5941" custLinFactNeighborY="11123">
        <dgm:presLayoutVars>
          <dgm:chMax val="0"/>
          <dgm:chPref val="0"/>
          <dgm:bulletEnabled val="1"/>
        </dgm:presLayoutVars>
      </dgm:prSet>
      <dgm:spPr/>
      <dgm:t>
        <a:bodyPr/>
        <a:lstStyle/>
        <a:p>
          <a:endParaRPr lang="es-EC"/>
        </a:p>
      </dgm:t>
    </dgm:pt>
    <dgm:pt modelId="{2428FF59-909D-4673-9417-BDC5364EBF74}" type="pres">
      <dgm:prSet presAssocID="{D16A63F6-32B1-4B37-A65A-6B248C3B281C}" presName="Triangle" presStyleLbl="alignNode1" presStyleIdx="3" presStyleCnt="7" custLinFactNeighborX="56416" custLinFactNeighborY="-82275"/>
      <dgm:spPr/>
    </dgm:pt>
    <dgm:pt modelId="{B6F89FE9-307B-4FB1-971B-4B4AEAFD4760}" type="pres">
      <dgm:prSet presAssocID="{E84022AE-277B-4D6B-9145-DC4DC6383329}" presName="sibTrans" presStyleCnt="0"/>
      <dgm:spPr/>
    </dgm:pt>
    <dgm:pt modelId="{E67E64B5-0A84-457A-8EE6-9EAC9002A3A3}" type="pres">
      <dgm:prSet presAssocID="{E84022AE-277B-4D6B-9145-DC4DC6383329}" presName="space" presStyleCnt="0"/>
      <dgm:spPr/>
    </dgm:pt>
    <dgm:pt modelId="{781EC2CC-CAFC-4666-83E0-7A4836CBEDC2}" type="pres">
      <dgm:prSet presAssocID="{FFD3C523-D553-4B56-ACFF-3DB551F97F2D}" presName="composite" presStyleCnt="0"/>
      <dgm:spPr/>
    </dgm:pt>
    <dgm:pt modelId="{F907B24B-5A52-40BE-9436-13E8E923DACC}" type="pres">
      <dgm:prSet presAssocID="{FFD3C523-D553-4B56-ACFF-3DB551F97F2D}" presName="LShape" presStyleLbl="alignNode1" presStyleIdx="4" presStyleCnt="7" custLinFactNeighborX="4944" custLinFactNeighborY="-23262"/>
      <dgm:spPr/>
    </dgm:pt>
    <dgm:pt modelId="{D2010D2A-AA6A-4788-8029-002827BC0392}" type="pres">
      <dgm:prSet presAssocID="{FFD3C523-D553-4B56-ACFF-3DB551F97F2D}" presName="ParentText" presStyleLbl="revTx" presStyleIdx="2" presStyleCnt="4" custLinFactNeighborX="12312" custLinFactNeighborY="-11846">
        <dgm:presLayoutVars>
          <dgm:chMax val="0"/>
          <dgm:chPref val="0"/>
          <dgm:bulletEnabled val="1"/>
        </dgm:presLayoutVars>
      </dgm:prSet>
      <dgm:spPr/>
      <dgm:t>
        <a:bodyPr/>
        <a:lstStyle/>
        <a:p>
          <a:endParaRPr lang="es-EC"/>
        </a:p>
      </dgm:t>
    </dgm:pt>
    <dgm:pt modelId="{AD57181D-070E-405B-BBCB-CB4F74257158}" type="pres">
      <dgm:prSet presAssocID="{FFD3C523-D553-4B56-ACFF-3DB551F97F2D}" presName="Triangle" presStyleLbl="alignNode1" presStyleIdx="5" presStyleCnt="7" custLinFactNeighborX="33384" custLinFactNeighborY="-35474"/>
      <dgm:spPr/>
    </dgm:pt>
    <dgm:pt modelId="{9753F3A9-B45E-4D23-8EAB-2E4262E23254}" type="pres">
      <dgm:prSet presAssocID="{C3D82D7B-A747-4443-8D28-5F9285B6AAB9}" presName="sibTrans" presStyleCnt="0"/>
      <dgm:spPr/>
    </dgm:pt>
    <dgm:pt modelId="{675FAF2C-3A61-4A2D-880A-A85E818E1DA6}" type="pres">
      <dgm:prSet presAssocID="{C3D82D7B-A747-4443-8D28-5F9285B6AAB9}" presName="space" presStyleCnt="0"/>
      <dgm:spPr/>
    </dgm:pt>
    <dgm:pt modelId="{1EC82E89-FD70-4F64-A07D-09A2CF6EA994}" type="pres">
      <dgm:prSet presAssocID="{0658E7A1-A6F9-4816-929D-154279112E9B}" presName="composite" presStyleCnt="0"/>
      <dgm:spPr/>
    </dgm:pt>
    <dgm:pt modelId="{97989EA0-F516-4C87-918E-B2B19A36EFA3}" type="pres">
      <dgm:prSet presAssocID="{0658E7A1-A6F9-4816-929D-154279112E9B}" presName="LShape" presStyleLbl="alignNode1" presStyleIdx="6" presStyleCnt="7" custLinFactNeighborX="2580" custLinFactNeighborY="-18057"/>
      <dgm:spPr/>
    </dgm:pt>
    <dgm:pt modelId="{C7AFDFF3-1098-4258-B37C-F882A7ED10E1}" type="pres">
      <dgm:prSet presAssocID="{0658E7A1-A6F9-4816-929D-154279112E9B}" presName="ParentText" presStyleLbl="revTx" presStyleIdx="3" presStyleCnt="4" custLinFactNeighborX="7967" custLinFactNeighborY="-7893">
        <dgm:presLayoutVars>
          <dgm:chMax val="0"/>
          <dgm:chPref val="0"/>
          <dgm:bulletEnabled val="1"/>
        </dgm:presLayoutVars>
      </dgm:prSet>
      <dgm:spPr/>
      <dgm:t>
        <a:bodyPr/>
        <a:lstStyle/>
        <a:p>
          <a:endParaRPr lang="es-EC"/>
        </a:p>
      </dgm:t>
    </dgm:pt>
  </dgm:ptLst>
  <dgm:cxnLst>
    <dgm:cxn modelId="{646CB807-7C5F-4885-9C5B-01505D582112}" srcId="{4108337E-92A2-448F-A429-E0C081F65891}" destId="{D16A63F6-32B1-4B37-A65A-6B248C3B281C}" srcOrd="1" destOrd="0" parTransId="{DFCC87FA-42A7-49CA-BDF4-5F7F6A445898}" sibTransId="{E84022AE-277B-4D6B-9145-DC4DC6383329}"/>
    <dgm:cxn modelId="{6D2D7A83-909D-4731-9BC4-1C517A685A08}" srcId="{4108337E-92A2-448F-A429-E0C081F65891}" destId="{0658E7A1-A6F9-4816-929D-154279112E9B}" srcOrd="3" destOrd="0" parTransId="{9805E4C4-F446-4290-A38C-336CFFE703A2}" sibTransId="{C5ECC99D-140C-44F9-8725-D0391F959559}"/>
    <dgm:cxn modelId="{A2A1CC54-3996-42CB-8B21-9387E68B153E}" type="presOf" srcId="{D16A63F6-32B1-4B37-A65A-6B248C3B281C}" destId="{8BC7CB09-69DB-4352-9464-C1D1A826F431}" srcOrd="0" destOrd="0" presId="urn:microsoft.com/office/officeart/2009/3/layout/StepUpProcess"/>
    <dgm:cxn modelId="{31B2EAA5-8ABD-4BF3-ADC2-12DCC5332EB9}" srcId="{4108337E-92A2-448F-A429-E0C081F65891}" destId="{2A916607-97FF-4558-BE04-C0D1C9050636}" srcOrd="0" destOrd="0" parTransId="{19329182-966A-481C-9425-F44DC801FDFB}" sibTransId="{AEAD8BAF-E92F-4F55-A9B0-DFDF52B06C32}"/>
    <dgm:cxn modelId="{14D67A2A-FD3E-4A75-9F25-7E3907AB6CA3}" type="presOf" srcId="{4108337E-92A2-448F-A429-E0C081F65891}" destId="{07D5D18A-3BDA-4478-BC14-229098E22D21}" srcOrd="0" destOrd="0" presId="urn:microsoft.com/office/officeart/2009/3/layout/StepUpProcess"/>
    <dgm:cxn modelId="{7431C120-A048-4E8E-A27C-12CB89CA8FCD}" type="presOf" srcId="{2A916607-97FF-4558-BE04-C0D1C9050636}" destId="{D50C5610-2415-4F47-A13C-2D722CFD8ADE}" srcOrd="0" destOrd="0" presId="urn:microsoft.com/office/officeart/2009/3/layout/StepUpProcess"/>
    <dgm:cxn modelId="{B1C49945-0280-48A3-9654-F9CBA10BE7C9}" type="presOf" srcId="{FFD3C523-D553-4B56-ACFF-3DB551F97F2D}" destId="{D2010D2A-AA6A-4788-8029-002827BC0392}" srcOrd="0" destOrd="0" presId="urn:microsoft.com/office/officeart/2009/3/layout/StepUpProcess"/>
    <dgm:cxn modelId="{2321FB7E-2508-4586-8E6F-0E810B61F8FD}" type="presOf" srcId="{0658E7A1-A6F9-4816-929D-154279112E9B}" destId="{C7AFDFF3-1098-4258-B37C-F882A7ED10E1}" srcOrd="0" destOrd="0" presId="urn:microsoft.com/office/officeart/2009/3/layout/StepUpProcess"/>
    <dgm:cxn modelId="{EDA18B40-6F7E-4150-9E77-A98D499CD9B4}" srcId="{4108337E-92A2-448F-A429-E0C081F65891}" destId="{FFD3C523-D553-4B56-ACFF-3DB551F97F2D}" srcOrd="2" destOrd="0" parTransId="{D4F12FFD-E15B-41FD-A2CE-E6B16B75050E}" sibTransId="{C3D82D7B-A747-4443-8D28-5F9285B6AAB9}"/>
    <dgm:cxn modelId="{79A4837D-DD21-4C61-B430-678920ABD7D7}" type="presParOf" srcId="{07D5D18A-3BDA-4478-BC14-229098E22D21}" destId="{9EE95EBB-2A93-4665-8C6F-187E5A06F3A3}" srcOrd="0" destOrd="0" presId="urn:microsoft.com/office/officeart/2009/3/layout/StepUpProcess"/>
    <dgm:cxn modelId="{06E8BF89-ABFB-4B65-A336-55A92895111C}" type="presParOf" srcId="{9EE95EBB-2A93-4665-8C6F-187E5A06F3A3}" destId="{8DA0C42D-DFA5-4B0E-95B0-F96BDF64E6F7}" srcOrd="0" destOrd="0" presId="urn:microsoft.com/office/officeart/2009/3/layout/StepUpProcess"/>
    <dgm:cxn modelId="{45D5ED31-4CDB-4784-A30B-8424EDFC5F99}" type="presParOf" srcId="{9EE95EBB-2A93-4665-8C6F-187E5A06F3A3}" destId="{D50C5610-2415-4F47-A13C-2D722CFD8ADE}" srcOrd="1" destOrd="0" presId="urn:microsoft.com/office/officeart/2009/3/layout/StepUpProcess"/>
    <dgm:cxn modelId="{09143769-21B6-4576-B700-B0DFB7C361C0}" type="presParOf" srcId="{9EE95EBB-2A93-4665-8C6F-187E5A06F3A3}" destId="{EA5B7671-43DE-43CF-BAF3-785F94C2B99C}" srcOrd="2" destOrd="0" presId="urn:microsoft.com/office/officeart/2009/3/layout/StepUpProcess"/>
    <dgm:cxn modelId="{4664CB24-16E6-4DE6-A8D5-554AE6EE0B2D}" type="presParOf" srcId="{07D5D18A-3BDA-4478-BC14-229098E22D21}" destId="{DCFFA163-D385-48DE-AC84-56802798ADB2}" srcOrd="1" destOrd="0" presId="urn:microsoft.com/office/officeart/2009/3/layout/StepUpProcess"/>
    <dgm:cxn modelId="{0508110F-4CA1-4F89-9AB3-2896074ADACB}" type="presParOf" srcId="{DCFFA163-D385-48DE-AC84-56802798ADB2}" destId="{C7AEA423-76F8-4BBC-B58A-801E6C0AC00F}" srcOrd="0" destOrd="0" presId="urn:microsoft.com/office/officeart/2009/3/layout/StepUpProcess"/>
    <dgm:cxn modelId="{F7506715-F289-4947-9282-97221E4978C6}" type="presParOf" srcId="{07D5D18A-3BDA-4478-BC14-229098E22D21}" destId="{6196FA2B-CAB4-4190-A52E-68120693B6C5}" srcOrd="2" destOrd="0" presId="urn:microsoft.com/office/officeart/2009/3/layout/StepUpProcess"/>
    <dgm:cxn modelId="{3F5A841B-D661-450C-9F2B-CA1FB18A64A4}" type="presParOf" srcId="{6196FA2B-CAB4-4190-A52E-68120693B6C5}" destId="{BF4D2ACE-820B-4E4B-9193-31763805C527}" srcOrd="0" destOrd="0" presId="urn:microsoft.com/office/officeart/2009/3/layout/StepUpProcess"/>
    <dgm:cxn modelId="{6B7EF63D-F148-4588-BECD-29E820E628C6}" type="presParOf" srcId="{6196FA2B-CAB4-4190-A52E-68120693B6C5}" destId="{8BC7CB09-69DB-4352-9464-C1D1A826F431}" srcOrd="1" destOrd="0" presId="urn:microsoft.com/office/officeart/2009/3/layout/StepUpProcess"/>
    <dgm:cxn modelId="{C966CA4D-6128-4135-AB27-26657F30DC16}" type="presParOf" srcId="{6196FA2B-CAB4-4190-A52E-68120693B6C5}" destId="{2428FF59-909D-4673-9417-BDC5364EBF74}" srcOrd="2" destOrd="0" presId="urn:microsoft.com/office/officeart/2009/3/layout/StepUpProcess"/>
    <dgm:cxn modelId="{0DCC0257-B6E9-4710-918D-5B2CB9EE73B4}" type="presParOf" srcId="{07D5D18A-3BDA-4478-BC14-229098E22D21}" destId="{B6F89FE9-307B-4FB1-971B-4B4AEAFD4760}" srcOrd="3" destOrd="0" presId="urn:microsoft.com/office/officeart/2009/3/layout/StepUpProcess"/>
    <dgm:cxn modelId="{772E1A37-5CDD-4C2B-9140-C7D21F64DCD9}" type="presParOf" srcId="{B6F89FE9-307B-4FB1-971B-4B4AEAFD4760}" destId="{E67E64B5-0A84-457A-8EE6-9EAC9002A3A3}" srcOrd="0" destOrd="0" presId="urn:microsoft.com/office/officeart/2009/3/layout/StepUpProcess"/>
    <dgm:cxn modelId="{03D6CAB2-574C-4676-AD4F-309588F43475}" type="presParOf" srcId="{07D5D18A-3BDA-4478-BC14-229098E22D21}" destId="{781EC2CC-CAFC-4666-83E0-7A4836CBEDC2}" srcOrd="4" destOrd="0" presId="urn:microsoft.com/office/officeart/2009/3/layout/StepUpProcess"/>
    <dgm:cxn modelId="{BC7BACF7-BE3E-4EB3-B8DA-2FA287F31B59}" type="presParOf" srcId="{781EC2CC-CAFC-4666-83E0-7A4836CBEDC2}" destId="{F907B24B-5A52-40BE-9436-13E8E923DACC}" srcOrd="0" destOrd="0" presId="urn:microsoft.com/office/officeart/2009/3/layout/StepUpProcess"/>
    <dgm:cxn modelId="{4AD1661E-1104-4F48-922A-5FBDCEF8FEAC}" type="presParOf" srcId="{781EC2CC-CAFC-4666-83E0-7A4836CBEDC2}" destId="{D2010D2A-AA6A-4788-8029-002827BC0392}" srcOrd="1" destOrd="0" presId="urn:microsoft.com/office/officeart/2009/3/layout/StepUpProcess"/>
    <dgm:cxn modelId="{C7029B2C-A204-470A-A350-47BF16CE7936}" type="presParOf" srcId="{781EC2CC-CAFC-4666-83E0-7A4836CBEDC2}" destId="{AD57181D-070E-405B-BBCB-CB4F74257158}" srcOrd="2" destOrd="0" presId="urn:microsoft.com/office/officeart/2009/3/layout/StepUpProcess"/>
    <dgm:cxn modelId="{FE4E1A07-6802-4984-BB58-4E6C254BB4E2}" type="presParOf" srcId="{07D5D18A-3BDA-4478-BC14-229098E22D21}" destId="{9753F3A9-B45E-4D23-8EAB-2E4262E23254}" srcOrd="5" destOrd="0" presId="urn:microsoft.com/office/officeart/2009/3/layout/StepUpProcess"/>
    <dgm:cxn modelId="{8061E9EF-4D7C-44D1-9416-B6585BE574F6}" type="presParOf" srcId="{9753F3A9-B45E-4D23-8EAB-2E4262E23254}" destId="{675FAF2C-3A61-4A2D-880A-A85E818E1DA6}" srcOrd="0" destOrd="0" presId="urn:microsoft.com/office/officeart/2009/3/layout/StepUpProcess"/>
    <dgm:cxn modelId="{7A710377-B0BB-4FB8-A5DB-C38C072A2192}" type="presParOf" srcId="{07D5D18A-3BDA-4478-BC14-229098E22D21}" destId="{1EC82E89-FD70-4F64-A07D-09A2CF6EA994}" srcOrd="6" destOrd="0" presId="urn:microsoft.com/office/officeart/2009/3/layout/StepUpProcess"/>
    <dgm:cxn modelId="{788A65BA-D06F-4AB8-BE27-31DA0449C967}" type="presParOf" srcId="{1EC82E89-FD70-4F64-A07D-09A2CF6EA994}" destId="{97989EA0-F516-4C87-918E-B2B19A36EFA3}" srcOrd="0" destOrd="0" presId="urn:microsoft.com/office/officeart/2009/3/layout/StepUpProcess"/>
    <dgm:cxn modelId="{19747003-1F7F-45B8-ADA5-637A665566A6}" type="presParOf" srcId="{1EC82E89-FD70-4F64-A07D-09A2CF6EA994}" destId="{C7AFDFF3-1098-4258-B37C-F882A7ED10E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0ED7C-07B1-4F04-B3B7-25784193242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s-EC"/>
        </a:p>
      </dgm:t>
    </dgm:pt>
    <dgm:pt modelId="{9AF49681-9CE7-4CA9-84D7-AF459D61CDFC}">
      <dgm:prSet phldrT="[Texto]" custT="1"/>
      <dgm:spPr/>
      <dgm:t>
        <a:bodyPr/>
        <a:lstStyle/>
        <a:p>
          <a:r>
            <a:rPr lang="es-EC" sz="1500" b="1" dirty="0" smtClean="0">
              <a:solidFill>
                <a:schemeClr val="tx1"/>
              </a:solidFill>
              <a:latin typeface="Century Gothic" panose="020B0502020202020204" pitchFamily="34" charset="0"/>
            </a:rPr>
            <a:t>Aplicar un modelo de admisión temporal para el perfeccionamiento activo, de acuerdo a lo establecido en el Código Orgánico de la Producción que consiste en importar únicamente materias primas o insumos que no se puedan desarrollar en el país, los cuales cuentan con una suspensión de los tributos aplicados para el ingreso de materiales importados, logrando reducir los costos de producción y por ende evita el incremento en el precio del producto destinado a la venta, obteniendo ventas locales y en lo posible un mayor número de unidades destinadas a la exportación</a:t>
          </a:r>
          <a:endParaRPr lang="es-EC" sz="1500" b="1" dirty="0">
            <a:solidFill>
              <a:schemeClr val="tx1"/>
            </a:solidFill>
            <a:latin typeface="Century Gothic" panose="020B0502020202020204" pitchFamily="34" charset="0"/>
          </a:endParaRPr>
        </a:p>
      </dgm:t>
    </dgm:pt>
    <dgm:pt modelId="{68CF75AE-6CDF-4807-A7A3-18E461389CB5}" type="parTrans" cxnId="{B12C2281-7BF1-4BF9-85C5-05DB5C62446E}">
      <dgm:prSet/>
      <dgm:spPr/>
      <dgm:t>
        <a:bodyPr/>
        <a:lstStyle/>
        <a:p>
          <a:endParaRPr lang="es-EC" sz="1500"/>
        </a:p>
      </dgm:t>
    </dgm:pt>
    <dgm:pt modelId="{3B5AA481-8BA1-4EC4-8FB9-E189188944BF}" type="sibTrans" cxnId="{B12C2281-7BF1-4BF9-85C5-05DB5C62446E}">
      <dgm:prSet/>
      <dgm:spPr/>
      <dgm:t>
        <a:bodyPr/>
        <a:lstStyle/>
        <a:p>
          <a:endParaRPr lang="es-EC" sz="1500"/>
        </a:p>
      </dgm:t>
    </dgm:pt>
    <dgm:pt modelId="{07269480-939F-44E1-ACEF-51B6C3977996}">
      <dgm:prSet phldrT="[Texto]" custT="1"/>
      <dgm:spPr/>
      <dgm:t>
        <a:bodyPr/>
        <a:lstStyle/>
        <a:p>
          <a:r>
            <a:rPr lang="es-EC" sz="1500" b="1" dirty="0" smtClean="0">
              <a:solidFill>
                <a:schemeClr val="tx1"/>
              </a:solidFill>
              <a:latin typeface="Century Gothic" panose="020B0502020202020204" pitchFamily="34" charset="0"/>
            </a:rPr>
            <a:t>Establecer una norma en donde se pueda importar sin restricciones únicamente las mercancías que no existen en el país, como son materia prima, maquinaria y tecnología que necesita el sector textil para mejorar la calidad de su producto, y de esta manera incrementar las ventas nacionales e internacionales, y así lograr una equidad con las importaciones</a:t>
          </a:r>
          <a:endParaRPr lang="es-EC" sz="1500" b="1" dirty="0">
            <a:solidFill>
              <a:schemeClr val="tx1"/>
            </a:solidFill>
            <a:latin typeface="Century Gothic" panose="020B0502020202020204" pitchFamily="34" charset="0"/>
          </a:endParaRPr>
        </a:p>
      </dgm:t>
    </dgm:pt>
    <dgm:pt modelId="{F079CB83-1ED0-4A08-8714-AE716545ABD0}" type="parTrans" cxnId="{C64BF426-6F69-4FFB-A046-E5612104BC1A}">
      <dgm:prSet/>
      <dgm:spPr/>
      <dgm:t>
        <a:bodyPr/>
        <a:lstStyle/>
        <a:p>
          <a:endParaRPr lang="es-EC" sz="1500"/>
        </a:p>
      </dgm:t>
    </dgm:pt>
    <dgm:pt modelId="{C22C8990-06EC-43C5-9B15-A530D6D1ACC3}" type="sibTrans" cxnId="{C64BF426-6F69-4FFB-A046-E5612104BC1A}">
      <dgm:prSet/>
      <dgm:spPr/>
      <dgm:t>
        <a:bodyPr/>
        <a:lstStyle/>
        <a:p>
          <a:endParaRPr lang="es-EC" sz="1500"/>
        </a:p>
      </dgm:t>
    </dgm:pt>
    <dgm:pt modelId="{60C8EBD3-E3F8-4AB1-A5C2-AD9024F385E7}">
      <dgm:prSet phldrT="[Texto]" custT="1"/>
      <dgm:spPr/>
      <dgm:t>
        <a:bodyPr/>
        <a:lstStyle/>
        <a:p>
          <a:r>
            <a:rPr lang="es-EC" sz="1500" b="1" dirty="0" smtClean="0">
              <a:solidFill>
                <a:schemeClr val="tx1"/>
              </a:solidFill>
              <a:latin typeface="Century Gothic" panose="020B0502020202020204" pitchFamily="34" charset="0"/>
            </a:rPr>
            <a:t>Capacitar y especializar al personal de la empresa, logrando así un mayor compromiso con la empresa y de este modo obtener un mayor valor agregado y satisfacer los requerimientos de la demanda, llegando a ser más competitivos a nivel nacional  e internacional</a:t>
          </a:r>
          <a:endParaRPr lang="es-EC" sz="1500" b="1" dirty="0">
            <a:solidFill>
              <a:schemeClr val="tx1"/>
            </a:solidFill>
            <a:latin typeface="Century Gothic" panose="020B0502020202020204" pitchFamily="34" charset="0"/>
          </a:endParaRPr>
        </a:p>
      </dgm:t>
    </dgm:pt>
    <dgm:pt modelId="{95822B4D-C79A-4792-8A05-A500AC0A0B01}" type="parTrans" cxnId="{62C46D14-7EBA-4A02-A5B2-17C3390B1B93}">
      <dgm:prSet/>
      <dgm:spPr/>
      <dgm:t>
        <a:bodyPr/>
        <a:lstStyle/>
        <a:p>
          <a:endParaRPr lang="es-EC" sz="1500"/>
        </a:p>
      </dgm:t>
    </dgm:pt>
    <dgm:pt modelId="{0DB10570-8957-4938-88D7-C2BD6BD57680}" type="sibTrans" cxnId="{62C46D14-7EBA-4A02-A5B2-17C3390B1B93}">
      <dgm:prSet/>
      <dgm:spPr/>
      <dgm:t>
        <a:bodyPr/>
        <a:lstStyle/>
        <a:p>
          <a:endParaRPr lang="es-EC" sz="1500"/>
        </a:p>
      </dgm:t>
    </dgm:pt>
    <dgm:pt modelId="{CA5351C5-A7A0-4D33-8582-CCE777BBA808}" type="pres">
      <dgm:prSet presAssocID="{CDD0ED7C-07B1-4F04-B3B7-257841932421}" presName="linear" presStyleCnt="0">
        <dgm:presLayoutVars>
          <dgm:dir/>
          <dgm:animLvl val="lvl"/>
          <dgm:resizeHandles val="exact"/>
        </dgm:presLayoutVars>
      </dgm:prSet>
      <dgm:spPr/>
      <dgm:t>
        <a:bodyPr/>
        <a:lstStyle/>
        <a:p>
          <a:endParaRPr lang="es-EC"/>
        </a:p>
      </dgm:t>
    </dgm:pt>
    <dgm:pt modelId="{3FF99DA1-E758-481C-B312-CDF862CD7390}" type="pres">
      <dgm:prSet presAssocID="{9AF49681-9CE7-4CA9-84D7-AF459D61CDFC}" presName="parentLin" presStyleCnt="0"/>
      <dgm:spPr/>
    </dgm:pt>
    <dgm:pt modelId="{210A67EC-75EE-48CC-94C3-1FA73CEB28B7}" type="pres">
      <dgm:prSet presAssocID="{9AF49681-9CE7-4CA9-84D7-AF459D61CDFC}" presName="parentLeftMargin" presStyleLbl="node1" presStyleIdx="0" presStyleCnt="3"/>
      <dgm:spPr/>
      <dgm:t>
        <a:bodyPr/>
        <a:lstStyle/>
        <a:p>
          <a:endParaRPr lang="es-EC"/>
        </a:p>
      </dgm:t>
    </dgm:pt>
    <dgm:pt modelId="{5E4A56AD-DFD1-44FB-8477-D5AB56575E92}" type="pres">
      <dgm:prSet presAssocID="{9AF49681-9CE7-4CA9-84D7-AF459D61CDFC}" presName="parentText" presStyleLbl="node1" presStyleIdx="0" presStyleCnt="3" custScaleX="119949" custScaleY="218328">
        <dgm:presLayoutVars>
          <dgm:chMax val="0"/>
          <dgm:bulletEnabled val="1"/>
        </dgm:presLayoutVars>
      </dgm:prSet>
      <dgm:spPr/>
      <dgm:t>
        <a:bodyPr/>
        <a:lstStyle/>
        <a:p>
          <a:endParaRPr lang="es-EC"/>
        </a:p>
      </dgm:t>
    </dgm:pt>
    <dgm:pt modelId="{DB7C8758-CF14-4FD0-83DF-D990CBFAFA38}" type="pres">
      <dgm:prSet presAssocID="{9AF49681-9CE7-4CA9-84D7-AF459D61CDFC}" presName="negativeSpace" presStyleCnt="0"/>
      <dgm:spPr/>
    </dgm:pt>
    <dgm:pt modelId="{0C2F3954-0B0B-437B-9B80-AB43FAA2A4AA}" type="pres">
      <dgm:prSet presAssocID="{9AF49681-9CE7-4CA9-84D7-AF459D61CDFC}" presName="childText" presStyleLbl="conFgAcc1" presStyleIdx="0" presStyleCnt="3">
        <dgm:presLayoutVars>
          <dgm:bulletEnabled val="1"/>
        </dgm:presLayoutVars>
      </dgm:prSet>
      <dgm:spPr/>
    </dgm:pt>
    <dgm:pt modelId="{12F8BCE8-8CA1-477F-A847-72A3CBE73D55}" type="pres">
      <dgm:prSet presAssocID="{3B5AA481-8BA1-4EC4-8FB9-E189188944BF}" presName="spaceBetweenRectangles" presStyleCnt="0"/>
      <dgm:spPr/>
    </dgm:pt>
    <dgm:pt modelId="{1C6A270A-3072-4037-9BE2-EAD8438C2B64}" type="pres">
      <dgm:prSet presAssocID="{07269480-939F-44E1-ACEF-51B6C3977996}" presName="parentLin" presStyleCnt="0"/>
      <dgm:spPr/>
    </dgm:pt>
    <dgm:pt modelId="{FC374D30-A361-4B93-A385-15A8802C05F0}" type="pres">
      <dgm:prSet presAssocID="{07269480-939F-44E1-ACEF-51B6C3977996}" presName="parentLeftMargin" presStyleLbl="node1" presStyleIdx="0" presStyleCnt="3"/>
      <dgm:spPr/>
      <dgm:t>
        <a:bodyPr/>
        <a:lstStyle/>
        <a:p>
          <a:endParaRPr lang="es-EC"/>
        </a:p>
      </dgm:t>
    </dgm:pt>
    <dgm:pt modelId="{7055DCC6-69A7-4D4D-B78B-F748F0A88A00}" type="pres">
      <dgm:prSet presAssocID="{07269480-939F-44E1-ACEF-51B6C3977996}" presName="parentText" presStyleLbl="node1" presStyleIdx="1" presStyleCnt="3" custScaleX="118018" custScaleY="151702">
        <dgm:presLayoutVars>
          <dgm:chMax val="0"/>
          <dgm:bulletEnabled val="1"/>
        </dgm:presLayoutVars>
      </dgm:prSet>
      <dgm:spPr/>
      <dgm:t>
        <a:bodyPr/>
        <a:lstStyle/>
        <a:p>
          <a:endParaRPr lang="es-EC"/>
        </a:p>
      </dgm:t>
    </dgm:pt>
    <dgm:pt modelId="{E210E7B6-B979-48C5-8176-290A36176342}" type="pres">
      <dgm:prSet presAssocID="{07269480-939F-44E1-ACEF-51B6C3977996}" presName="negativeSpace" presStyleCnt="0"/>
      <dgm:spPr/>
    </dgm:pt>
    <dgm:pt modelId="{24775D6D-5C4B-4DE4-B6EF-F3EA6A5AFEA0}" type="pres">
      <dgm:prSet presAssocID="{07269480-939F-44E1-ACEF-51B6C3977996}" presName="childText" presStyleLbl="conFgAcc1" presStyleIdx="1" presStyleCnt="3">
        <dgm:presLayoutVars>
          <dgm:bulletEnabled val="1"/>
        </dgm:presLayoutVars>
      </dgm:prSet>
      <dgm:spPr/>
    </dgm:pt>
    <dgm:pt modelId="{80CA70D7-D308-4525-996D-F5F5B5BB91A0}" type="pres">
      <dgm:prSet presAssocID="{C22C8990-06EC-43C5-9B15-A530D6D1ACC3}" presName="spaceBetweenRectangles" presStyleCnt="0"/>
      <dgm:spPr/>
    </dgm:pt>
    <dgm:pt modelId="{4DDBBD40-D41D-4F81-9C0D-070E0BC6B6A8}" type="pres">
      <dgm:prSet presAssocID="{60C8EBD3-E3F8-4AB1-A5C2-AD9024F385E7}" presName="parentLin" presStyleCnt="0"/>
      <dgm:spPr/>
    </dgm:pt>
    <dgm:pt modelId="{E83DC978-FF0B-43AC-AA8A-4DBF747A4069}" type="pres">
      <dgm:prSet presAssocID="{60C8EBD3-E3F8-4AB1-A5C2-AD9024F385E7}" presName="parentLeftMargin" presStyleLbl="node1" presStyleIdx="1" presStyleCnt="3"/>
      <dgm:spPr/>
      <dgm:t>
        <a:bodyPr/>
        <a:lstStyle/>
        <a:p>
          <a:endParaRPr lang="es-EC"/>
        </a:p>
      </dgm:t>
    </dgm:pt>
    <dgm:pt modelId="{DEBBFFD8-1E97-4BC3-BA34-F94AE182B66A}" type="pres">
      <dgm:prSet presAssocID="{60C8EBD3-E3F8-4AB1-A5C2-AD9024F385E7}" presName="parentText" presStyleLbl="node1" presStyleIdx="2" presStyleCnt="3" custScaleX="120592" custLinFactNeighborX="-9910" custLinFactNeighborY="17501">
        <dgm:presLayoutVars>
          <dgm:chMax val="0"/>
          <dgm:bulletEnabled val="1"/>
        </dgm:presLayoutVars>
      </dgm:prSet>
      <dgm:spPr/>
      <dgm:t>
        <a:bodyPr/>
        <a:lstStyle/>
        <a:p>
          <a:endParaRPr lang="es-EC"/>
        </a:p>
      </dgm:t>
    </dgm:pt>
    <dgm:pt modelId="{4B27B8B0-1CDB-4A18-AAFC-CA8D85EB7A73}" type="pres">
      <dgm:prSet presAssocID="{60C8EBD3-E3F8-4AB1-A5C2-AD9024F385E7}" presName="negativeSpace" presStyleCnt="0"/>
      <dgm:spPr/>
    </dgm:pt>
    <dgm:pt modelId="{5B418B51-68AB-477E-9B65-2F7FE33AE76C}" type="pres">
      <dgm:prSet presAssocID="{60C8EBD3-E3F8-4AB1-A5C2-AD9024F385E7}" presName="childText" presStyleLbl="conFgAcc1" presStyleIdx="2" presStyleCnt="3">
        <dgm:presLayoutVars>
          <dgm:bulletEnabled val="1"/>
        </dgm:presLayoutVars>
      </dgm:prSet>
      <dgm:spPr/>
    </dgm:pt>
  </dgm:ptLst>
  <dgm:cxnLst>
    <dgm:cxn modelId="{AA7AFBB9-512C-4CC8-B3B2-FEF4B8C6A2D7}" type="presOf" srcId="{60C8EBD3-E3F8-4AB1-A5C2-AD9024F385E7}" destId="{DEBBFFD8-1E97-4BC3-BA34-F94AE182B66A}" srcOrd="1" destOrd="0" presId="urn:microsoft.com/office/officeart/2005/8/layout/list1"/>
    <dgm:cxn modelId="{FF9A1631-7C52-45BB-8E2D-6FD40B228A02}" type="presOf" srcId="{60C8EBD3-E3F8-4AB1-A5C2-AD9024F385E7}" destId="{E83DC978-FF0B-43AC-AA8A-4DBF747A4069}" srcOrd="0" destOrd="0" presId="urn:microsoft.com/office/officeart/2005/8/layout/list1"/>
    <dgm:cxn modelId="{8E24BACB-AAF7-4E9A-9808-D419928AAD4F}" type="presOf" srcId="{07269480-939F-44E1-ACEF-51B6C3977996}" destId="{7055DCC6-69A7-4D4D-B78B-F748F0A88A00}" srcOrd="1" destOrd="0" presId="urn:microsoft.com/office/officeart/2005/8/layout/list1"/>
    <dgm:cxn modelId="{03A55984-7481-4B52-958A-FDBEFE572D78}" type="presOf" srcId="{9AF49681-9CE7-4CA9-84D7-AF459D61CDFC}" destId="{5E4A56AD-DFD1-44FB-8477-D5AB56575E92}" srcOrd="1" destOrd="0" presId="urn:microsoft.com/office/officeart/2005/8/layout/list1"/>
    <dgm:cxn modelId="{B12C2281-7BF1-4BF9-85C5-05DB5C62446E}" srcId="{CDD0ED7C-07B1-4F04-B3B7-257841932421}" destId="{9AF49681-9CE7-4CA9-84D7-AF459D61CDFC}" srcOrd="0" destOrd="0" parTransId="{68CF75AE-6CDF-4807-A7A3-18E461389CB5}" sibTransId="{3B5AA481-8BA1-4EC4-8FB9-E189188944BF}"/>
    <dgm:cxn modelId="{FB296BE7-3D26-4EB8-BCFD-15F15F78ADC5}" type="presOf" srcId="{9AF49681-9CE7-4CA9-84D7-AF459D61CDFC}" destId="{210A67EC-75EE-48CC-94C3-1FA73CEB28B7}" srcOrd="0" destOrd="0" presId="urn:microsoft.com/office/officeart/2005/8/layout/list1"/>
    <dgm:cxn modelId="{62C46D14-7EBA-4A02-A5B2-17C3390B1B93}" srcId="{CDD0ED7C-07B1-4F04-B3B7-257841932421}" destId="{60C8EBD3-E3F8-4AB1-A5C2-AD9024F385E7}" srcOrd="2" destOrd="0" parTransId="{95822B4D-C79A-4792-8A05-A500AC0A0B01}" sibTransId="{0DB10570-8957-4938-88D7-C2BD6BD57680}"/>
    <dgm:cxn modelId="{C64BF426-6F69-4FFB-A046-E5612104BC1A}" srcId="{CDD0ED7C-07B1-4F04-B3B7-257841932421}" destId="{07269480-939F-44E1-ACEF-51B6C3977996}" srcOrd="1" destOrd="0" parTransId="{F079CB83-1ED0-4A08-8714-AE716545ABD0}" sibTransId="{C22C8990-06EC-43C5-9B15-A530D6D1ACC3}"/>
    <dgm:cxn modelId="{9CE175E8-0722-4C76-9C07-6C6AD7469A2F}" type="presOf" srcId="{07269480-939F-44E1-ACEF-51B6C3977996}" destId="{FC374D30-A361-4B93-A385-15A8802C05F0}" srcOrd="0" destOrd="0" presId="urn:microsoft.com/office/officeart/2005/8/layout/list1"/>
    <dgm:cxn modelId="{B793F87F-CFAD-4A68-8B04-37D255037BC7}" type="presOf" srcId="{CDD0ED7C-07B1-4F04-B3B7-257841932421}" destId="{CA5351C5-A7A0-4D33-8582-CCE777BBA808}" srcOrd="0" destOrd="0" presId="urn:microsoft.com/office/officeart/2005/8/layout/list1"/>
    <dgm:cxn modelId="{A325B893-6973-4C0F-8A8C-739BAB14D66B}" type="presParOf" srcId="{CA5351C5-A7A0-4D33-8582-CCE777BBA808}" destId="{3FF99DA1-E758-481C-B312-CDF862CD7390}" srcOrd="0" destOrd="0" presId="urn:microsoft.com/office/officeart/2005/8/layout/list1"/>
    <dgm:cxn modelId="{10DC022F-B93A-4B03-B49C-D46808D5047B}" type="presParOf" srcId="{3FF99DA1-E758-481C-B312-CDF862CD7390}" destId="{210A67EC-75EE-48CC-94C3-1FA73CEB28B7}" srcOrd="0" destOrd="0" presId="urn:microsoft.com/office/officeart/2005/8/layout/list1"/>
    <dgm:cxn modelId="{790CC6CD-B141-42A8-86BC-E4DA525A5151}" type="presParOf" srcId="{3FF99DA1-E758-481C-B312-CDF862CD7390}" destId="{5E4A56AD-DFD1-44FB-8477-D5AB56575E92}" srcOrd="1" destOrd="0" presId="urn:microsoft.com/office/officeart/2005/8/layout/list1"/>
    <dgm:cxn modelId="{A431E03A-2A70-40C9-9D3D-696D6B3EC342}" type="presParOf" srcId="{CA5351C5-A7A0-4D33-8582-CCE777BBA808}" destId="{DB7C8758-CF14-4FD0-83DF-D990CBFAFA38}" srcOrd="1" destOrd="0" presId="urn:microsoft.com/office/officeart/2005/8/layout/list1"/>
    <dgm:cxn modelId="{5F4A3390-EFD8-4642-9AE7-EE5952FD5705}" type="presParOf" srcId="{CA5351C5-A7A0-4D33-8582-CCE777BBA808}" destId="{0C2F3954-0B0B-437B-9B80-AB43FAA2A4AA}" srcOrd="2" destOrd="0" presId="urn:microsoft.com/office/officeart/2005/8/layout/list1"/>
    <dgm:cxn modelId="{3B3CBBDE-03BA-4445-BA76-EE66DAD9D34D}" type="presParOf" srcId="{CA5351C5-A7A0-4D33-8582-CCE777BBA808}" destId="{12F8BCE8-8CA1-477F-A847-72A3CBE73D55}" srcOrd="3" destOrd="0" presId="urn:microsoft.com/office/officeart/2005/8/layout/list1"/>
    <dgm:cxn modelId="{4EA3DD90-6BD9-4A84-B3C0-C79ED3C97931}" type="presParOf" srcId="{CA5351C5-A7A0-4D33-8582-CCE777BBA808}" destId="{1C6A270A-3072-4037-9BE2-EAD8438C2B64}" srcOrd="4" destOrd="0" presId="urn:microsoft.com/office/officeart/2005/8/layout/list1"/>
    <dgm:cxn modelId="{12A4EF5E-3311-41BE-8D0F-76341348700E}" type="presParOf" srcId="{1C6A270A-3072-4037-9BE2-EAD8438C2B64}" destId="{FC374D30-A361-4B93-A385-15A8802C05F0}" srcOrd="0" destOrd="0" presId="urn:microsoft.com/office/officeart/2005/8/layout/list1"/>
    <dgm:cxn modelId="{CB343D93-F915-4AD9-9D1C-861658B09DFC}" type="presParOf" srcId="{1C6A270A-3072-4037-9BE2-EAD8438C2B64}" destId="{7055DCC6-69A7-4D4D-B78B-F748F0A88A00}" srcOrd="1" destOrd="0" presId="urn:microsoft.com/office/officeart/2005/8/layout/list1"/>
    <dgm:cxn modelId="{A3EAA119-1928-476A-9EF2-265C74299CA8}" type="presParOf" srcId="{CA5351C5-A7A0-4D33-8582-CCE777BBA808}" destId="{E210E7B6-B979-48C5-8176-290A36176342}" srcOrd="5" destOrd="0" presId="urn:microsoft.com/office/officeart/2005/8/layout/list1"/>
    <dgm:cxn modelId="{AA52301B-0134-439C-8848-AB3068C58B01}" type="presParOf" srcId="{CA5351C5-A7A0-4D33-8582-CCE777BBA808}" destId="{24775D6D-5C4B-4DE4-B6EF-F3EA6A5AFEA0}" srcOrd="6" destOrd="0" presId="urn:microsoft.com/office/officeart/2005/8/layout/list1"/>
    <dgm:cxn modelId="{067FBF32-7963-442A-AF4B-238733DE135D}" type="presParOf" srcId="{CA5351C5-A7A0-4D33-8582-CCE777BBA808}" destId="{80CA70D7-D308-4525-996D-F5F5B5BB91A0}" srcOrd="7" destOrd="0" presId="urn:microsoft.com/office/officeart/2005/8/layout/list1"/>
    <dgm:cxn modelId="{88E96006-B4E0-46C8-ACC9-671E77F51CCE}" type="presParOf" srcId="{CA5351C5-A7A0-4D33-8582-CCE777BBA808}" destId="{4DDBBD40-D41D-4F81-9C0D-070E0BC6B6A8}" srcOrd="8" destOrd="0" presId="urn:microsoft.com/office/officeart/2005/8/layout/list1"/>
    <dgm:cxn modelId="{DB1CE8D4-43C6-4528-8DD8-5BE77313F05A}" type="presParOf" srcId="{4DDBBD40-D41D-4F81-9C0D-070E0BC6B6A8}" destId="{E83DC978-FF0B-43AC-AA8A-4DBF747A4069}" srcOrd="0" destOrd="0" presId="urn:microsoft.com/office/officeart/2005/8/layout/list1"/>
    <dgm:cxn modelId="{4BDD43DC-FE2D-4BBE-ABA1-761149B519B1}" type="presParOf" srcId="{4DDBBD40-D41D-4F81-9C0D-070E0BC6B6A8}" destId="{DEBBFFD8-1E97-4BC3-BA34-F94AE182B66A}" srcOrd="1" destOrd="0" presId="urn:microsoft.com/office/officeart/2005/8/layout/list1"/>
    <dgm:cxn modelId="{6090DB59-C995-46B1-B348-D47EF976CFFE}" type="presParOf" srcId="{CA5351C5-A7A0-4D33-8582-CCE777BBA808}" destId="{4B27B8B0-1CDB-4A18-AAFC-CA8D85EB7A73}" srcOrd="9" destOrd="0" presId="urn:microsoft.com/office/officeart/2005/8/layout/list1"/>
    <dgm:cxn modelId="{955E6DFC-DE9D-422C-AB70-D8DD54BB7300}" type="presParOf" srcId="{CA5351C5-A7A0-4D33-8582-CCE777BBA808}" destId="{5B418B51-68AB-477E-9B65-2F7FE33AE7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F56D-197B-472D-AFD6-A1600BF7E12B}">
      <dsp:nvSpPr>
        <dsp:cNvPr id="0" name=""/>
        <dsp:cNvSpPr/>
      </dsp:nvSpPr>
      <dsp:spPr>
        <a:xfrm>
          <a:off x="152396" y="762002"/>
          <a:ext cx="2181894" cy="130913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bg1"/>
              </a:solidFill>
            </a:rPr>
            <a:t>Incremento en los Aranceles</a:t>
          </a:r>
          <a:endParaRPr lang="es-EC" sz="2000" b="1" kern="1200" dirty="0">
            <a:solidFill>
              <a:schemeClr val="bg1"/>
            </a:solidFill>
          </a:endParaRPr>
        </a:p>
      </dsp:txBody>
      <dsp:txXfrm>
        <a:off x="190739" y="800345"/>
        <a:ext cx="2105208" cy="1232450"/>
      </dsp:txXfrm>
    </dsp:sp>
    <dsp:sp modelId="{C8F13EB9-0211-4BB4-A0E3-BE86C97D7E44}">
      <dsp:nvSpPr>
        <dsp:cNvPr id="0" name=""/>
        <dsp:cNvSpPr/>
      </dsp:nvSpPr>
      <dsp:spPr>
        <a:xfrm>
          <a:off x="2557426" y="1146015"/>
          <a:ext cx="537554" cy="541109"/>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b="1" kern="1200">
            <a:solidFill>
              <a:schemeClr val="bg1"/>
            </a:solidFill>
          </a:endParaRPr>
        </a:p>
      </dsp:txBody>
      <dsp:txXfrm>
        <a:off x="2557426" y="1254237"/>
        <a:ext cx="376288" cy="324665"/>
      </dsp:txXfrm>
    </dsp:sp>
    <dsp:sp modelId="{BB8CADE6-868F-4428-BD73-DDF2626AF61F}">
      <dsp:nvSpPr>
        <dsp:cNvPr id="0" name=""/>
        <dsp:cNvSpPr/>
      </dsp:nvSpPr>
      <dsp:spPr>
        <a:xfrm>
          <a:off x="3348544" y="762002"/>
          <a:ext cx="2181894" cy="1309136"/>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bg1"/>
              </a:solidFill>
            </a:rPr>
            <a:t>Insumos, Materia Prima, Maquinaria</a:t>
          </a:r>
          <a:endParaRPr lang="es-EC" sz="2000" b="1" kern="1200" dirty="0">
            <a:solidFill>
              <a:schemeClr val="bg1"/>
            </a:solidFill>
          </a:endParaRPr>
        </a:p>
      </dsp:txBody>
      <dsp:txXfrm>
        <a:off x="3386887" y="800345"/>
        <a:ext cx="2105208" cy="1232450"/>
      </dsp:txXfrm>
    </dsp:sp>
    <dsp:sp modelId="{6D1372D2-5653-432B-A4CF-FC75B8ADE7A3}">
      <dsp:nvSpPr>
        <dsp:cNvPr id="0" name=""/>
        <dsp:cNvSpPr/>
      </dsp:nvSpPr>
      <dsp:spPr>
        <a:xfrm rot="1501253">
          <a:off x="5673944" y="1400039"/>
          <a:ext cx="347112" cy="541109"/>
        </a:xfrm>
        <a:prstGeom prst="rightArrow">
          <a:avLst>
            <a:gd name="adj1" fmla="val 60000"/>
            <a:gd name="adj2" fmla="val 5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b="1" kern="1200">
            <a:solidFill>
              <a:schemeClr val="bg1"/>
            </a:solidFill>
          </a:endParaRPr>
        </a:p>
      </dsp:txBody>
      <dsp:txXfrm>
        <a:off x="5678830" y="1486239"/>
        <a:ext cx="242978" cy="324665"/>
      </dsp:txXfrm>
    </dsp:sp>
    <dsp:sp modelId="{EE19E175-A58E-4497-872B-4D782CF17CCD}">
      <dsp:nvSpPr>
        <dsp:cNvPr id="0" name=""/>
        <dsp:cNvSpPr/>
      </dsp:nvSpPr>
      <dsp:spPr>
        <a:xfrm>
          <a:off x="6123905" y="2057406"/>
          <a:ext cx="2181894" cy="1309136"/>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bg1"/>
              </a:solidFill>
            </a:rPr>
            <a:t>Incremento en los precios  de venta</a:t>
          </a:r>
          <a:endParaRPr lang="es-EC" sz="2000" b="1" kern="1200" dirty="0">
            <a:solidFill>
              <a:schemeClr val="bg1"/>
            </a:solidFill>
          </a:endParaRPr>
        </a:p>
      </dsp:txBody>
      <dsp:txXfrm>
        <a:off x="6162248" y="2095749"/>
        <a:ext cx="2105208" cy="1232450"/>
      </dsp:txXfrm>
    </dsp:sp>
    <dsp:sp modelId="{70537C40-5492-410B-9EB0-793322C8391E}">
      <dsp:nvSpPr>
        <dsp:cNvPr id="0" name=""/>
        <dsp:cNvSpPr/>
      </dsp:nvSpPr>
      <dsp:spPr>
        <a:xfrm rot="9504214">
          <a:off x="5728876" y="2971772"/>
          <a:ext cx="292429" cy="541109"/>
        </a:xfrm>
        <a:prstGeom prst="rightArrow">
          <a:avLst>
            <a:gd name="adj1" fmla="val 60000"/>
            <a:gd name="adj2" fmla="val 5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b="1" kern="1200">
            <a:solidFill>
              <a:schemeClr val="bg1"/>
            </a:solidFill>
          </a:endParaRPr>
        </a:p>
      </dsp:txBody>
      <dsp:txXfrm rot="10800000">
        <a:off x="5813526" y="3063849"/>
        <a:ext cx="204700" cy="324665"/>
      </dsp:txXfrm>
    </dsp:sp>
    <dsp:sp modelId="{39E921D2-3F08-46E5-9DAD-42DB58E5FB0D}">
      <dsp:nvSpPr>
        <dsp:cNvPr id="0" name=""/>
        <dsp:cNvSpPr/>
      </dsp:nvSpPr>
      <dsp:spPr>
        <a:xfrm>
          <a:off x="3428990" y="3124204"/>
          <a:ext cx="2181894" cy="1309136"/>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bg1"/>
              </a:solidFill>
            </a:rPr>
            <a:t>Menos competitividad </a:t>
          </a:r>
          <a:endParaRPr lang="es-EC" sz="2000" b="1" kern="1200" dirty="0">
            <a:solidFill>
              <a:schemeClr val="bg1"/>
            </a:solidFill>
          </a:endParaRPr>
        </a:p>
      </dsp:txBody>
      <dsp:txXfrm>
        <a:off x="3467333" y="3162547"/>
        <a:ext cx="2105208" cy="1232450"/>
      </dsp:txXfrm>
    </dsp:sp>
    <dsp:sp modelId="{600DE374-E6B6-4A7A-9AD2-E2B7905C2C09}">
      <dsp:nvSpPr>
        <dsp:cNvPr id="0" name=""/>
        <dsp:cNvSpPr/>
      </dsp:nvSpPr>
      <dsp:spPr>
        <a:xfrm rot="10883836">
          <a:off x="2722195" y="3470460"/>
          <a:ext cx="499564" cy="541109"/>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C" sz="2300" b="1" kern="1200">
            <a:solidFill>
              <a:schemeClr val="bg1"/>
            </a:solidFill>
          </a:endParaRPr>
        </a:p>
      </dsp:txBody>
      <dsp:txXfrm rot="10800000">
        <a:off x="2872042" y="3580509"/>
        <a:ext cx="349695" cy="324665"/>
      </dsp:txXfrm>
    </dsp:sp>
    <dsp:sp modelId="{84E1A4CC-4A9E-4FCD-9538-9AD0830B22EA}">
      <dsp:nvSpPr>
        <dsp:cNvPr id="0" name=""/>
        <dsp:cNvSpPr/>
      </dsp:nvSpPr>
      <dsp:spPr>
        <a:xfrm>
          <a:off x="304801" y="3047999"/>
          <a:ext cx="2181894" cy="1309136"/>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smtClean="0">
              <a:solidFill>
                <a:schemeClr val="bg1"/>
              </a:solidFill>
            </a:rPr>
            <a:t>Disminución de empleo y en el aporte a la Balanza Comercial</a:t>
          </a:r>
          <a:endParaRPr lang="es-EC" sz="2000" b="1" kern="1200" dirty="0">
            <a:solidFill>
              <a:schemeClr val="bg1"/>
            </a:solidFill>
          </a:endParaRPr>
        </a:p>
      </dsp:txBody>
      <dsp:txXfrm>
        <a:off x="343144" y="3086342"/>
        <a:ext cx="2105208" cy="1232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ADF84-3FBA-4E4E-8A15-D93D54916C0A}">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14544-05E7-4A16-88DF-3598FFA1F9D5}">
      <dsp:nvSpPr>
        <dsp:cNvPr id="0" name=""/>
        <dsp:cNvSpPr/>
      </dsp:nvSpPr>
      <dsp:spPr>
        <a:xfrm>
          <a:off x="541895" y="369070"/>
          <a:ext cx="3810883" cy="7385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38100" rIns="38100" bIns="3810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anose="020B0502020202020204" pitchFamily="34" charset="0"/>
            </a:rPr>
            <a:t>Acuerdo  General sobre Aranceles Aduaneros y de Comercio (GATT)</a:t>
          </a:r>
          <a:endParaRPr lang="es-EC" sz="1500" b="1" kern="1200" dirty="0"/>
        </a:p>
      </dsp:txBody>
      <dsp:txXfrm>
        <a:off x="541895" y="369070"/>
        <a:ext cx="3810883" cy="738524"/>
      </dsp:txXfrm>
    </dsp:sp>
    <dsp:sp modelId="{7BC97845-4760-47A9-A50C-C194796DD59E}">
      <dsp:nvSpPr>
        <dsp:cNvPr id="0" name=""/>
        <dsp:cNvSpPr/>
      </dsp:nvSpPr>
      <dsp:spPr>
        <a:xfrm>
          <a:off x="80318" y="276754"/>
          <a:ext cx="923155" cy="92315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475D6-F02D-46E3-93B6-DE47E279C027}">
      <dsp:nvSpPr>
        <dsp:cNvPr id="0" name=""/>
        <dsp:cNvSpPr/>
      </dsp:nvSpPr>
      <dsp:spPr>
        <a:xfrm>
          <a:off x="965308" y="1477048"/>
          <a:ext cx="3387471" cy="7385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38100" rIns="38100" bIns="3810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anose="020B0502020202020204" pitchFamily="34" charset="0"/>
            </a:rPr>
            <a:t>Organización Mundial de Comercio</a:t>
          </a:r>
          <a:endParaRPr lang="es-EC" sz="1500" b="1" kern="1200" dirty="0"/>
        </a:p>
      </dsp:txBody>
      <dsp:txXfrm>
        <a:off x="965308" y="1477048"/>
        <a:ext cx="3387471" cy="738524"/>
      </dsp:txXfrm>
    </dsp:sp>
    <dsp:sp modelId="{82A71E5E-7CDF-4AE7-B7A7-D069C0C17C8D}">
      <dsp:nvSpPr>
        <dsp:cNvPr id="0" name=""/>
        <dsp:cNvSpPr/>
      </dsp:nvSpPr>
      <dsp:spPr>
        <a:xfrm>
          <a:off x="503730" y="1384733"/>
          <a:ext cx="923155" cy="92315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F09C2-08A9-4CEA-A3EA-78AA339D8CAA}">
      <dsp:nvSpPr>
        <dsp:cNvPr id="0" name=""/>
        <dsp:cNvSpPr/>
      </dsp:nvSpPr>
      <dsp:spPr>
        <a:xfrm>
          <a:off x="965308" y="2585027"/>
          <a:ext cx="3387471" cy="7385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38100" rIns="38100" bIns="3810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anose="020B0502020202020204" pitchFamily="34" charset="0"/>
            </a:rPr>
            <a:t>Resolución No. 011-2015 del Comité de Comercio Exterior de la República del Ecuador </a:t>
          </a:r>
          <a:endParaRPr lang="es-EC" sz="1500" b="1" kern="1200" dirty="0"/>
        </a:p>
      </dsp:txBody>
      <dsp:txXfrm>
        <a:off x="965308" y="2585027"/>
        <a:ext cx="3387471" cy="738524"/>
      </dsp:txXfrm>
    </dsp:sp>
    <dsp:sp modelId="{36DE3013-D7E9-487D-BA36-EF0163BEA924}">
      <dsp:nvSpPr>
        <dsp:cNvPr id="0" name=""/>
        <dsp:cNvSpPr/>
      </dsp:nvSpPr>
      <dsp:spPr>
        <a:xfrm>
          <a:off x="503730" y="2492711"/>
          <a:ext cx="923155" cy="92315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679AF-A39A-40C4-8C1B-CBC7F0DEBFC9}">
      <dsp:nvSpPr>
        <dsp:cNvPr id="0" name=""/>
        <dsp:cNvSpPr/>
      </dsp:nvSpPr>
      <dsp:spPr>
        <a:xfrm>
          <a:off x="541895" y="3693005"/>
          <a:ext cx="3810883" cy="73852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204" tIns="38100" rIns="38100" bIns="38100" numCol="1" spcCol="1270" anchor="ctr" anchorCtr="0">
          <a:noAutofit/>
        </a:bodyPr>
        <a:lstStyle/>
        <a:p>
          <a:pPr lvl="0" algn="l" defTabSz="666750">
            <a:lnSpc>
              <a:spcPct val="90000"/>
            </a:lnSpc>
            <a:spcBef>
              <a:spcPct val="0"/>
            </a:spcBef>
            <a:spcAft>
              <a:spcPct val="35000"/>
            </a:spcAft>
          </a:pPr>
          <a:r>
            <a:rPr lang="es-EC" sz="1500" b="1" kern="1200" dirty="0" smtClean="0">
              <a:latin typeface="Century Gothic" panose="020B0502020202020204" pitchFamily="34" charset="0"/>
            </a:rPr>
            <a:t>Comunidad Andina de Naciones (CAN</a:t>
          </a:r>
          <a:endParaRPr lang="es-EC" sz="1500" b="1" kern="1200" dirty="0"/>
        </a:p>
      </dsp:txBody>
      <dsp:txXfrm>
        <a:off x="541895" y="3693005"/>
        <a:ext cx="3810883" cy="738524"/>
      </dsp:txXfrm>
    </dsp:sp>
    <dsp:sp modelId="{A706326F-4AFA-4C83-AADD-034AF589B512}">
      <dsp:nvSpPr>
        <dsp:cNvPr id="0" name=""/>
        <dsp:cNvSpPr/>
      </dsp:nvSpPr>
      <dsp:spPr>
        <a:xfrm>
          <a:off x="80318" y="3600690"/>
          <a:ext cx="923155" cy="923155"/>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199C4-69A9-46E6-8D17-80708F01559A}">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22D78-EEDC-465F-9B94-06D26826A6DF}">
      <dsp:nvSpPr>
        <dsp:cNvPr id="0" name=""/>
        <dsp:cNvSpPr/>
      </dsp:nvSpPr>
      <dsp:spPr>
        <a:xfrm>
          <a:off x="384538" y="253918"/>
          <a:ext cx="3217875" cy="5081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Sector Textil </a:t>
          </a:r>
          <a:endParaRPr lang="es-EC" sz="1400" b="1" kern="1200" dirty="0">
            <a:latin typeface="Century Gothic" panose="020B0502020202020204" pitchFamily="34" charset="0"/>
          </a:endParaRPr>
        </a:p>
      </dsp:txBody>
      <dsp:txXfrm>
        <a:off x="384538" y="253918"/>
        <a:ext cx="3217875" cy="508162"/>
      </dsp:txXfrm>
    </dsp:sp>
    <dsp:sp modelId="{859F144F-9832-4344-935E-AA4EFA84132D}">
      <dsp:nvSpPr>
        <dsp:cNvPr id="0" name=""/>
        <dsp:cNvSpPr/>
      </dsp:nvSpPr>
      <dsp:spPr>
        <a:xfrm>
          <a:off x="66936" y="190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2B894-BE45-4F6D-A1E5-CDF1B73A7B53}">
      <dsp:nvSpPr>
        <dsp:cNvPr id="0" name=""/>
        <dsp:cNvSpPr/>
      </dsp:nvSpPr>
      <dsp:spPr>
        <a:xfrm>
          <a:off x="748672" y="1015918"/>
          <a:ext cx="2853740" cy="5081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Salvaguardias</a:t>
          </a:r>
          <a:endParaRPr lang="es-EC" sz="1400" b="1" kern="1200" dirty="0">
            <a:latin typeface="Century Gothic" panose="020B0502020202020204" pitchFamily="34" charset="0"/>
          </a:endParaRPr>
        </a:p>
      </dsp:txBody>
      <dsp:txXfrm>
        <a:off x="748672" y="1015918"/>
        <a:ext cx="2853740" cy="508162"/>
      </dsp:txXfrm>
    </dsp:sp>
    <dsp:sp modelId="{EA695D1E-119C-4717-8C91-C9B03C237AD4}">
      <dsp:nvSpPr>
        <dsp:cNvPr id="0" name=""/>
        <dsp:cNvSpPr/>
      </dsp:nvSpPr>
      <dsp:spPr>
        <a:xfrm>
          <a:off x="431071" y="952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3B599-D94D-4CDE-BA1C-015D59F515FA}">
      <dsp:nvSpPr>
        <dsp:cNvPr id="0" name=""/>
        <dsp:cNvSpPr/>
      </dsp:nvSpPr>
      <dsp:spPr>
        <a:xfrm>
          <a:off x="860432" y="1777918"/>
          <a:ext cx="2741980" cy="5081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PYMES</a:t>
          </a:r>
          <a:endParaRPr lang="es-EC" sz="1400" b="1" kern="1200" dirty="0">
            <a:latin typeface="Century Gothic" panose="020B0502020202020204" pitchFamily="34" charset="0"/>
          </a:endParaRPr>
        </a:p>
      </dsp:txBody>
      <dsp:txXfrm>
        <a:off x="860432" y="1777918"/>
        <a:ext cx="2741980" cy="508162"/>
      </dsp:txXfrm>
    </dsp:sp>
    <dsp:sp modelId="{C71B9F10-42D0-4A9F-962A-FE247EA98749}">
      <dsp:nvSpPr>
        <dsp:cNvPr id="0" name=""/>
        <dsp:cNvSpPr/>
      </dsp:nvSpPr>
      <dsp:spPr>
        <a:xfrm>
          <a:off x="542831" y="1714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798FB-504A-4713-8F46-F5C72864E093}">
      <dsp:nvSpPr>
        <dsp:cNvPr id="0" name=""/>
        <dsp:cNvSpPr/>
      </dsp:nvSpPr>
      <dsp:spPr>
        <a:xfrm>
          <a:off x="748672" y="2539918"/>
          <a:ext cx="2853740" cy="5081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Balance Comercial</a:t>
          </a:r>
          <a:endParaRPr lang="es-EC" sz="1400" b="1" kern="1200" dirty="0">
            <a:latin typeface="Century Gothic" panose="020B0502020202020204" pitchFamily="34" charset="0"/>
          </a:endParaRPr>
        </a:p>
      </dsp:txBody>
      <dsp:txXfrm>
        <a:off x="748672" y="2539918"/>
        <a:ext cx="2853740" cy="508162"/>
      </dsp:txXfrm>
    </dsp:sp>
    <dsp:sp modelId="{FB71A727-AF91-492B-8A64-86FFBDB8E688}">
      <dsp:nvSpPr>
        <dsp:cNvPr id="0" name=""/>
        <dsp:cNvSpPr/>
      </dsp:nvSpPr>
      <dsp:spPr>
        <a:xfrm>
          <a:off x="431071" y="2476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9C263-CEFA-482A-B996-998DF568324A}">
      <dsp:nvSpPr>
        <dsp:cNvPr id="0" name=""/>
        <dsp:cNvSpPr/>
      </dsp:nvSpPr>
      <dsp:spPr>
        <a:xfrm>
          <a:off x="384538" y="3301918"/>
          <a:ext cx="3217875" cy="50816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35560" rIns="35560" bIns="35560" numCol="1" spcCol="1270" anchor="ctr"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Generación de Empleo </a:t>
          </a:r>
          <a:endParaRPr lang="es-EC" sz="1400" b="1" kern="1200" dirty="0">
            <a:latin typeface="Century Gothic" panose="020B0502020202020204" pitchFamily="34" charset="0"/>
          </a:endParaRPr>
        </a:p>
      </dsp:txBody>
      <dsp:txXfrm>
        <a:off x="384538" y="3301918"/>
        <a:ext cx="3217875" cy="508162"/>
      </dsp:txXfrm>
    </dsp:sp>
    <dsp:sp modelId="{29520742-5E0C-47B0-8E85-96918E73EDDA}">
      <dsp:nvSpPr>
        <dsp:cNvPr id="0" name=""/>
        <dsp:cNvSpPr/>
      </dsp:nvSpPr>
      <dsp:spPr>
        <a:xfrm>
          <a:off x="66936" y="3238398"/>
          <a:ext cx="635203" cy="63520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27726-7F50-4EFE-A243-0746ACF77B69}">
      <dsp:nvSpPr>
        <dsp:cNvPr id="0" name=""/>
        <dsp:cNvSpPr/>
      </dsp:nvSpPr>
      <dsp:spPr>
        <a:xfrm>
          <a:off x="2387" y="1732448"/>
          <a:ext cx="2450927" cy="20215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Cualitativos</a:t>
          </a:r>
          <a:endParaRPr lang="es-EC" sz="2000" kern="1200" dirty="0">
            <a:solidFill>
              <a:schemeClr val="tx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Cuantitativos</a:t>
          </a:r>
          <a:endParaRPr lang="es-EC" sz="2000" kern="1200" dirty="0">
            <a:solidFill>
              <a:schemeClr val="tx1"/>
            </a:solidFill>
            <a:latin typeface="Century Gothic" panose="020B0502020202020204" pitchFamily="34" charset="0"/>
          </a:endParaRPr>
        </a:p>
      </dsp:txBody>
      <dsp:txXfrm>
        <a:off x="48907" y="1778968"/>
        <a:ext cx="2357887" cy="1495283"/>
      </dsp:txXfrm>
    </dsp:sp>
    <dsp:sp modelId="{D6F1985D-59BB-4FEF-9FDC-4108CC638D47}">
      <dsp:nvSpPr>
        <dsp:cNvPr id="0" name=""/>
        <dsp:cNvSpPr/>
      </dsp:nvSpPr>
      <dsp:spPr>
        <a:xfrm>
          <a:off x="1402028" y="2293941"/>
          <a:ext cx="2584685" cy="2584685"/>
        </a:xfrm>
        <a:prstGeom prst="leftCircularArrow">
          <a:avLst>
            <a:gd name="adj1" fmla="val 2700"/>
            <a:gd name="adj2" fmla="val 328764"/>
            <a:gd name="adj3" fmla="val 2104275"/>
            <a:gd name="adj4" fmla="val 9024489"/>
            <a:gd name="adj5" fmla="val 315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54E0B4E-E0D7-484E-AD3C-39F6EBE3A5AD}">
      <dsp:nvSpPr>
        <dsp:cNvPr id="0" name=""/>
        <dsp:cNvSpPr/>
      </dsp:nvSpPr>
      <dsp:spPr>
        <a:xfrm>
          <a:off x="547038" y="3320772"/>
          <a:ext cx="2178602" cy="866358"/>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solidFill>
                <a:schemeClr val="tx1"/>
              </a:solidFill>
            </a:rPr>
            <a:t>ENFOQUE DE LA INVESTIGACIÓN</a:t>
          </a:r>
          <a:endParaRPr lang="es-EC" sz="2000" b="1" kern="1200" dirty="0">
            <a:solidFill>
              <a:schemeClr val="tx1"/>
            </a:solidFill>
          </a:endParaRPr>
        </a:p>
      </dsp:txBody>
      <dsp:txXfrm>
        <a:off x="572413" y="3346147"/>
        <a:ext cx="2127852" cy="815608"/>
      </dsp:txXfrm>
    </dsp:sp>
    <dsp:sp modelId="{94F45A02-44A8-4813-89B5-6BC62A379D79}">
      <dsp:nvSpPr>
        <dsp:cNvPr id="0" name=""/>
        <dsp:cNvSpPr/>
      </dsp:nvSpPr>
      <dsp:spPr>
        <a:xfrm>
          <a:off x="3057973" y="1732448"/>
          <a:ext cx="2450927" cy="20215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Descriptiva</a:t>
          </a:r>
          <a:endParaRPr lang="es-EC" sz="2000" kern="1200" dirty="0">
            <a:solidFill>
              <a:schemeClr val="tx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Correlacional</a:t>
          </a:r>
          <a:endParaRPr lang="es-EC" sz="2000" kern="1200" dirty="0">
            <a:solidFill>
              <a:schemeClr val="tx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De campo</a:t>
          </a:r>
          <a:endParaRPr lang="es-EC" sz="2000" kern="1200" dirty="0">
            <a:solidFill>
              <a:schemeClr val="tx1"/>
            </a:solidFill>
            <a:latin typeface="Century Gothic" panose="020B0502020202020204" pitchFamily="34" charset="0"/>
          </a:endParaRPr>
        </a:p>
      </dsp:txBody>
      <dsp:txXfrm>
        <a:off x="3104493" y="2212147"/>
        <a:ext cx="2357887" cy="1495283"/>
      </dsp:txXfrm>
    </dsp:sp>
    <dsp:sp modelId="{4112CB9E-BD24-4395-892F-D56C5099C201}">
      <dsp:nvSpPr>
        <dsp:cNvPr id="0" name=""/>
        <dsp:cNvSpPr/>
      </dsp:nvSpPr>
      <dsp:spPr>
        <a:xfrm>
          <a:off x="4437190" y="528512"/>
          <a:ext cx="2897859" cy="2897859"/>
        </a:xfrm>
        <a:prstGeom prst="circularArrow">
          <a:avLst>
            <a:gd name="adj1" fmla="val 2408"/>
            <a:gd name="adj2" fmla="val 291254"/>
            <a:gd name="adj3" fmla="val 19533235"/>
            <a:gd name="adj4" fmla="val 12575511"/>
            <a:gd name="adj5" fmla="val 2810"/>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9FB5AB2-3E20-4FF9-9EB9-265788E1F300}">
      <dsp:nvSpPr>
        <dsp:cNvPr id="0" name=""/>
        <dsp:cNvSpPr/>
      </dsp:nvSpPr>
      <dsp:spPr>
        <a:xfrm>
          <a:off x="3602624" y="1299269"/>
          <a:ext cx="2178602" cy="866358"/>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solidFill>
                <a:schemeClr val="tx1"/>
              </a:solidFill>
            </a:rPr>
            <a:t>TIPOLOGÍA DE LA INVESTIGACIÓN</a:t>
          </a:r>
          <a:endParaRPr lang="es-EC" sz="2000" b="1" kern="1200" dirty="0">
            <a:solidFill>
              <a:schemeClr val="tx1"/>
            </a:solidFill>
          </a:endParaRPr>
        </a:p>
      </dsp:txBody>
      <dsp:txXfrm>
        <a:off x="3627999" y="1324644"/>
        <a:ext cx="2127852" cy="815608"/>
      </dsp:txXfrm>
    </dsp:sp>
    <dsp:sp modelId="{BB9CB2C3-E0E9-40FB-999F-3A48CF201061}">
      <dsp:nvSpPr>
        <dsp:cNvPr id="0" name=""/>
        <dsp:cNvSpPr/>
      </dsp:nvSpPr>
      <dsp:spPr>
        <a:xfrm>
          <a:off x="6113559" y="1732448"/>
          <a:ext cx="2450927" cy="202150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Revisión  Documental</a:t>
          </a:r>
          <a:endParaRPr lang="es-EC" sz="2000" kern="1200" dirty="0">
            <a:solidFill>
              <a:schemeClr val="tx1"/>
            </a:solidFill>
            <a:latin typeface="Century Gothic" panose="020B0502020202020204" pitchFamily="34" charset="0"/>
          </a:endParaRPr>
        </a:p>
        <a:p>
          <a:pPr marL="228600" lvl="1" indent="-228600" algn="l" defTabSz="889000">
            <a:lnSpc>
              <a:spcPct val="90000"/>
            </a:lnSpc>
            <a:spcBef>
              <a:spcPct val="0"/>
            </a:spcBef>
            <a:spcAft>
              <a:spcPct val="15000"/>
            </a:spcAft>
            <a:buChar char="••"/>
          </a:pPr>
          <a:r>
            <a:rPr lang="es-EC" sz="2000" kern="1200" smtClean="0">
              <a:solidFill>
                <a:schemeClr val="tx1"/>
              </a:solidFill>
              <a:latin typeface="Century Gothic" panose="020B0502020202020204" pitchFamily="34" charset="0"/>
            </a:rPr>
            <a:t>Encuesta</a:t>
          </a:r>
          <a:endParaRPr lang="es-EC" sz="2000" kern="1200" dirty="0">
            <a:solidFill>
              <a:schemeClr val="tx1"/>
            </a:solidFill>
            <a:latin typeface="Century Gothic" panose="020B0502020202020204" pitchFamily="34" charset="0"/>
          </a:endParaRPr>
        </a:p>
      </dsp:txBody>
      <dsp:txXfrm>
        <a:off x="6160079" y="1778968"/>
        <a:ext cx="2357887" cy="1495283"/>
      </dsp:txXfrm>
    </dsp:sp>
    <dsp:sp modelId="{827AA567-7334-4336-9BE3-9667EB918F49}">
      <dsp:nvSpPr>
        <dsp:cNvPr id="0" name=""/>
        <dsp:cNvSpPr/>
      </dsp:nvSpPr>
      <dsp:spPr>
        <a:xfrm>
          <a:off x="6658210" y="3320772"/>
          <a:ext cx="2178602" cy="866358"/>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smtClean="0">
              <a:solidFill>
                <a:schemeClr val="tx1"/>
              </a:solidFill>
            </a:rPr>
            <a:t>TÉCNICAS DE RECOLECCIÓN DE LA INFORMACIÓN</a:t>
          </a:r>
          <a:endParaRPr lang="es-EC" sz="2000" b="1" kern="1200" dirty="0">
            <a:solidFill>
              <a:schemeClr val="tx1"/>
            </a:solidFill>
          </a:endParaRPr>
        </a:p>
      </dsp:txBody>
      <dsp:txXfrm>
        <a:off x="6683585" y="3346147"/>
        <a:ext cx="2127852" cy="8156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02155-D1D4-4163-8F3E-DBEA4B6A683E}">
      <dsp:nvSpPr>
        <dsp:cNvPr id="0" name=""/>
        <dsp:cNvSpPr/>
      </dsp:nvSpPr>
      <dsp:spPr>
        <a:xfrm>
          <a:off x="1663" y="0"/>
          <a:ext cx="2588716" cy="48768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latin typeface="Century Gothic" panose="020B0502020202020204" pitchFamily="34" charset="0"/>
            </a:rPr>
            <a:t>Las encuestas han sido aplicadas a las empresas PYMES que se encuentran registradas en la Asociación de Industrias Textiles del Ecuador (AITE),</a:t>
          </a:r>
          <a:endParaRPr lang="es-EC" sz="1500" b="1" kern="1200" dirty="0">
            <a:latin typeface="Century Gothic" panose="020B0502020202020204" pitchFamily="34" charset="0"/>
          </a:endParaRPr>
        </a:p>
      </dsp:txBody>
      <dsp:txXfrm>
        <a:off x="1663" y="1950720"/>
        <a:ext cx="2588716" cy="1950720"/>
      </dsp:txXfrm>
    </dsp:sp>
    <dsp:sp modelId="{FC3DF56C-ABAD-4A2E-99D1-2ED81A19D800}">
      <dsp:nvSpPr>
        <dsp:cNvPr id="0" name=""/>
        <dsp:cNvSpPr/>
      </dsp:nvSpPr>
      <dsp:spPr>
        <a:xfrm>
          <a:off x="484034" y="292608"/>
          <a:ext cx="1623974" cy="16239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0898159-0C85-4576-BFBF-3E77EAD77D2B}">
      <dsp:nvSpPr>
        <dsp:cNvPr id="0" name=""/>
        <dsp:cNvSpPr/>
      </dsp:nvSpPr>
      <dsp:spPr>
        <a:xfrm>
          <a:off x="2668041" y="0"/>
          <a:ext cx="2588716" cy="4876800"/>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kern="1200" dirty="0" smtClean="0">
              <a:latin typeface="Century Gothic" panose="020B0502020202020204" pitchFamily="34" charset="0"/>
            </a:rPr>
            <a:t>Seleccionamos la muestra que no excede de 100,  en este caso la muestra y la población coinciden y son  las 31 empresas PYMES asociadas a la AITE ubicadas en el Distrito Metropolitano de Quito</a:t>
          </a:r>
          <a:endParaRPr lang="es-EC" sz="1500" kern="1200" dirty="0"/>
        </a:p>
      </dsp:txBody>
      <dsp:txXfrm>
        <a:off x="2668041" y="1950720"/>
        <a:ext cx="2588716" cy="1950720"/>
      </dsp:txXfrm>
    </dsp:sp>
    <dsp:sp modelId="{21B0FE53-6F90-4AFE-9841-74FF35F1C0AA}">
      <dsp:nvSpPr>
        <dsp:cNvPr id="0" name=""/>
        <dsp:cNvSpPr/>
      </dsp:nvSpPr>
      <dsp:spPr>
        <a:xfrm>
          <a:off x="3150412" y="292608"/>
          <a:ext cx="1623974" cy="162397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44E59C-534C-43E9-B99F-37193D29AB68}">
      <dsp:nvSpPr>
        <dsp:cNvPr id="0" name=""/>
        <dsp:cNvSpPr/>
      </dsp:nvSpPr>
      <dsp:spPr>
        <a:xfrm>
          <a:off x="5334419" y="0"/>
          <a:ext cx="2588716" cy="4876800"/>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latin typeface="Century Gothic" panose="020B0502020202020204" pitchFamily="34" charset="0"/>
            </a:rPr>
            <a:t>Las cuales se aplicó la encuesta para poder determinar los siguientes resultados.</a:t>
          </a:r>
          <a:endParaRPr lang="es-EC" sz="1600" b="1" kern="1200" dirty="0">
            <a:latin typeface="Century Gothic" panose="020B0502020202020204" pitchFamily="34" charset="0"/>
          </a:endParaRPr>
        </a:p>
      </dsp:txBody>
      <dsp:txXfrm>
        <a:off x="5334419" y="1950720"/>
        <a:ext cx="2588716" cy="1950720"/>
      </dsp:txXfrm>
    </dsp:sp>
    <dsp:sp modelId="{09815A93-9006-439E-8F5F-5A871DB45BA8}">
      <dsp:nvSpPr>
        <dsp:cNvPr id="0" name=""/>
        <dsp:cNvSpPr/>
      </dsp:nvSpPr>
      <dsp:spPr>
        <a:xfrm>
          <a:off x="5816790" y="292608"/>
          <a:ext cx="1623974" cy="162397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D19972F-0640-4C55-B42A-3CB9D2ED7DEA}">
      <dsp:nvSpPr>
        <dsp:cNvPr id="0" name=""/>
        <dsp:cNvSpPr/>
      </dsp:nvSpPr>
      <dsp:spPr>
        <a:xfrm>
          <a:off x="316991" y="3901440"/>
          <a:ext cx="7290816" cy="731520"/>
        </a:xfrm>
        <a:prstGeom prst="lef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E7082-D775-4FC3-B9AC-C41F5B857CF8}">
      <dsp:nvSpPr>
        <dsp:cNvPr id="0" name=""/>
        <dsp:cNvSpPr/>
      </dsp:nvSpPr>
      <dsp:spPr>
        <a:xfrm>
          <a:off x="-4409058" y="-676240"/>
          <a:ext cx="5252719" cy="5252719"/>
        </a:xfrm>
        <a:prstGeom prst="blockArc">
          <a:avLst>
            <a:gd name="adj1" fmla="val 18900000"/>
            <a:gd name="adj2" fmla="val 2700000"/>
            <a:gd name="adj3" fmla="val 411"/>
          </a:avLst>
        </a:pr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A7A889-2917-4FA2-B016-068897252294}">
      <dsp:nvSpPr>
        <dsp:cNvPr id="0" name=""/>
        <dsp:cNvSpPr/>
      </dsp:nvSpPr>
      <dsp:spPr>
        <a:xfrm>
          <a:off x="542576" y="390023"/>
          <a:ext cx="4205423" cy="780047"/>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163"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latin typeface="Century Gothic" panose="020B0502020202020204" pitchFamily="34" charset="0"/>
            </a:rPr>
            <a:t>la aplicación de las salvaguardias en la generación de empleo con un 4 entre el periodo 2014 - 2016, lo que indica un nivel de incidencia Medio Alto con un 38,71%.</a:t>
          </a:r>
          <a:endParaRPr lang="es-EC" sz="1200" b="1" kern="1200" dirty="0">
            <a:solidFill>
              <a:schemeClr val="tx1"/>
            </a:solidFill>
            <a:latin typeface="Century Gothic" panose="020B0502020202020204" pitchFamily="34" charset="0"/>
          </a:endParaRPr>
        </a:p>
      </dsp:txBody>
      <dsp:txXfrm>
        <a:off x="542576" y="390023"/>
        <a:ext cx="4205423" cy="780047"/>
      </dsp:txXfrm>
    </dsp:sp>
    <dsp:sp modelId="{CCE66F19-A508-45B9-BC66-644987CB1AD1}">
      <dsp:nvSpPr>
        <dsp:cNvPr id="0" name=""/>
        <dsp:cNvSpPr/>
      </dsp:nvSpPr>
      <dsp:spPr>
        <a:xfrm>
          <a:off x="55046" y="292517"/>
          <a:ext cx="975059" cy="9750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25F9D5-29B3-4AC2-B98D-C8560BB62F20}">
      <dsp:nvSpPr>
        <dsp:cNvPr id="0" name=""/>
        <dsp:cNvSpPr/>
      </dsp:nvSpPr>
      <dsp:spPr>
        <a:xfrm>
          <a:off x="826123" y="1560095"/>
          <a:ext cx="3921876" cy="780047"/>
        </a:xfrm>
        <a:prstGeom prst="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163"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latin typeface="Century Gothic" panose="020B0502020202020204" pitchFamily="34" charset="0"/>
            </a:rPr>
            <a:t>la aplicación de las salvaguardias en los Costos de Producción con un 4 entre el periodo 2014 - 2016, lo que indica un nivel de incidencia Medio Alto con un 51,61%.</a:t>
          </a:r>
          <a:endParaRPr lang="es-EC" sz="1200" b="1" kern="1200" dirty="0">
            <a:solidFill>
              <a:schemeClr val="tx1"/>
            </a:solidFill>
            <a:latin typeface="Century Gothic" panose="020B0502020202020204" pitchFamily="34" charset="0"/>
          </a:endParaRPr>
        </a:p>
      </dsp:txBody>
      <dsp:txXfrm>
        <a:off x="826123" y="1560095"/>
        <a:ext cx="3921876" cy="780047"/>
      </dsp:txXfrm>
    </dsp:sp>
    <dsp:sp modelId="{9CD514B0-15BA-4817-B7E4-54BBB904588D}">
      <dsp:nvSpPr>
        <dsp:cNvPr id="0" name=""/>
        <dsp:cNvSpPr/>
      </dsp:nvSpPr>
      <dsp:spPr>
        <a:xfrm>
          <a:off x="338593" y="1462589"/>
          <a:ext cx="975059" cy="9750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A4C88DE-B876-48C5-BD1B-4E5A78F05053}">
      <dsp:nvSpPr>
        <dsp:cNvPr id="0" name=""/>
        <dsp:cNvSpPr/>
      </dsp:nvSpPr>
      <dsp:spPr>
        <a:xfrm>
          <a:off x="542576" y="2730166"/>
          <a:ext cx="4205423" cy="780047"/>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9163"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latin typeface="Century Gothic" panose="020B0502020202020204" pitchFamily="34" charset="0"/>
            </a:rPr>
            <a:t>la aplicación de las salvaguardias en las Ventas con un 4 entre el periodo 2014 - 2016, lo que indica un nivel de incidencia Medio Alto con un 41,94%</a:t>
          </a:r>
          <a:endParaRPr lang="es-EC" sz="1200" b="1" kern="1200" dirty="0">
            <a:solidFill>
              <a:schemeClr val="tx1"/>
            </a:solidFill>
            <a:latin typeface="Century Gothic" panose="020B0502020202020204" pitchFamily="34" charset="0"/>
          </a:endParaRPr>
        </a:p>
      </dsp:txBody>
      <dsp:txXfrm>
        <a:off x="542576" y="2730166"/>
        <a:ext cx="4205423" cy="780047"/>
      </dsp:txXfrm>
    </dsp:sp>
    <dsp:sp modelId="{1AD9FA41-6B34-4E7E-A0E3-BC33050E3D3C}">
      <dsp:nvSpPr>
        <dsp:cNvPr id="0" name=""/>
        <dsp:cNvSpPr/>
      </dsp:nvSpPr>
      <dsp:spPr>
        <a:xfrm>
          <a:off x="55046" y="2632660"/>
          <a:ext cx="975059" cy="97505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0C42D-DFA5-4B0E-95B0-F96BDF64E6F7}">
      <dsp:nvSpPr>
        <dsp:cNvPr id="0" name=""/>
        <dsp:cNvSpPr/>
      </dsp:nvSpPr>
      <dsp:spPr>
        <a:xfrm rot="5400000">
          <a:off x="55485" y="1598838"/>
          <a:ext cx="1859509" cy="1975722"/>
        </a:xfrm>
        <a:prstGeom prst="corner">
          <a:avLst>
            <a:gd name="adj1" fmla="val 16120"/>
            <a:gd name="adj2" fmla="val 161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50C5610-2415-4F47-A13C-2D722CFD8ADE}">
      <dsp:nvSpPr>
        <dsp:cNvPr id="0" name=""/>
        <dsp:cNvSpPr/>
      </dsp:nvSpPr>
      <dsp:spPr>
        <a:xfrm>
          <a:off x="188356" y="2080070"/>
          <a:ext cx="1784675" cy="2747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es-EC" sz="1300" b="1" kern="1200" dirty="0" smtClean="0">
              <a:latin typeface="Century Gothic" panose="020B0502020202020204" pitchFamily="34" charset="0"/>
            </a:rPr>
            <a:t>Al 2014 el valor representativo es de 45,16% con frecuencia de importaciones de 1 vez al año, además otras PYMES importan 2 veces al año o más con un 32,26% y 12,90% respectivamente. Tras la aplicación de salvaguardias en el año 2015 y 2016 la frecuencia de importación de 2 o más veces al año bajó a 1 vez al año y esto representa el 70,91%</a:t>
          </a:r>
          <a:endParaRPr lang="es-EC" sz="1300" b="1" i="0" kern="1200" dirty="0">
            <a:solidFill>
              <a:schemeClr val="tx1"/>
            </a:solidFill>
            <a:latin typeface="Century Gothic" panose="020B0502020202020204" pitchFamily="34" charset="0"/>
          </a:endParaRPr>
        </a:p>
      </dsp:txBody>
      <dsp:txXfrm>
        <a:off x="188356" y="2080070"/>
        <a:ext cx="1784675" cy="2747304"/>
      </dsp:txXfrm>
    </dsp:sp>
    <dsp:sp modelId="{EA5B7671-43DE-43CF-BAF3-785F94C2B99C}">
      <dsp:nvSpPr>
        <dsp:cNvPr id="0" name=""/>
        <dsp:cNvSpPr/>
      </dsp:nvSpPr>
      <dsp:spPr>
        <a:xfrm>
          <a:off x="1720492" y="1218244"/>
          <a:ext cx="336731" cy="336731"/>
        </a:xfrm>
        <a:prstGeom prst="triangle">
          <a:avLst>
            <a:gd name="adj" fmla="val 10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w="9525" cap="flat" cmpd="sng" algn="ctr">
          <a:solidFill>
            <a:schemeClr val="accent5">
              <a:hueOff val="-1655646"/>
              <a:satOff val="6635"/>
              <a:lumOff val="143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4D2ACE-820B-4E4B-9193-31763805C527}">
      <dsp:nvSpPr>
        <dsp:cNvPr id="0" name=""/>
        <dsp:cNvSpPr/>
      </dsp:nvSpPr>
      <dsp:spPr>
        <a:xfrm rot="5400000">
          <a:off x="2593919" y="862112"/>
          <a:ext cx="1188002" cy="1976810"/>
        </a:xfrm>
        <a:prstGeom prst="corner">
          <a:avLst>
            <a:gd name="adj1" fmla="val 16120"/>
            <a:gd name="adj2" fmla="val 1611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BC7CB09-69DB-4352-9464-C1D1A826F431}">
      <dsp:nvSpPr>
        <dsp:cNvPr id="0" name=""/>
        <dsp:cNvSpPr/>
      </dsp:nvSpPr>
      <dsp:spPr>
        <a:xfrm>
          <a:off x="2486814" y="1575664"/>
          <a:ext cx="1784675" cy="2457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1" kern="1200" dirty="0" smtClean="0">
              <a:latin typeface="Century Gothic" panose="020B0502020202020204" pitchFamily="34" charset="0"/>
            </a:rPr>
            <a:t>Al incrementar los aranceles afectó en los costos de producción al 51,61% de las PYMES dentro del periodo 2014 – 2016, disminuyendo las ventas en el 41,94% de las PYMES</a:t>
          </a:r>
          <a:endParaRPr lang="es-EC" sz="1500" b="1" kern="1200" dirty="0">
            <a:solidFill>
              <a:schemeClr val="tx1"/>
            </a:solidFill>
            <a:latin typeface="Century Gothic" panose="020B0502020202020204" pitchFamily="34" charset="0"/>
          </a:endParaRPr>
        </a:p>
      </dsp:txBody>
      <dsp:txXfrm>
        <a:off x="2486814" y="1575664"/>
        <a:ext cx="1784675" cy="2457910"/>
      </dsp:txXfrm>
    </dsp:sp>
    <dsp:sp modelId="{2428FF59-909D-4673-9417-BDC5364EBF74}">
      <dsp:nvSpPr>
        <dsp:cNvPr id="0" name=""/>
        <dsp:cNvSpPr/>
      </dsp:nvSpPr>
      <dsp:spPr>
        <a:xfrm>
          <a:off x="4018701" y="835208"/>
          <a:ext cx="336731" cy="336731"/>
        </a:xfrm>
        <a:prstGeom prst="triangle">
          <a:avLst>
            <a:gd name="adj" fmla="val 1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907B24B-5A52-40BE-9436-13E8E923DACC}">
      <dsp:nvSpPr>
        <dsp:cNvPr id="0" name=""/>
        <dsp:cNvSpPr/>
      </dsp:nvSpPr>
      <dsp:spPr>
        <a:xfrm rot="5400000">
          <a:off x="4861075" y="440806"/>
          <a:ext cx="1188002" cy="1976810"/>
        </a:xfrm>
        <a:prstGeom prst="corner">
          <a:avLst>
            <a:gd name="adj1" fmla="val 16120"/>
            <a:gd name="adj2" fmla="val 1611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2010D2A-AA6A-4788-8029-002827BC0392}">
      <dsp:nvSpPr>
        <dsp:cNvPr id="0" name=""/>
        <dsp:cNvSpPr/>
      </dsp:nvSpPr>
      <dsp:spPr>
        <a:xfrm>
          <a:off x="4784763" y="1122484"/>
          <a:ext cx="1784675" cy="156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1" kern="1200" dirty="0" smtClean="0">
              <a:latin typeface="Century Gothic" panose="020B0502020202020204" pitchFamily="34" charset="0"/>
            </a:rPr>
            <a:t>El 48,94% de PYMES manifiestan que al 2017 tras la eliminación de los aranceles se generó otro problema con la importación de productos terminados a precios  no competitivos con la industria local</a:t>
          </a:r>
          <a:endParaRPr lang="es-EC" sz="1400" b="1" kern="1200" dirty="0">
            <a:solidFill>
              <a:schemeClr val="tx1"/>
            </a:solidFill>
            <a:latin typeface="Century Gothic" panose="020B0502020202020204" pitchFamily="34" charset="0"/>
          </a:endParaRPr>
        </a:p>
      </dsp:txBody>
      <dsp:txXfrm>
        <a:off x="4784763" y="1122484"/>
        <a:ext cx="1784675" cy="1564372"/>
      </dsp:txXfrm>
    </dsp:sp>
    <dsp:sp modelId="{AD57181D-070E-405B-BBCB-CB4F74257158}">
      <dsp:nvSpPr>
        <dsp:cNvPr id="0" name=""/>
        <dsp:cNvSpPr/>
      </dsp:nvSpPr>
      <dsp:spPr>
        <a:xfrm>
          <a:off x="6125392" y="452172"/>
          <a:ext cx="336731" cy="336731"/>
        </a:xfrm>
        <a:prstGeom prst="triangle">
          <a:avLst>
            <a:gd name="adj" fmla="val 10000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w="9525" cap="flat" cmpd="sng" algn="ctr">
          <a:solidFill>
            <a:schemeClr val="accent5">
              <a:hueOff val="-8278230"/>
              <a:satOff val="33176"/>
              <a:lumOff val="719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7989EA0-F516-4C87-918E-B2B19A36EFA3}">
      <dsp:nvSpPr>
        <dsp:cNvPr id="0" name=""/>
        <dsp:cNvSpPr/>
      </dsp:nvSpPr>
      <dsp:spPr>
        <a:xfrm rot="5400000">
          <a:off x="6998590" y="-37986"/>
          <a:ext cx="1188002" cy="1976810"/>
        </a:xfrm>
        <a:prstGeom prst="corner">
          <a:avLst>
            <a:gd name="adj1" fmla="val 16120"/>
            <a:gd name="adj2" fmla="val 1611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7AFDFF3-1098-4258-B37C-F882A7ED10E1}">
      <dsp:nvSpPr>
        <dsp:cNvPr id="0" name=""/>
        <dsp:cNvSpPr/>
      </dsp:nvSpPr>
      <dsp:spPr>
        <a:xfrm>
          <a:off x="6749724" y="643695"/>
          <a:ext cx="1784675" cy="156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EC" sz="1500" b="1" kern="1200" smtClean="0">
              <a:solidFill>
                <a:schemeClr val="tx1"/>
              </a:solidFill>
              <a:latin typeface="Century Gothic" panose="020B0502020202020204" pitchFamily="34" charset="0"/>
            </a:rPr>
            <a:t>El 38,71% de las  PYMES decidió reducir el personal en el periodo del 2014 – 2016, para reducir los gastos que debían cubrir, tras la aplicación  de salvaguardias en el Ecuador</a:t>
          </a:r>
          <a:endParaRPr lang="es-EC" sz="1500" b="1" kern="1200" dirty="0">
            <a:solidFill>
              <a:schemeClr val="tx1"/>
            </a:solidFill>
            <a:latin typeface="Century Gothic" panose="020B0502020202020204" pitchFamily="34" charset="0"/>
          </a:endParaRPr>
        </a:p>
      </dsp:txBody>
      <dsp:txXfrm>
        <a:off x="6749724" y="643695"/>
        <a:ext cx="1784675" cy="1564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F3954-0B0B-437B-9B80-AB43FAA2A4AA}">
      <dsp:nvSpPr>
        <dsp:cNvPr id="0" name=""/>
        <dsp:cNvSpPr/>
      </dsp:nvSpPr>
      <dsp:spPr>
        <a:xfrm>
          <a:off x="0" y="1591727"/>
          <a:ext cx="8458199" cy="80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4A56AD-DFD1-44FB-8477-D5AB56575E92}">
      <dsp:nvSpPr>
        <dsp:cNvPr id="0" name=""/>
        <dsp:cNvSpPr/>
      </dsp:nvSpPr>
      <dsp:spPr>
        <a:xfrm>
          <a:off x="422910" y="1634"/>
          <a:ext cx="7101868" cy="206241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latin typeface="Century Gothic" panose="020B0502020202020204" pitchFamily="34" charset="0"/>
            </a:rPr>
            <a:t>Aplicar un modelo de admisión temporal para el perfeccionamiento activo, de acuerdo a lo establecido en el Código Orgánico de la Producción que consiste en importar únicamente materias primas o insumos que no se puedan desarrollar en el país, los cuales cuentan con una suspensión de los tributos aplicados para el ingreso de materiales importados, logrando reducir los costos de producción y por ende evita el incremento en el precio del producto destinado a la venta, obteniendo ventas locales y en lo posible un mayor número de unidades destinadas a la exportación</a:t>
          </a:r>
          <a:endParaRPr lang="es-EC" sz="1500" b="1" kern="1200" dirty="0">
            <a:solidFill>
              <a:schemeClr val="tx1"/>
            </a:solidFill>
            <a:latin typeface="Century Gothic" panose="020B0502020202020204" pitchFamily="34" charset="0"/>
          </a:endParaRPr>
        </a:p>
      </dsp:txBody>
      <dsp:txXfrm>
        <a:off x="523589" y="102313"/>
        <a:ext cx="6900510" cy="1861055"/>
      </dsp:txXfrm>
    </dsp:sp>
    <dsp:sp modelId="{24775D6D-5C4B-4DE4-B6EF-F3EA6A5AFEA0}">
      <dsp:nvSpPr>
        <dsp:cNvPr id="0" name=""/>
        <dsp:cNvSpPr/>
      </dsp:nvSpPr>
      <dsp:spPr>
        <a:xfrm>
          <a:off x="0" y="3531645"/>
          <a:ext cx="8458199" cy="8064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7055DCC6-69A7-4D4D-B78B-F748F0A88A00}">
      <dsp:nvSpPr>
        <dsp:cNvPr id="0" name=""/>
        <dsp:cNvSpPr/>
      </dsp:nvSpPr>
      <dsp:spPr>
        <a:xfrm>
          <a:off x="422910" y="2570927"/>
          <a:ext cx="6987538" cy="143303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latin typeface="Century Gothic" panose="020B0502020202020204" pitchFamily="34" charset="0"/>
            </a:rPr>
            <a:t>Establecer una norma en donde se pueda importar sin restricciones únicamente las mercancías que no existen en el país, como son materia prima, maquinaria y tecnología que necesita el sector textil para mejorar la calidad de su producto, y de esta manera incrementar las ventas nacionales e internacionales, y así lograr una equidad con las importaciones</a:t>
          </a:r>
          <a:endParaRPr lang="es-EC" sz="1500" b="1" kern="1200" dirty="0">
            <a:solidFill>
              <a:schemeClr val="tx1"/>
            </a:solidFill>
            <a:latin typeface="Century Gothic" panose="020B0502020202020204" pitchFamily="34" charset="0"/>
          </a:endParaRPr>
        </a:p>
      </dsp:txBody>
      <dsp:txXfrm>
        <a:off x="492865" y="2640882"/>
        <a:ext cx="6847628" cy="1293127"/>
      </dsp:txXfrm>
    </dsp:sp>
    <dsp:sp modelId="{5B418B51-68AB-477E-9B65-2F7FE33AE76C}">
      <dsp:nvSpPr>
        <dsp:cNvPr id="0" name=""/>
        <dsp:cNvSpPr/>
      </dsp:nvSpPr>
      <dsp:spPr>
        <a:xfrm>
          <a:off x="0" y="4983165"/>
          <a:ext cx="8458199" cy="806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DEBBFFD8-1E97-4BC3-BA34-F94AE182B66A}">
      <dsp:nvSpPr>
        <dsp:cNvPr id="0" name=""/>
        <dsp:cNvSpPr/>
      </dsp:nvSpPr>
      <dsp:spPr>
        <a:xfrm>
          <a:off x="380999" y="4676167"/>
          <a:ext cx="7139938" cy="94464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666750">
            <a:lnSpc>
              <a:spcPct val="90000"/>
            </a:lnSpc>
            <a:spcBef>
              <a:spcPct val="0"/>
            </a:spcBef>
            <a:spcAft>
              <a:spcPct val="35000"/>
            </a:spcAft>
          </a:pPr>
          <a:r>
            <a:rPr lang="es-EC" sz="1500" b="1" kern="1200" dirty="0" smtClean="0">
              <a:solidFill>
                <a:schemeClr val="tx1"/>
              </a:solidFill>
              <a:latin typeface="Century Gothic" panose="020B0502020202020204" pitchFamily="34" charset="0"/>
            </a:rPr>
            <a:t>Capacitar y especializar al personal de la empresa, logrando así un mayor compromiso con la empresa y de este modo obtener un mayor valor agregado y satisfacer los requerimientos de la demanda, llegando a ser más competitivos a nivel nacional  e internacional</a:t>
          </a:r>
          <a:endParaRPr lang="es-EC" sz="1500" b="1" kern="1200" dirty="0">
            <a:solidFill>
              <a:schemeClr val="tx1"/>
            </a:solidFill>
            <a:latin typeface="Century Gothic" panose="020B0502020202020204" pitchFamily="34" charset="0"/>
          </a:endParaRPr>
        </a:p>
      </dsp:txBody>
      <dsp:txXfrm>
        <a:off x="427113" y="4722281"/>
        <a:ext cx="7047710"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147B4-DD25-4FDC-887A-6983E0A7688A}" type="datetimeFigureOut">
              <a:rPr lang="es-US" smtClean="0"/>
              <a:t>11/29/2017</a:t>
            </a:fld>
            <a:endParaRPr lang="es-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CD677-6AEA-43FB-BA72-F1EC7A389F7C}" type="slidenum">
              <a:rPr lang="es-US" smtClean="0"/>
              <a:t>‹Nº›</a:t>
            </a:fld>
            <a:endParaRPr lang="es-US"/>
          </a:p>
        </p:txBody>
      </p:sp>
    </p:spTree>
    <p:extLst>
      <p:ext uri="{BB962C8B-B14F-4D97-AF65-F5344CB8AC3E}">
        <p14:creationId xmlns:p14="http://schemas.microsoft.com/office/powerpoint/2010/main" val="793168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solidFill>
                  <a:prstClr val="black"/>
                </a:solidFill>
              </a:rPr>
              <a:pPr/>
              <a:t>1</a:t>
            </a:fld>
            <a:endParaRPr lang="es-ES">
              <a:solidFill>
                <a:prstClr val="black"/>
              </a:solidFill>
            </a:endParaRPr>
          </a:p>
        </p:txBody>
      </p:sp>
      <p:sp>
        <p:nvSpPr>
          <p:cNvPr id="5" name="4 Marcador de pie de página"/>
          <p:cNvSpPr>
            <a:spLocks noGrp="1"/>
          </p:cNvSpPr>
          <p:nvPr>
            <p:ph type="ftr" sz="quarter" idx="11"/>
          </p:nvPr>
        </p:nvSpPr>
        <p:spPr/>
        <p:txBody>
          <a:bodyPr/>
          <a:lstStyle/>
          <a:p>
            <a:r>
              <a:rPr lang="es-ES" smtClean="0">
                <a:solidFill>
                  <a:prstClr val="black"/>
                </a:solidFill>
              </a:rPr>
              <a:t>CÓDIGO: SGC.DI.269       VERSIÓN: 1.0        DICIEMBRE 13 2011</a:t>
            </a:r>
            <a:endParaRPr lang="es-ES">
              <a:solidFill>
                <a:prstClr val="black"/>
              </a:solidFill>
            </a:endParaRP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77CD677-6AEA-43FB-BA72-F1EC7A389F7C}" type="slidenum">
              <a:rPr lang="es-US" smtClean="0"/>
              <a:t>6</a:t>
            </a:fld>
            <a:endParaRPr lang="es-US"/>
          </a:p>
        </p:txBody>
      </p:sp>
    </p:spTree>
    <p:extLst>
      <p:ext uri="{BB962C8B-B14F-4D97-AF65-F5344CB8AC3E}">
        <p14:creationId xmlns:p14="http://schemas.microsoft.com/office/powerpoint/2010/main" val="63921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0052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6638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4737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2135" name="CorelDRAW" r:id="rId3" imgW="7762646" imgH="4551274" progId="">
                  <p:embed/>
                </p:oleObj>
              </mc:Choice>
              <mc:Fallback>
                <p:oleObj name="CorelDRAW" r:id="rId3" imgW="7762646" imgH="455127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solidFill>
                <a:prstClr val="black"/>
              </a:solidFill>
            </a:endParaRPr>
          </a:p>
        </p:txBody>
      </p:sp>
      <p:pic>
        <p:nvPicPr>
          <p:cNvPr id="7" name="Picture 33" descr="LOGO-OFICIAL-transparente"/>
          <p:cNvPicPr>
            <a:picLocks noChangeAspect="1" noChangeArrowheads="1"/>
          </p:cNvPicPr>
          <p:nvPr userDrawn="1"/>
        </p:nvPicPr>
        <p:blipFill>
          <a:blip r:embed="rId5" cstate="print"/>
          <a:stretch>
            <a:fillRect/>
          </a:stretch>
        </p:blipFill>
        <p:spPr bwMode="auto">
          <a:xfrm>
            <a:off x="87235" y="153988"/>
            <a:ext cx="299259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prstClr val="black"/>
                </a:solidFill>
              </a:rPr>
              <a:t>FECHA ÚLTIMA REVISIÓN: 13/12/11</a:t>
            </a:r>
            <a:endParaRPr lang="es-EC" dirty="0">
              <a:solidFill>
                <a:prstClr val="black"/>
              </a:solidFill>
            </a:endParaRP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prstClr val="black"/>
                </a:solidFill>
              </a:rPr>
              <a:t>CÓDIGO: </a:t>
            </a:r>
            <a:r>
              <a:rPr lang="es-EC" smtClean="0">
                <a:solidFill>
                  <a:prstClr val="black"/>
                </a:solidFill>
              </a:rPr>
              <a:t>SGC.DI.260</a:t>
            </a:r>
            <a:endParaRPr lang="es-EC" dirty="0">
              <a:solidFill>
                <a:prstClr val="black"/>
              </a:solidFill>
            </a:endParaRPr>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prstClr val="black"/>
                </a:solidFill>
              </a:rPr>
              <a:t>VERSIÓN: </a:t>
            </a:r>
            <a:r>
              <a:rPr lang="es-EC" smtClean="0">
                <a:solidFill>
                  <a:prstClr val="black"/>
                </a:solidFill>
              </a:rPr>
              <a:t>1.0</a:t>
            </a:r>
            <a:endParaRPr lang="es-EC" dirty="0">
              <a:solidFill>
                <a:prstClr val="black"/>
              </a:solidFill>
            </a:endParaRPr>
          </a:p>
        </p:txBody>
      </p:sp>
    </p:spTree>
    <p:extLst>
      <p:ext uri="{BB962C8B-B14F-4D97-AF65-F5344CB8AC3E}">
        <p14:creationId xmlns:p14="http://schemas.microsoft.com/office/powerpoint/2010/main" val="2799712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fld id="{9C0CF014-36D5-45E1-9AD4-E158656FC355}" type="datetime1">
              <a:rPr lang="es-EC"/>
              <a:pPr/>
              <a:t>29/11/2017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592A2894-2550-4957-A0C5-396087231AE7}" type="slidenum">
              <a:rPr/>
              <a:pPr/>
              <a:t>‹Nº›</a:t>
            </a:fld>
            <a:endParaRPr/>
          </a:p>
        </p:txBody>
      </p:sp>
    </p:spTree>
    <p:extLst>
      <p:ext uri="{BB962C8B-B14F-4D97-AF65-F5344CB8AC3E}">
        <p14:creationId xmlns:p14="http://schemas.microsoft.com/office/powerpoint/2010/main" val="49594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09143701-CC22-45B4-91E4-3CCDF794F42A}" type="datetime1">
              <a:rPr lang="es-EC"/>
              <a:pPr/>
              <a:t>29/11/2017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8DABC0C9-7462-459B-BD8E-0DBF05F3AA97}" type="slidenum">
              <a:rPr/>
              <a:pPr/>
              <a:t>‹Nº›</a:t>
            </a:fld>
            <a:endParaRPr/>
          </a:p>
        </p:txBody>
      </p:sp>
    </p:spTree>
    <p:extLst>
      <p:ext uri="{BB962C8B-B14F-4D97-AF65-F5344CB8AC3E}">
        <p14:creationId xmlns:p14="http://schemas.microsoft.com/office/powerpoint/2010/main" val="15561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fld id="{C6699881-4416-4DA3-B64E-3EB782E0BBBE}" type="datetime1">
              <a:rPr lang="es-EC"/>
              <a:pPr/>
              <a:t>29/11/2017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AACEAD00-854B-4247-BF89-7BA9E9AA7B22}" type="slidenum">
              <a:rPr/>
              <a:pPr/>
              <a:t>‹Nº›</a:t>
            </a:fld>
            <a:endParaRPr/>
          </a:p>
        </p:txBody>
      </p:sp>
    </p:spTree>
    <p:extLst>
      <p:ext uri="{BB962C8B-B14F-4D97-AF65-F5344CB8AC3E}">
        <p14:creationId xmlns:p14="http://schemas.microsoft.com/office/powerpoint/2010/main" val="660430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fld id="{4799BEA0-7AE7-4DDE-A6E1-406F86D69AC5}" type="datetime1">
              <a:rPr lang="es-EC"/>
              <a:pPr/>
              <a:t>29/11/2017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C938A12F-68C9-425F-8AA7-069DC57DF6D4}" type="slidenum">
              <a:rPr/>
              <a:pPr/>
              <a:t>‹Nº›</a:t>
            </a:fld>
            <a:endParaRPr/>
          </a:p>
        </p:txBody>
      </p:sp>
    </p:spTree>
    <p:extLst>
      <p:ext uri="{BB962C8B-B14F-4D97-AF65-F5344CB8AC3E}">
        <p14:creationId xmlns:p14="http://schemas.microsoft.com/office/powerpoint/2010/main" val="267286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fld id="{06ED27E7-6345-491F-92B7-C9A7B91941BF}" type="datetime1">
              <a:rPr lang="es-EC"/>
              <a:pPr/>
              <a:t>29/11/2017</a:t>
            </a:fld>
            <a:endParaRPr/>
          </a:p>
        </p:txBody>
      </p:sp>
      <p:sp>
        <p:nvSpPr>
          <p:cNvPr id="8" name="7 Marcador de pie de página"/>
          <p:cNvSpPr txBox="1">
            <a:spLocks noGrp="1"/>
          </p:cNvSpPr>
          <p:nvPr>
            <p:ph type="ftr" sz="quarter" idx="9"/>
          </p:nvPr>
        </p:nvSpPr>
        <p:spPr/>
        <p:txBody>
          <a:bodyPr/>
          <a:lstStyle>
            <a:lvl1pPr>
              <a:defRPr/>
            </a:lvl1pPr>
          </a:lstStyle>
          <a:p>
            <a:endParaRPr/>
          </a:p>
        </p:txBody>
      </p:sp>
      <p:sp>
        <p:nvSpPr>
          <p:cNvPr id="9" name="8 Marcador de número de diapositiva"/>
          <p:cNvSpPr txBox="1">
            <a:spLocks noGrp="1"/>
          </p:cNvSpPr>
          <p:nvPr>
            <p:ph type="sldNum" sz="quarter" idx="8"/>
          </p:nvPr>
        </p:nvSpPr>
        <p:spPr/>
        <p:txBody>
          <a:bodyPr/>
          <a:lstStyle>
            <a:lvl1pPr>
              <a:defRPr/>
            </a:lvl1pPr>
          </a:lstStyle>
          <a:p>
            <a:fld id="{7650B2B5-04B7-417D-9D2E-9144B044160A}" type="slidenum">
              <a:rPr/>
              <a:pPr/>
              <a:t>‹Nº›</a:t>
            </a:fld>
            <a:endParaRPr/>
          </a:p>
        </p:txBody>
      </p:sp>
    </p:spTree>
    <p:extLst>
      <p:ext uri="{BB962C8B-B14F-4D97-AF65-F5344CB8AC3E}">
        <p14:creationId xmlns:p14="http://schemas.microsoft.com/office/powerpoint/2010/main" val="141615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fld id="{3596ED86-1FBF-44F1-B401-668019C55F8D}" type="datetime1">
              <a:rPr lang="es-EC"/>
              <a:pPr/>
              <a:t>29/11/2017</a:t>
            </a:fld>
            <a:endParaRPr/>
          </a:p>
        </p:txBody>
      </p:sp>
      <p:sp>
        <p:nvSpPr>
          <p:cNvPr id="4" name="3 Marcador de pie de página"/>
          <p:cNvSpPr txBox="1">
            <a:spLocks noGrp="1"/>
          </p:cNvSpPr>
          <p:nvPr>
            <p:ph type="ftr" sz="quarter" idx="9"/>
          </p:nvPr>
        </p:nvSpPr>
        <p:spPr/>
        <p:txBody>
          <a:bodyPr/>
          <a:lstStyle>
            <a:lvl1pPr>
              <a:defRPr/>
            </a:lvl1pPr>
          </a:lstStyle>
          <a:p>
            <a:endParaRPr/>
          </a:p>
        </p:txBody>
      </p:sp>
      <p:sp>
        <p:nvSpPr>
          <p:cNvPr id="5" name="4 Marcador de número de diapositiva"/>
          <p:cNvSpPr txBox="1">
            <a:spLocks noGrp="1"/>
          </p:cNvSpPr>
          <p:nvPr>
            <p:ph type="sldNum" sz="quarter" idx="8"/>
          </p:nvPr>
        </p:nvSpPr>
        <p:spPr/>
        <p:txBody>
          <a:bodyPr/>
          <a:lstStyle>
            <a:lvl1pPr>
              <a:defRPr/>
            </a:lvl1pPr>
          </a:lstStyle>
          <a:p>
            <a:fld id="{7EB8E0B8-0804-4E66-AA4A-6A06401818DB}" type="slidenum">
              <a:rPr/>
              <a:pPr/>
              <a:t>‹Nº›</a:t>
            </a:fld>
            <a:endParaRPr/>
          </a:p>
        </p:txBody>
      </p:sp>
    </p:spTree>
    <p:extLst>
      <p:ext uri="{BB962C8B-B14F-4D97-AF65-F5344CB8AC3E}">
        <p14:creationId xmlns:p14="http://schemas.microsoft.com/office/powerpoint/2010/main" val="239458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DB7FDC91-17EB-46E9-8CBD-26801ECB60F9}" type="datetime1">
              <a:rPr lang="es-EC"/>
              <a:pPr/>
              <a:t>29/11/2017</a:t>
            </a:fld>
            <a:endParaRPr/>
          </a:p>
        </p:txBody>
      </p:sp>
      <p:sp>
        <p:nvSpPr>
          <p:cNvPr id="3" name="2 Marcador de pie de página"/>
          <p:cNvSpPr txBox="1">
            <a:spLocks noGrp="1"/>
          </p:cNvSpPr>
          <p:nvPr>
            <p:ph type="ftr" sz="quarter" idx="9"/>
          </p:nvPr>
        </p:nvSpPr>
        <p:spPr/>
        <p:txBody>
          <a:bodyPr/>
          <a:lstStyle>
            <a:lvl1pPr>
              <a:defRPr/>
            </a:lvl1pPr>
          </a:lstStyle>
          <a:p>
            <a:endParaRPr/>
          </a:p>
        </p:txBody>
      </p:sp>
      <p:sp>
        <p:nvSpPr>
          <p:cNvPr id="4" name="3 Marcador de número de diapositiva"/>
          <p:cNvSpPr txBox="1">
            <a:spLocks noGrp="1"/>
          </p:cNvSpPr>
          <p:nvPr>
            <p:ph type="sldNum" sz="quarter" idx="8"/>
          </p:nvPr>
        </p:nvSpPr>
        <p:spPr/>
        <p:txBody>
          <a:bodyPr/>
          <a:lstStyle>
            <a:lvl1pPr>
              <a:defRPr/>
            </a:lvl1pPr>
          </a:lstStyle>
          <a:p>
            <a:fld id="{B3D77FBE-A30D-4636-8D8D-237DDABCCB4D}" type="slidenum">
              <a:rPr/>
              <a:pPr/>
              <a:t>‹Nº›</a:t>
            </a:fld>
            <a:endParaRPr/>
          </a:p>
        </p:txBody>
      </p:sp>
    </p:spTree>
    <p:extLst>
      <p:ext uri="{BB962C8B-B14F-4D97-AF65-F5344CB8AC3E}">
        <p14:creationId xmlns:p14="http://schemas.microsoft.com/office/powerpoint/2010/main" val="46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0239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19F6D827-B97F-4ED8-8BF4-EF1489763B61}" type="datetime1">
              <a:rPr lang="es-EC"/>
              <a:pPr/>
              <a:t>29/11/2017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C94A1A9C-F65B-4E8A-9432-4C01E86250E5}" type="slidenum">
              <a:rPr/>
              <a:pPr/>
              <a:t>‹Nº›</a:t>
            </a:fld>
            <a:endParaRPr/>
          </a:p>
        </p:txBody>
      </p:sp>
    </p:spTree>
    <p:extLst>
      <p:ext uri="{BB962C8B-B14F-4D97-AF65-F5344CB8AC3E}">
        <p14:creationId xmlns:p14="http://schemas.microsoft.com/office/powerpoint/2010/main" val="101249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fld id="{1F7F8A1B-5F3D-43C6-B3F5-AAB7E6861A31}" type="datetime1">
              <a:rPr lang="es-EC"/>
              <a:pPr/>
              <a:t>29/11/2017</a:t>
            </a:fld>
            <a:endParaRPr/>
          </a:p>
        </p:txBody>
      </p:sp>
      <p:sp>
        <p:nvSpPr>
          <p:cNvPr id="6" name="5 Marcador de pie de página"/>
          <p:cNvSpPr txBox="1">
            <a:spLocks noGrp="1"/>
          </p:cNvSpPr>
          <p:nvPr>
            <p:ph type="ftr" sz="quarter" idx="9"/>
          </p:nvPr>
        </p:nvSpPr>
        <p:spPr/>
        <p:txBody>
          <a:bodyPr/>
          <a:lstStyle>
            <a:lvl1pPr>
              <a:defRPr/>
            </a:lvl1pPr>
          </a:lstStyle>
          <a:p>
            <a:endParaRPr/>
          </a:p>
        </p:txBody>
      </p:sp>
      <p:sp>
        <p:nvSpPr>
          <p:cNvPr id="7" name="6 Marcador de número de diapositiva"/>
          <p:cNvSpPr txBox="1">
            <a:spLocks noGrp="1"/>
          </p:cNvSpPr>
          <p:nvPr>
            <p:ph type="sldNum" sz="quarter" idx="8"/>
          </p:nvPr>
        </p:nvSpPr>
        <p:spPr/>
        <p:txBody>
          <a:bodyPr/>
          <a:lstStyle>
            <a:lvl1pPr>
              <a:defRPr/>
            </a:lvl1pPr>
          </a:lstStyle>
          <a:p>
            <a:fld id="{31002469-2C5F-411D-A6EF-23ECF12FDA32}" type="slidenum">
              <a:rPr/>
              <a:pPr/>
              <a:t>‹Nº›</a:t>
            </a:fld>
            <a:endParaRPr/>
          </a:p>
        </p:txBody>
      </p:sp>
    </p:spTree>
    <p:extLst>
      <p:ext uri="{BB962C8B-B14F-4D97-AF65-F5344CB8AC3E}">
        <p14:creationId xmlns:p14="http://schemas.microsoft.com/office/powerpoint/2010/main" val="249412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5FA83AFA-D21F-4CF6-A9DC-AD355732BA25}" type="datetime1">
              <a:rPr lang="es-EC"/>
              <a:pPr/>
              <a:t>29/11/2017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99880C64-2C2B-483F-8B66-95503F048F6F}" type="slidenum">
              <a:rPr/>
              <a:pPr/>
              <a:t>‹Nº›</a:t>
            </a:fld>
            <a:endParaRPr/>
          </a:p>
        </p:txBody>
      </p:sp>
    </p:spTree>
    <p:extLst>
      <p:ext uri="{BB962C8B-B14F-4D97-AF65-F5344CB8AC3E}">
        <p14:creationId xmlns:p14="http://schemas.microsoft.com/office/powerpoint/2010/main" val="116585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fld id="{B8E9D4DA-843C-4FDB-9F20-57C81BD015F6}" type="datetime1">
              <a:rPr lang="es-EC"/>
              <a:pPr/>
              <a:t>29/11/2017</a:t>
            </a:fld>
            <a:endParaRPr/>
          </a:p>
        </p:txBody>
      </p:sp>
      <p:sp>
        <p:nvSpPr>
          <p:cNvPr id="5" name="4 Marcador de pie de página"/>
          <p:cNvSpPr txBox="1">
            <a:spLocks noGrp="1"/>
          </p:cNvSpPr>
          <p:nvPr>
            <p:ph type="ftr" sz="quarter" idx="9"/>
          </p:nvPr>
        </p:nvSpPr>
        <p:spPr/>
        <p:txBody>
          <a:bodyPr/>
          <a:lstStyle>
            <a:lvl1pPr>
              <a:defRPr/>
            </a:lvl1pPr>
          </a:lstStyle>
          <a:p>
            <a:endParaRPr/>
          </a:p>
        </p:txBody>
      </p:sp>
      <p:sp>
        <p:nvSpPr>
          <p:cNvPr id="6" name="5 Marcador de número de diapositiva"/>
          <p:cNvSpPr txBox="1">
            <a:spLocks noGrp="1"/>
          </p:cNvSpPr>
          <p:nvPr>
            <p:ph type="sldNum" sz="quarter" idx="8"/>
          </p:nvPr>
        </p:nvSpPr>
        <p:spPr/>
        <p:txBody>
          <a:bodyPr/>
          <a:lstStyle>
            <a:lvl1pPr>
              <a:defRPr/>
            </a:lvl1pPr>
          </a:lstStyle>
          <a:p>
            <a:fld id="{0E39C516-6628-4AB6-90DF-4968992758A2}" type="slidenum">
              <a:rPr/>
              <a:pPr/>
              <a:t>‹Nº›</a:t>
            </a:fld>
            <a:endParaRPr/>
          </a:p>
        </p:txBody>
      </p:sp>
    </p:spTree>
    <p:extLst>
      <p:ext uri="{BB962C8B-B14F-4D97-AF65-F5344CB8AC3E}">
        <p14:creationId xmlns:p14="http://schemas.microsoft.com/office/powerpoint/2010/main" val="310669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9593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2068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2857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2920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02119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0032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207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1B876-9F25-4EFC-8DA3-CB929A3C25BE}" type="datetimeFigureOut">
              <a:rPr lang="es-EC" smtClean="0">
                <a:solidFill>
                  <a:prstClr val="black">
                    <a:tint val="75000"/>
                  </a:prstClr>
                </a:solidFill>
              </a:rPr>
              <a:pPr/>
              <a:t>29/11/2017</a:t>
            </a:fld>
            <a:endParaRPr lang="es-EC">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7B0C3-B097-4210-95A3-6CEDC723230C}"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42671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s-ES"/>
              <a:t>Haga clic para modificar el estilo de título del patrón</a:t>
            </a:r>
          </a:p>
        </p:txBody>
      </p:sp>
      <p:sp>
        <p:nvSpPr>
          <p:cNvPr id="3" name="2 Marcador de texto"/>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fld id="{3CE7B8C2-7836-494F-9551-2088ED3703A5}" type="datetime1">
              <a:rPr lang="es-EC"/>
              <a:pPr/>
              <a:t>29/11/2017</a:t>
            </a:fld>
            <a:endParaRPr/>
          </a:p>
        </p:txBody>
      </p:sp>
      <p:sp>
        <p:nvSpPr>
          <p:cNvPr id="5" name="4 Marcador de pie de página"/>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endParaRPr/>
          </a:p>
        </p:txBody>
      </p:sp>
      <p:sp>
        <p:nvSpPr>
          <p:cNvPr id="6" name="5 Marcador de número de diapositiva"/>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fld id="{0A804170-65B0-442E-8EAC-C546A43CB81B}" type="slidenum">
              <a:rPr/>
              <a:pPr/>
              <a:t>‹Nº›</a:t>
            </a:fld>
            <a:endParaRPr/>
          </a:p>
        </p:txBody>
      </p:sp>
    </p:spTree>
    <p:extLst>
      <p:ext uri="{BB962C8B-B14F-4D97-AF65-F5344CB8AC3E}">
        <p14:creationId xmlns:p14="http://schemas.microsoft.com/office/powerpoint/2010/main" val="3202873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a:ea typeface=""/>
          <a:cs typeface=""/>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ea typeface=""/>
          <a:cs typeface=""/>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8.png"/><Relationship Id="rId7" Type="http://schemas.openxmlformats.org/officeDocument/2006/relationships/diagramQuickStyle" Target="../diagrams/quickStyle6.xml"/><Relationship Id="rId2" Type="http://schemas.openxmlformats.org/officeDocument/2006/relationships/image" Target="../media/image27.png"/><Relationship Id="rId1" Type="http://schemas.openxmlformats.org/officeDocument/2006/relationships/slideLayout" Target="../slideLayouts/slideLayout1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9.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7.jpg"/><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com.ec/url?sa=i&amp;rct=j&amp;q=&amp;esrc=s&amp;source=images&amp;cd=&amp;cad=rja&amp;uact=8&amp;ved=0ahUKEwjjq8DE597TAhWGOyYKHTuABXYQjRwIBw&amp;url=http://www.imagui.com/a/graciasporsuatencionanimadasparadiapositivasgif-cBXrBLdje&amp;psig=AFQjCNGEiIfvt9sW2hSD2Qu9_tOXwliLZQ&amp;ust=1494281737737669"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4.xml"/><Relationship Id="rId11" Type="http://schemas.openxmlformats.org/officeDocument/2006/relationships/image" Target="../media/image18.jpeg"/><Relationship Id="rId5" Type="http://schemas.openxmlformats.org/officeDocument/2006/relationships/diagramQuickStyle" Target="../diagrams/quickStyle4.xml"/><Relationship Id="rId10" Type="http://schemas.openxmlformats.org/officeDocument/2006/relationships/image" Target="../media/image17.gif"/><Relationship Id="rId4" Type="http://schemas.openxmlformats.org/officeDocument/2006/relationships/diagramLayout" Target="../diagrams/layout4.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2514600" y="1488251"/>
            <a:ext cx="5867400" cy="3388549"/>
          </a:xfrm>
          <a:prstGeom prst="roundRect">
            <a:avLst/>
          </a:prstGeom>
          <a:blipFill dpi="0" rotWithShape="1">
            <a:blip r:embed="rId3">
              <a:alphaModFix amt="32000"/>
            </a:blip>
            <a:srcRect/>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Marcador de fecha"/>
          <p:cNvSpPr>
            <a:spLocks noGrp="1"/>
          </p:cNvSpPr>
          <p:nvPr>
            <p:ph type="dt" sz="half" idx="2"/>
          </p:nvPr>
        </p:nvSpPr>
        <p:spPr/>
        <p:txBody>
          <a:bodyPr/>
          <a:lstStyle/>
          <a:p>
            <a:r>
              <a:rPr lang="es-EC" b="1" dirty="0" smtClean="0">
                <a:solidFill>
                  <a:prstClr val="black"/>
                </a:solidFill>
              </a:rPr>
              <a:t>FECHA ÚLTIMA REVISIÓN: 13/12/11</a:t>
            </a:r>
            <a:endParaRPr lang="es-EC" dirty="0">
              <a:solidFill>
                <a:prstClr val="black"/>
              </a:solidFill>
            </a:endParaRPr>
          </a:p>
        </p:txBody>
      </p:sp>
      <p:sp>
        <p:nvSpPr>
          <p:cNvPr id="6" name="5 Marcador de número de diapositiva"/>
          <p:cNvSpPr>
            <a:spLocks noGrp="1"/>
          </p:cNvSpPr>
          <p:nvPr>
            <p:ph type="sldNum" sz="quarter" idx="4"/>
          </p:nvPr>
        </p:nvSpPr>
        <p:spPr/>
        <p:txBody>
          <a:bodyPr/>
          <a:lstStyle/>
          <a:p>
            <a:r>
              <a:rPr lang="es-EC" b="1" smtClean="0">
                <a:solidFill>
                  <a:prstClr val="black"/>
                </a:solidFill>
              </a:rPr>
              <a:t>VERSIÓN: </a:t>
            </a:r>
            <a:r>
              <a:rPr lang="es-EC" smtClean="0">
                <a:solidFill>
                  <a:prstClr val="black"/>
                </a:solidFill>
              </a:rPr>
              <a:t>1.0</a:t>
            </a:r>
            <a:endParaRPr lang="es-EC" dirty="0">
              <a:solidFill>
                <a:prstClr val="black"/>
              </a:solidFill>
            </a:endParaRPr>
          </a:p>
        </p:txBody>
      </p:sp>
      <p:sp>
        <p:nvSpPr>
          <p:cNvPr id="7" name="6 Marcador de pie de página"/>
          <p:cNvSpPr>
            <a:spLocks noGrp="1"/>
          </p:cNvSpPr>
          <p:nvPr>
            <p:ph type="ftr" sz="quarter" idx="3"/>
          </p:nvPr>
        </p:nvSpPr>
        <p:spPr/>
        <p:txBody>
          <a:bodyPr/>
          <a:lstStyle/>
          <a:p>
            <a:r>
              <a:rPr lang="es-EC" b="1" smtClean="0">
                <a:solidFill>
                  <a:prstClr val="black"/>
                </a:solidFill>
              </a:rPr>
              <a:t>CÓDIGO: </a:t>
            </a:r>
            <a:r>
              <a:rPr lang="es-EC" smtClean="0">
                <a:solidFill>
                  <a:prstClr val="black"/>
                </a:solidFill>
              </a:rPr>
              <a:t>SGC.DI.260</a:t>
            </a:r>
            <a:endParaRPr lang="es-EC" dirty="0">
              <a:solidFill>
                <a:prstClr val="black"/>
              </a:solidFill>
            </a:endParaRPr>
          </a:p>
        </p:txBody>
      </p:sp>
      <p:sp>
        <p:nvSpPr>
          <p:cNvPr id="3" name="2 Rectángulo"/>
          <p:cNvSpPr/>
          <p:nvPr/>
        </p:nvSpPr>
        <p:spPr>
          <a:xfrm>
            <a:off x="914399" y="457200"/>
            <a:ext cx="7924801" cy="6555641"/>
          </a:xfrm>
          <a:prstGeom prst="rect">
            <a:avLst/>
          </a:prstGeom>
          <a:noFill/>
        </p:spPr>
        <p:txBody>
          <a:bodyPr wrap="square" lIns="91440" tIns="45720" rIns="91440" bIns="45720">
            <a:spAutoFit/>
          </a:bodyPr>
          <a:lstStyle/>
          <a:p>
            <a:pPr algn="ctr"/>
            <a:r>
              <a:rPr lang="es-ES" sz="4000" b="1" dirty="0" smtClean="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rPr>
              <a:t>            CIENCIAS ECONOMICAS ADMINISTRATIVAS Y DE COMERCIO</a:t>
            </a:r>
          </a:p>
          <a:p>
            <a:pPr algn="ctr"/>
            <a:endParaRPr lang="es-ES" sz="4000" b="1" dirty="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a:p>
            <a:pPr algn="ctr"/>
            <a:r>
              <a:rPr lang="es-ES" sz="3000" b="1" dirty="0" smtClean="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rPr>
              <a:t>INGENIERIA EN FINANZAS Y AUDITORÍA</a:t>
            </a:r>
          </a:p>
          <a:p>
            <a:pPr algn="ctr"/>
            <a:endParaRPr lang="es-ES" sz="3000" b="1" dirty="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a:p>
            <a:pPr algn="ctr"/>
            <a:r>
              <a:rPr lang="es-EC" sz="2500" b="1" dirty="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rPr>
              <a:t>TEMA: IMPACTO DE LAS SALVAGUARDIAS, EN LA GENERACIÓN DE EMPLEO Y LA BALANZA COMERCIAL DEL SECTOR TEXTIL DE LAS PYMES UBICADAS EN EL DISTRITO METROPOLITANO DE QUITO, PERIODO 2014 – 2016</a:t>
            </a:r>
            <a:endParaRPr lang="es-ES" sz="2500" b="1" dirty="0" smtClean="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a:p>
            <a:pPr algn="ctr"/>
            <a:endParaRPr lang="es-ES" sz="3000" b="1" dirty="0" smtClean="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a:p>
            <a:pPr algn="r"/>
            <a:r>
              <a:rPr lang="es-ES" sz="3000" b="1" dirty="0" smtClean="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rPr>
              <a:t>Stephanie Moya</a:t>
            </a:r>
          </a:p>
          <a:p>
            <a:pPr algn="ctr"/>
            <a:endParaRPr lang="es-ES" sz="4000" b="1" dirty="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a:p>
            <a:pPr algn="ctr"/>
            <a:endParaRPr lang="es-ES" sz="4000" b="1" dirty="0">
              <a:ln w="19050">
                <a:solidFill>
                  <a:schemeClr val="bg1"/>
                </a:solidFill>
                <a:prstDash val="solid"/>
              </a:ln>
              <a:solidFill>
                <a:schemeClr val="tx2">
                  <a:lumMod val="75000"/>
                </a:schemeClr>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806255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45444"/>
            <a:ext cx="91440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C" sz="20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rPr>
              <a:t>Incidencia de las </a:t>
            </a:r>
            <a:r>
              <a:rPr lang="es-EC"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Salvaguardias del 2014 al 2016</a:t>
            </a:r>
            <a:endParaRPr lang="es-ES"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190500" y="747962"/>
            <a:ext cx="3809999" cy="2362200"/>
          </a:xfrm>
          <a:prstGeom prst="rect">
            <a:avLst/>
          </a:prstGeom>
          <a:noFill/>
          <a:ln w="9525">
            <a:solidFill>
              <a:schemeClr val="tx1"/>
            </a:solid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810000" cy="2334125"/>
          </a:xfrm>
          <a:prstGeom prst="rect">
            <a:avLst/>
          </a:prstGeom>
          <a:noFill/>
          <a:ln w="9525">
            <a:solidFill>
              <a:schemeClr val="tx1"/>
            </a:solid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3886200" cy="2774482"/>
          </a:xfrm>
          <a:prstGeom prst="rect">
            <a:avLst/>
          </a:prstGeom>
          <a:noFill/>
          <a:ln w="9525">
            <a:solidFill>
              <a:schemeClr val="tx1"/>
            </a:solidFill>
          </a:ln>
        </p:spPr>
      </p:pic>
      <p:graphicFrame>
        <p:nvGraphicFramePr>
          <p:cNvPr id="12" name="11 Diagrama"/>
          <p:cNvGraphicFramePr/>
          <p:nvPr>
            <p:extLst>
              <p:ext uri="{D42A27DB-BD31-4B8C-83A1-F6EECF244321}">
                <p14:modId xmlns:p14="http://schemas.microsoft.com/office/powerpoint/2010/main" val="1143104499"/>
              </p:ext>
            </p:extLst>
          </p:nvPr>
        </p:nvGraphicFramePr>
        <p:xfrm>
          <a:off x="4191000" y="3110162"/>
          <a:ext cx="4800600" cy="3900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8039194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45444"/>
            <a:ext cx="91440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C" sz="20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rPr>
              <a:t>Incidencia de las </a:t>
            </a:r>
            <a:r>
              <a:rPr lang="es-EC"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Salvaguardias del 2017 en el adelante </a:t>
            </a:r>
            <a:endParaRPr lang="es-ES"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85800"/>
            <a:ext cx="3490913" cy="2324418"/>
          </a:xfrm>
          <a:prstGeom prst="rect">
            <a:avLst/>
          </a:prstGeom>
          <a:noFill/>
          <a:ln w="9525">
            <a:solidFill>
              <a:schemeClr val="tx1"/>
            </a:solid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44863"/>
            <a:ext cx="3657600" cy="2379663"/>
          </a:xfrm>
          <a:prstGeom prst="rect">
            <a:avLst/>
          </a:prstGeom>
          <a:noFill/>
          <a:ln w="9525">
            <a:solidFill>
              <a:schemeClr val="tx1"/>
            </a:solid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5230528" y="4267200"/>
            <a:ext cx="3823653" cy="2500313"/>
          </a:xfrm>
          <a:prstGeom prst="rect">
            <a:avLst/>
          </a:prstGeom>
          <a:noFill/>
          <a:ln w="9525">
            <a:solidFill>
              <a:schemeClr val="tx1"/>
            </a:solidFill>
          </a:ln>
        </p:spPr>
      </p:pic>
      <p:sp>
        <p:nvSpPr>
          <p:cNvPr id="11" name="10 Flecha derecha"/>
          <p:cNvSpPr/>
          <p:nvPr/>
        </p:nvSpPr>
        <p:spPr>
          <a:xfrm>
            <a:off x="914400" y="685799"/>
            <a:ext cx="4076700" cy="155720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a:solidFill>
                  <a:schemeClr val="tx1"/>
                </a:solidFill>
                <a:latin typeface="Century Gothic" panose="020B0502020202020204" pitchFamily="34" charset="0"/>
              </a:rPr>
              <a:t>la incidencia de las salvaguardias en la generación de </a:t>
            </a:r>
            <a:r>
              <a:rPr lang="es-EC" sz="1400" b="1" dirty="0" smtClean="0">
                <a:solidFill>
                  <a:schemeClr val="tx1"/>
                </a:solidFill>
                <a:latin typeface="Century Gothic" panose="020B0502020202020204" pitchFamily="34" charset="0"/>
              </a:rPr>
              <a:t>empleo </a:t>
            </a:r>
            <a:r>
              <a:rPr lang="es-EC" sz="1400" b="1" dirty="0">
                <a:solidFill>
                  <a:schemeClr val="tx1"/>
                </a:solidFill>
                <a:latin typeface="Century Gothic" panose="020B0502020202020204" pitchFamily="34" charset="0"/>
              </a:rPr>
              <a:t>indica un nivel de influencia Medio Alto con un 48,39%, </a:t>
            </a:r>
          </a:p>
        </p:txBody>
      </p:sp>
      <p:sp>
        <p:nvSpPr>
          <p:cNvPr id="12" name="11 Flecha izquierda"/>
          <p:cNvSpPr/>
          <p:nvPr/>
        </p:nvSpPr>
        <p:spPr>
          <a:xfrm>
            <a:off x="4425365" y="3010218"/>
            <a:ext cx="4158114" cy="122890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1400" b="1" dirty="0" smtClean="0">
                <a:solidFill>
                  <a:schemeClr val="tx1"/>
                </a:solidFill>
                <a:latin typeface="Century Gothic" panose="020B0502020202020204" pitchFamily="34" charset="0"/>
              </a:rPr>
              <a:t>La aplicación </a:t>
            </a:r>
            <a:r>
              <a:rPr lang="es-EC" sz="1400" b="1" dirty="0">
                <a:solidFill>
                  <a:schemeClr val="tx1"/>
                </a:solidFill>
                <a:latin typeface="Century Gothic" panose="020B0502020202020204" pitchFamily="34" charset="0"/>
              </a:rPr>
              <a:t>de las salvaguardias en los costos de producción </a:t>
            </a:r>
            <a:r>
              <a:rPr lang="es-EC" sz="1400" b="1" dirty="0" smtClean="0">
                <a:solidFill>
                  <a:schemeClr val="tx1"/>
                </a:solidFill>
                <a:latin typeface="Century Gothic" panose="020B0502020202020204" pitchFamily="34" charset="0"/>
              </a:rPr>
              <a:t>indica </a:t>
            </a:r>
            <a:r>
              <a:rPr lang="es-EC" sz="1400" b="1" dirty="0">
                <a:solidFill>
                  <a:schemeClr val="tx1"/>
                </a:solidFill>
                <a:latin typeface="Century Gothic" panose="020B0502020202020204" pitchFamily="34" charset="0"/>
              </a:rPr>
              <a:t>un nivel de incidencia Medio con un 48,39%</a:t>
            </a:r>
          </a:p>
        </p:txBody>
      </p:sp>
      <p:sp>
        <p:nvSpPr>
          <p:cNvPr id="13" name="12 Flecha derecha"/>
          <p:cNvSpPr/>
          <p:nvPr/>
        </p:nvSpPr>
        <p:spPr>
          <a:xfrm>
            <a:off x="741546" y="4814951"/>
            <a:ext cx="4076700" cy="158584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200" b="1" dirty="0">
                <a:solidFill>
                  <a:schemeClr val="tx1"/>
                </a:solidFill>
                <a:latin typeface="Century Gothic" panose="020B0502020202020204" pitchFamily="34" charset="0"/>
              </a:rPr>
              <a:t>la incidencia de la aplicación de las salvaguardias en las </a:t>
            </a:r>
            <a:r>
              <a:rPr lang="es-EC" sz="1200" b="1" dirty="0" smtClean="0">
                <a:solidFill>
                  <a:schemeClr val="tx1"/>
                </a:solidFill>
                <a:latin typeface="Century Gothic" panose="020B0502020202020204" pitchFamily="34" charset="0"/>
              </a:rPr>
              <a:t>Ventas, indica </a:t>
            </a:r>
            <a:r>
              <a:rPr lang="es-EC" sz="1200" b="1" dirty="0">
                <a:solidFill>
                  <a:schemeClr val="tx1"/>
                </a:solidFill>
                <a:latin typeface="Century Gothic" panose="020B0502020202020204" pitchFamily="34" charset="0"/>
              </a:rPr>
              <a:t>un nivel de incidencia Medio con un 58,06%</a:t>
            </a:r>
          </a:p>
        </p:txBody>
      </p:sp>
    </p:spTree>
    <p:extLst>
      <p:ext uri="{BB962C8B-B14F-4D97-AF65-F5344CB8AC3E}">
        <p14:creationId xmlns:p14="http://schemas.microsoft.com/office/powerpoint/2010/main" val="413535192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28600"/>
            <a:ext cx="91440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fontAlgn="base">
              <a:spcBef>
                <a:spcPct val="0"/>
              </a:spcBef>
              <a:spcAft>
                <a:spcPct val="0"/>
              </a:spcAft>
            </a:pPr>
            <a:r>
              <a:rPr lang="es-EC"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¿El área Textil como contribuye al estado Balanza Comercial? </a:t>
            </a:r>
            <a:endParaRPr lang="es-ES"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4114800" cy="2514600"/>
          </a:xfrm>
          <a:prstGeom prst="rect">
            <a:avLst/>
          </a:prstGeom>
          <a:noFill/>
          <a:ln w="9525">
            <a:solidFill>
              <a:schemeClr val="tx1"/>
            </a:solid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85800"/>
            <a:ext cx="4191000" cy="2514600"/>
          </a:xfrm>
          <a:prstGeom prst="rect">
            <a:avLst/>
          </a:prstGeom>
          <a:noFill/>
          <a:ln w="9525">
            <a:solidFill>
              <a:schemeClr val="tx1"/>
            </a:solid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152401" y="3369444"/>
            <a:ext cx="4114799" cy="2955156"/>
          </a:xfrm>
          <a:prstGeom prst="rect">
            <a:avLst/>
          </a:prstGeom>
          <a:noFill/>
          <a:ln w="9525">
            <a:solidFill>
              <a:schemeClr val="tx1"/>
            </a:solidFill>
          </a:ln>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75861"/>
            <a:ext cx="4191000" cy="2948739"/>
          </a:xfrm>
          <a:prstGeom prst="rect">
            <a:avLst/>
          </a:prstGeom>
          <a:noFill/>
          <a:ln w="9525">
            <a:solidFill>
              <a:schemeClr val="tx1"/>
            </a:solidFill>
          </a:ln>
        </p:spPr>
      </p:pic>
    </p:spTree>
    <p:extLst>
      <p:ext uri="{BB962C8B-B14F-4D97-AF65-F5344CB8AC3E}">
        <p14:creationId xmlns:p14="http://schemas.microsoft.com/office/powerpoint/2010/main" val="115237820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17" y="168268"/>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C" sz="2400" b="1" dirty="0" smtClean="0">
                <a:ln>
                  <a:solidFill>
                    <a:schemeClr val="accent1">
                      <a:lumMod val="75000"/>
                    </a:schemeClr>
                  </a:solidFill>
                </a:ln>
                <a:solidFill>
                  <a:schemeClr val="accent5">
                    <a:lumMod val="75000"/>
                  </a:schemeClr>
                </a:solidFill>
                <a:latin typeface="Century Gothic" panose="020B0502020202020204" pitchFamily="34" charset="0"/>
                <a:cs typeface="Arial" pitchFamily="34" charset="0"/>
              </a:rPr>
              <a:t>CONCLUSIONES</a:t>
            </a:r>
            <a:endParaRPr lang="es-EC" sz="2400" b="1" dirty="0">
              <a:ln>
                <a:solidFill>
                  <a:schemeClr val="accent1">
                    <a:lumMod val="75000"/>
                  </a:schemeClr>
                </a:solidFill>
              </a:ln>
              <a:solidFill>
                <a:schemeClr val="accent5">
                  <a:lumMod val="75000"/>
                </a:schemeClr>
              </a:solidFill>
              <a:latin typeface="Century Gothic" panose="020B0502020202020204"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1901730294"/>
              </p:ext>
            </p:extLst>
          </p:nvPr>
        </p:nvGraphicFramePr>
        <p:xfrm>
          <a:off x="228600" y="432267"/>
          <a:ext cx="8534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2133600" y="1447800"/>
            <a:ext cx="4876800" cy="3276600"/>
          </a:xfrm>
          <a:prstGeom prst="rect">
            <a:avLst/>
          </a:prstGeom>
          <a:blipFill dpi="0" rotWithShape="1">
            <a:blip r:embed="rId7">
              <a:alphaModFix amt="2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3744532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50167"/>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C" sz="2400" b="1" dirty="0" smtClean="0">
                <a:ln>
                  <a:solidFill>
                    <a:schemeClr val="accent1">
                      <a:lumMod val="75000"/>
                    </a:schemeClr>
                  </a:solidFill>
                </a:ln>
                <a:solidFill>
                  <a:schemeClr val="accent5">
                    <a:lumMod val="75000"/>
                  </a:schemeClr>
                </a:solidFill>
                <a:latin typeface="Century Gothic" panose="020B0502020202020204" pitchFamily="34" charset="0"/>
                <a:cs typeface="Arial" pitchFamily="34" charset="0"/>
              </a:rPr>
              <a:t>RECOMENDACIONES</a:t>
            </a:r>
          </a:p>
        </p:txBody>
      </p:sp>
      <p:graphicFrame>
        <p:nvGraphicFramePr>
          <p:cNvPr id="10" name="9 Diagrama"/>
          <p:cNvGraphicFramePr/>
          <p:nvPr>
            <p:extLst>
              <p:ext uri="{D42A27DB-BD31-4B8C-83A1-F6EECF244321}">
                <p14:modId xmlns:p14="http://schemas.microsoft.com/office/powerpoint/2010/main" val="1878060365"/>
              </p:ext>
            </p:extLst>
          </p:nvPr>
        </p:nvGraphicFramePr>
        <p:xfrm>
          <a:off x="152400" y="914400"/>
          <a:ext cx="8458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05284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gracias por su atencion animadas para diapositiv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629400" cy="434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8931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827584" y="44625"/>
            <a:ext cx="7772400" cy="468052"/>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a:ea typeface=""/>
                <a:cs typeface=""/>
              </a:defRPr>
            </a:lvl1pPr>
          </a:lstStyle>
          <a:p>
            <a:endParaRPr lang="es-EC" dirty="0">
              <a:solidFill>
                <a:srgbClr val="FF0000"/>
              </a:solidFill>
            </a:endParaRPr>
          </a:p>
        </p:txBody>
      </p:sp>
      <p:sp>
        <p:nvSpPr>
          <p:cNvPr id="4" name="3 Rectángulo"/>
          <p:cNvSpPr/>
          <p:nvPr/>
        </p:nvSpPr>
        <p:spPr>
          <a:xfrm>
            <a:off x="20727" y="197206"/>
            <a:ext cx="9118746" cy="63094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s-ES" sz="3500" b="1" dirty="0" smtClean="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Century Gothic" panose="020B0502020202020204" pitchFamily="34" charset="0"/>
              </a:rPr>
              <a:t>PLANTEAMIENTO DEL PROBLEMA</a:t>
            </a:r>
            <a:endParaRPr lang="es-ES" sz="3500" b="1" dirty="0">
              <a:ln w="19050">
                <a:solidFill>
                  <a:schemeClr val="tx2">
                    <a:tint val="1000"/>
                  </a:schemeClr>
                </a:solidFill>
                <a:prstDash val="solid"/>
              </a:ln>
              <a:solidFill>
                <a:schemeClr val="tx2">
                  <a:lumMod val="75000"/>
                </a:schemeClr>
              </a:solidFill>
              <a:effectLst>
                <a:outerShdw blurRad="50000" dist="50800" dir="7500000" algn="tl">
                  <a:srgbClr val="000000">
                    <a:shade val="5000"/>
                    <a:alpha val="35000"/>
                  </a:srgbClr>
                </a:outerShdw>
              </a:effectLst>
              <a:latin typeface="Century Gothic" panose="020B0502020202020204" pitchFamily="34" charset="0"/>
            </a:endParaRPr>
          </a:p>
        </p:txBody>
      </p:sp>
      <p:graphicFrame>
        <p:nvGraphicFramePr>
          <p:cNvPr id="3" name="2 Diagrama"/>
          <p:cNvGraphicFramePr/>
          <p:nvPr>
            <p:extLst>
              <p:ext uri="{D42A27DB-BD31-4B8C-83A1-F6EECF244321}">
                <p14:modId xmlns:p14="http://schemas.microsoft.com/office/powerpoint/2010/main" val="2587032882"/>
              </p:ext>
            </p:extLst>
          </p:nvPr>
        </p:nvGraphicFramePr>
        <p:xfrm>
          <a:off x="457200" y="990600"/>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1041232"/>
            <a:ext cx="1306016" cy="71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Resultado de imagen para sector text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949798"/>
            <a:ext cx="1554000" cy="8038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incremento en los preci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1416009"/>
            <a:ext cx="1234200" cy="15823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menos competitivid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3885" y="3124200"/>
            <a:ext cx="1683763" cy="103422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disminucion de emple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008" y="3124200"/>
            <a:ext cx="1463599" cy="87816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sultado de imagen para banco central del ecuad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5400" y="5410200"/>
            <a:ext cx="1292225" cy="86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968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81000"/>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   OBJETIVO GENERAL</a:t>
            </a:r>
            <a:endParaRPr lang="es-ES" sz="24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sp>
        <p:nvSpPr>
          <p:cNvPr id="6" name="5 Rectángulo"/>
          <p:cNvSpPr/>
          <p:nvPr/>
        </p:nvSpPr>
        <p:spPr>
          <a:xfrm>
            <a:off x="0" y="3124200"/>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   OBJETIVOS ESPECIFICOS</a:t>
            </a:r>
            <a:endParaRPr lang="es-ES" sz="24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sp>
        <p:nvSpPr>
          <p:cNvPr id="4" name="3 Rectángulo redondeado"/>
          <p:cNvSpPr/>
          <p:nvPr/>
        </p:nvSpPr>
        <p:spPr>
          <a:xfrm>
            <a:off x="3733800" y="985319"/>
            <a:ext cx="4876800" cy="1981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Century Gothic" panose="020B0502020202020204" pitchFamily="34" charset="0"/>
              </a:rPr>
              <a:t>Analizar el impacto de las salvaguardias, en el empleo y la balanza comercial del sector textil ecuatoriano de las PYMES ubicadas en el Distrito Metropolitano de Quito, período 2014 – 2016.</a:t>
            </a:r>
          </a:p>
        </p:txBody>
      </p:sp>
      <p:sp>
        <p:nvSpPr>
          <p:cNvPr id="7" name="6 Rectángulo redondeado"/>
          <p:cNvSpPr/>
          <p:nvPr/>
        </p:nvSpPr>
        <p:spPr>
          <a:xfrm>
            <a:off x="381000" y="3733800"/>
            <a:ext cx="4800600" cy="228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s-EC" sz="2000" dirty="0" smtClean="0">
                <a:solidFill>
                  <a:schemeClr val="tx1"/>
                </a:solidFill>
                <a:latin typeface="Century Gothic" panose="020B0502020202020204" pitchFamily="34" charset="0"/>
              </a:rPr>
              <a:t>Diseñar </a:t>
            </a:r>
            <a:r>
              <a:rPr lang="es-EC" sz="2000" dirty="0">
                <a:solidFill>
                  <a:schemeClr val="tx1"/>
                </a:solidFill>
                <a:latin typeface="Century Gothic" panose="020B0502020202020204" pitchFamily="34" charset="0"/>
              </a:rPr>
              <a:t>el marco teórico, </a:t>
            </a:r>
            <a:r>
              <a:rPr lang="es-EC" sz="2000" dirty="0" smtClean="0">
                <a:solidFill>
                  <a:schemeClr val="tx1"/>
                </a:solidFill>
                <a:latin typeface="Century Gothic" panose="020B0502020202020204" pitchFamily="34" charset="0"/>
              </a:rPr>
              <a:t>referencial.</a:t>
            </a:r>
          </a:p>
          <a:p>
            <a:pPr marL="342900" indent="-342900" algn="ctr">
              <a:buFont typeface="Arial" panose="020B0604020202020204" pitchFamily="34" charset="0"/>
              <a:buChar char="•"/>
            </a:pPr>
            <a:r>
              <a:rPr lang="es-EC" sz="2000" dirty="0" smtClean="0">
                <a:solidFill>
                  <a:schemeClr val="tx1"/>
                </a:solidFill>
                <a:latin typeface="Century Gothic" panose="020B0502020202020204" pitchFamily="34" charset="0"/>
              </a:rPr>
              <a:t>Diseñar </a:t>
            </a:r>
            <a:r>
              <a:rPr lang="es-EC" sz="2000" dirty="0">
                <a:solidFill>
                  <a:schemeClr val="tx1"/>
                </a:solidFill>
                <a:latin typeface="Century Gothic" panose="020B0502020202020204" pitchFamily="34" charset="0"/>
              </a:rPr>
              <a:t>el marco metodológico</a:t>
            </a:r>
          </a:p>
          <a:p>
            <a:pPr marL="342900" indent="-342900" algn="ctr">
              <a:buFont typeface="Arial" panose="020B0604020202020204" pitchFamily="34" charset="0"/>
              <a:buChar char="•"/>
            </a:pPr>
            <a:r>
              <a:rPr lang="es-EC" sz="2000" dirty="0" smtClean="0">
                <a:solidFill>
                  <a:schemeClr val="tx1"/>
                </a:solidFill>
                <a:latin typeface="Century Gothic" panose="020B0502020202020204" pitchFamily="34" charset="0"/>
              </a:rPr>
              <a:t>Desarrollar </a:t>
            </a:r>
            <a:r>
              <a:rPr lang="es-EC" sz="2000" dirty="0">
                <a:solidFill>
                  <a:schemeClr val="tx1"/>
                </a:solidFill>
                <a:latin typeface="Century Gothic" panose="020B0502020202020204" pitchFamily="34" charset="0"/>
              </a:rPr>
              <a:t>el marco empírico</a:t>
            </a:r>
          </a:p>
          <a:p>
            <a:pPr algn="ctr"/>
            <a:endParaRPr lang="es-EC" sz="2000" dirty="0">
              <a:solidFill>
                <a:schemeClr val="tx1"/>
              </a:solidFill>
              <a:latin typeface="Century Gothic" panose="020B0502020202020204" pitchFamily="34" charset="0"/>
            </a:endParaRPr>
          </a:p>
        </p:txBody>
      </p:sp>
      <p:pic>
        <p:nvPicPr>
          <p:cNvPr id="4098" name="Picture 2" descr="Resultado de imagen para anali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2777817" cy="15949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analiz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810000"/>
            <a:ext cx="1885384" cy="1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27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67201"/>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MARCO TEORICO</a:t>
            </a:r>
          </a:p>
        </p:txBody>
      </p:sp>
      <p:sp>
        <p:nvSpPr>
          <p:cNvPr id="6" name="5 Marcador de texto"/>
          <p:cNvSpPr>
            <a:spLocks noGrp="1"/>
          </p:cNvSpPr>
          <p:nvPr>
            <p:ph type="body" idx="1"/>
          </p:nvPr>
        </p:nvSpPr>
        <p:spPr>
          <a:xfrm>
            <a:off x="304800" y="1143001"/>
            <a:ext cx="4040184" cy="380999"/>
          </a:xfrm>
          <a:solidFill>
            <a:schemeClr val="accent6">
              <a:lumMod val="20000"/>
              <a:lumOff val="80000"/>
            </a:schemeClr>
          </a:solidFill>
        </p:spPr>
        <p:txBody>
          <a:bodyPr/>
          <a:lstStyle/>
          <a:p>
            <a:pPr algn="ctr"/>
            <a:r>
              <a:rPr lang="es-EC" sz="1800" dirty="0" smtClean="0">
                <a:latin typeface="Century Gothic" panose="020B0502020202020204" pitchFamily="34" charset="0"/>
              </a:rPr>
              <a:t>FUNDAMENTACIÓN LEGAL</a:t>
            </a:r>
          </a:p>
        </p:txBody>
      </p:sp>
      <p:sp>
        <p:nvSpPr>
          <p:cNvPr id="8" name="7 Marcador de texto"/>
          <p:cNvSpPr>
            <a:spLocks noGrp="1"/>
          </p:cNvSpPr>
          <p:nvPr>
            <p:ph type="body" idx="3"/>
          </p:nvPr>
        </p:nvSpPr>
        <p:spPr>
          <a:xfrm>
            <a:off x="4953000" y="1143000"/>
            <a:ext cx="4041776" cy="457200"/>
          </a:xfrm>
          <a:solidFill>
            <a:schemeClr val="accent6">
              <a:lumMod val="20000"/>
              <a:lumOff val="80000"/>
            </a:schemeClr>
          </a:solidFill>
        </p:spPr>
        <p:txBody>
          <a:bodyPr/>
          <a:lstStyle/>
          <a:p>
            <a:pPr algn="ctr"/>
            <a:r>
              <a:rPr lang="es-EC" sz="1800" dirty="0" smtClean="0">
                <a:latin typeface="Century Gothic" panose="020B0502020202020204" pitchFamily="34" charset="0"/>
              </a:rPr>
              <a:t>FUNDAMENTACIÓN CONCEPTUAL</a:t>
            </a:r>
          </a:p>
        </p:txBody>
      </p:sp>
      <p:graphicFrame>
        <p:nvGraphicFramePr>
          <p:cNvPr id="5" name="4 Diagrama"/>
          <p:cNvGraphicFramePr/>
          <p:nvPr>
            <p:extLst>
              <p:ext uri="{D42A27DB-BD31-4B8C-83A1-F6EECF244321}">
                <p14:modId xmlns:p14="http://schemas.microsoft.com/office/powerpoint/2010/main" val="1131051147"/>
              </p:ext>
            </p:extLst>
          </p:nvPr>
        </p:nvGraphicFramePr>
        <p:xfrm>
          <a:off x="228600" y="1447800"/>
          <a:ext cx="441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extLst>
              <p:ext uri="{D42A27DB-BD31-4B8C-83A1-F6EECF244321}">
                <p14:modId xmlns:p14="http://schemas.microsoft.com/office/powerpoint/2010/main" val="4006680035"/>
              </p:ext>
            </p:extLst>
          </p:nvPr>
        </p:nvGraphicFramePr>
        <p:xfrm>
          <a:off x="5181600" y="1752600"/>
          <a:ext cx="36576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711777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5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8" grpId="0" build="p" animBg="1"/>
      <p:bldGraphic spid="5" grpId="0">
        <p:bldAsOne/>
      </p:bldGraphic>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7201"/>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BALANZA COMERCIAL DEL ECUADOR</a:t>
            </a:r>
          </a:p>
        </p:txBody>
      </p:sp>
      <p:sp>
        <p:nvSpPr>
          <p:cNvPr id="8" name="7 Rectángulo"/>
          <p:cNvSpPr/>
          <p:nvPr/>
        </p:nvSpPr>
        <p:spPr>
          <a:xfrm>
            <a:off x="0" y="3352800"/>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BALANZA COMERCIAL DEL SECTOR TEXTIL</a:t>
            </a:r>
          </a:p>
        </p:txBody>
      </p:sp>
      <p:pic>
        <p:nvPicPr>
          <p:cNvPr id="9" name="8 Imagen"/>
          <p:cNvPicPr/>
          <p:nvPr/>
        </p:nvPicPr>
        <p:blipFill rotWithShape="1">
          <a:blip r:embed="rId2"/>
          <a:srcRect l="15365" t="30558" r="16146" b="19901"/>
          <a:stretch/>
        </p:blipFill>
        <p:spPr bwMode="auto">
          <a:xfrm>
            <a:off x="4625566" y="847077"/>
            <a:ext cx="4495800" cy="2481580"/>
          </a:xfrm>
          <a:prstGeom prst="rect">
            <a:avLst/>
          </a:prstGeom>
          <a:ln>
            <a:noFill/>
          </a:ln>
          <a:extLst>
            <a:ext uri="{53640926-AAD7-44D8-BBD7-CCE9431645EC}">
              <a14:shadowObscured xmlns:a14="http://schemas.microsoft.com/office/drawing/2010/main"/>
            </a:ext>
          </a:extLst>
        </p:spPr>
      </p:pic>
      <p:graphicFrame>
        <p:nvGraphicFramePr>
          <p:cNvPr id="10" name="9 Tabla"/>
          <p:cNvGraphicFramePr>
            <a:graphicFrameLocks noGrp="1"/>
          </p:cNvGraphicFramePr>
          <p:nvPr>
            <p:extLst>
              <p:ext uri="{D42A27DB-BD31-4B8C-83A1-F6EECF244321}">
                <p14:modId xmlns:p14="http://schemas.microsoft.com/office/powerpoint/2010/main" val="3663391126"/>
              </p:ext>
            </p:extLst>
          </p:nvPr>
        </p:nvGraphicFramePr>
        <p:xfrm>
          <a:off x="228599" y="859460"/>
          <a:ext cx="4375088" cy="2451916"/>
        </p:xfrm>
        <a:graphic>
          <a:graphicData uri="http://schemas.openxmlformats.org/drawingml/2006/table">
            <a:tbl>
              <a:tblPr firstRow="1" firstCol="1" bandRow="1">
                <a:tableStyleId>{EB344D84-9AFB-497E-A393-DC336BA19D2E}</a:tableStyleId>
              </a:tblPr>
              <a:tblGrid>
                <a:gridCol w="1430104"/>
                <a:gridCol w="736246"/>
                <a:gridCol w="736246"/>
                <a:gridCol w="736246"/>
                <a:gridCol w="736246"/>
              </a:tblGrid>
              <a:tr h="587415">
                <a:tc>
                  <a:txBody>
                    <a:bodyPr/>
                    <a:lstStyle/>
                    <a:p>
                      <a:endParaRPr lang="es-EC" sz="1100" dirty="0">
                        <a:solidFill>
                          <a:schemeClr val="tx1"/>
                        </a:solidFill>
                        <a:effectLst/>
                        <a:latin typeface="Century Gothic" panose="020B0502020202020204" pitchFamily="34" charset="0"/>
                        <a:cs typeface="Times New Roman"/>
                      </a:endParaRPr>
                    </a:p>
                  </a:txBody>
                  <a:tcPr marL="68580" marR="68580" marT="0" marB="0"/>
                </a:tc>
                <a:tc>
                  <a:txBody>
                    <a:bodyPr/>
                    <a:lstStyle/>
                    <a:p>
                      <a:pPr algn="ctr">
                        <a:lnSpc>
                          <a:spcPct val="115000"/>
                        </a:lnSpc>
                        <a:spcAft>
                          <a:spcPts val="0"/>
                        </a:spcAft>
                      </a:pPr>
                      <a:r>
                        <a:rPr lang="es-EC" sz="1200">
                          <a:solidFill>
                            <a:schemeClr val="tx1"/>
                          </a:solidFill>
                          <a:effectLst/>
                          <a:latin typeface="Century Gothic" panose="020B0502020202020204" pitchFamily="34" charset="0"/>
                        </a:rPr>
                        <a:t>Ene - Nov 2013</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200">
                          <a:solidFill>
                            <a:schemeClr val="tx1"/>
                          </a:solidFill>
                          <a:effectLst/>
                          <a:latin typeface="Century Gothic" panose="020B0502020202020204" pitchFamily="34" charset="0"/>
                        </a:rPr>
                        <a:t>Ene - Nov 2014</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200">
                          <a:solidFill>
                            <a:schemeClr val="tx1"/>
                          </a:solidFill>
                          <a:effectLst/>
                          <a:latin typeface="Century Gothic" panose="020B0502020202020204" pitchFamily="34" charset="0"/>
                        </a:rPr>
                        <a:t>Ene - Nov 2015</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200" dirty="0">
                          <a:solidFill>
                            <a:schemeClr val="tx1"/>
                          </a:solidFill>
                          <a:effectLst/>
                          <a:latin typeface="Century Gothic" panose="020B0502020202020204" pitchFamily="34" charset="0"/>
                        </a:rPr>
                        <a:t>Ene - Nov 2016</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tc>
              </a:tr>
              <a:tr h="559108">
                <a:tc>
                  <a:txBody>
                    <a:bodyPr/>
                    <a:lstStyle/>
                    <a:p>
                      <a:pPr>
                        <a:lnSpc>
                          <a:spcPct val="115000"/>
                        </a:lnSpc>
                        <a:spcAft>
                          <a:spcPts val="0"/>
                        </a:spcAft>
                      </a:pPr>
                      <a:r>
                        <a:rPr lang="es-EC" sz="1200">
                          <a:solidFill>
                            <a:schemeClr val="tx1"/>
                          </a:solidFill>
                          <a:effectLst/>
                          <a:latin typeface="Century Gothic" panose="020B0502020202020204" pitchFamily="34" charset="0"/>
                        </a:rPr>
                        <a:t>Balanza comercial total</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-1.324,40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-114,60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-2.066,40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1.160,10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r>
              <a:tr h="559108">
                <a:tc>
                  <a:txBody>
                    <a:bodyPr/>
                    <a:lstStyle/>
                    <a:p>
                      <a:pPr>
                        <a:lnSpc>
                          <a:spcPct val="115000"/>
                        </a:lnSpc>
                        <a:spcAft>
                          <a:spcPts val="0"/>
                        </a:spcAft>
                      </a:pPr>
                      <a:r>
                        <a:rPr lang="es-EC" sz="1200">
                          <a:solidFill>
                            <a:schemeClr val="tx1"/>
                          </a:solidFill>
                          <a:effectLst/>
                          <a:latin typeface="Century Gothic" panose="020B0502020202020204" pitchFamily="34" charset="0"/>
                        </a:rPr>
                        <a:t>Balanza comercial petrolera</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100">
                          <a:solidFill>
                            <a:schemeClr val="tx1"/>
                          </a:solidFill>
                          <a:effectLst/>
                          <a:latin typeface="Century Gothic" panose="020B0502020202020204" pitchFamily="34" charset="0"/>
                        </a:rPr>
                        <a:t>7.509,40</a:t>
                      </a:r>
                      <a:endParaRPr lang="es-EC" sz="110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a:solidFill>
                            <a:schemeClr val="tx1"/>
                          </a:solidFill>
                          <a:effectLst/>
                          <a:latin typeface="Century Gothic" panose="020B0502020202020204" pitchFamily="34" charset="0"/>
                        </a:rPr>
                        <a:t>6.760,10</a:t>
                      </a:r>
                      <a:endParaRPr lang="es-EC" sz="110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2.631,80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2.735,00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r>
              <a:tr h="559108">
                <a:tc>
                  <a:txBody>
                    <a:bodyPr/>
                    <a:lstStyle/>
                    <a:p>
                      <a:pPr>
                        <a:lnSpc>
                          <a:spcPct val="115000"/>
                        </a:lnSpc>
                        <a:spcAft>
                          <a:spcPts val="0"/>
                        </a:spcAft>
                      </a:pPr>
                      <a:r>
                        <a:rPr lang="es-EC" sz="1200">
                          <a:solidFill>
                            <a:schemeClr val="tx1"/>
                          </a:solidFill>
                          <a:effectLst/>
                          <a:latin typeface="Century Gothic" panose="020B0502020202020204" pitchFamily="34" charset="0"/>
                        </a:rPr>
                        <a:t>Balanza comercial no petrolera</a:t>
                      </a:r>
                      <a:endParaRPr lang="es-EC" sz="1100">
                        <a:solidFill>
                          <a:schemeClr val="tx1"/>
                        </a:solidFill>
                        <a:effectLst/>
                        <a:latin typeface="Century Gothic" panose="020B0502020202020204" pitchFamily="34" charset="0"/>
                        <a:ea typeface="Calibri"/>
                        <a:cs typeface="Times New Roman"/>
                      </a:endParaRPr>
                    </a:p>
                  </a:txBody>
                  <a:tcPr marL="68580" marR="68580" marT="0" marB="0"/>
                </a:tc>
                <a:tc>
                  <a:txBody>
                    <a:bodyPr/>
                    <a:lstStyle/>
                    <a:p>
                      <a:pPr algn="ctr">
                        <a:lnSpc>
                          <a:spcPct val="115000"/>
                        </a:lnSpc>
                        <a:spcAft>
                          <a:spcPts val="0"/>
                        </a:spcAft>
                      </a:pPr>
                      <a:r>
                        <a:rPr lang="es-EC" sz="1100">
                          <a:solidFill>
                            <a:schemeClr val="tx1"/>
                          </a:solidFill>
                          <a:effectLst/>
                          <a:latin typeface="Century Gothic" panose="020B0502020202020204" pitchFamily="34" charset="0"/>
                        </a:rPr>
                        <a:t>-8.833,80</a:t>
                      </a:r>
                      <a:endParaRPr lang="es-EC" sz="110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-6.874,70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a:solidFill>
                            <a:schemeClr val="tx1"/>
                          </a:solidFill>
                          <a:effectLst/>
                          <a:latin typeface="Century Gothic" panose="020B0502020202020204" pitchFamily="34" charset="0"/>
                        </a:rPr>
                        <a:t>-4.698,20</a:t>
                      </a:r>
                      <a:endParaRPr lang="es-EC" sz="1100">
                        <a:solidFill>
                          <a:schemeClr val="tx1"/>
                        </a:solidFill>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15000"/>
                        </a:lnSpc>
                        <a:spcAft>
                          <a:spcPts val="0"/>
                        </a:spcAft>
                      </a:pPr>
                      <a:r>
                        <a:rPr lang="es-EC" sz="1100" dirty="0">
                          <a:solidFill>
                            <a:schemeClr val="tx1"/>
                          </a:solidFill>
                          <a:effectLst/>
                          <a:latin typeface="Century Gothic" panose="020B0502020202020204" pitchFamily="34" charset="0"/>
                        </a:rPr>
                        <a:t>-1.574,90</a:t>
                      </a:r>
                      <a:endParaRPr lang="es-EC" sz="1100" dirty="0">
                        <a:solidFill>
                          <a:schemeClr val="tx1"/>
                        </a:solidFill>
                        <a:effectLst/>
                        <a:latin typeface="Century Gothic" panose="020B0502020202020204" pitchFamily="34" charset="0"/>
                        <a:ea typeface="Calibri"/>
                        <a:cs typeface="Times New Roman"/>
                      </a:endParaRPr>
                    </a:p>
                  </a:txBody>
                  <a:tcPr marL="68580" marR="68580" marT="0" marB="0" anchor="ctr"/>
                </a:tc>
              </a:tr>
            </a:tbl>
          </a:graphicData>
        </a:graphic>
      </p:graphicFrame>
      <p:graphicFrame>
        <p:nvGraphicFramePr>
          <p:cNvPr id="11" name="10 Gráfico"/>
          <p:cNvGraphicFramePr/>
          <p:nvPr>
            <p:extLst>
              <p:ext uri="{D42A27DB-BD31-4B8C-83A1-F6EECF244321}">
                <p14:modId xmlns:p14="http://schemas.microsoft.com/office/powerpoint/2010/main" val="354707048"/>
              </p:ext>
            </p:extLst>
          </p:nvPr>
        </p:nvGraphicFramePr>
        <p:xfrm>
          <a:off x="76200" y="3886200"/>
          <a:ext cx="46482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78020002"/>
              </p:ext>
            </p:extLst>
          </p:nvPr>
        </p:nvGraphicFramePr>
        <p:xfrm>
          <a:off x="4953000" y="3886200"/>
          <a:ext cx="4038600" cy="2130552"/>
        </p:xfrm>
        <a:graphic>
          <a:graphicData uri="http://schemas.openxmlformats.org/drawingml/2006/table">
            <a:tbl>
              <a:tblPr firstRow="1" firstCol="1" bandRow="1">
                <a:tableStyleId>{74C1A8A3-306A-4EB7-A6B1-4F7E0EB9C5D6}</a:tableStyleId>
              </a:tblPr>
              <a:tblGrid>
                <a:gridCol w="1239390"/>
                <a:gridCol w="921986"/>
                <a:gridCol w="921986"/>
                <a:gridCol w="955238"/>
              </a:tblGrid>
              <a:tr h="192596">
                <a:tc>
                  <a:txBody>
                    <a:bodyPr/>
                    <a:lstStyle/>
                    <a:p>
                      <a:pPr>
                        <a:lnSpc>
                          <a:spcPct val="115000"/>
                        </a:lnSpc>
                      </a:pPr>
                      <a:endParaRPr lang="es-EC" sz="1100" dirty="0">
                        <a:solidFill>
                          <a:schemeClr val="tx1"/>
                        </a:solidFill>
                        <a:effectLst/>
                        <a:latin typeface="Century Gothic" panose="020B0502020202020204" pitchFamily="34" charset="0"/>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rPr>
                        <a:t>2014</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rPr>
                        <a:t>2015</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b"/>
                </a:tc>
                <a:tc>
                  <a:txBody>
                    <a:bodyPr/>
                    <a:lstStyle/>
                    <a:p>
                      <a:pPr algn="ctr">
                        <a:lnSpc>
                          <a:spcPct val="115000"/>
                        </a:lnSpc>
                        <a:spcAft>
                          <a:spcPts val="0"/>
                        </a:spcAft>
                      </a:pPr>
                      <a:r>
                        <a:rPr lang="es-EC" sz="1200">
                          <a:solidFill>
                            <a:schemeClr val="tx1"/>
                          </a:solidFill>
                          <a:effectLst/>
                        </a:rPr>
                        <a:t>2016</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b"/>
                </a:tc>
              </a:tr>
              <a:tr h="502425">
                <a:tc>
                  <a:txBody>
                    <a:bodyPr/>
                    <a:lstStyle/>
                    <a:p>
                      <a:pPr>
                        <a:lnSpc>
                          <a:spcPct val="150000"/>
                        </a:lnSpc>
                        <a:spcAft>
                          <a:spcPts val="0"/>
                        </a:spcAft>
                      </a:pPr>
                      <a:r>
                        <a:rPr lang="es-EC" sz="1200" dirty="0">
                          <a:solidFill>
                            <a:schemeClr val="tx1"/>
                          </a:solidFill>
                          <a:effectLst/>
                        </a:rPr>
                        <a:t>Total Importaciones</a:t>
                      </a:r>
                      <a:endParaRPr lang="es-EC" sz="1100" dirty="0">
                        <a:solidFill>
                          <a:schemeClr val="tx1"/>
                        </a:solidFill>
                        <a:effectLst/>
                        <a:latin typeface="Century Gothic" panose="020B0502020202020204" pitchFamily="34" charset="0"/>
                        <a:ea typeface="Calibri"/>
                        <a:cs typeface="Times New Roman"/>
                      </a:endParaRPr>
                    </a:p>
                  </a:txBody>
                  <a:tcPr marL="44450" marR="44450" marT="0" marB="0" anchor="b"/>
                </a:tc>
                <a:tc>
                  <a:txBody>
                    <a:bodyPr/>
                    <a:lstStyle/>
                    <a:p>
                      <a:pPr algn="r">
                        <a:lnSpc>
                          <a:spcPct val="150000"/>
                        </a:lnSpc>
                        <a:spcAft>
                          <a:spcPts val="0"/>
                        </a:spcAft>
                      </a:pPr>
                      <a:r>
                        <a:rPr lang="es-EC" sz="1200">
                          <a:solidFill>
                            <a:schemeClr val="tx1"/>
                          </a:solidFill>
                          <a:effectLst/>
                        </a:rPr>
                        <a:t>807.777,02</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a:solidFill>
                            <a:schemeClr val="tx1"/>
                          </a:solidFill>
                          <a:effectLst/>
                        </a:rPr>
                        <a:t>709.592,79</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dirty="0">
                          <a:solidFill>
                            <a:schemeClr val="tx1"/>
                          </a:solidFill>
                          <a:effectLst/>
                        </a:rPr>
                        <a:t>490.182,13</a:t>
                      </a:r>
                      <a:endParaRPr lang="es-EC" sz="1100" dirty="0">
                        <a:solidFill>
                          <a:schemeClr val="tx1"/>
                        </a:solidFill>
                        <a:effectLst/>
                        <a:latin typeface="Century Gothic" panose="020B0502020202020204" pitchFamily="34" charset="0"/>
                        <a:ea typeface="Calibri"/>
                        <a:cs typeface="Times New Roman"/>
                      </a:endParaRPr>
                    </a:p>
                  </a:txBody>
                  <a:tcPr marL="44450" marR="44450" marT="0" marB="0" anchor="ctr"/>
                </a:tc>
              </a:tr>
              <a:tr h="502425">
                <a:tc>
                  <a:txBody>
                    <a:bodyPr/>
                    <a:lstStyle/>
                    <a:p>
                      <a:pPr>
                        <a:lnSpc>
                          <a:spcPct val="150000"/>
                        </a:lnSpc>
                        <a:spcAft>
                          <a:spcPts val="0"/>
                        </a:spcAft>
                      </a:pPr>
                      <a:r>
                        <a:rPr lang="es-EC" sz="1200">
                          <a:solidFill>
                            <a:schemeClr val="tx1"/>
                          </a:solidFill>
                          <a:effectLst/>
                        </a:rPr>
                        <a:t>Total Exportaciones</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b"/>
                </a:tc>
                <a:tc>
                  <a:txBody>
                    <a:bodyPr/>
                    <a:lstStyle/>
                    <a:p>
                      <a:pPr algn="r">
                        <a:lnSpc>
                          <a:spcPct val="150000"/>
                        </a:lnSpc>
                        <a:spcAft>
                          <a:spcPts val="0"/>
                        </a:spcAft>
                      </a:pPr>
                      <a:r>
                        <a:rPr lang="es-EC" sz="1200">
                          <a:solidFill>
                            <a:schemeClr val="tx1"/>
                          </a:solidFill>
                          <a:effectLst/>
                        </a:rPr>
                        <a:t>148.024,50</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a:solidFill>
                            <a:schemeClr val="tx1"/>
                          </a:solidFill>
                          <a:effectLst/>
                        </a:rPr>
                        <a:t>118.102,85</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a:solidFill>
                            <a:schemeClr val="tx1"/>
                          </a:solidFill>
                          <a:effectLst/>
                        </a:rPr>
                        <a:t>110.382,00</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r>
              <a:tr h="753638">
                <a:tc>
                  <a:txBody>
                    <a:bodyPr/>
                    <a:lstStyle/>
                    <a:p>
                      <a:pPr>
                        <a:lnSpc>
                          <a:spcPct val="150000"/>
                        </a:lnSpc>
                        <a:spcAft>
                          <a:spcPts val="0"/>
                        </a:spcAft>
                      </a:pPr>
                      <a:r>
                        <a:rPr lang="es-EC" sz="1200" dirty="0">
                          <a:solidFill>
                            <a:schemeClr val="tx1"/>
                          </a:solidFill>
                          <a:effectLst/>
                        </a:rPr>
                        <a:t>Total Balanza Comercial Sector Textil</a:t>
                      </a:r>
                      <a:endParaRPr lang="es-EC" sz="1100" dirty="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a:solidFill>
                            <a:schemeClr val="tx1"/>
                          </a:solidFill>
                          <a:effectLst/>
                        </a:rPr>
                        <a:t>659.752,52</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a:solidFill>
                            <a:schemeClr val="tx1"/>
                          </a:solidFill>
                          <a:effectLst/>
                        </a:rPr>
                        <a:t>591.489,94</a:t>
                      </a:r>
                      <a:endParaRPr lang="es-EC" sz="1100">
                        <a:solidFill>
                          <a:schemeClr val="tx1"/>
                        </a:solidFill>
                        <a:effectLst/>
                        <a:latin typeface="Century Gothic" panose="020B0502020202020204" pitchFamily="34" charset="0"/>
                        <a:ea typeface="Calibri"/>
                        <a:cs typeface="Times New Roman"/>
                      </a:endParaRPr>
                    </a:p>
                  </a:txBody>
                  <a:tcPr marL="44450" marR="44450" marT="0" marB="0" anchor="ctr"/>
                </a:tc>
                <a:tc>
                  <a:txBody>
                    <a:bodyPr/>
                    <a:lstStyle/>
                    <a:p>
                      <a:pPr algn="r">
                        <a:lnSpc>
                          <a:spcPct val="150000"/>
                        </a:lnSpc>
                        <a:spcAft>
                          <a:spcPts val="0"/>
                        </a:spcAft>
                      </a:pPr>
                      <a:r>
                        <a:rPr lang="es-EC" sz="1200" dirty="0">
                          <a:solidFill>
                            <a:schemeClr val="tx1"/>
                          </a:solidFill>
                          <a:effectLst/>
                        </a:rPr>
                        <a:t>379.800,13</a:t>
                      </a:r>
                      <a:endParaRPr lang="es-EC" sz="1100" dirty="0">
                        <a:solidFill>
                          <a:schemeClr val="tx1"/>
                        </a:solidFill>
                        <a:effectLst/>
                        <a:latin typeface="Century Gothic" panose="020B0502020202020204" pitchFamily="34" charset="0"/>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4405924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67201"/>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MARCO METEDOLOGICO</a:t>
            </a:r>
          </a:p>
        </p:txBody>
      </p:sp>
      <p:graphicFrame>
        <p:nvGraphicFramePr>
          <p:cNvPr id="14" name="13 Diagrama"/>
          <p:cNvGraphicFramePr/>
          <p:nvPr>
            <p:extLst>
              <p:ext uri="{D42A27DB-BD31-4B8C-83A1-F6EECF244321}">
                <p14:modId xmlns:p14="http://schemas.microsoft.com/office/powerpoint/2010/main" val="253282641"/>
              </p:ext>
            </p:extLst>
          </p:nvPr>
        </p:nvGraphicFramePr>
        <p:xfrm>
          <a:off x="152400" y="381000"/>
          <a:ext cx="8839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esultado de imagen para enfoq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750289"/>
            <a:ext cx="129222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tipolog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4800" y="4319257"/>
            <a:ext cx="1600200" cy="14304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revision de documentos gif animados"/>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484844" y="973626"/>
            <a:ext cx="1125755" cy="11257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revision de documentos animado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4724400"/>
            <a:ext cx="1706114" cy="117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9363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7201"/>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base">
              <a:spcBef>
                <a:spcPct val="0"/>
              </a:spcBef>
              <a:spcAft>
                <a:spcPct val="0"/>
              </a:spcAft>
            </a:pPr>
            <a:r>
              <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rPr>
              <a:t>MARCO EMPIRICO</a:t>
            </a:r>
          </a:p>
        </p:txBody>
      </p:sp>
      <p:graphicFrame>
        <p:nvGraphicFramePr>
          <p:cNvPr id="8" name="7 Diagrama"/>
          <p:cNvGraphicFramePr/>
          <p:nvPr>
            <p:extLst>
              <p:ext uri="{D42A27DB-BD31-4B8C-83A1-F6EECF244321}">
                <p14:modId xmlns:p14="http://schemas.microsoft.com/office/powerpoint/2010/main" val="4021183005"/>
              </p:ext>
            </p:extLst>
          </p:nvPr>
        </p:nvGraphicFramePr>
        <p:xfrm>
          <a:off x="609600" y="914400"/>
          <a:ext cx="7924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4452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304800"/>
            <a:ext cx="91440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S" sz="24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rPr>
              <a:t>Uso de productos o materias primas importadas  </a:t>
            </a:r>
            <a:endParaRPr lang="es-ES" sz="24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4255183836"/>
              </p:ext>
            </p:extLst>
          </p:nvPr>
        </p:nvGraphicFramePr>
        <p:xfrm>
          <a:off x="914400" y="1066800"/>
          <a:ext cx="6324601" cy="1219200"/>
        </p:xfrm>
        <a:graphic>
          <a:graphicData uri="http://schemas.openxmlformats.org/drawingml/2006/table">
            <a:tbl>
              <a:tblPr/>
              <a:tblGrid>
                <a:gridCol w="668427"/>
                <a:gridCol w="1010030"/>
                <a:gridCol w="1010030"/>
                <a:gridCol w="1212038"/>
                <a:gridCol w="1212038"/>
                <a:gridCol w="1212038"/>
              </a:tblGrid>
              <a:tr h="484290">
                <a:tc gridSpan="2">
                  <a:txBody>
                    <a:bodyPr/>
                    <a:lstStyle/>
                    <a:p>
                      <a:pPr algn="l">
                        <a:lnSpc>
                          <a:spcPct val="115000"/>
                        </a:lnSpc>
                        <a:spcAft>
                          <a:spcPts val="1000"/>
                        </a:spcAft>
                      </a:pPr>
                      <a:r>
                        <a:rPr lang="es-EC" sz="1200" dirty="0">
                          <a:effectLst/>
                          <a:latin typeface="Times New Roman"/>
                          <a:ea typeface="Calibri"/>
                          <a:cs typeface="Times New Roman"/>
                        </a:rPr>
                        <a:t> </a:t>
                      </a:r>
                      <a:endParaRPr lang="es-EC" sz="1200" dirty="0">
                        <a:effectLst/>
                        <a:latin typeface="Calibri"/>
                        <a:ea typeface="Calibri"/>
                        <a:cs typeface="Times New Roman"/>
                      </a:endParaRPr>
                    </a:p>
                  </a:txBody>
                  <a:tcPr marL="0" marR="0" marT="0" marB="0" anchor="b">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ts val="1600"/>
                        </a:lnSpc>
                        <a:spcAft>
                          <a:spcPts val="0"/>
                        </a:spcAft>
                      </a:pPr>
                      <a:r>
                        <a:rPr lang="es-EC" sz="1200" b="1" dirty="0">
                          <a:solidFill>
                            <a:srgbClr val="000000"/>
                          </a:solidFill>
                          <a:effectLst/>
                          <a:latin typeface="Arial"/>
                          <a:ea typeface="Calibri"/>
                          <a:cs typeface="Times New Roman"/>
                        </a:rPr>
                        <a:t>Frecuencia</a:t>
                      </a:r>
                      <a:endParaRPr lang="es-EC" sz="1200" b="1" dirty="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b="1" dirty="0">
                          <a:solidFill>
                            <a:srgbClr val="000000"/>
                          </a:solidFill>
                          <a:effectLst/>
                          <a:latin typeface="Arial"/>
                          <a:ea typeface="Calibri"/>
                          <a:cs typeface="Times New Roman"/>
                        </a:rPr>
                        <a:t>Porcentaje</a:t>
                      </a:r>
                      <a:endParaRPr lang="es-EC" sz="1200" b="1" dirty="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b="1" dirty="0">
                          <a:solidFill>
                            <a:srgbClr val="000000"/>
                          </a:solidFill>
                          <a:effectLst/>
                          <a:latin typeface="Arial"/>
                          <a:ea typeface="Calibri"/>
                          <a:cs typeface="Times New Roman"/>
                        </a:rPr>
                        <a:t>Porcentaje válido</a:t>
                      </a:r>
                      <a:endParaRPr lang="es-EC" sz="1200" b="1" dirty="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s-EC" sz="1200" b="1" dirty="0">
                          <a:solidFill>
                            <a:srgbClr val="000000"/>
                          </a:solidFill>
                          <a:effectLst/>
                          <a:latin typeface="Arial"/>
                          <a:ea typeface="Calibri"/>
                          <a:cs typeface="Times New Roman"/>
                        </a:rPr>
                        <a:t>Porcentaje acumulado</a:t>
                      </a:r>
                      <a:endParaRPr lang="es-EC" sz="1200" b="1" dirty="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42145">
                <a:tc rowSpan="3">
                  <a:txBody>
                    <a:bodyPr/>
                    <a:lstStyle/>
                    <a:p>
                      <a:pPr marL="38100" marR="38100" algn="l">
                        <a:lnSpc>
                          <a:spcPts val="1600"/>
                        </a:lnSpc>
                        <a:spcAft>
                          <a:spcPts val="0"/>
                        </a:spcAft>
                      </a:pPr>
                      <a:r>
                        <a:rPr lang="es-EC" sz="1200">
                          <a:solidFill>
                            <a:srgbClr val="000000"/>
                          </a:solidFill>
                          <a:effectLst/>
                          <a:latin typeface="Arial"/>
                          <a:ea typeface="Calibri"/>
                          <a:cs typeface="Times New Roman"/>
                        </a:rPr>
                        <a:t> </a:t>
                      </a:r>
                      <a:endParaRPr lang="es-EC" sz="1200">
                        <a:effectLst/>
                        <a:latin typeface="Calibri"/>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Si</a:t>
                      </a:r>
                      <a:endParaRPr lang="es-EC" sz="1200">
                        <a:effectLst/>
                        <a:latin typeface="Calibri"/>
                        <a:ea typeface="Calibri"/>
                        <a:cs typeface="Times New Roman"/>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29</a:t>
                      </a:r>
                      <a:endParaRPr lang="es-EC" sz="12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93,5</a:t>
                      </a:r>
                      <a:endParaRPr lang="es-EC" sz="12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93,5</a:t>
                      </a:r>
                      <a:endParaRPr lang="es-EC" sz="12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93,5</a:t>
                      </a:r>
                      <a:endParaRPr lang="es-EC" sz="1200">
                        <a:effectLst/>
                        <a:latin typeface="Calibri"/>
                        <a:ea typeface="Calibri"/>
                        <a:cs typeface="Times New Roman"/>
                      </a:endParaRPr>
                    </a:p>
                  </a:txBody>
                  <a:tcPr marL="0" marR="0" marT="0" marB="0"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r h="242145">
                <a:tc vMerge="1">
                  <a:txBody>
                    <a:bodyPr/>
                    <a:lstStyle/>
                    <a:p>
                      <a:endParaRPr lang="es-EC"/>
                    </a:p>
                  </a:txBody>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N0</a:t>
                      </a:r>
                      <a:endParaRPr lang="es-EC" sz="12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2</a:t>
                      </a:r>
                      <a:endParaRPr lang="es-EC" sz="12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6,5</a:t>
                      </a:r>
                      <a:endParaRPr lang="es-EC" sz="12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6,5</a:t>
                      </a:r>
                      <a:endParaRPr lang="es-EC" sz="12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100,0</a:t>
                      </a:r>
                      <a:endParaRPr lang="es-EC" sz="12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250620">
                <a:tc vMerge="1">
                  <a:txBody>
                    <a:bodyPr/>
                    <a:lstStyle/>
                    <a:p>
                      <a:endParaRPr lang="es-EC"/>
                    </a:p>
                  </a:txBody>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Total</a:t>
                      </a:r>
                      <a:endParaRPr lang="es-EC" sz="1200">
                        <a:effectLst/>
                        <a:latin typeface="Calibri"/>
                        <a:ea typeface="Calibri"/>
                        <a:cs typeface="Times New Roman"/>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31</a:t>
                      </a:r>
                      <a:endParaRPr lang="es-EC" sz="12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100,0</a:t>
                      </a:r>
                      <a:endParaRPr lang="es-EC" sz="12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l">
                        <a:lnSpc>
                          <a:spcPts val="1600"/>
                        </a:lnSpc>
                        <a:spcAft>
                          <a:spcPts val="0"/>
                        </a:spcAft>
                      </a:pPr>
                      <a:r>
                        <a:rPr lang="es-EC" sz="1200">
                          <a:solidFill>
                            <a:srgbClr val="000000"/>
                          </a:solidFill>
                          <a:effectLst/>
                          <a:latin typeface="Arial"/>
                          <a:ea typeface="Calibri"/>
                          <a:cs typeface="Times New Roman"/>
                        </a:rPr>
                        <a:t>100,0</a:t>
                      </a:r>
                      <a:endParaRPr lang="es-EC" sz="120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C" sz="1200" dirty="0">
                          <a:effectLst/>
                          <a:latin typeface="Times New Roman"/>
                          <a:ea typeface="Calibri"/>
                          <a:cs typeface="Times New Roman"/>
                        </a:rPr>
                        <a:t> </a:t>
                      </a:r>
                      <a:endParaRPr lang="es-EC" sz="1200" dirty="0">
                        <a:effectLst/>
                        <a:latin typeface="Calibri"/>
                        <a:ea typeface="Calibri"/>
                        <a:cs typeface="Times New Roman"/>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4495800" cy="3276600"/>
          </a:xfrm>
          <a:prstGeom prst="rect">
            <a:avLst/>
          </a:prstGeom>
          <a:noFill/>
          <a:ln w="9525">
            <a:solidFill>
              <a:schemeClr val="tx1"/>
            </a:solidFill>
          </a:ln>
        </p:spPr>
      </p:pic>
    </p:spTree>
    <p:extLst>
      <p:ext uri="{BB962C8B-B14F-4D97-AF65-F5344CB8AC3E}">
        <p14:creationId xmlns:p14="http://schemas.microsoft.com/office/powerpoint/2010/main" val="36119209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28600"/>
            <a:ext cx="91440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s-EC" sz="2000" b="1" dirty="0">
                <a:ln>
                  <a:solidFill>
                    <a:schemeClr val="accent1">
                      <a:lumMod val="75000"/>
                    </a:schemeClr>
                  </a:solidFill>
                </a:ln>
                <a:solidFill>
                  <a:schemeClr val="tx2">
                    <a:lumMod val="75000"/>
                  </a:schemeClr>
                </a:solidFill>
                <a:latin typeface="Century Gothic" panose="020B0502020202020204" pitchFamily="34" charset="0"/>
                <a:cs typeface="Arial" pitchFamily="34" charset="0"/>
              </a:rPr>
              <a:t>Nivel de importaciones entre el 2014 – 2016 y del 2017 en adelante</a:t>
            </a:r>
            <a:endParaRPr lang="es-ES" sz="2000" b="1" dirty="0" smtClean="0">
              <a:ln>
                <a:solidFill>
                  <a:schemeClr val="accent1">
                    <a:lumMod val="75000"/>
                  </a:schemeClr>
                </a:solidFill>
              </a:ln>
              <a:solidFill>
                <a:schemeClr val="tx2">
                  <a:lumMod val="75000"/>
                </a:schemeClr>
              </a:solidFill>
              <a:latin typeface="Century Gothic" panose="020B0502020202020204" pitchFamily="34" charset="0"/>
              <a:cs typeface="Arial" pitchFamily="34" charset="0"/>
            </a:endParaRPr>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140970" y="838200"/>
            <a:ext cx="4431030" cy="2514600"/>
          </a:xfrm>
          <a:prstGeom prst="rect">
            <a:avLst/>
          </a:prstGeom>
          <a:noFill/>
          <a:ln w="9525">
            <a:solidFill>
              <a:schemeClr val="tx1"/>
            </a:solid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9002"/>
            <a:ext cx="4184467" cy="2531444"/>
          </a:xfrm>
          <a:prstGeom prst="rect">
            <a:avLst/>
          </a:prstGeom>
          <a:noFill/>
          <a:ln w="9525">
            <a:solidFill>
              <a:schemeClr val="tx1"/>
            </a:solid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140970" y="3505200"/>
            <a:ext cx="4431030" cy="2667000"/>
          </a:xfrm>
          <a:prstGeom prst="rect">
            <a:avLst/>
          </a:prstGeom>
          <a:noFill/>
          <a:ln w="9525">
            <a:solidFill>
              <a:schemeClr val="tx1"/>
            </a:solidFill>
          </a:ln>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491564"/>
            <a:ext cx="4184467" cy="2680636"/>
          </a:xfrm>
          <a:prstGeom prst="rect">
            <a:avLst/>
          </a:prstGeom>
          <a:noFill/>
          <a:ln w="9525">
            <a:solidFill>
              <a:schemeClr val="tx1"/>
            </a:solidFill>
          </a:ln>
        </p:spPr>
      </p:pic>
    </p:spTree>
    <p:extLst>
      <p:ext uri="{BB962C8B-B14F-4D97-AF65-F5344CB8AC3E}">
        <p14:creationId xmlns:p14="http://schemas.microsoft.com/office/powerpoint/2010/main" val="429053462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988</Words>
  <Application>Microsoft Office PowerPoint</Application>
  <PresentationFormat>Presentación en pantalla (4:3)</PresentationFormat>
  <Paragraphs>131</Paragraphs>
  <Slides>15</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15</vt:i4>
      </vt:variant>
    </vt:vector>
  </HeadingPairs>
  <TitlesOfParts>
    <vt:vector size="18" baseType="lpstr">
      <vt:lpstr>1_Tema de Office</vt:lpstr>
      <vt:lpstr>2_Tema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Navas Jurado Cesar Eduardo</dc:creator>
  <cp:lastModifiedBy>stefy</cp:lastModifiedBy>
  <cp:revision>116</cp:revision>
  <dcterms:created xsi:type="dcterms:W3CDTF">2016-01-20T19:24:14Z</dcterms:created>
  <dcterms:modified xsi:type="dcterms:W3CDTF">2017-11-29T14:34:20Z</dcterms:modified>
</cp:coreProperties>
</file>