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7"/>
  </p:notesMasterIdLst>
  <p:sldIdLst>
    <p:sldId id="257" r:id="rId2"/>
    <p:sldId id="258" r:id="rId3"/>
    <p:sldId id="259" r:id="rId4"/>
    <p:sldId id="311" r:id="rId5"/>
    <p:sldId id="323" r:id="rId6"/>
    <p:sldId id="287" r:id="rId7"/>
    <p:sldId id="292" r:id="rId8"/>
    <p:sldId id="293" r:id="rId9"/>
    <p:sldId id="294" r:id="rId10"/>
    <p:sldId id="260" r:id="rId11"/>
    <p:sldId id="261" r:id="rId12"/>
    <p:sldId id="266" r:id="rId13"/>
    <p:sldId id="325" r:id="rId14"/>
    <p:sldId id="318" r:id="rId15"/>
    <p:sldId id="319" r:id="rId16"/>
    <p:sldId id="320" r:id="rId17"/>
    <p:sldId id="326" r:id="rId18"/>
    <p:sldId id="271" r:id="rId19"/>
    <p:sldId id="327" r:id="rId20"/>
    <p:sldId id="273" r:id="rId21"/>
    <p:sldId id="278" r:id="rId22"/>
    <p:sldId id="280" r:id="rId23"/>
    <p:sldId id="312" r:id="rId24"/>
    <p:sldId id="315" r:id="rId25"/>
    <p:sldId id="300" r:id="rId26"/>
    <p:sldId id="301" r:id="rId27"/>
    <p:sldId id="336" r:id="rId28"/>
    <p:sldId id="317" r:id="rId29"/>
    <p:sldId id="329" r:id="rId30"/>
    <p:sldId id="330" r:id="rId31"/>
    <p:sldId id="331" r:id="rId32"/>
    <p:sldId id="307" r:id="rId33"/>
    <p:sldId id="332" r:id="rId34"/>
    <p:sldId id="333" r:id="rId35"/>
    <p:sldId id="334" r:id="rId3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8" autoAdjust="0"/>
    <p:restoredTop sz="86551"/>
  </p:normalViewPr>
  <p:slideViewPr>
    <p:cSldViewPr snapToGrid="0">
      <p:cViewPr>
        <p:scale>
          <a:sx n="51" d="100"/>
          <a:sy n="51" d="100"/>
        </p:scale>
        <p:origin x="-1692" y="-3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F46C6D-3E16-461B-9DC4-D8510996DDE9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3E28983-11A8-4953-A6C1-BCD63851B80B}">
      <dgm:prSet phldrT="[Texto]" custT="1"/>
      <dgm:spPr>
        <a:ln w="28575"/>
      </dgm:spPr>
      <dgm:t>
        <a:bodyPr/>
        <a:lstStyle/>
        <a:p>
          <a:r>
            <a:rPr lang="es-EC" sz="20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Superficie  cultivada 967 hectáreas </a:t>
          </a:r>
          <a:endParaRPr lang="es-EC" sz="2000" i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E3D383-E273-4631-9EB6-59E8107F4883}" type="parTrans" cxnId="{36044F45-B82B-4D00-AEA6-4CB6C703070E}">
      <dgm:prSet/>
      <dgm:spPr/>
      <dgm:t>
        <a:bodyPr/>
        <a:lstStyle/>
        <a:p>
          <a:endParaRPr lang="es-EC"/>
        </a:p>
      </dgm:t>
    </dgm:pt>
    <dgm:pt modelId="{7C095908-0415-404C-A809-DC2895A4359B}" type="sibTrans" cxnId="{36044F45-B82B-4D00-AEA6-4CB6C703070E}">
      <dgm:prSet/>
      <dgm:spPr/>
      <dgm:t>
        <a:bodyPr/>
        <a:lstStyle/>
        <a:p>
          <a:endParaRPr lang="es-EC"/>
        </a:p>
      </dgm:t>
    </dgm:pt>
    <dgm:pt modelId="{4D79CFEB-106D-4E20-BC42-5A94C4A1AD3E}">
      <dgm:prSet phldrT="[Texto]" custT="1"/>
      <dgm:spPr>
        <a:ln w="28575"/>
      </dgm:spPr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Búsqueda alternativas con uso de control biológico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86535-DC8C-4599-A439-DF9AB6F9DAD3}" type="parTrans" cxnId="{4C2C901B-EFBE-425F-8C0E-23C91DD7C2A3}">
      <dgm:prSet/>
      <dgm:spPr/>
      <dgm:t>
        <a:bodyPr/>
        <a:lstStyle/>
        <a:p>
          <a:endParaRPr lang="es-EC"/>
        </a:p>
      </dgm:t>
    </dgm:pt>
    <dgm:pt modelId="{69E77DBE-435B-4E97-86DB-0A863960921E}" type="sibTrans" cxnId="{4C2C901B-EFBE-425F-8C0E-23C91DD7C2A3}">
      <dgm:prSet/>
      <dgm:spPr/>
      <dgm:t>
        <a:bodyPr/>
        <a:lstStyle/>
        <a:p>
          <a:endParaRPr lang="es-EC"/>
        </a:p>
      </dgm:t>
    </dgm:pt>
    <dgm:pt modelId="{A6D16293-F4AE-43FE-BB1F-20EB3F4CA5AB}">
      <dgm:prSet phldrT="[Texto]" custT="1"/>
      <dgm:spPr>
        <a:ln w="28575"/>
      </dgm:spPr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Participación del 17,22% del total de producción.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E8A7E-F4A9-4F78-A78C-3B0FD9FB89EC}" type="parTrans" cxnId="{247DC43A-53C7-417B-9E51-6E7C72B0C711}">
      <dgm:prSet/>
      <dgm:spPr/>
      <dgm:t>
        <a:bodyPr/>
        <a:lstStyle/>
        <a:p>
          <a:endParaRPr lang="es-EC"/>
        </a:p>
      </dgm:t>
    </dgm:pt>
    <dgm:pt modelId="{DCA447C2-FF04-414E-9847-FAA2D8E19235}" type="sibTrans" cxnId="{247DC43A-53C7-417B-9E51-6E7C72B0C711}">
      <dgm:prSet/>
      <dgm:spPr/>
      <dgm:t>
        <a:bodyPr/>
        <a:lstStyle/>
        <a:p>
          <a:endParaRPr lang="es-EC"/>
        </a:p>
      </dgm:t>
    </dgm:pt>
    <dgm:pt modelId="{D072883E-BCB5-4D98-97DB-F4FDA957CFFC}">
      <dgm:prSet phldrT="[Texto]" custT="1"/>
      <dgm:spPr>
        <a:ln w="28575"/>
      </dgm:spPr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0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Liriomyza</a:t>
          </a:r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spp</a:t>
          </a:r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(plaga cuarentenaria), genera pérdidas del 30 a 40%.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B4180E-69FE-44C6-9FDA-09B5A4563762}" type="parTrans" cxnId="{1D93508C-3065-4A2A-A8F4-1DD74BB234E9}">
      <dgm:prSet/>
      <dgm:spPr/>
      <dgm:t>
        <a:bodyPr/>
        <a:lstStyle/>
        <a:p>
          <a:endParaRPr lang="es-EC"/>
        </a:p>
      </dgm:t>
    </dgm:pt>
    <dgm:pt modelId="{CCC38D3E-7781-4F46-8698-4EA700398388}" type="sibTrans" cxnId="{1D93508C-3065-4A2A-A8F4-1DD74BB234E9}">
      <dgm:prSet/>
      <dgm:spPr/>
      <dgm:t>
        <a:bodyPr/>
        <a:lstStyle/>
        <a:p>
          <a:endParaRPr lang="es-EC"/>
        </a:p>
      </dgm:t>
    </dgm:pt>
    <dgm:pt modelId="{9943BE74-1F30-499E-95B3-3C48E8ABF78D}" type="pres">
      <dgm:prSet presAssocID="{11F46C6D-3E16-461B-9DC4-D8510996DDE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1B3B5313-E39B-487B-B9FD-BF5CCA198DD7}" type="pres">
      <dgm:prSet presAssocID="{11F46C6D-3E16-461B-9DC4-D8510996DDE9}" presName="axisShape" presStyleLbl="bgShp" presStyleIdx="0" presStyleCnt="1" custFlipVert="1" custFlipHor="1" custScaleX="6498" custScaleY="935" custLinFactX="14533" custLinFactNeighborX="100000" custLinFactNeighborY="-65646"/>
      <dgm:spPr/>
    </dgm:pt>
    <dgm:pt modelId="{F320EFE9-5C56-4D9E-B7BF-DA010F55E39F}" type="pres">
      <dgm:prSet presAssocID="{11F46C6D-3E16-461B-9DC4-D8510996DDE9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F6FB4B-CC85-4CA4-A79F-6100BB34764E}" type="pres">
      <dgm:prSet presAssocID="{11F46C6D-3E16-461B-9DC4-D8510996DDE9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18D734-D12E-4D0C-9FC5-201A000A8A2B}" type="pres">
      <dgm:prSet presAssocID="{11F46C6D-3E16-461B-9DC4-D8510996DDE9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16AFAD-B903-4142-ABED-EF093907CA67}" type="pres">
      <dgm:prSet presAssocID="{11F46C6D-3E16-461B-9DC4-D8510996DDE9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B387763-3DE5-4B12-B52F-880E66619A2A}" type="presOf" srcId="{4D79CFEB-106D-4E20-BC42-5A94C4A1AD3E}" destId="{87F6FB4B-CC85-4CA4-A79F-6100BB34764E}" srcOrd="0" destOrd="0" presId="urn:microsoft.com/office/officeart/2005/8/layout/matrix2"/>
    <dgm:cxn modelId="{8AB1CA3E-D62E-40D8-AE5E-756043636BAC}" type="presOf" srcId="{11F46C6D-3E16-461B-9DC4-D8510996DDE9}" destId="{9943BE74-1F30-499E-95B3-3C48E8ABF78D}" srcOrd="0" destOrd="0" presId="urn:microsoft.com/office/officeart/2005/8/layout/matrix2"/>
    <dgm:cxn modelId="{5F07EEAB-8E50-429D-A194-09EC5DC40F34}" type="presOf" srcId="{A6D16293-F4AE-43FE-BB1F-20EB3F4CA5AB}" destId="{0518D734-D12E-4D0C-9FC5-201A000A8A2B}" srcOrd="0" destOrd="0" presId="urn:microsoft.com/office/officeart/2005/8/layout/matrix2"/>
    <dgm:cxn modelId="{36044F45-B82B-4D00-AEA6-4CB6C703070E}" srcId="{11F46C6D-3E16-461B-9DC4-D8510996DDE9}" destId="{F3E28983-11A8-4953-A6C1-BCD63851B80B}" srcOrd="0" destOrd="0" parTransId="{5FE3D383-E273-4631-9EB6-59E8107F4883}" sibTransId="{7C095908-0415-404C-A809-DC2895A4359B}"/>
    <dgm:cxn modelId="{4C2C901B-EFBE-425F-8C0E-23C91DD7C2A3}" srcId="{11F46C6D-3E16-461B-9DC4-D8510996DDE9}" destId="{4D79CFEB-106D-4E20-BC42-5A94C4A1AD3E}" srcOrd="1" destOrd="0" parTransId="{72B86535-DC8C-4599-A439-DF9AB6F9DAD3}" sibTransId="{69E77DBE-435B-4E97-86DB-0A863960921E}"/>
    <dgm:cxn modelId="{D148A40F-5221-46A7-8AA0-FDEFB8D0C76F}" type="presOf" srcId="{D072883E-BCB5-4D98-97DB-F4FDA957CFFC}" destId="{EB16AFAD-B903-4142-ABED-EF093907CA67}" srcOrd="0" destOrd="0" presId="urn:microsoft.com/office/officeart/2005/8/layout/matrix2"/>
    <dgm:cxn modelId="{1D93508C-3065-4A2A-A8F4-1DD74BB234E9}" srcId="{11F46C6D-3E16-461B-9DC4-D8510996DDE9}" destId="{D072883E-BCB5-4D98-97DB-F4FDA957CFFC}" srcOrd="3" destOrd="0" parTransId="{60B4180E-69FE-44C6-9FDA-09B5A4563762}" sibTransId="{CCC38D3E-7781-4F46-8698-4EA700398388}"/>
    <dgm:cxn modelId="{247DC43A-53C7-417B-9E51-6E7C72B0C711}" srcId="{11F46C6D-3E16-461B-9DC4-D8510996DDE9}" destId="{A6D16293-F4AE-43FE-BB1F-20EB3F4CA5AB}" srcOrd="2" destOrd="0" parTransId="{2D5E8A7E-F4A9-4F78-A78C-3B0FD9FB89EC}" sibTransId="{DCA447C2-FF04-414E-9847-FAA2D8E19235}"/>
    <dgm:cxn modelId="{863705AD-A646-4CB5-ABD4-8E626262641A}" type="presOf" srcId="{F3E28983-11A8-4953-A6C1-BCD63851B80B}" destId="{F320EFE9-5C56-4D9E-B7BF-DA010F55E39F}" srcOrd="0" destOrd="0" presId="urn:microsoft.com/office/officeart/2005/8/layout/matrix2"/>
    <dgm:cxn modelId="{0DCC6436-B86E-463F-B4C0-32D1F307B863}" type="presParOf" srcId="{9943BE74-1F30-499E-95B3-3C48E8ABF78D}" destId="{1B3B5313-E39B-487B-B9FD-BF5CCA198DD7}" srcOrd="0" destOrd="0" presId="urn:microsoft.com/office/officeart/2005/8/layout/matrix2"/>
    <dgm:cxn modelId="{96036955-B0E8-47B9-8724-51ECB70190CE}" type="presParOf" srcId="{9943BE74-1F30-499E-95B3-3C48E8ABF78D}" destId="{F320EFE9-5C56-4D9E-B7BF-DA010F55E39F}" srcOrd="1" destOrd="0" presId="urn:microsoft.com/office/officeart/2005/8/layout/matrix2"/>
    <dgm:cxn modelId="{2F76CEF0-AE2F-4A38-B90D-F400E0466377}" type="presParOf" srcId="{9943BE74-1F30-499E-95B3-3C48E8ABF78D}" destId="{87F6FB4B-CC85-4CA4-A79F-6100BB34764E}" srcOrd="2" destOrd="0" presId="urn:microsoft.com/office/officeart/2005/8/layout/matrix2"/>
    <dgm:cxn modelId="{62479468-5DE7-484A-8F05-F0F6A3237041}" type="presParOf" srcId="{9943BE74-1F30-499E-95B3-3C48E8ABF78D}" destId="{0518D734-D12E-4D0C-9FC5-201A000A8A2B}" srcOrd="3" destOrd="0" presId="urn:microsoft.com/office/officeart/2005/8/layout/matrix2"/>
    <dgm:cxn modelId="{E8C0962A-315E-4751-BF6E-35B006858953}" type="presParOf" srcId="{9943BE74-1F30-499E-95B3-3C48E8ABF78D}" destId="{EB16AFAD-B903-4142-ABED-EF093907CA67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9B3549-E8AF-49DB-99C0-D4B92E727910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6C56A24-47B2-48C5-B90C-1137C3F71BE8}">
      <dgm:prSet phldrT="[Texto]" custT="1"/>
      <dgm:spPr/>
      <dgm:t>
        <a:bodyPr/>
        <a:lstStyle/>
        <a:p>
          <a:pPr algn="ctr"/>
          <a:r>
            <a:rPr lang="es-EC" sz="2400" dirty="0" smtClean="0">
              <a:latin typeface="Times" charset="0"/>
              <a:ea typeface="Times" charset="0"/>
              <a:cs typeface="Times" charset="0"/>
            </a:rPr>
            <a:t>Adaptación     y reproducción</a:t>
          </a:r>
          <a:endParaRPr lang="es-EC" sz="2400" dirty="0">
            <a:latin typeface="Times" charset="0"/>
            <a:ea typeface="Times" charset="0"/>
            <a:cs typeface="Times" charset="0"/>
          </a:endParaRPr>
        </a:p>
      </dgm:t>
    </dgm:pt>
    <dgm:pt modelId="{381D2E44-CF18-4564-AEFA-2A2E23570F74}" type="parTrans" cxnId="{3591FBED-1D93-4B40-9A88-468004B0AADC}">
      <dgm:prSet/>
      <dgm:spPr/>
      <dgm:t>
        <a:bodyPr/>
        <a:lstStyle/>
        <a:p>
          <a:endParaRPr lang="es-EC"/>
        </a:p>
      </dgm:t>
    </dgm:pt>
    <dgm:pt modelId="{5B9E7186-1214-4A16-8F43-887940651A5B}" type="sibTrans" cxnId="{3591FBED-1D93-4B40-9A88-468004B0AADC}">
      <dgm:prSet/>
      <dgm:spPr/>
      <dgm:t>
        <a:bodyPr/>
        <a:lstStyle/>
        <a:p>
          <a:endParaRPr lang="es-EC"/>
        </a:p>
      </dgm:t>
    </dgm:pt>
    <dgm:pt modelId="{68AADE68-BE64-4AEE-AF42-328EFCD76ED8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Times New Roman" charset="0"/>
              <a:ea typeface="Times New Roman" charset="0"/>
              <a:cs typeface="Times New Roman" charset="0"/>
            </a:rPr>
            <a:t>Daños de hasta el 66,41%</a:t>
          </a:r>
          <a:endParaRPr lang="es-EC" sz="2400" i="1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59DEC6B3-A432-43C9-8180-6186DE559CAE}" type="parTrans" cxnId="{014DC1A8-1906-4E0D-B20E-3C83B44FD660}">
      <dgm:prSet/>
      <dgm:spPr/>
      <dgm:t>
        <a:bodyPr/>
        <a:lstStyle/>
        <a:p>
          <a:endParaRPr lang="es-EC"/>
        </a:p>
      </dgm:t>
    </dgm:pt>
    <dgm:pt modelId="{0F53912B-9A92-4810-BDA5-DC47B654D841}" type="sibTrans" cxnId="{014DC1A8-1906-4E0D-B20E-3C83B44FD660}">
      <dgm:prSet/>
      <dgm:spPr/>
      <dgm:t>
        <a:bodyPr/>
        <a:lstStyle/>
        <a:p>
          <a:endParaRPr lang="es-EC"/>
        </a:p>
      </dgm:t>
    </dgm:pt>
    <dgm:pt modelId="{4B6E58FF-0FF6-4F25-B1BE-AB8B858FE6C3}">
      <dgm:prSet phldrT="[Texto]" custT="1"/>
      <dgm:spPr/>
      <dgm:t>
        <a:bodyPr/>
        <a:lstStyle/>
        <a:p>
          <a:r>
            <a:rPr lang="es-EC" sz="2400" dirty="0" smtClean="0">
              <a:latin typeface="Times New Roman" charset="0"/>
              <a:ea typeface="Times New Roman" charset="0"/>
              <a:cs typeface="Times New Roman" charset="0"/>
            </a:rPr>
            <a:t>Cuarentenaria</a:t>
          </a:r>
          <a:endParaRPr lang="es-EC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B4E3CA10-9578-4CEB-B862-7B1743A8330C}" type="parTrans" cxnId="{42368731-2A41-458F-9413-D70515D8A195}">
      <dgm:prSet/>
      <dgm:spPr/>
      <dgm:t>
        <a:bodyPr/>
        <a:lstStyle/>
        <a:p>
          <a:endParaRPr lang="es-EC"/>
        </a:p>
      </dgm:t>
    </dgm:pt>
    <dgm:pt modelId="{7E90A350-A4A7-4A86-AEFD-6981236745D7}" type="sibTrans" cxnId="{42368731-2A41-458F-9413-D70515D8A195}">
      <dgm:prSet/>
      <dgm:spPr/>
      <dgm:t>
        <a:bodyPr/>
        <a:lstStyle/>
        <a:p>
          <a:endParaRPr lang="es-EC"/>
        </a:p>
      </dgm:t>
    </dgm:pt>
    <dgm:pt modelId="{F17E37A5-F67A-4653-ACAA-5351E20F6B6C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57150"/>
      </dgm:spPr>
      <dgm:t>
        <a:bodyPr/>
        <a:lstStyle/>
        <a:p>
          <a:endParaRPr lang="es-EC" dirty="0"/>
        </a:p>
      </dgm:t>
    </dgm:pt>
    <dgm:pt modelId="{57C73DC7-B7BF-4EF6-AAFF-04DB8B89654D}" type="sibTrans" cxnId="{F6CA8A46-AD7A-46B4-AE6A-C1F9484927FD}">
      <dgm:prSet/>
      <dgm:spPr/>
      <dgm:t>
        <a:bodyPr/>
        <a:lstStyle/>
        <a:p>
          <a:endParaRPr lang="es-EC"/>
        </a:p>
      </dgm:t>
    </dgm:pt>
    <dgm:pt modelId="{D11F8788-C792-4CC0-AC55-AF130918E0CE}" type="parTrans" cxnId="{F6CA8A46-AD7A-46B4-AE6A-C1F9484927FD}">
      <dgm:prSet/>
      <dgm:spPr/>
      <dgm:t>
        <a:bodyPr/>
        <a:lstStyle/>
        <a:p>
          <a:endParaRPr lang="es-EC"/>
        </a:p>
      </dgm:t>
    </dgm:pt>
    <dgm:pt modelId="{972C167B-F729-4589-8645-AECAF54E4969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Times New Roman" charset="0"/>
              <a:ea typeface="Times New Roman" charset="0"/>
              <a:cs typeface="Times New Roman" charset="0"/>
            </a:rPr>
            <a:t>Costos  agroquímicos</a:t>
          </a:r>
          <a:r>
            <a:rPr lang="es-EC" sz="1700" dirty="0" smtClean="0"/>
            <a:t>.</a:t>
          </a:r>
          <a:endParaRPr lang="es-EC" sz="1700" dirty="0"/>
        </a:p>
      </dgm:t>
    </dgm:pt>
    <dgm:pt modelId="{93241AB2-7D42-4094-AFF7-F119D53AC5EA}" type="parTrans" cxnId="{E373954B-DAB1-4E8C-A9B9-0630DF14D41B}">
      <dgm:prSet/>
      <dgm:spPr/>
      <dgm:t>
        <a:bodyPr/>
        <a:lstStyle/>
        <a:p>
          <a:endParaRPr lang="es-EC"/>
        </a:p>
      </dgm:t>
    </dgm:pt>
    <dgm:pt modelId="{365C9748-537C-4555-84FF-04E7D8D55DB0}" type="sibTrans" cxnId="{E373954B-DAB1-4E8C-A9B9-0630DF14D41B}">
      <dgm:prSet/>
      <dgm:spPr/>
      <dgm:t>
        <a:bodyPr/>
        <a:lstStyle/>
        <a:p>
          <a:endParaRPr lang="es-EC"/>
        </a:p>
      </dgm:t>
    </dgm:pt>
    <dgm:pt modelId="{C2656E79-36FB-4178-91E5-03D36B434BD4}">
      <dgm:prSet phldrT="[Texto]" custT="1"/>
      <dgm:spPr/>
      <dgm:t>
        <a:bodyPr/>
        <a:lstStyle/>
        <a:p>
          <a:r>
            <a:rPr lang="es-EC" sz="2400" dirty="0" smtClean="0">
              <a:latin typeface="Times New Roman" charset="0"/>
              <a:ea typeface="Times New Roman" charset="0"/>
              <a:cs typeface="Times New Roman" charset="0"/>
            </a:rPr>
            <a:t>Daños ambiente</a:t>
          </a:r>
          <a:endParaRPr lang="es-EC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A4A46E90-224F-4364-BE8B-E3CF508CA5B8}" type="parTrans" cxnId="{8CD7B93E-F154-4C23-920B-FE7217F6173B}">
      <dgm:prSet/>
      <dgm:spPr/>
      <dgm:t>
        <a:bodyPr/>
        <a:lstStyle/>
        <a:p>
          <a:endParaRPr lang="es-EC"/>
        </a:p>
      </dgm:t>
    </dgm:pt>
    <dgm:pt modelId="{9C994583-9F33-4545-A670-743317A675ED}" type="sibTrans" cxnId="{8CD7B93E-F154-4C23-920B-FE7217F6173B}">
      <dgm:prSet/>
      <dgm:spPr/>
      <dgm:t>
        <a:bodyPr/>
        <a:lstStyle/>
        <a:p>
          <a:endParaRPr lang="es-EC"/>
        </a:p>
      </dgm:t>
    </dgm:pt>
    <dgm:pt modelId="{C31284F5-8A50-41B6-B561-ABE4D38F7DB3}" type="pres">
      <dgm:prSet presAssocID="{359B3549-E8AF-49DB-99C0-D4B92E72791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348A10BC-95DD-4C97-A29F-5D3584E1A3F1}" type="pres">
      <dgm:prSet presAssocID="{F17E37A5-F67A-4653-ACAA-5351E20F6B6C}" presName="centerShape" presStyleLbl="node0" presStyleIdx="0" presStyleCnt="1" custScaleX="179722" custScaleY="179431" custLinFactNeighborY="7724"/>
      <dgm:spPr/>
      <dgm:t>
        <a:bodyPr/>
        <a:lstStyle/>
        <a:p>
          <a:endParaRPr lang="es-EC"/>
        </a:p>
      </dgm:t>
    </dgm:pt>
    <dgm:pt modelId="{86F9B67B-91AF-4687-954A-C20FBE05C222}" type="pres">
      <dgm:prSet presAssocID="{381D2E44-CF18-4564-AEFA-2A2E23570F74}" presName="Name9" presStyleLbl="parChTrans1D2" presStyleIdx="0" presStyleCnt="5"/>
      <dgm:spPr/>
      <dgm:t>
        <a:bodyPr/>
        <a:lstStyle/>
        <a:p>
          <a:endParaRPr lang="es-ES_tradnl"/>
        </a:p>
      </dgm:t>
    </dgm:pt>
    <dgm:pt modelId="{71540690-C8CD-418C-901C-959E4DA0F8D7}" type="pres">
      <dgm:prSet presAssocID="{381D2E44-CF18-4564-AEFA-2A2E23570F74}" presName="connTx" presStyleLbl="parChTrans1D2" presStyleIdx="0" presStyleCnt="5"/>
      <dgm:spPr/>
      <dgm:t>
        <a:bodyPr/>
        <a:lstStyle/>
        <a:p>
          <a:endParaRPr lang="es-ES_tradnl"/>
        </a:p>
      </dgm:t>
    </dgm:pt>
    <dgm:pt modelId="{69268317-925B-423E-A9F0-0F0A67A09480}" type="pres">
      <dgm:prSet presAssocID="{06C56A24-47B2-48C5-B90C-1137C3F71BE8}" presName="node" presStyleLbl="node1" presStyleIdx="0" presStyleCnt="5" custScaleX="129515" custScaleY="945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574B0C-A152-475F-90F9-39ADF201C693}" type="pres">
      <dgm:prSet presAssocID="{59DEC6B3-A432-43C9-8180-6186DE559CAE}" presName="Name9" presStyleLbl="parChTrans1D2" presStyleIdx="1" presStyleCnt="5"/>
      <dgm:spPr/>
      <dgm:t>
        <a:bodyPr/>
        <a:lstStyle/>
        <a:p>
          <a:endParaRPr lang="es-ES_tradnl"/>
        </a:p>
      </dgm:t>
    </dgm:pt>
    <dgm:pt modelId="{2B669995-9631-44E3-87E2-CD3CBF71E2F1}" type="pres">
      <dgm:prSet presAssocID="{59DEC6B3-A432-43C9-8180-6186DE559CAE}" presName="connTx" presStyleLbl="parChTrans1D2" presStyleIdx="1" presStyleCnt="5"/>
      <dgm:spPr/>
      <dgm:t>
        <a:bodyPr/>
        <a:lstStyle/>
        <a:p>
          <a:endParaRPr lang="es-ES_tradnl"/>
        </a:p>
      </dgm:t>
    </dgm:pt>
    <dgm:pt modelId="{C1ED7287-E245-46A4-AEDF-1C74471B8F68}" type="pres">
      <dgm:prSet presAssocID="{68AADE68-BE64-4AEE-AF42-328EFCD76ED8}" presName="node" presStyleLbl="node1" presStyleIdx="1" presStyleCnt="5" custRadScaleRad="125433" custRadScaleInc="219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1F31E1-29BE-46C3-99BD-66FE12FBF9A9}" type="pres">
      <dgm:prSet presAssocID="{B4E3CA10-9578-4CEB-B862-7B1743A8330C}" presName="Name9" presStyleLbl="parChTrans1D2" presStyleIdx="2" presStyleCnt="5"/>
      <dgm:spPr/>
      <dgm:t>
        <a:bodyPr/>
        <a:lstStyle/>
        <a:p>
          <a:endParaRPr lang="es-ES_tradnl"/>
        </a:p>
      </dgm:t>
    </dgm:pt>
    <dgm:pt modelId="{6ED3A9D2-FB1D-4C89-9CB0-664BE821B168}" type="pres">
      <dgm:prSet presAssocID="{B4E3CA10-9578-4CEB-B862-7B1743A8330C}" presName="connTx" presStyleLbl="parChTrans1D2" presStyleIdx="2" presStyleCnt="5"/>
      <dgm:spPr/>
      <dgm:t>
        <a:bodyPr/>
        <a:lstStyle/>
        <a:p>
          <a:endParaRPr lang="es-ES_tradnl"/>
        </a:p>
      </dgm:t>
    </dgm:pt>
    <dgm:pt modelId="{56D974BA-C42F-42A0-B81A-A6C0B05A2423}" type="pres">
      <dgm:prSet presAssocID="{4B6E58FF-0FF6-4F25-B1BE-AB8B858FE6C3}" presName="node" presStyleLbl="node1" presStyleIdx="2" presStyleCnt="5" custRadScaleRad="124850" custRadScaleInc="-383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96422E-2944-480A-A223-89CF9CC4618D}" type="pres">
      <dgm:prSet presAssocID="{93241AB2-7D42-4094-AFF7-F119D53AC5EA}" presName="Name9" presStyleLbl="parChTrans1D2" presStyleIdx="3" presStyleCnt="5"/>
      <dgm:spPr/>
      <dgm:t>
        <a:bodyPr/>
        <a:lstStyle/>
        <a:p>
          <a:endParaRPr lang="es-ES_tradnl"/>
        </a:p>
      </dgm:t>
    </dgm:pt>
    <dgm:pt modelId="{4065B8BE-040E-4E8B-99CE-F787B164E864}" type="pres">
      <dgm:prSet presAssocID="{93241AB2-7D42-4094-AFF7-F119D53AC5EA}" presName="connTx" presStyleLbl="parChTrans1D2" presStyleIdx="3" presStyleCnt="5"/>
      <dgm:spPr/>
      <dgm:t>
        <a:bodyPr/>
        <a:lstStyle/>
        <a:p>
          <a:endParaRPr lang="es-ES_tradnl"/>
        </a:p>
      </dgm:t>
    </dgm:pt>
    <dgm:pt modelId="{BDB0F136-48CC-4A3A-8717-1D246C880F7E}" type="pres">
      <dgm:prSet presAssocID="{972C167B-F729-4589-8645-AECAF54E4969}" presName="node" presStyleLbl="node1" presStyleIdx="3" presStyleCnt="5" custRadScaleRad="120436" custRadScaleInc="396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981129-9BD3-4CD3-BF26-EBE7665DE60E}" type="pres">
      <dgm:prSet presAssocID="{A4A46E90-224F-4364-BE8B-E3CF508CA5B8}" presName="Name9" presStyleLbl="parChTrans1D2" presStyleIdx="4" presStyleCnt="5"/>
      <dgm:spPr/>
      <dgm:t>
        <a:bodyPr/>
        <a:lstStyle/>
        <a:p>
          <a:endParaRPr lang="es-ES_tradnl"/>
        </a:p>
      </dgm:t>
    </dgm:pt>
    <dgm:pt modelId="{003562E5-6E64-492F-832E-96901891D3C4}" type="pres">
      <dgm:prSet presAssocID="{A4A46E90-224F-4364-BE8B-E3CF508CA5B8}" presName="connTx" presStyleLbl="parChTrans1D2" presStyleIdx="4" presStyleCnt="5"/>
      <dgm:spPr/>
      <dgm:t>
        <a:bodyPr/>
        <a:lstStyle/>
        <a:p>
          <a:endParaRPr lang="es-ES_tradnl"/>
        </a:p>
      </dgm:t>
    </dgm:pt>
    <dgm:pt modelId="{46E0E0DC-03B8-47E0-9C59-F1E231F8A39E}" type="pres">
      <dgm:prSet presAssocID="{C2656E79-36FB-4178-91E5-03D36B434BD4}" presName="node" presStyleLbl="node1" presStyleIdx="4" presStyleCnt="5" custRadScaleRad="115264" custRadScaleInc="-1835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0FEE072B-DDF0-4B51-BD9A-ADFF5BDE0713}" type="presOf" srcId="{B4E3CA10-9578-4CEB-B862-7B1743A8330C}" destId="{6ED3A9D2-FB1D-4C89-9CB0-664BE821B168}" srcOrd="1" destOrd="0" presId="urn:microsoft.com/office/officeart/2005/8/layout/radial1"/>
    <dgm:cxn modelId="{DCFFC033-EBF9-47A8-90D8-51AE47F33642}" type="presOf" srcId="{59DEC6B3-A432-43C9-8180-6186DE559CAE}" destId="{2B669995-9631-44E3-87E2-CD3CBF71E2F1}" srcOrd="1" destOrd="0" presId="urn:microsoft.com/office/officeart/2005/8/layout/radial1"/>
    <dgm:cxn modelId="{337BC4B5-4C93-4D5B-BC07-D5976A63936E}" type="presOf" srcId="{93241AB2-7D42-4094-AFF7-F119D53AC5EA}" destId="{6B96422E-2944-480A-A223-89CF9CC4618D}" srcOrd="0" destOrd="0" presId="urn:microsoft.com/office/officeart/2005/8/layout/radial1"/>
    <dgm:cxn modelId="{D3BE732C-7CEE-4070-9D43-9937C7C75203}" type="presOf" srcId="{C2656E79-36FB-4178-91E5-03D36B434BD4}" destId="{46E0E0DC-03B8-47E0-9C59-F1E231F8A39E}" srcOrd="0" destOrd="0" presId="urn:microsoft.com/office/officeart/2005/8/layout/radial1"/>
    <dgm:cxn modelId="{F6CA8A46-AD7A-46B4-AE6A-C1F9484927FD}" srcId="{359B3549-E8AF-49DB-99C0-D4B92E727910}" destId="{F17E37A5-F67A-4653-ACAA-5351E20F6B6C}" srcOrd="0" destOrd="0" parTransId="{D11F8788-C792-4CC0-AC55-AF130918E0CE}" sibTransId="{57C73DC7-B7BF-4EF6-AAFF-04DB8B89654D}"/>
    <dgm:cxn modelId="{E373954B-DAB1-4E8C-A9B9-0630DF14D41B}" srcId="{F17E37A5-F67A-4653-ACAA-5351E20F6B6C}" destId="{972C167B-F729-4589-8645-AECAF54E4969}" srcOrd="3" destOrd="0" parTransId="{93241AB2-7D42-4094-AFF7-F119D53AC5EA}" sibTransId="{365C9748-537C-4555-84FF-04E7D8D55DB0}"/>
    <dgm:cxn modelId="{B47E83E0-BA55-43E1-B4C6-24DE41E0C783}" type="presOf" srcId="{A4A46E90-224F-4364-BE8B-E3CF508CA5B8}" destId="{003562E5-6E64-492F-832E-96901891D3C4}" srcOrd="1" destOrd="0" presId="urn:microsoft.com/office/officeart/2005/8/layout/radial1"/>
    <dgm:cxn modelId="{D0DD4119-809D-4D5F-9564-33CC00D7FF85}" type="presOf" srcId="{F17E37A5-F67A-4653-ACAA-5351E20F6B6C}" destId="{348A10BC-95DD-4C97-A29F-5D3584E1A3F1}" srcOrd="0" destOrd="0" presId="urn:microsoft.com/office/officeart/2005/8/layout/radial1"/>
    <dgm:cxn modelId="{3591FBED-1D93-4B40-9A88-468004B0AADC}" srcId="{F17E37A5-F67A-4653-ACAA-5351E20F6B6C}" destId="{06C56A24-47B2-48C5-B90C-1137C3F71BE8}" srcOrd="0" destOrd="0" parTransId="{381D2E44-CF18-4564-AEFA-2A2E23570F74}" sibTransId="{5B9E7186-1214-4A16-8F43-887940651A5B}"/>
    <dgm:cxn modelId="{3C0A6DA2-E58A-4977-9CD6-D51258D88E13}" type="presOf" srcId="{68AADE68-BE64-4AEE-AF42-328EFCD76ED8}" destId="{C1ED7287-E245-46A4-AEDF-1C74471B8F68}" srcOrd="0" destOrd="0" presId="urn:microsoft.com/office/officeart/2005/8/layout/radial1"/>
    <dgm:cxn modelId="{6C0FC86B-E56D-4D53-869E-5AE6F6E19024}" type="presOf" srcId="{93241AB2-7D42-4094-AFF7-F119D53AC5EA}" destId="{4065B8BE-040E-4E8B-99CE-F787B164E864}" srcOrd="1" destOrd="0" presId="urn:microsoft.com/office/officeart/2005/8/layout/radial1"/>
    <dgm:cxn modelId="{FD64321E-C648-4458-868F-4BF559537992}" type="presOf" srcId="{06C56A24-47B2-48C5-B90C-1137C3F71BE8}" destId="{69268317-925B-423E-A9F0-0F0A67A09480}" srcOrd="0" destOrd="0" presId="urn:microsoft.com/office/officeart/2005/8/layout/radial1"/>
    <dgm:cxn modelId="{42368731-2A41-458F-9413-D70515D8A195}" srcId="{F17E37A5-F67A-4653-ACAA-5351E20F6B6C}" destId="{4B6E58FF-0FF6-4F25-B1BE-AB8B858FE6C3}" srcOrd="2" destOrd="0" parTransId="{B4E3CA10-9578-4CEB-B862-7B1743A8330C}" sibTransId="{7E90A350-A4A7-4A86-AEFD-6981236745D7}"/>
    <dgm:cxn modelId="{E86E4474-BFA1-456B-9645-26626C90633E}" type="presOf" srcId="{B4E3CA10-9578-4CEB-B862-7B1743A8330C}" destId="{F21F31E1-29BE-46C3-99BD-66FE12FBF9A9}" srcOrd="0" destOrd="0" presId="urn:microsoft.com/office/officeart/2005/8/layout/radial1"/>
    <dgm:cxn modelId="{369E53FC-61D7-4193-BD94-554F59494F22}" type="presOf" srcId="{A4A46E90-224F-4364-BE8B-E3CF508CA5B8}" destId="{B4981129-9BD3-4CD3-BF26-EBE7665DE60E}" srcOrd="0" destOrd="0" presId="urn:microsoft.com/office/officeart/2005/8/layout/radial1"/>
    <dgm:cxn modelId="{ACB20AC4-6F44-425F-9F19-E0AFF0FF7C84}" type="presOf" srcId="{381D2E44-CF18-4564-AEFA-2A2E23570F74}" destId="{86F9B67B-91AF-4687-954A-C20FBE05C222}" srcOrd="0" destOrd="0" presId="urn:microsoft.com/office/officeart/2005/8/layout/radial1"/>
    <dgm:cxn modelId="{8CD7B93E-F154-4C23-920B-FE7217F6173B}" srcId="{F17E37A5-F67A-4653-ACAA-5351E20F6B6C}" destId="{C2656E79-36FB-4178-91E5-03D36B434BD4}" srcOrd="4" destOrd="0" parTransId="{A4A46E90-224F-4364-BE8B-E3CF508CA5B8}" sibTransId="{9C994583-9F33-4545-A670-743317A675ED}"/>
    <dgm:cxn modelId="{42806423-D149-440C-B706-7937074DE9D3}" type="presOf" srcId="{359B3549-E8AF-49DB-99C0-D4B92E727910}" destId="{C31284F5-8A50-41B6-B561-ABE4D38F7DB3}" srcOrd="0" destOrd="0" presId="urn:microsoft.com/office/officeart/2005/8/layout/radial1"/>
    <dgm:cxn modelId="{CD8F50BC-BC52-4B59-9250-25C7EC9683E8}" type="presOf" srcId="{972C167B-F729-4589-8645-AECAF54E4969}" destId="{BDB0F136-48CC-4A3A-8717-1D246C880F7E}" srcOrd="0" destOrd="0" presId="urn:microsoft.com/office/officeart/2005/8/layout/radial1"/>
    <dgm:cxn modelId="{1949A7ED-0135-4F3F-818F-F70078AC2BFA}" type="presOf" srcId="{381D2E44-CF18-4564-AEFA-2A2E23570F74}" destId="{71540690-C8CD-418C-901C-959E4DA0F8D7}" srcOrd="1" destOrd="0" presId="urn:microsoft.com/office/officeart/2005/8/layout/radial1"/>
    <dgm:cxn modelId="{014DC1A8-1906-4E0D-B20E-3C83B44FD660}" srcId="{F17E37A5-F67A-4653-ACAA-5351E20F6B6C}" destId="{68AADE68-BE64-4AEE-AF42-328EFCD76ED8}" srcOrd="1" destOrd="0" parTransId="{59DEC6B3-A432-43C9-8180-6186DE559CAE}" sibTransId="{0F53912B-9A92-4810-BDA5-DC47B654D841}"/>
    <dgm:cxn modelId="{DD359A62-AAD1-41B7-BE7D-0642B20D4852}" type="presOf" srcId="{59DEC6B3-A432-43C9-8180-6186DE559CAE}" destId="{6C574B0C-A152-475F-90F9-39ADF201C693}" srcOrd="0" destOrd="0" presId="urn:microsoft.com/office/officeart/2005/8/layout/radial1"/>
    <dgm:cxn modelId="{70FCBA2B-E22B-4F9D-9637-EEF44978AE42}" type="presOf" srcId="{4B6E58FF-0FF6-4F25-B1BE-AB8B858FE6C3}" destId="{56D974BA-C42F-42A0-B81A-A6C0B05A2423}" srcOrd="0" destOrd="0" presId="urn:microsoft.com/office/officeart/2005/8/layout/radial1"/>
    <dgm:cxn modelId="{CE38931F-3630-4434-8B42-CEA05E6C7B86}" type="presParOf" srcId="{C31284F5-8A50-41B6-B561-ABE4D38F7DB3}" destId="{348A10BC-95DD-4C97-A29F-5D3584E1A3F1}" srcOrd="0" destOrd="0" presId="urn:microsoft.com/office/officeart/2005/8/layout/radial1"/>
    <dgm:cxn modelId="{315B7174-3028-4A97-8FA2-8AAD3DE20975}" type="presParOf" srcId="{C31284F5-8A50-41B6-B561-ABE4D38F7DB3}" destId="{86F9B67B-91AF-4687-954A-C20FBE05C222}" srcOrd="1" destOrd="0" presId="urn:microsoft.com/office/officeart/2005/8/layout/radial1"/>
    <dgm:cxn modelId="{3CBF7D85-E39E-41FD-B6B7-D046AD2E8924}" type="presParOf" srcId="{86F9B67B-91AF-4687-954A-C20FBE05C222}" destId="{71540690-C8CD-418C-901C-959E4DA0F8D7}" srcOrd="0" destOrd="0" presId="urn:microsoft.com/office/officeart/2005/8/layout/radial1"/>
    <dgm:cxn modelId="{0E0F5B06-A6EC-4D06-87B4-3A46E40D6DBD}" type="presParOf" srcId="{C31284F5-8A50-41B6-B561-ABE4D38F7DB3}" destId="{69268317-925B-423E-A9F0-0F0A67A09480}" srcOrd="2" destOrd="0" presId="urn:microsoft.com/office/officeart/2005/8/layout/radial1"/>
    <dgm:cxn modelId="{944224CA-BF9A-4254-A83F-A6FCFD45C01D}" type="presParOf" srcId="{C31284F5-8A50-41B6-B561-ABE4D38F7DB3}" destId="{6C574B0C-A152-475F-90F9-39ADF201C693}" srcOrd="3" destOrd="0" presId="urn:microsoft.com/office/officeart/2005/8/layout/radial1"/>
    <dgm:cxn modelId="{F61D83D2-296D-4CF9-9115-5DAEF1ADE62E}" type="presParOf" srcId="{6C574B0C-A152-475F-90F9-39ADF201C693}" destId="{2B669995-9631-44E3-87E2-CD3CBF71E2F1}" srcOrd="0" destOrd="0" presId="urn:microsoft.com/office/officeart/2005/8/layout/radial1"/>
    <dgm:cxn modelId="{FB3A6776-7027-4AA2-BF03-5847A6C21F9A}" type="presParOf" srcId="{C31284F5-8A50-41B6-B561-ABE4D38F7DB3}" destId="{C1ED7287-E245-46A4-AEDF-1C74471B8F68}" srcOrd="4" destOrd="0" presId="urn:microsoft.com/office/officeart/2005/8/layout/radial1"/>
    <dgm:cxn modelId="{34DAA3DC-D693-4DA9-8449-3D84CDAA154C}" type="presParOf" srcId="{C31284F5-8A50-41B6-B561-ABE4D38F7DB3}" destId="{F21F31E1-29BE-46C3-99BD-66FE12FBF9A9}" srcOrd="5" destOrd="0" presId="urn:microsoft.com/office/officeart/2005/8/layout/radial1"/>
    <dgm:cxn modelId="{6F2357BC-FB96-4C2D-9FF9-69B18AC150B9}" type="presParOf" srcId="{F21F31E1-29BE-46C3-99BD-66FE12FBF9A9}" destId="{6ED3A9D2-FB1D-4C89-9CB0-664BE821B168}" srcOrd="0" destOrd="0" presId="urn:microsoft.com/office/officeart/2005/8/layout/radial1"/>
    <dgm:cxn modelId="{0610EF45-62AB-4715-9549-7371C04A4D64}" type="presParOf" srcId="{C31284F5-8A50-41B6-B561-ABE4D38F7DB3}" destId="{56D974BA-C42F-42A0-B81A-A6C0B05A2423}" srcOrd="6" destOrd="0" presId="urn:microsoft.com/office/officeart/2005/8/layout/radial1"/>
    <dgm:cxn modelId="{A9FB7C25-2CBC-4AA2-A284-646A756A2292}" type="presParOf" srcId="{C31284F5-8A50-41B6-B561-ABE4D38F7DB3}" destId="{6B96422E-2944-480A-A223-89CF9CC4618D}" srcOrd="7" destOrd="0" presId="urn:microsoft.com/office/officeart/2005/8/layout/radial1"/>
    <dgm:cxn modelId="{5A2C4584-735F-4A2E-9F61-8A51251B0EE0}" type="presParOf" srcId="{6B96422E-2944-480A-A223-89CF9CC4618D}" destId="{4065B8BE-040E-4E8B-99CE-F787B164E864}" srcOrd="0" destOrd="0" presId="urn:microsoft.com/office/officeart/2005/8/layout/radial1"/>
    <dgm:cxn modelId="{52B5D3D9-D527-4B13-B413-285F450A99E9}" type="presParOf" srcId="{C31284F5-8A50-41B6-B561-ABE4D38F7DB3}" destId="{BDB0F136-48CC-4A3A-8717-1D246C880F7E}" srcOrd="8" destOrd="0" presId="urn:microsoft.com/office/officeart/2005/8/layout/radial1"/>
    <dgm:cxn modelId="{78B12200-D41D-4584-9047-4F27F6A341EB}" type="presParOf" srcId="{C31284F5-8A50-41B6-B561-ABE4D38F7DB3}" destId="{B4981129-9BD3-4CD3-BF26-EBE7665DE60E}" srcOrd="9" destOrd="0" presId="urn:microsoft.com/office/officeart/2005/8/layout/radial1"/>
    <dgm:cxn modelId="{0E180572-7363-45AF-B3A3-3F90D996F797}" type="presParOf" srcId="{B4981129-9BD3-4CD3-BF26-EBE7665DE60E}" destId="{003562E5-6E64-492F-832E-96901891D3C4}" srcOrd="0" destOrd="0" presId="urn:microsoft.com/office/officeart/2005/8/layout/radial1"/>
    <dgm:cxn modelId="{BBD4388B-D7D9-43A1-9B37-343A05A6901B}" type="presParOf" srcId="{C31284F5-8A50-41B6-B561-ABE4D38F7DB3}" destId="{46E0E0DC-03B8-47E0-9C59-F1E231F8A39E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0C436C-1D0F-4F0C-9D4A-BC0413319BE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0A2C5ED-3915-4602-BE92-0A13932EBFDA}">
      <dgm:prSet phldrT="[Texto]" custT="1"/>
      <dgm:spPr/>
      <dgm:t>
        <a:bodyPr/>
        <a:lstStyle/>
        <a:p>
          <a:endParaRPr lang="es-EC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Taxonomía</a:t>
          </a:r>
          <a:endParaRPr lang="es-EC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702C89-51F0-4F7B-9B89-CCE326A6BEDA}" type="parTrans" cxnId="{8559955C-D064-4B43-9A50-A0C3154BABAA}">
      <dgm:prSet/>
      <dgm:spPr/>
      <dgm:t>
        <a:bodyPr/>
        <a:lstStyle/>
        <a:p>
          <a:endParaRPr lang="es-EC"/>
        </a:p>
      </dgm:t>
    </dgm:pt>
    <dgm:pt modelId="{E5ED1861-3478-41C0-8E32-851876F6A1EB}" type="sibTrans" cxnId="{8559955C-D064-4B43-9A50-A0C3154BABAA}">
      <dgm:prSet/>
      <dgm:spPr/>
      <dgm:t>
        <a:bodyPr/>
        <a:lstStyle/>
        <a:p>
          <a:endParaRPr lang="es-EC"/>
        </a:p>
      </dgm:t>
    </dgm:pt>
    <dgm:pt modelId="{6CE60B45-770C-409F-BBCE-BF13A9F26216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Clase: Insecta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EF77E-D05E-4D3B-8480-CA48BFB3D553}" type="parTrans" cxnId="{FC3AD500-7BFA-470F-8DC4-DDCB6D0690CC}">
      <dgm:prSet/>
      <dgm:spPr/>
      <dgm:t>
        <a:bodyPr/>
        <a:lstStyle/>
        <a:p>
          <a:endParaRPr lang="es-EC"/>
        </a:p>
      </dgm:t>
    </dgm:pt>
    <dgm:pt modelId="{DA6554C8-A976-4995-802A-0D50BA0D884C}" type="sibTrans" cxnId="{FC3AD500-7BFA-470F-8DC4-DDCB6D0690CC}">
      <dgm:prSet/>
      <dgm:spPr/>
      <dgm:t>
        <a:bodyPr/>
        <a:lstStyle/>
        <a:p>
          <a:endParaRPr lang="es-EC"/>
        </a:p>
      </dgm:t>
    </dgm:pt>
    <dgm:pt modelId="{7CD57F20-189B-4588-B91F-F5460768F6A8}">
      <dgm:prSet phldrT="[Texto]" custT="1"/>
      <dgm:spPr/>
      <dgm:t>
        <a:bodyPr/>
        <a:lstStyle/>
        <a:p>
          <a:endParaRPr lang="es-EC" sz="1800" dirty="0" smtClean="0"/>
        </a:p>
        <a:p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Ciclo de vida</a:t>
          </a:r>
          <a:endParaRPr lang="es-EC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0FB5A1-6F58-4692-97B0-50DF8378F79F}" type="parTrans" cxnId="{A2F1B327-470C-441E-A9E9-7A7AAE5DA78A}">
      <dgm:prSet/>
      <dgm:spPr/>
      <dgm:t>
        <a:bodyPr/>
        <a:lstStyle/>
        <a:p>
          <a:endParaRPr lang="es-EC"/>
        </a:p>
      </dgm:t>
    </dgm:pt>
    <dgm:pt modelId="{EA5FE759-8E60-49D1-A0E7-E702E5D9A411}" type="sibTrans" cxnId="{A2F1B327-470C-441E-A9E9-7A7AAE5DA78A}">
      <dgm:prSet/>
      <dgm:spPr/>
      <dgm:t>
        <a:bodyPr/>
        <a:lstStyle/>
        <a:p>
          <a:endParaRPr lang="es-EC"/>
        </a:p>
      </dgm:t>
    </dgm:pt>
    <dgm:pt modelId="{46C78713-B97B-4970-ADD1-920F0E55BA0F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 25°C y con una HR de 75%</a:t>
          </a:r>
          <a:r>
            <a:rPr lang="es-EC" sz="24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 tiene un ciclo de 22 días.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579B08-EDB2-45C1-8D2C-D527505967DA}" type="parTrans" cxnId="{74F84054-993B-430D-9696-573E7BE1CE33}">
      <dgm:prSet/>
      <dgm:spPr/>
      <dgm:t>
        <a:bodyPr/>
        <a:lstStyle/>
        <a:p>
          <a:endParaRPr lang="es-EC"/>
        </a:p>
      </dgm:t>
    </dgm:pt>
    <dgm:pt modelId="{E5C96088-227E-4C4F-B5C6-B0EF85722869}" type="sibTrans" cxnId="{74F84054-993B-430D-9696-573E7BE1CE33}">
      <dgm:prSet/>
      <dgm:spPr/>
      <dgm:t>
        <a:bodyPr/>
        <a:lstStyle/>
        <a:p>
          <a:endParaRPr lang="es-EC"/>
        </a:p>
      </dgm:t>
    </dgm:pt>
    <dgm:pt modelId="{6A128B40-223B-440E-9551-63F075AB7599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 cada 10 puntos de alimentación 2 son oviposturas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30B7DD-35A7-4F11-B960-611BA367F2DA}" type="parTrans" cxnId="{C0E3367F-5E5A-4731-BB4E-3B058E8BFBF6}">
      <dgm:prSet/>
      <dgm:spPr/>
      <dgm:t>
        <a:bodyPr/>
        <a:lstStyle/>
        <a:p>
          <a:endParaRPr lang="es-EC"/>
        </a:p>
      </dgm:t>
    </dgm:pt>
    <dgm:pt modelId="{BDC6E818-F9D8-4ED8-B55F-29D3FBE7A557}" type="sibTrans" cxnId="{C0E3367F-5E5A-4731-BB4E-3B058E8BFBF6}">
      <dgm:prSet/>
      <dgm:spPr/>
      <dgm:t>
        <a:bodyPr/>
        <a:lstStyle/>
        <a:p>
          <a:endParaRPr lang="es-EC"/>
        </a:p>
      </dgm:t>
    </dgm:pt>
    <dgm:pt modelId="{AED50BAB-5AAA-4A51-9706-9236EA6CB7C8}">
      <dgm:prSet phldrT="[Texto]" custT="1"/>
      <dgm:spPr/>
      <dgm:t>
        <a:bodyPr/>
        <a:lstStyle/>
        <a:p>
          <a:endParaRPr lang="es-EC" sz="3200" dirty="0" smtClean="0"/>
        </a:p>
        <a:p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Control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488C59-1CCF-419E-8E29-5C34CCFDFFB9}" type="parTrans" cxnId="{38277550-E08B-4712-94D1-63A0C661B75B}">
      <dgm:prSet/>
      <dgm:spPr/>
      <dgm:t>
        <a:bodyPr/>
        <a:lstStyle/>
        <a:p>
          <a:endParaRPr lang="es-EC"/>
        </a:p>
      </dgm:t>
    </dgm:pt>
    <dgm:pt modelId="{0115632D-6FCD-4FF8-969E-7EC8E87F681F}" type="sibTrans" cxnId="{38277550-E08B-4712-94D1-63A0C661B75B}">
      <dgm:prSet/>
      <dgm:spPr/>
      <dgm:t>
        <a:bodyPr/>
        <a:lstStyle/>
        <a:p>
          <a:endParaRPr lang="es-EC"/>
        </a:p>
      </dgm:t>
    </dgm:pt>
    <dgm:pt modelId="{2901393E-4E19-4176-9170-704F949B8039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Costo de control puede llegar a 800 Dólares Semana/ha</a:t>
          </a:r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1C0D0D-F8AD-44E0-B8A9-A4D1E150F485}" type="parTrans" cxnId="{5E2FCEC4-6511-4091-B622-AD4685CDD002}">
      <dgm:prSet/>
      <dgm:spPr/>
      <dgm:t>
        <a:bodyPr/>
        <a:lstStyle/>
        <a:p>
          <a:endParaRPr lang="es-EC"/>
        </a:p>
      </dgm:t>
    </dgm:pt>
    <dgm:pt modelId="{7765D254-4CA7-4A61-AF87-F6F03599573A}" type="sibTrans" cxnId="{5E2FCEC4-6511-4091-B622-AD4685CDD002}">
      <dgm:prSet/>
      <dgm:spPr/>
      <dgm:t>
        <a:bodyPr/>
        <a:lstStyle/>
        <a:p>
          <a:endParaRPr lang="es-EC"/>
        </a:p>
      </dgm:t>
    </dgm:pt>
    <dgm:pt modelId="{29AB0A5B-CE76-7C4D-8FE2-554CBEFBD1EA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Orden: Díptera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8A582E-9B69-ED41-A9A1-0B80812778CF}" type="parTrans" cxnId="{888D27F4-B4A4-3B4A-A7F9-E74ECCF0EA90}">
      <dgm:prSet/>
      <dgm:spPr/>
      <dgm:t>
        <a:bodyPr/>
        <a:lstStyle/>
        <a:p>
          <a:endParaRPr lang="es-ES_tradnl"/>
        </a:p>
      </dgm:t>
    </dgm:pt>
    <dgm:pt modelId="{E1D229CF-24AF-F046-9DEE-CBF005AC4BFE}" type="sibTrans" cxnId="{888D27F4-B4A4-3B4A-A7F9-E74ECCF0EA90}">
      <dgm:prSet/>
      <dgm:spPr/>
      <dgm:t>
        <a:bodyPr/>
        <a:lstStyle/>
        <a:p>
          <a:endParaRPr lang="es-ES_tradnl"/>
        </a:p>
      </dgm:t>
    </dgm:pt>
    <dgm:pt modelId="{4F7180CB-76CA-C549-9128-9E8E683EB80E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Familia: Agromysidae, 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A0A43-2E99-D641-BC51-5FB0031EBF8F}" type="parTrans" cxnId="{6CFF9940-C168-F244-9644-175517D763CD}">
      <dgm:prSet/>
      <dgm:spPr/>
      <dgm:t>
        <a:bodyPr/>
        <a:lstStyle/>
        <a:p>
          <a:endParaRPr lang="es-ES_tradnl"/>
        </a:p>
      </dgm:t>
    </dgm:pt>
    <dgm:pt modelId="{9D0783E1-6E57-AB4E-9B0F-8A3750FA2604}" type="sibTrans" cxnId="{6CFF9940-C168-F244-9644-175517D763CD}">
      <dgm:prSet/>
      <dgm:spPr/>
      <dgm:t>
        <a:bodyPr/>
        <a:lstStyle/>
        <a:p>
          <a:endParaRPr lang="es-ES_tradnl"/>
        </a:p>
      </dgm:t>
    </dgm:pt>
    <dgm:pt modelId="{4B99E06E-1A01-F54B-BC96-5811BE441865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Género: </a:t>
          </a:r>
          <a:r>
            <a:rPr lang="es-EC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Liriomyza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6355E7-7F3F-1245-AF26-D0508BF36BCE}" type="parTrans" cxnId="{AEDBBBC5-8C3A-1A4C-81EF-406EAE555629}">
      <dgm:prSet/>
      <dgm:spPr/>
      <dgm:t>
        <a:bodyPr/>
        <a:lstStyle/>
        <a:p>
          <a:endParaRPr lang="es-ES_tradnl"/>
        </a:p>
      </dgm:t>
    </dgm:pt>
    <dgm:pt modelId="{9855873D-0D93-0F42-92BF-1D3C8E7C8E20}" type="sibTrans" cxnId="{AEDBBBC5-8C3A-1A4C-81EF-406EAE555629}">
      <dgm:prSet/>
      <dgm:spPr/>
      <dgm:t>
        <a:bodyPr/>
        <a:lstStyle/>
        <a:p>
          <a:endParaRPr lang="es-ES_tradnl"/>
        </a:p>
      </dgm:t>
    </dgm:pt>
    <dgm:pt modelId="{7254B195-6F57-4ACF-8CE0-98AFE90A3500}" type="pres">
      <dgm:prSet presAssocID="{650C436C-1D0F-4F0C-9D4A-BC0413319BEE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BB47B8BB-C050-4A90-92CF-942390BB4913}" type="pres">
      <dgm:prSet presAssocID="{80A2C5ED-3915-4602-BE92-0A13932EBFDA}" presName="compNode" presStyleCnt="0"/>
      <dgm:spPr/>
    </dgm:pt>
    <dgm:pt modelId="{18426B1F-6188-4BFF-A940-4DBA6669588F}" type="pres">
      <dgm:prSet presAssocID="{80A2C5ED-3915-4602-BE92-0A13932EBFDA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B843646-A9DC-4D01-AA64-989360B5F82F}" type="pres">
      <dgm:prSet presAssocID="{80A2C5ED-3915-4602-BE92-0A13932EBFD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8AB4768-874E-405C-B650-4B22A5EC771A}" type="pres">
      <dgm:prSet presAssocID="{80A2C5ED-3915-4602-BE92-0A13932EBFDA}" presName="parentRect" presStyleLbl="alignNode1" presStyleIdx="0" presStyleCnt="3"/>
      <dgm:spPr/>
      <dgm:t>
        <a:bodyPr/>
        <a:lstStyle/>
        <a:p>
          <a:endParaRPr lang="es-ES_tradnl"/>
        </a:p>
      </dgm:t>
    </dgm:pt>
    <dgm:pt modelId="{5235392A-E9A3-42BC-A5E4-062EB6D303C5}" type="pres">
      <dgm:prSet presAssocID="{80A2C5ED-3915-4602-BE92-0A13932EBFDA}" presName="adorn" presStyleLbl="fgAccFollow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_tradnl"/>
        </a:p>
      </dgm:t>
    </dgm:pt>
    <dgm:pt modelId="{BD641BBF-2E37-482D-97DC-549F34C1FEF3}" type="pres">
      <dgm:prSet presAssocID="{E5ED1861-3478-41C0-8E32-851876F6A1EB}" presName="sibTrans" presStyleLbl="sibTrans2D1" presStyleIdx="0" presStyleCnt="0"/>
      <dgm:spPr/>
      <dgm:t>
        <a:bodyPr/>
        <a:lstStyle/>
        <a:p>
          <a:endParaRPr lang="es-ES_tradnl"/>
        </a:p>
      </dgm:t>
    </dgm:pt>
    <dgm:pt modelId="{DFB32172-AC98-4409-8616-2CF54FDE5F29}" type="pres">
      <dgm:prSet presAssocID="{7CD57F20-189B-4588-B91F-F5460768F6A8}" presName="compNode" presStyleCnt="0"/>
      <dgm:spPr/>
    </dgm:pt>
    <dgm:pt modelId="{00810073-65F9-4B39-913A-68F61AF882A7}" type="pres">
      <dgm:prSet presAssocID="{7CD57F20-189B-4588-B91F-F5460768F6A8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622506F-02DF-427E-B3BA-8D1A1C3AD036}" type="pres">
      <dgm:prSet presAssocID="{7CD57F20-189B-4588-B91F-F5460768F6A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52AC72D-EA7E-4E01-97D3-B1066BECFD91}" type="pres">
      <dgm:prSet presAssocID="{7CD57F20-189B-4588-B91F-F5460768F6A8}" presName="parentRect" presStyleLbl="alignNode1" presStyleIdx="1" presStyleCnt="3"/>
      <dgm:spPr/>
      <dgm:t>
        <a:bodyPr/>
        <a:lstStyle/>
        <a:p>
          <a:endParaRPr lang="es-ES_tradnl"/>
        </a:p>
      </dgm:t>
    </dgm:pt>
    <dgm:pt modelId="{D34BE0F4-04E4-4E5C-AD0A-D5CE475167E8}" type="pres">
      <dgm:prSet presAssocID="{7CD57F20-189B-4588-B91F-F5460768F6A8}" presName="adorn" presStyleLbl="fgAccFollow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_tradnl"/>
        </a:p>
      </dgm:t>
    </dgm:pt>
    <dgm:pt modelId="{BEB9A2D7-B6EC-40B7-9D87-E017497C6706}" type="pres">
      <dgm:prSet presAssocID="{EA5FE759-8E60-49D1-A0E7-E702E5D9A411}" presName="sibTrans" presStyleLbl="sibTrans2D1" presStyleIdx="0" presStyleCnt="0"/>
      <dgm:spPr/>
      <dgm:t>
        <a:bodyPr/>
        <a:lstStyle/>
        <a:p>
          <a:endParaRPr lang="es-ES_tradnl"/>
        </a:p>
      </dgm:t>
    </dgm:pt>
    <dgm:pt modelId="{5079376C-A67A-4F3E-8BCB-E3C84C3D0922}" type="pres">
      <dgm:prSet presAssocID="{AED50BAB-5AAA-4A51-9706-9236EA6CB7C8}" presName="compNode" presStyleCnt="0"/>
      <dgm:spPr/>
    </dgm:pt>
    <dgm:pt modelId="{DB926E08-9EF9-4C99-BDC8-55F38677A359}" type="pres">
      <dgm:prSet presAssocID="{AED50BAB-5AAA-4A51-9706-9236EA6CB7C8}" presName="childRect" presStyleLbl="bgAcc1" presStyleIdx="2" presStyleCnt="3" custScaleX="91738" custScaleY="98200" custLinFactNeighborX="-4892" custLinFactNeighborY="78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207A171-E8C4-498D-B616-8601F7CFDDFE}" type="pres">
      <dgm:prSet presAssocID="{AED50BAB-5AAA-4A51-9706-9236EA6CB7C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BC29532-07C0-4F01-8036-30005CB5D2A8}" type="pres">
      <dgm:prSet presAssocID="{AED50BAB-5AAA-4A51-9706-9236EA6CB7C8}" presName="parentRect" presStyleLbl="alignNode1" presStyleIdx="2" presStyleCnt="3" custScaleX="92938" custLinFactNeighborX="-3966"/>
      <dgm:spPr/>
      <dgm:t>
        <a:bodyPr/>
        <a:lstStyle/>
        <a:p>
          <a:endParaRPr lang="es-ES_tradnl"/>
        </a:p>
      </dgm:t>
    </dgm:pt>
    <dgm:pt modelId="{F86D294A-6D27-43B9-BDB3-F96914B7DB6E}" type="pres">
      <dgm:prSet presAssocID="{AED50BAB-5AAA-4A51-9706-9236EA6CB7C8}" presName="adorn" presStyleLbl="fgAccFollow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_tradnl"/>
        </a:p>
      </dgm:t>
    </dgm:pt>
  </dgm:ptLst>
  <dgm:cxnLst>
    <dgm:cxn modelId="{21EE67BD-9614-9640-9B14-422374DC446D}" type="presOf" srcId="{29AB0A5B-CE76-7C4D-8FE2-554CBEFBD1EA}" destId="{18426B1F-6188-4BFF-A940-4DBA6669588F}" srcOrd="0" destOrd="1" presId="urn:microsoft.com/office/officeart/2005/8/layout/bList2"/>
    <dgm:cxn modelId="{888D27F4-B4A4-3B4A-A7F9-E74ECCF0EA90}" srcId="{80A2C5ED-3915-4602-BE92-0A13932EBFDA}" destId="{29AB0A5B-CE76-7C4D-8FE2-554CBEFBD1EA}" srcOrd="1" destOrd="0" parTransId="{AF8A582E-9B69-ED41-A9A1-0B80812778CF}" sibTransId="{E1D229CF-24AF-F046-9DEE-CBF005AC4BFE}"/>
    <dgm:cxn modelId="{311A49C9-F9BA-9C49-A0EC-F5C092A889B6}" type="presOf" srcId="{80A2C5ED-3915-4602-BE92-0A13932EBFDA}" destId="{3B843646-A9DC-4D01-AA64-989360B5F82F}" srcOrd="0" destOrd="0" presId="urn:microsoft.com/office/officeart/2005/8/layout/bList2"/>
    <dgm:cxn modelId="{74F84054-993B-430D-9696-573E7BE1CE33}" srcId="{7CD57F20-189B-4588-B91F-F5460768F6A8}" destId="{46C78713-B97B-4970-ADD1-920F0E55BA0F}" srcOrd="0" destOrd="0" parTransId="{F0579B08-EDB2-45C1-8D2C-D527505967DA}" sibTransId="{E5C96088-227E-4C4F-B5C6-B0EF85722869}"/>
    <dgm:cxn modelId="{C413C001-690E-6945-BC17-735AD5F8E2F2}" type="presOf" srcId="{E5ED1861-3478-41C0-8E32-851876F6A1EB}" destId="{BD641BBF-2E37-482D-97DC-549F34C1FEF3}" srcOrd="0" destOrd="0" presId="urn:microsoft.com/office/officeart/2005/8/layout/bList2"/>
    <dgm:cxn modelId="{D4957D4B-07EF-9E46-9DD9-03B414074712}" type="presOf" srcId="{7CD57F20-189B-4588-B91F-F5460768F6A8}" destId="{D622506F-02DF-427E-B3BA-8D1A1C3AD036}" srcOrd="0" destOrd="0" presId="urn:microsoft.com/office/officeart/2005/8/layout/bList2"/>
    <dgm:cxn modelId="{5E2FCEC4-6511-4091-B622-AD4685CDD002}" srcId="{AED50BAB-5AAA-4A51-9706-9236EA6CB7C8}" destId="{2901393E-4E19-4176-9170-704F949B8039}" srcOrd="0" destOrd="0" parTransId="{6C1C0D0D-F8AD-44E0-B8A9-A4D1E150F485}" sibTransId="{7765D254-4CA7-4A61-AF87-F6F03599573A}"/>
    <dgm:cxn modelId="{FC3AD500-7BFA-470F-8DC4-DDCB6D0690CC}" srcId="{80A2C5ED-3915-4602-BE92-0A13932EBFDA}" destId="{6CE60B45-770C-409F-BBCE-BF13A9F26216}" srcOrd="0" destOrd="0" parTransId="{B6CEF77E-D05E-4D3B-8480-CA48BFB3D553}" sibTransId="{DA6554C8-A976-4995-802A-0D50BA0D884C}"/>
    <dgm:cxn modelId="{F8768057-A705-F145-8116-9BF68733B28A}" type="presOf" srcId="{7CD57F20-189B-4588-B91F-F5460768F6A8}" destId="{C52AC72D-EA7E-4E01-97D3-B1066BECFD91}" srcOrd="1" destOrd="0" presId="urn:microsoft.com/office/officeart/2005/8/layout/bList2"/>
    <dgm:cxn modelId="{38277550-E08B-4712-94D1-63A0C661B75B}" srcId="{650C436C-1D0F-4F0C-9D4A-BC0413319BEE}" destId="{AED50BAB-5AAA-4A51-9706-9236EA6CB7C8}" srcOrd="2" destOrd="0" parTransId="{40488C59-1CCF-419E-8E29-5C34CCFDFFB9}" sibTransId="{0115632D-6FCD-4FF8-969E-7EC8E87F681F}"/>
    <dgm:cxn modelId="{CDC1F79A-CB99-2240-877C-F687F5501FE6}" type="presOf" srcId="{46C78713-B97B-4970-ADD1-920F0E55BA0F}" destId="{00810073-65F9-4B39-913A-68F61AF882A7}" srcOrd="0" destOrd="0" presId="urn:microsoft.com/office/officeart/2005/8/layout/bList2"/>
    <dgm:cxn modelId="{127C0D72-B254-B241-81BA-29A28906845D}" type="presOf" srcId="{EA5FE759-8E60-49D1-A0E7-E702E5D9A411}" destId="{BEB9A2D7-B6EC-40B7-9D87-E017497C6706}" srcOrd="0" destOrd="0" presId="urn:microsoft.com/office/officeart/2005/8/layout/bList2"/>
    <dgm:cxn modelId="{AEDBBBC5-8C3A-1A4C-81EF-406EAE555629}" srcId="{80A2C5ED-3915-4602-BE92-0A13932EBFDA}" destId="{4B99E06E-1A01-F54B-BC96-5811BE441865}" srcOrd="3" destOrd="0" parTransId="{736355E7-7F3F-1245-AF26-D0508BF36BCE}" sibTransId="{9855873D-0D93-0F42-92BF-1D3C8E7C8E20}"/>
    <dgm:cxn modelId="{15A4C812-F97C-F64F-8BEE-4EFF8435643E}" type="presOf" srcId="{AED50BAB-5AAA-4A51-9706-9236EA6CB7C8}" destId="{6BC29532-07C0-4F01-8036-30005CB5D2A8}" srcOrd="1" destOrd="0" presId="urn:microsoft.com/office/officeart/2005/8/layout/bList2"/>
    <dgm:cxn modelId="{78C62ABB-7044-E24F-A36F-DB8B846B5E53}" type="presOf" srcId="{4F7180CB-76CA-C549-9128-9E8E683EB80E}" destId="{18426B1F-6188-4BFF-A940-4DBA6669588F}" srcOrd="0" destOrd="2" presId="urn:microsoft.com/office/officeart/2005/8/layout/bList2"/>
    <dgm:cxn modelId="{A2F1B327-470C-441E-A9E9-7A7AAE5DA78A}" srcId="{650C436C-1D0F-4F0C-9D4A-BC0413319BEE}" destId="{7CD57F20-189B-4588-B91F-F5460768F6A8}" srcOrd="1" destOrd="0" parTransId="{AD0FB5A1-6F58-4692-97B0-50DF8378F79F}" sibTransId="{EA5FE759-8E60-49D1-A0E7-E702E5D9A411}"/>
    <dgm:cxn modelId="{B651F007-87C1-E84C-B695-4F728788B2E6}" type="presOf" srcId="{AED50BAB-5AAA-4A51-9706-9236EA6CB7C8}" destId="{4207A171-E8C4-498D-B616-8601F7CFDDFE}" srcOrd="0" destOrd="0" presId="urn:microsoft.com/office/officeart/2005/8/layout/bList2"/>
    <dgm:cxn modelId="{6CFF9940-C168-F244-9644-175517D763CD}" srcId="{80A2C5ED-3915-4602-BE92-0A13932EBFDA}" destId="{4F7180CB-76CA-C549-9128-9E8E683EB80E}" srcOrd="2" destOrd="0" parTransId="{E88A0A43-2E99-D641-BC51-5FB0031EBF8F}" sibTransId="{9D0783E1-6E57-AB4E-9B0F-8A3750FA2604}"/>
    <dgm:cxn modelId="{D83E7E5B-4B89-1F4D-BD12-59777AF9E305}" type="presOf" srcId="{2901393E-4E19-4176-9170-704F949B8039}" destId="{DB926E08-9EF9-4C99-BDC8-55F38677A359}" srcOrd="0" destOrd="0" presId="urn:microsoft.com/office/officeart/2005/8/layout/bList2"/>
    <dgm:cxn modelId="{BB0B4723-DC11-5445-8CBB-588B13F9E881}" type="presOf" srcId="{6CE60B45-770C-409F-BBCE-BF13A9F26216}" destId="{18426B1F-6188-4BFF-A940-4DBA6669588F}" srcOrd="0" destOrd="0" presId="urn:microsoft.com/office/officeart/2005/8/layout/bList2"/>
    <dgm:cxn modelId="{3D565156-6746-1B49-B895-031DEBA62ACD}" type="presOf" srcId="{6A128B40-223B-440E-9551-63F075AB7599}" destId="{00810073-65F9-4B39-913A-68F61AF882A7}" srcOrd="0" destOrd="1" presId="urn:microsoft.com/office/officeart/2005/8/layout/bList2"/>
    <dgm:cxn modelId="{7536C71C-29FE-5F4C-B541-74A9E5F323D9}" type="presOf" srcId="{650C436C-1D0F-4F0C-9D4A-BC0413319BEE}" destId="{7254B195-6F57-4ACF-8CE0-98AFE90A3500}" srcOrd="0" destOrd="0" presId="urn:microsoft.com/office/officeart/2005/8/layout/bList2"/>
    <dgm:cxn modelId="{73EE4F46-4F16-3940-A7C4-29714FF25745}" type="presOf" srcId="{80A2C5ED-3915-4602-BE92-0A13932EBFDA}" destId="{B8AB4768-874E-405C-B650-4B22A5EC771A}" srcOrd="1" destOrd="0" presId="urn:microsoft.com/office/officeart/2005/8/layout/bList2"/>
    <dgm:cxn modelId="{433639A4-0893-6D46-B146-23E00E2211F3}" type="presOf" srcId="{4B99E06E-1A01-F54B-BC96-5811BE441865}" destId="{18426B1F-6188-4BFF-A940-4DBA6669588F}" srcOrd="0" destOrd="3" presId="urn:microsoft.com/office/officeart/2005/8/layout/bList2"/>
    <dgm:cxn modelId="{C0E3367F-5E5A-4731-BB4E-3B058E8BFBF6}" srcId="{7CD57F20-189B-4588-B91F-F5460768F6A8}" destId="{6A128B40-223B-440E-9551-63F075AB7599}" srcOrd="1" destOrd="0" parTransId="{F830B7DD-35A7-4F11-B960-611BA367F2DA}" sibTransId="{BDC6E818-F9D8-4ED8-B55F-29D3FBE7A557}"/>
    <dgm:cxn modelId="{8559955C-D064-4B43-9A50-A0C3154BABAA}" srcId="{650C436C-1D0F-4F0C-9D4A-BC0413319BEE}" destId="{80A2C5ED-3915-4602-BE92-0A13932EBFDA}" srcOrd="0" destOrd="0" parTransId="{32702C89-51F0-4F7B-9B89-CCE326A6BEDA}" sibTransId="{E5ED1861-3478-41C0-8E32-851876F6A1EB}"/>
    <dgm:cxn modelId="{24540F14-B94A-9542-9AA2-EBC5FF0C4076}" type="presParOf" srcId="{7254B195-6F57-4ACF-8CE0-98AFE90A3500}" destId="{BB47B8BB-C050-4A90-92CF-942390BB4913}" srcOrd="0" destOrd="0" presId="urn:microsoft.com/office/officeart/2005/8/layout/bList2"/>
    <dgm:cxn modelId="{FA3FFC10-61E8-D142-B0F2-6284FA17EDBF}" type="presParOf" srcId="{BB47B8BB-C050-4A90-92CF-942390BB4913}" destId="{18426B1F-6188-4BFF-A940-4DBA6669588F}" srcOrd="0" destOrd="0" presId="urn:microsoft.com/office/officeart/2005/8/layout/bList2"/>
    <dgm:cxn modelId="{B3224C65-9DAC-E84F-81F0-3D949DE2CCBF}" type="presParOf" srcId="{BB47B8BB-C050-4A90-92CF-942390BB4913}" destId="{3B843646-A9DC-4D01-AA64-989360B5F82F}" srcOrd="1" destOrd="0" presId="urn:microsoft.com/office/officeart/2005/8/layout/bList2"/>
    <dgm:cxn modelId="{FC866B50-08B7-5347-BDBE-AA1F7C1BA67A}" type="presParOf" srcId="{BB47B8BB-C050-4A90-92CF-942390BB4913}" destId="{B8AB4768-874E-405C-B650-4B22A5EC771A}" srcOrd="2" destOrd="0" presId="urn:microsoft.com/office/officeart/2005/8/layout/bList2"/>
    <dgm:cxn modelId="{323E7A04-59AB-974B-855E-BD544E1C1817}" type="presParOf" srcId="{BB47B8BB-C050-4A90-92CF-942390BB4913}" destId="{5235392A-E9A3-42BC-A5E4-062EB6D303C5}" srcOrd="3" destOrd="0" presId="urn:microsoft.com/office/officeart/2005/8/layout/bList2"/>
    <dgm:cxn modelId="{7D964DCD-9DA3-B948-A61C-787FADC2967D}" type="presParOf" srcId="{7254B195-6F57-4ACF-8CE0-98AFE90A3500}" destId="{BD641BBF-2E37-482D-97DC-549F34C1FEF3}" srcOrd="1" destOrd="0" presId="urn:microsoft.com/office/officeart/2005/8/layout/bList2"/>
    <dgm:cxn modelId="{457CF2C5-3192-5648-886D-FCB9A575A151}" type="presParOf" srcId="{7254B195-6F57-4ACF-8CE0-98AFE90A3500}" destId="{DFB32172-AC98-4409-8616-2CF54FDE5F29}" srcOrd="2" destOrd="0" presId="urn:microsoft.com/office/officeart/2005/8/layout/bList2"/>
    <dgm:cxn modelId="{5D164948-9A87-4A43-8C48-6FCE0962B502}" type="presParOf" srcId="{DFB32172-AC98-4409-8616-2CF54FDE5F29}" destId="{00810073-65F9-4B39-913A-68F61AF882A7}" srcOrd="0" destOrd="0" presId="urn:microsoft.com/office/officeart/2005/8/layout/bList2"/>
    <dgm:cxn modelId="{55098018-8ADE-7743-820D-EBCA64C1E202}" type="presParOf" srcId="{DFB32172-AC98-4409-8616-2CF54FDE5F29}" destId="{D622506F-02DF-427E-B3BA-8D1A1C3AD036}" srcOrd="1" destOrd="0" presId="urn:microsoft.com/office/officeart/2005/8/layout/bList2"/>
    <dgm:cxn modelId="{C2703170-6171-AD49-B367-7FA94EFA485A}" type="presParOf" srcId="{DFB32172-AC98-4409-8616-2CF54FDE5F29}" destId="{C52AC72D-EA7E-4E01-97D3-B1066BECFD91}" srcOrd="2" destOrd="0" presId="urn:microsoft.com/office/officeart/2005/8/layout/bList2"/>
    <dgm:cxn modelId="{A7E98457-4490-DA48-AFD2-A3C08BCCE738}" type="presParOf" srcId="{DFB32172-AC98-4409-8616-2CF54FDE5F29}" destId="{D34BE0F4-04E4-4E5C-AD0A-D5CE475167E8}" srcOrd="3" destOrd="0" presId="urn:microsoft.com/office/officeart/2005/8/layout/bList2"/>
    <dgm:cxn modelId="{0E1D1C79-12A8-0E46-B738-CE07379FEC5B}" type="presParOf" srcId="{7254B195-6F57-4ACF-8CE0-98AFE90A3500}" destId="{BEB9A2D7-B6EC-40B7-9D87-E017497C6706}" srcOrd="3" destOrd="0" presId="urn:microsoft.com/office/officeart/2005/8/layout/bList2"/>
    <dgm:cxn modelId="{3E43B33D-065D-0D43-B15F-FA18E9BCE064}" type="presParOf" srcId="{7254B195-6F57-4ACF-8CE0-98AFE90A3500}" destId="{5079376C-A67A-4F3E-8BCB-E3C84C3D0922}" srcOrd="4" destOrd="0" presId="urn:microsoft.com/office/officeart/2005/8/layout/bList2"/>
    <dgm:cxn modelId="{104D1524-BCF1-654F-A34C-B399CB59EA08}" type="presParOf" srcId="{5079376C-A67A-4F3E-8BCB-E3C84C3D0922}" destId="{DB926E08-9EF9-4C99-BDC8-55F38677A359}" srcOrd="0" destOrd="0" presId="urn:microsoft.com/office/officeart/2005/8/layout/bList2"/>
    <dgm:cxn modelId="{BAD0F8B8-7DF6-2C47-AB40-C0FCE8735784}" type="presParOf" srcId="{5079376C-A67A-4F3E-8BCB-E3C84C3D0922}" destId="{4207A171-E8C4-498D-B616-8601F7CFDDFE}" srcOrd="1" destOrd="0" presId="urn:microsoft.com/office/officeart/2005/8/layout/bList2"/>
    <dgm:cxn modelId="{6BC779E4-3DB6-B24E-9350-61C0C895E597}" type="presParOf" srcId="{5079376C-A67A-4F3E-8BCB-E3C84C3D0922}" destId="{6BC29532-07C0-4F01-8036-30005CB5D2A8}" srcOrd="2" destOrd="0" presId="urn:microsoft.com/office/officeart/2005/8/layout/bList2"/>
    <dgm:cxn modelId="{DF26B1C9-FB10-1B4A-9118-37383FD6E90F}" type="presParOf" srcId="{5079376C-A67A-4F3E-8BCB-E3C84C3D0922}" destId="{F86D294A-6D27-43B9-BDB3-F96914B7DB6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345D78-4120-484E-BF4B-19903D9679A5}" type="doc">
      <dgm:prSet loTypeId="urn:microsoft.com/office/officeart/2005/8/layout/hList7" loCatId="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_tradnl"/>
        </a:p>
      </dgm:t>
    </dgm:pt>
    <dgm:pt modelId="{DAAA6246-4CC8-5A4B-A659-0A21D9D8751C}">
      <dgm:prSet phldrT="[Texto]" custT="1"/>
      <dgm:spPr/>
      <dgm:t>
        <a:bodyPr/>
        <a:lstStyle/>
        <a:p>
          <a:pPr algn="just"/>
          <a:r>
            <a:rPr lang="es-ES_tradnl" sz="2400" dirty="0" smtClean="0">
              <a:latin typeface="Times New Roman" charset="0"/>
              <a:ea typeface="Times New Roman" charset="0"/>
              <a:cs typeface="Times New Roman" charset="0"/>
            </a:rPr>
            <a:t>China siglo III, uso de controladores biológicos</a:t>
          </a:r>
          <a:endParaRPr lang="es-ES_tradnl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365B3900-4A99-0E4F-B4F9-D1C8E366C200}" type="parTrans" cxnId="{AC37DD53-5B7A-4344-98FB-1E7E39107446}">
      <dgm:prSet/>
      <dgm:spPr/>
      <dgm:t>
        <a:bodyPr/>
        <a:lstStyle/>
        <a:p>
          <a:endParaRPr lang="es-ES_tradnl"/>
        </a:p>
      </dgm:t>
    </dgm:pt>
    <dgm:pt modelId="{E5E9B475-AF60-7C4C-82B5-BBFE706DAAF9}" type="sibTrans" cxnId="{AC37DD53-5B7A-4344-98FB-1E7E39107446}">
      <dgm:prSet/>
      <dgm:spPr/>
      <dgm:t>
        <a:bodyPr/>
        <a:lstStyle/>
        <a:p>
          <a:endParaRPr lang="es-ES_tradnl"/>
        </a:p>
      </dgm:t>
    </dgm:pt>
    <dgm:pt modelId="{CAFD7449-958B-5044-912D-27FBC4C9978E}">
      <dgm:prSet phldrT="[Texto]" custT="1"/>
      <dgm:spPr/>
      <dgm:t>
        <a:bodyPr/>
        <a:lstStyle/>
        <a:p>
          <a:pPr algn="just"/>
          <a:r>
            <a:rPr lang="es-ES_tradnl" sz="2400" dirty="0" smtClean="0">
              <a:latin typeface="Times New Roman" charset="0"/>
              <a:ea typeface="Times New Roman" charset="0"/>
              <a:cs typeface="Times New Roman" charset="0"/>
            </a:rPr>
            <a:t>Pueden ser depredadores, parasitoides y </a:t>
          </a:r>
          <a:r>
            <a:rPr lang="es-ES_tradnl" sz="2400" dirty="0" err="1" smtClean="0">
              <a:latin typeface="Times New Roman" charset="0"/>
              <a:ea typeface="Times New Roman" charset="0"/>
              <a:cs typeface="Times New Roman" charset="0"/>
            </a:rPr>
            <a:t>entomopatógenos</a:t>
          </a:r>
          <a:endParaRPr lang="es-ES_tradnl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2CFC4829-0BED-D148-85E2-E59028FEAF92}" type="parTrans" cxnId="{1FF36F52-8B7E-F740-A19E-BB4364B6B477}">
      <dgm:prSet/>
      <dgm:spPr/>
      <dgm:t>
        <a:bodyPr/>
        <a:lstStyle/>
        <a:p>
          <a:endParaRPr lang="es-ES_tradnl"/>
        </a:p>
      </dgm:t>
    </dgm:pt>
    <dgm:pt modelId="{CB368D8E-C7AF-A445-A385-A672F6C08D4F}" type="sibTrans" cxnId="{1FF36F52-8B7E-F740-A19E-BB4364B6B477}">
      <dgm:prSet/>
      <dgm:spPr/>
      <dgm:t>
        <a:bodyPr/>
        <a:lstStyle/>
        <a:p>
          <a:endParaRPr lang="es-ES_tradnl"/>
        </a:p>
      </dgm:t>
    </dgm:pt>
    <dgm:pt modelId="{B91AB719-3B57-5241-9584-E7B487B3AEC7}">
      <dgm:prSet phldrT="[Texto]" custT="1"/>
      <dgm:spPr/>
      <dgm:t>
        <a:bodyPr/>
        <a:lstStyle/>
        <a:p>
          <a:r>
            <a:rPr lang="es-ES_tradnl" sz="2400" dirty="0" smtClean="0">
              <a:latin typeface="Times New Roman" charset="0"/>
              <a:ea typeface="Times New Roman" charset="0"/>
              <a:cs typeface="Times New Roman" charset="0"/>
            </a:rPr>
            <a:t>Natural</a:t>
          </a:r>
        </a:p>
        <a:p>
          <a:r>
            <a:rPr lang="es-ES_tradnl" sz="2400" dirty="0" smtClean="0">
              <a:latin typeface="Times New Roman" charset="0"/>
              <a:ea typeface="Times New Roman" charset="0"/>
              <a:cs typeface="Times New Roman" charset="0"/>
            </a:rPr>
            <a:t>   Aplicado</a:t>
          </a:r>
          <a:endParaRPr lang="es-ES_tradnl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62888780-D6EC-4D4D-A976-49FB0E786798}" type="parTrans" cxnId="{CA05D054-756C-BF4B-AD60-728B6172FFAC}">
      <dgm:prSet/>
      <dgm:spPr/>
      <dgm:t>
        <a:bodyPr/>
        <a:lstStyle/>
        <a:p>
          <a:endParaRPr lang="es-ES_tradnl"/>
        </a:p>
      </dgm:t>
    </dgm:pt>
    <dgm:pt modelId="{5C2AA09E-0E5E-7843-814E-74DAA4673252}" type="sibTrans" cxnId="{CA05D054-756C-BF4B-AD60-728B6172FFAC}">
      <dgm:prSet/>
      <dgm:spPr/>
      <dgm:t>
        <a:bodyPr/>
        <a:lstStyle/>
        <a:p>
          <a:endParaRPr lang="es-ES_tradnl"/>
        </a:p>
      </dgm:t>
    </dgm:pt>
    <dgm:pt modelId="{507AAD54-92CF-D640-86F0-F84F0E36F5A9}" type="pres">
      <dgm:prSet presAssocID="{96345D78-4120-484E-BF4B-19903D9679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2C39D2E-8478-5047-920D-E20D330F085C}" type="pres">
      <dgm:prSet presAssocID="{96345D78-4120-484E-BF4B-19903D9679A5}" presName="fgShape" presStyleLbl="fgShp" presStyleIdx="0" presStyleCnt="1"/>
      <dgm:spPr/>
      <dgm:t>
        <a:bodyPr/>
        <a:lstStyle/>
        <a:p>
          <a:endParaRPr lang="es-ES_tradnl"/>
        </a:p>
      </dgm:t>
    </dgm:pt>
    <dgm:pt modelId="{5C7836F1-047E-9A4F-B9C7-AC90CB629BAB}" type="pres">
      <dgm:prSet presAssocID="{96345D78-4120-484E-BF4B-19903D9679A5}" presName="linComp" presStyleCnt="0"/>
      <dgm:spPr/>
      <dgm:t>
        <a:bodyPr/>
        <a:lstStyle/>
        <a:p>
          <a:endParaRPr lang="es-ES_tradnl"/>
        </a:p>
      </dgm:t>
    </dgm:pt>
    <dgm:pt modelId="{2C3B4CE1-8044-734C-9223-C12D55D68521}" type="pres">
      <dgm:prSet presAssocID="{DAAA6246-4CC8-5A4B-A659-0A21D9D8751C}" presName="compNode" presStyleCnt="0"/>
      <dgm:spPr/>
      <dgm:t>
        <a:bodyPr/>
        <a:lstStyle/>
        <a:p>
          <a:endParaRPr lang="es-ES_tradnl"/>
        </a:p>
      </dgm:t>
    </dgm:pt>
    <dgm:pt modelId="{29C17BD9-446B-4047-BBDD-83643474ED29}" type="pres">
      <dgm:prSet presAssocID="{DAAA6246-4CC8-5A4B-A659-0A21D9D8751C}" presName="bkgdShape" presStyleLbl="node1" presStyleIdx="0" presStyleCnt="3" custLinFactNeighborX="-1786" custLinFactNeighborY="-12656"/>
      <dgm:spPr/>
      <dgm:t>
        <a:bodyPr/>
        <a:lstStyle/>
        <a:p>
          <a:endParaRPr lang="es-ES_tradnl"/>
        </a:p>
      </dgm:t>
    </dgm:pt>
    <dgm:pt modelId="{63B4E89E-3052-7643-8957-E93E49C5091D}" type="pres">
      <dgm:prSet presAssocID="{DAAA6246-4CC8-5A4B-A659-0A21D9D8751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78D2026-D003-5841-828A-DC5018F6B19C}" type="pres">
      <dgm:prSet presAssocID="{DAAA6246-4CC8-5A4B-A659-0A21D9D8751C}" presName="invisiNode" presStyleLbl="node1" presStyleIdx="0" presStyleCnt="3"/>
      <dgm:spPr/>
      <dgm:t>
        <a:bodyPr/>
        <a:lstStyle/>
        <a:p>
          <a:endParaRPr lang="es-ES_tradnl"/>
        </a:p>
      </dgm:t>
    </dgm:pt>
    <dgm:pt modelId="{7D49A698-30D3-984B-B3F9-38372F344BC6}" type="pres">
      <dgm:prSet presAssocID="{DAAA6246-4CC8-5A4B-A659-0A21D9D8751C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es-ES_tradnl"/>
        </a:p>
      </dgm:t>
    </dgm:pt>
    <dgm:pt modelId="{7B4101C3-B0A5-F841-A48F-182895ED33C2}" type="pres">
      <dgm:prSet presAssocID="{E5E9B475-AF60-7C4C-82B5-BBFE706DAAF9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C04AAF0-B05D-6B47-823F-8B415D1B1AB4}" type="pres">
      <dgm:prSet presAssocID="{CAFD7449-958B-5044-912D-27FBC4C9978E}" presName="compNode" presStyleCnt="0"/>
      <dgm:spPr/>
      <dgm:t>
        <a:bodyPr/>
        <a:lstStyle/>
        <a:p>
          <a:endParaRPr lang="es-ES_tradnl"/>
        </a:p>
      </dgm:t>
    </dgm:pt>
    <dgm:pt modelId="{594DCFD5-A1E1-2A49-A97A-3E7942F25728}" type="pres">
      <dgm:prSet presAssocID="{CAFD7449-958B-5044-912D-27FBC4C9978E}" presName="bkgdShape" presStyleLbl="node1" presStyleIdx="1" presStyleCnt="3"/>
      <dgm:spPr/>
      <dgm:t>
        <a:bodyPr/>
        <a:lstStyle/>
        <a:p>
          <a:endParaRPr lang="es-ES_tradnl"/>
        </a:p>
      </dgm:t>
    </dgm:pt>
    <dgm:pt modelId="{60FAF500-8F78-6D41-851B-8A49CB9E4C0D}" type="pres">
      <dgm:prSet presAssocID="{CAFD7449-958B-5044-912D-27FBC4C9978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AAA633D-6DE9-3E4A-AABE-B34F635B2901}" type="pres">
      <dgm:prSet presAssocID="{CAFD7449-958B-5044-912D-27FBC4C9978E}" presName="invisiNode" presStyleLbl="node1" presStyleIdx="1" presStyleCnt="3"/>
      <dgm:spPr/>
      <dgm:t>
        <a:bodyPr/>
        <a:lstStyle/>
        <a:p>
          <a:endParaRPr lang="es-ES_tradnl"/>
        </a:p>
      </dgm:t>
    </dgm:pt>
    <dgm:pt modelId="{1A13762E-A0F1-924C-9B83-3E8CE67B2AF8}" type="pres">
      <dgm:prSet presAssocID="{CAFD7449-958B-5044-912D-27FBC4C9978E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s-ES_tradnl"/>
        </a:p>
      </dgm:t>
    </dgm:pt>
    <dgm:pt modelId="{AC4BE28C-67AB-D443-9274-B0499025AFF3}" type="pres">
      <dgm:prSet presAssocID="{CB368D8E-C7AF-A445-A385-A672F6C08D4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142CA1A-F26D-EF4C-A8CF-6C595F01B38E}" type="pres">
      <dgm:prSet presAssocID="{B91AB719-3B57-5241-9584-E7B487B3AEC7}" presName="compNode" presStyleCnt="0"/>
      <dgm:spPr/>
      <dgm:t>
        <a:bodyPr/>
        <a:lstStyle/>
        <a:p>
          <a:endParaRPr lang="es-ES_tradnl"/>
        </a:p>
      </dgm:t>
    </dgm:pt>
    <dgm:pt modelId="{BCD0BF9C-0CA2-774A-80A4-703D3EEED534}" type="pres">
      <dgm:prSet presAssocID="{B91AB719-3B57-5241-9584-E7B487B3AEC7}" presName="bkgdShape" presStyleLbl="node1" presStyleIdx="2" presStyleCnt="3"/>
      <dgm:spPr/>
      <dgm:t>
        <a:bodyPr/>
        <a:lstStyle/>
        <a:p>
          <a:endParaRPr lang="es-ES_tradnl"/>
        </a:p>
      </dgm:t>
    </dgm:pt>
    <dgm:pt modelId="{232EE652-C7FA-A64F-8DA8-DF53DF1A7672}" type="pres">
      <dgm:prSet presAssocID="{B91AB719-3B57-5241-9584-E7B487B3AEC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3A73F3D-6891-294C-B763-365B997AE415}" type="pres">
      <dgm:prSet presAssocID="{B91AB719-3B57-5241-9584-E7B487B3AEC7}" presName="invisiNode" presStyleLbl="node1" presStyleIdx="2" presStyleCnt="3"/>
      <dgm:spPr/>
      <dgm:t>
        <a:bodyPr/>
        <a:lstStyle/>
        <a:p>
          <a:endParaRPr lang="es-ES_tradnl"/>
        </a:p>
      </dgm:t>
    </dgm:pt>
    <dgm:pt modelId="{B1714B7B-D796-8940-94B6-DE46D5A9526D}" type="pres">
      <dgm:prSet presAssocID="{B91AB719-3B57-5241-9584-E7B487B3AEC7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_tradnl"/>
        </a:p>
      </dgm:t>
    </dgm:pt>
  </dgm:ptLst>
  <dgm:cxnLst>
    <dgm:cxn modelId="{229A1214-68DB-B443-AE65-25A69175794B}" type="presOf" srcId="{B91AB719-3B57-5241-9584-E7B487B3AEC7}" destId="{232EE652-C7FA-A64F-8DA8-DF53DF1A7672}" srcOrd="1" destOrd="0" presId="urn:microsoft.com/office/officeart/2005/8/layout/hList7"/>
    <dgm:cxn modelId="{AC37DD53-5B7A-4344-98FB-1E7E39107446}" srcId="{96345D78-4120-484E-BF4B-19903D9679A5}" destId="{DAAA6246-4CC8-5A4B-A659-0A21D9D8751C}" srcOrd="0" destOrd="0" parTransId="{365B3900-4A99-0E4F-B4F9-D1C8E366C200}" sibTransId="{E5E9B475-AF60-7C4C-82B5-BBFE706DAAF9}"/>
    <dgm:cxn modelId="{CA05D054-756C-BF4B-AD60-728B6172FFAC}" srcId="{96345D78-4120-484E-BF4B-19903D9679A5}" destId="{B91AB719-3B57-5241-9584-E7B487B3AEC7}" srcOrd="2" destOrd="0" parTransId="{62888780-D6EC-4D4D-A976-49FB0E786798}" sibTransId="{5C2AA09E-0E5E-7843-814E-74DAA4673252}"/>
    <dgm:cxn modelId="{1E974076-B057-164A-A6AF-ED411A64A601}" type="presOf" srcId="{CAFD7449-958B-5044-912D-27FBC4C9978E}" destId="{594DCFD5-A1E1-2A49-A97A-3E7942F25728}" srcOrd="0" destOrd="0" presId="urn:microsoft.com/office/officeart/2005/8/layout/hList7"/>
    <dgm:cxn modelId="{3A7E9E54-C09C-074D-8E80-D1C546E0D3DE}" type="presOf" srcId="{CAFD7449-958B-5044-912D-27FBC4C9978E}" destId="{60FAF500-8F78-6D41-851B-8A49CB9E4C0D}" srcOrd="1" destOrd="0" presId="urn:microsoft.com/office/officeart/2005/8/layout/hList7"/>
    <dgm:cxn modelId="{75C19437-778E-AE4D-8EA1-55A25409F397}" type="presOf" srcId="{CB368D8E-C7AF-A445-A385-A672F6C08D4F}" destId="{AC4BE28C-67AB-D443-9274-B0499025AFF3}" srcOrd="0" destOrd="0" presId="urn:microsoft.com/office/officeart/2005/8/layout/hList7"/>
    <dgm:cxn modelId="{E8485221-FCF0-154B-94BB-52F96FDE1048}" type="presOf" srcId="{DAAA6246-4CC8-5A4B-A659-0A21D9D8751C}" destId="{29C17BD9-446B-4047-BBDD-83643474ED29}" srcOrd="0" destOrd="0" presId="urn:microsoft.com/office/officeart/2005/8/layout/hList7"/>
    <dgm:cxn modelId="{1FF36F52-8B7E-F740-A19E-BB4364B6B477}" srcId="{96345D78-4120-484E-BF4B-19903D9679A5}" destId="{CAFD7449-958B-5044-912D-27FBC4C9978E}" srcOrd="1" destOrd="0" parTransId="{2CFC4829-0BED-D148-85E2-E59028FEAF92}" sibTransId="{CB368D8E-C7AF-A445-A385-A672F6C08D4F}"/>
    <dgm:cxn modelId="{6860F041-B544-0446-B550-49ABC5C0368A}" type="presOf" srcId="{96345D78-4120-484E-BF4B-19903D9679A5}" destId="{507AAD54-92CF-D640-86F0-F84F0E36F5A9}" srcOrd="0" destOrd="0" presId="urn:microsoft.com/office/officeart/2005/8/layout/hList7"/>
    <dgm:cxn modelId="{16B58335-6337-0544-93E7-80F161D1915D}" type="presOf" srcId="{B91AB719-3B57-5241-9584-E7B487B3AEC7}" destId="{BCD0BF9C-0CA2-774A-80A4-703D3EEED534}" srcOrd="0" destOrd="0" presId="urn:microsoft.com/office/officeart/2005/8/layout/hList7"/>
    <dgm:cxn modelId="{628C79B6-583A-E74D-83F2-9328B61ECA82}" type="presOf" srcId="{DAAA6246-4CC8-5A4B-A659-0A21D9D8751C}" destId="{63B4E89E-3052-7643-8957-E93E49C5091D}" srcOrd="1" destOrd="0" presId="urn:microsoft.com/office/officeart/2005/8/layout/hList7"/>
    <dgm:cxn modelId="{53ED1DAE-27F8-1A43-98A9-369940A113A5}" type="presOf" srcId="{E5E9B475-AF60-7C4C-82B5-BBFE706DAAF9}" destId="{7B4101C3-B0A5-F841-A48F-182895ED33C2}" srcOrd="0" destOrd="0" presId="urn:microsoft.com/office/officeart/2005/8/layout/hList7"/>
    <dgm:cxn modelId="{0987031F-7D4D-9A47-8A16-4A15EA242067}" type="presParOf" srcId="{507AAD54-92CF-D640-86F0-F84F0E36F5A9}" destId="{22C39D2E-8478-5047-920D-E20D330F085C}" srcOrd="0" destOrd="0" presId="urn:microsoft.com/office/officeart/2005/8/layout/hList7"/>
    <dgm:cxn modelId="{EAEC5451-ABEA-0D41-B32B-AAC8170D11AF}" type="presParOf" srcId="{507AAD54-92CF-D640-86F0-F84F0E36F5A9}" destId="{5C7836F1-047E-9A4F-B9C7-AC90CB629BAB}" srcOrd="1" destOrd="0" presId="urn:microsoft.com/office/officeart/2005/8/layout/hList7"/>
    <dgm:cxn modelId="{CF33FA8B-A32D-FB4D-B5F6-A7862E94FE21}" type="presParOf" srcId="{5C7836F1-047E-9A4F-B9C7-AC90CB629BAB}" destId="{2C3B4CE1-8044-734C-9223-C12D55D68521}" srcOrd="0" destOrd="0" presId="urn:microsoft.com/office/officeart/2005/8/layout/hList7"/>
    <dgm:cxn modelId="{2B7E7B51-312D-B449-97CB-E228E4B234E4}" type="presParOf" srcId="{2C3B4CE1-8044-734C-9223-C12D55D68521}" destId="{29C17BD9-446B-4047-BBDD-83643474ED29}" srcOrd="0" destOrd="0" presId="urn:microsoft.com/office/officeart/2005/8/layout/hList7"/>
    <dgm:cxn modelId="{D14BFCC2-FA53-ED48-B311-18793A7F5C0C}" type="presParOf" srcId="{2C3B4CE1-8044-734C-9223-C12D55D68521}" destId="{63B4E89E-3052-7643-8957-E93E49C5091D}" srcOrd="1" destOrd="0" presId="urn:microsoft.com/office/officeart/2005/8/layout/hList7"/>
    <dgm:cxn modelId="{BA1F7136-FFBC-9A49-8ACE-8C870427321F}" type="presParOf" srcId="{2C3B4CE1-8044-734C-9223-C12D55D68521}" destId="{578D2026-D003-5841-828A-DC5018F6B19C}" srcOrd="2" destOrd="0" presId="urn:microsoft.com/office/officeart/2005/8/layout/hList7"/>
    <dgm:cxn modelId="{FFAE81DC-191A-4349-AAAF-25A27F2D5174}" type="presParOf" srcId="{2C3B4CE1-8044-734C-9223-C12D55D68521}" destId="{7D49A698-30D3-984B-B3F9-38372F344BC6}" srcOrd="3" destOrd="0" presId="urn:microsoft.com/office/officeart/2005/8/layout/hList7"/>
    <dgm:cxn modelId="{04C5A47A-7F86-8746-AEE1-A6AE42AC4A1D}" type="presParOf" srcId="{5C7836F1-047E-9A4F-B9C7-AC90CB629BAB}" destId="{7B4101C3-B0A5-F841-A48F-182895ED33C2}" srcOrd="1" destOrd="0" presId="urn:microsoft.com/office/officeart/2005/8/layout/hList7"/>
    <dgm:cxn modelId="{DA2E53D9-CC1C-4D43-A497-50C52FAAF16D}" type="presParOf" srcId="{5C7836F1-047E-9A4F-B9C7-AC90CB629BAB}" destId="{EC04AAF0-B05D-6B47-823F-8B415D1B1AB4}" srcOrd="2" destOrd="0" presId="urn:microsoft.com/office/officeart/2005/8/layout/hList7"/>
    <dgm:cxn modelId="{35086D0B-B2E0-8245-B6E6-0FE58B3A8C51}" type="presParOf" srcId="{EC04AAF0-B05D-6B47-823F-8B415D1B1AB4}" destId="{594DCFD5-A1E1-2A49-A97A-3E7942F25728}" srcOrd="0" destOrd="0" presId="urn:microsoft.com/office/officeart/2005/8/layout/hList7"/>
    <dgm:cxn modelId="{BC392DB0-B3F4-6745-93DF-CE7861B61182}" type="presParOf" srcId="{EC04AAF0-B05D-6B47-823F-8B415D1B1AB4}" destId="{60FAF500-8F78-6D41-851B-8A49CB9E4C0D}" srcOrd="1" destOrd="0" presId="urn:microsoft.com/office/officeart/2005/8/layout/hList7"/>
    <dgm:cxn modelId="{CF5C7D41-71FF-8047-B32C-28C66A4870C1}" type="presParOf" srcId="{EC04AAF0-B05D-6B47-823F-8B415D1B1AB4}" destId="{FAAA633D-6DE9-3E4A-AABE-B34F635B2901}" srcOrd="2" destOrd="0" presId="urn:microsoft.com/office/officeart/2005/8/layout/hList7"/>
    <dgm:cxn modelId="{2A929A9F-B5E2-4647-8E12-96C8E220482E}" type="presParOf" srcId="{EC04AAF0-B05D-6B47-823F-8B415D1B1AB4}" destId="{1A13762E-A0F1-924C-9B83-3E8CE67B2AF8}" srcOrd="3" destOrd="0" presId="urn:microsoft.com/office/officeart/2005/8/layout/hList7"/>
    <dgm:cxn modelId="{3EA1BC6C-3470-5E49-9352-82EDC7AC1317}" type="presParOf" srcId="{5C7836F1-047E-9A4F-B9C7-AC90CB629BAB}" destId="{AC4BE28C-67AB-D443-9274-B0499025AFF3}" srcOrd="3" destOrd="0" presId="urn:microsoft.com/office/officeart/2005/8/layout/hList7"/>
    <dgm:cxn modelId="{41444935-EA22-664E-B05E-05AC563A8B89}" type="presParOf" srcId="{5C7836F1-047E-9A4F-B9C7-AC90CB629BAB}" destId="{B142CA1A-F26D-EF4C-A8CF-6C595F01B38E}" srcOrd="4" destOrd="0" presId="urn:microsoft.com/office/officeart/2005/8/layout/hList7"/>
    <dgm:cxn modelId="{E6D0F4EC-747F-3E47-A6B3-95754882BD2A}" type="presParOf" srcId="{B142CA1A-F26D-EF4C-A8CF-6C595F01B38E}" destId="{BCD0BF9C-0CA2-774A-80A4-703D3EEED534}" srcOrd="0" destOrd="0" presId="urn:microsoft.com/office/officeart/2005/8/layout/hList7"/>
    <dgm:cxn modelId="{3B36AD2A-8302-0B4A-8C88-BF7BE9CD89A6}" type="presParOf" srcId="{B142CA1A-F26D-EF4C-A8CF-6C595F01B38E}" destId="{232EE652-C7FA-A64F-8DA8-DF53DF1A7672}" srcOrd="1" destOrd="0" presId="urn:microsoft.com/office/officeart/2005/8/layout/hList7"/>
    <dgm:cxn modelId="{6FA7A575-9518-C54E-9BB9-5189E716FD06}" type="presParOf" srcId="{B142CA1A-F26D-EF4C-A8CF-6C595F01B38E}" destId="{93A73F3D-6891-294C-B763-365B997AE415}" srcOrd="2" destOrd="0" presId="urn:microsoft.com/office/officeart/2005/8/layout/hList7"/>
    <dgm:cxn modelId="{47E800F6-BE4C-234A-979B-18A98584D4D4}" type="presParOf" srcId="{B142CA1A-F26D-EF4C-A8CF-6C595F01B38E}" destId="{B1714B7B-D796-8940-94B6-DE46D5A9526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9EBE8D-E188-0D4F-8664-C264015630E8}" type="doc">
      <dgm:prSet loTypeId="urn:microsoft.com/office/officeart/2005/8/layout/radial2" loCatId="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_tradnl"/>
        </a:p>
      </dgm:t>
    </dgm:pt>
    <dgm:pt modelId="{77941B34-8415-AF46-868A-9AA786849723}">
      <dgm:prSet phldrT="[Texto]"/>
      <dgm:spPr/>
      <dgm:t>
        <a:bodyPr/>
        <a:lstStyle/>
        <a:p>
          <a:r>
            <a:rPr lang="es-ES_tradnl" dirty="0" smtClean="0">
              <a:latin typeface="Times New Roman" charset="0"/>
              <a:ea typeface="Times New Roman" charset="0"/>
              <a:cs typeface="Times New Roman" charset="0"/>
            </a:rPr>
            <a:t>Origen</a:t>
          </a:r>
          <a:endParaRPr lang="es-ES_tradnl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03989357-2899-9A44-8AEB-2FB3DF6A0207}" type="parTrans" cxnId="{7821CB9F-5E56-E24D-9F80-7CFAF0E79BFD}">
      <dgm:prSet/>
      <dgm:spPr/>
      <dgm:t>
        <a:bodyPr/>
        <a:lstStyle/>
        <a:p>
          <a:endParaRPr lang="es-ES_tradnl"/>
        </a:p>
      </dgm:t>
    </dgm:pt>
    <dgm:pt modelId="{81F74FF4-31C6-E943-94E6-20497D61D3F6}" type="sibTrans" cxnId="{7821CB9F-5E56-E24D-9F80-7CFAF0E79BFD}">
      <dgm:prSet/>
      <dgm:spPr/>
      <dgm:t>
        <a:bodyPr/>
        <a:lstStyle/>
        <a:p>
          <a:endParaRPr lang="es-ES_tradnl"/>
        </a:p>
      </dgm:t>
    </dgm:pt>
    <dgm:pt modelId="{416F625A-3665-CC4E-A556-38F5B3355131}">
      <dgm:prSet phldrT="[Texto]" custT="1"/>
      <dgm:spPr/>
      <dgm:t>
        <a:bodyPr/>
        <a:lstStyle/>
        <a:p>
          <a:r>
            <a:rPr lang="es-ES_tradnl" sz="2500" dirty="0" smtClean="0">
              <a:latin typeface="Times New Roman" charset="0"/>
              <a:ea typeface="Times New Roman" charset="0"/>
              <a:cs typeface="Times New Roman" charset="0"/>
            </a:rPr>
            <a:t>Región </a:t>
          </a:r>
          <a:r>
            <a:rPr lang="es-ES_tradnl" sz="2500" dirty="0" err="1" smtClean="0">
              <a:latin typeface="Times New Roman" charset="0"/>
              <a:ea typeface="Times New Roman" charset="0"/>
              <a:cs typeface="Times New Roman" charset="0"/>
            </a:rPr>
            <a:t>Paleotropical</a:t>
          </a:r>
          <a:endParaRPr lang="es-ES_tradnl" sz="25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C6B94791-F518-D742-83D1-6733D298FA12}" type="parTrans" cxnId="{2189DB5E-F907-444B-9DC4-5A53700688B7}">
      <dgm:prSet/>
      <dgm:spPr/>
      <dgm:t>
        <a:bodyPr/>
        <a:lstStyle/>
        <a:p>
          <a:endParaRPr lang="es-ES_tradnl"/>
        </a:p>
      </dgm:t>
    </dgm:pt>
    <dgm:pt modelId="{8FD476F9-3A75-1847-9C0B-AA3EAC32DC2D}" type="sibTrans" cxnId="{2189DB5E-F907-444B-9DC4-5A53700688B7}">
      <dgm:prSet/>
      <dgm:spPr/>
      <dgm:t>
        <a:bodyPr/>
        <a:lstStyle/>
        <a:p>
          <a:endParaRPr lang="es-ES_tradnl"/>
        </a:p>
      </dgm:t>
    </dgm:pt>
    <dgm:pt modelId="{4CC4B591-C17A-5949-A840-6B4330EFDC15}">
      <dgm:prSet phldrT="[Texto]" custT="1"/>
      <dgm:spPr/>
      <dgm:t>
        <a:bodyPr/>
        <a:lstStyle/>
        <a:p>
          <a:pPr algn="just"/>
          <a:r>
            <a:rPr lang="es-ES_tradnl" sz="2500" dirty="0" smtClean="0">
              <a:latin typeface="Times New Roman" charset="0"/>
              <a:ea typeface="Times New Roman" charset="0"/>
              <a:cs typeface="Times New Roman" charset="0"/>
            </a:rPr>
            <a:t>Polífago </a:t>
          </a:r>
          <a:endParaRPr lang="es-ES_tradnl" sz="25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E8FF3DA9-59B0-BE44-88C4-7D1363752268}" type="parTrans" cxnId="{7F402F23-8C28-5646-B248-76318A9AF1A8}">
      <dgm:prSet/>
      <dgm:spPr/>
      <dgm:t>
        <a:bodyPr/>
        <a:lstStyle/>
        <a:p>
          <a:endParaRPr lang="es-ES_tradnl"/>
        </a:p>
      </dgm:t>
    </dgm:pt>
    <dgm:pt modelId="{247D2B8D-2C5C-D54D-A59D-A6687B418CA1}" type="sibTrans" cxnId="{7F402F23-8C28-5646-B248-76318A9AF1A8}">
      <dgm:prSet/>
      <dgm:spPr/>
      <dgm:t>
        <a:bodyPr/>
        <a:lstStyle/>
        <a:p>
          <a:endParaRPr lang="es-ES_tradnl"/>
        </a:p>
      </dgm:t>
    </dgm:pt>
    <dgm:pt modelId="{6EB34E48-7BD6-3840-97DC-63045919D883}">
      <dgm:prSet phldrT="[Texto]"/>
      <dgm:spPr/>
      <dgm:t>
        <a:bodyPr/>
        <a:lstStyle/>
        <a:p>
          <a:pPr algn="ctr"/>
          <a:r>
            <a:rPr lang="es-ES_tradnl" dirty="0" smtClean="0">
              <a:latin typeface="Times New Roman" charset="0"/>
              <a:ea typeface="Times New Roman" charset="0"/>
              <a:cs typeface="Times New Roman" charset="0"/>
            </a:rPr>
            <a:t>Control biológico</a:t>
          </a:r>
          <a:endParaRPr lang="es-ES_tradnl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6317CF1C-56DC-C94F-A718-22B8A6FA8AFD}" type="parTrans" cxnId="{E1204DB3-893C-2244-85D2-DF57E53BFCC3}">
      <dgm:prSet/>
      <dgm:spPr/>
      <dgm:t>
        <a:bodyPr/>
        <a:lstStyle/>
        <a:p>
          <a:endParaRPr lang="es-ES_tradnl"/>
        </a:p>
      </dgm:t>
    </dgm:pt>
    <dgm:pt modelId="{3423431D-63EB-7343-8095-C6AF054FDBF7}" type="sibTrans" cxnId="{E1204DB3-893C-2244-85D2-DF57E53BFCC3}">
      <dgm:prSet/>
      <dgm:spPr/>
      <dgm:t>
        <a:bodyPr/>
        <a:lstStyle/>
        <a:p>
          <a:endParaRPr lang="es-ES_tradnl"/>
        </a:p>
      </dgm:t>
    </dgm:pt>
    <dgm:pt modelId="{B719F4FD-B58E-D945-AAE3-A78958B5FCF0}">
      <dgm:prSet phldrT="[Texto]" custT="1"/>
      <dgm:spPr/>
      <dgm:t>
        <a:bodyPr/>
        <a:lstStyle/>
        <a:p>
          <a:pPr algn="just"/>
          <a:r>
            <a:rPr lang="es-ES_tradnl" sz="2500" dirty="0" smtClean="0">
              <a:latin typeface="Times New Roman" charset="0"/>
              <a:ea typeface="Times New Roman" charset="0"/>
              <a:cs typeface="Times New Roman" charset="0"/>
            </a:rPr>
            <a:t>Características biológicas, etológicas y ecológicas. </a:t>
          </a:r>
          <a:endParaRPr lang="es-ES_tradnl" sz="25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FE2AFEE1-D928-C445-9876-CE0332FD826C}" type="parTrans" cxnId="{93F00289-8A28-FC4A-9B23-9C18ADC11F65}">
      <dgm:prSet/>
      <dgm:spPr/>
      <dgm:t>
        <a:bodyPr/>
        <a:lstStyle/>
        <a:p>
          <a:endParaRPr lang="es-ES_tradnl"/>
        </a:p>
      </dgm:t>
    </dgm:pt>
    <dgm:pt modelId="{18109FC8-F41A-C543-9D91-FE6E739F9C6C}" type="sibTrans" cxnId="{93F00289-8A28-FC4A-9B23-9C18ADC11F65}">
      <dgm:prSet/>
      <dgm:spPr/>
      <dgm:t>
        <a:bodyPr/>
        <a:lstStyle/>
        <a:p>
          <a:endParaRPr lang="es-ES_tradnl"/>
        </a:p>
      </dgm:t>
    </dgm:pt>
    <dgm:pt modelId="{168E57BC-2B9A-8B47-9880-2F0FAB25ECED}">
      <dgm:prSet phldrT="[Texto]"/>
      <dgm:spPr/>
      <dgm:t>
        <a:bodyPr/>
        <a:lstStyle/>
        <a:p>
          <a:r>
            <a:rPr lang="es-ES_tradnl" dirty="0" smtClean="0">
              <a:latin typeface="Times New Roman" charset="0"/>
              <a:ea typeface="Times New Roman" charset="0"/>
              <a:cs typeface="Times New Roman" charset="0"/>
            </a:rPr>
            <a:t>Díptero</a:t>
          </a:r>
          <a:endParaRPr lang="es-ES_tradnl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B7D8D7C5-4664-914D-B025-4E1C99117175}" type="sibTrans" cxnId="{9B295E0D-53FC-D247-8E9D-83FBBB8BC6E7}">
      <dgm:prSet/>
      <dgm:spPr/>
      <dgm:t>
        <a:bodyPr/>
        <a:lstStyle/>
        <a:p>
          <a:endParaRPr lang="es-ES_tradnl"/>
        </a:p>
      </dgm:t>
    </dgm:pt>
    <dgm:pt modelId="{FF168505-88D0-6B42-8792-3FEA7FE2CC8F}" type="parTrans" cxnId="{9B295E0D-53FC-D247-8E9D-83FBBB8BC6E7}">
      <dgm:prSet/>
      <dgm:spPr/>
      <dgm:t>
        <a:bodyPr/>
        <a:lstStyle/>
        <a:p>
          <a:endParaRPr lang="es-ES_tradnl"/>
        </a:p>
      </dgm:t>
    </dgm:pt>
    <dgm:pt modelId="{004D0121-C7D4-FD40-848E-C54844695184}">
      <dgm:prSet phldrT="[Texto]" custT="1"/>
      <dgm:spPr/>
      <dgm:t>
        <a:bodyPr/>
        <a:lstStyle/>
        <a:p>
          <a:pPr algn="just"/>
          <a:r>
            <a:rPr lang="es-ES_tradnl" sz="2500" dirty="0" smtClean="0">
              <a:latin typeface="Times New Roman" charset="0"/>
              <a:ea typeface="Times New Roman" charset="0"/>
              <a:cs typeface="Times New Roman" charset="0"/>
            </a:rPr>
            <a:t>Fácil adaptación</a:t>
          </a:r>
          <a:endParaRPr lang="es-ES_tradnl" sz="25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E2D022F9-08A8-044B-AED0-833241FE5862}" type="parTrans" cxnId="{565A4E49-464D-7F41-8B81-F065D40F1975}">
      <dgm:prSet/>
      <dgm:spPr/>
      <dgm:t>
        <a:bodyPr/>
        <a:lstStyle/>
        <a:p>
          <a:endParaRPr lang="es-ES_tradnl"/>
        </a:p>
      </dgm:t>
    </dgm:pt>
    <dgm:pt modelId="{AF356283-3886-2E47-91F6-C71D5A4CFF99}" type="sibTrans" cxnId="{565A4E49-464D-7F41-8B81-F065D40F1975}">
      <dgm:prSet/>
      <dgm:spPr/>
      <dgm:t>
        <a:bodyPr/>
        <a:lstStyle/>
        <a:p>
          <a:endParaRPr lang="es-ES_tradnl"/>
        </a:p>
      </dgm:t>
    </dgm:pt>
    <dgm:pt modelId="{4FB12816-061B-6744-BE66-24AB88266A4C}" type="pres">
      <dgm:prSet presAssocID="{3D9EBE8D-E188-0D4F-8664-C264015630E8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C2BF549-4DA0-3042-A384-CF9130096677}" type="pres">
      <dgm:prSet presAssocID="{3D9EBE8D-E188-0D4F-8664-C264015630E8}" presName="cycle" presStyleCnt="0"/>
      <dgm:spPr/>
      <dgm:t>
        <a:bodyPr/>
        <a:lstStyle/>
        <a:p>
          <a:endParaRPr lang="es-ES_tradnl"/>
        </a:p>
      </dgm:t>
    </dgm:pt>
    <dgm:pt modelId="{D54153E2-D317-694F-ACCE-2B3E83C8E7C1}" type="pres">
      <dgm:prSet presAssocID="{3D9EBE8D-E188-0D4F-8664-C264015630E8}" presName="centerShape" presStyleCnt="0"/>
      <dgm:spPr/>
      <dgm:t>
        <a:bodyPr/>
        <a:lstStyle/>
        <a:p>
          <a:endParaRPr lang="es-ES_tradnl"/>
        </a:p>
      </dgm:t>
    </dgm:pt>
    <dgm:pt modelId="{D3B344E3-054E-1D45-8B47-E72C07765DA1}" type="pres">
      <dgm:prSet presAssocID="{3D9EBE8D-E188-0D4F-8664-C264015630E8}" presName="connSite" presStyleLbl="node1" presStyleIdx="0" presStyleCnt="4"/>
      <dgm:spPr/>
      <dgm:t>
        <a:bodyPr/>
        <a:lstStyle/>
        <a:p>
          <a:endParaRPr lang="es-ES_tradnl"/>
        </a:p>
      </dgm:t>
    </dgm:pt>
    <dgm:pt modelId="{A477C557-DC0F-6E4E-87C5-51B04413ADEE}" type="pres">
      <dgm:prSet presAssocID="{3D9EBE8D-E188-0D4F-8664-C264015630E8}" presName="visibl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s-ES_tradnl"/>
        </a:p>
      </dgm:t>
    </dgm:pt>
    <dgm:pt modelId="{9AE481B1-6D3E-5240-84B6-0C4C33E1C6F5}" type="pres">
      <dgm:prSet presAssocID="{03989357-2899-9A44-8AEB-2FB3DF6A0207}" presName="Name25" presStyleLbl="parChTrans1D1" presStyleIdx="0" presStyleCnt="3"/>
      <dgm:spPr/>
      <dgm:t>
        <a:bodyPr/>
        <a:lstStyle/>
        <a:p>
          <a:endParaRPr lang="es-EC"/>
        </a:p>
      </dgm:t>
    </dgm:pt>
    <dgm:pt modelId="{ABDCB77F-16BA-AE49-B4A7-76CEA182EDE7}" type="pres">
      <dgm:prSet presAssocID="{77941B34-8415-AF46-868A-9AA786849723}" presName="node" presStyleCnt="0"/>
      <dgm:spPr/>
      <dgm:t>
        <a:bodyPr/>
        <a:lstStyle/>
        <a:p>
          <a:endParaRPr lang="es-ES_tradnl"/>
        </a:p>
      </dgm:t>
    </dgm:pt>
    <dgm:pt modelId="{8896562F-48ED-C449-8D68-26C719A327A3}" type="pres">
      <dgm:prSet presAssocID="{77941B34-8415-AF46-868A-9AA786849723}" presName="parentNode" presStyleLbl="node1" presStyleIdx="1" presStyleCnt="4" custScaleY="7513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21FE5C-1B0D-A347-B66F-E3043281C2CB}" type="pres">
      <dgm:prSet presAssocID="{77941B34-8415-AF46-868A-9AA786849723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893F311-0744-4147-A267-479164611FA6}" type="pres">
      <dgm:prSet presAssocID="{FF168505-88D0-6B42-8792-3FEA7FE2CC8F}" presName="Name25" presStyleLbl="parChTrans1D1" presStyleIdx="1" presStyleCnt="3"/>
      <dgm:spPr/>
      <dgm:t>
        <a:bodyPr/>
        <a:lstStyle/>
        <a:p>
          <a:endParaRPr lang="es-EC"/>
        </a:p>
      </dgm:t>
    </dgm:pt>
    <dgm:pt modelId="{03B92BC5-4223-F949-B1BB-91C937292DFA}" type="pres">
      <dgm:prSet presAssocID="{168E57BC-2B9A-8B47-9880-2F0FAB25ECED}" presName="node" presStyleCnt="0"/>
      <dgm:spPr/>
      <dgm:t>
        <a:bodyPr/>
        <a:lstStyle/>
        <a:p>
          <a:endParaRPr lang="es-ES_tradnl"/>
        </a:p>
      </dgm:t>
    </dgm:pt>
    <dgm:pt modelId="{914FC000-34DE-784D-8747-6496167A971F}" type="pres">
      <dgm:prSet presAssocID="{168E57BC-2B9A-8B47-9880-2F0FAB25ECED}" presName="parentNode" presStyleLbl="node1" presStyleIdx="2" presStyleCnt="4" custScaleY="110000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EFA3CAB-5EBC-D640-BDC8-06F65DDF5EA7}" type="pres">
      <dgm:prSet presAssocID="{168E57BC-2B9A-8B47-9880-2F0FAB25ECED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2608B01-8F41-7F4C-A025-7221CD917E86}" type="pres">
      <dgm:prSet presAssocID="{6317CF1C-56DC-C94F-A718-22B8A6FA8AFD}" presName="Name25" presStyleLbl="parChTrans1D1" presStyleIdx="2" presStyleCnt="3"/>
      <dgm:spPr/>
      <dgm:t>
        <a:bodyPr/>
        <a:lstStyle/>
        <a:p>
          <a:endParaRPr lang="es-EC"/>
        </a:p>
      </dgm:t>
    </dgm:pt>
    <dgm:pt modelId="{E5F31758-E95D-FB4D-B44B-3E3B8C65F89D}" type="pres">
      <dgm:prSet presAssocID="{6EB34E48-7BD6-3840-97DC-63045919D883}" presName="node" presStyleCnt="0"/>
      <dgm:spPr/>
      <dgm:t>
        <a:bodyPr/>
        <a:lstStyle/>
        <a:p>
          <a:endParaRPr lang="es-ES_tradnl"/>
        </a:p>
      </dgm:t>
    </dgm:pt>
    <dgm:pt modelId="{20C25297-852F-F244-B129-49B46AA58393}" type="pres">
      <dgm:prSet presAssocID="{6EB34E48-7BD6-3840-97DC-63045919D883}" presName="parentNode" presStyleLbl="node1" presStyleIdx="3" presStyleCnt="4" custLinFactNeighborY="-231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9C2BF7-03CF-5B4C-AF76-8F6644761255}" type="pres">
      <dgm:prSet presAssocID="{6EB34E48-7BD6-3840-97DC-63045919D883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7821CB9F-5E56-E24D-9F80-7CFAF0E79BFD}" srcId="{3D9EBE8D-E188-0D4F-8664-C264015630E8}" destId="{77941B34-8415-AF46-868A-9AA786849723}" srcOrd="0" destOrd="0" parTransId="{03989357-2899-9A44-8AEB-2FB3DF6A0207}" sibTransId="{81F74FF4-31C6-E943-94E6-20497D61D3F6}"/>
    <dgm:cxn modelId="{6265F994-45F6-AD4B-919E-85AE620B7422}" type="presOf" srcId="{FF168505-88D0-6B42-8792-3FEA7FE2CC8F}" destId="{3893F311-0744-4147-A267-479164611FA6}" srcOrd="0" destOrd="0" presId="urn:microsoft.com/office/officeart/2005/8/layout/radial2"/>
    <dgm:cxn modelId="{467DBA30-8D3E-F446-AAE0-C5069C1C51F0}" type="presOf" srcId="{168E57BC-2B9A-8B47-9880-2F0FAB25ECED}" destId="{914FC000-34DE-784D-8747-6496167A971F}" srcOrd="0" destOrd="0" presId="urn:microsoft.com/office/officeart/2005/8/layout/radial2"/>
    <dgm:cxn modelId="{93F00289-8A28-FC4A-9B23-9C18ADC11F65}" srcId="{6EB34E48-7BD6-3840-97DC-63045919D883}" destId="{B719F4FD-B58E-D945-AAE3-A78958B5FCF0}" srcOrd="0" destOrd="0" parTransId="{FE2AFEE1-D928-C445-9876-CE0332FD826C}" sibTransId="{18109FC8-F41A-C543-9D91-FE6E739F9C6C}"/>
    <dgm:cxn modelId="{66BE6E6C-AA0B-164C-9278-41C4C57869B8}" type="presOf" srcId="{03989357-2899-9A44-8AEB-2FB3DF6A0207}" destId="{9AE481B1-6D3E-5240-84B6-0C4C33E1C6F5}" srcOrd="0" destOrd="0" presId="urn:microsoft.com/office/officeart/2005/8/layout/radial2"/>
    <dgm:cxn modelId="{E95421DF-A14E-C744-93FE-1040BCCC0D59}" type="presOf" srcId="{3D9EBE8D-E188-0D4F-8664-C264015630E8}" destId="{4FB12816-061B-6744-BE66-24AB88266A4C}" srcOrd="0" destOrd="0" presId="urn:microsoft.com/office/officeart/2005/8/layout/radial2"/>
    <dgm:cxn modelId="{25452B71-D863-AB4F-985B-9410CDD49D1C}" type="presOf" srcId="{B719F4FD-B58E-D945-AAE3-A78958B5FCF0}" destId="{589C2BF7-03CF-5B4C-AF76-8F6644761255}" srcOrd="0" destOrd="0" presId="urn:microsoft.com/office/officeart/2005/8/layout/radial2"/>
    <dgm:cxn modelId="{E3E1464C-7FAB-BA4B-BABE-C1CB051FC7D2}" type="presOf" srcId="{77941B34-8415-AF46-868A-9AA786849723}" destId="{8896562F-48ED-C449-8D68-26C719A327A3}" srcOrd="0" destOrd="0" presId="urn:microsoft.com/office/officeart/2005/8/layout/radial2"/>
    <dgm:cxn modelId="{201702E2-D670-1D4B-84F8-30F4A1E16EDA}" type="presOf" srcId="{416F625A-3665-CC4E-A556-38F5B3355131}" destId="{6D21FE5C-1B0D-A347-B66F-E3043281C2CB}" srcOrd="0" destOrd="0" presId="urn:microsoft.com/office/officeart/2005/8/layout/radial2"/>
    <dgm:cxn modelId="{565A4E49-464D-7F41-8B81-F065D40F1975}" srcId="{168E57BC-2B9A-8B47-9880-2F0FAB25ECED}" destId="{004D0121-C7D4-FD40-848E-C54844695184}" srcOrd="1" destOrd="0" parTransId="{E2D022F9-08A8-044B-AED0-833241FE5862}" sibTransId="{AF356283-3886-2E47-91F6-C71D5A4CFF99}"/>
    <dgm:cxn modelId="{2189DB5E-F907-444B-9DC4-5A53700688B7}" srcId="{77941B34-8415-AF46-868A-9AA786849723}" destId="{416F625A-3665-CC4E-A556-38F5B3355131}" srcOrd="0" destOrd="0" parTransId="{C6B94791-F518-D742-83D1-6733D298FA12}" sibTransId="{8FD476F9-3A75-1847-9C0B-AA3EAC32DC2D}"/>
    <dgm:cxn modelId="{0B40C47C-AC86-CB49-9000-03E3A01BE959}" type="presOf" srcId="{6EB34E48-7BD6-3840-97DC-63045919D883}" destId="{20C25297-852F-F244-B129-49B46AA58393}" srcOrd="0" destOrd="0" presId="urn:microsoft.com/office/officeart/2005/8/layout/radial2"/>
    <dgm:cxn modelId="{523DC4E7-4679-E94F-A1CC-AB47AABE4374}" type="presOf" srcId="{4CC4B591-C17A-5949-A840-6B4330EFDC15}" destId="{BEFA3CAB-5EBC-D640-BDC8-06F65DDF5EA7}" srcOrd="0" destOrd="0" presId="urn:microsoft.com/office/officeart/2005/8/layout/radial2"/>
    <dgm:cxn modelId="{E1204DB3-893C-2244-85D2-DF57E53BFCC3}" srcId="{3D9EBE8D-E188-0D4F-8664-C264015630E8}" destId="{6EB34E48-7BD6-3840-97DC-63045919D883}" srcOrd="2" destOrd="0" parTransId="{6317CF1C-56DC-C94F-A718-22B8A6FA8AFD}" sibTransId="{3423431D-63EB-7343-8095-C6AF054FDBF7}"/>
    <dgm:cxn modelId="{17F682BA-36D3-D74F-95C9-6A5D146A9CD6}" type="presOf" srcId="{6317CF1C-56DC-C94F-A718-22B8A6FA8AFD}" destId="{72608B01-8F41-7F4C-A025-7221CD917E86}" srcOrd="0" destOrd="0" presId="urn:microsoft.com/office/officeart/2005/8/layout/radial2"/>
    <dgm:cxn modelId="{5507A41E-0975-0943-96A6-DE21ABB0001E}" type="presOf" srcId="{004D0121-C7D4-FD40-848E-C54844695184}" destId="{BEFA3CAB-5EBC-D640-BDC8-06F65DDF5EA7}" srcOrd="0" destOrd="1" presId="urn:microsoft.com/office/officeart/2005/8/layout/radial2"/>
    <dgm:cxn modelId="{9B295E0D-53FC-D247-8E9D-83FBBB8BC6E7}" srcId="{3D9EBE8D-E188-0D4F-8664-C264015630E8}" destId="{168E57BC-2B9A-8B47-9880-2F0FAB25ECED}" srcOrd="1" destOrd="0" parTransId="{FF168505-88D0-6B42-8792-3FEA7FE2CC8F}" sibTransId="{B7D8D7C5-4664-914D-B025-4E1C99117175}"/>
    <dgm:cxn modelId="{7F402F23-8C28-5646-B248-76318A9AF1A8}" srcId="{168E57BC-2B9A-8B47-9880-2F0FAB25ECED}" destId="{4CC4B591-C17A-5949-A840-6B4330EFDC15}" srcOrd="0" destOrd="0" parTransId="{E8FF3DA9-59B0-BE44-88C4-7D1363752268}" sibTransId="{247D2B8D-2C5C-D54D-A59D-A6687B418CA1}"/>
    <dgm:cxn modelId="{7E34F02B-782A-8F43-B2ED-9944918C07B2}" type="presParOf" srcId="{4FB12816-061B-6744-BE66-24AB88266A4C}" destId="{6C2BF549-4DA0-3042-A384-CF9130096677}" srcOrd="0" destOrd="0" presId="urn:microsoft.com/office/officeart/2005/8/layout/radial2"/>
    <dgm:cxn modelId="{5FE79742-E7A3-A747-AD79-868CE3BF4D3C}" type="presParOf" srcId="{6C2BF549-4DA0-3042-A384-CF9130096677}" destId="{D54153E2-D317-694F-ACCE-2B3E83C8E7C1}" srcOrd="0" destOrd="0" presId="urn:microsoft.com/office/officeart/2005/8/layout/radial2"/>
    <dgm:cxn modelId="{C346A3C8-11F3-2A49-8124-F06A3F19F0B6}" type="presParOf" srcId="{D54153E2-D317-694F-ACCE-2B3E83C8E7C1}" destId="{D3B344E3-054E-1D45-8B47-E72C07765DA1}" srcOrd="0" destOrd="0" presId="urn:microsoft.com/office/officeart/2005/8/layout/radial2"/>
    <dgm:cxn modelId="{18A0D4B7-B38B-D247-AFA2-13489E9F81DB}" type="presParOf" srcId="{D54153E2-D317-694F-ACCE-2B3E83C8E7C1}" destId="{A477C557-DC0F-6E4E-87C5-51B04413ADEE}" srcOrd="1" destOrd="0" presId="urn:microsoft.com/office/officeart/2005/8/layout/radial2"/>
    <dgm:cxn modelId="{D316659E-E28B-D140-9809-61CFBDA8FDE2}" type="presParOf" srcId="{6C2BF549-4DA0-3042-A384-CF9130096677}" destId="{9AE481B1-6D3E-5240-84B6-0C4C33E1C6F5}" srcOrd="1" destOrd="0" presId="urn:microsoft.com/office/officeart/2005/8/layout/radial2"/>
    <dgm:cxn modelId="{7615AB2D-F038-9342-B54C-DCA29CFA1084}" type="presParOf" srcId="{6C2BF549-4DA0-3042-A384-CF9130096677}" destId="{ABDCB77F-16BA-AE49-B4A7-76CEA182EDE7}" srcOrd="2" destOrd="0" presId="urn:microsoft.com/office/officeart/2005/8/layout/radial2"/>
    <dgm:cxn modelId="{6369BB6D-4695-3F43-91EF-38233BEDCB58}" type="presParOf" srcId="{ABDCB77F-16BA-AE49-B4A7-76CEA182EDE7}" destId="{8896562F-48ED-C449-8D68-26C719A327A3}" srcOrd="0" destOrd="0" presId="urn:microsoft.com/office/officeart/2005/8/layout/radial2"/>
    <dgm:cxn modelId="{55494A7D-7C4D-964D-A50B-48AC0D96CF63}" type="presParOf" srcId="{ABDCB77F-16BA-AE49-B4A7-76CEA182EDE7}" destId="{6D21FE5C-1B0D-A347-B66F-E3043281C2CB}" srcOrd="1" destOrd="0" presId="urn:microsoft.com/office/officeart/2005/8/layout/radial2"/>
    <dgm:cxn modelId="{A96CA45A-2089-8444-BCEC-2E6370D8A6F9}" type="presParOf" srcId="{6C2BF549-4DA0-3042-A384-CF9130096677}" destId="{3893F311-0744-4147-A267-479164611FA6}" srcOrd="3" destOrd="0" presId="urn:microsoft.com/office/officeart/2005/8/layout/radial2"/>
    <dgm:cxn modelId="{ABEDBC0C-3BB4-1B4E-9BD8-9176CD3222EE}" type="presParOf" srcId="{6C2BF549-4DA0-3042-A384-CF9130096677}" destId="{03B92BC5-4223-F949-B1BB-91C937292DFA}" srcOrd="4" destOrd="0" presId="urn:microsoft.com/office/officeart/2005/8/layout/radial2"/>
    <dgm:cxn modelId="{1ED151D7-E518-5944-83CE-209525969B9D}" type="presParOf" srcId="{03B92BC5-4223-F949-B1BB-91C937292DFA}" destId="{914FC000-34DE-784D-8747-6496167A971F}" srcOrd="0" destOrd="0" presId="urn:microsoft.com/office/officeart/2005/8/layout/radial2"/>
    <dgm:cxn modelId="{CA0D7D34-AB3E-BD41-A906-644FF64F9891}" type="presParOf" srcId="{03B92BC5-4223-F949-B1BB-91C937292DFA}" destId="{BEFA3CAB-5EBC-D640-BDC8-06F65DDF5EA7}" srcOrd="1" destOrd="0" presId="urn:microsoft.com/office/officeart/2005/8/layout/radial2"/>
    <dgm:cxn modelId="{799FAA41-7DF9-7840-83BD-2DE8771740A5}" type="presParOf" srcId="{6C2BF549-4DA0-3042-A384-CF9130096677}" destId="{72608B01-8F41-7F4C-A025-7221CD917E86}" srcOrd="5" destOrd="0" presId="urn:microsoft.com/office/officeart/2005/8/layout/radial2"/>
    <dgm:cxn modelId="{58860348-5145-6340-954B-D0D7F8823ED0}" type="presParOf" srcId="{6C2BF549-4DA0-3042-A384-CF9130096677}" destId="{E5F31758-E95D-FB4D-B44B-3E3B8C65F89D}" srcOrd="6" destOrd="0" presId="urn:microsoft.com/office/officeart/2005/8/layout/radial2"/>
    <dgm:cxn modelId="{F31EB432-E14C-A948-B809-88B5C997A168}" type="presParOf" srcId="{E5F31758-E95D-FB4D-B44B-3E3B8C65F89D}" destId="{20C25297-852F-F244-B129-49B46AA58393}" srcOrd="0" destOrd="0" presId="urn:microsoft.com/office/officeart/2005/8/layout/radial2"/>
    <dgm:cxn modelId="{1740C226-939C-6748-96B3-BD643B0F687A}" type="presParOf" srcId="{E5F31758-E95D-FB4D-B44B-3E3B8C65F89D}" destId="{589C2BF7-03CF-5B4C-AF76-8F664476125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2F3474-AF98-1E4A-A12F-85A172FEB2C3}" type="doc">
      <dgm:prSet loTypeId="urn:microsoft.com/office/officeart/2005/8/layout/pyramid2" loCatId="" qsTypeId="urn:microsoft.com/office/officeart/2005/8/quickstyle/simple4" qsCatId="simple" csTypeId="urn:microsoft.com/office/officeart/2005/8/colors/accent1_2" csCatId="accent1" phldr="1"/>
      <dgm:spPr/>
    </dgm:pt>
    <dgm:pt modelId="{4B0F3C5F-4251-284F-B172-6C6708618DD3}">
      <dgm:prSet phldrT="[Texto]" custT="1"/>
      <dgm:spPr>
        <a:ln w="38100">
          <a:solidFill>
            <a:srgbClr val="EE4284"/>
          </a:solidFill>
        </a:ln>
      </dgm:spPr>
      <dgm:t>
        <a:bodyPr/>
        <a:lstStyle/>
        <a:p>
          <a:pPr algn="just"/>
          <a:r>
            <a:rPr lang="es-EC" sz="2400" dirty="0" smtClean="0">
              <a:latin typeface="Times New Roman" charset="0"/>
              <a:ea typeface="Times New Roman" charset="0"/>
              <a:cs typeface="Times New Roman" charset="0"/>
            </a:rPr>
            <a:t>Captura de insectos.</a:t>
          </a:r>
          <a:endParaRPr lang="es-ES_tradnl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2CC26F73-6785-0348-B962-CFC2660D7AD6}" type="parTrans" cxnId="{9B294208-236C-CE4A-A583-78F39378ECC4}">
      <dgm:prSet/>
      <dgm:spPr/>
      <dgm:t>
        <a:bodyPr/>
        <a:lstStyle/>
        <a:p>
          <a:endParaRPr lang="es-ES_tradnl"/>
        </a:p>
      </dgm:t>
    </dgm:pt>
    <dgm:pt modelId="{23DB8631-FB91-F948-B246-443E3F89C765}" type="sibTrans" cxnId="{9B294208-236C-CE4A-A583-78F39378ECC4}">
      <dgm:prSet/>
      <dgm:spPr/>
      <dgm:t>
        <a:bodyPr/>
        <a:lstStyle/>
        <a:p>
          <a:endParaRPr lang="es-ES_tradnl"/>
        </a:p>
      </dgm:t>
    </dgm:pt>
    <dgm:pt modelId="{17B04967-6672-174A-AC85-6DAA6C430746}">
      <dgm:prSet phldrT="[Texto]" custT="1"/>
      <dgm:spPr>
        <a:ln w="38100">
          <a:solidFill>
            <a:srgbClr val="EE4284"/>
          </a:solidFill>
        </a:ln>
      </dgm:spPr>
      <dgm:t>
        <a:bodyPr/>
        <a:lstStyle/>
        <a:p>
          <a:pPr algn="just"/>
          <a:r>
            <a:rPr lang="es-EC" sz="2400" dirty="0" smtClean="0">
              <a:latin typeface="Times New Roman" charset="0"/>
              <a:ea typeface="Times New Roman" charset="0"/>
              <a:cs typeface="Times New Roman" charset="0"/>
            </a:rPr>
            <a:t>Recría de </a:t>
          </a:r>
          <a:r>
            <a:rPr lang="es-EC" sz="2400" i="1" dirty="0" smtClean="0">
              <a:latin typeface="Times New Roman" charset="0"/>
              <a:ea typeface="Times New Roman" charset="0"/>
              <a:cs typeface="Times New Roman" charset="0"/>
            </a:rPr>
            <a:t>Liriomyza</a:t>
          </a:r>
          <a:r>
            <a:rPr lang="es-EC" sz="2400" dirty="0" smtClean="0">
              <a:latin typeface="Times New Roman" charset="0"/>
              <a:ea typeface="Times New Roman" charset="0"/>
              <a:cs typeface="Times New Roman" charset="0"/>
            </a:rPr>
            <a:t> spp y </a:t>
          </a:r>
          <a:r>
            <a:rPr lang="es-EC" sz="2400" i="1" dirty="0" smtClean="0">
              <a:latin typeface="Times New Roman" charset="0"/>
              <a:ea typeface="Times New Roman" charset="0"/>
              <a:cs typeface="Times New Roman" charset="0"/>
            </a:rPr>
            <a:t>Coenosia attenuata.</a:t>
          </a:r>
          <a:endParaRPr lang="es-ES_tradnl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4CFB1A2-243F-E14F-A339-E195326C16B3}" type="parTrans" cxnId="{65726517-5B14-4944-B647-878FC041F538}">
      <dgm:prSet/>
      <dgm:spPr/>
      <dgm:t>
        <a:bodyPr/>
        <a:lstStyle/>
        <a:p>
          <a:endParaRPr lang="es-ES_tradnl"/>
        </a:p>
      </dgm:t>
    </dgm:pt>
    <dgm:pt modelId="{4945BB89-EF7E-054A-959A-BA906AE1E2CB}" type="sibTrans" cxnId="{65726517-5B14-4944-B647-878FC041F538}">
      <dgm:prSet/>
      <dgm:spPr/>
      <dgm:t>
        <a:bodyPr/>
        <a:lstStyle/>
        <a:p>
          <a:endParaRPr lang="es-ES_tradnl"/>
        </a:p>
      </dgm:t>
    </dgm:pt>
    <dgm:pt modelId="{738D373F-4D7A-3E41-9EE6-3BF2EE269073}">
      <dgm:prSet phldrT="[Texto]" custT="1"/>
      <dgm:spPr>
        <a:ln w="38100">
          <a:solidFill>
            <a:srgbClr val="EE4284"/>
          </a:solidFill>
        </a:ln>
      </dgm:spPr>
      <dgm:t>
        <a:bodyPr/>
        <a:lstStyle/>
        <a:p>
          <a:pPr algn="just"/>
          <a:r>
            <a:rPr lang="es-EC" sz="2400" dirty="0" smtClean="0">
              <a:latin typeface="Times New Roman" charset="0"/>
              <a:ea typeface="Times New Roman" charset="0"/>
              <a:cs typeface="Times New Roman" charset="0"/>
            </a:rPr>
            <a:t>Toma de datos en laboratorio.</a:t>
          </a:r>
          <a:endParaRPr lang="es-ES_tradnl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D057686D-C2BD-5C4C-BCEA-1A95BFDE94E4}" type="parTrans" cxnId="{FCACD1D5-C5B1-134B-B02C-D70D167C79FD}">
      <dgm:prSet/>
      <dgm:spPr/>
      <dgm:t>
        <a:bodyPr/>
        <a:lstStyle/>
        <a:p>
          <a:endParaRPr lang="es-ES_tradnl"/>
        </a:p>
      </dgm:t>
    </dgm:pt>
    <dgm:pt modelId="{3D0C29DF-3284-CB48-B4C1-E5782BD12506}" type="sibTrans" cxnId="{FCACD1D5-C5B1-134B-B02C-D70D167C79FD}">
      <dgm:prSet/>
      <dgm:spPr/>
      <dgm:t>
        <a:bodyPr/>
        <a:lstStyle/>
        <a:p>
          <a:endParaRPr lang="es-ES_tradnl"/>
        </a:p>
      </dgm:t>
    </dgm:pt>
    <dgm:pt modelId="{50875C59-AFAF-524C-84BB-B7CB0DD92CB9}">
      <dgm:prSet phldrT="[Texto]" custT="1"/>
      <dgm:spPr>
        <a:ln w="38100">
          <a:solidFill>
            <a:srgbClr val="EE4284"/>
          </a:solidFill>
        </a:ln>
      </dgm:spPr>
      <dgm:t>
        <a:bodyPr/>
        <a:lstStyle/>
        <a:p>
          <a:pPr algn="just"/>
          <a:r>
            <a:rPr lang="es-EC" sz="2400" dirty="0" smtClean="0">
              <a:latin typeface="Times New Roman" charset="0"/>
              <a:ea typeface="Times New Roman" charset="0"/>
              <a:cs typeface="Times New Roman" charset="0"/>
            </a:rPr>
            <a:t>Toma de datos en campo.</a:t>
          </a:r>
          <a:endParaRPr lang="es-ES_tradnl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AC815FEC-2361-3240-9E4B-8B2C746779A3}" type="parTrans" cxnId="{954D72C4-E1AC-3E47-B335-397B27A2D915}">
      <dgm:prSet/>
      <dgm:spPr/>
      <dgm:t>
        <a:bodyPr/>
        <a:lstStyle/>
        <a:p>
          <a:endParaRPr lang="es-ES_tradnl"/>
        </a:p>
      </dgm:t>
    </dgm:pt>
    <dgm:pt modelId="{6226338F-4A9A-474A-98BB-433CA0069E34}" type="sibTrans" cxnId="{954D72C4-E1AC-3E47-B335-397B27A2D915}">
      <dgm:prSet/>
      <dgm:spPr/>
      <dgm:t>
        <a:bodyPr/>
        <a:lstStyle/>
        <a:p>
          <a:endParaRPr lang="es-ES_tradnl"/>
        </a:p>
      </dgm:t>
    </dgm:pt>
    <dgm:pt modelId="{639D6205-4D4D-5A47-87F3-04AF30AC4AAC}" type="pres">
      <dgm:prSet presAssocID="{702F3474-AF98-1E4A-A12F-85A172FEB2C3}" presName="compositeShape" presStyleCnt="0">
        <dgm:presLayoutVars>
          <dgm:dir/>
          <dgm:resizeHandles/>
        </dgm:presLayoutVars>
      </dgm:prSet>
      <dgm:spPr/>
    </dgm:pt>
    <dgm:pt modelId="{16194039-321B-0B4E-B6E5-E9F4B0C79859}" type="pres">
      <dgm:prSet presAssocID="{702F3474-AF98-1E4A-A12F-85A172FEB2C3}" presName="pyramid" presStyleLbl="node1" presStyleIdx="0" presStyleCn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57150">
          <a:solidFill>
            <a:srgbClr val="FF0000"/>
          </a:solidFill>
        </a:ln>
      </dgm:spPr>
    </dgm:pt>
    <dgm:pt modelId="{72435901-20D5-F54C-B673-97D8AE322C21}" type="pres">
      <dgm:prSet presAssocID="{702F3474-AF98-1E4A-A12F-85A172FEB2C3}" presName="theList" presStyleCnt="0"/>
      <dgm:spPr/>
    </dgm:pt>
    <dgm:pt modelId="{648A6941-8B63-E64F-AA49-2BBAF4691FB8}" type="pres">
      <dgm:prSet presAssocID="{4B0F3C5F-4251-284F-B172-6C6708618DD3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D4A0CC0-A046-1A4A-A4EB-E9281692FB58}" type="pres">
      <dgm:prSet presAssocID="{4B0F3C5F-4251-284F-B172-6C6708618DD3}" presName="aSpace" presStyleCnt="0"/>
      <dgm:spPr/>
    </dgm:pt>
    <dgm:pt modelId="{BEC155C4-4CB6-FA43-B689-749076B09E7C}" type="pres">
      <dgm:prSet presAssocID="{17B04967-6672-174A-AC85-6DAA6C430746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63A0501-11CD-2848-9F97-385E3516BA21}" type="pres">
      <dgm:prSet presAssocID="{17B04967-6672-174A-AC85-6DAA6C430746}" presName="aSpace" presStyleCnt="0"/>
      <dgm:spPr/>
    </dgm:pt>
    <dgm:pt modelId="{DECBD295-E783-4C4A-8CC7-E595F5BCA2EE}" type="pres">
      <dgm:prSet presAssocID="{738D373F-4D7A-3E41-9EE6-3BF2EE269073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8A84378-3E85-BF4B-BE2F-C80F01E8A18F}" type="pres">
      <dgm:prSet presAssocID="{738D373F-4D7A-3E41-9EE6-3BF2EE269073}" presName="aSpace" presStyleCnt="0"/>
      <dgm:spPr/>
    </dgm:pt>
    <dgm:pt modelId="{12557CAD-6311-CD4F-954C-89D37CCC55A6}" type="pres">
      <dgm:prSet presAssocID="{50875C59-AFAF-524C-84BB-B7CB0DD92CB9}" presName="aNode" presStyleLbl="fgAcc1" presStyleIdx="3" presStyleCnt="4" custLinFactNeighborX="1718" custLinFactNeighborY="-2209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AB15170-EC5D-4749-B331-6E5389EFF88F}" type="pres">
      <dgm:prSet presAssocID="{50875C59-AFAF-524C-84BB-B7CB0DD92CB9}" presName="aSpace" presStyleCnt="0"/>
      <dgm:spPr/>
    </dgm:pt>
  </dgm:ptLst>
  <dgm:cxnLst>
    <dgm:cxn modelId="{D4FDE749-0958-934A-9D52-D33487415D83}" type="presOf" srcId="{50875C59-AFAF-524C-84BB-B7CB0DD92CB9}" destId="{12557CAD-6311-CD4F-954C-89D37CCC55A6}" srcOrd="0" destOrd="0" presId="urn:microsoft.com/office/officeart/2005/8/layout/pyramid2"/>
    <dgm:cxn modelId="{9B294208-236C-CE4A-A583-78F39378ECC4}" srcId="{702F3474-AF98-1E4A-A12F-85A172FEB2C3}" destId="{4B0F3C5F-4251-284F-B172-6C6708618DD3}" srcOrd="0" destOrd="0" parTransId="{2CC26F73-6785-0348-B962-CFC2660D7AD6}" sibTransId="{23DB8631-FB91-F948-B246-443E3F89C765}"/>
    <dgm:cxn modelId="{FCACD1D5-C5B1-134B-B02C-D70D167C79FD}" srcId="{702F3474-AF98-1E4A-A12F-85A172FEB2C3}" destId="{738D373F-4D7A-3E41-9EE6-3BF2EE269073}" srcOrd="2" destOrd="0" parTransId="{D057686D-C2BD-5C4C-BCEA-1A95BFDE94E4}" sibTransId="{3D0C29DF-3284-CB48-B4C1-E5782BD12506}"/>
    <dgm:cxn modelId="{68308038-375F-5744-93D9-7DA8F121B8B2}" type="presOf" srcId="{738D373F-4D7A-3E41-9EE6-3BF2EE269073}" destId="{DECBD295-E783-4C4A-8CC7-E595F5BCA2EE}" srcOrd="0" destOrd="0" presId="urn:microsoft.com/office/officeart/2005/8/layout/pyramid2"/>
    <dgm:cxn modelId="{79F112ED-23B7-3045-8741-453A80F5E4BD}" type="presOf" srcId="{702F3474-AF98-1E4A-A12F-85A172FEB2C3}" destId="{639D6205-4D4D-5A47-87F3-04AF30AC4AAC}" srcOrd="0" destOrd="0" presId="urn:microsoft.com/office/officeart/2005/8/layout/pyramid2"/>
    <dgm:cxn modelId="{CB02BC29-DF32-D44F-A8C6-469CB1B678DA}" type="presOf" srcId="{17B04967-6672-174A-AC85-6DAA6C430746}" destId="{BEC155C4-4CB6-FA43-B689-749076B09E7C}" srcOrd="0" destOrd="0" presId="urn:microsoft.com/office/officeart/2005/8/layout/pyramid2"/>
    <dgm:cxn modelId="{65726517-5B14-4944-B647-878FC041F538}" srcId="{702F3474-AF98-1E4A-A12F-85A172FEB2C3}" destId="{17B04967-6672-174A-AC85-6DAA6C430746}" srcOrd="1" destOrd="0" parTransId="{94CFB1A2-243F-E14F-A339-E195326C16B3}" sibTransId="{4945BB89-EF7E-054A-959A-BA906AE1E2CB}"/>
    <dgm:cxn modelId="{965D9071-2E5F-2347-A5CB-649596AF80F4}" type="presOf" srcId="{4B0F3C5F-4251-284F-B172-6C6708618DD3}" destId="{648A6941-8B63-E64F-AA49-2BBAF4691FB8}" srcOrd="0" destOrd="0" presId="urn:microsoft.com/office/officeart/2005/8/layout/pyramid2"/>
    <dgm:cxn modelId="{954D72C4-E1AC-3E47-B335-397B27A2D915}" srcId="{702F3474-AF98-1E4A-A12F-85A172FEB2C3}" destId="{50875C59-AFAF-524C-84BB-B7CB0DD92CB9}" srcOrd="3" destOrd="0" parTransId="{AC815FEC-2361-3240-9E4B-8B2C746779A3}" sibTransId="{6226338F-4A9A-474A-98BB-433CA0069E34}"/>
    <dgm:cxn modelId="{7F096F58-1184-2E49-9D95-B63A10066EE4}" type="presParOf" srcId="{639D6205-4D4D-5A47-87F3-04AF30AC4AAC}" destId="{16194039-321B-0B4E-B6E5-E9F4B0C79859}" srcOrd="0" destOrd="0" presId="urn:microsoft.com/office/officeart/2005/8/layout/pyramid2"/>
    <dgm:cxn modelId="{8B85B01E-6A86-B141-99D8-00745391B957}" type="presParOf" srcId="{639D6205-4D4D-5A47-87F3-04AF30AC4AAC}" destId="{72435901-20D5-F54C-B673-97D8AE322C21}" srcOrd="1" destOrd="0" presId="urn:microsoft.com/office/officeart/2005/8/layout/pyramid2"/>
    <dgm:cxn modelId="{03224E90-90CE-8B48-B992-318BA370797A}" type="presParOf" srcId="{72435901-20D5-F54C-B673-97D8AE322C21}" destId="{648A6941-8B63-E64F-AA49-2BBAF4691FB8}" srcOrd="0" destOrd="0" presId="urn:microsoft.com/office/officeart/2005/8/layout/pyramid2"/>
    <dgm:cxn modelId="{1456C98F-2E81-8D47-875A-3877B03FACA3}" type="presParOf" srcId="{72435901-20D5-F54C-B673-97D8AE322C21}" destId="{BD4A0CC0-A046-1A4A-A4EB-E9281692FB58}" srcOrd="1" destOrd="0" presId="urn:microsoft.com/office/officeart/2005/8/layout/pyramid2"/>
    <dgm:cxn modelId="{1A0DD223-25A8-0448-BB03-2002CE12C541}" type="presParOf" srcId="{72435901-20D5-F54C-B673-97D8AE322C21}" destId="{BEC155C4-4CB6-FA43-B689-749076B09E7C}" srcOrd="2" destOrd="0" presId="urn:microsoft.com/office/officeart/2005/8/layout/pyramid2"/>
    <dgm:cxn modelId="{85F00229-BBB8-404D-B849-ABB0B7986D35}" type="presParOf" srcId="{72435901-20D5-F54C-B673-97D8AE322C21}" destId="{963A0501-11CD-2848-9F97-385E3516BA21}" srcOrd="3" destOrd="0" presId="urn:microsoft.com/office/officeart/2005/8/layout/pyramid2"/>
    <dgm:cxn modelId="{46BD4C25-576E-B14F-B2B9-B025DC1F462A}" type="presParOf" srcId="{72435901-20D5-F54C-B673-97D8AE322C21}" destId="{DECBD295-E783-4C4A-8CC7-E595F5BCA2EE}" srcOrd="4" destOrd="0" presId="urn:microsoft.com/office/officeart/2005/8/layout/pyramid2"/>
    <dgm:cxn modelId="{0CB42E0D-20A2-9249-A2B3-8EC1D542C927}" type="presParOf" srcId="{72435901-20D5-F54C-B673-97D8AE322C21}" destId="{38A84378-3E85-BF4B-BE2F-C80F01E8A18F}" srcOrd="5" destOrd="0" presId="urn:microsoft.com/office/officeart/2005/8/layout/pyramid2"/>
    <dgm:cxn modelId="{E83B116A-35FE-6844-9D49-7E1322FA5232}" type="presParOf" srcId="{72435901-20D5-F54C-B673-97D8AE322C21}" destId="{12557CAD-6311-CD4F-954C-89D37CCC55A6}" srcOrd="6" destOrd="0" presId="urn:microsoft.com/office/officeart/2005/8/layout/pyramid2"/>
    <dgm:cxn modelId="{C9961D40-D915-6747-944D-A5D077F42232}" type="presParOf" srcId="{72435901-20D5-F54C-B673-97D8AE322C21}" destId="{FAB15170-EC5D-4749-B331-6E5389EFF88F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525DD4-C0C0-4FE4-94A3-CADCCA3B9F8C}" type="doc">
      <dgm:prSet loTypeId="urn:microsoft.com/office/officeart/2005/8/layout/radial5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E4FD6C94-69FE-4760-9974-0AA96B2898C5}">
      <dgm:prSet phldrT="[Texto]" custT="1"/>
      <dgm:spPr/>
      <dgm:t>
        <a:bodyPr/>
        <a:lstStyle/>
        <a:p>
          <a:pPr algn="ctr"/>
          <a:r>
            <a:rPr lang="es-EC" sz="1800" b="1" dirty="0" err="1" smtClean="0">
              <a:latin typeface="Times New Roman" charset="0"/>
              <a:ea typeface="Times New Roman" charset="0"/>
              <a:cs typeface="Times New Roman" charset="0"/>
            </a:rPr>
            <a:t>Poscosecha</a:t>
          </a:r>
          <a:endParaRPr lang="es-EC" sz="1800" b="1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2104D257-6094-45AC-8307-0B480F12C451}" type="parTrans" cxnId="{AE365E2A-B03E-463B-97CD-BD7899118BCD}">
      <dgm:prSet/>
      <dgm:spPr/>
      <dgm:t>
        <a:bodyPr/>
        <a:lstStyle/>
        <a:p>
          <a:endParaRPr lang="es-EC"/>
        </a:p>
      </dgm:t>
    </dgm:pt>
    <dgm:pt modelId="{E1CEC042-7122-4E9C-AAA4-02FAFC644725}" type="sibTrans" cxnId="{AE365E2A-B03E-463B-97CD-BD7899118BCD}">
      <dgm:prSet/>
      <dgm:spPr/>
      <dgm:t>
        <a:bodyPr/>
        <a:lstStyle/>
        <a:p>
          <a:endParaRPr lang="es-EC"/>
        </a:p>
      </dgm:t>
    </dgm:pt>
    <dgm:pt modelId="{FC70AFB6-5A33-4D88-A2CB-4ABEAD1526AE}">
      <dgm:prSet phldrT="[Texto]" custT="1"/>
      <dgm:spPr/>
      <dgm:t>
        <a:bodyPr/>
        <a:lstStyle/>
        <a:p>
          <a:pPr algn="just"/>
          <a:r>
            <a:rPr lang="es-EC" sz="1800" dirty="0" smtClean="0">
              <a:latin typeface="Times New Roman" charset="0"/>
              <a:ea typeface="Times New Roman" charset="0"/>
              <a:cs typeface="Times New Roman" charset="0"/>
            </a:rPr>
            <a:t>Cosecha de tallos/ tratamiento</a:t>
          </a:r>
          <a:endParaRPr lang="es-EC" sz="18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BDB23E43-A841-4653-9C21-1867180F0B03}" type="parTrans" cxnId="{9367D5D2-AD99-4CD8-9CBC-E6AED12A34DC}">
      <dgm:prSet/>
      <dgm:spPr/>
      <dgm:t>
        <a:bodyPr/>
        <a:lstStyle/>
        <a:p>
          <a:endParaRPr lang="es-EC"/>
        </a:p>
      </dgm:t>
    </dgm:pt>
    <dgm:pt modelId="{CF26E49A-1205-489F-B42F-49DA5C46006D}" type="sibTrans" cxnId="{9367D5D2-AD99-4CD8-9CBC-E6AED12A34DC}">
      <dgm:prSet/>
      <dgm:spPr/>
      <dgm:t>
        <a:bodyPr/>
        <a:lstStyle/>
        <a:p>
          <a:endParaRPr lang="es-EC"/>
        </a:p>
      </dgm:t>
    </dgm:pt>
    <dgm:pt modelId="{9B8E6FFE-1B18-4F8B-837A-BF7896A78307}">
      <dgm:prSet phldrT="[Texto]" custT="1"/>
      <dgm:spPr/>
      <dgm:t>
        <a:bodyPr/>
        <a:lstStyle/>
        <a:p>
          <a:pPr algn="just"/>
          <a:r>
            <a:rPr lang="es-EC" sz="1800" dirty="0" smtClean="0">
              <a:latin typeface="Times New Roman" charset="0"/>
              <a:ea typeface="Times New Roman" charset="0"/>
              <a:cs typeface="Times New Roman" charset="0"/>
            </a:rPr>
            <a:t>Traslado a </a:t>
          </a:r>
          <a:r>
            <a:rPr lang="es-EC" sz="1800" dirty="0" err="1" smtClean="0">
              <a:latin typeface="Times New Roman" charset="0"/>
              <a:ea typeface="Times New Roman" charset="0"/>
              <a:cs typeface="Times New Roman" charset="0"/>
            </a:rPr>
            <a:t>poscosecha</a:t>
          </a:r>
          <a:endParaRPr lang="es-EC" sz="18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138CBF43-0C7C-4427-844B-CD2129257790}" type="parTrans" cxnId="{93382459-CE02-4063-9750-6E55BC1AD1CD}">
      <dgm:prSet/>
      <dgm:spPr/>
      <dgm:t>
        <a:bodyPr/>
        <a:lstStyle/>
        <a:p>
          <a:endParaRPr lang="es-EC"/>
        </a:p>
      </dgm:t>
    </dgm:pt>
    <dgm:pt modelId="{EB112565-B460-4472-AC9F-2D516182F62F}" type="sibTrans" cxnId="{93382459-CE02-4063-9750-6E55BC1AD1CD}">
      <dgm:prSet/>
      <dgm:spPr/>
      <dgm:t>
        <a:bodyPr/>
        <a:lstStyle/>
        <a:p>
          <a:endParaRPr lang="es-EC"/>
        </a:p>
      </dgm:t>
    </dgm:pt>
    <dgm:pt modelId="{03E15B1D-079B-4DE6-9B7D-4E6960E1CC19}">
      <dgm:prSet phldrT="[Texto]" custT="1"/>
      <dgm:spPr/>
      <dgm:t>
        <a:bodyPr/>
        <a:lstStyle/>
        <a:p>
          <a:pPr algn="just"/>
          <a:r>
            <a:rPr lang="es-EC" sz="1800" dirty="0" smtClean="0">
              <a:latin typeface="Times New Roman" charset="0"/>
              <a:ea typeface="Times New Roman" charset="0"/>
              <a:cs typeface="Times New Roman" charset="0"/>
            </a:rPr>
            <a:t>Pesaje de tallo/tratamiento con hojas.</a:t>
          </a:r>
          <a:endParaRPr lang="es-EC" sz="18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24CA55DD-49E9-4429-AE19-13AAF401EAC5}" type="parTrans" cxnId="{82D462DF-82D3-4803-AE37-115FF65AA801}">
      <dgm:prSet/>
      <dgm:spPr/>
      <dgm:t>
        <a:bodyPr/>
        <a:lstStyle/>
        <a:p>
          <a:endParaRPr lang="es-EC"/>
        </a:p>
      </dgm:t>
    </dgm:pt>
    <dgm:pt modelId="{D1AE39E9-B426-4747-890E-5DE38FB20F60}" type="sibTrans" cxnId="{82D462DF-82D3-4803-AE37-115FF65AA801}">
      <dgm:prSet/>
      <dgm:spPr/>
      <dgm:t>
        <a:bodyPr/>
        <a:lstStyle/>
        <a:p>
          <a:endParaRPr lang="es-EC"/>
        </a:p>
      </dgm:t>
    </dgm:pt>
    <dgm:pt modelId="{0F38739A-D372-4DEE-9931-511DC3062620}">
      <dgm:prSet phldrT="[Texto]" custT="1"/>
      <dgm:spPr/>
      <dgm:t>
        <a:bodyPr/>
        <a:lstStyle/>
        <a:p>
          <a:pPr algn="just"/>
          <a:r>
            <a:rPr lang="es-EC" sz="1800" dirty="0" smtClean="0">
              <a:latin typeface="Times New Roman" charset="0"/>
              <a:ea typeface="Times New Roman" charset="0"/>
              <a:cs typeface="Times New Roman" charset="0"/>
            </a:rPr>
            <a:t>Pesaje de tallos/ tratamiento sin hojas</a:t>
          </a:r>
        </a:p>
      </dgm:t>
    </dgm:pt>
    <dgm:pt modelId="{59100B6E-D9BC-486D-ABA3-1EC40C283936}" type="parTrans" cxnId="{8A72731E-DEE9-4F8B-81F2-3FE3923F3F27}">
      <dgm:prSet/>
      <dgm:spPr/>
      <dgm:t>
        <a:bodyPr/>
        <a:lstStyle/>
        <a:p>
          <a:endParaRPr lang="es-EC"/>
        </a:p>
      </dgm:t>
    </dgm:pt>
    <dgm:pt modelId="{119F21A6-5FD8-40D5-B7CF-B79382FF3F26}" type="sibTrans" cxnId="{8A72731E-DEE9-4F8B-81F2-3FE3923F3F27}">
      <dgm:prSet/>
      <dgm:spPr/>
      <dgm:t>
        <a:bodyPr/>
        <a:lstStyle/>
        <a:p>
          <a:endParaRPr lang="es-EC"/>
        </a:p>
      </dgm:t>
    </dgm:pt>
    <dgm:pt modelId="{3B0680BA-FF67-4C46-9F11-923F5A3FB24E}">
      <dgm:prSet phldrT="[Texto]" custT="1"/>
      <dgm:spPr/>
      <dgm:t>
        <a:bodyPr/>
        <a:lstStyle/>
        <a:p>
          <a:pPr algn="just"/>
          <a:r>
            <a:rPr lang="es-EC" sz="1800" dirty="0" smtClean="0">
              <a:latin typeface="Times New Roman" charset="0"/>
              <a:ea typeface="Times New Roman" charset="0"/>
              <a:cs typeface="Times New Roman" charset="0"/>
            </a:rPr>
            <a:t>Armado de tallos exportables</a:t>
          </a:r>
        </a:p>
      </dgm:t>
    </dgm:pt>
    <dgm:pt modelId="{5039FBE9-C65A-4AAE-9BA9-21AA8CF50AE7}" type="parTrans" cxnId="{0AEDA15E-9219-443A-9AC3-3FD4051013A5}">
      <dgm:prSet/>
      <dgm:spPr/>
      <dgm:t>
        <a:bodyPr/>
        <a:lstStyle/>
        <a:p>
          <a:endParaRPr lang="es-EC"/>
        </a:p>
      </dgm:t>
    </dgm:pt>
    <dgm:pt modelId="{C30A6165-0081-416C-B648-FD1F53A0A8A8}" type="sibTrans" cxnId="{0AEDA15E-9219-443A-9AC3-3FD4051013A5}">
      <dgm:prSet/>
      <dgm:spPr/>
      <dgm:t>
        <a:bodyPr/>
        <a:lstStyle/>
        <a:p>
          <a:endParaRPr lang="es-EC"/>
        </a:p>
      </dgm:t>
    </dgm:pt>
    <dgm:pt modelId="{C9968852-4ABF-43A4-A36D-19358678DBDA}" type="pres">
      <dgm:prSet presAssocID="{F3525DD4-C0C0-4FE4-94A3-CADCCA3B9F8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A8789B6-8357-4314-A139-0063ED59E647}" type="pres">
      <dgm:prSet presAssocID="{E4FD6C94-69FE-4760-9974-0AA96B2898C5}" presName="centerShape" presStyleLbl="node0" presStyleIdx="0" presStyleCnt="1" custScaleX="137494"/>
      <dgm:spPr/>
      <dgm:t>
        <a:bodyPr/>
        <a:lstStyle/>
        <a:p>
          <a:endParaRPr lang="es-EC"/>
        </a:p>
      </dgm:t>
    </dgm:pt>
    <dgm:pt modelId="{612E4F69-5F0D-433E-89D8-BB694EFE9D72}" type="pres">
      <dgm:prSet presAssocID="{BDB23E43-A841-4653-9C21-1867180F0B03}" presName="parTrans" presStyleLbl="sibTrans2D1" presStyleIdx="0" presStyleCnt="5"/>
      <dgm:spPr/>
      <dgm:t>
        <a:bodyPr/>
        <a:lstStyle/>
        <a:p>
          <a:endParaRPr lang="es-ES_tradnl"/>
        </a:p>
      </dgm:t>
    </dgm:pt>
    <dgm:pt modelId="{40CA8537-569E-45A7-8FDB-1C49B21E6F78}" type="pres">
      <dgm:prSet presAssocID="{BDB23E43-A841-4653-9C21-1867180F0B03}" presName="connectorText" presStyleLbl="sibTrans2D1" presStyleIdx="0" presStyleCnt="5"/>
      <dgm:spPr/>
      <dgm:t>
        <a:bodyPr/>
        <a:lstStyle/>
        <a:p>
          <a:endParaRPr lang="es-ES_tradnl"/>
        </a:p>
      </dgm:t>
    </dgm:pt>
    <dgm:pt modelId="{898BCD59-3895-4F63-8E1F-6DF96833FBD8}" type="pres">
      <dgm:prSet presAssocID="{FC70AFB6-5A33-4D88-A2CB-4ABEAD1526AE}" presName="node" presStyleLbl="node1" presStyleIdx="0" presStyleCnt="5" custScaleX="1063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F01956-E8C0-4AAD-A2D3-16E755B569E6}" type="pres">
      <dgm:prSet presAssocID="{138CBF43-0C7C-4427-844B-CD2129257790}" presName="parTrans" presStyleLbl="sibTrans2D1" presStyleIdx="1" presStyleCnt="5"/>
      <dgm:spPr/>
      <dgm:t>
        <a:bodyPr/>
        <a:lstStyle/>
        <a:p>
          <a:endParaRPr lang="es-ES_tradnl"/>
        </a:p>
      </dgm:t>
    </dgm:pt>
    <dgm:pt modelId="{D600B000-54FF-46A0-8FF7-F6BA4500883E}" type="pres">
      <dgm:prSet presAssocID="{138CBF43-0C7C-4427-844B-CD2129257790}" presName="connectorText" presStyleLbl="sibTrans2D1" presStyleIdx="1" presStyleCnt="5"/>
      <dgm:spPr/>
      <dgm:t>
        <a:bodyPr/>
        <a:lstStyle/>
        <a:p>
          <a:endParaRPr lang="es-ES_tradnl"/>
        </a:p>
      </dgm:t>
    </dgm:pt>
    <dgm:pt modelId="{FA23EFE7-07CF-421C-9F9D-5E0555A228FB}" type="pres">
      <dgm:prSet presAssocID="{9B8E6FFE-1B18-4F8B-837A-BF7896A78307}" presName="node" presStyleLbl="node1" presStyleIdx="1" presStyleCnt="5" custScaleX="1063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7834C9-BAC3-4804-9257-53BF976DE811}" type="pres">
      <dgm:prSet presAssocID="{24CA55DD-49E9-4429-AE19-13AAF401EAC5}" presName="parTrans" presStyleLbl="sibTrans2D1" presStyleIdx="2" presStyleCnt="5"/>
      <dgm:spPr/>
      <dgm:t>
        <a:bodyPr/>
        <a:lstStyle/>
        <a:p>
          <a:endParaRPr lang="es-ES_tradnl"/>
        </a:p>
      </dgm:t>
    </dgm:pt>
    <dgm:pt modelId="{8315E387-9BF2-4E5C-8DF2-9AA013812ABB}" type="pres">
      <dgm:prSet presAssocID="{24CA55DD-49E9-4429-AE19-13AAF401EAC5}" presName="connectorText" presStyleLbl="sibTrans2D1" presStyleIdx="2" presStyleCnt="5"/>
      <dgm:spPr/>
      <dgm:t>
        <a:bodyPr/>
        <a:lstStyle/>
        <a:p>
          <a:endParaRPr lang="es-ES_tradnl"/>
        </a:p>
      </dgm:t>
    </dgm:pt>
    <dgm:pt modelId="{0D05C26F-8AE7-4B44-872E-A44DE15A057C}" type="pres">
      <dgm:prSet presAssocID="{03E15B1D-079B-4DE6-9B7D-4E6960E1CC19}" presName="node" presStyleLbl="node1" presStyleIdx="2" presStyleCnt="5" custScaleX="10631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0603E06-E728-4D76-9F78-D3B6623B758A}" type="pres">
      <dgm:prSet presAssocID="{59100B6E-D9BC-486D-ABA3-1EC40C283936}" presName="parTrans" presStyleLbl="sibTrans2D1" presStyleIdx="3" presStyleCnt="5"/>
      <dgm:spPr/>
      <dgm:t>
        <a:bodyPr/>
        <a:lstStyle/>
        <a:p>
          <a:endParaRPr lang="es-ES_tradnl"/>
        </a:p>
      </dgm:t>
    </dgm:pt>
    <dgm:pt modelId="{B185446E-2B5F-4086-9D58-B625F5706961}" type="pres">
      <dgm:prSet presAssocID="{59100B6E-D9BC-486D-ABA3-1EC40C283936}" presName="connectorText" presStyleLbl="sibTrans2D1" presStyleIdx="3" presStyleCnt="5"/>
      <dgm:spPr/>
      <dgm:t>
        <a:bodyPr/>
        <a:lstStyle/>
        <a:p>
          <a:endParaRPr lang="es-ES_tradnl"/>
        </a:p>
      </dgm:t>
    </dgm:pt>
    <dgm:pt modelId="{AABA2631-3FEB-4552-9DE2-D68C91FD57EA}" type="pres">
      <dgm:prSet presAssocID="{0F38739A-D372-4DEE-9931-511DC3062620}" presName="node" presStyleLbl="node1" presStyleIdx="3" presStyleCnt="5" custScaleX="1063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D9BA2D-1BDD-4A43-BC91-9209E41C982C}" type="pres">
      <dgm:prSet presAssocID="{5039FBE9-C65A-4AAE-9BA9-21AA8CF50AE7}" presName="parTrans" presStyleLbl="sibTrans2D1" presStyleIdx="4" presStyleCnt="5"/>
      <dgm:spPr/>
      <dgm:t>
        <a:bodyPr/>
        <a:lstStyle/>
        <a:p>
          <a:endParaRPr lang="es-ES_tradnl"/>
        </a:p>
      </dgm:t>
    </dgm:pt>
    <dgm:pt modelId="{315ECB36-6E77-400E-8810-DF34C0D09D5B}" type="pres">
      <dgm:prSet presAssocID="{5039FBE9-C65A-4AAE-9BA9-21AA8CF50AE7}" presName="connectorText" presStyleLbl="sibTrans2D1" presStyleIdx="4" presStyleCnt="5"/>
      <dgm:spPr/>
      <dgm:t>
        <a:bodyPr/>
        <a:lstStyle/>
        <a:p>
          <a:endParaRPr lang="es-ES_tradnl"/>
        </a:p>
      </dgm:t>
    </dgm:pt>
    <dgm:pt modelId="{D509D951-C9D6-4B1E-8581-0DB2ABD1D86B}" type="pres">
      <dgm:prSet presAssocID="{3B0680BA-FF67-4C46-9F11-923F5A3FB24E}" presName="node" presStyleLbl="node1" presStyleIdx="4" presStyleCnt="5" custScaleX="1063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71FA4FD-A048-014B-AE35-D8EC941BFD33}" type="presOf" srcId="{E4FD6C94-69FE-4760-9974-0AA96B2898C5}" destId="{2A8789B6-8357-4314-A139-0063ED59E647}" srcOrd="0" destOrd="0" presId="urn:microsoft.com/office/officeart/2005/8/layout/radial5"/>
    <dgm:cxn modelId="{EA38BD89-0E15-3549-AFBA-28A633C8BCB3}" type="presOf" srcId="{5039FBE9-C65A-4AAE-9BA9-21AA8CF50AE7}" destId="{7CD9BA2D-1BDD-4A43-BC91-9209E41C982C}" srcOrd="0" destOrd="0" presId="urn:microsoft.com/office/officeart/2005/8/layout/radial5"/>
    <dgm:cxn modelId="{96E7F905-D89E-9F41-951D-9440A97CBEF8}" type="presOf" srcId="{9B8E6FFE-1B18-4F8B-837A-BF7896A78307}" destId="{FA23EFE7-07CF-421C-9F9D-5E0555A228FB}" srcOrd="0" destOrd="0" presId="urn:microsoft.com/office/officeart/2005/8/layout/radial5"/>
    <dgm:cxn modelId="{82D462DF-82D3-4803-AE37-115FF65AA801}" srcId="{E4FD6C94-69FE-4760-9974-0AA96B2898C5}" destId="{03E15B1D-079B-4DE6-9B7D-4E6960E1CC19}" srcOrd="2" destOrd="0" parTransId="{24CA55DD-49E9-4429-AE19-13AAF401EAC5}" sibTransId="{D1AE39E9-B426-4747-890E-5DE38FB20F60}"/>
    <dgm:cxn modelId="{4C3022EB-11E0-B147-9944-E08012B30FE5}" type="presOf" srcId="{24CA55DD-49E9-4429-AE19-13AAF401EAC5}" destId="{6A7834C9-BAC3-4804-9257-53BF976DE811}" srcOrd="0" destOrd="0" presId="urn:microsoft.com/office/officeart/2005/8/layout/radial5"/>
    <dgm:cxn modelId="{9367D5D2-AD99-4CD8-9CBC-E6AED12A34DC}" srcId="{E4FD6C94-69FE-4760-9974-0AA96B2898C5}" destId="{FC70AFB6-5A33-4D88-A2CB-4ABEAD1526AE}" srcOrd="0" destOrd="0" parTransId="{BDB23E43-A841-4653-9C21-1867180F0B03}" sibTransId="{CF26E49A-1205-489F-B42F-49DA5C46006D}"/>
    <dgm:cxn modelId="{F677EE55-3900-7C45-BFF8-EDD8E5278812}" type="presOf" srcId="{138CBF43-0C7C-4427-844B-CD2129257790}" destId="{94F01956-E8C0-4AAD-A2D3-16E755B569E6}" srcOrd="0" destOrd="0" presId="urn:microsoft.com/office/officeart/2005/8/layout/radial5"/>
    <dgm:cxn modelId="{93382459-CE02-4063-9750-6E55BC1AD1CD}" srcId="{E4FD6C94-69FE-4760-9974-0AA96B2898C5}" destId="{9B8E6FFE-1B18-4F8B-837A-BF7896A78307}" srcOrd="1" destOrd="0" parTransId="{138CBF43-0C7C-4427-844B-CD2129257790}" sibTransId="{EB112565-B460-4472-AC9F-2D516182F62F}"/>
    <dgm:cxn modelId="{AE365E2A-B03E-463B-97CD-BD7899118BCD}" srcId="{F3525DD4-C0C0-4FE4-94A3-CADCCA3B9F8C}" destId="{E4FD6C94-69FE-4760-9974-0AA96B2898C5}" srcOrd="0" destOrd="0" parTransId="{2104D257-6094-45AC-8307-0B480F12C451}" sibTransId="{E1CEC042-7122-4E9C-AAA4-02FAFC644725}"/>
    <dgm:cxn modelId="{8A72731E-DEE9-4F8B-81F2-3FE3923F3F27}" srcId="{E4FD6C94-69FE-4760-9974-0AA96B2898C5}" destId="{0F38739A-D372-4DEE-9931-511DC3062620}" srcOrd="3" destOrd="0" parTransId="{59100B6E-D9BC-486D-ABA3-1EC40C283936}" sibTransId="{119F21A6-5FD8-40D5-B7CF-B79382FF3F26}"/>
    <dgm:cxn modelId="{57320AB8-3694-B44F-B3F9-312BF3156834}" type="presOf" srcId="{5039FBE9-C65A-4AAE-9BA9-21AA8CF50AE7}" destId="{315ECB36-6E77-400E-8810-DF34C0D09D5B}" srcOrd="1" destOrd="0" presId="urn:microsoft.com/office/officeart/2005/8/layout/radial5"/>
    <dgm:cxn modelId="{8FD8967C-F24F-B34D-96F4-D32563143C5C}" type="presOf" srcId="{138CBF43-0C7C-4427-844B-CD2129257790}" destId="{D600B000-54FF-46A0-8FF7-F6BA4500883E}" srcOrd="1" destOrd="0" presId="urn:microsoft.com/office/officeart/2005/8/layout/radial5"/>
    <dgm:cxn modelId="{B4AE6819-385B-0542-9910-5A1BE8FC2110}" type="presOf" srcId="{59100B6E-D9BC-486D-ABA3-1EC40C283936}" destId="{B185446E-2B5F-4086-9D58-B625F5706961}" srcOrd="1" destOrd="0" presId="urn:microsoft.com/office/officeart/2005/8/layout/radial5"/>
    <dgm:cxn modelId="{CB69650A-5C50-BB4B-8CA9-D3420A5E6692}" type="presOf" srcId="{BDB23E43-A841-4653-9C21-1867180F0B03}" destId="{40CA8537-569E-45A7-8FDB-1C49B21E6F78}" srcOrd="1" destOrd="0" presId="urn:microsoft.com/office/officeart/2005/8/layout/radial5"/>
    <dgm:cxn modelId="{CB254B3B-A075-5B45-9896-B438D8990F3B}" type="presOf" srcId="{03E15B1D-079B-4DE6-9B7D-4E6960E1CC19}" destId="{0D05C26F-8AE7-4B44-872E-A44DE15A057C}" srcOrd="0" destOrd="0" presId="urn:microsoft.com/office/officeart/2005/8/layout/radial5"/>
    <dgm:cxn modelId="{A1557D9D-C238-6946-9E90-744B340108C4}" type="presOf" srcId="{F3525DD4-C0C0-4FE4-94A3-CADCCA3B9F8C}" destId="{C9968852-4ABF-43A4-A36D-19358678DBDA}" srcOrd="0" destOrd="0" presId="urn:microsoft.com/office/officeart/2005/8/layout/radial5"/>
    <dgm:cxn modelId="{81619E88-F71D-6645-9BCE-0131A8F3A22F}" type="presOf" srcId="{3B0680BA-FF67-4C46-9F11-923F5A3FB24E}" destId="{D509D951-C9D6-4B1E-8581-0DB2ABD1D86B}" srcOrd="0" destOrd="0" presId="urn:microsoft.com/office/officeart/2005/8/layout/radial5"/>
    <dgm:cxn modelId="{03075B56-E2FD-5C4D-9012-36F6A0868981}" type="presOf" srcId="{BDB23E43-A841-4653-9C21-1867180F0B03}" destId="{612E4F69-5F0D-433E-89D8-BB694EFE9D72}" srcOrd="0" destOrd="0" presId="urn:microsoft.com/office/officeart/2005/8/layout/radial5"/>
    <dgm:cxn modelId="{27B0E6BF-F6DD-6D41-936A-BBBB684032F3}" type="presOf" srcId="{FC70AFB6-5A33-4D88-A2CB-4ABEAD1526AE}" destId="{898BCD59-3895-4F63-8E1F-6DF96833FBD8}" srcOrd="0" destOrd="0" presId="urn:microsoft.com/office/officeart/2005/8/layout/radial5"/>
    <dgm:cxn modelId="{0AEDA15E-9219-443A-9AC3-3FD4051013A5}" srcId="{E4FD6C94-69FE-4760-9974-0AA96B2898C5}" destId="{3B0680BA-FF67-4C46-9F11-923F5A3FB24E}" srcOrd="4" destOrd="0" parTransId="{5039FBE9-C65A-4AAE-9BA9-21AA8CF50AE7}" sibTransId="{C30A6165-0081-416C-B648-FD1F53A0A8A8}"/>
    <dgm:cxn modelId="{34033C86-731D-2249-9A5F-CE1A6191FF7B}" type="presOf" srcId="{0F38739A-D372-4DEE-9931-511DC3062620}" destId="{AABA2631-3FEB-4552-9DE2-D68C91FD57EA}" srcOrd="0" destOrd="0" presId="urn:microsoft.com/office/officeart/2005/8/layout/radial5"/>
    <dgm:cxn modelId="{737F8B00-7C57-BB46-8725-2D50AB6D1E4B}" type="presOf" srcId="{24CA55DD-49E9-4429-AE19-13AAF401EAC5}" destId="{8315E387-9BF2-4E5C-8DF2-9AA013812ABB}" srcOrd="1" destOrd="0" presId="urn:microsoft.com/office/officeart/2005/8/layout/radial5"/>
    <dgm:cxn modelId="{3281E2A2-C21B-3745-808E-A967CDB2087F}" type="presOf" srcId="{59100B6E-D9BC-486D-ABA3-1EC40C283936}" destId="{00603E06-E728-4D76-9F78-D3B6623B758A}" srcOrd="0" destOrd="0" presId="urn:microsoft.com/office/officeart/2005/8/layout/radial5"/>
    <dgm:cxn modelId="{689A09BC-F8A8-7E43-8F9B-01B5756DB8A2}" type="presParOf" srcId="{C9968852-4ABF-43A4-A36D-19358678DBDA}" destId="{2A8789B6-8357-4314-A139-0063ED59E647}" srcOrd="0" destOrd="0" presId="urn:microsoft.com/office/officeart/2005/8/layout/radial5"/>
    <dgm:cxn modelId="{3C6AF192-B366-784C-BCE1-7B19FA4EF138}" type="presParOf" srcId="{C9968852-4ABF-43A4-A36D-19358678DBDA}" destId="{612E4F69-5F0D-433E-89D8-BB694EFE9D72}" srcOrd="1" destOrd="0" presId="urn:microsoft.com/office/officeart/2005/8/layout/radial5"/>
    <dgm:cxn modelId="{74103E65-BDF1-2D48-9C94-500DAA73F751}" type="presParOf" srcId="{612E4F69-5F0D-433E-89D8-BB694EFE9D72}" destId="{40CA8537-569E-45A7-8FDB-1C49B21E6F78}" srcOrd="0" destOrd="0" presId="urn:microsoft.com/office/officeart/2005/8/layout/radial5"/>
    <dgm:cxn modelId="{8A1B2A0A-5FDA-2347-8898-B2BF92AC58DE}" type="presParOf" srcId="{C9968852-4ABF-43A4-A36D-19358678DBDA}" destId="{898BCD59-3895-4F63-8E1F-6DF96833FBD8}" srcOrd="2" destOrd="0" presId="urn:microsoft.com/office/officeart/2005/8/layout/radial5"/>
    <dgm:cxn modelId="{29ACCD12-1562-1D46-8D4E-FB3F2EDED66B}" type="presParOf" srcId="{C9968852-4ABF-43A4-A36D-19358678DBDA}" destId="{94F01956-E8C0-4AAD-A2D3-16E755B569E6}" srcOrd="3" destOrd="0" presId="urn:microsoft.com/office/officeart/2005/8/layout/radial5"/>
    <dgm:cxn modelId="{47753A47-6634-6A4A-B67B-54765F219014}" type="presParOf" srcId="{94F01956-E8C0-4AAD-A2D3-16E755B569E6}" destId="{D600B000-54FF-46A0-8FF7-F6BA4500883E}" srcOrd="0" destOrd="0" presId="urn:microsoft.com/office/officeart/2005/8/layout/radial5"/>
    <dgm:cxn modelId="{FAE82227-ACAF-7142-979B-5AE31B987541}" type="presParOf" srcId="{C9968852-4ABF-43A4-A36D-19358678DBDA}" destId="{FA23EFE7-07CF-421C-9F9D-5E0555A228FB}" srcOrd="4" destOrd="0" presId="urn:microsoft.com/office/officeart/2005/8/layout/radial5"/>
    <dgm:cxn modelId="{B4325251-0169-154E-A04C-63CEA7C9A8AE}" type="presParOf" srcId="{C9968852-4ABF-43A4-A36D-19358678DBDA}" destId="{6A7834C9-BAC3-4804-9257-53BF976DE811}" srcOrd="5" destOrd="0" presId="urn:microsoft.com/office/officeart/2005/8/layout/radial5"/>
    <dgm:cxn modelId="{C4202CE0-59E0-7641-9C93-0EE635819056}" type="presParOf" srcId="{6A7834C9-BAC3-4804-9257-53BF976DE811}" destId="{8315E387-9BF2-4E5C-8DF2-9AA013812ABB}" srcOrd="0" destOrd="0" presId="urn:microsoft.com/office/officeart/2005/8/layout/radial5"/>
    <dgm:cxn modelId="{4D28988D-7506-0746-9364-C96B92A0CA1D}" type="presParOf" srcId="{C9968852-4ABF-43A4-A36D-19358678DBDA}" destId="{0D05C26F-8AE7-4B44-872E-A44DE15A057C}" srcOrd="6" destOrd="0" presId="urn:microsoft.com/office/officeart/2005/8/layout/radial5"/>
    <dgm:cxn modelId="{9BCA9350-714A-EE41-B5E1-D8EE99F38B26}" type="presParOf" srcId="{C9968852-4ABF-43A4-A36D-19358678DBDA}" destId="{00603E06-E728-4D76-9F78-D3B6623B758A}" srcOrd="7" destOrd="0" presId="urn:microsoft.com/office/officeart/2005/8/layout/radial5"/>
    <dgm:cxn modelId="{C5B1D395-3609-5D4A-A330-76FF73B66170}" type="presParOf" srcId="{00603E06-E728-4D76-9F78-D3B6623B758A}" destId="{B185446E-2B5F-4086-9D58-B625F5706961}" srcOrd="0" destOrd="0" presId="urn:microsoft.com/office/officeart/2005/8/layout/radial5"/>
    <dgm:cxn modelId="{3FF685DB-4A6B-6940-B84B-BC83FA413C65}" type="presParOf" srcId="{C9968852-4ABF-43A4-A36D-19358678DBDA}" destId="{AABA2631-3FEB-4552-9DE2-D68C91FD57EA}" srcOrd="8" destOrd="0" presId="urn:microsoft.com/office/officeart/2005/8/layout/radial5"/>
    <dgm:cxn modelId="{4E5CC3A1-48F3-4540-80CF-0D6A67EE1410}" type="presParOf" srcId="{C9968852-4ABF-43A4-A36D-19358678DBDA}" destId="{7CD9BA2D-1BDD-4A43-BC91-9209E41C982C}" srcOrd="9" destOrd="0" presId="urn:microsoft.com/office/officeart/2005/8/layout/radial5"/>
    <dgm:cxn modelId="{BB5B51AA-165A-AD4D-BABE-EE765E9EC546}" type="presParOf" srcId="{7CD9BA2D-1BDD-4A43-BC91-9209E41C982C}" destId="{315ECB36-6E77-400E-8810-DF34C0D09D5B}" srcOrd="0" destOrd="0" presId="urn:microsoft.com/office/officeart/2005/8/layout/radial5"/>
    <dgm:cxn modelId="{B17DD4B1-49FE-1A4A-AEEF-5FFE7B291628}" type="presParOf" srcId="{C9968852-4ABF-43A4-A36D-19358678DBDA}" destId="{D509D951-C9D6-4B1E-8581-0DB2ABD1D86B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B5313-E39B-487B-B9FD-BF5CCA198DD7}">
      <dsp:nvSpPr>
        <dsp:cNvPr id="0" name=""/>
        <dsp:cNvSpPr/>
      </dsp:nvSpPr>
      <dsp:spPr>
        <a:xfrm flipH="1" flipV="1">
          <a:off x="6493800" y="0"/>
          <a:ext cx="317692" cy="45712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20EFE9-5C56-4D9E-B7BF-DA010F55E39F}">
      <dsp:nvSpPr>
        <dsp:cNvPr id="0" name=""/>
        <dsp:cNvSpPr/>
      </dsp:nvSpPr>
      <dsp:spPr>
        <a:xfrm>
          <a:off x="1278995" y="317790"/>
          <a:ext cx="1955632" cy="1955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Superficie  cultivada 967 hectáreas </a:t>
          </a:r>
          <a:endParaRPr lang="es-EC" sz="2000" i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4461" y="413256"/>
        <a:ext cx="1764700" cy="1764700"/>
      </dsp:txXfrm>
    </dsp:sp>
    <dsp:sp modelId="{87F6FB4B-CC85-4CA4-A79F-6100BB34764E}">
      <dsp:nvSpPr>
        <dsp:cNvPr id="0" name=""/>
        <dsp:cNvSpPr/>
      </dsp:nvSpPr>
      <dsp:spPr>
        <a:xfrm>
          <a:off x="3576864" y="317790"/>
          <a:ext cx="1955632" cy="1955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Búsqueda alternativas con uso de control biológico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2330" y="413256"/>
        <a:ext cx="1764700" cy="1764700"/>
      </dsp:txXfrm>
    </dsp:sp>
    <dsp:sp modelId="{0518D734-D12E-4D0C-9FC5-201A000A8A2B}">
      <dsp:nvSpPr>
        <dsp:cNvPr id="0" name=""/>
        <dsp:cNvSpPr/>
      </dsp:nvSpPr>
      <dsp:spPr>
        <a:xfrm>
          <a:off x="1278995" y="2615658"/>
          <a:ext cx="1955632" cy="1955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Participación del 17,22% del total de producción.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4461" y="2711124"/>
        <a:ext cx="1764700" cy="1764700"/>
      </dsp:txXfrm>
    </dsp:sp>
    <dsp:sp modelId="{EB16AFAD-B903-4142-ABED-EF093907CA67}">
      <dsp:nvSpPr>
        <dsp:cNvPr id="0" name=""/>
        <dsp:cNvSpPr/>
      </dsp:nvSpPr>
      <dsp:spPr>
        <a:xfrm>
          <a:off x="3576864" y="2615658"/>
          <a:ext cx="1955632" cy="1955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0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Liriomyza</a:t>
          </a: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spp</a:t>
          </a: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(plaga cuarentenaria), genera pérdidas del 30 a 40%.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2330" y="2711124"/>
        <a:ext cx="1764700" cy="1764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A10BC-95DD-4C97-A29F-5D3584E1A3F1}">
      <dsp:nvSpPr>
        <dsp:cNvPr id="0" name=""/>
        <dsp:cNvSpPr/>
      </dsp:nvSpPr>
      <dsp:spPr>
        <a:xfrm>
          <a:off x="3530221" y="2120303"/>
          <a:ext cx="3455156" cy="34495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715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800" kern="1200" dirty="0"/>
        </a:p>
      </dsp:txBody>
      <dsp:txXfrm>
        <a:off x="4036217" y="2625480"/>
        <a:ext cx="2443164" cy="2439207"/>
      </dsp:txXfrm>
    </dsp:sp>
    <dsp:sp modelId="{86F9B67B-91AF-4687-954A-C20FBE05C222}">
      <dsp:nvSpPr>
        <dsp:cNvPr id="0" name=""/>
        <dsp:cNvSpPr/>
      </dsp:nvSpPr>
      <dsp:spPr>
        <a:xfrm rot="16200000">
          <a:off x="5132040" y="1978090"/>
          <a:ext cx="251518" cy="32908"/>
        </a:xfrm>
        <a:custGeom>
          <a:avLst/>
          <a:gdLst/>
          <a:ahLst/>
          <a:cxnLst/>
          <a:rect l="0" t="0" r="0" b="0"/>
          <a:pathLst>
            <a:path>
              <a:moveTo>
                <a:pt x="0" y="16454"/>
              </a:moveTo>
              <a:lnTo>
                <a:pt x="251518" y="1645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251512" y="1988256"/>
        <a:ext cx="12575" cy="12575"/>
      </dsp:txXfrm>
    </dsp:sp>
    <dsp:sp modelId="{69268317-925B-423E-A9F0-0F0A67A09480}">
      <dsp:nvSpPr>
        <dsp:cNvPr id="0" name=""/>
        <dsp:cNvSpPr/>
      </dsp:nvSpPr>
      <dsp:spPr>
        <a:xfrm>
          <a:off x="4012836" y="50676"/>
          <a:ext cx="2489926" cy="181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" charset="0"/>
              <a:ea typeface="Times" charset="0"/>
              <a:cs typeface="Times" charset="0"/>
            </a:rPr>
            <a:t>Adaptación     y reproducción</a:t>
          </a:r>
          <a:endParaRPr lang="es-EC" sz="2400" kern="1200" dirty="0">
            <a:latin typeface="Times" charset="0"/>
            <a:ea typeface="Times" charset="0"/>
            <a:cs typeface="Times" charset="0"/>
          </a:endParaRPr>
        </a:p>
      </dsp:txBody>
      <dsp:txXfrm>
        <a:off x="4377477" y="316932"/>
        <a:ext cx="1760644" cy="1285596"/>
      </dsp:txXfrm>
    </dsp:sp>
    <dsp:sp modelId="{6C574B0C-A152-475F-90F9-39ADF201C693}">
      <dsp:nvSpPr>
        <dsp:cNvPr id="0" name=""/>
        <dsp:cNvSpPr/>
      </dsp:nvSpPr>
      <dsp:spPr>
        <a:xfrm rot="20588943">
          <a:off x="6899458" y="3250159"/>
          <a:ext cx="536379" cy="32908"/>
        </a:xfrm>
        <a:custGeom>
          <a:avLst/>
          <a:gdLst/>
          <a:ahLst/>
          <a:cxnLst/>
          <a:rect l="0" t="0" r="0" b="0"/>
          <a:pathLst>
            <a:path>
              <a:moveTo>
                <a:pt x="0" y="16454"/>
              </a:moveTo>
              <a:lnTo>
                <a:pt x="536379" y="1645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7154238" y="3253204"/>
        <a:ext cx="26818" cy="26818"/>
      </dsp:txXfrm>
    </dsp:sp>
    <dsp:sp modelId="{C1ED7287-E245-46A4-AEDF-1C74471B8F68}">
      <dsp:nvSpPr>
        <dsp:cNvPr id="0" name=""/>
        <dsp:cNvSpPr/>
      </dsp:nvSpPr>
      <dsp:spPr>
        <a:xfrm>
          <a:off x="7383048" y="1948969"/>
          <a:ext cx="1922500" cy="19225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charset="0"/>
              <a:ea typeface="Times New Roman" charset="0"/>
              <a:cs typeface="Times New Roman" charset="0"/>
            </a:rPr>
            <a:t>Daños de hasta el 66,41%</a:t>
          </a:r>
          <a:endParaRPr lang="es-EC" sz="2400" i="1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7664592" y="2230513"/>
        <a:ext cx="1359412" cy="1359412"/>
      </dsp:txXfrm>
    </dsp:sp>
    <dsp:sp modelId="{F21F31E1-29BE-46C3-99BD-66FE12FBF9A9}">
      <dsp:nvSpPr>
        <dsp:cNvPr id="0" name=""/>
        <dsp:cNvSpPr/>
      </dsp:nvSpPr>
      <dsp:spPr>
        <a:xfrm rot="2059921">
          <a:off x="6666393" y="4858385"/>
          <a:ext cx="198318" cy="32908"/>
        </a:xfrm>
        <a:custGeom>
          <a:avLst/>
          <a:gdLst/>
          <a:ahLst/>
          <a:cxnLst/>
          <a:rect l="0" t="0" r="0" b="0"/>
          <a:pathLst>
            <a:path>
              <a:moveTo>
                <a:pt x="0" y="16454"/>
              </a:moveTo>
              <a:lnTo>
                <a:pt x="198318" y="1645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6760595" y="4869881"/>
        <a:ext cx="9915" cy="9915"/>
      </dsp:txXfrm>
    </dsp:sp>
    <dsp:sp modelId="{56D974BA-C42F-42A0-B81A-A6C0B05A2423}">
      <dsp:nvSpPr>
        <dsp:cNvPr id="0" name=""/>
        <dsp:cNvSpPr/>
      </dsp:nvSpPr>
      <dsp:spPr>
        <a:xfrm>
          <a:off x="6679971" y="4511646"/>
          <a:ext cx="1922500" cy="19225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charset="0"/>
              <a:ea typeface="Times New Roman" charset="0"/>
              <a:cs typeface="Times New Roman" charset="0"/>
            </a:rPr>
            <a:t>Cuarentenaria</a:t>
          </a:r>
          <a:endParaRPr lang="es-EC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6961515" y="4793190"/>
        <a:ext cx="1359412" cy="1359412"/>
      </dsp:txXfrm>
    </dsp:sp>
    <dsp:sp modelId="{6B96422E-2944-480A-A223-89CF9CC4618D}">
      <dsp:nvSpPr>
        <dsp:cNvPr id="0" name=""/>
        <dsp:cNvSpPr/>
      </dsp:nvSpPr>
      <dsp:spPr>
        <a:xfrm rot="8784452">
          <a:off x="3735866" y="4809223"/>
          <a:ext cx="91201" cy="32908"/>
        </a:xfrm>
        <a:custGeom>
          <a:avLst/>
          <a:gdLst/>
          <a:ahLst/>
          <a:cxnLst/>
          <a:rect l="0" t="0" r="0" b="0"/>
          <a:pathLst>
            <a:path>
              <a:moveTo>
                <a:pt x="0" y="16454"/>
              </a:moveTo>
              <a:lnTo>
                <a:pt x="91201" y="1645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3779187" y="4823398"/>
        <a:ext cx="4560" cy="4560"/>
      </dsp:txXfrm>
    </dsp:sp>
    <dsp:sp modelId="{BDB0F136-48CC-4A3A-8717-1D246C880F7E}">
      <dsp:nvSpPr>
        <dsp:cNvPr id="0" name=""/>
        <dsp:cNvSpPr/>
      </dsp:nvSpPr>
      <dsp:spPr>
        <a:xfrm>
          <a:off x="1981516" y="4421500"/>
          <a:ext cx="1922500" cy="19225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charset="0"/>
              <a:ea typeface="Times New Roman" charset="0"/>
              <a:cs typeface="Times New Roman" charset="0"/>
            </a:rPr>
            <a:t>Costos  agroquímicos</a:t>
          </a:r>
          <a:r>
            <a:rPr lang="es-EC" sz="1700" kern="1200" dirty="0" smtClean="0"/>
            <a:t>.</a:t>
          </a:r>
          <a:endParaRPr lang="es-EC" sz="1700" kern="1200" dirty="0"/>
        </a:p>
      </dsp:txBody>
      <dsp:txXfrm>
        <a:off x="2263060" y="4703044"/>
        <a:ext cx="1359412" cy="1359412"/>
      </dsp:txXfrm>
    </dsp:sp>
    <dsp:sp modelId="{B4981129-9BD3-4CD3-BF26-EBE7665DE60E}">
      <dsp:nvSpPr>
        <dsp:cNvPr id="0" name=""/>
        <dsp:cNvSpPr/>
      </dsp:nvSpPr>
      <dsp:spPr>
        <a:xfrm rot="11921267">
          <a:off x="3336677" y="3228309"/>
          <a:ext cx="292610" cy="32908"/>
        </a:xfrm>
        <a:custGeom>
          <a:avLst/>
          <a:gdLst/>
          <a:ahLst/>
          <a:cxnLst/>
          <a:rect l="0" t="0" r="0" b="0"/>
          <a:pathLst>
            <a:path>
              <a:moveTo>
                <a:pt x="0" y="16454"/>
              </a:moveTo>
              <a:lnTo>
                <a:pt x="292610" y="1645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3475667" y="3237448"/>
        <a:ext cx="14630" cy="14630"/>
      </dsp:txXfrm>
    </dsp:sp>
    <dsp:sp modelId="{46E0E0DC-03B8-47E0-9C59-F1E231F8A39E}">
      <dsp:nvSpPr>
        <dsp:cNvPr id="0" name=""/>
        <dsp:cNvSpPr/>
      </dsp:nvSpPr>
      <dsp:spPr>
        <a:xfrm>
          <a:off x="1472568" y="1928640"/>
          <a:ext cx="1922500" cy="19225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charset="0"/>
              <a:ea typeface="Times New Roman" charset="0"/>
              <a:cs typeface="Times New Roman" charset="0"/>
            </a:rPr>
            <a:t>Daños ambiente</a:t>
          </a:r>
          <a:endParaRPr lang="es-EC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754112" y="2210184"/>
        <a:ext cx="1359412" cy="1359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26B1F-6188-4BFF-A940-4DBA6669588F}">
      <dsp:nvSpPr>
        <dsp:cNvPr id="0" name=""/>
        <dsp:cNvSpPr/>
      </dsp:nvSpPr>
      <dsp:spPr>
        <a:xfrm>
          <a:off x="5645" y="841864"/>
          <a:ext cx="3389605" cy="253026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Clase: Insecta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Orden: Díptera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Familia: Agromysidae, 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Género: </a:t>
          </a:r>
          <a:r>
            <a:rPr lang="es-EC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Liriomyza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932" y="901151"/>
        <a:ext cx="3271031" cy="2470982"/>
      </dsp:txXfrm>
    </dsp:sp>
    <dsp:sp modelId="{B8AB4768-874E-405C-B650-4B22A5EC771A}">
      <dsp:nvSpPr>
        <dsp:cNvPr id="0" name=""/>
        <dsp:cNvSpPr/>
      </dsp:nvSpPr>
      <dsp:spPr>
        <a:xfrm>
          <a:off x="5645" y="3372133"/>
          <a:ext cx="3389605" cy="1088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Taxonomía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5" y="3372133"/>
        <a:ext cx="2387046" cy="1088015"/>
      </dsp:txXfrm>
    </dsp:sp>
    <dsp:sp modelId="{5235392A-E9A3-42BC-A5E4-062EB6D303C5}">
      <dsp:nvSpPr>
        <dsp:cNvPr id="0" name=""/>
        <dsp:cNvSpPr/>
      </dsp:nvSpPr>
      <dsp:spPr>
        <a:xfrm>
          <a:off x="2488578" y="3544954"/>
          <a:ext cx="1186361" cy="118636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10073-65F9-4B39-913A-68F61AF882A7}">
      <dsp:nvSpPr>
        <dsp:cNvPr id="0" name=""/>
        <dsp:cNvSpPr/>
      </dsp:nvSpPr>
      <dsp:spPr>
        <a:xfrm>
          <a:off x="3968854" y="841864"/>
          <a:ext cx="3389605" cy="253026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 25°C y con una HR de 75%</a:t>
          </a:r>
          <a:r>
            <a:rPr lang="es-EC" sz="24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 tiene un ciclo de 22 días.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 cada 10 puntos de alimentación 2 son oviposturas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8141" y="901151"/>
        <a:ext cx="3271031" cy="2470982"/>
      </dsp:txXfrm>
    </dsp:sp>
    <dsp:sp modelId="{C52AC72D-EA7E-4E01-97D3-B1066BECFD91}">
      <dsp:nvSpPr>
        <dsp:cNvPr id="0" name=""/>
        <dsp:cNvSpPr/>
      </dsp:nvSpPr>
      <dsp:spPr>
        <a:xfrm>
          <a:off x="3968854" y="3372133"/>
          <a:ext cx="3389605" cy="1088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Ciclo de vida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8854" y="3372133"/>
        <a:ext cx="2387046" cy="1088015"/>
      </dsp:txXfrm>
    </dsp:sp>
    <dsp:sp modelId="{D34BE0F4-04E4-4E5C-AD0A-D5CE475167E8}">
      <dsp:nvSpPr>
        <dsp:cNvPr id="0" name=""/>
        <dsp:cNvSpPr/>
      </dsp:nvSpPr>
      <dsp:spPr>
        <a:xfrm>
          <a:off x="6451786" y="3544954"/>
          <a:ext cx="1186361" cy="118636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926E08-9EF9-4C99-BDC8-55F38677A359}">
      <dsp:nvSpPr>
        <dsp:cNvPr id="0" name=""/>
        <dsp:cNvSpPr/>
      </dsp:nvSpPr>
      <dsp:spPr>
        <a:xfrm>
          <a:off x="7786580" y="873214"/>
          <a:ext cx="3109556" cy="248472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Costo de control puede llegar a 800 Dólares Semana/ha</a:t>
          </a: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44800" y="931434"/>
        <a:ext cx="2993116" cy="2426504"/>
      </dsp:txXfrm>
    </dsp:sp>
    <dsp:sp modelId="{6BC29532-07C0-4F01-8036-30005CB5D2A8}">
      <dsp:nvSpPr>
        <dsp:cNvPr id="0" name=""/>
        <dsp:cNvSpPr/>
      </dsp:nvSpPr>
      <dsp:spPr>
        <a:xfrm>
          <a:off x="7797630" y="3360747"/>
          <a:ext cx="3150231" cy="1088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200" kern="1200" dirty="0" smtClean="0"/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Control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97630" y="3360747"/>
        <a:ext cx="2218473" cy="1088015"/>
      </dsp:txXfrm>
    </dsp:sp>
    <dsp:sp modelId="{F86D294A-6D27-43B9-BDB3-F96914B7DB6E}">
      <dsp:nvSpPr>
        <dsp:cNvPr id="0" name=""/>
        <dsp:cNvSpPr/>
      </dsp:nvSpPr>
      <dsp:spPr>
        <a:xfrm>
          <a:off x="10295308" y="3533568"/>
          <a:ext cx="1186361" cy="118636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17BD9-446B-4047-BBDD-83643474ED29}">
      <dsp:nvSpPr>
        <dsp:cNvPr id="0" name=""/>
        <dsp:cNvSpPr/>
      </dsp:nvSpPr>
      <dsp:spPr>
        <a:xfrm>
          <a:off x="0" y="0"/>
          <a:ext cx="2655093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>
              <a:latin typeface="Times New Roman" charset="0"/>
              <a:ea typeface="Times New Roman" charset="0"/>
              <a:cs typeface="Times New Roman" charset="0"/>
            </a:rPr>
            <a:t>China siglo III, uso de controladores biológicos</a:t>
          </a:r>
          <a:endParaRPr lang="es-ES_tradnl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0" y="2167466"/>
        <a:ext cx="2655093" cy="2167466"/>
      </dsp:txXfrm>
    </dsp:sp>
    <dsp:sp modelId="{7D49A698-30D3-984B-B3F9-38372F344BC6}">
      <dsp:nvSpPr>
        <dsp:cNvPr id="0" name=""/>
        <dsp:cNvSpPr/>
      </dsp:nvSpPr>
      <dsp:spPr>
        <a:xfrm>
          <a:off x="427045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4DCFD5-A1E1-2A49-A97A-3E7942F25728}">
      <dsp:nvSpPr>
        <dsp:cNvPr id="0" name=""/>
        <dsp:cNvSpPr/>
      </dsp:nvSpPr>
      <dsp:spPr>
        <a:xfrm>
          <a:off x="2736453" y="0"/>
          <a:ext cx="2655093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>
              <a:latin typeface="Times New Roman" charset="0"/>
              <a:ea typeface="Times New Roman" charset="0"/>
              <a:cs typeface="Times New Roman" charset="0"/>
            </a:rPr>
            <a:t>Pueden ser depredadores, parasitoides y </a:t>
          </a:r>
          <a:r>
            <a:rPr lang="es-ES_tradnl" sz="2400" kern="1200" dirty="0" err="1" smtClean="0">
              <a:latin typeface="Times New Roman" charset="0"/>
              <a:ea typeface="Times New Roman" charset="0"/>
              <a:cs typeface="Times New Roman" charset="0"/>
            </a:rPr>
            <a:t>entomopatógenos</a:t>
          </a:r>
          <a:endParaRPr lang="es-ES_tradnl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2736453" y="2167466"/>
        <a:ext cx="2655093" cy="2167466"/>
      </dsp:txXfrm>
    </dsp:sp>
    <dsp:sp modelId="{1A13762E-A0F1-924C-9B83-3E8CE67B2AF8}">
      <dsp:nvSpPr>
        <dsp:cNvPr id="0" name=""/>
        <dsp:cNvSpPr/>
      </dsp:nvSpPr>
      <dsp:spPr>
        <a:xfrm>
          <a:off x="3161791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D0BF9C-0CA2-774A-80A4-703D3EEED534}">
      <dsp:nvSpPr>
        <dsp:cNvPr id="0" name=""/>
        <dsp:cNvSpPr/>
      </dsp:nvSpPr>
      <dsp:spPr>
        <a:xfrm>
          <a:off x="5471199" y="0"/>
          <a:ext cx="2655093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>
              <a:latin typeface="Times New Roman" charset="0"/>
              <a:ea typeface="Times New Roman" charset="0"/>
              <a:cs typeface="Times New Roman" charset="0"/>
            </a:rPr>
            <a:t>Natural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>
              <a:latin typeface="Times New Roman" charset="0"/>
              <a:ea typeface="Times New Roman" charset="0"/>
              <a:cs typeface="Times New Roman" charset="0"/>
            </a:rPr>
            <a:t>   Aplicado</a:t>
          </a:r>
          <a:endParaRPr lang="es-ES_tradnl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5471199" y="2167466"/>
        <a:ext cx="2655093" cy="2167466"/>
      </dsp:txXfrm>
    </dsp:sp>
    <dsp:sp modelId="{B1714B7B-D796-8940-94B6-DE46D5A9526D}">
      <dsp:nvSpPr>
        <dsp:cNvPr id="0" name=""/>
        <dsp:cNvSpPr/>
      </dsp:nvSpPr>
      <dsp:spPr>
        <a:xfrm>
          <a:off x="5896538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C39D2E-8478-5047-920D-E20D330F085C}">
      <dsp:nvSpPr>
        <dsp:cNvPr id="0" name=""/>
        <dsp:cNvSpPr/>
      </dsp:nvSpPr>
      <dsp:spPr>
        <a:xfrm>
          <a:off x="325119" y="4334933"/>
          <a:ext cx="7477760" cy="812800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608B01-8F41-7F4C-A025-7221CD917E86}">
      <dsp:nvSpPr>
        <dsp:cNvPr id="0" name=""/>
        <dsp:cNvSpPr/>
      </dsp:nvSpPr>
      <dsp:spPr>
        <a:xfrm rot="2531133">
          <a:off x="3536511" y="4665973"/>
          <a:ext cx="1015487" cy="54843"/>
        </a:xfrm>
        <a:custGeom>
          <a:avLst/>
          <a:gdLst/>
          <a:ahLst/>
          <a:cxnLst/>
          <a:rect l="0" t="0" r="0" b="0"/>
          <a:pathLst>
            <a:path>
              <a:moveTo>
                <a:pt x="0" y="27421"/>
              </a:moveTo>
              <a:lnTo>
                <a:pt x="1015487" y="27421"/>
              </a:lnTo>
            </a:path>
          </a:pathLst>
        </a:cu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3F311-0744-4147-A267-479164611FA6}">
      <dsp:nvSpPr>
        <dsp:cNvPr id="0" name=""/>
        <dsp:cNvSpPr/>
      </dsp:nvSpPr>
      <dsp:spPr>
        <a:xfrm>
          <a:off x="3668030" y="3278512"/>
          <a:ext cx="1149554" cy="54843"/>
        </a:xfrm>
        <a:custGeom>
          <a:avLst/>
          <a:gdLst/>
          <a:ahLst/>
          <a:cxnLst/>
          <a:rect l="0" t="0" r="0" b="0"/>
          <a:pathLst>
            <a:path>
              <a:moveTo>
                <a:pt x="0" y="27421"/>
              </a:moveTo>
              <a:lnTo>
                <a:pt x="1149554" y="27421"/>
              </a:lnTo>
            </a:path>
          </a:pathLst>
        </a:cu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E481B1-6D3E-5240-84B6-0C4C33E1C6F5}">
      <dsp:nvSpPr>
        <dsp:cNvPr id="0" name=""/>
        <dsp:cNvSpPr/>
      </dsp:nvSpPr>
      <dsp:spPr>
        <a:xfrm rot="19036462">
          <a:off x="3512460" y="1814295"/>
          <a:ext cx="1172392" cy="54843"/>
        </a:xfrm>
        <a:custGeom>
          <a:avLst/>
          <a:gdLst/>
          <a:ahLst/>
          <a:cxnLst/>
          <a:rect l="0" t="0" r="0" b="0"/>
          <a:pathLst>
            <a:path>
              <a:moveTo>
                <a:pt x="0" y="27421"/>
              </a:moveTo>
              <a:lnTo>
                <a:pt x="1172392" y="27421"/>
              </a:lnTo>
            </a:path>
          </a:pathLst>
        </a:cu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77C557-DC0F-6E4E-87C5-51B04413ADEE}">
      <dsp:nvSpPr>
        <dsp:cNvPr id="0" name=""/>
        <dsp:cNvSpPr/>
      </dsp:nvSpPr>
      <dsp:spPr>
        <a:xfrm>
          <a:off x="863742" y="1656353"/>
          <a:ext cx="3299162" cy="329916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96562F-48ED-C449-8D68-26C719A327A3}">
      <dsp:nvSpPr>
        <dsp:cNvPr id="0" name=""/>
        <dsp:cNvSpPr/>
      </dsp:nvSpPr>
      <dsp:spPr>
        <a:xfrm>
          <a:off x="4164109" y="123512"/>
          <a:ext cx="1979497" cy="148723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>
              <a:latin typeface="Times New Roman" charset="0"/>
              <a:ea typeface="Times New Roman" charset="0"/>
              <a:cs typeface="Times New Roman" charset="0"/>
            </a:rPr>
            <a:t>Origen</a:t>
          </a:r>
          <a:endParaRPr lang="es-ES_tradnl" sz="28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4454000" y="341313"/>
        <a:ext cx="1399715" cy="1051633"/>
      </dsp:txXfrm>
    </dsp:sp>
    <dsp:sp modelId="{6D21FE5C-1B0D-A347-B66F-E3043281C2CB}">
      <dsp:nvSpPr>
        <dsp:cNvPr id="0" name=""/>
        <dsp:cNvSpPr/>
      </dsp:nvSpPr>
      <dsp:spPr>
        <a:xfrm>
          <a:off x="6341556" y="123512"/>
          <a:ext cx="2969246" cy="1487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500" kern="1200" dirty="0" smtClean="0">
              <a:latin typeface="Times New Roman" charset="0"/>
              <a:ea typeface="Times New Roman" charset="0"/>
              <a:cs typeface="Times New Roman" charset="0"/>
            </a:rPr>
            <a:t>Región </a:t>
          </a:r>
          <a:r>
            <a:rPr lang="es-ES_tradnl" sz="2500" kern="1200" dirty="0" err="1" smtClean="0">
              <a:latin typeface="Times New Roman" charset="0"/>
              <a:ea typeface="Times New Roman" charset="0"/>
              <a:cs typeface="Times New Roman" charset="0"/>
            </a:rPr>
            <a:t>Paleotropical</a:t>
          </a:r>
          <a:endParaRPr lang="es-ES_tradnl" sz="25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6341556" y="123512"/>
        <a:ext cx="2969246" cy="1487235"/>
      </dsp:txXfrm>
    </dsp:sp>
    <dsp:sp modelId="{914FC000-34DE-784D-8747-6496167A971F}">
      <dsp:nvSpPr>
        <dsp:cNvPr id="0" name=""/>
        <dsp:cNvSpPr/>
      </dsp:nvSpPr>
      <dsp:spPr>
        <a:xfrm>
          <a:off x="4817584" y="2217211"/>
          <a:ext cx="1979497" cy="21774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>
              <a:latin typeface="Times New Roman" charset="0"/>
              <a:ea typeface="Times New Roman" charset="0"/>
              <a:cs typeface="Times New Roman" charset="0"/>
            </a:rPr>
            <a:t>Díptero</a:t>
          </a:r>
          <a:endParaRPr lang="es-ES_tradnl" sz="28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5107475" y="2536091"/>
        <a:ext cx="1399715" cy="1539687"/>
      </dsp:txXfrm>
    </dsp:sp>
    <dsp:sp modelId="{BEFA3CAB-5EBC-D640-BDC8-06F65DDF5EA7}">
      <dsp:nvSpPr>
        <dsp:cNvPr id="0" name=""/>
        <dsp:cNvSpPr/>
      </dsp:nvSpPr>
      <dsp:spPr>
        <a:xfrm>
          <a:off x="6995031" y="2217211"/>
          <a:ext cx="2969246" cy="2177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500" kern="1200" dirty="0" smtClean="0">
              <a:latin typeface="Times New Roman" charset="0"/>
              <a:ea typeface="Times New Roman" charset="0"/>
              <a:cs typeface="Times New Roman" charset="0"/>
            </a:rPr>
            <a:t>Polífago </a:t>
          </a:r>
          <a:endParaRPr lang="es-ES_tradnl" sz="2500" kern="1200" dirty="0">
            <a:latin typeface="Times New Roman" charset="0"/>
            <a:ea typeface="Times New Roman" charset="0"/>
            <a:cs typeface="Times New Roman" charset="0"/>
          </a:endParaRPr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500" kern="1200" dirty="0" smtClean="0">
              <a:latin typeface="Times New Roman" charset="0"/>
              <a:ea typeface="Times New Roman" charset="0"/>
              <a:cs typeface="Times New Roman" charset="0"/>
            </a:rPr>
            <a:t>Fácil adaptación</a:t>
          </a:r>
          <a:endParaRPr lang="es-ES_tradnl" sz="25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6995031" y="2217211"/>
        <a:ext cx="2969246" cy="2177447"/>
      </dsp:txXfrm>
    </dsp:sp>
    <dsp:sp modelId="{20C25297-852F-F244-B129-49B46AA58393}">
      <dsp:nvSpPr>
        <dsp:cNvPr id="0" name=""/>
        <dsp:cNvSpPr/>
      </dsp:nvSpPr>
      <dsp:spPr>
        <a:xfrm>
          <a:off x="4164109" y="4709263"/>
          <a:ext cx="1979497" cy="19794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>
              <a:latin typeface="Times New Roman" charset="0"/>
              <a:ea typeface="Times New Roman" charset="0"/>
              <a:cs typeface="Times New Roman" charset="0"/>
            </a:rPr>
            <a:t>Control biológico</a:t>
          </a:r>
          <a:endParaRPr lang="es-ES_tradnl" sz="28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4454000" y="4999154"/>
        <a:ext cx="1399715" cy="1399715"/>
      </dsp:txXfrm>
    </dsp:sp>
    <dsp:sp modelId="{589C2BF7-03CF-5B4C-AF76-8F6644761255}">
      <dsp:nvSpPr>
        <dsp:cNvPr id="0" name=""/>
        <dsp:cNvSpPr/>
      </dsp:nvSpPr>
      <dsp:spPr>
        <a:xfrm>
          <a:off x="6341556" y="4709263"/>
          <a:ext cx="2969246" cy="1979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500" kern="1200" dirty="0" smtClean="0">
              <a:latin typeface="Times New Roman" charset="0"/>
              <a:ea typeface="Times New Roman" charset="0"/>
              <a:cs typeface="Times New Roman" charset="0"/>
            </a:rPr>
            <a:t>Características biológicas, etológicas y ecológicas. </a:t>
          </a:r>
          <a:endParaRPr lang="es-ES_tradnl" sz="25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6341556" y="4709263"/>
        <a:ext cx="2969246" cy="19794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94039-321B-0B4E-B6E5-E9F4B0C79859}">
      <dsp:nvSpPr>
        <dsp:cNvPr id="0" name=""/>
        <dsp:cNvSpPr/>
      </dsp:nvSpPr>
      <dsp:spPr>
        <a:xfrm>
          <a:off x="1097279" y="0"/>
          <a:ext cx="5247859" cy="5247859"/>
        </a:xfrm>
        <a:prstGeom prst="triangle">
          <a:avLst/>
        </a:prstGeom>
        <a:solidFill>
          <a:schemeClr val="lt1"/>
        </a:solidFill>
        <a:ln w="57150" cap="rnd" cmpd="sng" algn="ctr">
          <a:solidFill>
            <a:srgbClr val="FF0000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648A6941-8B63-E64F-AA49-2BBAF4691FB8}">
      <dsp:nvSpPr>
        <dsp:cNvPr id="0" name=""/>
        <dsp:cNvSpPr/>
      </dsp:nvSpPr>
      <dsp:spPr>
        <a:xfrm>
          <a:off x="3721209" y="525298"/>
          <a:ext cx="3411109" cy="9327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rnd" cmpd="sng" algn="ctr">
          <a:solidFill>
            <a:srgbClr val="EE4284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charset="0"/>
              <a:ea typeface="Times New Roman" charset="0"/>
              <a:cs typeface="Times New Roman" charset="0"/>
            </a:rPr>
            <a:t>Captura de insectos.</a:t>
          </a:r>
          <a:endParaRPr lang="es-ES_tradnl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3766741" y="570830"/>
        <a:ext cx="3320045" cy="841661"/>
      </dsp:txXfrm>
    </dsp:sp>
    <dsp:sp modelId="{BEC155C4-4CB6-FA43-B689-749076B09E7C}">
      <dsp:nvSpPr>
        <dsp:cNvPr id="0" name=""/>
        <dsp:cNvSpPr/>
      </dsp:nvSpPr>
      <dsp:spPr>
        <a:xfrm>
          <a:off x="3721209" y="1574614"/>
          <a:ext cx="3411109" cy="9327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rnd" cmpd="sng" algn="ctr">
          <a:solidFill>
            <a:srgbClr val="EE4284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charset="0"/>
              <a:ea typeface="Times New Roman" charset="0"/>
              <a:cs typeface="Times New Roman" charset="0"/>
            </a:rPr>
            <a:t>Recría de </a:t>
          </a:r>
          <a:r>
            <a:rPr lang="es-EC" sz="2400" i="1" kern="1200" dirty="0" smtClean="0">
              <a:latin typeface="Times New Roman" charset="0"/>
              <a:ea typeface="Times New Roman" charset="0"/>
              <a:cs typeface="Times New Roman" charset="0"/>
            </a:rPr>
            <a:t>Liriomyza</a:t>
          </a:r>
          <a:r>
            <a:rPr lang="es-EC" sz="2400" kern="1200" dirty="0" smtClean="0">
              <a:latin typeface="Times New Roman" charset="0"/>
              <a:ea typeface="Times New Roman" charset="0"/>
              <a:cs typeface="Times New Roman" charset="0"/>
            </a:rPr>
            <a:t> spp y </a:t>
          </a:r>
          <a:r>
            <a:rPr lang="es-EC" sz="2400" i="1" kern="1200" dirty="0" smtClean="0">
              <a:latin typeface="Times New Roman" charset="0"/>
              <a:ea typeface="Times New Roman" charset="0"/>
              <a:cs typeface="Times New Roman" charset="0"/>
            </a:rPr>
            <a:t>Coenosia attenuata.</a:t>
          </a:r>
          <a:endParaRPr lang="es-ES_tradnl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3766741" y="1620146"/>
        <a:ext cx="3320045" cy="841661"/>
      </dsp:txXfrm>
    </dsp:sp>
    <dsp:sp modelId="{DECBD295-E783-4C4A-8CC7-E595F5BCA2EE}">
      <dsp:nvSpPr>
        <dsp:cNvPr id="0" name=""/>
        <dsp:cNvSpPr/>
      </dsp:nvSpPr>
      <dsp:spPr>
        <a:xfrm>
          <a:off x="3721209" y="2623929"/>
          <a:ext cx="3411109" cy="9327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rnd" cmpd="sng" algn="ctr">
          <a:solidFill>
            <a:srgbClr val="EE4284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charset="0"/>
              <a:ea typeface="Times New Roman" charset="0"/>
              <a:cs typeface="Times New Roman" charset="0"/>
            </a:rPr>
            <a:t>Toma de datos en laboratorio.</a:t>
          </a:r>
          <a:endParaRPr lang="es-ES_tradnl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3766741" y="2669461"/>
        <a:ext cx="3320045" cy="841661"/>
      </dsp:txXfrm>
    </dsp:sp>
    <dsp:sp modelId="{12557CAD-6311-CD4F-954C-89D37CCC55A6}">
      <dsp:nvSpPr>
        <dsp:cNvPr id="0" name=""/>
        <dsp:cNvSpPr/>
      </dsp:nvSpPr>
      <dsp:spPr>
        <a:xfrm>
          <a:off x="3779812" y="3647488"/>
          <a:ext cx="3411109" cy="9327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rnd" cmpd="sng" algn="ctr">
          <a:solidFill>
            <a:srgbClr val="EE4284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charset="0"/>
              <a:ea typeface="Times New Roman" charset="0"/>
              <a:cs typeface="Times New Roman" charset="0"/>
            </a:rPr>
            <a:t>Toma de datos en campo.</a:t>
          </a:r>
          <a:endParaRPr lang="es-ES_tradnl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3825344" y="3693020"/>
        <a:ext cx="3320045" cy="8416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789B6-8357-4314-A139-0063ED59E647}">
      <dsp:nvSpPr>
        <dsp:cNvPr id="0" name=""/>
        <dsp:cNvSpPr/>
      </dsp:nvSpPr>
      <dsp:spPr>
        <a:xfrm>
          <a:off x="1921328" y="2167981"/>
          <a:ext cx="1713015" cy="12458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err="1" smtClean="0">
              <a:latin typeface="Times New Roman" charset="0"/>
              <a:ea typeface="Times New Roman" charset="0"/>
              <a:cs typeface="Times New Roman" charset="0"/>
            </a:rPr>
            <a:t>Poscosecha</a:t>
          </a:r>
          <a:endParaRPr lang="es-EC" sz="1800" b="1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2172193" y="2350436"/>
        <a:ext cx="1211285" cy="880974"/>
      </dsp:txXfrm>
    </dsp:sp>
    <dsp:sp modelId="{612E4F69-5F0D-433E-89D8-BB694EFE9D72}">
      <dsp:nvSpPr>
        <dsp:cNvPr id="0" name=""/>
        <dsp:cNvSpPr/>
      </dsp:nvSpPr>
      <dsp:spPr>
        <a:xfrm rot="16200000">
          <a:off x="2593107" y="1580401"/>
          <a:ext cx="369458" cy="4989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/>
        </a:p>
      </dsp:txBody>
      <dsp:txXfrm>
        <a:off x="2648526" y="1735616"/>
        <a:ext cx="258621" cy="299387"/>
      </dsp:txXfrm>
    </dsp:sp>
    <dsp:sp modelId="{898BCD59-3895-4F63-8E1F-6DF96833FBD8}">
      <dsp:nvSpPr>
        <dsp:cNvPr id="0" name=""/>
        <dsp:cNvSpPr/>
      </dsp:nvSpPr>
      <dsp:spPr>
        <a:xfrm>
          <a:off x="1997711" y="3301"/>
          <a:ext cx="1560250" cy="1467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charset="0"/>
              <a:ea typeface="Times New Roman" charset="0"/>
              <a:cs typeface="Times New Roman" charset="0"/>
            </a:rPr>
            <a:t>Cosecha de tallos/ tratamiento</a:t>
          </a:r>
          <a:endParaRPr lang="es-EC" sz="18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2226204" y="218224"/>
        <a:ext cx="1103264" cy="1037741"/>
      </dsp:txXfrm>
    </dsp:sp>
    <dsp:sp modelId="{94F01956-E8C0-4AAD-A2D3-16E755B569E6}">
      <dsp:nvSpPr>
        <dsp:cNvPr id="0" name=""/>
        <dsp:cNvSpPr/>
      </dsp:nvSpPr>
      <dsp:spPr>
        <a:xfrm rot="20520000">
          <a:off x="3649398" y="2218961"/>
          <a:ext cx="241811" cy="4989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/>
        </a:p>
      </dsp:txBody>
      <dsp:txXfrm>
        <a:off x="3651173" y="2329966"/>
        <a:ext cx="169268" cy="299387"/>
      </dsp:txXfrm>
    </dsp:sp>
    <dsp:sp modelId="{FA23EFE7-07CF-421C-9F9D-5E0555A228FB}">
      <dsp:nvSpPr>
        <dsp:cNvPr id="0" name=""/>
        <dsp:cNvSpPr/>
      </dsp:nvSpPr>
      <dsp:spPr>
        <a:xfrm>
          <a:off x="3951017" y="1422462"/>
          <a:ext cx="1560250" cy="1467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charset="0"/>
              <a:ea typeface="Times New Roman" charset="0"/>
              <a:cs typeface="Times New Roman" charset="0"/>
            </a:rPr>
            <a:t>Traslado a </a:t>
          </a:r>
          <a:r>
            <a:rPr lang="es-EC" sz="1800" kern="1200" dirty="0" err="1" smtClean="0">
              <a:latin typeface="Times New Roman" charset="0"/>
              <a:ea typeface="Times New Roman" charset="0"/>
              <a:cs typeface="Times New Roman" charset="0"/>
            </a:rPr>
            <a:t>poscosecha</a:t>
          </a:r>
          <a:endParaRPr lang="es-EC" sz="18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4179510" y="1637385"/>
        <a:ext cx="1103264" cy="1037741"/>
      </dsp:txXfrm>
    </dsp:sp>
    <dsp:sp modelId="{6A7834C9-BAC3-4804-9257-53BF976DE811}">
      <dsp:nvSpPr>
        <dsp:cNvPr id="0" name=""/>
        <dsp:cNvSpPr/>
      </dsp:nvSpPr>
      <dsp:spPr>
        <a:xfrm rot="3240000">
          <a:off x="3190528" y="3337119"/>
          <a:ext cx="330814" cy="4989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/>
        </a:p>
      </dsp:txBody>
      <dsp:txXfrm>
        <a:off x="3210983" y="3396770"/>
        <a:ext cx="231570" cy="299387"/>
      </dsp:txXfrm>
    </dsp:sp>
    <dsp:sp modelId="{0D05C26F-8AE7-4B44-872E-A44DE15A057C}">
      <dsp:nvSpPr>
        <dsp:cNvPr id="0" name=""/>
        <dsp:cNvSpPr/>
      </dsp:nvSpPr>
      <dsp:spPr>
        <a:xfrm>
          <a:off x="3204920" y="3718711"/>
          <a:ext cx="1560250" cy="1467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charset="0"/>
              <a:ea typeface="Times New Roman" charset="0"/>
              <a:cs typeface="Times New Roman" charset="0"/>
            </a:rPr>
            <a:t>Pesaje de tallo/tratamiento con hojas.</a:t>
          </a:r>
          <a:endParaRPr lang="es-EC" sz="18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3433413" y="3933634"/>
        <a:ext cx="1103264" cy="1037741"/>
      </dsp:txXfrm>
    </dsp:sp>
    <dsp:sp modelId="{00603E06-E728-4D76-9F78-D3B6623B758A}">
      <dsp:nvSpPr>
        <dsp:cNvPr id="0" name=""/>
        <dsp:cNvSpPr/>
      </dsp:nvSpPr>
      <dsp:spPr>
        <a:xfrm rot="7560000">
          <a:off x="2034329" y="3337119"/>
          <a:ext cx="330814" cy="4989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/>
        </a:p>
      </dsp:txBody>
      <dsp:txXfrm rot="10800000">
        <a:off x="2113118" y="3396770"/>
        <a:ext cx="231570" cy="299387"/>
      </dsp:txXfrm>
    </dsp:sp>
    <dsp:sp modelId="{AABA2631-3FEB-4552-9DE2-D68C91FD57EA}">
      <dsp:nvSpPr>
        <dsp:cNvPr id="0" name=""/>
        <dsp:cNvSpPr/>
      </dsp:nvSpPr>
      <dsp:spPr>
        <a:xfrm>
          <a:off x="790501" y="3718711"/>
          <a:ext cx="1560250" cy="1467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charset="0"/>
              <a:ea typeface="Times New Roman" charset="0"/>
              <a:cs typeface="Times New Roman" charset="0"/>
            </a:rPr>
            <a:t>Pesaje de tallos/ tratamiento sin hojas</a:t>
          </a:r>
        </a:p>
      </dsp:txBody>
      <dsp:txXfrm>
        <a:off x="1018994" y="3933634"/>
        <a:ext cx="1103264" cy="1037741"/>
      </dsp:txXfrm>
    </dsp:sp>
    <dsp:sp modelId="{7CD9BA2D-1BDD-4A43-BC91-9209E41C982C}">
      <dsp:nvSpPr>
        <dsp:cNvPr id="0" name=""/>
        <dsp:cNvSpPr/>
      </dsp:nvSpPr>
      <dsp:spPr>
        <a:xfrm rot="11880000">
          <a:off x="1664463" y="2218961"/>
          <a:ext cx="241811" cy="4989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/>
        </a:p>
      </dsp:txBody>
      <dsp:txXfrm rot="10800000">
        <a:off x="1735231" y="2329966"/>
        <a:ext cx="169268" cy="299387"/>
      </dsp:txXfrm>
    </dsp:sp>
    <dsp:sp modelId="{D509D951-C9D6-4B1E-8581-0DB2ABD1D86B}">
      <dsp:nvSpPr>
        <dsp:cNvPr id="0" name=""/>
        <dsp:cNvSpPr/>
      </dsp:nvSpPr>
      <dsp:spPr>
        <a:xfrm>
          <a:off x="44404" y="1422462"/>
          <a:ext cx="1560250" cy="1467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charset="0"/>
              <a:ea typeface="Times New Roman" charset="0"/>
              <a:cs typeface="Times New Roman" charset="0"/>
            </a:rPr>
            <a:t>Armado de tallos exportables</a:t>
          </a:r>
        </a:p>
      </dsp:txBody>
      <dsp:txXfrm>
        <a:off x="272897" y="1637385"/>
        <a:ext cx="1103264" cy="1037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E8600-A568-4500-B949-AEF120AEE596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22656-0AA7-475E-A031-4DA6803258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4384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B2AC0-8D24-4BBE-9665-372563CDC337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743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290B1-648E-40A8-A715-104EB22DDDD0}" type="datetimeFigureOut">
              <a:rPr lang="es-EC" smtClean="0"/>
              <a:t>29/06/2018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665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1.tif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5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diagramLayout" Target="../diagrams/layout5.xml"/><Relationship Id="rId7" Type="http://schemas.openxmlformats.org/officeDocument/2006/relationships/image" Target="../media/image16.tif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7160"/>
            <a:ext cx="10572460" cy="6561485"/>
          </a:xfrm>
          <a:custGeom>
            <a:avLst/>
            <a:gdLst/>
            <a:ahLst/>
            <a:cxnLst/>
            <a:rect l="l" t="t" r="r" b="b"/>
            <a:pathLst>
              <a:path w="9104630" h="5577205">
                <a:moveTo>
                  <a:pt x="785835" y="0"/>
                </a:moveTo>
                <a:lnTo>
                  <a:pt x="426601" y="0"/>
                </a:lnTo>
                <a:lnTo>
                  <a:pt x="426601" y="1806666"/>
                </a:lnTo>
                <a:lnTo>
                  <a:pt x="423043" y="1864524"/>
                </a:lnTo>
                <a:lnTo>
                  <a:pt x="419108" y="1921959"/>
                </a:lnTo>
                <a:lnTo>
                  <a:pt x="414796" y="1978966"/>
                </a:lnTo>
                <a:lnTo>
                  <a:pt x="410108" y="2035544"/>
                </a:lnTo>
                <a:lnTo>
                  <a:pt x="405046" y="2091689"/>
                </a:lnTo>
                <a:lnTo>
                  <a:pt x="399610" y="2147397"/>
                </a:lnTo>
                <a:lnTo>
                  <a:pt x="393801" y="2202666"/>
                </a:lnTo>
                <a:lnTo>
                  <a:pt x="387621" y="2257493"/>
                </a:lnTo>
                <a:lnTo>
                  <a:pt x="381071" y="2311873"/>
                </a:lnTo>
                <a:lnTo>
                  <a:pt x="374151" y="2365805"/>
                </a:lnTo>
                <a:lnTo>
                  <a:pt x="366863" y="2419285"/>
                </a:lnTo>
                <a:lnTo>
                  <a:pt x="359207" y="2472309"/>
                </a:lnTo>
                <a:lnTo>
                  <a:pt x="351186" y="2524875"/>
                </a:lnTo>
                <a:lnTo>
                  <a:pt x="342799" y="2576979"/>
                </a:lnTo>
                <a:lnTo>
                  <a:pt x="334048" y="2628619"/>
                </a:lnTo>
                <a:lnTo>
                  <a:pt x="324934" y="2679790"/>
                </a:lnTo>
                <a:lnTo>
                  <a:pt x="315457" y="2730491"/>
                </a:lnTo>
                <a:lnTo>
                  <a:pt x="305620" y="2780717"/>
                </a:lnTo>
                <a:lnTo>
                  <a:pt x="295423" y="2830465"/>
                </a:lnTo>
                <a:lnTo>
                  <a:pt x="284867" y="2879733"/>
                </a:lnTo>
                <a:lnTo>
                  <a:pt x="273954" y="2928517"/>
                </a:lnTo>
                <a:lnTo>
                  <a:pt x="262683" y="2976815"/>
                </a:lnTo>
                <a:lnTo>
                  <a:pt x="251057" y="3024622"/>
                </a:lnTo>
                <a:lnTo>
                  <a:pt x="239076" y="3071935"/>
                </a:lnTo>
                <a:lnTo>
                  <a:pt x="226667" y="3119022"/>
                </a:lnTo>
                <a:lnTo>
                  <a:pt x="214054" y="3165070"/>
                </a:lnTo>
                <a:lnTo>
                  <a:pt x="201015" y="3210884"/>
                </a:lnTo>
                <a:lnTo>
                  <a:pt x="187626" y="3256193"/>
                </a:lnTo>
                <a:lnTo>
                  <a:pt x="173887" y="3300992"/>
                </a:lnTo>
                <a:lnTo>
                  <a:pt x="159800" y="3345279"/>
                </a:lnTo>
                <a:lnTo>
                  <a:pt x="145366" y="3389050"/>
                </a:lnTo>
                <a:lnTo>
                  <a:pt x="130585" y="3432303"/>
                </a:lnTo>
                <a:lnTo>
                  <a:pt x="115459" y="3475034"/>
                </a:lnTo>
                <a:lnTo>
                  <a:pt x="99989" y="3517239"/>
                </a:lnTo>
                <a:lnTo>
                  <a:pt x="84176" y="3558917"/>
                </a:lnTo>
                <a:lnTo>
                  <a:pt x="68021" y="3600063"/>
                </a:lnTo>
                <a:lnTo>
                  <a:pt x="51524" y="3640674"/>
                </a:lnTo>
                <a:lnTo>
                  <a:pt x="34688" y="3680748"/>
                </a:lnTo>
                <a:lnTo>
                  <a:pt x="17513" y="3720281"/>
                </a:lnTo>
                <a:lnTo>
                  <a:pt x="0" y="3759270"/>
                </a:lnTo>
                <a:lnTo>
                  <a:pt x="0" y="5577146"/>
                </a:lnTo>
                <a:lnTo>
                  <a:pt x="9104504" y="5577146"/>
                </a:lnTo>
                <a:lnTo>
                  <a:pt x="9104504" y="4645750"/>
                </a:lnTo>
                <a:lnTo>
                  <a:pt x="3109653" y="4645750"/>
                </a:lnTo>
                <a:lnTo>
                  <a:pt x="3052086" y="4645403"/>
                </a:lnTo>
                <a:lnTo>
                  <a:pt x="2995464" y="4644365"/>
                </a:lnTo>
                <a:lnTo>
                  <a:pt x="2939780" y="4642636"/>
                </a:lnTo>
                <a:lnTo>
                  <a:pt x="2885025" y="4640218"/>
                </a:lnTo>
                <a:lnTo>
                  <a:pt x="2831191" y="4637112"/>
                </a:lnTo>
                <a:lnTo>
                  <a:pt x="2778272" y="4633321"/>
                </a:lnTo>
                <a:lnTo>
                  <a:pt x="2726259" y="4628844"/>
                </a:lnTo>
                <a:lnTo>
                  <a:pt x="2675145" y="4623685"/>
                </a:lnTo>
                <a:lnTo>
                  <a:pt x="2624921" y="4617843"/>
                </a:lnTo>
                <a:lnTo>
                  <a:pt x="2575579" y="4611322"/>
                </a:lnTo>
                <a:lnTo>
                  <a:pt x="2527113" y="4604121"/>
                </a:lnTo>
                <a:lnTo>
                  <a:pt x="2479514" y="4596243"/>
                </a:lnTo>
                <a:lnTo>
                  <a:pt x="2432775" y="4587690"/>
                </a:lnTo>
                <a:lnTo>
                  <a:pt x="2386887" y="4578461"/>
                </a:lnTo>
                <a:lnTo>
                  <a:pt x="2341843" y="4568560"/>
                </a:lnTo>
                <a:lnTo>
                  <a:pt x="2297635" y="4557988"/>
                </a:lnTo>
                <a:lnTo>
                  <a:pt x="2254256" y="4546745"/>
                </a:lnTo>
                <a:lnTo>
                  <a:pt x="2211697" y="4534833"/>
                </a:lnTo>
                <a:lnTo>
                  <a:pt x="2169951" y="4522255"/>
                </a:lnTo>
                <a:lnTo>
                  <a:pt x="2129010" y="4509010"/>
                </a:lnTo>
                <a:lnTo>
                  <a:pt x="2088866" y="4495102"/>
                </a:lnTo>
                <a:lnTo>
                  <a:pt x="2049511" y="4480531"/>
                </a:lnTo>
                <a:lnTo>
                  <a:pt x="2010938" y="4465298"/>
                </a:lnTo>
                <a:lnTo>
                  <a:pt x="1973139" y="4449406"/>
                </a:lnTo>
                <a:lnTo>
                  <a:pt x="1936106" y="4432855"/>
                </a:lnTo>
                <a:lnTo>
                  <a:pt x="1899831" y="4415647"/>
                </a:lnTo>
                <a:lnTo>
                  <a:pt x="1864307" y="4397784"/>
                </a:lnTo>
                <a:lnTo>
                  <a:pt x="1829525" y="4379266"/>
                </a:lnTo>
                <a:lnTo>
                  <a:pt x="1795478" y="4360096"/>
                </a:lnTo>
                <a:lnTo>
                  <a:pt x="1762158" y="4340275"/>
                </a:lnTo>
                <a:lnTo>
                  <a:pt x="1729558" y="4319805"/>
                </a:lnTo>
                <a:lnTo>
                  <a:pt x="1697669" y="4298686"/>
                </a:lnTo>
                <a:lnTo>
                  <a:pt x="1635995" y="4254509"/>
                </a:lnTo>
                <a:lnTo>
                  <a:pt x="1577074" y="4207758"/>
                </a:lnTo>
                <a:lnTo>
                  <a:pt x="1520843" y="4158442"/>
                </a:lnTo>
                <a:lnTo>
                  <a:pt x="1467240" y="4106575"/>
                </a:lnTo>
                <a:lnTo>
                  <a:pt x="1416203" y="4052168"/>
                </a:lnTo>
                <a:lnTo>
                  <a:pt x="1367670" y="3995232"/>
                </a:lnTo>
                <a:lnTo>
                  <a:pt x="1321578" y="3935779"/>
                </a:lnTo>
                <a:lnTo>
                  <a:pt x="1277865" y="3873821"/>
                </a:lnTo>
                <a:lnTo>
                  <a:pt x="1256881" y="3841906"/>
                </a:lnTo>
                <a:lnTo>
                  <a:pt x="1236469" y="3809369"/>
                </a:lnTo>
                <a:lnTo>
                  <a:pt x="1216620" y="3776212"/>
                </a:lnTo>
                <a:lnTo>
                  <a:pt x="1197327" y="3742436"/>
                </a:lnTo>
                <a:lnTo>
                  <a:pt x="1178582" y="3708042"/>
                </a:lnTo>
                <a:lnTo>
                  <a:pt x="1160378" y="3673032"/>
                </a:lnTo>
                <a:lnTo>
                  <a:pt x="1142706" y="3637408"/>
                </a:lnTo>
                <a:lnTo>
                  <a:pt x="1125558" y="3601170"/>
                </a:lnTo>
                <a:lnTo>
                  <a:pt x="1108928" y="3564320"/>
                </a:lnTo>
                <a:lnTo>
                  <a:pt x="1092806" y="3526861"/>
                </a:lnTo>
                <a:lnTo>
                  <a:pt x="1077186" y="3488792"/>
                </a:lnTo>
                <a:lnTo>
                  <a:pt x="1062060" y="3450117"/>
                </a:lnTo>
                <a:lnTo>
                  <a:pt x="1047419" y="3410835"/>
                </a:lnTo>
                <a:lnTo>
                  <a:pt x="1033256" y="3370949"/>
                </a:lnTo>
                <a:lnTo>
                  <a:pt x="1019564" y="3330460"/>
                </a:lnTo>
                <a:lnTo>
                  <a:pt x="1006334" y="3289369"/>
                </a:lnTo>
                <a:lnTo>
                  <a:pt x="993558" y="3247679"/>
                </a:lnTo>
                <a:lnTo>
                  <a:pt x="981230" y="3205390"/>
                </a:lnTo>
                <a:lnTo>
                  <a:pt x="969340" y="3162503"/>
                </a:lnTo>
                <a:lnTo>
                  <a:pt x="957814" y="3118752"/>
                </a:lnTo>
                <a:lnTo>
                  <a:pt x="946847" y="3074945"/>
                </a:lnTo>
                <a:lnTo>
                  <a:pt x="936228" y="3030277"/>
                </a:lnTo>
                <a:lnTo>
                  <a:pt x="926016" y="2985016"/>
                </a:lnTo>
                <a:lnTo>
                  <a:pt x="916205" y="2939166"/>
                </a:lnTo>
                <a:lnTo>
                  <a:pt x="906786" y="2892728"/>
                </a:lnTo>
                <a:lnTo>
                  <a:pt x="897752" y="2845703"/>
                </a:lnTo>
                <a:lnTo>
                  <a:pt x="889095" y="2798092"/>
                </a:lnTo>
                <a:lnTo>
                  <a:pt x="880806" y="2749898"/>
                </a:lnTo>
                <a:lnTo>
                  <a:pt x="872879" y="2701120"/>
                </a:lnTo>
                <a:lnTo>
                  <a:pt x="865305" y="2651762"/>
                </a:lnTo>
                <a:lnTo>
                  <a:pt x="858077" y="2601824"/>
                </a:lnTo>
                <a:lnTo>
                  <a:pt x="851186" y="2551308"/>
                </a:lnTo>
                <a:lnTo>
                  <a:pt x="844626" y="2500215"/>
                </a:lnTo>
                <a:lnTo>
                  <a:pt x="838388" y="2448547"/>
                </a:lnTo>
                <a:lnTo>
                  <a:pt x="832464" y="2396306"/>
                </a:lnTo>
                <a:lnTo>
                  <a:pt x="826848" y="2343492"/>
                </a:lnTo>
                <a:lnTo>
                  <a:pt x="821530" y="2290107"/>
                </a:lnTo>
                <a:lnTo>
                  <a:pt x="816503" y="2236152"/>
                </a:lnTo>
                <a:lnTo>
                  <a:pt x="811759" y="2181630"/>
                </a:lnTo>
                <a:lnTo>
                  <a:pt x="807291" y="2126541"/>
                </a:lnTo>
                <a:lnTo>
                  <a:pt x="803091" y="2070888"/>
                </a:lnTo>
                <a:lnTo>
                  <a:pt x="799151" y="2014670"/>
                </a:lnTo>
                <a:lnTo>
                  <a:pt x="795463" y="1957891"/>
                </a:lnTo>
                <a:lnTo>
                  <a:pt x="792020" y="1900551"/>
                </a:lnTo>
                <a:lnTo>
                  <a:pt x="788813" y="1842652"/>
                </a:lnTo>
                <a:lnTo>
                  <a:pt x="785835" y="1784195"/>
                </a:lnTo>
                <a:lnTo>
                  <a:pt x="785835" y="0"/>
                </a:lnTo>
                <a:close/>
              </a:path>
            </a:pathLst>
          </a:custGeom>
          <a:solidFill>
            <a:srgbClr val="9EB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6218" y="137160"/>
            <a:ext cx="157164" cy="4713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42440" y="261620"/>
            <a:ext cx="792480" cy="789940"/>
          </a:xfrm>
          <a:custGeom>
            <a:avLst/>
            <a:gdLst/>
            <a:ahLst/>
            <a:cxnLst/>
            <a:rect l="l" t="t" r="r" b="b"/>
            <a:pathLst>
              <a:path w="792480" h="789940">
                <a:moveTo>
                  <a:pt x="396240" y="0"/>
                </a:moveTo>
                <a:lnTo>
                  <a:pt x="350030" y="2656"/>
                </a:lnTo>
                <a:lnTo>
                  <a:pt x="305386" y="10428"/>
                </a:lnTo>
                <a:lnTo>
                  <a:pt x="262606" y="23020"/>
                </a:lnTo>
                <a:lnTo>
                  <a:pt x="221985" y="40136"/>
                </a:lnTo>
                <a:lnTo>
                  <a:pt x="183822" y="61479"/>
                </a:lnTo>
                <a:lnTo>
                  <a:pt x="148413" y="86754"/>
                </a:lnTo>
                <a:lnTo>
                  <a:pt x="116057" y="115665"/>
                </a:lnTo>
                <a:lnTo>
                  <a:pt x="87050" y="147915"/>
                </a:lnTo>
                <a:lnTo>
                  <a:pt x="61690" y="183209"/>
                </a:lnTo>
                <a:lnTo>
                  <a:pt x="40274" y="221250"/>
                </a:lnTo>
                <a:lnTo>
                  <a:pt x="23100" y="261743"/>
                </a:lnTo>
                <a:lnTo>
                  <a:pt x="10465" y="304391"/>
                </a:lnTo>
                <a:lnTo>
                  <a:pt x="2665" y="348898"/>
                </a:lnTo>
                <a:lnTo>
                  <a:pt x="0" y="394969"/>
                </a:lnTo>
                <a:lnTo>
                  <a:pt x="2665" y="441041"/>
                </a:lnTo>
                <a:lnTo>
                  <a:pt x="10465" y="485548"/>
                </a:lnTo>
                <a:lnTo>
                  <a:pt x="23100" y="528196"/>
                </a:lnTo>
                <a:lnTo>
                  <a:pt x="40274" y="568689"/>
                </a:lnTo>
                <a:lnTo>
                  <a:pt x="61690" y="606730"/>
                </a:lnTo>
                <a:lnTo>
                  <a:pt x="87050" y="642024"/>
                </a:lnTo>
                <a:lnTo>
                  <a:pt x="116057" y="674274"/>
                </a:lnTo>
                <a:lnTo>
                  <a:pt x="148413" y="703185"/>
                </a:lnTo>
                <a:lnTo>
                  <a:pt x="183822" y="728460"/>
                </a:lnTo>
                <a:lnTo>
                  <a:pt x="221985" y="749803"/>
                </a:lnTo>
                <a:lnTo>
                  <a:pt x="262606" y="766919"/>
                </a:lnTo>
                <a:lnTo>
                  <a:pt x="305386" y="779511"/>
                </a:lnTo>
                <a:lnTo>
                  <a:pt x="350030" y="787283"/>
                </a:lnTo>
                <a:lnTo>
                  <a:pt x="396240" y="789939"/>
                </a:lnTo>
                <a:lnTo>
                  <a:pt x="442449" y="787283"/>
                </a:lnTo>
                <a:lnTo>
                  <a:pt x="487093" y="779511"/>
                </a:lnTo>
                <a:lnTo>
                  <a:pt x="529873" y="766919"/>
                </a:lnTo>
                <a:lnTo>
                  <a:pt x="570494" y="749803"/>
                </a:lnTo>
                <a:lnTo>
                  <a:pt x="608657" y="728460"/>
                </a:lnTo>
                <a:lnTo>
                  <a:pt x="644066" y="703185"/>
                </a:lnTo>
                <a:lnTo>
                  <a:pt x="676422" y="674274"/>
                </a:lnTo>
                <a:lnTo>
                  <a:pt x="705429" y="642024"/>
                </a:lnTo>
                <a:lnTo>
                  <a:pt x="730789" y="606730"/>
                </a:lnTo>
                <a:lnTo>
                  <a:pt x="752205" y="568689"/>
                </a:lnTo>
                <a:lnTo>
                  <a:pt x="769379" y="528196"/>
                </a:lnTo>
                <a:lnTo>
                  <a:pt x="782014" y="485548"/>
                </a:lnTo>
                <a:lnTo>
                  <a:pt x="789814" y="441041"/>
                </a:lnTo>
                <a:lnTo>
                  <a:pt x="792479" y="394969"/>
                </a:lnTo>
                <a:lnTo>
                  <a:pt x="789814" y="348898"/>
                </a:lnTo>
                <a:lnTo>
                  <a:pt x="782014" y="304391"/>
                </a:lnTo>
                <a:lnTo>
                  <a:pt x="769379" y="261743"/>
                </a:lnTo>
                <a:lnTo>
                  <a:pt x="752205" y="221250"/>
                </a:lnTo>
                <a:lnTo>
                  <a:pt x="730789" y="183209"/>
                </a:lnTo>
                <a:lnTo>
                  <a:pt x="705429" y="147915"/>
                </a:lnTo>
                <a:lnTo>
                  <a:pt x="676422" y="115665"/>
                </a:lnTo>
                <a:lnTo>
                  <a:pt x="644066" y="86754"/>
                </a:lnTo>
                <a:lnTo>
                  <a:pt x="608657" y="61479"/>
                </a:lnTo>
                <a:lnTo>
                  <a:pt x="570494" y="40136"/>
                </a:lnTo>
                <a:lnTo>
                  <a:pt x="529873" y="23020"/>
                </a:lnTo>
                <a:lnTo>
                  <a:pt x="487093" y="10428"/>
                </a:lnTo>
                <a:lnTo>
                  <a:pt x="442449" y="2656"/>
                </a:lnTo>
                <a:lnTo>
                  <a:pt x="3962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 r="172" b="22328"/>
          <a:stretch/>
        </p:blipFill>
        <p:spPr>
          <a:xfrm>
            <a:off x="-135429" y="-72534"/>
            <a:ext cx="3276601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876" y="68507"/>
            <a:ext cx="1071725" cy="96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8" t="77071" r="15457" b="10867"/>
          <a:stretch/>
        </p:blipFill>
        <p:spPr bwMode="auto">
          <a:xfrm>
            <a:off x="1467830" y="5420473"/>
            <a:ext cx="10724170" cy="135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2743347" y="854512"/>
            <a:ext cx="8428171" cy="4216539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59790" algn="ctr"/>
            <a:endParaRPr lang="es-CO" sz="1600" b="1" spc="-5" dirty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859790" algn="ctr"/>
            <a:endParaRPr lang="es-CO" sz="1600" b="1" spc="-10" dirty="0" smtClean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859790" algn="ctr"/>
            <a:r>
              <a:rPr lang="es-EC" sz="2400" b="1" dirty="0" smtClean="0">
                <a:latin typeface="Bell MT" panose="02020503060305020303" pitchFamily="18" charset="0"/>
              </a:rPr>
              <a:t>“</a:t>
            </a:r>
            <a:r>
              <a:rPr lang="es-EC" sz="2400" b="1" dirty="0">
                <a:latin typeface="Bell MT" panose="02020503060305020303" pitchFamily="18" charset="0"/>
              </a:rPr>
              <a:t>IDENTIFICACIÓN, CARACTERIZACIÓN MORFOLÓGICA Y </a:t>
            </a:r>
            <a:r>
              <a:rPr lang="es-EC" sz="2400" b="1" dirty="0" smtClean="0">
                <a:latin typeface="Bell MT" panose="02020503060305020303" pitchFamily="18" charset="0"/>
              </a:rPr>
              <a:t>EVALUACIÓN DE UN DEPREDADOR  PARA EL CONTROL BIOLÓGICO DE MINADOR (</a:t>
            </a:r>
            <a:r>
              <a:rPr lang="es-EC" sz="2400" b="1" i="1" dirty="0" err="1" smtClean="0">
                <a:latin typeface="Bell MT" panose="02020503060305020303" pitchFamily="18" charset="0"/>
              </a:rPr>
              <a:t>Liriomyza</a:t>
            </a:r>
            <a:r>
              <a:rPr lang="es-EC" sz="2400" b="1" i="1" dirty="0" smtClean="0">
                <a:latin typeface="Bell MT" panose="02020503060305020303" pitchFamily="18" charset="0"/>
              </a:rPr>
              <a:t> </a:t>
            </a:r>
            <a:r>
              <a:rPr lang="es-EC" sz="2400" b="1" dirty="0" err="1" smtClean="0">
                <a:latin typeface="Bell MT" panose="02020503060305020303" pitchFamily="18" charset="0"/>
              </a:rPr>
              <a:t>spp</a:t>
            </a:r>
            <a:r>
              <a:rPr lang="es-EC" sz="2400" b="1" i="1" dirty="0" smtClean="0">
                <a:latin typeface="Bell MT" panose="02020503060305020303" pitchFamily="18" charset="0"/>
              </a:rPr>
              <a:t>)</a:t>
            </a:r>
            <a:r>
              <a:rPr lang="es-EC" sz="2400" b="1" dirty="0" smtClean="0">
                <a:latin typeface="Bell MT" panose="02020503060305020303" pitchFamily="18" charset="0"/>
              </a:rPr>
              <a:t> EN EL CULTIVO DE GYPSOPHILA (</a:t>
            </a:r>
            <a:r>
              <a:rPr lang="es-EC" sz="2400" b="1" i="1" dirty="0" err="1" smtClean="0">
                <a:latin typeface="Bell MT" panose="02020503060305020303" pitchFamily="18" charset="0"/>
              </a:rPr>
              <a:t>Gypsophila</a:t>
            </a:r>
            <a:r>
              <a:rPr lang="es-EC" sz="2400" b="1" i="1" dirty="0" smtClean="0">
                <a:latin typeface="Bell MT" panose="02020503060305020303" pitchFamily="18" charset="0"/>
              </a:rPr>
              <a:t> </a:t>
            </a:r>
            <a:r>
              <a:rPr lang="es-EC" sz="2400" b="1" i="1" dirty="0" err="1" smtClean="0">
                <a:latin typeface="Bell MT" panose="02020503060305020303" pitchFamily="18" charset="0"/>
              </a:rPr>
              <a:t>paniculata</a:t>
            </a:r>
            <a:r>
              <a:rPr lang="es-EC" sz="2400" b="1" i="1" dirty="0" smtClean="0">
                <a:latin typeface="Bell MT" panose="02020503060305020303" pitchFamily="18" charset="0"/>
              </a:rPr>
              <a:t>)</a:t>
            </a:r>
            <a:r>
              <a:rPr lang="es-EC" sz="2400" b="1" dirty="0" smtClean="0">
                <a:latin typeface="Bell MT" panose="02020503060305020303" pitchFamily="18" charset="0"/>
              </a:rPr>
              <a:t>”</a:t>
            </a:r>
          </a:p>
          <a:p>
            <a:pPr marL="859790" algn="ctr"/>
            <a:endParaRPr lang="es-CO" sz="2000" b="1" dirty="0" smtClean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859790" algn="ctr"/>
            <a:endParaRPr lang="es-CO" sz="1600" b="1" spc="-10" dirty="0" smtClean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859790" algn="ctr"/>
            <a:r>
              <a:rPr lang="es-CO" sz="1600" b="1" spc="-10" dirty="0" smtClean="0">
                <a:latin typeface="Bell MT" panose="02020503060305020303" pitchFamily="18" charset="0"/>
                <a:cs typeface="Arial" panose="020B0604020202020204" pitchFamily="34" charset="0"/>
              </a:rPr>
              <a:t>Pozo Albán Juan Fernando </a:t>
            </a:r>
          </a:p>
          <a:p>
            <a:pPr marL="859790" algn="ctr"/>
            <a:r>
              <a:rPr lang="es-CO" sz="1600" b="1" spc="-10" dirty="0" smtClean="0">
                <a:latin typeface="Bell MT" panose="02020503060305020303" pitchFamily="18" charset="0"/>
                <a:cs typeface="Arial" panose="020B0604020202020204" pitchFamily="34" charset="0"/>
              </a:rPr>
              <a:t>          Solano Jaramillo Claudia Beatriz</a:t>
            </a:r>
          </a:p>
          <a:p>
            <a:pPr marL="859790" algn="ctr"/>
            <a:endParaRPr lang="es-CO" sz="1600" b="1" spc="-10" dirty="0" smtClean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859790" algn="ctr"/>
            <a:r>
              <a:rPr lang="es-CO" sz="1600" b="1" spc="-10" dirty="0" smtClean="0">
                <a:latin typeface="Bell MT" panose="02020503060305020303" pitchFamily="18" charset="0"/>
                <a:cs typeface="Arial" panose="020B0604020202020204" pitchFamily="34" charset="0"/>
              </a:rPr>
              <a:t>Director: Ing. Elizabeth Urbano S. PhD</a:t>
            </a:r>
            <a:endParaRPr lang="es-CO" sz="1600" b="1" spc="-10" dirty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859790" algn="ctr"/>
            <a:endParaRPr lang="es-CO" sz="1600" b="1" dirty="0">
              <a:latin typeface="Bell MT" panose="020205030603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8320" y="326488"/>
            <a:ext cx="10825480" cy="78041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C" sz="4500" b="1" dirty="0" smtClean="0">
                <a:latin typeface="Times New Roman" charset="0"/>
                <a:ea typeface="Times New Roman" charset="0"/>
                <a:cs typeface="Times New Roman" charset="0"/>
              </a:rPr>
              <a:t>OBJETIVO GENERAL</a:t>
            </a:r>
            <a:endParaRPr lang="es-EC" sz="45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28320" y="1690688"/>
            <a:ext cx="10825480" cy="39176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s-EC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Identificar y caracterizar morfológicamente un </a:t>
            </a:r>
            <a:r>
              <a:rPr lang="es-EC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depredador </a:t>
            </a:r>
            <a:r>
              <a:rPr lang="es-EC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 en el sector El Quinche, para el control biológico de </a:t>
            </a:r>
            <a:r>
              <a:rPr lang="es-EC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Liriomyza</a:t>
            </a:r>
            <a:r>
              <a:rPr lang="es-EC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es-EC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el cultivo de </a:t>
            </a:r>
            <a:r>
              <a:rPr lang="es-EC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C" sz="3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3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s-EC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EC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99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365126"/>
            <a:ext cx="10744200" cy="918242"/>
          </a:xfrm>
          <a:ln w="381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C" sz="4500" b="1" dirty="0" smtClean="0">
                <a:latin typeface="Times New Roman" charset="0"/>
                <a:ea typeface="Times New Roman" charset="0"/>
                <a:cs typeface="Times New Roman" charset="0"/>
              </a:rPr>
              <a:t>OBJETIVOS ESPECÍFICOS</a:t>
            </a:r>
            <a:endParaRPr lang="es-EC" sz="45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09600" y="1690688"/>
            <a:ext cx="10744200" cy="475075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Identificar el </a:t>
            </a: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depredador biológico </a:t>
            </a:r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encontrado en el </a:t>
            </a: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sector El Quinche.</a:t>
            </a:r>
          </a:p>
          <a:p>
            <a:pPr marL="342900" lvl="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la caracterización morfológica del depredador </a:t>
            </a:r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biológico.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 el efecto del depredador como controlador biológico en el cultivo de </a:t>
            </a:r>
            <a:r>
              <a:rPr lang="es-EC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C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s-EC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nivel de laboratorio y campo</a:t>
            </a:r>
          </a:p>
          <a:p>
            <a:pPr marL="342900" lvl="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 la calidad de exportación y productividad del </a:t>
            </a:r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cultivo de </a:t>
            </a:r>
            <a:r>
              <a:rPr lang="es-EC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endParaRPr lang="es-EC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Determinar </a:t>
            </a: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viabilidad económica de la aplicación del depredador biológico a nivel de </a:t>
            </a:r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campo.</a:t>
            </a:r>
          </a:p>
          <a:p>
            <a:pPr marL="342900" lvl="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Difundir </a:t>
            </a: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resultados de la investigación a los floricultores.</a:t>
            </a:r>
          </a:p>
        </p:txBody>
      </p:sp>
    </p:spTree>
    <p:extLst>
      <p:ext uri="{BB962C8B-B14F-4D97-AF65-F5344CB8AC3E}">
        <p14:creationId xmlns:p14="http://schemas.microsoft.com/office/powerpoint/2010/main" val="42429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250" y="284171"/>
            <a:ext cx="8596668" cy="1320800"/>
          </a:xfrm>
        </p:spPr>
        <p:txBody>
          <a:bodyPr>
            <a:normAutofit/>
          </a:bodyPr>
          <a:lstStyle/>
          <a:p>
            <a:r>
              <a:rPr lang="es-EC" sz="45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MATERIALES Y MÉTODOS </a:t>
            </a:r>
            <a:endParaRPr lang="es-EC" sz="45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139972"/>
            <a:ext cx="2650435" cy="16912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sz="2000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9827286"/>
              </p:ext>
            </p:extLst>
          </p:nvPr>
        </p:nvGraphicFramePr>
        <p:xfrm>
          <a:off x="4441951" y="1129843"/>
          <a:ext cx="8229599" cy="5247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157" y="1500388"/>
            <a:ext cx="3796999" cy="53576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973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145669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sz="45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Diseño Experimental</a:t>
            </a:r>
            <a:endParaRPr lang="es-ES_tradnl" sz="45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95273"/>
            <a:ext cx="5181600" cy="2782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3000" b="1" dirty="0" smtClean="0">
                <a:solidFill>
                  <a:schemeClr val="tx1"/>
                </a:solidFill>
              </a:rPr>
              <a:t>Laboratorio</a:t>
            </a:r>
          </a:p>
          <a:p>
            <a:pPr lvl="0"/>
            <a:r>
              <a:rPr lang="es-ES_tradnl" sz="3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Se estableció un DCA, </a:t>
            </a:r>
            <a:r>
              <a:rPr lang="es-ES_tradnl" sz="30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unifactorial</a:t>
            </a:r>
            <a:r>
              <a:rPr lang="es-ES_tradnl" sz="3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lvl="0"/>
            <a:r>
              <a:rPr lang="es-ES_tradnl" sz="3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5 tratamientos</a:t>
            </a:r>
          </a:p>
          <a:p>
            <a:pPr lvl="0"/>
            <a:r>
              <a:rPr lang="es-ES_tradnl" sz="3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6 repeticiones</a:t>
            </a:r>
          </a:p>
          <a:p>
            <a:endParaRPr lang="es-ES_tradn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295273"/>
            <a:ext cx="5181600" cy="2453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30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Campo</a:t>
            </a:r>
          </a:p>
          <a:p>
            <a:pPr lvl="0"/>
            <a:r>
              <a:rPr lang="es-ES_tradnl" sz="3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DCA</a:t>
            </a:r>
          </a:p>
          <a:p>
            <a:pPr lvl="0"/>
            <a:r>
              <a:rPr lang="es-ES_tradnl" sz="3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4 tratamientos</a:t>
            </a:r>
          </a:p>
          <a:p>
            <a:pPr lvl="0"/>
            <a:r>
              <a:rPr lang="es-ES_tradnl" sz="3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4 repeticiones</a:t>
            </a:r>
          </a:p>
          <a:p>
            <a:endParaRPr lang="es-ES_tradnl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67139"/>
              </p:ext>
            </p:extLst>
          </p:nvPr>
        </p:nvGraphicFramePr>
        <p:xfrm>
          <a:off x="5504688" y="4334256"/>
          <a:ext cx="6364224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795160"/>
                <a:gridCol w="795160"/>
                <a:gridCol w="795160"/>
                <a:gridCol w="795160"/>
                <a:gridCol w="795896"/>
                <a:gridCol w="795896"/>
                <a:gridCol w="795896"/>
                <a:gridCol w="795896"/>
              </a:tblGrid>
              <a:tr h="46304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>
                          <a:effectLst/>
                          <a:latin typeface="Times New Roman" charset="0"/>
                          <a:ea typeface="Calibri" charset="0"/>
                        </a:rPr>
                        <a:t>F1</a:t>
                      </a:r>
                      <a:endParaRPr lang="es-ES_tradnl" sz="2500" b="1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>
                          <a:effectLst/>
                          <a:latin typeface="Times New Roman" charset="0"/>
                          <a:ea typeface="Calibri" charset="0"/>
                        </a:rPr>
                        <a:t>C4</a:t>
                      </a:r>
                      <a:endParaRPr lang="es-ES_tradnl" sz="2500" b="1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>
                          <a:effectLst/>
                          <a:latin typeface="Times New Roman" charset="0"/>
                          <a:ea typeface="Calibri" charset="0"/>
                        </a:rPr>
                        <a:t>Q3</a:t>
                      </a:r>
                      <a:endParaRPr lang="es-ES_tradnl" sz="2500" b="1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 dirty="0">
                          <a:effectLst/>
                          <a:latin typeface="Times New Roman" charset="0"/>
                          <a:ea typeface="Calibri" charset="0"/>
                        </a:rPr>
                        <a:t>C2</a:t>
                      </a:r>
                      <a:endParaRPr lang="es-ES_tradnl" sz="25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>
                          <a:effectLst/>
                          <a:latin typeface="Times New Roman" charset="0"/>
                          <a:ea typeface="Calibri" charset="0"/>
                        </a:rPr>
                        <a:t>C3</a:t>
                      </a:r>
                      <a:endParaRPr lang="es-ES_tradnl" sz="2500" b="1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>
                          <a:effectLst/>
                          <a:latin typeface="Times New Roman" charset="0"/>
                          <a:ea typeface="Calibri" charset="0"/>
                        </a:rPr>
                        <a:t>F2</a:t>
                      </a:r>
                      <a:endParaRPr lang="es-ES_tradnl" sz="2500" b="1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>
                          <a:effectLst/>
                          <a:latin typeface="Times New Roman" charset="0"/>
                          <a:ea typeface="Calibri" charset="0"/>
                        </a:rPr>
                        <a:t>Q2</a:t>
                      </a:r>
                      <a:endParaRPr lang="es-ES_tradnl" sz="2500" b="1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 dirty="0">
                          <a:effectLst/>
                          <a:latin typeface="Times New Roman" charset="0"/>
                          <a:ea typeface="Calibri" charset="0"/>
                        </a:rPr>
                        <a:t>T4</a:t>
                      </a:r>
                      <a:endParaRPr lang="es-ES_tradnl" sz="25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592403"/>
              </p:ext>
            </p:extLst>
          </p:nvPr>
        </p:nvGraphicFramePr>
        <p:xfrm>
          <a:off x="5504688" y="5317126"/>
          <a:ext cx="6364224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795160"/>
                <a:gridCol w="795160"/>
                <a:gridCol w="795160"/>
                <a:gridCol w="795160"/>
                <a:gridCol w="795896"/>
                <a:gridCol w="795896"/>
                <a:gridCol w="795896"/>
                <a:gridCol w="795896"/>
              </a:tblGrid>
              <a:tr h="728692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>
                          <a:effectLst/>
                          <a:latin typeface="Times New Roman" charset="0"/>
                          <a:ea typeface="Calibri" charset="0"/>
                        </a:rPr>
                        <a:t>F3</a:t>
                      </a:r>
                      <a:endParaRPr lang="es-ES_tradnl" sz="2500" b="1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 dirty="0">
                          <a:effectLst/>
                          <a:latin typeface="Times New Roman" charset="0"/>
                          <a:ea typeface="Calibri" charset="0"/>
                        </a:rPr>
                        <a:t>T1</a:t>
                      </a:r>
                      <a:endParaRPr lang="es-ES_tradnl" sz="25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>
                          <a:effectLst/>
                          <a:latin typeface="Times New Roman" charset="0"/>
                          <a:ea typeface="Calibri" charset="0"/>
                        </a:rPr>
                        <a:t>T2</a:t>
                      </a:r>
                      <a:endParaRPr lang="es-ES_tradnl" sz="2500" b="1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>
                          <a:effectLst/>
                          <a:latin typeface="Times New Roman" charset="0"/>
                          <a:ea typeface="Calibri" charset="0"/>
                        </a:rPr>
                        <a:t>C1</a:t>
                      </a:r>
                      <a:endParaRPr lang="es-ES_tradnl" sz="2500" b="1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>
                          <a:effectLst/>
                          <a:latin typeface="Times New Roman" charset="0"/>
                          <a:ea typeface="Calibri" charset="0"/>
                        </a:rPr>
                        <a:t>Q4</a:t>
                      </a:r>
                      <a:endParaRPr lang="es-ES_tradnl" sz="2500" b="1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 dirty="0">
                          <a:effectLst/>
                          <a:latin typeface="Times New Roman" charset="0"/>
                          <a:ea typeface="Calibri" charset="0"/>
                        </a:rPr>
                        <a:t>T3</a:t>
                      </a:r>
                      <a:endParaRPr lang="es-ES_tradnl" sz="25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 dirty="0">
                          <a:effectLst/>
                          <a:latin typeface="Times New Roman" charset="0"/>
                          <a:ea typeface="Calibri" charset="0"/>
                        </a:rPr>
                        <a:t>Q1</a:t>
                      </a:r>
                      <a:endParaRPr lang="es-ES_tradnl" sz="25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500" b="1" dirty="0">
                          <a:effectLst/>
                          <a:latin typeface="Times New Roman" charset="0"/>
                          <a:ea typeface="Calibri" charset="0"/>
                        </a:rPr>
                        <a:t>F4</a:t>
                      </a:r>
                      <a:endParaRPr lang="es-ES_tradnl" sz="25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78224"/>
            <a:ext cx="3759200" cy="2432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93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513" y="409438"/>
            <a:ext cx="10515600" cy="703821"/>
          </a:xfrm>
        </p:spPr>
        <p:txBody>
          <a:bodyPr>
            <a:noAutofit/>
          </a:bodyPr>
          <a:lstStyle/>
          <a:p>
            <a:r>
              <a:rPr lang="es-EC" sz="45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Laboratorio</a:t>
            </a:r>
            <a:endParaRPr lang="es-EC" sz="45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641907" y="1303149"/>
            <a:ext cx="2879348" cy="21075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sz="2000" b="1" dirty="0">
                <a:latin typeface="Times New Roman" charset="0"/>
                <a:ea typeface="Times New Roman" charset="0"/>
                <a:cs typeface="Times New Roman" charset="0"/>
              </a:rPr>
              <a:t>Temperatura:</a:t>
            </a:r>
            <a:r>
              <a:rPr lang="es-EC" sz="2000" dirty="0">
                <a:latin typeface="Times New Roman" charset="0"/>
                <a:ea typeface="Times New Roman" charset="0"/>
                <a:cs typeface="Times New Roman" charset="0"/>
              </a:rPr>
              <a:t> 25°C +/- 3°C</a:t>
            </a:r>
          </a:p>
          <a:p>
            <a:pPr lvl="0"/>
            <a:r>
              <a:rPr lang="es-EC" sz="2000" b="1" dirty="0">
                <a:latin typeface="Times New Roman" charset="0"/>
                <a:ea typeface="Times New Roman" charset="0"/>
                <a:cs typeface="Times New Roman" charset="0"/>
              </a:rPr>
              <a:t>Luxes:</a:t>
            </a:r>
            <a:r>
              <a:rPr lang="es-EC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s-EC" sz="2000" dirty="0" smtClean="0">
                <a:latin typeface="Times New Roman" charset="0"/>
                <a:ea typeface="Times New Roman" charset="0"/>
                <a:cs typeface="Times New Roman" charset="0"/>
              </a:rPr>
              <a:t>2080lux</a:t>
            </a:r>
            <a:endParaRPr lang="es-EC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0"/>
            <a:r>
              <a:rPr lang="es-EC" sz="2000" b="1" dirty="0">
                <a:latin typeface="Times New Roman" charset="0"/>
                <a:ea typeface="Times New Roman" charset="0"/>
                <a:cs typeface="Times New Roman" charset="0"/>
              </a:rPr>
              <a:t>Humedad Relativa:</a:t>
            </a:r>
            <a:r>
              <a:rPr lang="es-EC" sz="2000" dirty="0">
                <a:latin typeface="Times New Roman" charset="0"/>
                <a:ea typeface="Times New Roman" charset="0"/>
                <a:cs typeface="Times New Roman" charset="0"/>
              </a:rPr>
              <a:t> 60+/- 10% </a:t>
            </a:r>
            <a:r>
              <a:rPr lang="es-EC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s-EC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0"/>
            <a:r>
              <a:rPr lang="es-EC" sz="2000" b="1" dirty="0">
                <a:latin typeface="Times New Roman" charset="0"/>
                <a:ea typeface="Times New Roman" charset="0"/>
                <a:cs typeface="Times New Roman" charset="0"/>
              </a:rPr>
              <a:t>Fotoperiodo:</a:t>
            </a:r>
            <a:r>
              <a:rPr lang="es-EC" sz="2000" dirty="0">
                <a:latin typeface="Times New Roman" charset="0"/>
                <a:ea typeface="Times New Roman" charset="0"/>
                <a:cs typeface="Times New Roman" charset="0"/>
              </a:rPr>
              <a:t> 14h Día:10h Oscuridad. </a:t>
            </a:r>
          </a:p>
        </p:txBody>
      </p:sp>
      <p:pic>
        <p:nvPicPr>
          <p:cNvPr id="5122" name="Picture 2" descr="https://scontent.fgye1-1.fna.fbcdn.net/v/t1.15752-9/35887058_1849446368455277_3041288886580936704_n.jpg?_nc_cat=0&amp;_nc_eui2=AeGWraJ6TaPoWBCuUEOqZmJxV0k8vlNwKVTIv_UUFMlCQPObs1I8XXdbS4kYBe14pgQDycDyBI-Q0uwj_rF6fCjesOBO7G3QHwFPbHt5dPKFpg&amp;oh=dddad2e9b93f266dfc94103040ef0352&amp;oe=5BB35D4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47" y="1370297"/>
            <a:ext cx="2631004" cy="1973253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Resultado de imagen para gypsophila estado vegetativo"/>
          <p:cNvSpPr>
            <a:spLocks noChangeAspect="1" noChangeArrowheads="1"/>
          </p:cNvSpPr>
          <p:nvPr/>
        </p:nvSpPr>
        <p:spPr bwMode="auto">
          <a:xfrm>
            <a:off x="481150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130" name="Picture 10" descr="https://scontent.fgye1-1.fna.fbcdn.net/v/t1.15752-9/35765339_1849460285120552_1633836616306917376_n.jpg?_nc_cat=0&amp;_nc_eui2=AeGQuATTpIsZ0pj0jf60YBiRu7U34RZTn7BPvENxRsr4Vgwz1e4oRXCCyu5nOqiANpDPz9gVkxtU0_atWY2GvD4DyQ7ojpmXGmJl2slYyC6eew&amp;oh=599434f311a372204cd7695b11bfd3b4&amp;oe=5BBC51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984" y="1370297"/>
            <a:ext cx="1767873" cy="235716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sultado de imagen para liriomy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55" y="4233196"/>
            <a:ext cx="2397796" cy="2397796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Resultado de imagen para coenosia attenu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807" y="4233196"/>
            <a:ext cx="2562225" cy="1781176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4641907" y="3789671"/>
            <a:ext cx="2879348" cy="12693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2000" dirty="0" smtClean="0">
                <a:latin typeface="Times New Roman" charset="0"/>
                <a:ea typeface="Times New Roman" charset="0"/>
                <a:cs typeface="Times New Roman" charset="0"/>
              </a:rPr>
              <a:t>Liberación de 5 </a:t>
            </a:r>
            <a:r>
              <a:rPr lang="es-EC" sz="2000" i="1" dirty="0" smtClean="0">
                <a:latin typeface="Times New Roman" charset="0"/>
                <a:ea typeface="Times New Roman" charset="0"/>
                <a:cs typeface="Times New Roman" charset="0"/>
              </a:rPr>
              <a:t>Liriomyzas</a:t>
            </a:r>
            <a:r>
              <a:rPr lang="es-EC" sz="2000" dirty="0" smtClean="0">
                <a:latin typeface="Times New Roman" charset="0"/>
                <a:ea typeface="Times New Roman" charset="0"/>
                <a:cs typeface="Times New Roman" charset="0"/>
              </a:rPr>
              <a:t>/Tratamiento con toma de datos semanales. </a:t>
            </a:r>
            <a:endParaRPr lang="es-EC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607903" y="5511210"/>
            <a:ext cx="2879348" cy="9889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latin typeface="Times New Roman" charset="0"/>
                <a:ea typeface="Times New Roman" charset="0"/>
                <a:cs typeface="Times New Roman" charset="0"/>
              </a:rPr>
              <a:t>Tratamientos: </a:t>
            </a:r>
            <a:r>
              <a:rPr lang="es-EC" sz="2000" dirty="0" smtClean="0">
                <a:latin typeface="Times New Roman" charset="0"/>
                <a:ea typeface="Times New Roman" charset="0"/>
                <a:cs typeface="Times New Roman" charset="0"/>
              </a:rPr>
              <a:t>T0= 0 C., T1= 1C., T2= 2 C., T4= 4 C. y T8= 8 C.</a:t>
            </a:r>
            <a:endParaRPr lang="es-EC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40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5155" y="148118"/>
            <a:ext cx="10515600" cy="652306"/>
          </a:xfrm>
        </p:spPr>
        <p:txBody>
          <a:bodyPr>
            <a:noAutofit/>
          </a:bodyPr>
          <a:lstStyle/>
          <a:p>
            <a:r>
              <a:rPr lang="es-EC" sz="45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Campo (Primera Fase)</a:t>
            </a:r>
            <a:endParaRPr lang="es-EC" sz="45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467497" y="991611"/>
            <a:ext cx="2926080" cy="10528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Times New Roman" charset="0"/>
                <a:ea typeface="Times New Roman" charset="0"/>
                <a:cs typeface="Times New Roman" charset="0"/>
              </a:rPr>
              <a:t>Micro invernadero de 1 x 1 x 1,8 m,  de tela  tipo “vela de novia” </a:t>
            </a:r>
            <a:endParaRPr lang="es-EC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467497" y="2235641"/>
            <a:ext cx="2926080" cy="11654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Times New Roman" charset="0"/>
                <a:ea typeface="Times New Roman" charset="0"/>
                <a:cs typeface="Times New Roman" charset="0"/>
              </a:rPr>
              <a:t>Liberación semanal de  5 </a:t>
            </a:r>
            <a:r>
              <a:rPr lang="es-EC" sz="2000" i="1" dirty="0" err="1" smtClean="0">
                <a:latin typeface="Times New Roman" charset="0"/>
                <a:ea typeface="Times New Roman" charset="0"/>
                <a:cs typeface="Times New Roman" charset="0"/>
              </a:rPr>
              <a:t>Liriomyzas</a:t>
            </a:r>
            <a:r>
              <a:rPr lang="es-EC" sz="2000" i="1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s-EC" sz="2000" dirty="0" smtClean="0">
                <a:latin typeface="Times New Roman" charset="0"/>
                <a:ea typeface="Times New Roman" charset="0"/>
                <a:cs typeface="Times New Roman" charset="0"/>
              </a:rPr>
              <a:t>planta más  el correspondiente tratamiento </a:t>
            </a:r>
            <a:endParaRPr lang="es-EC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67497" y="3730706"/>
            <a:ext cx="2926080" cy="10063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Times New Roman" charset="0"/>
                <a:ea typeface="Times New Roman" charset="0"/>
                <a:cs typeface="Times New Roman" charset="0"/>
              </a:rPr>
              <a:t> T0 =Finca; T1 = Testigo Absoluto; T2= 2,08 C./planta; T4= Químico.</a:t>
            </a:r>
            <a:endParaRPr lang="es-EC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467497" y="5116040"/>
            <a:ext cx="2926080" cy="12757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Times New Roman" charset="0"/>
                <a:ea typeface="Times New Roman" charset="0"/>
                <a:cs typeface="Times New Roman" charset="0"/>
              </a:rPr>
              <a:t>Toma de datos transcurrido 4 días de la liberación de los individuos.  </a:t>
            </a:r>
            <a:endParaRPr lang="es-EC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146" name="Picture 2" descr="https://scontent.fuio1-1.fna.fbcdn.net/v/t1.15752-9/35701202_1849452171788030_4500336603276771328_n.jpg?_nc_cat=0&amp;_nc_eui2=AeHBNozPtOLQqzYNObj3-T-w7u8qXRHN1WwXHwjYFcu1KOS_Oh69JgC2aB4tn7CGbtxjM16XwIVr2e35GrdobSvijOieXDogHvmzK4RkLQ1kqA&amp;oh=48f86f9cd64f987e41209cc56318d60f&amp;oe=5BA8E54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" y="1020750"/>
            <a:ext cx="3523973" cy="2564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.fuio1-1.fna.fbcdn.net/v/t1.15752-9/35799368_1849451778454736_6384941001194078208_n.jpg?_nc_cat=0&amp;_nc_eui2=AeENZqcn44tZNfygSd4cG5mGGR9CJYSPeTZzyTcSkrlOrZ5b6J6o1q-CGlAT3Vy0V538XfWeZJKYMSeViDrEJ_tDOrVB7koDLg9A7GQbOpkwFQ&amp;oh=486eb83528be62c963102f63c91c0866&amp;oe=5BAB373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54" y="3842099"/>
            <a:ext cx="3399574" cy="2549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content.fuio1-1.fna.fbcdn.net/v/t1.15752-9/35657286_1849454798454434_1270113810446811136_n.jpg?_nc_cat=0&amp;_nc_eui2=AeHnMEvn7HTSIlcYoCT-EtUDzEr-pEdl0rv_teUYggcz2LkOZ3FAA9O4SwP8ilv8lUM34Zf1zwHTIrLOOGvZTWW0t6OrESBQq_r2c9wVhQVAaA&amp;oh=0be5a573c786eb89dd238cde194652de&amp;oe=5BA36D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439" y="1017432"/>
            <a:ext cx="3423648" cy="2567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content.fuio1-1.fna.fbcdn.net/v/t1.15752-9/35760295_1849454745121106_2928316313094848512_n.jpg?_nc_cat=0&amp;_nc_eui2=AeEW2PsiLpNdRcJwxbmcnUjjCJsIf9TqGwHoSznQULwqB0OLYY1l4fwPQk4lT5MwCjGinycOspIIw2bhrRFHmiGHfYaC5y7SWoTqn8nEd__dnw&amp;oh=1ff5545d1daf15f81a996085bc0e1c39&amp;oe=5BB45FA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33" y="3842099"/>
            <a:ext cx="1912260" cy="2549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39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0375" y="160338"/>
            <a:ext cx="10515600" cy="802414"/>
          </a:xfrm>
        </p:spPr>
        <p:txBody>
          <a:bodyPr>
            <a:normAutofit/>
          </a:bodyPr>
          <a:lstStyle/>
          <a:p>
            <a:pPr algn="just"/>
            <a:r>
              <a:rPr lang="es-EC" sz="45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Campo (Segunda Fase)</a:t>
            </a:r>
            <a:endParaRPr lang="es-EC" sz="45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65465553"/>
              </p:ext>
            </p:extLst>
          </p:nvPr>
        </p:nvGraphicFramePr>
        <p:xfrm>
          <a:off x="3516946" y="1171817"/>
          <a:ext cx="5555673" cy="5189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2" descr="Resultado de imagen para balanza electrica ecuad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7174" name="Picture 6" descr="Resultado de imagen para balanza electrica ecuad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6" y="2228128"/>
            <a:ext cx="3238500" cy="323850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content.fuio1-1.fna.fbcdn.net/v/t1.15752-9/35889351_1849533845113196_7833207087256567808_n.jpg?_nc_cat=0&amp;_nc_eui2=AeG7QgjZjljhzxI10RIlrjpzj4D0WcQgybugATWIw3jaakl7CorjBjCX8j6jVLMTD5rllvTefYn8bgXi_7rOGVNQFXTnmC8o1skNYec0YHnbvw&amp;oh=5b922c0c2fec369a32c8c833aa43ed3b&amp;oe=5BBA71E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500" y="1967643"/>
            <a:ext cx="2698461" cy="359794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VARIABLES ANALIZADAS</a:t>
            </a:r>
            <a:endParaRPr lang="es-ES_tradnl" sz="45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382796"/>
          </a:xfrm>
        </p:spPr>
        <p:txBody>
          <a:bodyPr/>
          <a:lstStyle/>
          <a:p>
            <a:pPr marL="0" lvl="0" indent="0" algn="just">
              <a:buNone/>
            </a:pPr>
            <a:r>
              <a:rPr lang="es-ES_tradnl" sz="3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Laboratorio</a:t>
            </a:r>
          </a:p>
          <a:p>
            <a:pPr lvl="1" algn="just"/>
            <a:r>
              <a:rPr lang="es-ES_tradnl" sz="3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Eficiencia</a:t>
            </a:r>
          </a:p>
          <a:p>
            <a:endParaRPr lang="es-ES_tradnl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4808621" y="1838492"/>
            <a:ext cx="3789947" cy="4241466"/>
          </a:xfrm>
        </p:spPr>
        <p:txBody>
          <a:bodyPr/>
          <a:lstStyle/>
          <a:p>
            <a:pPr marL="0" lvl="0" indent="0" algn="just">
              <a:buNone/>
            </a:pPr>
            <a:r>
              <a:rPr lang="es-ES_tradnl" sz="3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Campo</a:t>
            </a:r>
          </a:p>
          <a:p>
            <a:pPr lvl="1" algn="just"/>
            <a:r>
              <a:rPr lang="es-ES_tradnl" sz="3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Incidencia</a:t>
            </a:r>
          </a:p>
          <a:p>
            <a:pPr lvl="1" algn="just"/>
            <a:r>
              <a:rPr lang="es-ES_tradnl" sz="3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Productividad desechada por </a:t>
            </a:r>
            <a:r>
              <a:rPr lang="es-ES_tradnl" sz="3000" i="1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Liriomyza</a:t>
            </a:r>
            <a:r>
              <a:rPr lang="es-ES_tradnl" sz="3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s-ES_tradnl" sz="30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spp</a:t>
            </a:r>
            <a:endParaRPr lang="es-ES_tradnl" sz="30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/>
            <a:r>
              <a:rPr lang="es-ES_tradnl" sz="3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Productividad exportable</a:t>
            </a:r>
          </a:p>
          <a:p>
            <a:endParaRPr lang="es-ES_tradnl" dirty="0"/>
          </a:p>
        </p:txBody>
      </p:sp>
      <p:sp>
        <p:nvSpPr>
          <p:cNvPr id="7" name="Rectángulo redondeado 6"/>
          <p:cNvSpPr/>
          <p:nvPr/>
        </p:nvSpPr>
        <p:spPr>
          <a:xfrm>
            <a:off x="727279" y="3027518"/>
            <a:ext cx="3518495" cy="2502535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ángulo redondeado 7"/>
          <p:cNvSpPr/>
          <p:nvPr/>
        </p:nvSpPr>
        <p:spPr>
          <a:xfrm>
            <a:off x="8791074" y="2711680"/>
            <a:ext cx="2732234" cy="3134213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0757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72514" y="2967335"/>
            <a:ext cx="100469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RESULTADOS Y DISCUSIÓN</a:t>
            </a:r>
            <a:endParaRPr lang="es-ES_tradnl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4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122" y="434256"/>
            <a:ext cx="10951191" cy="1320800"/>
          </a:xfrm>
        </p:spPr>
        <p:txBody>
          <a:bodyPr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s-EC" sz="40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Identificación y caracterización morfológica </a:t>
            </a:r>
            <a:r>
              <a:rPr lang="es-EC" sz="40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del Insecto Controlador de </a:t>
            </a:r>
            <a:r>
              <a:rPr lang="es-EC" sz="4000" b="1" i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Liriomyza</a:t>
            </a:r>
            <a:r>
              <a:rPr lang="es-EC" sz="4000" b="1" i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s-EC" sz="4000" b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spp</a:t>
            </a:r>
            <a:r>
              <a:rPr lang="es-EC" sz="40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s-ES_tradnl" sz="4000" b="1" dirty="0"/>
              <a:t/>
            </a:r>
            <a:br>
              <a:rPr lang="es-ES_tradnl" sz="4000" b="1" dirty="0"/>
            </a:br>
            <a:endParaRPr lang="es-EC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160590"/>
            <a:ext cx="9732758" cy="1778364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s-EC" sz="2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Se </a:t>
            </a:r>
            <a:r>
              <a:rPr lang="es-EC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colectaron </a:t>
            </a:r>
            <a:r>
              <a:rPr lang="es-EC" sz="2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individuos </a:t>
            </a:r>
            <a:r>
              <a:rPr lang="es-EC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presuntamente controladores biológicos para su posterior análisis llevado a cabo en el Laboratorio de Entomología de la Pontificia Universidad Católica del Ecuador y de la Universidad de las Fuerzas Armadas- ESPE</a:t>
            </a:r>
            <a:r>
              <a:rPr lang="es-EC" sz="2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realizando la identificación.</a:t>
            </a:r>
            <a:endParaRPr lang="es-ES_tradnl" sz="24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s-EC" dirty="0"/>
          </a:p>
        </p:txBody>
      </p:sp>
      <p:pic>
        <p:nvPicPr>
          <p:cNvPr id="1026" name="Picture 2" descr="Resultado de imagen para coenosia attenu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87" y="3938954"/>
            <a:ext cx="2479652" cy="247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4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533400" y="168386"/>
            <a:ext cx="10515600" cy="1325563"/>
          </a:xfrm>
        </p:spPr>
        <p:txBody>
          <a:bodyPr>
            <a:normAutofit/>
          </a:bodyPr>
          <a:lstStyle/>
          <a:p>
            <a:r>
              <a:rPr lang="es-EC" sz="45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ANTECEDENTES</a:t>
            </a:r>
            <a:endParaRPr lang="es-EC" sz="45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137" y="1493949"/>
            <a:ext cx="3507525" cy="4984124"/>
          </a:xfrm>
          <a:prstGeom prst="rect">
            <a:avLst/>
          </a:prstGeom>
        </p:spPr>
      </p:pic>
      <p:sp>
        <p:nvSpPr>
          <p:cNvPr id="6" name="AutoShape 2" descr="blob:https://web.whatsapp.com/51afd800-3b2f-44b0-a0bc-322a95be3b97"/>
          <p:cNvSpPr>
            <a:spLocks noChangeAspect="1" noChangeArrowheads="1"/>
          </p:cNvSpPr>
          <p:nvPr/>
        </p:nvSpPr>
        <p:spPr bwMode="auto">
          <a:xfrm>
            <a:off x="5152615" y="3167697"/>
            <a:ext cx="2874320" cy="287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19119" t="16338" r="27799" b="36150"/>
          <a:stretch/>
        </p:blipFill>
        <p:spPr>
          <a:xfrm>
            <a:off x="8397026" y="1313645"/>
            <a:ext cx="3457432" cy="4971245"/>
          </a:xfrm>
          <a:prstGeom prst="rect">
            <a:avLst/>
          </a:prstGeom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533323023"/>
              </p:ext>
            </p:extLst>
          </p:nvPr>
        </p:nvGraphicFramePr>
        <p:xfrm>
          <a:off x="2690253" y="1335824"/>
          <a:ext cx="6811493" cy="4889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304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200" b="1" dirty="0" smtClean="0">
                <a:latin typeface="Times New Roman" charset="0"/>
                <a:ea typeface="Times New Roman" charset="0"/>
                <a:cs typeface="Times New Roman" charset="0"/>
              </a:rPr>
              <a:t>Evaluar el efecto del depredador como controlador biológico</a:t>
            </a:r>
            <a:r>
              <a:rPr lang="es-EC" sz="4200" b="1" i="1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s-EC" sz="4200" b="1" dirty="0" smtClean="0">
                <a:latin typeface="Times New Roman" charset="0"/>
                <a:ea typeface="Times New Roman" charset="0"/>
                <a:cs typeface="Times New Roman" charset="0"/>
              </a:rPr>
              <a:t>a nivel de laboratorio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C" dirty="0"/>
          </a:p>
        </p:txBody>
      </p:sp>
      <p:graphicFrame>
        <p:nvGraphicFramePr>
          <p:cNvPr id="10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3290662"/>
              </p:ext>
            </p:extLst>
          </p:nvPr>
        </p:nvGraphicFramePr>
        <p:xfrm>
          <a:off x="510540" y="1915684"/>
          <a:ext cx="5374887" cy="3930990"/>
        </p:xfrm>
        <a:graphic>
          <a:graphicData uri="http://schemas.openxmlformats.org/drawingml/2006/table">
            <a:tbl>
              <a:tblPr firstRow="1" firstCol="1" bandRow="1"/>
              <a:tblGrid>
                <a:gridCol w="2083861"/>
                <a:gridCol w="1981443"/>
                <a:gridCol w="1309583"/>
              </a:tblGrid>
              <a:tr h="619783"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Tratamiento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Media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Rango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32075"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0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33.52400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19783"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19.60267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      b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19783"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19.19903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      b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19783"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4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16.13113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      b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19783"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8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13.20867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      b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510540" y="5846673"/>
            <a:ext cx="5374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es-EC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T0: Sin </a:t>
            </a:r>
            <a:r>
              <a:rPr lang="es-EC" i="1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Coenosias</a:t>
            </a:r>
            <a:r>
              <a:rPr lang="es-EC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; T1: 1 </a:t>
            </a:r>
            <a:r>
              <a:rPr lang="es-EC" i="1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Coenosia</a:t>
            </a:r>
            <a:r>
              <a:rPr lang="es-EC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; T2: 2 </a:t>
            </a:r>
            <a:r>
              <a:rPr lang="es-EC" i="1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Coenosias</a:t>
            </a:r>
            <a:r>
              <a:rPr lang="es-EC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; </a:t>
            </a:r>
            <a:endParaRPr lang="es-EC" dirty="0" smtClean="0">
              <a:solidFill>
                <a:srgbClr val="000000"/>
              </a:solidFill>
              <a:latin typeface="Times New Roman" charset="0"/>
              <a:ea typeface="Calibri" charset="0"/>
            </a:endParaRPr>
          </a:p>
          <a:p>
            <a:pPr indent="180340" algn="just">
              <a:spcAft>
                <a:spcPts val="0"/>
              </a:spcAft>
            </a:pPr>
            <a:r>
              <a:rPr lang="es-EC" dirty="0" smtClean="0">
                <a:solidFill>
                  <a:srgbClr val="000000"/>
                </a:solidFill>
                <a:latin typeface="Times New Roman" charset="0"/>
                <a:ea typeface="Calibri" charset="0"/>
              </a:rPr>
              <a:t>T4</a:t>
            </a:r>
            <a:r>
              <a:rPr lang="es-EC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: 4 </a:t>
            </a:r>
            <a:r>
              <a:rPr lang="es-EC" i="1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Coenosias</a:t>
            </a:r>
            <a:r>
              <a:rPr lang="es-EC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; T8: 8 </a:t>
            </a:r>
            <a:r>
              <a:rPr lang="es-EC" i="1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Coenosias</a:t>
            </a:r>
            <a:r>
              <a:rPr lang="es-EC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. </a:t>
            </a:r>
            <a:endParaRPr lang="es-ES_tradnl" sz="2800" dirty="0">
              <a:effectLst/>
              <a:latin typeface="Times New Roman" charset="0"/>
              <a:ea typeface="Calibri" charset="0"/>
            </a:endParaRPr>
          </a:p>
        </p:txBody>
      </p:sp>
      <p:pic>
        <p:nvPicPr>
          <p:cNvPr id="7" name="Imagen 6" descr="../../Desktop/Captura%20de%20pantalla%202018-01-15%20a%20la(s)%2014.21.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15684"/>
            <a:ext cx="5568462" cy="4109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l" rtl="0">
              <a:lnSpc>
                <a:spcPct val="90000"/>
              </a:lnSpc>
              <a:spcBef>
                <a:spcPct val="0"/>
              </a:spcBef>
            </a:pPr>
            <a:r>
              <a:rPr lang="es-EC" sz="32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Número de individuos de </a:t>
            </a:r>
            <a:r>
              <a:rPr lang="es-EC" sz="3200" b="1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Coenosia attenuata</a:t>
            </a:r>
            <a:r>
              <a:rPr lang="es-ES_tradnl" b="1" dirty="0"/>
              <a:t/>
            </a:r>
            <a:br>
              <a:rPr lang="es-ES_tradnl" b="1" dirty="0"/>
            </a:br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838200" y="1453850"/>
            <a:ext cx="10271760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2000" dirty="0">
                <a:latin typeface="Times New Roman" charset="0"/>
                <a:ea typeface="Times New Roman" charset="0"/>
                <a:cs typeface="Times New Roman" charset="0"/>
              </a:rPr>
              <a:t>Estimación del número de individuos de </a:t>
            </a:r>
            <a:r>
              <a:rPr lang="es-EC" sz="2000" i="1" dirty="0">
                <a:latin typeface="Times New Roman" charset="0"/>
                <a:ea typeface="Times New Roman" charset="0"/>
                <a:cs typeface="Times New Roman" charset="0"/>
              </a:rPr>
              <a:t>Coenosia attenuata </a:t>
            </a:r>
            <a:r>
              <a:rPr lang="es-EC" sz="2000" dirty="0">
                <a:latin typeface="Times New Roman" charset="0"/>
                <a:ea typeface="Times New Roman" charset="0"/>
                <a:cs typeface="Times New Roman" charset="0"/>
              </a:rPr>
              <a:t>para el control de </a:t>
            </a:r>
            <a:r>
              <a:rPr lang="es-EC" sz="2000" i="1" dirty="0">
                <a:latin typeface="Times New Roman" charset="0"/>
                <a:ea typeface="Times New Roman" charset="0"/>
                <a:cs typeface="Times New Roman" charset="0"/>
              </a:rPr>
              <a:t>Liriomyza </a:t>
            </a:r>
            <a:r>
              <a:rPr lang="es-EC" sz="2000" dirty="0">
                <a:latin typeface="Times New Roman" charset="0"/>
                <a:ea typeface="Times New Roman" charset="0"/>
                <a:cs typeface="Times New Roman" charset="0"/>
              </a:rPr>
              <a:t>spp, en laboratorio, basados en el Modelo Ajustado de: Michaelis-Menten.</a:t>
            </a:r>
            <a:r>
              <a:rPr lang="es-ES_tradnl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541617"/>
              </p:ext>
            </p:extLst>
          </p:nvPr>
        </p:nvGraphicFramePr>
        <p:xfrm>
          <a:off x="1143000" y="3016250"/>
          <a:ext cx="9692640" cy="2355849"/>
        </p:xfrm>
        <a:graphic>
          <a:graphicData uri="http://schemas.openxmlformats.org/drawingml/2006/table">
            <a:tbl>
              <a:tblPr firstRow="1" firstCol="1" bandRow="1"/>
              <a:tblGrid>
                <a:gridCol w="4865435"/>
                <a:gridCol w="4827205"/>
              </a:tblGrid>
              <a:tr h="785283"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2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Eficiencia (%)</a:t>
                      </a:r>
                      <a:endParaRPr lang="es-ES_tradnl" sz="22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2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# de individuos </a:t>
                      </a:r>
                      <a:endParaRPr lang="es-ES_tradnl" sz="22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85283"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2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80</a:t>
                      </a:r>
                      <a:endParaRPr lang="es-ES_tradnl" sz="22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2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2,08</a:t>
                      </a:r>
                      <a:endParaRPr lang="es-ES_tradnl" sz="22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785283"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2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90</a:t>
                      </a:r>
                      <a:endParaRPr lang="es-ES_tradnl" sz="22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2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4,68</a:t>
                      </a:r>
                      <a:endParaRPr lang="es-ES_tradnl" sz="22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76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7303" y="121467"/>
            <a:ext cx="118186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latin typeface="Times New Roman" charset="0"/>
                <a:ea typeface="Times New Roman" charset="0"/>
                <a:cs typeface="Times New Roman" charset="0"/>
              </a:rPr>
              <a:t>Evaluar el efecto del depredador como controlador biológico, a  nivel de campo</a:t>
            </a:r>
            <a:endParaRPr lang="es-ES_tradnl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017" y="1198685"/>
            <a:ext cx="6447192" cy="567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1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466" y="178597"/>
            <a:ext cx="10515600" cy="1325563"/>
          </a:xfrm>
        </p:spPr>
        <p:txBody>
          <a:bodyPr>
            <a:noAutofit/>
          </a:bodyPr>
          <a:lstStyle/>
          <a:p>
            <a:pPr algn="just"/>
            <a:r>
              <a:rPr lang="es-EC" sz="32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Evaluar la calidad de exportación y productividad del cultivo de </a:t>
            </a:r>
            <a:r>
              <a:rPr lang="es-EC" sz="3200" b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gypsophila</a:t>
            </a:r>
            <a:r>
              <a:rPr lang="es-EC" sz="32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s-EC" sz="3200" b="1" i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Gypsophila</a:t>
            </a:r>
            <a:r>
              <a:rPr lang="es-EC" sz="3200" b="1" i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s-EC" sz="3200" b="1" i="1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paniculata</a:t>
            </a:r>
            <a:r>
              <a:rPr lang="es-EC" sz="3200" b="1" i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), </a:t>
            </a:r>
            <a:r>
              <a:rPr lang="es-EC" sz="32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con los mejores tratamientos medidos en laboratorio</a:t>
            </a:r>
            <a:endParaRPr lang="es-EC" sz="32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87944" y="2062093"/>
            <a:ext cx="4045721" cy="442982"/>
          </a:xfrm>
        </p:spPr>
        <p:txBody>
          <a:bodyPr>
            <a:noAutofit/>
          </a:bodyPr>
          <a:lstStyle/>
          <a:p>
            <a:r>
              <a:rPr lang="es-EC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Productividad exportable, peso con hojas</a:t>
            </a:r>
            <a:endParaRPr lang="es-EC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" title="Figura 11. 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300583" y="2505075"/>
            <a:ext cx="5332412" cy="3684588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7071167" y="2093119"/>
            <a:ext cx="4025652" cy="411956"/>
          </a:xfrm>
        </p:spPr>
        <p:txBody>
          <a:bodyPr>
            <a:noAutofit/>
          </a:bodyPr>
          <a:lstStyle/>
          <a:p>
            <a:r>
              <a:rPr lang="es-EC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Productividad exportable, peso sin hojas</a:t>
            </a:r>
            <a:endParaRPr lang="es-EC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6455093" y="2505075"/>
            <a:ext cx="5257800" cy="3729196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51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68421"/>
            <a:ext cx="10515600" cy="601526"/>
          </a:xfrm>
        </p:spPr>
        <p:txBody>
          <a:bodyPr>
            <a:normAutofit fontScale="90000"/>
          </a:bodyPr>
          <a:lstStyle/>
          <a:p>
            <a:r>
              <a:rPr lang="es-EC" sz="3200" b="1" dirty="0" smtClean="0"/>
              <a:t/>
            </a:r>
            <a:br>
              <a:rPr lang="es-EC" sz="3200" b="1" dirty="0" smtClean="0"/>
            </a:br>
            <a:r>
              <a:rPr lang="es-EC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Número </a:t>
            </a:r>
            <a:r>
              <a:rPr lang="es-EC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total de tallos exportables por tratamiento</a:t>
            </a:r>
            <a:r>
              <a:rPr lang="es-EC" sz="28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s-EC" sz="28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s-EC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04832"/>
            <a:ext cx="10515600" cy="97183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C" sz="2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Comparación de medias del número de tallos exportados por tratamiento en un periodo de 5 semanas en la Finca </a:t>
            </a:r>
            <a:r>
              <a:rPr lang="es-EC" sz="2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Savisa</a:t>
            </a:r>
            <a:r>
              <a:rPr lang="es-EC" sz="2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S.A. El Quinche, Ecuador, 2018 (Fisher 5%)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676458"/>
              </p:ext>
            </p:extLst>
          </p:nvPr>
        </p:nvGraphicFramePr>
        <p:xfrm>
          <a:off x="3922246" y="2533918"/>
          <a:ext cx="4347507" cy="3153940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1842846"/>
                <a:gridCol w="1222513"/>
                <a:gridCol w="1282148"/>
              </a:tblGrid>
              <a:tr h="63078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Tratamiento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Medias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Rango</a:t>
                      </a:r>
                    </a:p>
                  </a:txBody>
                  <a:tcPr marL="68580" marR="68580" marT="0" marB="0" anchor="ctr"/>
                </a:tc>
              </a:tr>
              <a:tr h="630788"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 T0) Finca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76,2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</a:t>
                      </a:r>
                    </a:p>
                  </a:txBody>
                  <a:tcPr marL="68580" marR="68580" marT="0" marB="0" anchor="ctr"/>
                </a:tc>
              </a:tr>
              <a:tr h="630788"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(T3) Químico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52,6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ab</a:t>
                      </a:r>
                    </a:p>
                  </a:txBody>
                  <a:tcPr marL="68580" marR="68580" marT="0" marB="0" anchor="ctr"/>
                </a:tc>
              </a:tr>
              <a:tr h="630788"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(T2) </a:t>
                      </a:r>
                      <a:r>
                        <a:rPr lang="es-EC" sz="2000" i="1" dirty="0" err="1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Coenosia</a:t>
                      </a: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39,2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</a:t>
                      </a:r>
                    </a:p>
                  </a:txBody>
                  <a:tcPr marL="68580" marR="68580" marT="0" marB="0" anchor="ctr"/>
                </a:tc>
              </a:tr>
              <a:tr h="630788"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(T1) Testigo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25,6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s-EC" sz="2000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</a:t>
                      </a:r>
                      <a:endParaRPr lang="es-EC" sz="20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8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39908" y="1094104"/>
            <a:ext cx="8481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3200" b="1" dirty="0">
                <a:latin typeface="Times New Roman" charset="0"/>
                <a:ea typeface="Times New Roman" charset="0"/>
                <a:cs typeface="Times New Roman" charset="0"/>
              </a:rPr>
              <a:t>Análisis costo-beneficio por tratamiento</a:t>
            </a:r>
            <a:r>
              <a:rPr lang="es-ES_tradnl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672106"/>
              </p:ext>
            </p:extLst>
          </p:nvPr>
        </p:nvGraphicFramePr>
        <p:xfrm>
          <a:off x="1439908" y="1824824"/>
          <a:ext cx="8983981" cy="3977640"/>
        </p:xfrm>
        <a:graphic>
          <a:graphicData uri="http://schemas.openxmlformats.org/drawingml/2006/table">
            <a:tbl>
              <a:tblPr firstRow="1" firstCol="1" bandRow="1"/>
              <a:tblGrid>
                <a:gridCol w="2327867"/>
                <a:gridCol w="2370002"/>
                <a:gridCol w="2143056"/>
                <a:gridCol w="2143056"/>
              </a:tblGrid>
              <a:tr h="1581164"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Tratamiento</a:t>
                      </a:r>
                      <a:endParaRPr lang="es-ES_tradnl" sz="2000" b="1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Rendimiento ajustado/ha</a:t>
                      </a:r>
                      <a:endParaRPr lang="es-ES_tradnl" sz="2000" b="1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Total costos que varían por ha (d)</a:t>
                      </a:r>
                      <a:endParaRPr lang="es-ES_tradnl" sz="2000" b="1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Beneficio neto</a:t>
                      </a:r>
                      <a:endParaRPr lang="es-ES_tradnl" sz="2000" b="1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69261"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T0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809625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809625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2405"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T1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272000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385643,75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-113643,75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2405"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T2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416500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409881,87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6618,125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2405"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T3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558875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445300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71755" algn="ctr">
                        <a:spcAft>
                          <a:spcPts val="100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113575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03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369888"/>
            <a:ext cx="8596668" cy="1320800"/>
          </a:xfrm>
        </p:spPr>
        <p:txBody>
          <a:bodyPr>
            <a:normAutofit/>
          </a:bodyPr>
          <a:lstStyle/>
          <a:p>
            <a:r>
              <a:rPr lang="es-EC" sz="32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Difundir los resultados de la investigación a los floricultores</a:t>
            </a:r>
            <a:r>
              <a:rPr lang="es-ES_tradnl" sz="32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86" y="1690688"/>
            <a:ext cx="2951922" cy="39358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683" y="1664473"/>
            <a:ext cx="4610637" cy="39621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149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9389" y="-464695"/>
            <a:ext cx="3702571" cy="508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5" name="Imagen 4"/>
          <p:cNvPicPr/>
          <p:nvPr/>
        </p:nvPicPr>
        <p:blipFill>
          <a:blip r:embed="rId3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67121" y="1974738"/>
            <a:ext cx="3672134" cy="54788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253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994668" y="2510135"/>
            <a:ext cx="667610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CONCLUSIONES</a:t>
            </a:r>
            <a:endParaRPr lang="es-E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2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1691" y="422032"/>
            <a:ext cx="11019693" cy="1430214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análisis morfológico del insecto determinó que pertenece al </a:t>
            </a: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rden Díptera, familia </a:t>
            </a:r>
            <a:r>
              <a:rPr lang="es-EC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Muscidae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género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Coenosia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especie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attenuata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1691" y="2110154"/>
            <a:ext cx="11019693" cy="110196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número de individuos de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Coenosia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attenuata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planta es de 2,08 con una eficiencia de control del 80%. 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51690" y="3470030"/>
            <a:ext cx="11019693" cy="10316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debe garantizar que las 2,08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Coenosias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planta dispongan de un área no menor a 4,9 m</a:t>
            </a:r>
            <a:r>
              <a:rPr lang="es-EC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1690" y="4783017"/>
            <a:ext cx="11019693" cy="194603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mayor eficiencia en el control de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Liriomyza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tuvo el tratamiento T3: Químico a lo largo del ensayo en campo, pero para la primera semana T3 y T2: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Coenosia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compartieron rango (e).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9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2337" y="0"/>
            <a:ext cx="10515600" cy="1325563"/>
          </a:xfrm>
        </p:spPr>
        <p:txBody>
          <a:bodyPr>
            <a:normAutofit/>
          </a:bodyPr>
          <a:lstStyle/>
          <a:p>
            <a:r>
              <a:rPr lang="es-EC" sz="45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PROBLEMA</a:t>
            </a:r>
            <a:endParaRPr lang="es-EC" sz="45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2639119"/>
              </p:ext>
            </p:extLst>
          </p:nvPr>
        </p:nvGraphicFramePr>
        <p:xfrm>
          <a:off x="838200" y="365126"/>
          <a:ext cx="10515600" cy="6492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399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33046" y="304800"/>
            <a:ext cx="11019692" cy="961293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tratamiento T2: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Coenosia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presentó el mayor peso promedio de tallos con hojas con 43 gr/tallo.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33046" y="1477109"/>
            <a:ext cx="11019692" cy="10316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tratamiento T0: Finca obtuvo el mayor peso promedio sin hojas con  respecto al T2: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Coenosia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attenuata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33046" y="2790093"/>
            <a:ext cx="11019692" cy="1664677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 obtener mayor peso con hojas T2, se puede concluir que el Ecuador podría tener mayores ingresos por concepto de la venta de tallos,  al utilizar al Controlador Biológico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Coenosia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attenuata</a:t>
            </a:r>
            <a:r>
              <a:rPr lang="es-EC" sz="3200" i="1" dirty="0" smtClean="0"/>
              <a:t>.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633046" y="4736123"/>
            <a:ext cx="11019692" cy="189913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Coenosia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attenuata</a:t>
            </a:r>
            <a:r>
              <a:rPr lang="es-EC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 un controlador eficiente para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Liriomyza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y promueve la conservación de la flora y fauna de las zonas agroecológicas dedicadas a la explotación del cultivo de </a:t>
            </a:r>
            <a:r>
              <a:rPr lang="es-EC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C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3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5477" y="1781908"/>
            <a:ext cx="11347938" cy="98473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tratamiento T0: Finca, generó la  mayor producción con 381 tallos exportables.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45477" y="4079631"/>
            <a:ext cx="11347938" cy="1031631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tratamiento T0: Finca obtuvo el mayor beneficio neto con un total de 809 625 </a:t>
            </a:r>
            <a:r>
              <a:rPr lang="es-EC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usd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/año/ha.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8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771633" y="2967335"/>
            <a:ext cx="66487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RECOMENDACIONES</a:t>
            </a:r>
            <a:endParaRPr lang="es-E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79938" y="562708"/>
            <a:ext cx="10738339" cy="14536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Capacitar a los técnicos de las florícolas en la identificación del Controlador Biológico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Coenosia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attenuata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79938" y="2391508"/>
            <a:ext cx="10738339" cy="15240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que exista un control eficiente de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Liriomyza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los técnicos de las florícolas deben monitorear la presencia de un nivel de 2,08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Coenosia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planta.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79938" y="4220308"/>
            <a:ext cx="10738339" cy="121920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recomienda hacer </a:t>
            </a:r>
            <a:r>
              <a:rPr lang="es-EC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monitoreos</a:t>
            </a: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la presencia del insecto plaga y del controlador durante la semana 4 a 9 del cultivo.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8923" y="445477"/>
            <a:ext cx="11066585" cy="2250831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investigaciones sobre, la crianza, el manejo y la liberación de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Coenosia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attenuata</a:t>
            </a:r>
            <a:r>
              <a:rPr lang="es-EC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permita a las fincas floricultoras tener poblaciones elevadas del depredador a fin de evitar la aplicación de químicos</a:t>
            </a:r>
            <a:r>
              <a:rPr lang="es-EC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68923" y="3957403"/>
            <a:ext cx="11113477" cy="2578884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un plan </a:t>
            </a: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manejo integral usando el depredador </a:t>
            </a:r>
            <a:r>
              <a:rPr lang="es-EC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Coenosia</a:t>
            </a:r>
            <a:r>
              <a:rPr lang="es-EC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attenuata</a:t>
            </a: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fin de mejorar el manejo sanitario de los 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cultivos ornamentales y, específicamente de </a:t>
            </a:r>
            <a:r>
              <a:rPr lang="es-EC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considerando que es el segundo cultivo más importante desde el punto de vista económico para la serranía 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ecuatoriana.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96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18526" y="2443064"/>
            <a:ext cx="50534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GRACIAS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903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C" dirty="0" smtClean="0"/>
              <a:t>	</a:t>
            </a:r>
            <a:r>
              <a:rPr lang="es-EC" b="1" i="1" dirty="0" smtClean="0"/>
              <a:t> Ataque de </a:t>
            </a:r>
            <a:r>
              <a:rPr lang="es-EC" b="1" i="1" dirty="0" err="1" smtClean="0"/>
              <a:t>Liriomyza</a:t>
            </a:r>
            <a:r>
              <a:rPr lang="es-EC" b="1" i="1" dirty="0" smtClean="0"/>
              <a:t> </a:t>
            </a:r>
            <a:r>
              <a:rPr lang="es-EC" b="1" dirty="0" err="1" smtClean="0"/>
              <a:t>spp</a:t>
            </a:r>
            <a:r>
              <a:rPr lang="es-EC" b="1" dirty="0" smtClean="0"/>
              <a:t> </a:t>
            </a:r>
            <a:r>
              <a:rPr lang="es-EC" dirty="0" smtClean="0"/>
              <a:t>	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60738369"/>
              </p:ext>
            </p:extLst>
          </p:nvPr>
        </p:nvGraphicFramePr>
        <p:xfrm>
          <a:off x="357808" y="1284819"/>
          <a:ext cx="11487316" cy="5573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043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34024" y="240631"/>
            <a:ext cx="8596668" cy="85023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C" sz="4000" b="1" dirty="0" smtClean="0">
                <a:latin typeface="Times New Roman" charset="0"/>
                <a:ea typeface="Times New Roman" charset="0"/>
                <a:cs typeface="Times New Roman" charset="0"/>
              </a:rPr>
              <a:t>ALTERNATIVAS DE SOLUCIÓN</a:t>
            </a:r>
            <a:endParaRPr lang="es-EC" sz="4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737" y="1347537"/>
            <a:ext cx="10379242" cy="536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2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028775526"/>
              </p:ext>
            </p:extLst>
          </p:nvPr>
        </p:nvGraphicFramePr>
        <p:xfrm>
          <a:off x="1972365" y="74053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722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6893157"/>
              </p:ext>
            </p:extLst>
          </p:nvPr>
        </p:nvGraphicFramePr>
        <p:xfrm>
          <a:off x="-883920" y="22860"/>
          <a:ext cx="1082802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3881" y="293265"/>
            <a:ext cx="2700357" cy="11794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8337" y="4822704"/>
            <a:ext cx="1838718" cy="171942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4100" y="2115607"/>
            <a:ext cx="1838718" cy="20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0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1933764"/>
            <a:ext cx="5969000" cy="37211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980" y="3994369"/>
            <a:ext cx="3086100" cy="26289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980" y="593035"/>
            <a:ext cx="2679700" cy="30353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Rectángulo 11"/>
          <p:cNvSpPr/>
          <p:nvPr/>
        </p:nvSpPr>
        <p:spPr>
          <a:xfrm>
            <a:off x="336185" y="487293"/>
            <a:ext cx="529664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0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Coenosia</a:t>
            </a:r>
            <a:r>
              <a:rPr lang="es-ES" sz="50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s-ES" sz="50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attenuata</a:t>
            </a:r>
            <a:endParaRPr lang="es-ES" sz="54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195155" y="-37828"/>
            <a:ext cx="301877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Individuo Hembra</a:t>
            </a:r>
            <a:endParaRPr lang="es-E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5280916" y="3447682"/>
            <a:ext cx="284725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Individuo Macho</a:t>
            </a:r>
            <a:endParaRPr lang="es-E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70" y="1033670"/>
            <a:ext cx="5251105" cy="50924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952" y="3579909"/>
            <a:ext cx="2613660" cy="182664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640" y="4694538"/>
            <a:ext cx="2613660" cy="195772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1033670"/>
            <a:ext cx="3026060" cy="214712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185" y="457200"/>
            <a:ext cx="1556244" cy="1762760"/>
          </a:xfrm>
          <a:prstGeom prst="rect">
            <a:avLst/>
          </a:prstGeom>
        </p:spPr>
      </p:pic>
      <p:cxnSp>
        <p:nvCxnSpPr>
          <p:cNvPr id="20" name="Conector curvado 19"/>
          <p:cNvCxnSpPr/>
          <p:nvPr/>
        </p:nvCxnSpPr>
        <p:spPr>
          <a:xfrm>
            <a:off x="8085997" y="1249904"/>
            <a:ext cx="621675" cy="57647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ctor curvado 21"/>
          <p:cNvCxnSpPr/>
          <p:nvPr/>
        </p:nvCxnSpPr>
        <p:spPr>
          <a:xfrm rot="10800000" flipV="1">
            <a:off x="7906945" y="2619077"/>
            <a:ext cx="871294" cy="84968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ector curvado 23"/>
          <p:cNvCxnSpPr/>
          <p:nvPr/>
        </p:nvCxnSpPr>
        <p:spPr>
          <a:xfrm>
            <a:off x="8015429" y="5406556"/>
            <a:ext cx="1039119" cy="64637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ángulo 24"/>
          <p:cNvSpPr/>
          <p:nvPr/>
        </p:nvSpPr>
        <p:spPr>
          <a:xfrm>
            <a:off x="1146997" y="171896"/>
            <a:ext cx="3316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5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ETOLOGÍA</a:t>
            </a:r>
            <a:endParaRPr lang="es-ES" sz="45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4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3717</TotalTime>
  <Words>1229</Words>
  <Application>Microsoft Office PowerPoint</Application>
  <PresentationFormat>Personalizado</PresentationFormat>
  <Paragraphs>210</Paragraphs>
  <Slides>35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Faceta</vt:lpstr>
      <vt:lpstr>Presentación de PowerPoint</vt:lpstr>
      <vt:lpstr>ANTECEDENTES</vt:lpstr>
      <vt:lpstr>PROBLEMA</vt:lpstr>
      <vt:lpstr>  Ataque de Liriomyza spp  </vt:lpstr>
      <vt:lpstr>ALTERNATIVAS DE SOLUCIÓN</vt:lpstr>
      <vt:lpstr>Presentación de PowerPoint</vt:lpstr>
      <vt:lpstr>Presentación de PowerPoint</vt:lpstr>
      <vt:lpstr>Presentación de PowerPoint</vt:lpstr>
      <vt:lpstr>Presentación de PowerPoint</vt:lpstr>
      <vt:lpstr>OBJETIVO GENERAL</vt:lpstr>
      <vt:lpstr>OBJETIVOS ESPECÍFICOS</vt:lpstr>
      <vt:lpstr>MATERIALES Y MÉTODOS </vt:lpstr>
      <vt:lpstr>Diseño Experimental</vt:lpstr>
      <vt:lpstr>Laboratorio</vt:lpstr>
      <vt:lpstr>Campo (Primera Fase)</vt:lpstr>
      <vt:lpstr>Campo (Segunda Fase)</vt:lpstr>
      <vt:lpstr>VARIABLES ANALIZADAS</vt:lpstr>
      <vt:lpstr>Presentación de PowerPoint</vt:lpstr>
      <vt:lpstr>Identificación y caracterización morfológica del Insecto Controlador de Liriomyza spp, </vt:lpstr>
      <vt:lpstr>Presentación de PowerPoint</vt:lpstr>
      <vt:lpstr>Número de individuos de Coenosia attenuata </vt:lpstr>
      <vt:lpstr>Presentación de PowerPoint</vt:lpstr>
      <vt:lpstr>Evaluar la calidad de exportación y productividad del cultivo de gypsophila (Gypsophila paniculata), con los mejores tratamientos medidos en laboratorio</vt:lpstr>
      <vt:lpstr> Número total de tallos exportables por tratamiento </vt:lpstr>
      <vt:lpstr>Presentación de PowerPoint</vt:lpstr>
      <vt:lpstr>Difundir los resultados de la investigación a los floricultores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PC-04</cp:lastModifiedBy>
  <cp:revision>80</cp:revision>
  <dcterms:created xsi:type="dcterms:W3CDTF">2018-06-19T15:07:37Z</dcterms:created>
  <dcterms:modified xsi:type="dcterms:W3CDTF">2018-06-29T14:46:30Z</dcterms:modified>
</cp:coreProperties>
</file>