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4" r:id="rId7"/>
    <p:sldId id="265" r:id="rId8"/>
    <p:sldId id="267" r:id="rId9"/>
    <p:sldId id="268" r:id="rId10"/>
    <p:sldId id="271" r:id="rId11"/>
    <p:sldId id="272" r:id="rId12"/>
    <p:sldId id="273" r:id="rId13"/>
    <p:sldId id="275" r:id="rId14"/>
    <p:sldId id="276" r:id="rId15"/>
    <p:sldId id="277" r:id="rId16"/>
    <p:sldId id="278" r:id="rId17"/>
    <p:sldId id="279" r:id="rId18"/>
    <p:sldId id="280" r:id="rId19"/>
    <p:sldId id="281" r:id="rId20"/>
    <p:sldId id="286" r:id="rId21"/>
    <p:sldId id="287" r:id="rId22"/>
    <p:sldId id="288" r:id="rId23"/>
    <p:sldId id="299" r:id="rId24"/>
    <p:sldId id="282" r:id="rId25"/>
    <p:sldId id="283" r:id="rId26"/>
    <p:sldId id="284" r:id="rId27"/>
    <p:sldId id="289" r:id="rId28"/>
    <p:sldId id="291" r:id="rId29"/>
    <p:sldId id="292" r:id="rId30"/>
    <p:sldId id="293" r:id="rId31"/>
    <p:sldId id="298" r:id="rId32"/>
    <p:sldId id="294" r:id="rId33"/>
    <p:sldId id="295" r:id="rId34"/>
    <p:sldId id="296" r:id="rId35"/>
    <p:sldId id="285"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p:cViewPr>
        <p:scale>
          <a:sx n="70" d="100"/>
          <a:sy n="70" d="100"/>
        </p:scale>
        <p:origin x="-133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ata7.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89481-F59C-44A9-9681-C35957F35976}" type="doc">
      <dgm:prSet loTypeId="urn:microsoft.com/office/officeart/2005/8/layout/cycle5" loCatId="cycle" qsTypeId="urn:microsoft.com/office/officeart/2005/8/quickstyle/3d3" qsCatId="3D" csTypeId="urn:microsoft.com/office/officeart/2005/8/colors/colorful5" csCatId="colorful" phldr="1"/>
      <dgm:spPr/>
      <dgm:t>
        <a:bodyPr/>
        <a:lstStyle/>
        <a:p>
          <a:endParaRPr lang="es-EC"/>
        </a:p>
      </dgm:t>
    </dgm:pt>
    <dgm:pt modelId="{434DD378-0D99-482D-9B55-27ED431855C7}">
      <dgm:prSet phldrT="[Texto]" custT="1"/>
      <dgm:spPr/>
      <dgm:t>
        <a:bodyPr/>
        <a:lstStyle/>
        <a:p>
          <a:r>
            <a:rPr lang="es-EC" sz="2000" b="0" i="0" dirty="0" smtClean="0">
              <a:solidFill>
                <a:schemeClr val="tx1"/>
              </a:solidFill>
              <a:latin typeface="Arial" pitchFamily="34" charset="0"/>
              <a:cs typeface="Arial" pitchFamily="34" charset="0"/>
            </a:rPr>
            <a:t>¿</a:t>
          </a:r>
          <a:r>
            <a:rPr lang="es-EC" sz="2000" dirty="0" smtClean="0">
              <a:solidFill>
                <a:schemeClr val="tx1"/>
              </a:solidFill>
              <a:latin typeface="Arial" pitchFamily="34" charset="0"/>
              <a:cs typeface="Arial" pitchFamily="34" charset="0"/>
            </a:rPr>
            <a:t>De qué manera?</a:t>
          </a:r>
          <a:endParaRPr lang="es-EC" sz="2000" dirty="0">
            <a:solidFill>
              <a:schemeClr val="tx1"/>
            </a:solidFill>
            <a:latin typeface="Arial" pitchFamily="34" charset="0"/>
            <a:cs typeface="Arial" pitchFamily="34" charset="0"/>
          </a:endParaRPr>
        </a:p>
      </dgm:t>
    </dgm:pt>
    <dgm:pt modelId="{7C25D372-979E-4671-8F25-D8FFE5119E53}" type="parTrans" cxnId="{BFC66060-0EEE-40F0-8130-47EF74DCDFB5}">
      <dgm:prSet/>
      <dgm:spPr/>
      <dgm:t>
        <a:bodyPr/>
        <a:lstStyle/>
        <a:p>
          <a:endParaRPr lang="es-EC"/>
        </a:p>
      </dgm:t>
    </dgm:pt>
    <dgm:pt modelId="{54D693E1-AA25-4707-96D3-25C27072CB59}" type="sibTrans" cxnId="{BFC66060-0EEE-40F0-8130-47EF74DCDFB5}">
      <dgm:prSet/>
      <dgm:spPr/>
      <dgm:t>
        <a:bodyPr/>
        <a:lstStyle/>
        <a:p>
          <a:endParaRPr lang="es-EC"/>
        </a:p>
      </dgm:t>
    </dgm:pt>
    <dgm:pt modelId="{C3651519-27FE-4090-87E2-04E4E880BBCC}">
      <dgm:prSet phldrT="[Texto]" custT="1"/>
      <dgm:spPr/>
      <dgm:t>
        <a:bodyPr/>
        <a:lstStyle/>
        <a:p>
          <a:r>
            <a:rPr lang="es-EC" sz="2000" b="0" i="0" dirty="0" smtClean="0">
              <a:solidFill>
                <a:schemeClr val="tx1"/>
              </a:solidFill>
              <a:latin typeface="Arial" pitchFamily="34" charset="0"/>
              <a:cs typeface="Arial" pitchFamily="34" charset="0"/>
            </a:rPr>
            <a:t>¿</a:t>
          </a:r>
          <a:r>
            <a:rPr lang="es-EC" sz="2000" dirty="0" smtClean="0">
              <a:solidFill>
                <a:schemeClr val="tx1"/>
              </a:solidFill>
              <a:latin typeface="Arial" pitchFamily="34" charset="0"/>
              <a:cs typeface="Arial" pitchFamily="34" charset="0"/>
            </a:rPr>
            <a:t>Qué medidas de seguridad?</a:t>
          </a:r>
          <a:endParaRPr lang="es-EC" sz="2000" dirty="0">
            <a:solidFill>
              <a:schemeClr val="tx1"/>
            </a:solidFill>
            <a:latin typeface="Arial" pitchFamily="34" charset="0"/>
            <a:cs typeface="Arial" pitchFamily="34" charset="0"/>
          </a:endParaRPr>
        </a:p>
      </dgm:t>
    </dgm:pt>
    <dgm:pt modelId="{144D6E4A-347C-4942-A30C-A8F377D36644}" type="parTrans" cxnId="{E750A110-C3C9-49AE-AC57-D35ACCF6000C}">
      <dgm:prSet/>
      <dgm:spPr/>
      <dgm:t>
        <a:bodyPr/>
        <a:lstStyle/>
        <a:p>
          <a:endParaRPr lang="es-EC"/>
        </a:p>
      </dgm:t>
    </dgm:pt>
    <dgm:pt modelId="{58699373-C592-4022-B374-4C3EBBA4734F}" type="sibTrans" cxnId="{E750A110-C3C9-49AE-AC57-D35ACCF6000C}">
      <dgm:prSet/>
      <dgm:spPr/>
      <dgm:t>
        <a:bodyPr/>
        <a:lstStyle/>
        <a:p>
          <a:endParaRPr lang="es-EC"/>
        </a:p>
      </dgm:t>
    </dgm:pt>
    <dgm:pt modelId="{88602463-BABC-4347-A7BE-40A7212C46BD}">
      <dgm:prSet phldrT="[Texto]" custT="1"/>
      <dgm:spPr/>
      <dgm:t>
        <a:bodyPr/>
        <a:lstStyle/>
        <a:p>
          <a:r>
            <a:rPr lang="es-EC" sz="2000" b="0" i="0" dirty="0" smtClean="0">
              <a:solidFill>
                <a:schemeClr val="tx1"/>
              </a:solidFill>
              <a:latin typeface="Arial" pitchFamily="34" charset="0"/>
              <a:cs typeface="Arial" pitchFamily="34" charset="0"/>
            </a:rPr>
            <a:t>¿</a:t>
          </a:r>
          <a:r>
            <a:rPr lang="es-EC" sz="2000" dirty="0" smtClean="0">
              <a:solidFill>
                <a:schemeClr val="tx1"/>
              </a:solidFill>
              <a:latin typeface="Arial" pitchFamily="34" charset="0"/>
              <a:cs typeface="Arial" pitchFamily="34" charset="0"/>
            </a:rPr>
            <a:t>Qué consecuencias pueden generar?</a:t>
          </a:r>
          <a:endParaRPr lang="es-EC" sz="2000" dirty="0">
            <a:solidFill>
              <a:schemeClr val="tx1"/>
            </a:solidFill>
            <a:latin typeface="Arial" pitchFamily="34" charset="0"/>
            <a:cs typeface="Arial" pitchFamily="34" charset="0"/>
          </a:endParaRPr>
        </a:p>
      </dgm:t>
    </dgm:pt>
    <dgm:pt modelId="{B90C0CD6-1E10-44AD-8C87-F43C057EB84C}" type="parTrans" cxnId="{57DAF0C8-51C0-4692-9B77-196A94D9B33E}">
      <dgm:prSet/>
      <dgm:spPr/>
      <dgm:t>
        <a:bodyPr/>
        <a:lstStyle/>
        <a:p>
          <a:endParaRPr lang="es-EC"/>
        </a:p>
      </dgm:t>
    </dgm:pt>
    <dgm:pt modelId="{678C264E-B262-4BEA-89FC-449B6304AD92}" type="sibTrans" cxnId="{57DAF0C8-51C0-4692-9B77-196A94D9B33E}">
      <dgm:prSet/>
      <dgm:spPr/>
      <dgm:t>
        <a:bodyPr/>
        <a:lstStyle/>
        <a:p>
          <a:endParaRPr lang="es-EC"/>
        </a:p>
      </dgm:t>
    </dgm:pt>
    <dgm:pt modelId="{EECF1A80-FD80-4CF6-BAA4-E3707C41C030}">
      <dgm:prSet phldrT="[Texto]" custT="1"/>
      <dgm:spPr/>
      <dgm:t>
        <a:bodyPr/>
        <a:lstStyle/>
        <a:p>
          <a:r>
            <a:rPr lang="es-EC" sz="2000" b="0" i="0" dirty="0" smtClean="0">
              <a:solidFill>
                <a:schemeClr val="tx1"/>
              </a:solidFill>
              <a:latin typeface="Arial" pitchFamily="34" charset="0"/>
              <a:cs typeface="Arial" pitchFamily="34" charset="0"/>
            </a:rPr>
            <a:t>¿</a:t>
          </a:r>
          <a:r>
            <a:rPr lang="es-EC" sz="2000" dirty="0" smtClean="0">
              <a:solidFill>
                <a:schemeClr val="tx1"/>
              </a:solidFill>
              <a:latin typeface="Arial" pitchFamily="34" charset="0"/>
              <a:cs typeface="Arial" pitchFamily="34" charset="0"/>
            </a:rPr>
            <a:t>Qué acciones se deben realizar</a:t>
          </a:r>
          <a:endParaRPr lang="es-EC" sz="2000" dirty="0">
            <a:solidFill>
              <a:schemeClr val="tx1"/>
            </a:solidFill>
            <a:latin typeface="Arial" pitchFamily="34" charset="0"/>
            <a:cs typeface="Arial" pitchFamily="34" charset="0"/>
          </a:endParaRPr>
        </a:p>
      </dgm:t>
    </dgm:pt>
    <dgm:pt modelId="{9B432BCE-A280-472B-9EC5-798C2D76E8BE}" type="parTrans" cxnId="{8EA845C8-FDCD-4F04-8992-DC1A47360105}">
      <dgm:prSet/>
      <dgm:spPr/>
      <dgm:t>
        <a:bodyPr/>
        <a:lstStyle/>
        <a:p>
          <a:endParaRPr lang="es-EC"/>
        </a:p>
      </dgm:t>
    </dgm:pt>
    <dgm:pt modelId="{39838D1D-B6F9-4AC7-A454-C89A1D595F54}" type="sibTrans" cxnId="{8EA845C8-FDCD-4F04-8992-DC1A47360105}">
      <dgm:prSet/>
      <dgm:spPr/>
      <dgm:t>
        <a:bodyPr/>
        <a:lstStyle/>
        <a:p>
          <a:endParaRPr lang="es-EC"/>
        </a:p>
      </dgm:t>
    </dgm:pt>
    <dgm:pt modelId="{01FA7579-3CFA-4BF7-8387-DB4AEA460B20}" type="pres">
      <dgm:prSet presAssocID="{44D89481-F59C-44A9-9681-C35957F35976}" presName="cycle" presStyleCnt="0">
        <dgm:presLayoutVars>
          <dgm:dir/>
          <dgm:resizeHandles val="exact"/>
        </dgm:presLayoutVars>
      </dgm:prSet>
      <dgm:spPr/>
      <dgm:t>
        <a:bodyPr/>
        <a:lstStyle/>
        <a:p>
          <a:endParaRPr lang="es-EC"/>
        </a:p>
      </dgm:t>
    </dgm:pt>
    <dgm:pt modelId="{B534358B-C385-40EE-BDC5-7C50521C4469}" type="pres">
      <dgm:prSet presAssocID="{434DD378-0D99-482D-9B55-27ED431855C7}" presName="node" presStyleLbl="node1" presStyleIdx="0" presStyleCnt="4">
        <dgm:presLayoutVars>
          <dgm:bulletEnabled val="1"/>
        </dgm:presLayoutVars>
      </dgm:prSet>
      <dgm:spPr/>
      <dgm:t>
        <a:bodyPr/>
        <a:lstStyle/>
        <a:p>
          <a:endParaRPr lang="es-EC"/>
        </a:p>
      </dgm:t>
    </dgm:pt>
    <dgm:pt modelId="{933A4ADD-093D-4E82-A329-6CD61E2FA0A2}" type="pres">
      <dgm:prSet presAssocID="{434DD378-0D99-482D-9B55-27ED431855C7}" presName="spNode" presStyleCnt="0"/>
      <dgm:spPr/>
    </dgm:pt>
    <dgm:pt modelId="{BA788F37-CDED-48DB-AFE1-93CAB2EF016E}" type="pres">
      <dgm:prSet presAssocID="{54D693E1-AA25-4707-96D3-25C27072CB59}" presName="sibTrans" presStyleLbl="sibTrans1D1" presStyleIdx="0" presStyleCnt="4"/>
      <dgm:spPr/>
      <dgm:t>
        <a:bodyPr/>
        <a:lstStyle/>
        <a:p>
          <a:endParaRPr lang="es-EC"/>
        </a:p>
      </dgm:t>
    </dgm:pt>
    <dgm:pt modelId="{F4A98C75-F136-4BFD-93BF-D5A2038CA735}" type="pres">
      <dgm:prSet presAssocID="{C3651519-27FE-4090-87E2-04E4E880BBCC}" presName="node" presStyleLbl="node1" presStyleIdx="1" presStyleCnt="4" custScaleX="161998">
        <dgm:presLayoutVars>
          <dgm:bulletEnabled val="1"/>
        </dgm:presLayoutVars>
      </dgm:prSet>
      <dgm:spPr/>
      <dgm:t>
        <a:bodyPr/>
        <a:lstStyle/>
        <a:p>
          <a:endParaRPr lang="es-EC"/>
        </a:p>
      </dgm:t>
    </dgm:pt>
    <dgm:pt modelId="{C2552F41-4BD8-4D66-A5AF-E787F4A0D9AC}" type="pres">
      <dgm:prSet presAssocID="{C3651519-27FE-4090-87E2-04E4E880BBCC}" presName="spNode" presStyleCnt="0"/>
      <dgm:spPr/>
    </dgm:pt>
    <dgm:pt modelId="{5FB45A1A-4A81-4DBE-9EB3-E0D839D5F249}" type="pres">
      <dgm:prSet presAssocID="{58699373-C592-4022-B374-4C3EBBA4734F}" presName="sibTrans" presStyleLbl="sibTrans1D1" presStyleIdx="1" presStyleCnt="4"/>
      <dgm:spPr/>
      <dgm:t>
        <a:bodyPr/>
        <a:lstStyle/>
        <a:p>
          <a:endParaRPr lang="es-EC"/>
        </a:p>
      </dgm:t>
    </dgm:pt>
    <dgm:pt modelId="{16BF283E-13CC-4F6A-A752-294C4E4786BA}" type="pres">
      <dgm:prSet presAssocID="{88602463-BABC-4347-A7BE-40A7212C46BD}" presName="node" presStyleLbl="node1" presStyleIdx="2" presStyleCnt="4" custScaleX="158006">
        <dgm:presLayoutVars>
          <dgm:bulletEnabled val="1"/>
        </dgm:presLayoutVars>
      </dgm:prSet>
      <dgm:spPr/>
      <dgm:t>
        <a:bodyPr/>
        <a:lstStyle/>
        <a:p>
          <a:endParaRPr lang="es-EC"/>
        </a:p>
      </dgm:t>
    </dgm:pt>
    <dgm:pt modelId="{27F99E2A-7CAA-4980-AE30-A0E8BC4652E3}" type="pres">
      <dgm:prSet presAssocID="{88602463-BABC-4347-A7BE-40A7212C46BD}" presName="spNode" presStyleCnt="0"/>
      <dgm:spPr/>
    </dgm:pt>
    <dgm:pt modelId="{591A6690-6D36-469F-BEAA-59E963CE7785}" type="pres">
      <dgm:prSet presAssocID="{678C264E-B262-4BEA-89FC-449B6304AD92}" presName="sibTrans" presStyleLbl="sibTrans1D1" presStyleIdx="2" presStyleCnt="4"/>
      <dgm:spPr/>
      <dgm:t>
        <a:bodyPr/>
        <a:lstStyle/>
        <a:p>
          <a:endParaRPr lang="es-EC"/>
        </a:p>
      </dgm:t>
    </dgm:pt>
    <dgm:pt modelId="{A1B13F52-1C04-4633-97A0-A346E74D5D41}" type="pres">
      <dgm:prSet presAssocID="{EECF1A80-FD80-4CF6-BAA4-E3707C41C030}" presName="node" presStyleLbl="node1" presStyleIdx="3" presStyleCnt="4" custScaleX="140914">
        <dgm:presLayoutVars>
          <dgm:bulletEnabled val="1"/>
        </dgm:presLayoutVars>
      </dgm:prSet>
      <dgm:spPr/>
      <dgm:t>
        <a:bodyPr/>
        <a:lstStyle/>
        <a:p>
          <a:endParaRPr lang="es-EC"/>
        </a:p>
      </dgm:t>
    </dgm:pt>
    <dgm:pt modelId="{B8662D64-31C0-4F71-A5E0-953AE7A5DE18}" type="pres">
      <dgm:prSet presAssocID="{EECF1A80-FD80-4CF6-BAA4-E3707C41C030}" presName="spNode" presStyleCnt="0"/>
      <dgm:spPr/>
    </dgm:pt>
    <dgm:pt modelId="{51B4ADF6-4C15-4727-B091-A4A9ECD0C9C1}" type="pres">
      <dgm:prSet presAssocID="{39838D1D-B6F9-4AC7-A454-C89A1D595F54}" presName="sibTrans" presStyleLbl="sibTrans1D1" presStyleIdx="3" presStyleCnt="4"/>
      <dgm:spPr/>
      <dgm:t>
        <a:bodyPr/>
        <a:lstStyle/>
        <a:p>
          <a:endParaRPr lang="es-EC"/>
        </a:p>
      </dgm:t>
    </dgm:pt>
  </dgm:ptLst>
  <dgm:cxnLst>
    <dgm:cxn modelId="{D1D45A10-26BC-4B1A-B301-0A77B0E11C1B}" type="presOf" srcId="{88602463-BABC-4347-A7BE-40A7212C46BD}" destId="{16BF283E-13CC-4F6A-A752-294C4E4786BA}" srcOrd="0" destOrd="0" presId="urn:microsoft.com/office/officeart/2005/8/layout/cycle5"/>
    <dgm:cxn modelId="{5906CE49-1E1D-493C-8CD5-F5E091BAAAF2}" type="presOf" srcId="{44D89481-F59C-44A9-9681-C35957F35976}" destId="{01FA7579-3CFA-4BF7-8387-DB4AEA460B20}" srcOrd="0" destOrd="0" presId="urn:microsoft.com/office/officeart/2005/8/layout/cycle5"/>
    <dgm:cxn modelId="{D77C8C5D-2283-430D-AD32-0634CA0789FB}" type="presOf" srcId="{EECF1A80-FD80-4CF6-BAA4-E3707C41C030}" destId="{A1B13F52-1C04-4633-97A0-A346E74D5D41}" srcOrd="0" destOrd="0" presId="urn:microsoft.com/office/officeart/2005/8/layout/cycle5"/>
    <dgm:cxn modelId="{A3FB0B76-917C-4EBD-819A-2B1D024A7FB6}" type="presOf" srcId="{39838D1D-B6F9-4AC7-A454-C89A1D595F54}" destId="{51B4ADF6-4C15-4727-B091-A4A9ECD0C9C1}" srcOrd="0" destOrd="0" presId="urn:microsoft.com/office/officeart/2005/8/layout/cycle5"/>
    <dgm:cxn modelId="{E750A110-C3C9-49AE-AC57-D35ACCF6000C}" srcId="{44D89481-F59C-44A9-9681-C35957F35976}" destId="{C3651519-27FE-4090-87E2-04E4E880BBCC}" srcOrd="1" destOrd="0" parTransId="{144D6E4A-347C-4942-A30C-A8F377D36644}" sibTransId="{58699373-C592-4022-B374-4C3EBBA4734F}"/>
    <dgm:cxn modelId="{5AD99A85-0060-48B8-A993-F2FF47D4384E}" type="presOf" srcId="{C3651519-27FE-4090-87E2-04E4E880BBCC}" destId="{F4A98C75-F136-4BFD-93BF-D5A2038CA735}" srcOrd="0" destOrd="0" presId="urn:microsoft.com/office/officeart/2005/8/layout/cycle5"/>
    <dgm:cxn modelId="{05609C76-D0D5-4E05-93F8-87844E3C5A95}" type="presOf" srcId="{434DD378-0D99-482D-9B55-27ED431855C7}" destId="{B534358B-C385-40EE-BDC5-7C50521C4469}" srcOrd="0" destOrd="0" presId="urn:microsoft.com/office/officeart/2005/8/layout/cycle5"/>
    <dgm:cxn modelId="{57DAF0C8-51C0-4692-9B77-196A94D9B33E}" srcId="{44D89481-F59C-44A9-9681-C35957F35976}" destId="{88602463-BABC-4347-A7BE-40A7212C46BD}" srcOrd="2" destOrd="0" parTransId="{B90C0CD6-1E10-44AD-8C87-F43C057EB84C}" sibTransId="{678C264E-B262-4BEA-89FC-449B6304AD92}"/>
    <dgm:cxn modelId="{BFC66060-0EEE-40F0-8130-47EF74DCDFB5}" srcId="{44D89481-F59C-44A9-9681-C35957F35976}" destId="{434DD378-0D99-482D-9B55-27ED431855C7}" srcOrd="0" destOrd="0" parTransId="{7C25D372-979E-4671-8F25-D8FFE5119E53}" sibTransId="{54D693E1-AA25-4707-96D3-25C27072CB59}"/>
    <dgm:cxn modelId="{8EA845C8-FDCD-4F04-8992-DC1A47360105}" srcId="{44D89481-F59C-44A9-9681-C35957F35976}" destId="{EECF1A80-FD80-4CF6-BAA4-E3707C41C030}" srcOrd="3" destOrd="0" parTransId="{9B432BCE-A280-472B-9EC5-798C2D76E8BE}" sibTransId="{39838D1D-B6F9-4AC7-A454-C89A1D595F54}"/>
    <dgm:cxn modelId="{5DFDA40B-22B9-4953-BA8C-B2DE19819E42}" type="presOf" srcId="{54D693E1-AA25-4707-96D3-25C27072CB59}" destId="{BA788F37-CDED-48DB-AFE1-93CAB2EF016E}" srcOrd="0" destOrd="0" presId="urn:microsoft.com/office/officeart/2005/8/layout/cycle5"/>
    <dgm:cxn modelId="{7DE3E2EF-BCF4-4780-912B-2FF6193FF1E9}" type="presOf" srcId="{678C264E-B262-4BEA-89FC-449B6304AD92}" destId="{591A6690-6D36-469F-BEAA-59E963CE7785}" srcOrd="0" destOrd="0" presId="urn:microsoft.com/office/officeart/2005/8/layout/cycle5"/>
    <dgm:cxn modelId="{470C67FC-8EBE-4475-9FDB-2EAD8E7F8B29}" type="presOf" srcId="{58699373-C592-4022-B374-4C3EBBA4734F}" destId="{5FB45A1A-4A81-4DBE-9EB3-E0D839D5F249}" srcOrd="0" destOrd="0" presId="urn:microsoft.com/office/officeart/2005/8/layout/cycle5"/>
    <dgm:cxn modelId="{A6879C92-2D0C-4A08-AD46-1521A2F381F4}" type="presParOf" srcId="{01FA7579-3CFA-4BF7-8387-DB4AEA460B20}" destId="{B534358B-C385-40EE-BDC5-7C50521C4469}" srcOrd="0" destOrd="0" presId="urn:microsoft.com/office/officeart/2005/8/layout/cycle5"/>
    <dgm:cxn modelId="{6BC48340-F116-48F3-BD69-8EFC96297026}" type="presParOf" srcId="{01FA7579-3CFA-4BF7-8387-DB4AEA460B20}" destId="{933A4ADD-093D-4E82-A329-6CD61E2FA0A2}" srcOrd="1" destOrd="0" presId="urn:microsoft.com/office/officeart/2005/8/layout/cycle5"/>
    <dgm:cxn modelId="{9ABC69BA-3EB3-4779-8D0C-43BE576B098A}" type="presParOf" srcId="{01FA7579-3CFA-4BF7-8387-DB4AEA460B20}" destId="{BA788F37-CDED-48DB-AFE1-93CAB2EF016E}" srcOrd="2" destOrd="0" presId="urn:microsoft.com/office/officeart/2005/8/layout/cycle5"/>
    <dgm:cxn modelId="{26822E82-E09B-41C9-8680-EC85D6DBA0D9}" type="presParOf" srcId="{01FA7579-3CFA-4BF7-8387-DB4AEA460B20}" destId="{F4A98C75-F136-4BFD-93BF-D5A2038CA735}" srcOrd="3" destOrd="0" presId="urn:microsoft.com/office/officeart/2005/8/layout/cycle5"/>
    <dgm:cxn modelId="{84E4DC61-E01A-45BD-9BD1-80432AB25EF1}" type="presParOf" srcId="{01FA7579-3CFA-4BF7-8387-DB4AEA460B20}" destId="{C2552F41-4BD8-4D66-A5AF-E787F4A0D9AC}" srcOrd="4" destOrd="0" presId="urn:microsoft.com/office/officeart/2005/8/layout/cycle5"/>
    <dgm:cxn modelId="{41FDCAF4-9500-4DBF-9D90-CB17D31C049B}" type="presParOf" srcId="{01FA7579-3CFA-4BF7-8387-DB4AEA460B20}" destId="{5FB45A1A-4A81-4DBE-9EB3-E0D839D5F249}" srcOrd="5" destOrd="0" presId="urn:microsoft.com/office/officeart/2005/8/layout/cycle5"/>
    <dgm:cxn modelId="{AF7564A3-3ED9-47C6-A83B-2E12BC6FB14B}" type="presParOf" srcId="{01FA7579-3CFA-4BF7-8387-DB4AEA460B20}" destId="{16BF283E-13CC-4F6A-A752-294C4E4786BA}" srcOrd="6" destOrd="0" presId="urn:microsoft.com/office/officeart/2005/8/layout/cycle5"/>
    <dgm:cxn modelId="{D821A490-7583-4CFE-A77A-A9F60D3348F8}" type="presParOf" srcId="{01FA7579-3CFA-4BF7-8387-DB4AEA460B20}" destId="{27F99E2A-7CAA-4980-AE30-A0E8BC4652E3}" srcOrd="7" destOrd="0" presId="urn:microsoft.com/office/officeart/2005/8/layout/cycle5"/>
    <dgm:cxn modelId="{C879A086-5C90-4AE8-8531-04DBB9AEF4C3}" type="presParOf" srcId="{01FA7579-3CFA-4BF7-8387-DB4AEA460B20}" destId="{591A6690-6D36-469F-BEAA-59E963CE7785}" srcOrd="8" destOrd="0" presId="urn:microsoft.com/office/officeart/2005/8/layout/cycle5"/>
    <dgm:cxn modelId="{FB6F5875-9CFA-46DE-A7B8-1D9C7CB3156A}" type="presParOf" srcId="{01FA7579-3CFA-4BF7-8387-DB4AEA460B20}" destId="{A1B13F52-1C04-4633-97A0-A346E74D5D41}" srcOrd="9" destOrd="0" presId="urn:microsoft.com/office/officeart/2005/8/layout/cycle5"/>
    <dgm:cxn modelId="{5DD2BDF6-B070-4E78-8703-E839BB0ED52B}" type="presParOf" srcId="{01FA7579-3CFA-4BF7-8387-DB4AEA460B20}" destId="{B8662D64-31C0-4F71-A5E0-953AE7A5DE18}" srcOrd="10" destOrd="0" presId="urn:microsoft.com/office/officeart/2005/8/layout/cycle5"/>
    <dgm:cxn modelId="{44B7E83E-7A5F-4DDC-BDDC-6B6312F40481}" type="presParOf" srcId="{01FA7579-3CFA-4BF7-8387-DB4AEA460B20}" destId="{51B4ADF6-4C15-4727-B091-A4A9ECD0C9C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B81B4-F886-4C45-ABAB-54D40DD84687}" type="doc">
      <dgm:prSet loTypeId="urn:microsoft.com/office/officeart/2011/layout/HexagonRadial" loCatId="officeonline" qsTypeId="urn:microsoft.com/office/officeart/2005/8/quickstyle/simple1" qsCatId="simple" csTypeId="urn:microsoft.com/office/officeart/2005/8/colors/accent2_2" csCatId="accent2" phldr="1"/>
      <dgm:spPr/>
      <dgm:t>
        <a:bodyPr/>
        <a:lstStyle/>
        <a:p>
          <a:endParaRPr lang="es-EC"/>
        </a:p>
      </dgm:t>
    </dgm:pt>
    <dgm:pt modelId="{2318FD98-0422-4E6E-A72B-2A292C1403FB}">
      <dgm:prSet phldrT="[Texto]"/>
      <dgm:spPr>
        <a:blipFill rotWithShape="0">
          <a:blip xmlns:r="http://schemas.openxmlformats.org/officeDocument/2006/relationships" r:embed="rId1"/>
          <a:stretch>
            <a:fillRect/>
          </a:stretch>
        </a:blipFill>
      </dgm:spPr>
      <dgm:t>
        <a:bodyPr/>
        <a:lstStyle/>
        <a:p>
          <a:endParaRPr lang="es-EC" dirty="0"/>
        </a:p>
      </dgm:t>
    </dgm:pt>
    <dgm:pt modelId="{5C4B0E66-8517-4150-9BEE-0969C006BFBB}" type="parTrans" cxnId="{7336E278-8FA1-4248-B31A-98E6367E363B}">
      <dgm:prSet/>
      <dgm:spPr/>
      <dgm:t>
        <a:bodyPr/>
        <a:lstStyle/>
        <a:p>
          <a:endParaRPr lang="es-EC"/>
        </a:p>
      </dgm:t>
    </dgm:pt>
    <dgm:pt modelId="{16B8BB54-473B-4115-A7EF-6F773174F777}" type="sibTrans" cxnId="{7336E278-8FA1-4248-B31A-98E6367E363B}">
      <dgm:prSet/>
      <dgm:spPr/>
      <dgm:t>
        <a:bodyPr/>
        <a:lstStyle/>
        <a:p>
          <a:endParaRPr lang="es-EC"/>
        </a:p>
      </dgm:t>
    </dgm:pt>
    <dgm:pt modelId="{673F03CC-9006-48B6-B719-C76D7473ADB3}">
      <dgm:prSet phldrT="[Texto]"/>
      <dgm:spPr>
        <a:blipFill rotWithShape="0">
          <a:blip xmlns:r="http://schemas.openxmlformats.org/officeDocument/2006/relationships" r:embed="rId2"/>
          <a:stretch>
            <a:fillRect/>
          </a:stretch>
        </a:blipFill>
      </dgm:spPr>
      <dgm:t>
        <a:bodyPr/>
        <a:lstStyle/>
        <a:p>
          <a:r>
            <a:rPr lang="es-EC" dirty="0" smtClean="0">
              <a:solidFill>
                <a:schemeClr val="tx2">
                  <a:lumMod val="75000"/>
                </a:schemeClr>
              </a:solidFill>
            </a:rPr>
            <a:t>.</a:t>
          </a:r>
          <a:endParaRPr lang="es-EC" dirty="0">
            <a:solidFill>
              <a:schemeClr val="tx2">
                <a:lumMod val="75000"/>
              </a:schemeClr>
            </a:solidFill>
          </a:endParaRPr>
        </a:p>
      </dgm:t>
    </dgm:pt>
    <dgm:pt modelId="{E4D5FA8D-1FA9-4F72-A09C-46B0E3CF42DB}" type="parTrans" cxnId="{32C19DEF-C1C8-4296-BB84-4E568FA55F68}">
      <dgm:prSet/>
      <dgm:spPr/>
      <dgm:t>
        <a:bodyPr/>
        <a:lstStyle/>
        <a:p>
          <a:endParaRPr lang="es-EC"/>
        </a:p>
      </dgm:t>
    </dgm:pt>
    <dgm:pt modelId="{109A3AD1-C756-4AC3-A019-43BA5765889C}" type="sibTrans" cxnId="{32C19DEF-C1C8-4296-BB84-4E568FA55F68}">
      <dgm:prSet/>
      <dgm:spPr/>
      <dgm:t>
        <a:bodyPr/>
        <a:lstStyle/>
        <a:p>
          <a:endParaRPr lang="es-EC"/>
        </a:p>
      </dgm:t>
    </dgm:pt>
    <dgm:pt modelId="{7108D061-B6A3-4A2E-9D13-FE55434293C5}">
      <dgm:prSet phldrT="[Texto]"/>
      <dgm:spPr>
        <a:blipFill rotWithShape="0">
          <a:blip xmlns:r="http://schemas.openxmlformats.org/officeDocument/2006/relationships" r:embed="rId3"/>
          <a:stretch>
            <a:fillRect/>
          </a:stretch>
        </a:blipFill>
      </dgm:spPr>
      <dgm:t>
        <a:bodyPr/>
        <a:lstStyle/>
        <a:p>
          <a:r>
            <a:rPr lang="es-EC" dirty="0" smtClean="0">
              <a:solidFill>
                <a:schemeClr val="tx2">
                  <a:lumMod val="75000"/>
                </a:schemeClr>
              </a:solidFill>
            </a:rPr>
            <a:t>.</a:t>
          </a:r>
          <a:endParaRPr lang="es-EC" dirty="0">
            <a:solidFill>
              <a:schemeClr val="tx2">
                <a:lumMod val="75000"/>
              </a:schemeClr>
            </a:solidFill>
          </a:endParaRPr>
        </a:p>
      </dgm:t>
    </dgm:pt>
    <dgm:pt modelId="{A293B2BF-54A7-4617-963E-6513EBF927D7}" type="sibTrans" cxnId="{50150E69-0E76-4522-BD93-A56F6C1A2542}">
      <dgm:prSet/>
      <dgm:spPr/>
      <dgm:t>
        <a:bodyPr/>
        <a:lstStyle/>
        <a:p>
          <a:endParaRPr lang="es-EC"/>
        </a:p>
      </dgm:t>
    </dgm:pt>
    <dgm:pt modelId="{E8A826D1-7AD8-4FB2-A42D-625B04A425E5}" type="parTrans" cxnId="{50150E69-0E76-4522-BD93-A56F6C1A2542}">
      <dgm:prSet/>
      <dgm:spPr/>
      <dgm:t>
        <a:bodyPr/>
        <a:lstStyle/>
        <a:p>
          <a:endParaRPr lang="es-EC"/>
        </a:p>
      </dgm:t>
    </dgm:pt>
    <dgm:pt modelId="{A04A9CF2-B7D3-46D0-BDD7-3F856AE4AD91}" type="pres">
      <dgm:prSet presAssocID="{353B81B4-F886-4C45-ABAB-54D40DD84687}" presName="Name0" presStyleCnt="0">
        <dgm:presLayoutVars>
          <dgm:chMax val="1"/>
          <dgm:chPref val="1"/>
          <dgm:dir/>
          <dgm:animOne val="branch"/>
          <dgm:animLvl val="lvl"/>
        </dgm:presLayoutVars>
      </dgm:prSet>
      <dgm:spPr/>
      <dgm:t>
        <a:bodyPr/>
        <a:lstStyle/>
        <a:p>
          <a:endParaRPr lang="es-EC"/>
        </a:p>
      </dgm:t>
    </dgm:pt>
    <dgm:pt modelId="{2B4EF242-D739-4FF1-A552-886698BD4376}" type="pres">
      <dgm:prSet presAssocID="{2318FD98-0422-4E6E-A72B-2A292C1403FB}" presName="Parent" presStyleLbl="node0" presStyleIdx="0" presStyleCnt="1" custLinFactNeighborX="-26606" custLinFactNeighborY="9440">
        <dgm:presLayoutVars>
          <dgm:chMax val="6"/>
          <dgm:chPref val="6"/>
        </dgm:presLayoutVars>
      </dgm:prSet>
      <dgm:spPr/>
      <dgm:t>
        <a:bodyPr/>
        <a:lstStyle/>
        <a:p>
          <a:endParaRPr lang="es-EC"/>
        </a:p>
      </dgm:t>
    </dgm:pt>
    <dgm:pt modelId="{6D2B3D21-D5F3-4417-9BBD-A1F2426E55B6}" type="pres">
      <dgm:prSet presAssocID="{673F03CC-9006-48B6-B719-C76D7473ADB3}" presName="Accent1" presStyleCnt="0"/>
      <dgm:spPr/>
    </dgm:pt>
    <dgm:pt modelId="{C83B48FE-59F1-4418-9C72-2D8DEFCAE9F1}" type="pres">
      <dgm:prSet presAssocID="{673F03CC-9006-48B6-B719-C76D7473ADB3}" presName="Accent" presStyleLbl="bgShp" presStyleIdx="0" presStyleCnt="2" custLinFactX="-1510754" custLinFactY="312611" custLinFactNeighborX="-1600000" custLinFactNeighborY="400000"/>
      <dgm:spPr/>
    </dgm:pt>
    <dgm:pt modelId="{7537EA4B-EB43-4819-8F2A-AE5A4B7CDE3C}" type="pres">
      <dgm:prSet presAssocID="{673F03CC-9006-48B6-B719-C76D7473ADB3}" presName="Child1" presStyleLbl="node1" presStyleIdx="0" presStyleCnt="2" custScaleX="112545" custScaleY="114032" custLinFactNeighborX="-39856" custLinFactNeighborY="9233">
        <dgm:presLayoutVars>
          <dgm:chMax val="0"/>
          <dgm:chPref val="0"/>
          <dgm:bulletEnabled val="1"/>
        </dgm:presLayoutVars>
      </dgm:prSet>
      <dgm:spPr/>
      <dgm:t>
        <a:bodyPr/>
        <a:lstStyle/>
        <a:p>
          <a:endParaRPr lang="es-EC"/>
        </a:p>
      </dgm:t>
    </dgm:pt>
    <dgm:pt modelId="{A9613AB3-3B17-4539-B2CF-9221B2422C62}" type="pres">
      <dgm:prSet presAssocID="{7108D061-B6A3-4A2E-9D13-FE55434293C5}" presName="Accent2" presStyleCnt="0"/>
      <dgm:spPr/>
    </dgm:pt>
    <dgm:pt modelId="{3EAD19B8-C8F7-4B13-A49A-2E6AC14B611B}" type="pres">
      <dgm:prSet presAssocID="{7108D061-B6A3-4A2E-9D13-FE55434293C5}" presName="Accent" presStyleLbl="bgShp" presStyleIdx="1" presStyleCnt="2" custFlipVert="0" custFlipHor="1" custScaleX="72931" custScaleY="6770" custLinFactNeighborX="-52263" custLinFactNeighborY="-19868"/>
      <dgm:spPr/>
    </dgm:pt>
    <dgm:pt modelId="{83E943FB-1526-4D24-BE3C-422B088FB006}" type="pres">
      <dgm:prSet presAssocID="{7108D061-B6A3-4A2E-9D13-FE55434293C5}" presName="Child2" presStyleLbl="node1" presStyleIdx="1" presStyleCnt="2" custScaleX="112545" custScaleY="114032" custLinFactNeighborX="43379" custLinFactNeighborY="-54550">
        <dgm:presLayoutVars>
          <dgm:chMax val="0"/>
          <dgm:chPref val="0"/>
          <dgm:bulletEnabled val="1"/>
        </dgm:presLayoutVars>
      </dgm:prSet>
      <dgm:spPr/>
      <dgm:t>
        <a:bodyPr/>
        <a:lstStyle/>
        <a:p>
          <a:endParaRPr lang="es-EC"/>
        </a:p>
      </dgm:t>
    </dgm:pt>
  </dgm:ptLst>
  <dgm:cxnLst>
    <dgm:cxn modelId="{7336E278-8FA1-4248-B31A-98E6367E363B}" srcId="{353B81B4-F886-4C45-ABAB-54D40DD84687}" destId="{2318FD98-0422-4E6E-A72B-2A292C1403FB}" srcOrd="0" destOrd="0" parTransId="{5C4B0E66-8517-4150-9BEE-0969C006BFBB}" sibTransId="{16B8BB54-473B-4115-A7EF-6F773174F777}"/>
    <dgm:cxn modelId="{168B3DBE-28ED-4106-87D9-622DF7D120B4}" type="presOf" srcId="{7108D061-B6A3-4A2E-9D13-FE55434293C5}" destId="{83E943FB-1526-4D24-BE3C-422B088FB006}" srcOrd="0" destOrd="0" presId="urn:microsoft.com/office/officeart/2011/layout/HexagonRadial"/>
    <dgm:cxn modelId="{32C19DEF-C1C8-4296-BB84-4E568FA55F68}" srcId="{2318FD98-0422-4E6E-A72B-2A292C1403FB}" destId="{673F03CC-9006-48B6-B719-C76D7473ADB3}" srcOrd="0" destOrd="0" parTransId="{E4D5FA8D-1FA9-4F72-A09C-46B0E3CF42DB}" sibTransId="{109A3AD1-C756-4AC3-A019-43BA5765889C}"/>
    <dgm:cxn modelId="{7E1C216C-6F13-4DF9-B8E6-DED04FDA611C}" type="presOf" srcId="{2318FD98-0422-4E6E-A72B-2A292C1403FB}" destId="{2B4EF242-D739-4FF1-A552-886698BD4376}" srcOrd="0" destOrd="0" presId="urn:microsoft.com/office/officeart/2011/layout/HexagonRadial"/>
    <dgm:cxn modelId="{F17C058D-8209-447B-A49F-BE4AA08A640E}" type="presOf" srcId="{673F03CC-9006-48B6-B719-C76D7473ADB3}" destId="{7537EA4B-EB43-4819-8F2A-AE5A4B7CDE3C}" srcOrd="0" destOrd="0" presId="urn:microsoft.com/office/officeart/2011/layout/HexagonRadial"/>
    <dgm:cxn modelId="{265844B0-B187-4456-AE0E-92060478552F}" type="presOf" srcId="{353B81B4-F886-4C45-ABAB-54D40DD84687}" destId="{A04A9CF2-B7D3-46D0-BDD7-3F856AE4AD91}" srcOrd="0" destOrd="0" presId="urn:microsoft.com/office/officeart/2011/layout/HexagonRadial"/>
    <dgm:cxn modelId="{50150E69-0E76-4522-BD93-A56F6C1A2542}" srcId="{2318FD98-0422-4E6E-A72B-2A292C1403FB}" destId="{7108D061-B6A3-4A2E-9D13-FE55434293C5}" srcOrd="1" destOrd="0" parTransId="{E8A826D1-7AD8-4FB2-A42D-625B04A425E5}" sibTransId="{A293B2BF-54A7-4617-963E-6513EBF927D7}"/>
    <dgm:cxn modelId="{E3817B7D-BE61-489A-9452-0DF61F7A73BA}" type="presParOf" srcId="{A04A9CF2-B7D3-46D0-BDD7-3F856AE4AD91}" destId="{2B4EF242-D739-4FF1-A552-886698BD4376}" srcOrd="0" destOrd="0" presId="urn:microsoft.com/office/officeart/2011/layout/HexagonRadial"/>
    <dgm:cxn modelId="{1B0D4DFD-5EB3-4B2C-BE70-0534BD3D779E}" type="presParOf" srcId="{A04A9CF2-B7D3-46D0-BDD7-3F856AE4AD91}" destId="{6D2B3D21-D5F3-4417-9BBD-A1F2426E55B6}" srcOrd="1" destOrd="0" presId="urn:microsoft.com/office/officeart/2011/layout/HexagonRadial"/>
    <dgm:cxn modelId="{5F6BDFC7-317B-4FCE-BC96-466A6F53F62E}" type="presParOf" srcId="{6D2B3D21-D5F3-4417-9BBD-A1F2426E55B6}" destId="{C83B48FE-59F1-4418-9C72-2D8DEFCAE9F1}" srcOrd="0" destOrd="0" presId="urn:microsoft.com/office/officeart/2011/layout/HexagonRadial"/>
    <dgm:cxn modelId="{BF54000F-03D0-4CD6-913D-6DFEF419E5B5}" type="presParOf" srcId="{A04A9CF2-B7D3-46D0-BDD7-3F856AE4AD91}" destId="{7537EA4B-EB43-4819-8F2A-AE5A4B7CDE3C}" srcOrd="2" destOrd="0" presId="urn:microsoft.com/office/officeart/2011/layout/HexagonRadial"/>
    <dgm:cxn modelId="{A987DD3A-2205-4FEA-A1F0-ECDC15616A8B}" type="presParOf" srcId="{A04A9CF2-B7D3-46D0-BDD7-3F856AE4AD91}" destId="{A9613AB3-3B17-4539-B2CF-9221B2422C62}" srcOrd="3" destOrd="0" presId="urn:microsoft.com/office/officeart/2011/layout/HexagonRadial"/>
    <dgm:cxn modelId="{15655932-E983-4D1F-9C04-9EE7CB0F79EE}" type="presParOf" srcId="{A9613AB3-3B17-4539-B2CF-9221B2422C62}" destId="{3EAD19B8-C8F7-4B13-A49A-2E6AC14B611B}" srcOrd="0" destOrd="0" presId="urn:microsoft.com/office/officeart/2011/layout/HexagonRadial"/>
    <dgm:cxn modelId="{413464F0-F8BD-4EC1-924F-465CB2169758}" type="presParOf" srcId="{A04A9CF2-B7D3-46D0-BDD7-3F856AE4AD91}" destId="{83E943FB-1526-4D24-BE3C-422B088FB006}" srcOrd="4"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EBFF0A-9919-462E-B9E4-63CFA6A8D37D}" type="doc">
      <dgm:prSet loTypeId="urn:microsoft.com/office/officeart/2011/layout/TabList" loCatId="list" qsTypeId="urn:microsoft.com/office/officeart/2005/8/quickstyle/simple3" qsCatId="simple" csTypeId="urn:microsoft.com/office/officeart/2005/8/colors/colorful1" csCatId="colorful" phldr="1"/>
      <dgm:spPr/>
      <dgm:t>
        <a:bodyPr/>
        <a:lstStyle/>
        <a:p>
          <a:endParaRPr lang="es-EC"/>
        </a:p>
      </dgm:t>
    </dgm:pt>
    <dgm:pt modelId="{F0D29891-0232-4A9B-A19D-20689D10B3A4}">
      <dgm:prSet phldrT="[Texto]" custT="1"/>
      <dgm:spPr/>
      <dgm:t>
        <a:bodyPr/>
        <a:lstStyle/>
        <a:p>
          <a:r>
            <a:rPr lang="es-EC" sz="2400" b="1" dirty="0" smtClean="0">
              <a:latin typeface="Arial" pitchFamily="34" charset="0"/>
              <a:cs typeface="Arial" pitchFamily="34" charset="0"/>
            </a:rPr>
            <a:t>General</a:t>
          </a:r>
          <a:endParaRPr lang="es-EC" sz="2400" b="1" dirty="0">
            <a:latin typeface="Arial" pitchFamily="34" charset="0"/>
            <a:cs typeface="Arial" pitchFamily="34" charset="0"/>
          </a:endParaRPr>
        </a:p>
      </dgm:t>
    </dgm:pt>
    <dgm:pt modelId="{E6E486C9-F7C6-4A83-8426-E64DEC2F5E5E}" type="parTrans" cxnId="{2A3E94D8-0000-4FBD-8FAE-AF11A5D5C2A8}">
      <dgm:prSet/>
      <dgm:spPr/>
      <dgm:t>
        <a:bodyPr/>
        <a:lstStyle/>
        <a:p>
          <a:endParaRPr lang="es-EC" sz="2400">
            <a:latin typeface="Arial" pitchFamily="34" charset="0"/>
            <a:cs typeface="Arial" pitchFamily="34" charset="0"/>
          </a:endParaRPr>
        </a:p>
      </dgm:t>
    </dgm:pt>
    <dgm:pt modelId="{12949D81-091F-4D1D-9688-AC31B41C4F5C}" type="sibTrans" cxnId="{2A3E94D8-0000-4FBD-8FAE-AF11A5D5C2A8}">
      <dgm:prSet/>
      <dgm:spPr/>
      <dgm:t>
        <a:bodyPr/>
        <a:lstStyle/>
        <a:p>
          <a:endParaRPr lang="es-EC" sz="2400">
            <a:latin typeface="Arial" pitchFamily="34" charset="0"/>
            <a:cs typeface="Arial" pitchFamily="34" charset="0"/>
          </a:endParaRPr>
        </a:p>
      </dgm:t>
    </dgm:pt>
    <dgm:pt modelId="{D96EBED4-0A5E-452C-B2F3-9642E81E8BE6}">
      <dgm:prSet phldrT="[Texto]" custT="1"/>
      <dgm:spPr/>
      <dgm:t>
        <a:bodyPr/>
        <a:lstStyle/>
        <a:p>
          <a:pPr algn="just"/>
          <a:r>
            <a:rPr lang="es-EC" sz="1800" dirty="0" smtClean="0">
              <a:latin typeface="Arial" pitchFamily="34" charset="0"/>
              <a:cs typeface="Arial" pitchFamily="34" charset="0"/>
            </a:rPr>
            <a:t>Determinar los procedimientos que permitan minimizar los riesgos de origen natural que pueden afectar a la Unidad Educativa Sebastián de Benalcázar, con el fin de precautelar los recursos humanos y materiales</a:t>
          </a:r>
          <a:endParaRPr lang="es-EC" sz="1800" dirty="0">
            <a:latin typeface="Arial" pitchFamily="34" charset="0"/>
            <a:cs typeface="Arial" pitchFamily="34" charset="0"/>
          </a:endParaRPr>
        </a:p>
      </dgm:t>
    </dgm:pt>
    <dgm:pt modelId="{D2796615-B54F-45B7-90DF-2A761C91168C}" type="parTrans" cxnId="{09E5A7A9-179D-4119-9B14-706431A44C2C}">
      <dgm:prSet/>
      <dgm:spPr/>
      <dgm:t>
        <a:bodyPr/>
        <a:lstStyle/>
        <a:p>
          <a:endParaRPr lang="es-EC" sz="2400">
            <a:latin typeface="Arial" pitchFamily="34" charset="0"/>
            <a:cs typeface="Arial" pitchFamily="34" charset="0"/>
          </a:endParaRPr>
        </a:p>
      </dgm:t>
    </dgm:pt>
    <dgm:pt modelId="{7BCFB379-9055-417C-9524-2CA9605E9986}" type="sibTrans" cxnId="{09E5A7A9-179D-4119-9B14-706431A44C2C}">
      <dgm:prSet/>
      <dgm:spPr/>
      <dgm:t>
        <a:bodyPr/>
        <a:lstStyle/>
        <a:p>
          <a:endParaRPr lang="es-EC" sz="2400">
            <a:latin typeface="Arial" pitchFamily="34" charset="0"/>
            <a:cs typeface="Arial" pitchFamily="34" charset="0"/>
          </a:endParaRPr>
        </a:p>
      </dgm:t>
    </dgm:pt>
    <dgm:pt modelId="{F66BD4B8-5BCF-4570-ACA7-942A5665CA6E}">
      <dgm:prSet phldrT="[Texto]" custT="1"/>
      <dgm:spPr/>
      <dgm:t>
        <a:bodyPr/>
        <a:lstStyle/>
        <a:p>
          <a:r>
            <a:rPr lang="es-EC" sz="2400" b="1" dirty="0" smtClean="0">
              <a:latin typeface="Arial" pitchFamily="34" charset="0"/>
              <a:cs typeface="Arial" pitchFamily="34" charset="0"/>
            </a:rPr>
            <a:t>Específicos</a:t>
          </a:r>
          <a:endParaRPr lang="es-EC" sz="2400" b="1" dirty="0">
            <a:latin typeface="Arial" pitchFamily="34" charset="0"/>
            <a:cs typeface="Arial" pitchFamily="34" charset="0"/>
          </a:endParaRPr>
        </a:p>
      </dgm:t>
    </dgm:pt>
    <dgm:pt modelId="{4C5222FE-088F-405F-A6C2-43A66518D3F1}" type="parTrans" cxnId="{4E1C0D96-AB1B-445C-B907-A6079A471C2D}">
      <dgm:prSet/>
      <dgm:spPr/>
      <dgm:t>
        <a:bodyPr/>
        <a:lstStyle/>
        <a:p>
          <a:endParaRPr lang="es-EC" sz="2400">
            <a:latin typeface="Arial" pitchFamily="34" charset="0"/>
            <a:cs typeface="Arial" pitchFamily="34" charset="0"/>
          </a:endParaRPr>
        </a:p>
      </dgm:t>
    </dgm:pt>
    <dgm:pt modelId="{C466524B-8EC7-4627-9DBD-CECDBAB3902A}" type="sibTrans" cxnId="{4E1C0D96-AB1B-445C-B907-A6079A471C2D}">
      <dgm:prSet/>
      <dgm:spPr/>
      <dgm:t>
        <a:bodyPr/>
        <a:lstStyle/>
        <a:p>
          <a:endParaRPr lang="es-EC" sz="2400">
            <a:latin typeface="Arial" pitchFamily="34" charset="0"/>
            <a:cs typeface="Arial" pitchFamily="34" charset="0"/>
          </a:endParaRPr>
        </a:p>
      </dgm:t>
    </dgm:pt>
    <dgm:pt modelId="{453CD440-6F75-4B2F-893A-EC43B6B713A1}">
      <dgm:prSet phldrT="[Texto]" custT="1"/>
      <dgm:spPr/>
      <dgm:t>
        <a:bodyPr/>
        <a:lstStyle/>
        <a:p>
          <a:pPr>
            <a:lnSpc>
              <a:spcPct val="90000"/>
            </a:lnSpc>
          </a:pPr>
          <a:endParaRPr lang="es-EC" sz="2400" dirty="0">
            <a:latin typeface="Arial" pitchFamily="34" charset="0"/>
            <a:cs typeface="Arial" pitchFamily="34" charset="0"/>
          </a:endParaRPr>
        </a:p>
      </dgm:t>
    </dgm:pt>
    <dgm:pt modelId="{18374AE4-4F1C-44B8-8C43-AC8676743489}" type="parTrans" cxnId="{EE26434B-1A9E-4A5A-810A-88110ED5F2EF}">
      <dgm:prSet/>
      <dgm:spPr/>
      <dgm:t>
        <a:bodyPr/>
        <a:lstStyle/>
        <a:p>
          <a:endParaRPr lang="es-EC" sz="2400">
            <a:latin typeface="Arial" pitchFamily="34" charset="0"/>
            <a:cs typeface="Arial" pitchFamily="34" charset="0"/>
          </a:endParaRPr>
        </a:p>
      </dgm:t>
    </dgm:pt>
    <dgm:pt modelId="{D8513324-D314-463C-81ED-2C86213C3C8E}" type="sibTrans" cxnId="{EE26434B-1A9E-4A5A-810A-88110ED5F2EF}">
      <dgm:prSet/>
      <dgm:spPr/>
      <dgm:t>
        <a:bodyPr/>
        <a:lstStyle/>
        <a:p>
          <a:endParaRPr lang="es-EC" sz="2400">
            <a:latin typeface="Arial" pitchFamily="34" charset="0"/>
            <a:cs typeface="Arial" pitchFamily="34" charset="0"/>
          </a:endParaRPr>
        </a:p>
      </dgm:t>
    </dgm:pt>
    <dgm:pt modelId="{E6423BB6-8DF5-48E0-A826-93D4EB3C87FD}">
      <dgm:prSet phldrT="[Texto]" custT="1"/>
      <dgm:spPr/>
      <dgm:t>
        <a:bodyPr/>
        <a:lstStyle/>
        <a:p>
          <a:pPr algn="just"/>
          <a:r>
            <a:rPr lang="es-EC" sz="1800" b="1" dirty="0" smtClean="0">
              <a:latin typeface="Arial" pitchFamily="34" charset="0"/>
              <a:cs typeface="Arial" pitchFamily="34" charset="0"/>
            </a:rPr>
            <a:t>1. </a:t>
          </a:r>
          <a:r>
            <a:rPr lang="es-EC" sz="1800" dirty="0" smtClean="0">
              <a:latin typeface="Arial" pitchFamily="34" charset="0"/>
              <a:cs typeface="Arial" pitchFamily="34" charset="0"/>
            </a:rPr>
            <a:t>Establecer los riesgos de origen natural que afectan a la Unidad Educativa Sebastián de Benalcázar.</a:t>
          </a:r>
        </a:p>
        <a:p>
          <a:pPr algn="just"/>
          <a:r>
            <a:rPr lang="es-EC" sz="1800" b="1" dirty="0" smtClean="0">
              <a:latin typeface="Arial" pitchFamily="34" charset="0"/>
              <a:cs typeface="Arial" pitchFamily="34" charset="0"/>
            </a:rPr>
            <a:t>2. </a:t>
          </a:r>
          <a:r>
            <a:rPr lang="es-EC" sz="1800" dirty="0" smtClean="0">
              <a:latin typeface="Arial" pitchFamily="34" charset="0"/>
              <a:cs typeface="Arial" pitchFamily="34" charset="0"/>
            </a:rPr>
            <a:t>Determinar las medidas de seguridad que dispone la Unidad Educativa Sebastián de Benalcázar, para enfrentar riesgos de origen natural y evitar sus consecuencias. </a:t>
          </a:r>
        </a:p>
        <a:p>
          <a:pPr algn="just"/>
          <a:r>
            <a:rPr lang="es-EC" sz="1800" b="1" dirty="0" smtClean="0">
              <a:latin typeface="Arial" pitchFamily="34" charset="0"/>
              <a:cs typeface="Arial" pitchFamily="34" charset="0"/>
            </a:rPr>
            <a:t>3. </a:t>
          </a:r>
          <a:r>
            <a:rPr lang="es-EC" sz="1800" dirty="0" smtClean="0">
              <a:latin typeface="Arial" pitchFamily="34" charset="0"/>
              <a:cs typeface="Arial" pitchFamily="34" charset="0"/>
            </a:rPr>
            <a:t>Proponer un plan de seguridad física que minimice los riesgos a los que están expuestos los estudiantes, docentes, personal administrativo y de servicios de la Unidad Educativa Sebastián de Benalcázar de la parroquia El Eno.</a:t>
          </a:r>
          <a:endParaRPr lang="es-EC" sz="1800" dirty="0">
            <a:latin typeface="Arial" pitchFamily="34" charset="0"/>
            <a:cs typeface="Arial" pitchFamily="34" charset="0"/>
          </a:endParaRPr>
        </a:p>
      </dgm:t>
    </dgm:pt>
    <dgm:pt modelId="{6C92FD5E-6BC3-485E-9CC1-42058422F424}" type="sibTrans" cxnId="{2683363C-A5DC-492C-8050-F4DCAEF59226}">
      <dgm:prSet/>
      <dgm:spPr/>
      <dgm:t>
        <a:bodyPr/>
        <a:lstStyle/>
        <a:p>
          <a:endParaRPr lang="es-EC" sz="2400">
            <a:latin typeface="Arial" pitchFamily="34" charset="0"/>
            <a:cs typeface="Arial" pitchFamily="34" charset="0"/>
          </a:endParaRPr>
        </a:p>
      </dgm:t>
    </dgm:pt>
    <dgm:pt modelId="{DD27CD2F-95D0-4C54-AE28-04204E1E2147}" type="parTrans" cxnId="{2683363C-A5DC-492C-8050-F4DCAEF59226}">
      <dgm:prSet/>
      <dgm:spPr/>
      <dgm:t>
        <a:bodyPr/>
        <a:lstStyle/>
        <a:p>
          <a:endParaRPr lang="es-EC" sz="2400">
            <a:latin typeface="Arial" pitchFamily="34" charset="0"/>
            <a:cs typeface="Arial" pitchFamily="34" charset="0"/>
          </a:endParaRPr>
        </a:p>
      </dgm:t>
    </dgm:pt>
    <dgm:pt modelId="{14424026-5034-40F2-852B-1E07F625B79E}" type="pres">
      <dgm:prSet presAssocID="{B4EBFF0A-9919-462E-B9E4-63CFA6A8D37D}" presName="Name0" presStyleCnt="0">
        <dgm:presLayoutVars>
          <dgm:chMax/>
          <dgm:chPref val="3"/>
          <dgm:dir/>
          <dgm:animOne val="branch"/>
          <dgm:animLvl val="lvl"/>
        </dgm:presLayoutVars>
      </dgm:prSet>
      <dgm:spPr/>
      <dgm:t>
        <a:bodyPr/>
        <a:lstStyle/>
        <a:p>
          <a:endParaRPr lang="es-EC"/>
        </a:p>
      </dgm:t>
    </dgm:pt>
    <dgm:pt modelId="{8D2C4D06-E4F2-4DFD-BB79-17696E0A62C1}" type="pres">
      <dgm:prSet presAssocID="{F0D29891-0232-4A9B-A19D-20689D10B3A4}" presName="composite" presStyleCnt="0"/>
      <dgm:spPr/>
    </dgm:pt>
    <dgm:pt modelId="{F1579444-E401-4EB2-9381-070B45CB5F0C}" type="pres">
      <dgm:prSet presAssocID="{F0D29891-0232-4A9B-A19D-20689D10B3A4}" presName="FirstChild" presStyleLbl="revTx" presStyleIdx="0" presStyleCnt="3" custScaleY="411577" custLinFactNeighborX="491" custLinFactNeighborY="-50820">
        <dgm:presLayoutVars>
          <dgm:chMax val="0"/>
          <dgm:chPref val="0"/>
          <dgm:bulletEnabled val="1"/>
        </dgm:presLayoutVars>
      </dgm:prSet>
      <dgm:spPr/>
      <dgm:t>
        <a:bodyPr/>
        <a:lstStyle/>
        <a:p>
          <a:endParaRPr lang="es-EC"/>
        </a:p>
      </dgm:t>
    </dgm:pt>
    <dgm:pt modelId="{B44FE73E-68A2-4D9D-890B-F6BD675A17D0}" type="pres">
      <dgm:prSet presAssocID="{F0D29891-0232-4A9B-A19D-20689D10B3A4}" presName="Parent" presStyleLbl="alignNode1" presStyleIdx="0" presStyleCnt="2" custScaleY="290869">
        <dgm:presLayoutVars>
          <dgm:chMax val="3"/>
          <dgm:chPref val="3"/>
          <dgm:bulletEnabled val="1"/>
        </dgm:presLayoutVars>
      </dgm:prSet>
      <dgm:spPr/>
      <dgm:t>
        <a:bodyPr/>
        <a:lstStyle/>
        <a:p>
          <a:endParaRPr lang="es-EC"/>
        </a:p>
      </dgm:t>
    </dgm:pt>
    <dgm:pt modelId="{3B646FF9-29C9-433C-81DB-72DBBBA0A08B}" type="pres">
      <dgm:prSet presAssocID="{F0D29891-0232-4A9B-A19D-20689D10B3A4}" presName="Accent" presStyleLbl="parChTrans1D1" presStyleIdx="0" presStyleCnt="2"/>
      <dgm:spPr/>
    </dgm:pt>
    <dgm:pt modelId="{CE994C60-1779-4719-8393-69FC34F20CAE}" type="pres">
      <dgm:prSet presAssocID="{12949D81-091F-4D1D-9688-AC31B41C4F5C}" presName="sibTrans" presStyleCnt="0"/>
      <dgm:spPr/>
    </dgm:pt>
    <dgm:pt modelId="{204BFEBF-7A8C-4A34-BEBE-B92243135E26}" type="pres">
      <dgm:prSet presAssocID="{F66BD4B8-5BCF-4570-ACA7-942A5665CA6E}" presName="composite" presStyleCnt="0"/>
      <dgm:spPr/>
    </dgm:pt>
    <dgm:pt modelId="{CB32AC5D-9F43-4C15-A60F-1BF96E00B859}" type="pres">
      <dgm:prSet presAssocID="{F66BD4B8-5BCF-4570-ACA7-942A5665CA6E}" presName="FirstChild" presStyleLbl="revTx" presStyleIdx="1" presStyleCnt="3" custScaleY="800970" custLinFactNeighborY="41144">
        <dgm:presLayoutVars>
          <dgm:chMax val="0"/>
          <dgm:chPref val="0"/>
          <dgm:bulletEnabled val="1"/>
        </dgm:presLayoutVars>
      </dgm:prSet>
      <dgm:spPr/>
      <dgm:t>
        <a:bodyPr/>
        <a:lstStyle/>
        <a:p>
          <a:endParaRPr lang="es-EC"/>
        </a:p>
      </dgm:t>
    </dgm:pt>
    <dgm:pt modelId="{C9A242B4-69BA-4424-ABCB-8F3E2C6AC515}" type="pres">
      <dgm:prSet presAssocID="{F66BD4B8-5BCF-4570-ACA7-942A5665CA6E}" presName="Parent" presStyleLbl="alignNode1" presStyleIdx="1" presStyleCnt="2" custScaleY="275783">
        <dgm:presLayoutVars>
          <dgm:chMax val="3"/>
          <dgm:chPref val="3"/>
          <dgm:bulletEnabled val="1"/>
        </dgm:presLayoutVars>
      </dgm:prSet>
      <dgm:spPr/>
      <dgm:t>
        <a:bodyPr/>
        <a:lstStyle/>
        <a:p>
          <a:endParaRPr lang="es-EC"/>
        </a:p>
      </dgm:t>
    </dgm:pt>
    <dgm:pt modelId="{A9621E8E-9187-4AFF-BC8B-30553BDC9ABA}" type="pres">
      <dgm:prSet presAssocID="{F66BD4B8-5BCF-4570-ACA7-942A5665CA6E}" presName="Accent" presStyleLbl="parChTrans1D1" presStyleIdx="1" presStyleCnt="2"/>
      <dgm:spPr/>
    </dgm:pt>
    <dgm:pt modelId="{4956A305-B3C9-41E5-B55D-4481E723E2F7}" type="pres">
      <dgm:prSet presAssocID="{F66BD4B8-5BCF-4570-ACA7-942A5665CA6E}" presName="Child" presStyleLbl="revTx" presStyleIdx="2" presStyleCnt="3">
        <dgm:presLayoutVars>
          <dgm:chMax val="0"/>
          <dgm:chPref val="0"/>
          <dgm:bulletEnabled val="1"/>
        </dgm:presLayoutVars>
      </dgm:prSet>
      <dgm:spPr/>
      <dgm:t>
        <a:bodyPr/>
        <a:lstStyle/>
        <a:p>
          <a:endParaRPr lang="es-EC"/>
        </a:p>
      </dgm:t>
    </dgm:pt>
  </dgm:ptLst>
  <dgm:cxnLst>
    <dgm:cxn modelId="{2683363C-A5DC-492C-8050-F4DCAEF59226}" srcId="{F66BD4B8-5BCF-4570-ACA7-942A5665CA6E}" destId="{E6423BB6-8DF5-48E0-A826-93D4EB3C87FD}" srcOrd="0" destOrd="0" parTransId="{DD27CD2F-95D0-4C54-AE28-04204E1E2147}" sibTransId="{6C92FD5E-6BC3-485E-9CC1-42058422F424}"/>
    <dgm:cxn modelId="{DB5B0773-9B28-4CDD-8E84-5FBCF7095752}" type="presOf" srcId="{D96EBED4-0A5E-452C-B2F3-9642E81E8BE6}" destId="{F1579444-E401-4EB2-9381-070B45CB5F0C}" srcOrd="0" destOrd="0" presId="urn:microsoft.com/office/officeart/2011/layout/TabList"/>
    <dgm:cxn modelId="{2A3E94D8-0000-4FBD-8FAE-AF11A5D5C2A8}" srcId="{B4EBFF0A-9919-462E-B9E4-63CFA6A8D37D}" destId="{F0D29891-0232-4A9B-A19D-20689D10B3A4}" srcOrd="0" destOrd="0" parTransId="{E6E486C9-F7C6-4A83-8426-E64DEC2F5E5E}" sibTransId="{12949D81-091F-4D1D-9688-AC31B41C4F5C}"/>
    <dgm:cxn modelId="{C2924FE3-0AEE-489D-BFD4-BDC7ACA55327}" type="presOf" srcId="{E6423BB6-8DF5-48E0-A826-93D4EB3C87FD}" destId="{CB32AC5D-9F43-4C15-A60F-1BF96E00B859}" srcOrd="0" destOrd="0" presId="urn:microsoft.com/office/officeart/2011/layout/TabList"/>
    <dgm:cxn modelId="{FCAEE6F9-7134-4BDE-B1DD-F3838C7439FB}" type="presOf" srcId="{B4EBFF0A-9919-462E-B9E4-63CFA6A8D37D}" destId="{14424026-5034-40F2-852B-1E07F625B79E}" srcOrd="0" destOrd="0" presId="urn:microsoft.com/office/officeart/2011/layout/TabList"/>
    <dgm:cxn modelId="{6B5A4E72-F7DC-4218-BF57-420684A25407}" type="presOf" srcId="{453CD440-6F75-4B2F-893A-EC43B6B713A1}" destId="{4956A305-B3C9-41E5-B55D-4481E723E2F7}" srcOrd="0" destOrd="0" presId="urn:microsoft.com/office/officeart/2011/layout/TabList"/>
    <dgm:cxn modelId="{0A7D710C-E14F-4563-8B99-A9FBC824EAD6}" type="presOf" srcId="{F66BD4B8-5BCF-4570-ACA7-942A5665CA6E}" destId="{C9A242B4-69BA-4424-ABCB-8F3E2C6AC515}" srcOrd="0" destOrd="0" presId="urn:microsoft.com/office/officeart/2011/layout/TabList"/>
    <dgm:cxn modelId="{09E5A7A9-179D-4119-9B14-706431A44C2C}" srcId="{F0D29891-0232-4A9B-A19D-20689D10B3A4}" destId="{D96EBED4-0A5E-452C-B2F3-9642E81E8BE6}" srcOrd="0" destOrd="0" parTransId="{D2796615-B54F-45B7-90DF-2A761C91168C}" sibTransId="{7BCFB379-9055-417C-9524-2CA9605E9986}"/>
    <dgm:cxn modelId="{EE26434B-1A9E-4A5A-810A-88110ED5F2EF}" srcId="{F66BD4B8-5BCF-4570-ACA7-942A5665CA6E}" destId="{453CD440-6F75-4B2F-893A-EC43B6B713A1}" srcOrd="1" destOrd="0" parTransId="{18374AE4-4F1C-44B8-8C43-AC8676743489}" sibTransId="{D8513324-D314-463C-81ED-2C86213C3C8E}"/>
    <dgm:cxn modelId="{EDBAA5E7-8896-4415-9B11-1CF9DAACC2F7}" type="presOf" srcId="{F0D29891-0232-4A9B-A19D-20689D10B3A4}" destId="{B44FE73E-68A2-4D9D-890B-F6BD675A17D0}" srcOrd="0" destOrd="0" presId="urn:microsoft.com/office/officeart/2011/layout/TabList"/>
    <dgm:cxn modelId="{4E1C0D96-AB1B-445C-B907-A6079A471C2D}" srcId="{B4EBFF0A-9919-462E-B9E4-63CFA6A8D37D}" destId="{F66BD4B8-5BCF-4570-ACA7-942A5665CA6E}" srcOrd="1" destOrd="0" parTransId="{4C5222FE-088F-405F-A6C2-43A66518D3F1}" sibTransId="{C466524B-8EC7-4627-9DBD-CECDBAB3902A}"/>
    <dgm:cxn modelId="{5962BBDC-7671-467E-9AA2-3CA4A0E104E8}" type="presParOf" srcId="{14424026-5034-40F2-852B-1E07F625B79E}" destId="{8D2C4D06-E4F2-4DFD-BB79-17696E0A62C1}" srcOrd="0" destOrd="0" presId="urn:microsoft.com/office/officeart/2011/layout/TabList"/>
    <dgm:cxn modelId="{3C5F1D15-2181-4E0B-9A7C-40FA3285A783}" type="presParOf" srcId="{8D2C4D06-E4F2-4DFD-BB79-17696E0A62C1}" destId="{F1579444-E401-4EB2-9381-070B45CB5F0C}" srcOrd="0" destOrd="0" presId="urn:microsoft.com/office/officeart/2011/layout/TabList"/>
    <dgm:cxn modelId="{9EB21293-CA76-4FD4-B154-FB46B51D5F5B}" type="presParOf" srcId="{8D2C4D06-E4F2-4DFD-BB79-17696E0A62C1}" destId="{B44FE73E-68A2-4D9D-890B-F6BD675A17D0}" srcOrd="1" destOrd="0" presId="urn:microsoft.com/office/officeart/2011/layout/TabList"/>
    <dgm:cxn modelId="{9EA53828-A24E-4878-A599-63603484EA69}" type="presParOf" srcId="{8D2C4D06-E4F2-4DFD-BB79-17696E0A62C1}" destId="{3B646FF9-29C9-433C-81DB-72DBBBA0A08B}" srcOrd="2" destOrd="0" presId="urn:microsoft.com/office/officeart/2011/layout/TabList"/>
    <dgm:cxn modelId="{D8AD54A5-D0E1-4488-93B7-B49248EA94C5}" type="presParOf" srcId="{14424026-5034-40F2-852B-1E07F625B79E}" destId="{CE994C60-1779-4719-8393-69FC34F20CAE}" srcOrd="1" destOrd="0" presId="urn:microsoft.com/office/officeart/2011/layout/TabList"/>
    <dgm:cxn modelId="{F5277E37-9985-4808-BE0B-F96FA3554295}" type="presParOf" srcId="{14424026-5034-40F2-852B-1E07F625B79E}" destId="{204BFEBF-7A8C-4A34-BEBE-B92243135E26}" srcOrd="2" destOrd="0" presId="urn:microsoft.com/office/officeart/2011/layout/TabList"/>
    <dgm:cxn modelId="{7641E5CE-7C0B-422E-9144-E3D735A784FF}" type="presParOf" srcId="{204BFEBF-7A8C-4A34-BEBE-B92243135E26}" destId="{CB32AC5D-9F43-4C15-A60F-1BF96E00B859}" srcOrd="0" destOrd="0" presId="urn:microsoft.com/office/officeart/2011/layout/TabList"/>
    <dgm:cxn modelId="{BB3E1062-223D-490D-86A2-7EBE0577A18F}" type="presParOf" srcId="{204BFEBF-7A8C-4A34-BEBE-B92243135E26}" destId="{C9A242B4-69BA-4424-ABCB-8F3E2C6AC515}" srcOrd="1" destOrd="0" presId="urn:microsoft.com/office/officeart/2011/layout/TabList"/>
    <dgm:cxn modelId="{6B0A6A91-9D48-4662-BBD5-74F41AD99BA4}" type="presParOf" srcId="{204BFEBF-7A8C-4A34-BEBE-B92243135E26}" destId="{A9621E8E-9187-4AFF-BC8B-30553BDC9ABA}" srcOrd="2" destOrd="0" presId="urn:microsoft.com/office/officeart/2011/layout/TabList"/>
    <dgm:cxn modelId="{50618407-B327-480E-A082-9258DF45608C}" type="presParOf" srcId="{14424026-5034-40F2-852B-1E07F625B79E}" destId="{4956A305-B3C9-41E5-B55D-4481E723E2F7}" srcOrd="3"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B0D43-5E87-415D-B877-57F9D532E103}" type="doc">
      <dgm:prSet loTypeId="urn:microsoft.com/office/officeart/2005/8/layout/pList2" loCatId="list" qsTypeId="urn:microsoft.com/office/officeart/2005/8/quickstyle/3d3" qsCatId="3D" csTypeId="urn:microsoft.com/office/officeart/2005/8/colors/colorful5" csCatId="colorful" phldr="1"/>
      <dgm:spPr/>
    </dgm:pt>
    <dgm:pt modelId="{A2393465-C061-4270-B9C4-BFDD6D1CB3E2}">
      <dgm:prSet phldrT="[Texto]"/>
      <dgm:spPr/>
      <dgm:t>
        <a:bodyPr/>
        <a:lstStyle/>
        <a:p>
          <a:r>
            <a:rPr lang="es-EC" dirty="0" smtClean="0">
              <a:solidFill>
                <a:schemeClr val="tx1"/>
              </a:solidFill>
              <a:latin typeface="Arial" pitchFamily="34" charset="0"/>
              <a:cs typeface="Arial" pitchFamily="34" charset="0"/>
            </a:rPr>
            <a:t>El objeto a proteger</a:t>
          </a:r>
          <a:endParaRPr lang="es-EC" dirty="0">
            <a:solidFill>
              <a:schemeClr val="tx1"/>
            </a:solidFill>
            <a:latin typeface="Arial" pitchFamily="34" charset="0"/>
            <a:cs typeface="Arial" pitchFamily="34" charset="0"/>
          </a:endParaRPr>
        </a:p>
      </dgm:t>
    </dgm:pt>
    <dgm:pt modelId="{0B3BF300-F72F-4B3E-A153-006D7D3E764C}" type="parTrans" cxnId="{855ED223-FA4B-4435-8183-1EC7E3C022C0}">
      <dgm:prSet/>
      <dgm:spPr/>
      <dgm:t>
        <a:bodyPr/>
        <a:lstStyle/>
        <a:p>
          <a:endParaRPr lang="es-EC"/>
        </a:p>
      </dgm:t>
    </dgm:pt>
    <dgm:pt modelId="{551547E6-C265-4322-B125-323179A2C20E}" type="sibTrans" cxnId="{855ED223-FA4B-4435-8183-1EC7E3C022C0}">
      <dgm:prSet/>
      <dgm:spPr/>
      <dgm:t>
        <a:bodyPr/>
        <a:lstStyle/>
        <a:p>
          <a:endParaRPr lang="es-EC"/>
        </a:p>
      </dgm:t>
    </dgm:pt>
    <dgm:pt modelId="{3E7B8DD2-A495-4C2D-887E-F09F375DB329}">
      <dgm:prSet phldrT="[Texto]"/>
      <dgm:spPr/>
      <dgm:t>
        <a:bodyPr/>
        <a:lstStyle/>
        <a:p>
          <a:r>
            <a:rPr lang="es-EC" smtClean="0">
              <a:solidFill>
                <a:schemeClr val="tx1"/>
              </a:solidFill>
              <a:latin typeface="Arial" pitchFamily="34" charset="0"/>
              <a:cs typeface="Arial" pitchFamily="34" charset="0"/>
            </a:rPr>
            <a:t>Las amenazas</a:t>
          </a:r>
          <a:endParaRPr lang="es-EC" dirty="0">
            <a:solidFill>
              <a:schemeClr val="tx1"/>
            </a:solidFill>
            <a:latin typeface="Arial" pitchFamily="34" charset="0"/>
            <a:cs typeface="Arial" pitchFamily="34" charset="0"/>
          </a:endParaRPr>
        </a:p>
      </dgm:t>
    </dgm:pt>
    <dgm:pt modelId="{0E8B5570-58ED-4EA6-B383-3DFB670356C3}" type="parTrans" cxnId="{1411F41C-3816-4B96-BBD8-B614AC568B58}">
      <dgm:prSet/>
      <dgm:spPr/>
      <dgm:t>
        <a:bodyPr/>
        <a:lstStyle/>
        <a:p>
          <a:endParaRPr lang="es-EC"/>
        </a:p>
      </dgm:t>
    </dgm:pt>
    <dgm:pt modelId="{6B562FC2-207B-4D86-84F9-DC8896C21645}" type="sibTrans" cxnId="{1411F41C-3816-4B96-BBD8-B614AC568B58}">
      <dgm:prSet/>
      <dgm:spPr/>
      <dgm:t>
        <a:bodyPr/>
        <a:lstStyle/>
        <a:p>
          <a:endParaRPr lang="es-EC"/>
        </a:p>
      </dgm:t>
    </dgm:pt>
    <dgm:pt modelId="{EF0F5D27-FCE2-49A0-93E2-73913DC75A24}">
      <dgm:prSet phldrT="[Texto]"/>
      <dgm:spPr/>
      <dgm:t>
        <a:bodyPr/>
        <a:lstStyle/>
        <a:p>
          <a:r>
            <a:rPr lang="es-EC" smtClean="0">
              <a:solidFill>
                <a:schemeClr val="tx1"/>
              </a:solidFill>
              <a:latin typeface="Arial" pitchFamily="34" charset="0"/>
              <a:cs typeface="Arial" pitchFamily="34" charset="0"/>
            </a:rPr>
            <a:t>El espacio y el tiempo</a:t>
          </a:r>
          <a:endParaRPr lang="es-EC" dirty="0">
            <a:solidFill>
              <a:schemeClr val="tx1"/>
            </a:solidFill>
            <a:latin typeface="Arial" pitchFamily="34" charset="0"/>
            <a:cs typeface="Arial" pitchFamily="34" charset="0"/>
          </a:endParaRPr>
        </a:p>
      </dgm:t>
    </dgm:pt>
    <dgm:pt modelId="{B399AC88-1FF7-4BE1-82D1-4A43C0A65803}" type="parTrans" cxnId="{4C28A1E4-32B8-459A-B833-16957E81F69B}">
      <dgm:prSet/>
      <dgm:spPr/>
      <dgm:t>
        <a:bodyPr/>
        <a:lstStyle/>
        <a:p>
          <a:endParaRPr lang="es-EC"/>
        </a:p>
      </dgm:t>
    </dgm:pt>
    <dgm:pt modelId="{411A245C-7731-46E5-A7B0-51A04BAB6DD2}" type="sibTrans" cxnId="{4C28A1E4-32B8-459A-B833-16957E81F69B}">
      <dgm:prSet/>
      <dgm:spPr/>
      <dgm:t>
        <a:bodyPr/>
        <a:lstStyle/>
        <a:p>
          <a:endParaRPr lang="es-EC"/>
        </a:p>
      </dgm:t>
    </dgm:pt>
    <dgm:pt modelId="{007829FD-AE86-43F4-A4AC-9797982F25D4}">
      <dgm:prSet phldrT="[Texto]"/>
      <dgm:spPr/>
      <dgm:t>
        <a:bodyPr/>
        <a:lstStyle/>
        <a:p>
          <a:r>
            <a:rPr lang="es-EC" dirty="0" smtClean="0">
              <a:solidFill>
                <a:schemeClr val="tx1"/>
              </a:solidFill>
              <a:latin typeface="Arial" pitchFamily="34" charset="0"/>
              <a:cs typeface="Arial" pitchFamily="34" charset="0"/>
            </a:rPr>
            <a:t>Los medios de protección</a:t>
          </a:r>
          <a:endParaRPr lang="es-EC" dirty="0">
            <a:solidFill>
              <a:schemeClr val="tx1"/>
            </a:solidFill>
            <a:latin typeface="Arial" pitchFamily="34" charset="0"/>
            <a:cs typeface="Arial" pitchFamily="34" charset="0"/>
          </a:endParaRPr>
        </a:p>
      </dgm:t>
    </dgm:pt>
    <dgm:pt modelId="{DED7315B-15E5-40C4-BC93-35070995693A}" type="parTrans" cxnId="{856E15FB-A5F6-41D0-8DF2-4DEEB02AA846}">
      <dgm:prSet/>
      <dgm:spPr/>
      <dgm:t>
        <a:bodyPr/>
        <a:lstStyle/>
        <a:p>
          <a:endParaRPr lang="es-EC"/>
        </a:p>
      </dgm:t>
    </dgm:pt>
    <dgm:pt modelId="{8AE9150C-5A19-41A4-8598-A8B336570C71}" type="sibTrans" cxnId="{856E15FB-A5F6-41D0-8DF2-4DEEB02AA846}">
      <dgm:prSet/>
      <dgm:spPr/>
      <dgm:t>
        <a:bodyPr/>
        <a:lstStyle/>
        <a:p>
          <a:endParaRPr lang="es-EC"/>
        </a:p>
      </dgm:t>
    </dgm:pt>
    <dgm:pt modelId="{83660498-6370-44B5-AAAB-352B3F00D350}" type="pres">
      <dgm:prSet presAssocID="{BE0B0D43-5E87-415D-B877-57F9D532E103}" presName="Name0" presStyleCnt="0">
        <dgm:presLayoutVars>
          <dgm:dir/>
          <dgm:resizeHandles val="exact"/>
        </dgm:presLayoutVars>
      </dgm:prSet>
      <dgm:spPr/>
    </dgm:pt>
    <dgm:pt modelId="{766AF80D-19CA-43A9-9DFB-BED1EDFA9922}" type="pres">
      <dgm:prSet presAssocID="{BE0B0D43-5E87-415D-B877-57F9D532E103}" presName="bkgdShp" presStyleLbl="alignAccFollowNode1" presStyleIdx="0" presStyleCnt="1"/>
      <dgm:spPr/>
    </dgm:pt>
    <dgm:pt modelId="{69DC6522-15FF-4504-85FB-B146DB9F283B}" type="pres">
      <dgm:prSet presAssocID="{BE0B0D43-5E87-415D-B877-57F9D532E103}" presName="linComp" presStyleCnt="0"/>
      <dgm:spPr/>
    </dgm:pt>
    <dgm:pt modelId="{EDA4DE55-5E97-48F4-A50E-F015EC54AC46}" type="pres">
      <dgm:prSet presAssocID="{A2393465-C061-4270-B9C4-BFDD6D1CB3E2}" presName="compNode" presStyleCnt="0"/>
      <dgm:spPr/>
    </dgm:pt>
    <dgm:pt modelId="{2CEF06EA-00AD-4D66-9AEA-371C7056F8CE}" type="pres">
      <dgm:prSet presAssocID="{A2393465-C061-4270-B9C4-BFDD6D1CB3E2}" presName="node" presStyleLbl="node1" presStyleIdx="0" presStyleCnt="4">
        <dgm:presLayoutVars>
          <dgm:bulletEnabled val="1"/>
        </dgm:presLayoutVars>
      </dgm:prSet>
      <dgm:spPr/>
      <dgm:t>
        <a:bodyPr/>
        <a:lstStyle/>
        <a:p>
          <a:endParaRPr lang="es-EC"/>
        </a:p>
      </dgm:t>
    </dgm:pt>
    <dgm:pt modelId="{FE81F569-5471-4811-89CB-1C5948A358F5}" type="pres">
      <dgm:prSet presAssocID="{A2393465-C061-4270-B9C4-BFDD6D1CB3E2}" presName="invisiNode" presStyleLbl="node1" presStyleIdx="0" presStyleCnt="4"/>
      <dgm:spPr/>
    </dgm:pt>
    <dgm:pt modelId="{6B8D7DAD-65B6-4EAD-9719-4793912C1615}" type="pres">
      <dgm:prSet presAssocID="{A2393465-C061-4270-B9C4-BFDD6D1CB3E2}" presName="imagNode" presStyleLbl="fgImgPlace1" presStyleIdx="0" presStyleCnt="4"/>
      <dgm:spPr>
        <a:blipFill rotWithShape="1">
          <a:blip xmlns:r="http://schemas.openxmlformats.org/officeDocument/2006/relationships" r:embed="rId1"/>
          <a:stretch>
            <a:fillRect/>
          </a:stretch>
        </a:blipFill>
      </dgm:spPr>
    </dgm:pt>
    <dgm:pt modelId="{68545E2A-0595-47B5-8D7C-196DCD3B1114}" type="pres">
      <dgm:prSet presAssocID="{551547E6-C265-4322-B125-323179A2C20E}" presName="sibTrans" presStyleLbl="sibTrans2D1" presStyleIdx="0" presStyleCnt="0"/>
      <dgm:spPr/>
      <dgm:t>
        <a:bodyPr/>
        <a:lstStyle/>
        <a:p>
          <a:endParaRPr lang="es-EC"/>
        </a:p>
      </dgm:t>
    </dgm:pt>
    <dgm:pt modelId="{BD16B5CA-2B7A-4DAE-8BBD-0AC50164DFE5}" type="pres">
      <dgm:prSet presAssocID="{3E7B8DD2-A495-4C2D-887E-F09F375DB329}" presName="compNode" presStyleCnt="0"/>
      <dgm:spPr/>
    </dgm:pt>
    <dgm:pt modelId="{28648269-1919-4255-938C-4A5E3B2E7ED9}" type="pres">
      <dgm:prSet presAssocID="{3E7B8DD2-A495-4C2D-887E-F09F375DB329}" presName="node" presStyleLbl="node1" presStyleIdx="1" presStyleCnt="4">
        <dgm:presLayoutVars>
          <dgm:bulletEnabled val="1"/>
        </dgm:presLayoutVars>
      </dgm:prSet>
      <dgm:spPr/>
      <dgm:t>
        <a:bodyPr/>
        <a:lstStyle/>
        <a:p>
          <a:endParaRPr lang="es-EC"/>
        </a:p>
      </dgm:t>
    </dgm:pt>
    <dgm:pt modelId="{645DA647-EAE9-4270-8C97-E187E7768A6F}" type="pres">
      <dgm:prSet presAssocID="{3E7B8DD2-A495-4C2D-887E-F09F375DB329}" presName="invisiNode" presStyleLbl="node1" presStyleIdx="1" presStyleCnt="4"/>
      <dgm:spPr/>
    </dgm:pt>
    <dgm:pt modelId="{C42F9DF7-246E-4DDD-9D47-09FFFE7CAB30}" type="pres">
      <dgm:prSet presAssocID="{3E7B8DD2-A495-4C2D-887E-F09F375DB329}" presName="imagNode" presStyleLbl="fgImgPlace1" presStyleIdx="1" presStyleCnt="4"/>
      <dgm:spPr>
        <a:blipFill rotWithShape="1">
          <a:blip xmlns:r="http://schemas.openxmlformats.org/officeDocument/2006/relationships" r:embed="rId2"/>
          <a:stretch>
            <a:fillRect/>
          </a:stretch>
        </a:blipFill>
      </dgm:spPr>
    </dgm:pt>
    <dgm:pt modelId="{C3CD50DC-63AD-481E-A5CA-BE4DA5E30F20}" type="pres">
      <dgm:prSet presAssocID="{6B562FC2-207B-4D86-84F9-DC8896C21645}" presName="sibTrans" presStyleLbl="sibTrans2D1" presStyleIdx="0" presStyleCnt="0"/>
      <dgm:spPr/>
      <dgm:t>
        <a:bodyPr/>
        <a:lstStyle/>
        <a:p>
          <a:endParaRPr lang="es-EC"/>
        </a:p>
      </dgm:t>
    </dgm:pt>
    <dgm:pt modelId="{DEA9DBA7-8D1F-472E-ACC8-777D8B325CF6}" type="pres">
      <dgm:prSet presAssocID="{EF0F5D27-FCE2-49A0-93E2-73913DC75A24}" presName="compNode" presStyleCnt="0"/>
      <dgm:spPr/>
    </dgm:pt>
    <dgm:pt modelId="{0D4C09E7-943C-4597-8CB8-5D2871A5F826}" type="pres">
      <dgm:prSet presAssocID="{EF0F5D27-FCE2-49A0-93E2-73913DC75A24}" presName="node" presStyleLbl="node1" presStyleIdx="2" presStyleCnt="4">
        <dgm:presLayoutVars>
          <dgm:bulletEnabled val="1"/>
        </dgm:presLayoutVars>
      </dgm:prSet>
      <dgm:spPr/>
      <dgm:t>
        <a:bodyPr/>
        <a:lstStyle/>
        <a:p>
          <a:endParaRPr lang="es-EC"/>
        </a:p>
      </dgm:t>
    </dgm:pt>
    <dgm:pt modelId="{478B0B18-2DE0-4758-9B00-181239F79B36}" type="pres">
      <dgm:prSet presAssocID="{EF0F5D27-FCE2-49A0-93E2-73913DC75A24}" presName="invisiNode" presStyleLbl="node1" presStyleIdx="2" presStyleCnt="4"/>
      <dgm:spPr/>
    </dgm:pt>
    <dgm:pt modelId="{C7316185-39DA-4FDB-9C7A-8C2DB3D7380D}" type="pres">
      <dgm:prSet presAssocID="{EF0F5D27-FCE2-49A0-93E2-73913DC75A24}" presName="imagNode" presStyleLbl="fgImgPlace1" presStyleIdx="2" presStyleCnt="4"/>
      <dgm:spPr>
        <a:blipFill rotWithShape="1">
          <a:blip xmlns:r="http://schemas.openxmlformats.org/officeDocument/2006/relationships" r:embed="rId3"/>
          <a:stretch>
            <a:fillRect/>
          </a:stretch>
        </a:blipFill>
      </dgm:spPr>
    </dgm:pt>
    <dgm:pt modelId="{F9951B7E-6722-4BD5-93A1-E91636FE2FAD}" type="pres">
      <dgm:prSet presAssocID="{411A245C-7731-46E5-A7B0-51A04BAB6DD2}" presName="sibTrans" presStyleLbl="sibTrans2D1" presStyleIdx="0" presStyleCnt="0"/>
      <dgm:spPr/>
      <dgm:t>
        <a:bodyPr/>
        <a:lstStyle/>
        <a:p>
          <a:endParaRPr lang="es-EC"/>
        </a:p>
      </dgm:t>
    </dgm:pt>
    <dgm:pt modelId="{7CCEBDD0-8055-4A2D-AD63-A8C8F6A96EB2}" type="pres">
      <dgm:prSet presAssocID="{007829FD-AE86-43F4-A4AC-9797982F25D4}" presName="compNode" presStyleCnt="0"/>
      <dgm:spPr/>
    </dgm:pt>
    <dgm:pt modelId="{1353662A-813C-46BE-A2D7-1C3D10B30B0E}" type="pres">
      <dgm:prSet presAssocID="{007829FD-AE86-43F4-A4AC-9797982F25D4}" presName="node" presStyleLbl="node1" presStyleIdx="3" presStyleCnt="4">
        <dgm:presLayoutVars>
          <dgm:bulletEnabled val="1"/>
        </dgm:presLayoutVars>
      </dgm:prSet>
      <dgm:spPr/>
      <dgm:t>
        <a:bodyPr/>
        <a:lstStyle/>
        <a:p>
          <a:endParaRPr lang="es-EC"/>
        </a:p>
      </dgm:t>
    </dgm:pt>
    <dgm:pt modelId="{DB699970-574E-4A1C-ACC7-2C705FA3ACB8}" type="pres">
      <dgm:prSet presAssocID="{007829FD-AE86-43F4-A4AC-9797982F25D4}" presName="invisiNode" presStyleLbl="node1" presStyleIdx="3" presStyleCnt="4"/>
      <dgm:spPr/>
    </dgm:pt>
    <dgm:pt modelId="{4B10B109-F39B-492E-B197-EEC9FC217452}" type="pres">
      <dgm:prSet presAssocID="{007829FD-AE86-43F4-A4AC-9797982F25D4}" presName="imagNode" presStyleLbl="fgImgPlace1" presStyleIdx="3" presStyleCnt="4"/>
      <dgm:spPr>
        <a:blipFill rotWithShape="1">
          <a:blip xmlns:r="http://schemas.openxmlformats.org/officeDocument/2006/relationships" r:embed="rId4"/>
          <a:stretch>
            <a:fillRect/>
          </a:stretch>
        </a:blipFill>
      </dgm:spPr>
    </dgm:pt>
  </dgm:ptLst>
  <dgm:cxnLst>
    <dgm:cxn modelId="{69FFFCC5-8BBE-4D8D-9116-D300B0C93276}" type="presOf" srcId="{A2393465-C061-4270-B9C4-BFDD6D1CB3E2}" destId="{2CEF06EA-00AD-4D66-9AEA-371C7056F8CE}" srcOrd="0" destOrd="0" presId="urn:microsoft.com/office/officeart/2005/8/layout/pList2"/>
    <dgm:cxn modelId="{855ED223-FA4B-4435-8183-1EC7E3C022C0}" srcId="{BE0B0D43-5E87-415D-B877-57F9D532E103}" destId="{A2393465-C061-4270-B9C4-BFDD6D1CB3E2}" srcOrd="0" destOrd="0" parTransId="{0B3BF300-F72F-4B3E-A153-006D7D3E764C}" sibTransId="{551547E6-C265-4322-B125-323179A2C20E}"/>
    <dgm:cxn modelId="{26EBC99D-EE78-444B-885E-70E0C83D24E9}" type="presOf" srcId="{BE0B0D43-5E87-415D-B877-57F9D532E103}" destId="{83660498-6370-44B5-AAAB-352B3F00D350}" srcOrd="0" destOrd="0" presId="urn:microsoft.com/office/officeart/2005/8/layout/pList2"/>
    <dgm:cxn modelId="{1411F41C-3816-4B96-BBD8-B614AC568B58}" srcId="{BE0B0D43-5E87-415D-B877-57F9D532E103}" destId="{3E7B8DD2-A495-4C2D-887E-F09F375DB329}" srcOrd="1" destOrd="0" parTransId="{0E8B5570-58ED-4EA6-B383-3DFB670356C3}" sibTransId="{6B562FC2-207B-4D86-84F9-DC8896C21645}"/>
    <dgm:cxn modelId="{67EDAE69-C6BE-492F-9870-09605642A6CB}" type="presOf" srcId="{007829FD-AE86-43F4-A4AC-9797982F25D4}" destId="{1353662A-813C-46BE-A2D7-1C3D10B30B0E}" srcOrd="0" destOrd="0" presId="urn:microsoft.com/office/officeart/2005/8/layout/pList2"/>
    <dgm:cxn modelId="{4676CDFD-6CF8-4A12-AFD6-22903C8DBC90}" type="presOf" srcId="{551547E6-C265-4322-B125-323179A2C20E}" destId="{68545E2A-0595-47B5-8D7C-196DCD3B1114}" srcOrd="0" destOrd="0" presId="urn:microsoft.com/office/officeart/2005/8/layout/pList2"/>
    <dgm:cxn modelId="{856E15FB-A5F6-41D0-8DF2-4DEEB02AA846}" srcId="{BE0B0D43-5E87-415D-B877-57F9D532E103}" destId="{007829FD-AE86-43F4-A4AC-9797982F25D4}" srcOrd="3" destOrd="0" parTransId="{DED7315B-15E5-40C4-BC93-35070995693A}" sibTransId="{8AE9150C-5A19-41A4-8598-A8B336570C71}"/>
    <dgm:cxn modelId="{4C28A1E4-32B8-459A-B833-16957E81F69B}" srcId="{BE0B0D43-5E87-415D-B877-57F9D532E103}" destId="{EF0F5D27-FCE2-49A0-93E2-73913DC75A24}" srcOrd="2" destOrd="0" parTransId="{B399AC88-1FF7-4BE1-82D1-4A43C0A65803}" sibTransId="{411A245C-7731-46E5-A7B0-51A04BAB6DD2}"/>
    <dgm:cxn modelId="{F4B4152E-0D59-4A96-9775-B8804B71434D}" type="presOf" srcId="{EF0F5D27-FCE2-49A0-93E2-73913DC75A24}" destId="{0D4C09E7-943C-4597-8CB8-5D2871A5F826}" srcOrd="0" destOrd="0" presId="urn:microsoft.com/office/officeart/2005/8/layout/pList2"/>
    <dgm:cxn modelId="{292CB008-6BE2-4F68-94AC-2DCA70874879}" type="presOf" srcId="{3E7B8DD2-A495-4C2D-887E-F09F375DB329}" destId="{28648269-1919-4255-938C-4A5E3B2E7ED9}" srcOrd="0" destOrd="0" presId="urn:microsoft.com/office/officeart/2005/8/layout/pList2"/>
    <dgm:cxn modelId="{1B93F1BA-DC65-47F1-AF7C-795511D03C50}" type="presOf" srcId="{411A245C-7731-46E5-A7B0-51A04BAB6DD2}" destId="{F9951B7E-6722-4BD5-93A1-E91636FE2FAD}" srcOrd="0" destOrd="0" presId="urn:microsoft.com/office/officeart/2005/8/layout/pList2"/>
    <dgm:cxn modelId="{637C2DA5-2EBF-4A9D-982A-ECBC1EF6E45B}" type="presOf" srcId="{6B562FC2-207B-4D86-84F9-DC8896C21645}" destId="{C3CD50DC-63AD-481E-A5CA-BE4DA5E30F20}" srcOrd="0" destOrd="0" presId="urn:microsoft.com/office/officeart/2005/8/layout/pList2"/>
    <dgm:cxn modelId="{EDDC35FF-B325-47D3-A70B-201C016461E2}" type="presParOf" srcId="{83660498-6370-44B5-AAAB-352B3F00D350}" destId="{766AF80D-19CA-43A9-9DFB-BED1EDFA9922}" srcOrd="0" destOrd="0" presId="urn:microsoft.com/office/officeart/2005/8/layout/pList2"/>
    <dgm:cxn modelId="{955EA89F-2C4A-4D46-A25D-7AF411A56D7A}" type="presParOf" srcId="{83660498-6370-44B5-AAAB-352B3F00D350}" destId="{69DC6522-15FF-4504-85FB-B146DB9F283B}" srcOrd="1" destOrd="0" presId="urn:microsoft.com/office/officeart/2005/8/layout/pList2"/>
    <dgm:cxn modelId="{94AB0335-7B39-4A32-890D-E9AD4C1C6199}" type="presParOf" srcId="{69DC6522-15FF-4504-85FB-B146DB9F283B}" destId="{EDA4DE55-5E97-48F4-A50E-F015EC54AC46}" srcOrd="0" destOrd="0" presId="urn:microsoft.com/office/officeart/2005/8/layout/pList2"/>
    <dgm:cxn modelId="{77F3B4C6-B2C0-4C3C-8111-CAFA87C07F98}" type="presParOf" srcId="{EDA4DE55-5E97-48F4-A50E-F015EC54AC46}" destId="{2CEF06EA-00AD-4D66-9AEA-371C7056F8CE}" srcOrd="0" destOrd="0" presId="urn:microsoft.com/office/officeart/2005/8/layout/pList2"/>
    <dgm:cxn modelId="{FA0D733E-3B9E-467D-B866-CE8FFB25C4F2}" type="presParOf" srcId="{EDA4DE55-5E97-48F4-A50E-F015EC54AC46}" destId="{FE81F569-5471-4811-89CB-1C5948A358F5}" srcOrd="1" destOrd="0" presId="urn:microsoft.com/office/officeart/2005/8/layout/pList2"/>
    <dgm:cxn modelId="{D0AA04F8-6E84-45AA-B090-10DB99B50838}" type="presParOf" srcId="{EDA4DE55-5E97-48F4-A50E-F015EC54AC46}" destId="{6B8D7DAD-65B6-4EAD-9719-4793912C1615}" srcOrd="2" destOrd="0" presId="urn:microsoft.com/office/officeart/2005/8/layout/pList2"/>
    <dgm:cxn modelId="{030B05E2-938B-43A9-BF23-C3C1DCD30B25}" type="presParOf" srcId="{69DC6522-15FF-4504-85FB-B146DB9F283B}" destId="{68545E2A-0595-47B5-8D7C-196DCD3B1114}" srcOrd="1" destOrd="0" presId="urn:microsoft.com/office/officeart/2005/8/layout/pList2"/>
    <dgm:cxn modelId="{5B3874F6-BD2E-4A2D-84AE-37A10AA3AEAA}" type="presParOf" srcId="{69DC6522-15FF-4504-85FB-B146DB9F283B}" destId="{BD16B5CA-2B7A-4DAE-8BBD-0AC50164DFE5}" srcOrd="2" destOrd="0" presId="urn:microsoft.com/office/officeart/2005/8/layout/pList2"/>
    <dgm:cxn modelId="{DAFD0E6F-8DCC-439F-9ED1-C76BE9DF9408}" type="presParOf" srcId="{BD16B5CA-2B7A-4DAE-8BBD-0AC50164DFE5}" destId="{28648269-1919-4255-938C-4A5E3B2E7ED9}" srcOrd="0" destOrd="0" presId="urn:microsoft.com/office/officeart/2005/8/layout/pList2"/>
    <dgm:cxn modelId="{9D1669CF-6ED9-4B11-A19D-32098D1D0537}" type="presParOf" srcId="{BD16B5CA-2B7A-4DAE-8BBD-0AC50164DFE5}" destId="{645DA647-EAE9-4270-8C97-E187E7768A6F}" srcOrd="1" destOrd="0" presId="urn:microsoft.com/office/officeart/2005/8/layout/pList2"/>
    <dgm:cxn modelId="{08BD1BF9-4612-420F-AE93-3AC20128E8DF}" type="presParOf" srcId="{BD16B5CA-2B7A-4DAE-8BBD-0AC50164DFE5}" destId="{C42F9DF7-246E-4DDD-9D47-09FFFE7CAB30}" srcOrd="2" destOrd="0" presId="urn:microsoft.com/office/officeart/2005/8/layout/pList2"/>
    <dgm:cxn modelId="{533F96E4-9778-4436-A327-D2FF45BD0E27}" type="presParOf" srcId="{69DC6522-15FF-4504-85FB-B146DB9F283B}" destId="{C3CD50DC-63AD-481E-A5CA-BE4DA5E30F20}" srcOrd="3" destOrd="0" presId="urn:microsoft.com/office/officeart/2005/8/layout/pList2"/>
    <dgm:cxn modelId="{1AEF87DC-4DC0-45A8-9098-613C27D1C5A1}" type="presParOf" srcId="{69DC6522-15FF-4504-85FB-B146DB9F283B}" destId="{DEA9DBA7-8D1F-472E-ACC8-777D8B325CF6}" srcOrd="4" destOrd="0" presId="urn:microsoft.com/office/officeart/2005/8/layout/pList2"/>
    <dgm:cxn modelId="{1EFE1F14-5B9A-4030-8860-97881F232749}" type="presParOf" srcId="{DEA9DBA7-8D1F-472E-ACC8-777D8B325CF6}" destId="{0D4C09E7-943C-4597-8CB8-5D2871A5F826}" srcOrd="0" destOrd="0" presId="urn:microsoft.com/office/officeart/2005/8/layout/pList2"/>
    <dgm:cxn modelId="{EB7E0FD5-C7BC-4046-BB6E-8F1F920520CF}" type="presParOf" srcId="{DEA9DBA7-8D1F-472E-ACC8-777D8B325CF6}" destId="{478B0B18-2DE0-4758-9B00-181239F79B36}" srcOrd="1" destOrd="0" presId="urn:microsoft.com/office/officeart/2005/8/layout/pList2"/>
    <dgm:cxn modelId="{827493C4-057D-467F-8379-A702F68016FD}" type="presParOf" srcId="{DEA9DBA7-8D1F-472E-ACC8-777D8B325CF6}" destId="{C7316185-39DA-4FDB-9C7A-8C2DB3D7380D}" srcOrd="2" destOrd="0" presId="urn:microsoft.com/office/officeart/2005/8/layout/pList2"/>
    <dgm:cxn modelId="{17B1B6F5-7DC6-4FC9-AD7C-AF98FED7AE10}" type="presParOf" srcId="{69DC6522-15FF-4504-85FB-B146DB9F283B}" destId="{F9951B7E-6722-4BD5-93A1-E91636FE2FAD}" srcOrd="5" destOrd="0" presId="urn:microsoft.com/office/officeart/2005/8/layout/pList2"/>
    <dgm:cxn modelId="{56EF2345-21B2-47B4-9C8A-BB89E3D1BD55}" type="presParOf" srcId="{69DC6522-15FF-4504-85FB-B146DB9F283B}" destId="{7CCEBDD0-8055-4A2D-AD63-A8C8F6A96EB2}" srcOrd="6" destOrd="0" presId="urn:microsoft.com/office/officeart/2005/8/layout/pList2"/>
    <dgm:cxn modelId="{DC06F10B-167A-4A68-A7DB-4C8D5A7477C7}" type="presParOf" srcId="{7CCEBDD0-8055-4A2D-AD63-A8C8F6A96EB2}" destId="{1353662A-813C-46BE-A2D7-1C3D10B30B0E}" srcOrd="0" destOrd="0" presId="urn:microsoft.com/office/officeart/2005/8/layout/pList2"/>
    <dgm:cxn modelId="{8D5CEFC8-8BAE-48ED-82D4-2CA427CA0E69}" type="presParOf" srcId="{7CCEBDD0-8055-4A2D-AD63-A8C8F6A96EB2}" destId="{DB699970-574E-4A1C-ACC7-2C705FA3ACB8}" srcOrd="1" destOrd="0" presId="urn:microsoft.com/office/officeart/2005/8/layout/pList2"/>
    <dgm:cxn modelId="{9DBC3818-DFAA-435B-AC76-CAF4D11400FB}" type="presParOf" srcId="{7CCEBDD0-8055-4A2D-AD63-A8C8F6A96EB2}" destId="{4B10B109-F39B-492E-B197-EEC9FC21745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A20790-B307-424F-B1EE-77E226502DA4}" type="doc">
      <dgm:prSet loTypeId="urn:microsoft.com/office/officeart/2005/8/layout/hierarchy3" loCatId="relationship" qsTypeId="urn:microsoft.com/office/officeart/2005/8/quickstyle/3d3" qsCatId="3D" csTypeId="urn:microsoft.com/office/officeart/2005/8/colors/colorful1" csCatId="colorful" phldr="1"/>
      <dgm:spPr/>
      <dgm:t>
        <a:bodyPr/>
        <a:lstStyle/>
        <a:p>
          <a:endParaRPr lang="es-EC"/>
        </a:p>
      </dgm:t>
    </dgm:pt>
    <dgm:pt modelId="{1734946E-990B-4DFA-B13D-4F844B40DBE6}">
      <dgm:prSet phldrT="[Texto]"/>
      <dgm:spPr/>
      <dgm:t>
        <a:bodyPr/>
        <a:lstStyle/>
        <a:p>
          <a:r>
            <a:rPr lang="es-EC" dirty="0" smtClean="0">
              <a:solidFill>
                <a:schemeClr val="tx1"/>
              </a:solidFill>
              <a:latin typeface="Arial" pitchFamily="34" charset="0"/>
              <a:cs typeface="Arial" pitchFamily="34" charset="0"/>
            </a:rPr>
            <a:t>Paradigma</a:t>
          </a:r>
          <a:endParaRPr lang="es-EC" dirty="0">
            <a:solidFill>
              <a:schemeClr val="tx1"/>
            </a:solidFill>
            <a:latin typeface="Arial" pitchFamily="34" charset="0"/>
            <a:cs typeface="Arial" pitchFamily="34" charset="0"/>
          </a:endParaRPr>
        </a:p>
      </dgm:t>
    </dgm:pt>
    <dgm:pt modelId="{DF70D12C-1593-46AE-BC03-7CCA5A4E286D}" type="parTrans" cxnId="{26A9B804-4E73-4EFB-A010-E53643E526E6}">
      <dgm:prSet/>
      <dgm:spPr/>
      <dgm:t>
        <a:bodyPr/>
        <a:lstStyle/>
        <a:p>
          <a:endParaRPr lang="es-EC"/>
        </a:p>
      </dgm:t>
    </dgm:pt>
    <dgm:pt modelId="{1FD4597F-196B-45F5-8F8F-E51B71209AFF}" type="sibTrans" cxnId="{26A9B804-4E73-4EFB-A010-E53643E526E6}">
      <dgm:prSet/>
      <dgm:spPr/>
      <dgm:t>
        <a:bodyPr/>
        <a:lstStyle/>
        <a:p>
          <a:endParaRPr lang="es-EC"/>
        </a:p>
      </dgm:t>
    </dgm:pt>
    <dgm:pt modelId="{ED3AB6A2-68BF-4947-A1E2-6F700026D1D9}">
      <dgm:prSet phldrT="[Texto]" custT="1"/>
      <dgm:spPr/>
      <dgm:t>
        <a:bodyPr/>
        <a:lstStyle/>
        <a:p>
          <a:pPr algn="just"/>
          <a:r>
            <a:rPr lang="es-EC" sz="1600" b="1" dirty="0" smtClean="0">
              <a:latin typeface="Arial" pitchFamily="34" charset="0"/>
              <a:cs typeface="Arial" pitchFamily="34" charset="0"/>
            </a:rPr>
            <a:t>Cualitativo: </a:t>
          </a:r>
          <a:r>
            <a:rPr lang="es-EC" sz="1600" dirty="0" smtClean="0">
              <a:latin typeface="Arial" pitchFamily="34" charset="0"/>
              <a:cs typeface="Arial" pitchFamily="34" charset="0"/>
            </a:rPr>
            <a:t>determinar y pulir las preguntas planteadas con el fin de recolectar información sin una medición cuantitativa</a:t>
          </a:r>
          <a:endParaRPr lang="es-EC" sz="1600" dirty="0">
            <a:latin typeface="Arial" pitchFamily="34" charset="0"/>
            <a:cs typeface="Arial" pitchFamily="34" charset="0"/>
          </a:endParaRPr>
        </a:p>
      </dgm:t>
    </dgm:pt>
    <dgm:pt modelId="{83841C0C-BB54-4F7D-BC86-4CD72DC5C8E7}" type="parTrans" cxnId="{A8208B66-405F-4F42-AD13-5D2BF7A7538D}">
      <dgm:prSet/>
      <dgm:spPr/>
      <dgm:t>
        <a:bodyPr/>
        <a:lstStyle/>
        <a:p>
          <a:endParaRPr lang="es-EC"/>
        </a:p>
      </dgm:t>
    </dgm:pt>
    <dgm:pt modelId="{539FE44B-3D83-4CC0-A9C4-1F3F5DC804B6}" type="sibTrans" cxnId="{A8208B66-405F-4F42-AD13-5D2BF7A7538D}">
      <dgm:prSet/>
      <dgm:spPr/>
      <dgm:t>
        <a:bodyPr/>
        <a:lstStyle/>
        <a:p>
          <a:endParaRPr lang="es-EC"/>
        </a:p>
      </dgm:t>
    </dgm:pt>
    <dgm:pt modelId="{F52109EE-B0D5-4272-B985-BE3431FB56D7}">
      <dgm:prSet phldrT="[Texto]" custT="1"/>
      <dgm:spPr/>
      <dgm:t>
        <a:bodyPr/>
        <a:lstStyle/>
        <a:p>
          <a:pPr algn="just"/>
          <a:r>
            <a:rPr lang="es-EC" sz="1600" b="1" smtClean="0">
              <a:latin typeface="Arial" pitchFamily="34" charset="0"/>
              <a:cs typeface="Arial" pitchFamily="34" charset="0"/>
            </a:rPr>
            <a:t>Cuantitativo: </a:t>
          </a:r>
          <a:r>
            <a:rPr lang="es-EC" sz="1600" smtClean="0">
              <a:latin typeface="Arial" pitchFamily="34" charset="0"/>
              <a:cs typeface="Arial" pitchFamily="34" charset="0"/>
            </a:rPr>
            <a:t>establece el nivel de cada uno de los fenómenos presentes</a:t>
          </a:r>
          <a:endParaRPr lang="es-EC" sz="1600" dirty="0">
            <a:latin typeface="Arial" pitchFamily="34" charset="0"/>
            <a:cs typeface="Arial" pitchFamily="34" charset="0"/>
          </a:endParaRPr>
        </a:p>
      </dgm:t>
    </dgm:pt>
    <dgm:pt modelId="{7D293523-D049-4194-9760-C868C6A451C6}" type="parTrans" cxnId="{72078B6C-8F6C-4EFB-9958-378858251F81}">
      <dgm:prSet/>
      <dgm:spPr/>
      <dgm:t>
        <a:bodyPr/>
        <a:lstStyle/>
        <a:p>
          <a:endParaRPr lang="es-EC"/>
        </a:p>
      </dgm:t>
    </dgm:pt>
    <dgm:pt modelId="{0CA155DD-49CB-43B5-B34D-B1109546E23B}" type="sibTrans" cxnId="{72078B6C-8F6C-4EFB-9958-378858251F81}">
      <dgm:prSet/>
      <dgm:spPr/>
      <dgm:t>
        <a:bodyPr/>
        <a:lstStyle/>
        <a:p>
          <a:endParaRPr lang="es-EC"/>
        </a:p>
      </dgm:t>
    </dgm:pt>
    <dgm:pt modelId="{6926DAC4-5FB2-4671-8E3D-B00B8607CEBF}">
      <dgm:prSet phldrT="[Texto]"/>
      <dgm:spPr/>
      <dgm:t>
        <a:bodyPr/>
        <a:lstStyle/>
        <a:p>
          <a:r>
            <a:rPr lang="es-EC" smtClean="0">
              <a:solidFill>
                <a:schemeClr val="tx1"/>
              </a:solidFill>
              <a:latin typeface="Arial" pitchFamily="34" charset="0"/>
              <a:cs typeface="Arial" pitchFamily="34" charset="0"/>
            </a:rPr>
            <a:t>Tipos de investigación</a:t>
          </a:r>
          <a:endParaRPr lang="es-EC" dirty="0">
            <a:solidFill>
              <a:schemeClr val="tx1"/>
            </a:solidFill>
            <a:latin typeface="Arial" pitchFamily="34" charset="0"/>
            <a:cs typeface="Arial" pitchFamily="34" charset="0"/>
          </a:endParaRPr>
        </a:p>
      </dgm:t>
    </dgm:pt>
    <dgm:pt modelId="{AC02A5DD-C781-46F4-BDC7-A5B388DBE927}" type="parTrans" cxnId="{9D7EAF85-7965-48AD-8EFD-687CEA254232}">
      <dgm:prSet/>
      <dgm:spPr/>
      <dgm:t>
        <a:bodyPr/>
        <a:lstStyle/>
        <a:p>
          <a:endParaRPr lang="es-EC"/>
        </a:p>
      </dgm:t>
    </dgm:pt>
    <dgm:pt modelId="{AB1C6025-AABC-4164-B3C7-9600BCB3DE9C}" type="sibTrans" cxnId="{9D7EAF85-7965-48AD-8EFD-687CEA254232}">
      <dgm:prSet/>
      <dgm:spPr/>
      <dgm:t>
        <a:bodyPr/>
        <a:lstStyle/>
        <a:p>
          <a:endParaRPr lang="es-EC"/>
        </a:p>
      </dgm:t>
    </dgm:pt>
    <dgm:pt modelId="{02C36FD4-0A4E-445E-A31A-0D8CE61439EA}">
      <dgm:prSet phldrT="[Texto]" custT="1"/>
      <dgm:spPr/>
      <dgm:t>
        <a:bodyPr/>
        <a:lstStyle/>
        <a:p>
          <a:pPr algn="just"/>
          <a:r>
            <a:rPr lang="es-EC" sz="1600" b="1" dirty="0" smtClean="0">
              <a:latin typeface="Arial" pitchFamily="34" charset="0"/>
              <a:cs typeface="Arial" pitchFamily="34" charset="0"/>
            </a:rPr>
            <a:t>Exploratoria y descriptiva</a:t>
          </a:r>
          <a:r>
            <a:rPr lang="es-EC" sz="1600" dirty="0" smtClean="0">
              <a:latin typeface="Arial" pitchFamily="34" charset="0"/>
              <a:cs typeface="Arial" pitchFamily="34" charset="0"/>
            </a:rPr>
            <a:t>: acercamiento al problema planteado en el presente trabajo de investigación, ya que se obtuvo información relacionada a los riesgos de origen natural </a:t>
          </a:r>
          <a:endParaRPr lang="es-EC" sz="1600" dirty="0">
            <a:latin typeface="Arial" pitchFamily="34" charset="0"/>
            <a:cs typeface="Arial" pitchFamily="34" charset="0"/>
          </a:endParaRPr>
        </a:p>
      </dgm:t>
    </dgm:pt>
    <dgm:pt modelId="{530B087B-5916-4D28-91B7-A6C832A093FF}" type="parTrans" cxnId="{64460AF5-8133-4E1C-B1EE-35CAD3610FF3}">
      <dgm:prSet/>
      <dgm:spPr/>
      <dgm:t>
        <a:bodyPr/>
        <a:lstStyle/>
        <a:p>
          <a:endParaRPr lang="es-EC"/>
        </a:p>
      </dgm:t>
    </dgm:pt>
    <dgm:pt modelId="{7D89E9D7-D242-43BC-94D3-E153C5CCABE6}" type="sibTrans" cxnId="{64460AF5-8133-4E1C-B1EE-35CAD3610FF3}">
      <dgm:prSet/>
      <dgm:spPr/>
      <dgm:t>
        <a:bodyPr/>
        <a:lstStyle/>
        <a:p>
          <a:endParaRPr lang="es-EC"/>
        </a:p>
      </dgm:t>
    </dgm:pt>
    <dgm:pt modelId="{16B929F7-C817-4698-B0B5-6A2DCCEC4794}">
      <dgm:prSet phldrT="[Texto]" custT="1"/>
      <dgm:spPr/>
      <dgm:t>
        <a:bodyPr/>
        <a:lstStyle/>
        <a:p>
          <a:pPr algn="just"/>
          <a:r>
            <a:rPr lang="es-EC" sz="1600" b="1" smtClean="0">
              <a:latin typeface="Arial" pitchFamily="34" charset="0"/>
              <a:cs typeface="Arial" pitchFamily="34" charset="0"/>
            </a:rPr>
            <a:t>De campo: </a:t>
          </a:r>
          <a:r>
            <a:rPr lang="es-ES" sz="1600" smtClean="0">
              <a:latin typeface="Arial" pitchFamily="34" charset="0"/>
              <a:cs typeface="Arial" pitchFamily="34" charset="0"/>
            </a:rPr>
            <a:t>se realizó en las instalaciones de la Unidad Educativa Sebastián de Benalcázar</a:t>
          </a:r>
          <a:endParaRPr lang="es-EC" sz="1600" dirty="0">
            <a:latin typeface="Arial" pitchFamily="34" charset="0"/>
            <a:cs typeface="Arial" pitchFamily="34" charset="0"/>
          </a:endParaRPr>
        </a:p>
      </dgm:t>
    </dgm:pt>
    <dgm:pt modelId="{8E95D1B5-248B-4235-9950-A3FFCD085606}" type="parTrans" cxnId="{298591AB-0845-45F3-A5E4-E60538453961}">
      <dgm:prSet/>
      <dgm:spPr/>
      <dgm:t>
        <a:bodyPr/>
        <a:lstStyle/>
        <a:p>
          <a:endParaRPr lang="es-EC"/>
        </a:p>
      </dgm:t>
    </dgm:pt>
    <dgm:pt modelId="{705E522C-660A-4D74-BDC5-F90C0F5BCBE7}" type="sibTrans" cxnId="{298591AB-0845-45F3-A5E4-E60538453961}">
      <dgm:prSet/>
      <dgm:spPr/>
      <dgm:t>
        <a:bodyPr/>
        <a:lstStyle/>
        <a:p>
          <a:endParaRPr lang="es-EC"/>
        </a:p>
      </dgm:t>
    </dgm:pt>
    <dgm:pt modelId="{98A6F5A6-59B1-4031-92DB-D1C9C9FC9127}" type="pres">
      <dgm:prSet presAssocID="{36A20790-B307-424F-B1EE-77E226502DA4}" presName="diagram" presStyleCnt="0">
        <dgm:presLayoutVars>
          <dgm:chPref val="1"/>
          <dgm:dir/>
          <dgm:animOne val="branch"/>
          <dgm:animLvl val="lvl"/>
          <dgm:resizeHandles/>
        </dgm:presLayoutVars>
      </dgm:prSet>
      <dgm:spPr/>
      <dgm:t>
        <a:bodyPr/>
        <a:lstStyle/>
        <a:p>
          <a:endParaRPr lang="es-EC"/>
        </a:p>
      </dgm:t>
    </dgm:pt>
    <dgm:pt modelId="{0968418D-5AC7-40DD-B238-6ACB732AB609}" type="pres">
      <dgm:prSet presAssocID="{1734946E-990B-4DFA-B13D-4F844B40DBE6}" presName="root" presStyleCnt="0"/>
      <dgm:spPr/>
    </dgm:pt>
    <dgm:pt modelId="{AD36F991-A34E-4557-9AE8-CC9B548EBE61}" type="pres">
      <dgm:prSet presAssocID="{1734946E-990B-4DFA-B13D-4F844B40DBE6}" presName="rootComposite" presStyleCnt="0"/>
      <dgm:spPr/>
    </dgm:pt>
    <dgm:pt modelId="{B6B271FB-2E99-45FC-8813-058B71641BA9}" type="pres">
      <dgm:prSet presAssocID="{1734946E-990B-4DFA-B13D-4F844B40DBE6}" presName="rootText" presStyleLbl="node1" presStyleIdx="0" presStyleCnt="2"/>
      <dgm:spPr/>
      <dgm:t>
        <a:bodyPr/>
        <a:lstStyle/>
        <a:p>
          <a:endParaRPr lang="es-EC"/>
        </a:p>
      </dgm:t>
    </dgm:pt>
    <dgm:pt modelId="{3DB9C60F-7910-4888-A505-62851A0AE45E}" type="pres">
      <dgm:prSet presAssocID="{1734946E-990B-4DFA-B13D-4F844B40DBE6}" presName="rootConnector" presStyleLbl="node1" presStyleIdx="0" presStyleCnt="2"/>
      <dgm:spPr/>
      <dgm:t>
        <a:bodyPr/>
        <a:lstStyle/>
        <a:p>
          <a:endParaRPr lang="es-EC"/>
        </a:p>
      </dgm:t>
    </dgm:pt>
    <dgm:pt modelId="{FEEBE55F-3D53-4B7F-A74E-6A0818AA71C1}" type="pres">
      <dgm:prSet presAssocID="{1734946E-990B-4DFA-B13D-4F844B40DBE6}" presName="childShape" presStyleCnt="0"/>
      <dgm:spPr/>
    </dgm:pt>
    <dgm:pt modelId="{1E40968D-72E9-4E95-8EFA-AAC68DDE60C0}" type="pres">
      <dgm:prSet presAssocID="{83841C0C-BB54-4F7D-BC86-4CD72DC5C8E7}" presName="Name13" presStyleLbl="parChTrans1D2" presStyleIdx="0" presStyleCnt="4"/>
      <dgm:spPr/>
      <dgm:t>
        <a:bodyPr/>
        <a:lstStyle/>
        <a:p>
          <a:endParaRPr lang="es-EC"/>
        </a:p>
      </dgm:t>
    </dgm:pt>
    <dgm:pt modelId="{D0FC6C7E-5EB9-4916-BBB6-036B88DF7377}" type="pres">
      <dgm:prSet presAssocID="{ED3AB6A2-68BF-4947-A1E2-6F700026D1D9}" presName="childText" presStyleLbl="bgAcc1" presStyleIdx="0" presStyleCnt="4" custScaleX="137208" custScaleY="127594">
        <dgm:presLayoutVars>
          <dgm:bulletEnabled val="1"/>
        </dgm:presLayoutVars>
      </dgm:prSet>
      <dgm:spPr/>
      <dgm:t>
        <a:bodyPr/>
        <a:lstStyle/>
        <a:p>
          <a:endParaRPr lang="es-EC"/>
        </a:p>
      </dgm:t>
    </dgm:pt>
    <dgm:pt modelId="{0C6E7F36-9194-4D4C-88DA-2C0A4A8896D5}" type="pres">
      <dgm:prSet presAssocID="{7D293523-D049-4194-9760-C868C6A451C6}" presName="Name13" presStyleLbl="parChTrans1D2" presStyleIdx="1" presStyleCnt="4"/>
      <dgm:spPr/>
      <dgm:t>
        <a:bodyPr/>
        <a:lstStyle/>
        <a:p>
          <a:endParaRPr lang="es-EC"/>
        </a:p>
      </dgm:t>
    </dgm:pt>
    <dgm:pt modelId="{67FABD9D-1113-4D7D-B14D-F2B3BA96AB31}" type="pres">
      <dgm:prSet presAssocID="{F52109EE-B0D5-4272-B985-BE3431FB56D7}" presName="childText" presStyleLbl="bgAcc1" presStyleIdx="1" presStyleCnt="4" custScaleX="137208" custScaleY="127594">
        <dgm:presLayoutVars>
          <dgm:bulletEnabled val="1"/>
        </dgm:presLayoutVars>
      </dgm:prSet>
      <dgm:spPr/>
      <dgm:t>
        <a:bodyPr/>
        <a:lstStyle/>
        <a:p>
          <a:endParaRPr lang="es-EC"/>
        </a:p>
      </dgm:t>
    </dgm:pt>
    <dgm:pt modelId="{F56E14C4-6853-423F-B2E8-5209C72D4C0B}" type="pres">
      <dgm:prSet presAssocID="{6926DAC4-5FB2-4671-8E3D-B00B8607CEBF}" presName="root" presStyleCnt="0"/>
      <dgm:spPr/>
    </dgm:pt>
    <dgm:pt modelId="{9A152212-5FD4-4C2F-9B03-44A7CFF9C4CE}" type="pres">
      <dgm:prSet presAssocID="{6926DAC4-5FB2-4671-8E3D-B00B8607CEBF}" presName="rootComposite" presStyleCnt="0"/>
      <dgm:spPr/>
    </dgm:pt>
    <dgm:pt modelId="{4F83D562-B951-4370-8114-CFF01F4A2F7F}" type="pres">
      <dgm:prSet presAssocID="{6926DAC4-5FB2-4671-8E3D-B00B8607CEBF}" presName="rootText" presStyleLbl="node1" presStyleIdx="1" presStyleCnt="2"/>
      <dgm:spPr/>
      <dgm:t>
        <a:bodyPr/>
        <a:lstStyle/>
        <a:p>
          <a:endParaRPr lang="es-EC"/>
        </a:p>
      </dgm:t>
    </dgm:pt>
    <dgm:pt modelId="{CC9E01BF-322E-4725-9019-71F1A64F6BB4}" type="pres">
      <dgm:prSet presAssocID="{6926DAC4-5FB2-4671-8E3D-B00B8607CEBF}" presName="rootConnector" presStyleLbl="node1" presStyleIdx="1" presStyleCnt="2"/>
      <dgm:spPr/>
      <dgm:t>
        <a:bodyPr/>
        <a:lstStyle/>
        <a:p>
          <a:endParaRPr lang="es-EC"/>
        </a:p>
      </dgm:t>
    </dgm:pt>
    <dgm:pt modelId="{B0E565A5-1D18-471E-945C-2DEAC3E99447}" type="pres">
      <dgm:prSet presAssocID="{6926DAC4-5FB2-4671-8E3D-B00B8607CEBF}" presName="childShape" presStyleCnt="0"/>
      <dgm:spPr/>
    </dgm:pt>
    <dgm:pt modelId="{F0638E85-4036-4673-9FE0-1862102747FF}" type="pres">
      <dgm:prSet presAssocID="{530B087B-5916-4D28-91B7-A6C832A093FF}" presName="Name13" presStyleLbl="parChTrans1D2" presStyleIdx="2" presStyleCnt="4"/>
      <dgm:spPr/>
      <dgm:t>
        <a:bodyPr/>
        <a:lstStyle/>
        <a:p>
          <a:endParaRPr lang="es-EC"/>
        </a:p>
      </dgm:t>
    </dgm:pt>
    <dgm:pt modelId="{83A91FC0-A39B-4E8D-B106-EE400C6046AB}" type="pres">
      <dgm:prSet presAssocID="{02C36FD4-0A4E-445E-A31A-0D8CE61439EA}" presName="childText" presStyleLbl="bgAcc1" presStyleIdx="2" presStyleCnt="4" custScaleX="137208" custScaleY="127594">
        <dgm:presLayoutVars>
          <dgm:bulletEnabled val="1"/>
        </dgm:presLayoutVars>
      </dgm:prSet>
      <dgm:spPr/>
      <dgm:t>
        <a:bodyPr/>
        <a:lstStyle/>
        <a:p>
          <a:endParaRPr lang="es-EC"/>
        </a:p>
      </dgm:t>
    </dgm:pt>
    <dgm:pt modelId="{80AA2CB4-8E56-447C-A26E-FE96404833A5}" type="pres">
      <dgm:prSet presAssocID="{8E95D1B5-248B-4235-9950-A3FFCD085606}" presName="Name13" presStyleLbl="parChTrans1D2" presStyleIdx="3" presStyleCnt="4"/>
      <dgm:spPr/>
      <dgm:t>
        <a:bodyPr/>
        <a:lstStyle/>
        <a:p>
          <a:endParaRPr lang="es-EC"/>
        </a:p>
      </dgm:t>
    </dgm:pt>
    <dgm:pt modelId="{CF991B41-1647-41B7-94FA-36F7F6D2FD33}" type="pres">
      <dgm:prSet presAssocID="{16B929F7-C817-4698-B0B5-6A2DCCEC4794}" presName="childText" presStyleLbl="bgAcc1" presStyleIdx="3" presStyleCnt="4" custScaleX="137208" custScaleY="127594">
        <dgm:presLayoutVars>
          <dgm:bulletEnabled val="1"/>
        </dgm:presLayoutVars>
      </dgm:prSet>
      <dgm:spPr/>
      <dgm:t>
        <a:bodyPr/>
        <a:lstStyle/>
        <a:p>
          <a:endParaRPr lang="es-EC"/>
        </a:p>
      </dgm:t>
    </dgm:pt>
  </dgm:ptLst>
  <dgm:cxnLst>
    <dgm:cxn modelId="{73486276-A0BC-46A4-9BEC-A1A2A412ABCC}" type="presOf" srcId="{530B087B-5916-4D28-91B7-A6C832A093FF}" destId="{F0638E85-4036-4673-9FE0-1862102747FF}" srcOrd="0" destOrd="0" presId="urn:microsoft.com/office/officeart/2005/8/layout/hierarchy3"/>
    <dgm:cxn modelId="{DDD56E84-03CC-47B6-8399-6242F10050A7}" type="presOf" srcId="{16B929F7-C817-4698-B0B5-6A2DCCEC4794}" destId="{CF991B41-1647-41B7-94FA-36F7F6D2FD33}" srcOrd="0" destOrd="0" presId="urn:microsoft.com/office/officeart/2005/8/layout/hierarchy3"/>
    <dgm:cxn modelId="{72078B6C-8F6C-4EFB-9958-378858251F81}" srcId="{1734946E-990B-4DFA-B13D-4F844B40DBE6}" destId="{F52109EE-B0D5-4272-B985-BE3431FB56D7}" srcOrd="1" destOrd="0" parTransId="{7D293523-D049-4194-9760-C868C6A451C6}" sibTransId="{0CA155DD-49CB-43B5-B34D-B1109546E23B}"/>
    <dgm:cxn modelId="{64460AF5-8133-4E1C-B1EE-35CAD3610FF3}" srcId="{6926DAC4-5FB2-4671-8E3D-B00B8607CEBF}" destId="{02C36FD4-0A4E-445E-A31A-0D8CE61439EA}" srcOrd="0" destOrd="0" parTransId="{530B087B-5916-4D28-91B7-A6C832A093FF}" sibTransId="{7D89E9D7-D242-43BC-94D3-E153C5CCABE6}"/>
    <dgm:cxn modelId="{A8208B66-405F-4F42-AD13-5D2BF7A7538D}" srcId="{1734946E-990B-4DFA-B13D-4F844B40DBE6}" destId="{ED3AB6A2-68BF-4947-A1E2-6F700026D1D9}" srcOrd="0" destOrd="0" parTransId="{83841C0C-BB54-4F7D-BC86-4CD72DC5C8E7}" sibTransId="{539FE44B-3D83-4CC0-A9C4-1F3F5DC804B6}"/>
    <dgm:cxn modelId="{59A52939-B496-44AF-877C-17029F4AC62F}" type="presOf" srcId="{02C36FD4-0A4E-445E-A31A-0D8CE61439EA}" destId="{83A91FC0-A39B-4E8D-B106-EE400C6046AB}" srcOrd="0" destOrd="0" presId="urn:microsoft.com/office/officeart/2005/8/layout/hierarchy3"/>
    <dgm:cxn modelId="{298591AB-0845-45F3-A5E4-E60538453961}" srcId="{6926DAC4-5FB2-4671-8E3D-B00B8607CEBF}" destId="{16B929F7-C817-4698-B0B5-6A2DCCEC4794}" srcOrd="1" destOrd="0" parTransId="{8E95D1B5-248B-4235-9950-A3FFCD085606}" sibTransId="{705E522C-660A-4D74-BDC5-F90C0F5BCBE7}"/>
    <dgm:cxn modelId="{EDE872CE-7D0A-4FDF-9E51-6BDBC554AD4E}" type="presOf" srcId="{6926DAC4-5FB2-4671-8E3D-B00B8607CEBF}" destId="{4F83D562-B951-4370-8114-CFF01F4A2F7F}" srcOrd="0" destOrd="0" presId="urn:microsoft.com/office/officeart/2005/8/layout/hierarchy3"/>
    <dgm:cxn modelId="{9D7EAF85-7965-48AD-8EFD-687CEA254232}" srcId="{36A20790-B307-424F-B1EE-77E226502DA4}" destId="{6926DAC4-5FB2-4671-8E3D-B00B8607CEBF}" srcOrd="1" destOrd="0" parTransId="{AC02A5DD-C781-46F4-BDC7-A5B388DBE927}" sibTransId="{AB1C6025-AABC-4164-B3C7-9600BCB3DE9C}"/>
    <dgm:cxn modelId="{0941C479-E2BF-4AD9-BF05-7C0BA4D5C181}" type="presOf" srcId="{8E95D1B5-248B-4235-9950-A3FFCD085606}" destId="{80AA2CB4-8E56-447C-A26E-FE96404833A5}" srcOrd="0" destOrd="0" presId="urn:microsoft.com/office/officeart/2005/8/layout/hierarchy3"/>
    <dgm:cxn modelId="{B44A4528-250A-4D95-AFAA-DCA086763513}" type="presOf" srcId="{7D293523-D049-4194-9760-C868C6A451C6}" destId="{0C6E7F36-9194-4D4C-88DA-2C0A4A8896D5}" srcOrd="0" destOrd="0" presId="urn:microsoft.com/office/officeart/2005/8/layout/hierarchy3"/>
    <dgm:cxn modelId="{564992C4-A89A-43B4-81B8-E33070EA9057}" type="presOf" srcId="{6926DAC4-5FB2-4671-8E3D-B00B8607CEBF}" destId="{CC9E01BF-322E-4725-9019-71F1A64F6BB4}" srcOrd="1" destOrd="0" presId="urn:microsoft.com/office/officeart/2005/8/layout/hierarchy3"/>
    <dgm:cxn modelId="{AEFF94D4-864B-4E66-A49C-C3442FAEF0F5}" type="presOf" srcId="{1734946E-990B-4DFA-B13D-4F844B40DBE6}" destId="{3DB9C60F-7910-4888-A505-62851A0AE45E}" srcOrd="1" destOrd="0" presId="urn:microsoft.com/office/officeart/2005/8/layout/hierarchy3"/>
    <dgm:cxn modelId="{A929D9F2-8B0C-4172-8035-015A26B2C1AE}" type="presOf" srcId="{ED3AB6A2-68BF-4947-A1E2-6F700026D1D9}" destId="{D0FC6C7E-5EB9-4916-BBB6-036B88DF7377}" srcOrd="0" destOrd="0" presId="urn:microsoft.com/office/officeart/2005/8/layout/hierarchy3"/>
    <dgm:cxn modelId="{0493BD7B-8118-49CC-AE0C-DF2F9957AC66}" type="presOf" srcId="{36A20790-B307-424F-B1EE-77E226502DA4}" destId="{98A6F5A6-59B1-4031-92DB-D1C9C9FC9127}" srcOrd="0" destOrd="0" presId="urn:microsoft.com/office/officeart/2005/8/layout/hierarchy3"/>
    <dgm:cxn modelId="{26A9B804-4E73-4EFB-A010-E53643E526E6}" srcId="{36A20790-B307-424F-B1EE-77E226502DA4}" destId="{1734946E-990B-4DFA-B13D-4F844B40DBE6}" srcOrd="0" destOrd="0" parTransId="{DF70D12C-1593-46AE-BC03-7CCA5A4E286D}" sibTransId="{1FD4597F-196B-45F5-8F8F-E51B71209AFF}"/>
    <dgm:cxn modelId="{E88A2856-E2FE-4CE1-AB56-E47472F1A2E4}" type="presOf" srcId="{83841C0C-BB54-4F7D-BC86-4CD72DC5C8E7}" destId="{1E40968D-72E9-4E95-8EFA-AAC68DDE60C0}" srcOrd="0" destOrd="0" presId="urn:microsoft.com/office/officeart/2005/8/layout/hierarchy3"/>
    <dgm:cxn modelId="{1A675460-7075-4E4E-B28D-67C6F93FF00D}" type="presOf" srcId="{1734946E-990B-4DFA-B13D-4F844B40DBE6}" destId="{B6B271FB-2E99-45FC-8813-058B71641BA9}" srcOrd="0" destOrd="0" presId="urn:microsoft.com/office/officeart/2005/8/layout/hierarchy3"/>
    <dgm:cxn modelId="{847B55F5-B498-412E-8FFD-1AD7BCD2CA38}" type="presOf" srcId="{F52109EE-B0D5-4272-B985-BE3431FB56D7}" destId="{67FABD9D-1113-4D7D-B14D-F2B3BA96AB31}" srcOrd="0" destOrd="0" presId="urn:microsoft.com/office/officeart/2005/8/layout/hierarchy3"/>
    <dgm:cxn modelId="{BB1EDB8C-6AB9-4D4A-8F71-232FF2CBF628}" type="presParOf" srcId="{98A6F5A6-59B1-4031-92DB-D1C9C9FC9127}" destId="{0968418D-5AC7-40DD-B238-6ACB732AB609}" srcOrd="0" destOrd="0" presId="urn:microsoft.com/office/officeart/2005/8/layout/hierarchy3"/>
    <dgm:cxn modelId="{97FEF5F1-EDC7-4973-85EC-4228E0F5B060}" type="presParOf" srcId="{0968418D-5AC7-40DD-B238-6ACB732AB609}" destId="{AD36F991-A34E-4557-9AE8-CC9B548EBE61}" srcOrd="0" destOrd="0" presId="urn:microsoft.com/office/officeart/2005/8/layout/hierarchy3"/>
    <dgm:cxn modelId="{59010BDC-4650-47AE-BB42-D09F988BFB7D}" type="presParOf" srcId="{AD36F991-A34E-4557-9AE8-CC9B548EBE61}" destId="{B6B271FB-2E99-45FC-8813-058B71641BA9}" srcOrd="0" destOrd="0" presId="urn:microsoft.com/office/officeart/2005/8/layout/hierarchy3"/>
    <dgm:cxn modelId="{A8D81852-C3DE-4E3C-84C5-7B7488499B20}" type="presParOf" srcId="{AD36F991-A34E-4557-9AE8-CC9B548EBE61}" destId="{3DB9C60F-7910-4888-A505-62851A0AE45E}" srcOrd="1" destOrd="0" presId="urn:microsoft.com/office/officeart/2005/8/layout/hierarchy3"/>
    <dgm:cxn modelId="{30FE11EC-C490-4A94-9531-2CA8F3E2A26D}" type="presParOf" srcId="{0968418D-5AC7-40DD-B238-6ACB732AB609}" destId="{FEEBE55F-3D53-4B7F-A74E-6A0818AA71C1}" srcOrd="1" destOrd="0" presId="urn:microsoft.com/office/officeart/2005/8/layout/hierarchy3"/>
    <dgm:cxn modelId="{D8F994F3-0061-4E0F-B282-B6553F03E821}" type="presParOf" srcId="{FEEBE55F-3D53-4B7F-A74E-6A0818AA71C1}" destId="{1E40968D-72E9-4E95-8EFA-AAC68DDE60C0}" srcOrd="0" destOrd="0" presId="urn:microsoft.com/office/officeart/2005/8/layout/hierarchy3"/>
    <dgm:cxn modelId="{83FC6BC7-2B69-430C-AAE2-2AD51BD73ED9}" type="presParOf" srcId="{FEEBE55F-3D53-4B7F-A74E-6A0818AA71C1}" destId="{D0FC6C7E-5EB9-4916-BBB6-036B88DF7377}" srcOrd="1" destOrd="0" presId="urn:microsoft.com/office/officeart/2005/8/layout/hierarchy3"/>
    <dgm:cxn modelId="{135A2877-9DC5-480A-A9E3-92CDE90FC7C9}" type="presParOf" srcId="{FEEBE55F-3D53-4B7F-A74E-6A0818AA71C1}" destId="{0C6E7F36-9194-4D4C-88DA-2C0A4A8896D5}" srcOrd="2" destOrd="0" presId="urn:microsoft.com/office/officeart/2005/8/layout/hierarchy3"/>
    <dgm:cxn modelId="{9D6586E3-AFC4-40E3-9483-5FFFF2A6445D}" type="presParOf" srcId="{FEEBE55F-3D53-4B7F-A74E-6A0818AA71C1}" destId="{67FABD9D-1113-4D7D-B14D-F2B3BA96AB31}" srcOrd="3" destOrd="0" presId="urn:microsoft.com/office/officeart/2005/8/layout/hierarchy3"/>
    <dgm:cxn modelId="{023C3398-E2A4-4ED1-9847-282E0372609F}" type="presParOf" srcId="{98A6F5A6-59B1-4031-92DB-D1C9C9FC9127}" destId="{F56E14C4-6853-423F-B2E8-5209C72D4C0B}" srcOrd="1" destOrd="0" presId="urn:microsoft.com/office/officeart/2005/8/layout/hierarchy3"/>
    <dgm:cxn modelId="{79D2F43E-E875-4800-93DE-CEF8B922C025}" type="presParOf" srcId="{F56E14C4-6853-423F-B2E8-5209C72D4C0B}" destId="{9A152212-5FD4-4C2F-9B03-44A7CFF9C4CE}" srcOrd="0" destOrd="0" presId="urn:microsoft.com/office/officeart/2005/8/layout/hierarchy3"/>
    <dgm:cxn modelId="{FD5E4ECF-42AC-48B9-997D-958EAF415353}" type="presParOf" srcId="{9A152212-5FD4-4C2F-9B03-44A7CFF9C4CE}" destId="{4F83D562-B951-4370-8114-CFF01F4A2F7F}" srcOrd="0" destOrd="0" presId="urn:microsoft.com/office/officeart/2005/8/layout/hierarchy3"/>
    <dgm:cxn modelId="{4DB4016B-E9AA-408E-930E-1EAD24C445D0}" type="presParOf" srcId="{9A152212-5FD4-4C2F-9B03-44A7CFF9C4CE}" destId="{CC9E01BF-322E-4725-9019-71F1A64F6BB4}" srcOrd="1" destOrd="0" presId="urn:microsoft.com/office/officeart/2005/8/layout/hierarchy3"/>
    <dgm:cxn modelId="{2059F161-D25D-4635-A8BA-389D06A70ADE}" type="presParOf" srcId="{F56E14C4-6853-423F-B2E8-5209C72D4C0B}" destId="{B0E565A5-1D18-471E-945C-2DEAC3E99447}" srcOrd="1" destOrd="0" presId="urn:microsoft.com/office/officeart/2005/8/layout/hierarchy3"/>
    <dgm:cxn modelId="{DAD4DC8B-D7CB-4652-A21A-56CD22C23C1E}" type="presParOf" srcId="{B0E565A5-1D18-471E-945C-2DEAC3E99447}" destId="{F0638E85-4036-4673-9FE0-1862102747FF}" srcOrd="0" destOrd="0" presId="urn:microsoft.com/office/officeart/2005/8/layout/hierarchy3"/>
    <dgm:cxn modelId="{2F90A27F-89BF-4765-B52A-7EF740DFAE5F}" type="presParOf" srcId="{B0E565A5-1D18-471E-945C-2DEAC3E99447}" destId="{83A91FC0-A39B-4E8D-B106-EE400C6046AB}" srcOrd="1" destOrd="0" presId="urn:microsoft.com/office/officeart/2005/8/layout/hierarchy3"/>
    <dgm:cxn modelId="{D4687C5A-DBCD-472F-84E7-710E9242CAD8}" type="presParOf" srcId="{B0E565A5-1D18-471E-945C-2DEAC3E99447}" destId="{80AA2CB4-8E56-447C-A26E-FE96404833A5}" srcOrd="2" destOrd="0" presId="urn:microsoft.com/office/officeart/2005/8/layout/hierarchy3"/>
    <dgm:cxn modelId="{53CD3E13-31C6-4891-A0B2-43B2E5E9C595}" type="presParOf" srcId="{B0E565A5-1D18-471E-945C-2DEAC3E99447}" destId="{CF991B41-1647-41B7-94FA-36F7F6D2FD3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49E3D4-34D1-48E3-B2F4-1C5B49211D70}" type="doc">
      <dgm:prSet loTypeId="urn:microsoft.com/office/officeart/2005/8/layout/pList2" loCatId="list" qsTypeId="urn:microsoft.com/office/officeart/2005/8/quickstyle/3d3" qsCatId="3D" csTypeId="urn:microsoft.com/office/officeart/2005/8/colors/colorful3" csCatId="colorful" phldr="1"/>
      <dgm:spPr/>
    </dgm:pt>
    <dgm:pt modelId="{B155F143-974F-4FF7-9370-FFC36E6B9AE3}">
      <dgm:prSet phldrT="[Texto]" custT="1"/>
      <dgm:spPr/>
      <dgm:t>
        <a:bodyPr/>
        <a:lstStyle/>
        <a:p>
          <a:r>
            <a:rPr lang="es-EC" sz="2000" dirty="0" smtClean="0">
              <a:solidFill>
                <a:schemeClr val="tx1"/>
              </a:solidFill>
              <a:latin typeface="Arial" pitchFamily="34" charset="0"/>
              <a:cs typeface="Arial" pitchFamily="34" charset="0"/>
            </a:rPr>
            <a:t>Encuesta</a:t>
          </a:r>
        </a:p>
        <a:p>
          <a:endParaRPr lang="es-EC" sz="2000" dirty="0">
            <a:solidFill>
              <a:schemeClr val="tx1"/>
            </a:solidFill>
            <a:latin typeface="Arial" pitchFamily="34" charset="0"/>
            <a:cs typeface="Arial" pitchFamily="34" charset="0"/>
          </a:endParaRPr>
        </a:p>
      </dgm:t>
    </dgm:pt>
    <dgm:pt modelId="{A3DB14EA-3B75-425D-A398-8EA89DB385AD}" type="parTrans" cxnId="{0A5BA182-D41D-4798-8791-6DE86E7BFAC1}">
      <dgm:prSet/>
      <dgm:spPr/>
      <dgm:t>
        <a:bodyPr/>
        <a:lstStyle/>
        <a:p>
          <a:endParaRPr lang="es-EC">
            <a:solidFill>
              <a:schemeClr val="tx1"/>
            </a:solidFill>
          </a:endParaRPr>
        </a:p>
      </dgm:t>
    </dgm:pt>
    <dgm:pt modelId="{79F9E834-D9CA-4177-9ECA-3FC6F108DF6B}" type="sibTrans" cxnId="{0A5BA182-D41D-4798-8791-6DE86E7BFAC1}">
      <dgm:prSet/>
      <dgm:spPr/>
      <dgm:t>
        <a:bodyPr/>
        <a:lstStyle/>
        <a:p>
          <a:endParaRPr lang="es-EC">
            <a:solidFill>
              <a:schemeClr val="tx1"/>
            </a:solidFill>
          </a:endParaRPr>
        </a:p>
      </dgm:t>
    </dgm:pt>
    <dgm:pt modelId="{D9F801A5-ACEA-470E-8B5E-FAA72762001B}">
      <dgm:prSet phldrT="[Texto]" custT="1"/>
      <dgm:spPr/>
      <dgm:t>
        <a:bodyPr/>
        <a:lstStyle/>
        <a:p>
          <a:r>
            <a:rPr lang="es-EC" sz="2000" dirty="0" smtClean="0">
              <a:solidFill>
                <a:schemeClr val="tx1"/>
              </a:solidFill>
              <a:latin typeface="Arial" pitchFamily="34" charset="0"/>
              <a:cs typeface="Arial" pitchFamily="34" charset="0"/>
            </a:rPr>
            <a:t>Entrevista</a:t>
          </a:r>
          <a:endParaRPr lang="es-EC" sz="2000" dirty="0">
            <a:solidFill>
              <a:schemeClr val="tx1"/>
            </a:solidFill>
            <a:latin typeface="Arial" pitchFamily="34" charset="0"/>
            <a:cs typeface="Arial" pitchFamily="34" charset="0"/>
          </a:endParaRPr>
        </a:p>
      </dgm:t>
    </dgm:pt>
    <dgm:pt modelId="{9B96041C-38F3-48A4-BF7F-35779709B050}" type="parTrans" cxnId="{90B4513E-FFB0-4D85-8D34-3AC6A7EDE519}">
      <dgm:prSet/>
      <dgm:spPr/>
      <dgm:t>
        <a:bodyPr/>
        <a:lstStyle/>
        <a:p>
          <a:endParaRPr lang="es-EC">
            <a:solidFill>
              <a:schemeClr val="tx1"/>
            </a:solidFill>
          </a:endParaRPr>
        </a:p>
      </dgm:t>
    </dgm:pt>
    <dgm:pt modelId="{3F5AF694-BF1B-4031-B71C-750F098F0F2D}" type="sibTrans" cxnId="{90B4513E-FFB0-4D85-8D34-3AC6A7EDE519}">
      <dgm:prSet/>
      <dgm:spPr/>
      <dgm:t>
        <a:bodyPr/>
        <a:lstStyle/>
        <a:p>
          <a:endParaRPr lang="es-EC">
            <a:solidFill>
              <a:schemeClr val="tx1"/>
            </a:solidFill>
          </a:endParaRPr>
        </a:p>
      </dgm:t>
    </dgm:pt>
    <dgm:pt modelId="{09A4CFB2-48A7-433B-AF07-39C463B788BD}">
      <dgm:prSet phldrT="[Texto]" custT="1"/>
      <dgm:spPr/>
      <dgm:t>
        <a:bodyPr/>
        <a:lstStyle/>
        <a:p>
          <a:r>
            <a:rPr lang="es-EC" sz="2000" dirty="0" smtClean="0">
              <a:solidFill>
                <a:schemeClr val="tx1"/>
              </a:solidFill>
              <a:latin typeface="Arial" pitchFamily="34" charset="0"/>
              <a:cs typeface="Arial" pitchFamily="34" charset="0"/>
            </a:rPr>
            <a:t>Observación</a:t>
          </a:r>
          <a:endParaRPr lang="es-EC" sz="2000" dirty="0">
            <a:solidFill>
              <a:schemeClr val="tx1"/>
            </a:solidFill>
            <a:latin typeface="Arial" pitchFamily="34" charset="0"/>
            <a:cs typeface="Arial" pitchFamily="34" charset="0"/>
          </a:endParaRPr>
        </a:p>
      </dgm:t>
    </dgm:pt>
    <dgm:pt modelId="{7312F79B-005B-42A7-94E7-4BC793E8E24E}" type="parTrans" cxnId="{D191651E-B540-4369-99CC-6092DFC3B805}">
      <dgm:prSet/>
      <dgm:spPr/>
      <dgm:t>
        <a:bodyPr/>
        <a:lstStyle/>
        <a:p>
          <a:endParaRPr lang="es-EC">
            <a:solidFill>
              <a:schemeClr val="tx1"/>
            </a:solidFill>
          </a:endParaRPr>
        </a:p>
      </dgm:t>
    </dgm:pt>
    <dgm:pt modelId="{A971808B-B6A9-4C81-A39D-71C992F7788D}" type="sibTrans" cxnId="{D191651E-B540-4369-99CC-6092DFC3B805}">
      <dgm:prSet/>
      <dgm:spPr/>
      <dgm:t>
        <a:bodyPr/>
        <a:lstStyle/>
        <a:p>
          <a:endParaRPr lang="es-EC">
            <a:solidFill>
              <a:schemeClr val="tx1"/>
            </a:solidFill>
          </a:endParaRPr>
        </a:p>
      </dgm:t>
    </dgm:pt>
    <dgm:pt modelId="{073C4555-C389-4FB6-AE05-46EF3043BAD0}">
      <dgm:prSet phldrT="[Texto]" custT="1"/>
      <dgm:spPr/>
      <dgm:t>
        <a:bodyPr/>
        <a:lstStyle/>
        <a:p>
          <a:r>
            <a:rPr lang="es-EC" sz="2000" dirty="0" smtClean="0">
              <a:solidFill>
                <a:schemeClr val="tx1"/>
              </a:solidFill>
              <a:latin typeface="Arial" pitchFamily="34" charset="0"/>
              <a:cs typeface="Arial" pitchFamily="34" charset="0"/>
            </a:rPr>
            <a:t>Lista de cotejos</a:t>
          </a:r>
          <a:endParaRPr lang="es-EC" sz="2000" dirty="0">
            <a:solidFill>
              <a:schemeClr val="tx1"/>
            </a:solidFill>
            <a:latin typeface="Arial" pitchFamily="34" charset="0"/>
            <a:cs typeface="Arial" pitchFamily="34" charset="0"/>
          </a:endParaRPr>
        </a:p>
      </dgm:t>
    </dgm:pt>
    <dgm:pt modelId="{6FF9CDBA-38F3-48B7-AB6D-7D485C061EAB}" type="parTrans" cxnId="{C64326B8-2582-4F59-ABAF-A0EB244010DD}">
      <dgm:prSet/>
      <dgm:spPr/>
      <dgm:t>
        <a:bodyPr/>
        <a:lstStyle/>
        <a:p>
          <a:endParaRPr lang="es-EC">
            <a:solidFill>
              <a:schemeClr val="tx1"/>
            </a:solidFill>
          </a:endParaRPr>
        </a:p>
      </dgm:t>
    </dgm:pt>
    <dgm:pt modelId="{1F6C23F1-AB3B-4918-8D6E-5F66734DCCBD}" type="sibTrans" cxnId="{C64326B8-2582-4F59-ABAF-A0EB244010DD}">
      <dgm:prSet/>
      <dgm:spPr/>
      <dgm:t>
        <a:bodyPr/>
        <a:lstStyle/>
        <a:p>
          <a:endParaRPr lang="es-EC">
            <a:solidFill>
              <a:schemeClr val="tx1"/>
            </a:solidFill>
          </a:endParaRPr>
        </a:p>
      </dgm:t>
    </dgm:pt>
    <dgm:pt modelId="{0946BA3E-0DCB-45F0-A99A-0ED3C408E587}" type="pres">
      <dgm:prSet presAssocID="{BC49E3D4-34D1-48E3-B2F4-1C5B49211D70}" presName="Name0" presStyleCnt="0">
        <dgm:presLayoutVars>
          <dgm:dir/>
          <dgm:resizeHandles val="exact"/>
        </dgm:presLayoutVars>
      </dgm:prSet>
      <dgm:spPr/>
    </dgm:pt>
    <dgm:pt modelId="{02736F65-E3EA-463B-8145-E7F6F41B4EF3}" type="pres">
      <dgm:prSet presAssocID="{BC49E3D4-34D1-48E3-B2F4-1C5B49211D70}" presName="bkgdShp" presStyleLbl="alignAccFollowNode1" presStyleIdx="0" presStyleCnt="1"/>
      <dgm:spPr/>
    </dgm:pt>
    <dgm:pt modelId="{497A5566-27FF-4302-9A17-230FAA604538}" type="pres">
      <dgm:prSet presAssocID="{BC49E3D4-34D1-48E3-B2F4-1C5B49211D70}" presName="linComp" presStyleCnt="0"/>
      <dgm:spPr/>
    </dgm:pt>
    <dgm:pt modelId="{0261B5EA-BF0F-4226-A92B-90F3EBA5FEEE}" type="pres">
      <dgm:prSet presAssocID="{B155F143-974F-4FF7-9370-FFC36E6B9AE3}" presName="compNode" presStyleCnt="0"/>
      <dgm:spPr/>
    </dgm:pt>
    <dgm:pt modelId="{3D6BE199-4EE4-44B1-B0A5-B65677B1757D}" type="pres">
      <dgm:prSet presAssocID="{B155F143-974F-4FF7-9370-FFC36E6B9AE3}" presName="node" presStyleLbl="node1" presStyleIdx="0" presStyleCnt="4" custScaleY="52075" custLinFactNeighborX="-509" custLinFactNeighborY="-33549">
        <dgm:presLayoutVars>
          <dgm:bulletEnabled val="1"/>
        </dgm:presLayoutVars>
      </dgm:prSet>
      <dgm:spPr/>
      <dgm:t>
        <a:bodyPr/>
        <a:lstStyle/>
        <a:p>
          <a:endParaRPr lang="es-EC"/>
        </a:p>
      </dgm:t>
    </dgm:pt>
    <dgm:pt modelId="{6AC198D1-D763-4B21-B680-84AD25193CEC}" type="pres">
      <dgm:prSet presAssocID="{B155F143-974F-4FF7-9370-FFC36E6B9AE3}" presName="invisiNode" presStyleLbl="node1" presStyleIdx="0" presStyleCnt="4"/>
      <dgm:spPr/>
    </dgm:pt>
    <dgm:pt modelId="{35C933D4-E7D1-43B0-97F9-ABC401DD6743}" type="pres">
      <dgm:prSet presAssocID="{B155F143-974F-4FF7-9370-FFC36E6B9AE3}" presName="imagNode" presStyleLbl="fgImgPlace1" presStyleIdx="0" presStyleCnt="4"/>
      <dgm:spPr>
        <a:blipFill rotWithShape="1">
          <a:blip xmlns:r="http://schemas.openxmlformats.org/officeDocument/2006/relationships" r:embed="rId1"/>
          <a:stretch>
            <a:fillRect/>
          </a:stretch>
        </a:blipFill>
      </dgm:spPr>
    </dgm:pt>
    <dgm:pt modelId="{0B6AE0D2-6B82-4359-8012-6C81F6F1E012}" type="pres">
      <dgm:prSet presAssocID="{79F9E834-D9CA-4177-9ECA-3FC6F108DF6B}" presName="sibTrans" presStyleLbl="sibTrans2D1" presStyleIdx="0" presStyleCnt="0"/>
      <dgm:spPr/>
      <dgm:t>
        <a:bodyPr/>
        <a:lstStyle/>
        <a:p>
          <a:endParaRPr lang="es-EC"/>
        </a:p>
      </dgm:t>
    </dgm:pt>
    <dgm:pt modelId="{C65F6F69-2B52-46BC-BF05-7BD69FC22592}" type="pres">
      <dgm:prSet presAssocID="{D9F801A5-ACEA-470E-8B5E-FAA72762001B}" presName="compNode" presStyleCnt="0"/>
      <dgm:spPr/>
    </dgm:pt>
    <dgm:pt modelId="{F704C4DB-8FEF-45EC-A3F3-43FF2A82EADF}" type="pres">
      <dgm:prSet presAssocID="{D9F801A5-ACEA-470E-8B5E-FAA72762001B}" presName="node" presStyleLbl="node1" presStyleIdx="1" presStyleCnt="4" custScaleY="52075" custLinFactNeighborX="-509" custLinFactNeighborY="-33549">
        <dgm:presLayoutVars>
          <dgm:bulletEnabled val="1"/>
        </dgm:presLayoutVars>
      </dgm:prSet>
      <dgm:spPr/>
      <dgm:t>
        <a:bodyPr/>
        <a:lstStyle/>
        <a:p>
          <a:endParaRPr lang="es-EC"/>
        </a:p>
      </dgm:t>
    </dgm:pt>
    <dgm:pt modelId="{C1F35D74-7682-49C7-8B22-E7AAC9AF210D}" type="pres">
      <dgm:prSet presAssocID="{D9F801A5-ACEA-470E-8B5E-FAA72762001B}" presName="invisiNode" presStyleLbl="node1" presStyleIdx="1" presStyleCnt="4"/>
      <dgm:spPr/>
    </dgm:pt>
    <dgm:pt modelId="{66D7B997-BE83-479F-8ED1-FC4B86DBBA17}" type="pres">
      <dgm:prSet presAssocID="{D9F801A5-ACEA-470E-8B5E-FAA72762001B}" presName="imagNode" presStyleLbl="fgImgPlace1" presStyleIdx="1" presStyleCnt="4"/>
      <dgm:spPr>
        <a:blipFill rotWithShape="1">
          <a:blip xmlns:r="http://schemas.openxmlformats.org/officeDocument/2006/relationships" r:embed="rId2"/>
          <a:stretch>
            <a:fillRect/>
          </a:stretch>
        </a:blipFill>
      </dgm:spPr>
    </dgm:pt>
    <dgm:pt modelId="{67569BFB-B84A-4BA3-90F3-10BDB66B93CC}" type="pres">
      <dgm:prSet presAssocID="{3F5AF694-BF1B-4031-B71C-750F098F0F2D}" presName="sibTrans" presStyleLbl="sibTrans2D1" presStyleIdx="0" presStyleCnt="0"/>
      <dgm:spPr/>
      <dgm:t>
        <a:bodyPr/>
        <a:lstStyle/>
        <a:p>
          <a:endParaRPr lang="es-EC"/>
        </a:p>
      </dgm:t>
    </dgm:pt>
    <dgm:pt modelId="{77587497-5FE5-4E17-944F-58EA5402926E}" type="pres">
      <dgm:prSet presAssocID="{09A4CFB2-48A7-433B-AF07-39C463B788BD}" presName="compNode" presStyleCnt="0"/>
      <dgm:spPr/>
    </dgm:pt>
    <dgm:pt modelId="{82A8966F-9E40-4C39-8CE9-2A3F14BDCDB0}" type="pres">
      <dgm:prSet presAssocID="{09A4CFB2-48A7-433B-AF07-39C463B788BD}" presName="node" presStyleLbl="node1" presStyleIdx="2" presStyleCnt="4" custScaleY="52075" custLinFactNeighborX="-509" custLinFactNeighborY="-33549">
        <dgm:presLayoutVars>
          <dgm:bulletEnabled val="1"/>
        </dgm:presLayoutVars>
      </dgm:prSet>
      <dgm:spPr/>
      <dgm:t>
        <a:bodyPr/>
        <a:lstStyle/>
        <a:p>
          <a:endParaRPr lang="es-EC"/>
        </a:p>
      </dgm:t>
    </dgm:pt>
    <dgm:pt modelId="{228EAD54-5B39-4522-97FD-9668363EA2AF}" type="pres">
      <dgm:prSet presAssocID="{09A4CFB2-48A7-433B-AF07-39C463B788BD}" presName="invisiNode" presStyleLbl="node1" presStyleIdx="2" presStyleCnt="4"/>
      <dgm:spPr/>
    </dgm:pt>
    <dgm:pt modelId="{FBD0AC06-8ED4-47D2-8400-4FC1998AFE87}" type="pres">
      <dgm:prSet presAssocID="{09A4CFB2-48A7-433B-AF07-39C463B788BD}" presName="imagNode" presStyleLbl="fgImgPlace1" presStyleIdx="2" presStyleCnt="4"/>
      <dgm:spPr>
        <a:blipFill rotWithShape="1">
          <a:blip xmlns:r="http://schemas.openxmlformats.org/officeDocument/2006/relationships" r:embed="rId3"/>
          <a:stretch>
            <a:fillRect/>
          </a:stretch>
        </a:blipFill>
      </dgm:spPr>
    </dgm:pt>
    <dgm:pt modelId="{1562DEE0-2F17-46EB-B10B-B945BEC6BFA2}" type="pres">
      <dgm:prSet presAssocID="{A971808B-B6A9-4C81-A39D-71C992F7788D}" presName="sibTrans" presStyleLbl="sibTrans2D1" presStyleIdx="0" presStyleCnt="0"/>
      <dgm:spPr/>
      <dgm:t>
        <a:bodyPr/>
        <a:lstStyle/>
        <a:p>
          <a:endParaRPr lang="es-EC"/>
        </a:p>
      </dgm:t>
    </dgm:pt>
    <dgm:pt modelId="{6A5A3EF3-77A6-4F99-AD63-5A6E292A02A2}" type="pres">
      <dgm:prSet presAssocID="{073C4555-C389-4FB6-AE05-46EF3043BAD0}" presName="compNode" presStyleCnt="0"/>
      <dgm:spPr/>
    </dgm:pt>
    <dgm:pt modelId="{D12F1D91-3D89-4D0D-85BC-16C8FF917207}" type="pres">
      <dgm:prSet presAssocID="{073C4555-C389-4FB6-AE05-46EF3043BAD0}" presName="node" presStyleLbl="node1" presStyleIdx="3" presStyleCnt="4" custScaleY="52075" custLinFactNeighborX="-509" custLinFactNeighborY="-33549">
        <dgm:presLayoutVars>
          <dgm:bulletEnabled val="1"/>
        </dgm:presLayoutVars>
      </dgm:prSet>
      <dgm:spPr/>
      <dgm:t>
        <a:bodyPr/>
        <a:lstStyle/>
        <a:p>
          <a:endParaRPr lang="es-EC"/>
        </a:p>
      </dgm:t>
    </dgm:pt>
    <dgm:pt modelId="{4D5C67EA-5B3D-4882-AC5D-41DDE4F85ED9}" type="pres">
      <dgm:prSet presAssocID="{073C4555-C389-4FB6-AE05-46EF3043BAD0}" presName="invisiNode" presStyleLbl="node1" presStyleIdx="3" presStyleCnt="4"/>
      <dgm:spPr/>
    </dgm:pt>
    <dgm:pt modelId="{0ACEEA23-79F4-41A0-A7D5-8FA7E1B76CF4}" type="pres">
      <dgm:prSet presAssocID="{073C4555-C389-4FB6-AE05-46EF3043BAD0}" presName="imagNode" presStyleLbl="fgImgPlace1" presStyleIdx="3" presStyleCnt="4"/>
      <dgm:spPr>
        <a:blipFill rotWithShape="1">
          <a:blip xmlns:r="http://schemas.openxmlformats.org/officeDocument/2006/relationships" r:embed="rId4"/>
          <a:stretch>
            <a:fillRect/>
          </a:stretch>
        </a:blipFill>
      </dgm:spPr>
    </dgm:pt>
  </dgm:ptLst>
  <dgm:cxnLst>
    <dgm:cxn modelId="{0A5BA182-D41D-4798-8791-6DE86E7BFAC1}" srcId="{BC49E3D4-34D1-48E3-B2F4-1C5B49211D70}" destId="{B155F143-974F-4FF7-9370-FFC36E6B9AE3}" srcOrd="0" destOrd="0" parTransId="{A3DB14EA-3B75-425D-A398-8EA89DB385AD}" sibTransId="{79F9E834-D9CA-4177-9ECA-3FC6F108DF6B}"/>
    <dgm:cxn modelId="{807B6D6F-57BF-496D-AA9A-E021CE3340B1}" type="presOf" srcId="{79F9E834-D9CA-4177-9ECA-3FC6F108DF6B}" destId="{0B6AE0D2-6B82-4359-8012-6C81F6F1E012}" srcOrd="0" destOrd="0" presId="urn:microsoft.com/office/officeart/2005/8/layout/pList2"/>
    <dgm:cxn modelId="{4269D71E-18B6-4A1D-B176-F92286785D2C}" type="presOf" srcId="{3F5AF694-BF1B-4031-B71C-750F098F0F2D}" destId="{67569BFB-B84A-4BA3-90F3-10BDB66B93CC}" srcOrd="0" destOrd="0" presId="urn:microsoft.com/office/officeart/2005/8/layout/pList2"/>
    <dgm:cxn modelId="{05DB7FA4-C04C-4F9B-AAA7-FCDC93C03C79}" type="presOf" srcId="{BC49E3D4-34D1-48E3-B2F4-1C5B49211D70}" destId="{0946BA3E-0DCB-45F0-A99A-0ED3C408E587}" srcOrd="0" destOrd="0" presId="urn:microsoft.com/office/officeart/2005/8/layout/pList2"/>
    <dgm:cxn modelId="{751944DA-4B10-4DAD-9915-112270DBCACD}" type="presOf" srcId="{09A4CFB2-48A7-433B-AF07-39C463B788BD}" destId="{82A8966F-9E40-4C39-8CE9-2A3F14BDCDB0}" srcOrd="0" destOrd="0" presId="urn:microsoft.com/office/officeart/2005/8/layout/pList2"/>
    <dgm:cxn modelId="{D191651E-B540-4369-99CC-6092DFC3B805}" srcId="{BC49E3D4-34D1-48E3-B2F4-1C5B49211D70}" destId="{09A4CFB2-48A7-433B-AF07-39C463B788BD}" srcOrd="2" destOrd="0" parTransId="{7312F79B-005B-42A7-94E7-4BC793E8E24E}" sibTransId="{A971808B-B6A9-4C81-A39D-71C992F7788D}"/>
    <dgm:cxn modelId="{90B4513E-FFB0-4D85-8D34-3AC6A7EDE519}" srcId="{BC49E3D4-34D1-48E3-B2F4-1C5B49211D70}" destId="{D9F801A5-ACEA-470E-8B5E-FAA72762001B}" srcOrd="1" destOrd="0" parTransId="{9B96041C-38F3-48A4-BF7F-35779709B050}" sibTransId="{3F5AF694-BF1B-4031-B71C-750F098F0F2D}"/>
    <dgm:cxn modelId="{13FB5905-CCD1-4D0D-9BBD-5FA23D667DEA}" type="presOf" srcId="{A971808B-B6A9-4C81-A39D-71C992F7788D}" destId="{1562DEE0-2F17-46EB-B10B-B945BEC6BFA2}" srcOrd="0" destOrd="0" presId="urn:microsoft.com/office/officeart/2005/8/layout/pList2"/>
    <dgm:cxn modelId="{6BEE5C26-0E3F-484C-9BDA-0FA6CE344BA6}" type="presOf" srcId="{B155F143-974F-4FF7-9370-FFC36E6B9AE3}" destId="{3D6BE199-4EE4-44B1-B0A5-B65677B1757D}" srcOrd="0" destOrd="0" presId="urn:microsoft.com/office/officeart/2005/8/layout/pList2"/>
    <dgm:cxn modelId="{3564AB3C-829F-4B32-839E-E4FEC0EACA40}" type="presOf" srcId="{D9F801A5-ACEA-470E-8B5E-FAA72762001B}" destId="{F704C4DB-8FEF-45EC-A3F3-43FF2A82EADF}" srcOrd="0" destOrd="0" presId="urn:microsoft.com/office/officeart/2005/8/layout/pList2"/>
    <dgm:cxn modelId="{C64326B8-2582-4F59-ABAF-A0EB244010DD}" srcId="{BC49E3D4-34D1-48E3-B2F4-1C5B49211D70}" destId="{073C4555-C389-4FB6-AE05-46EF3043BAD0}" srcOrd="3" destOrd="0" parTransId="{6FF9CDBA-38F3-48B7-AB6D-7D485C061EAB}" sibTransId="{1F6C23F1-AB3B-4918-8D6E-5F66734DCCBD}"/>
    <dgm:cxn modelId="{26A524BB-717A-4E2B-93CC-AE55CBFD5643}" type="presOf" srcId="{073C4555-C389-4FB6-AE05-46EF3043BAD0}" destId="{D12F1D91-3D89-4D0D-85BC-16C8FF917207}" srcOrd="0" destOrd="0" presId="urn:microsoft.com/office/officeart/2005/8/layout/pList2"/>
    <dgm:cxn modelId="{0010A860-9C89-4895-93A5-FB58589C4DA2}" type="presParOf" srcId="{0946BA3E-0DCB-45F0-A99A-0ED3C408E587}" destId="{02736F65-E3EA-463B-8145-E7F6F41B4EF3}" srcOrd="0" destOrd="0" presId="urn:microsoft.com/office/officeart/2005/8/layout/pList2"/>
    <dgm:cxn modelId="{4D5B9B72-22D5-46A4-8F2D-748009CDC97F}" type="presParOf" srcId="{0946BA3E-0DCB-45F0-A99A-0ED3C408E587}" destId="{497A5566-27FF-4302-9A17-230FAA604538}" srcOrd="1" destOrd="0" presId="urn:microsoft.com/office/officeart/2005/8/layout/pList2"/>
    <dgm:cxn modelId="{E31E1C65-EF51-40B1-8033-74B4F0DA3088}" type="presParOf" srcId="{497A5566-27FF-4302-9A17-230FAA604538}" destId="{0261B5EA-BF0F-4226-A92B-90F3EBA5FEEE}" srcOrd="0" destOrd="0" presId="urn:microsoft.com/office/officeart/2005/8/layout/pList2"/>
    <dgm:cxn modelId="{7E486058-28CD-4F3C-AA8B-9BA29E597B05}" type="presParOf" srcId="{0261B5EA-BF0F-4226-A92B-90F3EBA5FEEE}" destId="{3D6BE199-4EE4-44B1-B0A5-B65677B1757D}" srcOrd="0" destOrd="0" presId="urn:microsoft.com/office/officeart/2005/8/layout/pList2"/>
    <dgm:cxn modelId="{FB8D834A-AD98-4EBD-80E9-06B40C124656}" type="presParOf" srcId="{0261B5EA-BF0F-4226-A92B-90F3EBA5FEEE}" destId="{6AC198D1-D763-4B21-B680-84AD25193CEC}" srcOrd="1" destOrd="0" presId="urn:microsoft.com/office/officeart/2005/8/layout/pList2"/>
    <dgm:cxn modelId="{12EE5037-9ABC-4BCF-9128-B81FBDCEFB08}" type="presParOf" srcId="{0261B5EA-BF0F-4226-A92B-90F3EBA5FEEE}" destId="{35C933D4-E7D1-43B0-97F9-ABC401DD6743}" srcOrd="2" destOrd="0" presId="urn:microsoft.com/office/officeart/2005/8/layout/pList2"/>
    <dgm:cxn modelId="{D362FD13-EFB5-4C34-BD1E-9F49EEDD3DA0}" type="presParOf" srcId="{497A5566-27FF-4302-9A17-230FAA604538}" destId="{0B6AE0D2-6B82-4359-8012-6C81F6F1E012}" srcOrd="1" destOrd="0" presId="urn:microsoft.com/office/officeart/2005/8/layout/pList2"/>
    <dgm:cxn modelId="{825C92A0-564C-47A8-A9B5-B1BBBC2A7847}" type="presParOf" srcId="{497A5566-27FF-4302-9A17-230FAA604538}" destId="{C65F6F69-2B52-46BC-BF05-7BD69FC22592}" srcOrd="2" destOrd="0" presId="urn:microsoft.com/office/officeart/2005/8/layout/pList2"/>
    <dgm:cxn modelId="{19B6183D-C98C-43EC-9DE7-F714D3C72C7E}" type="presParOf" srcId="{C65F6F69-2B52-46BC-BF05-7BD69FC22592}" destId="{F704C4DB-8FEF-45EC-A3F3-43FF2A82EADF}" srcOrd="0" destOrd="0" presId="urn:microsoft.com/office/officeart/2005/8/layout/pList2"/>
    <dgm:cxn modelId="{F4EFEAB7-9372-4803-BCDC-05C41EE5B4A0}" type="presParOf" srcId="{C65F6F69-2B52-46BC-BF05-7BD69FC22592}" destId="{C1F35D74-7682-49C7-8B22-E7AAC9AF210D}" srcOrd="1" destOrd="0" presId="urn:microsoft.com/office/officeart/2005/8/layout/pList2"/>
    <dgm:cxn modelId="{B1B9D67A-7660-4B72-BC29-399BDDCE3905}" type="presParOf" srcId="{C65F6F69-2B52-46BC-BF05-7BD69FC22592}" destId="{66D7B997-BE83-479F-8ED1-FC4B86DBBA17}" srcOrd="2" destOrd="0" presId="urn:microsoft.com/office/officeart/2005/8/layout/pList2"/>
    <dgm:cxn modelId="{AC38AA81-1983-4576-9DBD-E3BA167599C8}" type="presParOf" srcId="{497A5566-27FF-4302-9A17-230FAA604538}" destId="{67569BFB-B84A-4BA3-90F3-10BDB66B93CC}" srcOrd="3" destOrd="0" presId="urn:microsoft.com/office/officeart/2005/8/layout/pList2"/>
    <dgm:cxn modelId="{B76AD208-B26E-403B-A52C-67C849FF962F}" type="presParOf" srcId="{497A5566-27FF-4302-9A17-230FAA604538}" destId="{77587497-5FE5-4E17-944F-58EA5402926E}" srcOrd="4" destOrd="0" presId="urn:microsoft.com/office/officeart/2005/8/layout/pList2"/>
    <dgm:cxn modelId="{797E237D-0DA8-402E-A08F-F7A4CCDCABD6}" type="presParOf" srcId="{77587497-5FE5-4E17-944F-58EA5402926E}" destId="{82A8966F-9E40-4C39-8CE9-2A3F14BDCDB0}" srcOrd="0" destOrd="0" presId="urn:microsoft.com/office/officeart/2005/8/layout/pList2"/>
    <dgm:cxn modelId="{7CAE4410-7270-44E3-A889-50D0EC87054B}" type="presParOf" srcId="{77587497-5FE5-4E17-944F-58EA5402926E}" destId="{228EAD54-5B39-4522-97FD-9668363EA2AF}" srcOrd="1" destOrd="0" presId="urn:microsoft.com/office/officeart/2005/8/layout/pList2"/>
    <dgm:cxn modelId="{69BEBB4F-920B-46BB-BE08-403FB8568EA8}" type="presParOf" srcId="{77587497-5FE5-4E17-944F-58EA5402926E}" destId="{FBD0AC06-8ED4-47D2-8400-4FC1998AFE87}" srcOrd="2" destOrd="0" presId="urn:microsoft.com/office/officeart/2005/8/layout/pList2"/>
    <dgm:cxn modelId="{10C71038-B81E-4C18-8B58-8D9916B5C88E}" type="presParOf" srcId="{497A5566-27FF-4302-9A17-230FAA604538}" destId="{1562DEE0-2F17-46EB-B10B-B945BEC6BFA2}" srcOrd="5" destOrd="0" presId="urn:microsoft.com/office/officeart/2005/8/layout/pList2"/>
    <dgm:cxn modelId="{25A75346-4E38-4C8A-BF7F-A7EAC3528327}" type="presParOf" srcId="{497A5566-27FF-4302-9A17-230FAA604538}" destId="{6A5A3EF3-77A6-4F99-AD63-5A6E292A02A2}" srcOrd="6" destOrd="0" presId="urn:microsoft.com/office/officeart/2005/8/layout/pList2"/>
    <dgm:cxn modelId="{4026C30B-225E-4575-BAC2-233C9184B0D4}" type="presParOf" srcId="{6A5A3EF3-77A6-4F99-AD63-5A6E292A02A2}" destId="{D12F1D91-3D89-4D0D-85BC-16C8FF917207}" srcOrd="0" destOrd="0" presId="urn:microsoft.com/office/officeart/2005/8/layout/pList2"/>
    <dgm:cxn modelId="{8C8059F7-5FBC-4C7C-AA60-407A3C5F4E51}" type="presParOf" srcId="{6A5A3EF3-77A6-4F99-AD63-5A6E292A02A2}" destId="{4D5C67EA-5B3D-4882-AC5D-41DDE4F85ED9}" srcOrd="1" destOrd="0" presId="urn:microsoft.com/office/officeart/2005/8/layout/pList2"/>
    <dgm:cxn modelId="{1D09F46E-9A7F-4E7F-A46B-5945F766FBD4}" type="presParOf" srcId="{6A5A3EF3-77A6-4F99-AD63-5A6E292A02A2}" destId="{0ACEEA23-79F4-41A0-A7D5-8FA7E1B76CF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C73BE6-D6F9-4B2E-A003-AC623C71FFB7}" type="doc">
      <dgm:prSet loTypeId="urn:microsoft.com/office/officeart/2005/8/layout/pList2" loCatId="list" qsTypeId="urn:microsoft.com/office/officeart/2005/8/quickstyle/3d3" qsCatId="3D" csTypeId="urn:microsoft.com/office/officeart/2005/8/colors/colorful1" csCatId="colorful" phldr="1"/>
      <dgm:spPr/>
    </dgm:pt>
    <dgm:pt modelId="{EB7EEAA4-A326-407F-A9B3-59EAF5D6AD42}">
      <dgm:prSet phldrT="[Texto]" custT="1"/>
      <dgm:spPr/>
      <dgm:t>
        <a:bodyPr/>
        <a:lstStyle/>
        <a:p>
          <a:r>
            <a:rPr lang="es-EC" sz="2000" dirty="0" smtClean="0">
              <a:solidFill>
                <a:schemeClr val="tx1"/>
              </a:solidFill>
              <a:latin typeface="Arial" pitchFamily="34" charset="0"/>
              <a:cs typeface="Arial" pitchFamily="34" charset="0"/>
            </a:rPr>
            <a:t>Método </a:t>
          </a:r>
          <a:r>
            <a:rPr lang="es-EC" sz="2000" dirty="0" err="1" smtClean="0">
              <a:solidFill>
                <a:schemeClr val="tx1"/>
              </a:solidFill>
              <a:latin typeface="Arial" pitchFamily="34" charset="0"/>
              <a:cs typeface="Arial" pitchFamily="34" charset="0"/>
            </a:rPr>
            <a:t>Mosler</a:t>
          </a:r>
          <a:endParaRPr lang="es-EC" sz="2000" dirty="0">
            <a:solidFill>
              <a:schemeClr val="tx1"/>
            </a:solidFill>
            <a:latin typeface="Arial" pitchFamily="34" charset="0"/>
            <a:cs typeface="Arial" pitchFamily="34" charset="0"/>
          </a:endParaRPr>
        </a:p>
      </dgm:t>
    </dgm:pt>
    <dgm:pt modelId="{C82A20BD-53BD-4E22-AF08-001E7ED629E9}" type="parTrans" cxnId="{7F4EC2ED-7D83-433D-BB4C-0CC74432B18F}">
      <dgm:prSet/>
      <dgm:spPr/>
      <dgm:t>
        <a:bodyPr/>
        <a:lstStyle/>
        <a:p>
          <a:endParaRPr lang="es-EC"/>
        </a:p>
      </dgm:t>
    </dgm:pt>
    <dgm:pt modelId="{949A1A97-96A5-4F6B-97B3-9368343F0C9A}" type="sibTrans" cxnId="{7F4EC2ED-7D83-433D-BB4C-0CC74432B18F}">
      <dgm:prSet/>
      <dgm:spPr/>
      <dgm:t>
        <a:bodyPr/>
        <a:lstStyle/>
        <a:p>
          <a:endParaRPr lang="es-EC"/>
        </a:p>
      </dgm:t>
    </dgm:pt>
    <dgm:pt modelId="{3C94EA6D-9FA3-49B3-B642-C7E6355E842D}" type="pres">
      <dgm:prSet presAssocID="{1AC73BE6-D6F9-4B2E-A003-AC623C71FFB7}" presName="Name0" presStyleCnt="0">
        <dgm:presLayoutVars>
          <dgm:dir/>
          <dgm:resizeHandles val="exact"/>
        </dgm:presLayoutVars>
      </dgm:prSet>
      <dgm:spPr/>
    </dgm:pt>
    <dgm:pt modelId="{9879EF4B-C8DE-4278-B67D-B17564423FED}" type="pres">
      <dgm:prSet presAssocID="{1AC73BE6-D6F9-4B2E-A003-AC623C71FFB7}" presName="bkgdShp" presStyleLbl="alignAccFollowNode1" presStyleIdx="0" presStyleCnt="1"/>
      <dgm:spPr/>
    </dgm:pt>
    <dgm:pt modelId="{C9020CA4-A07B-4A14-AC80-0513AB28EFDC}" type="pres">
      <dgm:prSet presAssocID="{1AC73BE6-D6F9-4B2E-A003-AC623C71FFB7}" presName="linComp" presStyleCnt="0"/>
      <dgm:spPr/>
    </dgm:pt>
    <dgm:pt modelId="{E104323F-FE53-42C1-9A65-4A0DEA744373}" type="pres">
      <dgm:prSet presAssocID="{EB7EEAA4-A326-407F-A9B3-59EAF5D6AD42}" presName="compNode" presStyleCnt="0"/>
      <dgm:spPr/>
    </dgm:pt>
    <dgm:pt modelId="{34A7CBA1-F6DD-46DA-8775-AAE2463674A9}" type="pres">
      <dgm:prSet presAssocID="{EB7EEAA4-A326-407F-A9B3-59EAF5D6AD42}" presName="node" presStyleLbl="node1" presStyleIdx="0" presStyleCnt="1">
        <dgm:presLayoutVars>
          <dgm:bulletEnabled val="1"/>
        </dgm:presLayoutVars>
      </dgm:prSet>
      <dgm:spPr/>
      <dgm:t>
        <a:bodyPr/>
        <a:lstStyle/>
        <a:p>
          <a:endParaRPr lang="es-EC"/>
        </a:p>
      </dgm:t>
    </dgm:pt>
    <dgm:pt modelId="{5DA72785-C09F-4D96-BCBC-5B1066C4A154}" type="pres">
      <dgm:prSet presAssocID="{EB7EEAA4-A326-407F-A9B3-59EAF5D6AD42}" presName="invisiNode" presStyleLbl="node1" presStyleIdx="0" presStyleCnt="1"/>
      <dgm:spPr/>
    </dgm:pt>
    <dgm:pt modelId="{8CF1F55C-36C2-4F87-A1F7-A36C585E6DA1}" type="pres">
      <dgm:prSet presAssocID="{EB7EEAA4-A326-407F-A9B3-59EAF5D6AD42}" presName="imagNode" presStyleLbl="fgImgPlace1" presStyleIdx="0" presStyleCnt="1"/>
      <dgm:spPr>
        <a:blipFill rotWithShape="1">
          <a:blip xmlns:r="http://schemas.openxmlformats.org/officeDocument/2006/relationships" r:embed="rId1"/>
          <a:stretch>
            <a:fillRect/>
          </a:stretch>
        </a:blipFill>
      </dgm:spPr>
    </dgm:pt>
  </dgm:ptLst>
  <dgm:cxnLst>
    <dgm:cxn modelId="{7F4EC2ED-7D83-433D-BB4C-0CC74432B18F}" srcId="{1AC73BE6-D6F9-4B2E-A003-AC623C71FFB7}" destId="{EB7EEAA4-A326-407F-A9B3-59EAF5D6AD42}" srcOrd="0" destOrd="0" parTransId="{C82A20BD-53BD-4E22-AF08-001E7ED629E9}" sibTransId="{949A1A97-96A5-4F6B-97B3-9368343F0C9A}"/>
    <dgm:cxn modelId="{9BC49D84-53E1-471A-A2E3-BA69BF376D0B}" type="presOf" srcId="{EB7EEAA4-A326-407F-A9B3-59EAF5D6AD42}" destId="{34A7CBA1-F6DD-46DA-8775-AAE2463674A9}" srcOrd="0" destOrd="0" presId="urn:microsoft.com/office/officeart/2005/8/layout/pList2"/>
    <dgm:cxn modelId="{6D7E5E82-92C1-459D-81F8-57254FDA7D47}" type="presOf" srcId="{1AC73BE6-D6F9-4B2E-A003-AC623C71FFB7}" destId="{3C94EA6D-9FA3-49B3-B642-C7E6355E842D}" srcOrd="0" destOrd="0" presId="urn:microsoft.com/office/officeart/2005/8/layout/pList2"/>
    <dgm:cxn modelId="{2DBCBC0E-F356-46C5-A5DC-6D414F26D825}" type="presParOf" srcId="{3C94EA6D-9FA3-49B3-B642-C7E6355E842D}" destId="{9879EF4B-C8DE-4278-B67D-B17564423FED}" srcOrd="0" destOrd="0" presId="urn:microsoft.com/office/officeart/2005/8/layout/pList2"/>
    <dgm:cxn modelId="{FB83795B-5874-4E5C-8993-4B507683E546}" type="presParOf" srcId="{3C94EA6D-9FA3-49B3-B642-C7E6355E842D}" destId="{C9020CA4-A07B-4A14-AC80-0513AB28EFDC}" srcOrd="1" destOrd="0" presId="urn:microsoft.com/office/officeart/2005/8/layout/pList2"/>
    <dgm:cxn modelId="{5CA43E99-99E5-439A-BD1A-F566EB1C4478}" type="presParOf" srcId="{C9020CA4-A07B-4A14-AC80-0513AB28EFDC}" destId="{E104323F-FE53-42C1-9A65-4A0DEA744373}" srcOrd="0" destOrd="0" presId="urn:microsoft.com/office/officeart/2005/8/layout/pList2"/>
    <dgm:cxn modelId="{95641531-A83A-4DB4-87BC-8E92A0332770}" type="presParOf" srcId="{E104323F-FE53-42C1-9A65-4A0DEA744373}" destId="{34A7CBA1-F6DD-46DA-8775-AAE2463674A9}" srcOrd="0" destOrd="0" presId="urn:microsoft.com/office/officeart/2005/8/layout/pList2"/>
    <dgm:cxn modelId="{2F957159-0904-44C1-B762-F3244783C209}" type="presParOf" srcId="{E104323F-FE53-42C1-9A65-4A0DEA744373}" destId="{5DA72785-C09F-4D96-BCBC-5B1066C4A154}" srcOrd="1" destOrd="0" presId="urn:microsoft.com/office/officeart/2005/8/layout/pList2"/>
    <dgm:cxn modelId="{AF36F7DA-6519-49A2-AD5E-A77FA0DA8B2C}" type="presParOf" srcId="{E104323F-FE53-42C1-9A65-4A0DEA744373}" destId="{8CF1F55C-36C2-4F87-A1F7-A36C585E6DA1}"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434E84-E1F8-46D0-9669-CDF72FC5BF4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C"/>
        </a:p>
      </dgm:t>
    </dgm:pt>
    <dgm:pt modelId="{B24740EF-498B-4B5B-BCE3-A27518199837}">
      <dgm:prSet phldrT="[Texto]"/>
      <dgm:spPr/>
      <dgm:t>
        <a:bodyPr/>
        <a:lstStyle/>
        <a:p>
          <a:r>
            <a:rPr lang="es-EC" b="1" dirty="0" smtClean="0">
              <a:latin typeface="Arial" pitchFamily="34" charset="0"/>
              <a:cs typeface="Arial" pitchFamily="34" charset="0"/>
            </a:rPr>
            <a:t>Método </a:t>
          </a:r>
          <a:r>
            <a:rPr lang="es-EC" b="1" dirty="0" err="1" smtClean="0">
              <a:latin typeface="Arial" pitchFamily="34" charset="0"/>
              <a:cs typeface="Arial" pitchFamily="34" charset="0"/>
            </a:rPr>
            <a:t>Mosler</a:t>
          </a:r>
          <a:endParaRPr lang="es-EC" b="1" dirty="0">
            <a:latin typeface="Arial" pitchFamily="34" charset="0"/>
            <a:cs typeface="Arial" pitchFamily="34" charset="0"/>
          </a:endParaRPr>
        </a:p>
      </dgm:t>
    </dgm:pt>
    <dgm:pt modelId="{AF18F9C1-8DDC-4A07-AE23-8E5F18C29A36}" type="parTrans" cxnId="{51625AB7-378C-4E09-BE09-EF73F29717BF}">
      <dgm:prSet/>
      <dgm:spPr/>
      <dgm:t>
        <a:bodyPr/>
        <a:lstStyle/>
        <a:p>
          <a:endParaRPr lang="es-EC"/>
        </a:p>
      </dgm:t>
    </dgm:pt>
    <dgm:pt modelId="{667269BC-03E8-4A79-BD02-C6D18CBDE8CE}" type="sibTrans" cxnId="{51625AB7-378C-4E09-BE09-EF73F29717BF}">
      <dgm:prSet/>
      <dgm:spPr/>
      <dgm:t>
        <a:bodyPr/>
        <a:lstStyle/>
        <a:p>
          <a:endParaRPr lang="es-EC"/>
        </a:p>
      </dgm:t>
    </dgm:pt>
    <dgm:pt modelId="{ACA1DA43-E534-4ADA-A794-B34D424CC775}">
      <dgm:prSet phldrT="[Texto]"/>
      <dgm:spPr/>
      <dgm:t>
        <a:bodyPr/>
        <a:lstStyle/>
        <a:p>
          <a:pPr algn="just"/>
          <a:r>
            <a:rPr lang="es-EC" b="1" dirty="0" smtClean="0">
              <a:latin typeface="Arial" pitchFamily="34" charset="0"/>
              <a:cs typeface="Arial" pitchFamily="34" charset="0"/>
            </a:rPr>
            <a:t>Definición del riesgo:</a:t>
          </a:r>
          <a:r>
            <a:rPr lang="es-EC" dirty="0" smtClean="0">
              <a:latin typeface="Arial" pitchFamily="34" charset="0"/>
              <a:cs typeface="Arial" pitchFamily="34" charset="0"/>
            </a:rPr>
            <a:t> se identifica el riesgo, su contenido y alcance.</a:t>
          </a:r>
          <a:endParaRPr lang="es-EC" dirty="0">
            <a:latin typeface="Arial" pitchFamily="34" charset="0"/>
            <a:cs typeface="Arial" pitchFamily="34" charset="0"/>
          </a:endParaRPr>
        </a:p>
      </dgm:t>
    </dgm:pt>
    <dgm:pt modelId="{28D02D64-8D2F-49CC-81DB-C3C817857D45}" type="parTrans" cxnId="{468D3F97-EAB0-47D9-9B59-EAFAC6F1D6C3}">
      <dgm:prSet/>
      <dgm:spPr/>
      <dgm:t>
        <a:bodyPr/>
        <a:lstStyle/>
        <a:p>
          <a:endParaRPr lang="es-EC"/>
        </a:p>
      </dgm:t>
    </dgm:pt>
    <dgm:pt modelId="{4A758752-8538-4A9B-8668-A4BB8294D859}" type="sibTrans" cxnId="{468D3F97-EAB0-47D9-9B59-EAFAC6F1D6C3}">
      <dgm:prSet/>
      <dgm:spPr/>
      <dgm:t>
        <a:bodyPr/>
        <a:lstStyle/>
        <a:p>
          <a:endParaRPr lang="es-EC"/>
        </a:p>
      </dgm:t>
    </dgm:pt>
    <dgm:pt modelId="{9EAFAE95-F9F9-464F-BAD5-67235B5C3656}">
      <dgm:prSet phldrT="[Texto]"/>
      <dgm:spPr/>
      <dgm:t>
        <a:bodyPr/>
        <a:lstStyle/>
        <a:p>
          <a:pPr algn="just"/>
          <a:r>
            <a:rPr lang="es-EC" b="1" dirty="0" smtClean="0">
              <a:latin typeface="Arial" pitchFamily="34" charset="0"/>
              <a:cs typeface="Arial" pitchFamily="34" charset="0"/>
            </a:rPr>
            <a:t>Análisis del riesgo:</a:t>
          </a:r>
          <a:r>
            <a:rPr lang="es-EC" dirty="0" smtClean="0">
              <a:latin typeface="Arial" pitchFamily="34" charset="0"/>
              <a:cs typeface="Arial" pitchFamily="34" charset="0"/>
            </a:rPr>
            <a:t> determina y calcula de acuerdo a los criterios.</a:t>
          </a:r>
          <a:endParaRPr lang="es-EC" dirty="0">
            <a:latin typeface="Arial" pitchFamily="34" charset="0"/>
            <a:cs typeface="Arial" pitchFamily="34" charset="0"/>
          </a:endParaRPr>
        </a:p>
      </dgm:t>
    </dgm:pt>
    <dgm:pt modelId="{22828486-6F7E-430D-B393-19121E50DC2D}" type="parTrans" cxnId="{D397A76E-FA96-4DD2-9091-2F52A7B9D05E}">
      <dgm:prSet/>
      <dgm:spPr/>
      <dgm:t>
        <a:bodyPr/>
        <a:lstStyle/>
        <a:p>
          <a:endParaRPr lang="es-EC"/>
        </a:p>
      </dgm:t>
    </dgm:pt>
    <dgm:pt modelId="{C08E4999-C1D3-422D-ABA6-6017C1DB9A2A}" type="sibTrans" cxnId="{D397A76E-FA96-4DD2-9091-2F52A7B9D05E}">
      <dgm:prSet/>
      <dgm:spPr/>
      <dgm:t>
        <a:bodyPr/>
        <a:lstStyle/>
        <a:p>
          <a:endParaRPr lang="es-EC"/>
        </a:p>
      </dgm:t>
    </dgm:pt>
    <dgm:pt modelId="{D454DF07-E8AA-496D-8EDE-A2547B0ED047}">
      <dgm:prSet phldrT="[Texto]"/>
      <dgm:spPr/>
      <dgm:t>
        <a:bodyPr/>
        <a:lstStyle/>
        <a:p>
          <a:pPr algn="just"/>
          <a:r>
            <a:rPr lang="es-EC" b="1" dirty="0" smtClean="0">
              <a:latin typeface="Arial" pitchFamily="34" charset="0"/>
              <a:cs typeface="Arial" pitchFamily="34" charset="0"/>
            </a:rPr>
            <a:t>Evaluación del riesgo:</a:t>
          </a:r>
          <a:r>
            <a:rPr lang="es-EC" dirty="0" smtClean="0">
              <a:latin typeface="Arial" pitchFamily="34" charset="0"/>
              <a:cs typeface="Arial" pitchFamily="34" charset="0"/>
            </a:rPr>
            <a:t> cuantifica el riesgo .</a:t>
          </a:r>
          <a:endParaRPr lang="es-EC" dirty="0">
            <a:latin typeface="Arial" pitchFamily="34" charset="0"/>
            <a:cs typeface="Arial" pitchFamily="34" charset="0"/>
          </a:endParaRPr>
        </a:p>
      </dgm:t>
    </dgm:pt>
    <dgm:pt modelId="{E4E139C8-9459-469E-B2F0-5E56AF5578D1}" type="parTrans" cxnId="{D21A0E67-0EBF-461D-AD4C-1930B691CDC0}">
      <dgm:prSet/>
      <dgm:spPr/>
      <dgm:t>
        <a:bodyPr/>
        <a:lstStyle/>
        <a:p>
          <a:endParaRPr lang="es-EC"/>
        </a:p>
      </dgm:t>
    </dgm:pt>
    <dgm:pt modelId="{4EB45D27-ADF5-4D81-9200-3146DB773D68}" type="sibTrans" cxnId="{D21A0E67-0EBF-461D-AD4C-1930B691CDC0}">
      <dgm:prSet/>
      <dgm:spPr/>
      <dgm:t>
        <a:bodyPr/>
        <a:lstStyle/>
        <a:p>
          <a:endParaRPr lang="es-EC"/>
        </a:p>
      </dgm:t>
    </dgm:pt>
    <dgm:pt modelId="{F9A41896-A228-48AA-AE15-E16D937C6E98}">
      <dgm:prSet phldrT="[Texto]"/>
      <dgm:spPr/>
      <dgm:t>
        <a:bodyPr/>
        <a:lstStyle/>
        <a:p>
          <a:pPr algn="just"/>
          <a:r>
            <a:rPr lang="es-EC" b="1" dirty="0" smtClean="0">
              <a:latin typeface="Arial" pitchFamily="34" charset="0"/>
              <a:cs typeface="Arial" pitchFamily="34" charset="0"/>
            </a:rPr>
            <a:t>Clase de riesgo:</a:t>
          </a:r>
          <a:r>
            <a:rPr lang="es-EC" dirty="0" smtClean="0">
              <a:latin typeface="Arial" pitchFamily="34" charset="0"/>
              <a:cs typeface="Arial" pitchFamily="34" charset="0"/>
            </a:rPr>
            <a:t> clasifica el riesgo.</a:t>
          </a:r>
          <a:endParaRPr lang="es-EC" dirty="0">
            <a:latin typeface="Arial" pitchFamily="34" charset="0"/>
            <a:cs typeface="Arial" pitchFamily="34" charset="0"/>
          </a:endParaRPr>
        </a:p>
      </dgm:t>
    </dgm:pt>
    <dgm:pt modelId="{DA877C7A-1C81-4AAD-93D1-92F05C67BD53}" type="parTrans" cxnId="{5A359905-62CA-42E5-8548-703D6B5D551F}">
      <dgm:prSet/>
      <dgm:spPr/>
      <dgm:t>
        <a:bodyPr/>
        <a:lstStyle/>
        <a:p>
          <a:endParaRPr lang="es-EC"/>
        </a:p>
      </dgm:t>
    </dgm:pt>
    <dgm:pt modelId="{F2F6EA68-2672-41D6-A710-3BF2084A7A19}" type="sibTrans" cxnId="{5A359905-62CA-42E5-8548-703D6B5D551F}">
      <dgm:prSet/>
      <dgm:spPr/>
      <dgm:t>
        <a:bodyPr/>
        <a:lstStyle/>
        <a:p>
          <a:endParaRPr lang="es-EC"/>
        </a:p>
      </dgm:t>
    </dgm:pt>
    <dgm:pt modelId="{CBB23C86-55E5-4CA3-B808-AF55AB37DB88}" type="pres">
      <dgm:prSet presAssocID="{C7434E84-E1F8-46D0-9669-CDF72FC5BF40}" presName="Name0" presStyleCnt="0">
        <dgm:presLayoutVars>
          <dgm:dir/>
          <dgm:animLvl val="lvl"/>
          <dgm:resizeHandles val="exact"/>
        </dgm:presLayoutVars>
      </dgm:prSet>
      <dgm:spPr/>
      <dgm:t>
        <a:bodyPr/>
        <a:lstStyle/>
        <a:p>
          <a:endParaRPr lang="es-EC"/>
        </a:p>
      </dgm:t>
    </dgm:pt>
    <dgm:pt modelId="{B6B8969E-99E6-401D-ABF1-10C3A17D2098}" type="pres">
      <dgm:prSet presAssocID="{B24740EF-498B-4B5B-BCE3-A27518199837}" presName="composite" presStyleCnt="0"/>
      <dgm:spPr/>
    </dgm:pt>
    <dgm:pt modelId="{33610DC4-4731-42A0-832F-A9263BCFC761}" type="pres">
      <dgm:prSet presAssocID="{B24740EF-498B-4B5B-BCE3-A27518199837}" presName="parTx" presStyleLbl="alignNode1" presStyleIdx="0" presStyleCnt="1">
        <dgm:presLayoutVars>
          <dgm:chMax val="0"/>
          <dgm:chPref val="0"/>
          <dgm:bulletEnabled val="1"/>
        </dgm:presLayoutVars>
      </dgm:prSet>
      <dgm:spPr/>
      <dgm:t>
        <a:bodyPr/>
        <a:lstStyle/>
        <a:p>
          <a:endParaRPr lang="es-EC"/>
        </a:p>
      </dgm:t>
    </dgm:pt>
    <dgm:pt modelId="{91E198F6-F360-4C70-ACB8-5D1BCE3C490B}" type="pres">
      <dgm:prSet presAssocID="{B24740EF-498B-4B5B-BCE3-A27518199837}" presName="desTx" presStyleLbl="alignAccFollowNode1" presStyleIdx="0" presStyleCnt="1">
        <dgm:presLayoutVars>
          <dgm:bulletEnabled val="1"/>
        </dgm:presLayoutVars>
      </dgm:prSet>
      <dgm:spPr/>
      <dgm:t>
        <a:bodyPr/>
        <a:lstStyle/>
        <a:p>
          <a:endParaRPr lang="es-EC"/>
        </a:p>
      </dgm:t>
    </dgm:pt>
  </dgm:ptLst>
  <dgm:cxnLst>
    <dgm:cxn modelId="{D21A0E67-0EBF-461D-AD4C-1930B691CDC0}" srcId="{B24740EF-498B-4B5B-BCE3-A27518199837}" destId="{D454DF07-E8AA-496D-8EDE-A2547B0ED047}" srcOrd="2" destOrd="0" parTransId="{E4E139C8-9459-469E-B2F0-5E56AF5578D1}" sibTransId="{4EB45D27-ADF5-4D81-9200-3146DB773D68}"/>
    <dgm:cxn modelId="{51625AB7-378C-4E09-BE09-EF73F29717BF}" srcId="{C7434E84-E1F8-46D0-9669-CDF72FC5BF40}" destId="{B24740EF-498B-4B5B-BCE3-A27518199837}" srcOrd="0" destOrd="0" parTransId="{AF18F9C1-8DDC-4A07-AE23-8E5F18C29A36}" sibTransId="{667269BC-03E8-4A79-BD02-C6D18CBDE8CE}"/>
    <dgm:cxn modelId="{20C3A36C-BC41-4DBC-8F0E-B515952FD82E}" type="presOf" srcId="{F9A41896-A228-48AA-AE15-E16D937C6E98}" destId="{91E198F6-F360-4C70-ACB8-5D1BCE3C490B}" srcOrd="0" destOrd="3" presId="urn:microsoft.com/office/officeart/2005/8/layout/hList1"/>
    <dgm:cxn modelId="{5A359905-62CA-42E5-8548-703D6B5D551F}" srcId="{B24740EF-498B-4B5B-BCE3-A27518199837}" destId="{F9A41896-A228-48AA-AE15-E16D937C6E98}" srcOrd="3" destOrd="0" parTransId="{DA877C7A-1C81-4AAD-93D1-92F05C67BD53}" sibTransId="{F2F6EA68-2672-41D6-A710-3BF2084A7A19}"/>
    <dgm:cxn modelId="{D397A76E-FA96-4DD2-9091-2F52A7B9D05E}" srcId="{B24740EF-498B-4B5B-BCE3-A27518199837}" destId="{9EAFAE95-F9F9-464F-BAD5-67235B5C3656}" srcOrd="1" destOrd="0" parTransId="{22828486-6F7E-430D-B393-19121E50DC2D}" sibTransId="{C08E4999-C1D3-422D-ABA6-6017C1DB9A2A}"/>
    <dgm:cxn modelId="{672FDA42-D245-4B04-BDFD-1F54773CDC43}" type="presOf" srcId="{B24740EF-498B-4B5B-BCE3-A27518199837}" destId="{33610DC4-4731-42A0-832F-A9263BCFC761}" srcOrd="0" destOrd="0" presId="urn:microsoft.com/office/officeart/2005/8/layout/hList1"/>
    <dgm:cxn modelId="{25A78506-7B5D-4F94-A433-6C6162E2A41C}" type="presOf" srcId="{D454DF07-E8AA-496D-8EDE-A2547B0ED047}" destId="{91E198F6-F360-4C70-ACB8-5D1BCE3C490B}" srcOrd="0" destOrd="2" presId="urn:microsoft.com/office/officeart/2005/8/layout/hList1"/>
    <dgm:cxn modelId="{468D3F97-EAB0-47D9-9B59-EAFAC6F1D6C3}" srcId="{B24740EF-498B-4B5B-BCE3-A27518199837}" destId="{ACA1DA43-E534-4ADA-A794-B34D424CC775}" srcOrd="0" destOrd="0" parTransId="{28D02D64-8D2F-49CC-81DB-C3C817857D45}" sibTransId="{4A758752-8538-4A9B-8668-A4BB8294D859}"/>
    <dgm:cxn modelId="{959E9344-E945-478B-8DAE-53590683EC63}" type="presOf" srcId="{C7434E84-E1F8-46D0-9669-CDF72FC5BF40}" destId="{CBB23C86-55E5-4CA3-B808-AF55AB37DB88}" srcOrd="0" destOrd="0" presId="urn:microsoft.com/office/officeart/2005/8/layout/hList1"/>
    <dgm:cxn modelId="{205B4719-F751-4359-800C-AEF5B5423EA8}" type="presOf" srcId="{9EAFAE95-F9F9-464F-BAD5-67235B5C3656}" destId="{91E198F6-F360-4C70-ACB8-5D1BCE3C490B}" srcOrd="0" destOrd="1" presId="urn:microsoft.com/office/officeart/2005/8/layout/hList1"/>
    <dgm:cxn modelId="{73B9366D-C965-460C-B637-52A37824B15B}" type="presOf" srcId="{ACA1DA43-E534-4ADA-A794-B34D424CC775}" destId="{91E198F6-F360-4C70-ACB8-5D1BCE3C490B}" srcOrd="0" destOrd="0" presId="urn:microsoft.com/office/officeart/2005/8/layout/hList1"/>
    <dgm:cxn modelId="{80678F3D-08D9-438D-80DC-B81EFF858FEC}" type="presParOf" srcId="{CBB23C86-55E5-4CA3-B808-AF55AB37DB88}" destId="{B6B8969E-99E6-401D-ABF1-10C3A17D2098}" srcOrd="0" destOrd="0" presId="urn:microsoft.com/office/officeart/2005/8/layout/hList1"/>
    <dgm:cxn modelId="{4E498B97-32C4-484A-83AD-343818EFF1BE}" type="presParOf" srcId="{B6B8969E-99E6-401D-ABF1-10C3A17D2098}" destId="{33610DC4-4731-42A0-832F-A9263BCFC761}" srcOrd="0" destOrd="0" presId="urn:microsoft.com/office/officeart/2005/8/layout/hList1"/>
    <dgm:cxn modelId="{6D3B2FA7-9238-4FD3-91FC-2DFE552BC424}" type="presParOf" srcId="{B6B8969E-99E6-401D-ABF1-10C3A17D2098}" destId="{91E198F6-F360-4C70-ACB8-5D1BCE3C490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D75EE4-6A7D-43BA-B0B0-6BA7987D4C3C}" type="doc">
      <dgm:prSet loTypeId="urn:microsoft.com/office/officeart/2005/8/layout/hierarchy1" loCatId="hierarchy" qsTypeId="urn:microsoft.com/office/officeart/2005/8/quickstyle/3d3" qsCatId="3D" csTypeId="urn:microsoft.com/office/officeart/2005/8/colors/colorful4" csCatId="colorful" phldr="1"/>
      <dgm:spPr/>
      <dgm:t>
        <a:bodyPr/>
        <a:lstStyle/>
        <a:p>
          <a:endParaRPr lang="es-ES"/>
        </a:p>
      </dgm:t>
    </dgm:pt>
    <dgm:pt modelId="{C053C19B-66FA-46A1-BA15-E40DCBBCAFD1}">
      <dgm:prSet phldrT="[Texto]" custT="1"/>
      <dgm:spPr>
        <a:xfrm>
          <a:off x="1804084" y="402589"/>
          <a:ext cx="1124926" cy="682428"/>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b="1">
              <a:solidFill>
                <a:sysClr val="windowText" lastClr="000000">
                  <a:hueOff val="0"/>
                  <a:satOff val="0"/>
                  <a:lumOff val="0"/>
                  <a:alphaOff val="0"/>
                </a:sysClr>
              </a:solidFill>
              <a:latin typeface="Arial" pitchFamily="34" charset="0"/>
              <a:ea typeface="+mn-ea"/>
              <a:cs typeface="Arial" pitchFamily="34" charset="0"/>
            </a:rPr>
            <a:t>COMITÉ INSTITUCIONAL DE GESTIÓN DE RIESGOS</a:t>
          </a:r>
        </a:p>
      </dgm:t>
    </dgm:pt>
    <dgm:pt modelId="{F12CBD0E-5A5F-451D-97BC-4814517E9D64}" type="parTrans" cxnId="{43FE8889-1E3B-417E-8505-20556CA8A8B6}">
      <dgm:prSet/>
      <dgm:spPr/>
      <dgm:t>
        <a:bodyPr/>
        <a:lstStyle/>
        <a:p>
          <a:endParaRPr lang="es-ES" sz="1800"/>
        </a:p>
      </dgm:t>
    </dgm:pt>
    <dgm:pt modelId="{9BBF951E-3288-4BD1-B4D1-E42C480BEE4B}" type="sibTrans" cxnId="{43FE8889-1E3B-417E-8505-20556CA8A8B6}">
      <dgm:prSet/>
      <dgm:spPr/>
      <dgm:t>
        <a:bodyPr/>
        <a:lstStyle/>
        <a:p>
          <a:endParaRPr lang="es-ES" sz="1800"/>
        </a:p>
      </dgm:t>
    </dgm:pt>
    <dgm:pt modelId="{B654E04B-BF2C-4BDE-B3F2-9A3E8C9D3F51}">
      <dgm:prSet phldrT="[Texto]" custT="1"/>
      <dgm:spPr>
        <a:xfrm>
          <a:off x="922700" y="1230655"/>
          <a:ext cx="952324"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900" b="1">
              <a:solidFill>
                <a:sysClr val="windowText" lastClr="000000">
                  <a:hueOff val="0"/>
                  <a:satOff val="0"/>
                  <a:lumOff val="0"/>
                  <a:alphaOff val="0"/>
                </a:sysClr>
              </a:solidFill>
              <a:latin typeface="Calibri"/>
              <a:ea typeface="+mn-ea"/>
              <a:cs typeface="+mn-cs"/>
            </a:rPr>
            <a:t>Prevención y mitigación</a:t>
          </a:r>
        </a:p>
      </dgm:t>
    </dgm:pt>
    <dgm:pt modelId="{7D07474E-0C38-4064-8ED8-83D219B179F9}" type="parTrans" cxnId="{0A714034-031B-4707-8B61-318F4DDF9FBC}">
      <dgm:prSet/>
      <dgm:spPr>
        <a:xfrm>
          <a:off x="1343222" y="1032160"/>
          <a:ext cx="967685" cy="145637"/>
        </a:xfrm>
        <a:noFill/>
        <a:ln w="25400" cap="flat" cmpd="sng" algn="ctr">
          <a:solidFill>
            <a:srgbClr val="4BACC6">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sz="1800"/>
        </a:p>
      </dgm:t>
    </dgm:pt>
    <dgm:pt modelId="{2410BEC7-4E2D-4BF0-B36E-51A4C6F29C28}" type="sibTrans" cxnId="{0A714034-031B-4707-8B61-318F4DDF9FBC}">
      <dgm:prSet/>
      <dgm:spPr/>
      <dgm:t>
        <a:bodyPr/>
        <a:lstStyle/>
        <a:p>
          <a:endParaRPr lang="es-ES" sz="1800"/>
        </a:p>
      </dgm:t>
    </dgm:pt>
    <dgm:pt modelId="{61D07733-2100-4CFC-81EC-987918848432}">
      <dgm:prSet phldrT="[Texto]" custT="1"/>
      <dgm:spPr>
        <a:xfrm>
          <a:off x="57679" y="1694275"/>
          <a:ext cx="982986"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a:solidFill>
                <a:sysClr val="windowText" lastClr="000000">
                  <a:hueOff val="0"/>
                  <a:satOff val="0"/>
                  <a:lumOff val="0"/>
                  <a:alphaOff val="0"/>
                </a:sysClr>
              </a:solidFill>
              <a:latin typeface="Arial" pitchFamily="34" charset="0"/>
              <a:ea typeface="+mn-ea"/>
              <a:cs typeface="Arial" pitchFamily="34" charset="0"/>
            </a:rPr>
            <a:t>Un Coordinador</a:t>
          </a:r>
        </a:p>
      </dgm:t>
    </dgm:pt>
    <dgm:pt modelId="{4FB5FD56-18D9-4AF8-B320-BE436DA1067E}" type="parTrans" cxnId="{6B38CCAC-0DE2-4FD9-8F77-631CA95796FB}">
      <dgm:prSet/>
      <dgm:spPr>
        <a:xfrm>
          <a:off x="493532" y="1495780"/>
          <a:ext cx="849690" cy="145637"/>
        </a:xfr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sz="1800"/>
        </a:p>
      </dgm:t>
    </dgm:pt>
    <dgm:pt modelId="{A84E7FE6-E672-4C2C-918C-B1A33D1AA9AE}" type="sibTrans" cxnId="{6B38CCAC-0DE2-4FD9-8F77-631CA95796FB}">
      <dgm:prSet/>
      <dgm:spPr/>
      <dgm:t>
        <a:bodyPr/>
        <a:lstStyle/>
        <a:p>
          <a:endParaRPr lang="es-ES" sz="1800"/>
        </a:p>
      </dgm:t>
    </dgm:pt>
    <dgm:pt modelId="{37810240-499A-48EC-B610-75325C9DE2D7}">
      <dgm:prSet phldrT="[Texto]" custT="1"/>
      <dgm:spPr>
        <a:xfrm>
          <a:off x="1151945" y="1694275"/>
          <a:ext cx="738410"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a:solidFill>
                <a:sysClr val="windowText" lastClr="000000">
                  <a:hueOff val="0"/>
                  <a:satOff val="0"/>
                  <a:lumOff val="0"/>
                  <a:alphaOff val="0"/>
                </a:sysClr>
              </a:solidFill>
              <a:latin typeface="Arial" pitchFamily="34" charset="0"/>
              <a:ea typeface="+mn-ea"/>
              <a:cs typeface="Arial" pitchFamily="34" charset="0"/>
            </a:rPr>
            <a:t>Un Docente</a:t>
          </a:r>
        </a:p>
      </dgm:t>
    </dgm:pt>
    <dgm:pt modelId="{D656F038-0200-46E5-813A-13AC671E4028}" type="parTrans" cxnId="{92ECE5D7-BCCE-4792-ACED-D72534614F9A}">
      <dgm:prSet/>
      <dgm:spPr>
        <a:xfrm>
          <a:off x="1343222" y="1495780"/>
          <a:ext cx="122288" cy="145637"/>
        </a:xfr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sz="1800"/>
        </a:p>
      </dgm:t>
    </dgm:pt>
    <dgm:pt modelId="{4116A190-FFC4-4A1B-9B8E-068D0C5D8620}" type="sibTrans" cxnId="{92ECE5D7-BCCE-4792-ACED-D72534614F9A}">
      <dgm:prSet/>
      <dgm:spPr/>
      <dgm:t>
        <a:bodyPr/>
        <a:lstStyle/>
        <a:p>
          <a:endParaRPr lang="es-ES" sz="1800"/>
        </a:p>
      </dgm:t>
    </dgm:pt>
    <dgm:pt modelId="{D4E98741-435E-4888-BA98-85BFE14F5A08}">
      <dgm:prSet phldrT="[Texto]" custT="1"/>
      <dgm:spPr>
        <a:xfrm>
          <a:off x="2858071" y="1230655"/>
          <a:ext cx="952324"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b="1">
              <a:solidFill>
                <a:sysClr val="windowText" lastClr="000000">
                  <a:hueOff val="0"/>
                  <a:satOff val="0"/>
                  <a:lumOff val="0"/>
                  <a:alphaOff val="0"/>
                </a:sysClr>
              </a:solidFill>
              <a:latin typeface="Arial" pitchFamily="34" charset="0"/>
              <a:ea typeface="+mn-ea"/>
              <a:cs typeface="Arial" pitchFamily="34" charset="0"/>
            </a:rPr>
            <a:t>Preparación y respuesta</a:t>
          </a:r>
        </a:p>
      </dgm:t>
    </dgm:pt>
    <dgm:pt modelId="{3576BA48-DAC8-4736-8B38-6BEEEE62E30B}" type="parTrans" cxnId="{63CBB266-44DA-45B3-B034-D2618C03A5F9}">
      <dgm:prSet/>
      <dgm:spPr>
        <a:xfrm>
          <a:off x="2310908" y="1032160"/>
          <a:ext cx="967685" cy="145637"/>
        </a:xfrm>
        <a:noFill/>
        <a:ln w="25400" cap="flat" cmpd="sng" algn="ctr">
          <a:solidFill>
            <a:srgbClr val="4BACC6">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sz="1800"/>
        </a:p>
      </dgm:t>
    </dgm:pt>
    <dgm:pt modelId="{EFC5A4D2-4D35-4DB8-89E0-16ECBBC5E2A4}" type="sibTrans" cxnId="{63CBB266-44DA-45B3-B034-D2618C03A5F9}">
      <dgm:prSet/>
      <dgm:spPr/>
      <dgm:t>
        <a:bodyPr/>
        <a:lstStyle/>
        <a:p>
          <a:endParaRPr lang="es-ES" sz="1800"/>
        </a:p>
      </dgm:t>
    </dgm:pt>
    <dgm:pt modelId="{8129C9D9-64B8-43A2-B760-28C3437B5108}">
      <dgm:prSet phldrT="[Texto]" custT="1"/>
      <dgm:spPr>
        <a:xfrm>
          <a:off x="2851326" y="1694275"/>
          <a:ext cx="965815"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a:solidFill>
                <a:sysClr val="windowText" lastClr="000000">
                  <a:hueOff val="0"/>
                  <a:satOff val="0"/>
                  <a:lumOff val="0"/>
                  <a:alphaOff val="0"/>
                </a:sysClr>
              </a:solidFill>
              <a:latin typeface="Arial" pitchFamily="34" charset="0"/>
              <a:ea typeface="+mn-ea"/>
              <a:cs typeface="Arial" pitchFamily="34" charset="0"/>
            </a:rPr>
            <a:t>Un Coordinador</a:t>
          </a:r>
        </a:p>
      </dgm:t>
    </dgm:pt>
    <dgm:pt modelId="{08904FCD-D88F-4AA2-98F9-B788727C6490}" type="parTrans" cxnId="{FFD0B91F-9283-40AA-81BA-EDC0AC7FE6E9}">
      <dgm:prSet/>
      <dgm:spPr>
        <a:xfrm>
          <a:off x="3232873" y="1495780"/>
          <a:ext cx="91440" cy="145637"/>
        </a:xfr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sz="1800"/>
        </a:p>
      </dgm:t>
    </dgm:pt>
    <dgm:pt modelId="{74B18057-16AD-4708-BF14-52357A80A379}" type="sibTrans" cxnId="{FFD0B91F-9283-40AA-81BA-EDC0AC7FE6E9}">
      <dgm:prSet/>
      <dgm:spPr/>
      <dgm:t>
        <a:bodyPr/>
        <a:lstStyle/>
        <a:p>
          <a:endParaRPr lang="es-ES" sz="1800"/>
        </a:p>
      </dgm:t>
    </dgm:pt>
    <dgm:pt modelId="{2AE19345-94E2-4E00-897A-DEB4990E45E3}">
      <dgm:prSet phldrT="[Texto]" custT="1"/>
      <dgm:spPr>
        <a:xfrm>
          <a:off x="2001635" y="1694275"/>
          <a:ext cx="738410"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a:solidFill>
                <a:sysClr val="windowText" lastClr="000000">
                  <a:hueOff val="0"/>
                  <a:satOff val="0"/>
                  <a:lumOff val="0"/>
                  <a:alphaOff val="0"/>
                </a:sysClr>
              </a:solidFill>
              <a:latin typeface="Arial" pitchFamily="34" charset="0"/>
              <a:ea typeface="+mn-ea"/>
              <a:cs typeface="Arial" pitchFamily="34" charset="0"/>
            </a:rPr>
            <a:t>Cuatro Alumnos</a:t>
          </a:r>
        </a:p>
      </dgm:t>
    </dgm:pt>
    <dgm:pt modelId="{A73921DC-61C5-484B-BDDA-BAAAB50F0F4A}" type="parTrans" cxnId="{4DABFB06-BE62-4957-8650-AE39712C6696}">
      <dgm:prSet/>
      <dgm:spPr>
        <a:xfrm>
          <a:off x="1343222" y="1495780"/>
          <a:ext cx="971978" cy="145637"/>
        </a:xfr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sz="1800"/>
        </a:p>
      </dgm:t>
    </dgm:pt>
    <dgm:pt modelId="{A39B99C9-D5F1-4993-B939-4988F5633A45}" type="sibTrans" cxnId="{4DABFB06-BE62-4957-8650-AE39712C6696}">
      <dgm:prSet/>
      <dgm:spPr/>
      <dgm:t>
        <a:bodyPr/>
        <a:lstStyle/>
        <a:p>
          <a:endParaRPr lang="es-ES" sz="1800"/>
        </a:p>
      </dgm:t>
    </dgm:pt>
    <dgm:pt modelId="{F9A50A59-3EA0-4EBA-8EBC-F1BCC9C2F825}">
      <dgm:prSet phldrT="[Texto]" custT="1"/>
      <dgm:spPr>
        <a:xfrm>
          <a:off x="3383644" y="2621515"/>
          <a:ext cx="923280"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b="1">
              <a:solidFill>
                <a:sysClr val="windowText" lastClr="000000">
                  <a:hueOff val="0"/>
                  <a:satOff val="0"/>
                  <a:lumOff val="0"/>
                  <a:alphaOff val="0"/>
                </a:sysClr>
              </a:solidFill>
              <a:latin typeface="Arial" pitchFamily="34" charset="0"/>
              <a:ea typeface="+mn-ea"/>
              <a:cs typeface="Arial" pitchFamily="34" charset="0"/>
            </a:rPr>
            <a:t>Búsqueda y Rescate</a:t>
          </a:r>
        </a:p>
      </dgm:t>
    </dgm:pt>
    <dgm:pt modelId="{17383902-89C5-42EE-A3ED-392739518584}" type="parTrans" cxnId="{11476AA4-63C7-4D9C-BD20-0D88731BA7B3}">
      <dgm:prSet/>
      <dgm:spPr>
        <a:xfrm>
          <a:off x="3278593" y="2423020"/>
          <a:ext cx="511050" cy="145637"/>
        </a:xfr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17FB083D-62F2-48BF-8F82-639A7070ACF5}" type="sibTrans" cxnId="{11476AA4-63C7-4D9C-BD20-0D88731BA7B3}">
      <dgm:prSet/>
      <dgm:spPr/>
      <dgm:t>
        <a:bodyPr/>
        <a:lstStyle/>
        <a:p>
          <a:endParaRPr lang="es-ES"/>
        </a:p>
      </dgm:t>
    </dgm:pt>
    <dgm:pt modelId="{1CEE7CB6-7EC4-4267-A21A-1CD5CE1D0B5C}">
      <dgm:prSet phldrT="[Texto]" custT="1"/>
      <dgm:spPr>
        <a:xfrm>
          <a:off x="1326981" y="2621515"/>
          <a:ext cx="923280"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b="1">
              <a:solidFill>
                <a:sysClr val="windowText" lastClr="000000">
                  <a:hueOff val="0"/>
                  <a:satOff val="0"/>
                  <a:lumOff val="0"/>
                  <a:alphaOff val="0"/>
                </a:sysClr>
              </a:solidFill>
              <a:latin typeface="Arial" pitchFamily="34" charset="0"/>
              <a:ea typeface="+mn-ea"/>
              <a:cs typeface="Arial" pitchFamily="34" charset="0"/>
            </a:rPr>
            <a:t>Comunicación</a:t>
          </a:r>
        </a:p>
      </dgm:t>
    </dgm:pt>
    <dgm:pt modelId="{7AF4706A-DBFE-4F16-A33E-E9B62ABAD99D}" type="parTrans" cxnId="{2B3F546D-2093-4831-8238-A90EAC46DC7F}">
      <dgm:prSet/>
      <dgm:spPr>
        <a:xfrm>
          <a:off x="1732982" y="2423020"/>
          <a:ext cx="1545611" cy="145637"/>
        </a:xfr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B5E05A1F-B5E7-4994-86F8-0BD6E2422313}" type="sibTrans" cxnId="{2B3F546D-2093-4831-8238-A90EAC46DC7F}">
      <dgm:prSet/>
      <dgm:spPr/>
      <dgm:t>
        <a:bodyPr/>
        <a:lstStyle/>
        <a:p>
          <a:endParaRPr lang="es-ES"/>
        </a:p>
      </dgm:t>
    </dgm:pt>
    <dgm:pt modelId="{ADC0F8E4-AFDE-4731-AA0A-A343A342B83C}">
      <dgm:prSet phldrT="[Texto]" custT="1"/>
      <dgm:spPr>
        <a:xfrm>
          <a:off x="2380736" y="2621515"/>
          <a:ext cx="872433"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b="1">
              <a:solidFill>
                <a:sysClr val="windowText" lastClr="000000">
                  <a:hueOff val="0"/>
                  <a:satOff val="0"/>
                  <a:lumOff val="0"/>
                  <a:alphaOff val="0"/>
                </a:sysClr>
              </a:solidFill>
              <a:latin typeface="Arial" pitchFamily="34" charset="0"/>
              <a:ea typeface="+mn-ea"/>
              <a:cs typeface="Arial" pitchFamily="34" charset="0"/>
            </a:rPr>
            <a:t>Evacuación</a:t>
          </a:r>
        </a:p>
      </dgm:t>
    </dgm:pt>
    <dgm:pt modelId="{2A46A81F-78EB-41FD-8E6D-565576B99B53}" type="parTrans" cxnId="{B23CADE5-A206-4CFB-8034-97630C748C05}">
      <dgm:prSet/>
      <dgm:spPr>
        <a:xfrm>
          <a:off x="2761313" y="2423020"/>
          <a:ext cx="517280" cy="145637"/>
        </a:xfr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2BD21A28-D6F6-4A21-BD36-7AD092C924D7}" type="sibTrans" cxnId="{B23CADE5-A206-4CFB-8034-97630C748C05}">
      <dgm:prSet/>
      <dgm:spPr/>
      <dgm:t>
        <a:bodyPr/>
        <a:lstStyle/>
        <a:p>
          <a:endParaRPr lang="es-ES"/>
        </a:p>
      </dgm:t>
    </dgm:pt>
    <dgm:pt modelId="{3BE9B02A-8D65-47C5-80E7-0CED8036C9C8}">
      <dgm:prSet phldrT="[Texto]" custT="1"/>
      <dgm:spPr>
        <a:xfrm>
          <a:off x="4418205" y="2621515"/>
          <a:ext cx="923280"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b="1">
              <a:solidFill>
                <a:sysClr val="windowText" lastClr="000000">
                  <a:hueOff val="0"/>
                  <a:satOff val="0"/>
                  <a:lumOff val="0"/>
                  <a:alphaOff val="0"/>
                </a:sysClr>
              </a:solidFill>
              <a:latin typeface="Arial" pitchFamily="34" charset="0"/>
              <a:ea typeface="+mn-ea"/>
              <a:cs typeface="Arial" pitchFamily="34" charset="0"/>
            </a:rPr>
            <a:t>Contra incendio</a:t>
          </a:r>
        </a:p>
      </dgm:t>
    </dgm:pt>
    <dgm:pt modelId="{2A48017B-B0A3-4AF1-A9E5-65B667AC3CB6}" type="parTrans" cxnId="{90DE5551-7097-4873-85CC-5D87CA3475AC}">
      <dgm:prSet/>
      <dgm:spPr>
        <a:xfrm>
          <a:off x="3278593" y="2423020"/>
          <a:ext cx="1545611" cy="145637"/>
        </a:xfr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C194B9ED-E942-440A-B0CB-963AE821F109}" type="sibTrans" cxnId="{90DE5551-7097-4873-85CC-5D87CA3475AC}">
      <dgm:prSet/>
      <dgm:spPr/>
      <dgm:t>
        <a:bodyPr/>
        <a:lstStyle/>
        <a:p>
          <a:endParaRPr lang="es-ES"/>
        </a:p>
      </dgm:t>
    </dgm:pt>
    <dgm:pt modelId="{A0579830-8EC4-4316-9A1E-A79E7568E21D}">
      <dgm:prSet phldrT="[Texto]" custT="1"/>
      <dgm:spPr>
        <a:xfrm>
          <a:off x="1330096" y="3085136"/>
          <a:ext cx="917051"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a:solidFill>
                <a:sysClr val="windowText" lastClr="000000">
                  <a:hueOff val="0"/>
                  <a:satOff val="0"/>
                  <a:lumOff val="0"/>
                  <a:alphaOff val="0"/>
                </a:sysClr>
              </a:solidFill>
              <a:latin typeface="Arial" pitchFamily="34" charset="0"/>
              <a:ea typeface="+mn-ea"/>
              <a:cs typeface="Arial" pitchFamily="34" charset="0"/>
            </a:rPr>
            <a:t>2 Estudiantes y un docente</a:t>
          </a:r>
        </a:p>
      </dgm:t>
    </dgm:pt>
    <dgm:pt modelId="{08DA30BD-CC0C-4757-A2EF-3BEEC448F06A}" type="parTrans" cxnId="{90106254-8E6F-458B-BE53-2AD99560E2B9}">
      <dgm:prSet/>
      <dgm:spPr>
        <a:xfrm>
          <a:off x="1687262" y="2886640"/>
          <a:ext cx="91440" cy="145637"/>
        </a:xfr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3CF9E9B3-6C66-4F79-A811-F733B51AFA96}" type="sibTrans" cxnId="{90106254-8E6F-458B-BE53-2AD99560E2B9}">
      <dgm:prSet/>
      <dgm:spPr/>
      <dgm:t>
        <a:bodyPr/>
        <a:lstStyle/>
        <a:p>
          <a:endParaRPr lang="es-ES"/>
        </a:p>
      </dgm:t>
    </dgm:pt>
    <dgm:pt modelId="{6B74BF97-C9F6-446D-A6AB-141F4AEA047D}">
      <dgm:prSet phldrT="[Texto]" custT="1"/>
      <dgm:spPr>
        <a:xfrm>
          <a:off x="2358427" y="3085136"/>
          <a:ext cx="917051"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a:solidFill>
                <a:sysClr val="windowText" lastClr="000000">
                  <a:hueOff val="0"/>
                  <a:satOff val="0"/>
                  <a:lumOff val="0"/>
                  <a:alphaOff val="0"/>
                </a:sysClr>
              </a:solidFill>
              <a:latin typeface="Arial" pitchFamily="34" charset="0"/>
              <a:ea typeface="+mn-ea"/>
              <a:cs typeface="Arial" pitchFamily="34" charset="0"/>
            </a:rPr>
            <a:t>4 Estudiantes y un docente</a:t>
          </a:r>
        </a:p>
      </dgm:t>
    </dgm:pt>
    <dgm:pt modelId="{A1CA0052-528F-4ABD-88DD-B420D9EC5BA9}" type="parTrans" cxnId="{AE345DDD-2432-4809-9371-0331C6F92CC8}">
      <dgm:prSet/>
      <dgm:spPr>
        <a:xfrm>
          <a:off x="2715593" y="2886640"/>
          <a:ext cx="91440" cy="145637"/>
        </a:xfr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6906644C-70CD-4716-86F4-14073E0FC3F4}" type="sibTrans" cxnId="{AE345DDD-2432-4809-9371-0331C6F92CC8}">
      <dgm:prSet/>
      <dgm:spPr/>
      <dgm:t>
        <a:bodyPr/>
        <a:lstStyle/>
        <a:p>
          <a:endParaRPr lang="es-ES"/>
        </a:p>
      </dgm:t>
    </dgm:pt>
    <dgm:pt modelId="{CCC69724-BFA8-42BF-AF45-3645D37019AC}">
      <dgm:prSet phldrT="[Texto]" custT="1"/>
      <dgm:spPr>
        <a:xfrm>
          <a:off x="3386759" y="3085136"/>
          <a:ext cx="917051"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a:solidFill>
                <a:sysClr val="windowText" lastClr="000000">
                  <a:hueOff val="0"/>
                  <a:satOff val="0"/>
                  <a:lumOff val="0"/>
                  <a:alphaOff val="0"/>
                </a:sysClr>
              </a:solidFill>
              <a:latin typeface="Arial" pitchFamily="34" charset="0"/>
              <a:ea typeface="+mn-ea"/>
              <a:cs typeface="Arial" pitchFamily="34" charset="0"/>
            </a:rPr>
            <a:t>4 Estudiantes y un docente</a:t>
          </a:r>
        </a:p>
      </dgm:t>
    </dgm:pt>
    <dgm:pt modelId="{C01EB58F-CBF1-41A3-8CDB-F9099A6FC35F}" type="parTrans" cxnId="{E2E9C975-0E0E-43EA-8C40-AF8E366943F8}">
      <dgm:prSet/>
      <dgm:spPr>
        <a:xfrm>
          <a:off x="3743924" y="2886640"/>
          <a:ext cx="91440" cy="145637"/>
        </a:xfr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CBE23AFA-441D-48C4-BEE5-95CD1F3C9F75}" type="sibTrans" cxnId="{E2E9C975-0E0E-43EA-8C40-AF8E366943F8}">
      <dgm:prSet/>
      <dgm:spPr/>
      <dgm:t>
        <a:bodyPr/>
        <a:lstStyle/>
        <a:p>
          <a:endParaRPr lang="es-ES"/>
        </a:p>
      </dgm:t>
    </dgm:pt>
    <dgm:pt modelId="{E8A61988-FB0C-4E88-A994-A06C07361C50}">
      <dgm:prSet phldrT="[Texto]" custT="1"/>
      <dgm:spPr>
        <a:xfrm>
          <a:off x="4421319" y="3085136"/>
          <a:ext cx="917051"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a:solidFill>
                <a:sysClr val="windowText" lastClr="000000">
                  <a:hueOff val="0"/>
                  <a:satOff val="0"/>
                  <a:lumOff val="0"/>
                  <a:alphaOff val="0"/>
                </a:sysClr>
              </a:solidFill>
              <a:latin typeface="Arial" pitchFamily="34" charset="0"/>
              <a:ea typeface="+mn-ea"/>
              <a:cs typeface="Arial" pitchFamily="34" charset="0"/>
            </a:rPr>
            <a:t>4 Estudiantes y un docente</a:t>
          </a:r>
        </a:p>
      </dgm:t>
    </dgm:pt>
    <dgm:pt modelId="{B6CFBA72-0B23-49A8-8A4E-F5C186C090F5}" type="parTrans" cxnId="{C582BEA7-2BBF-4E7F-8A4C-A38CA9FAD71F}">
      <dgm:prSet/>
      <dgm:spPr>
        <a:xfrm>
          <a:off x="4778485" y="2886640"/>
          <a:ext cx="91440" cy="145637"/>
        </a:xfr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0863A463-D9A0-456B-B4C6-E6AE20B7222F}" type="sibTrans" cxnId="{C582BEA7-2BBF-4E7F-8A4C-A38CA9FAD71F}">
      <dgm:prSet/>
      <dgm:spPr/>
      <dgm:t>
        <a:bodyPr/>
        <a:lstStyle/>
        <a:p>
          <a:endParaRPr lang="es-ES"/>
        </a:p>
      </dgm:t>
    </dgm:pt>
    <dgm:pt modelId="{456CDBC0-D1BE-41F3-99F2-33A4231D0D74}">
      <dgm:prSet phldrT="[Texto]" custT="1"/>
      <dgm:spPr>
        <a:xfrm>
          <a:off x="2758089" y="2157895"/>
          <a:ext cx="1152288" cy="317982"/>
        </a:xfr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r>
            <a:rPr lang="es-ES" sz="800" b="1">
              <a:solidFill>
                <a:sysClr val="windowText" lastClr="000000">
                  <a:hueOff val="0"/>
                  <a:satOff val="0"/>
                  <a:lumOff val="0"/>
                  <a:alphaOff val="0"/>
                </a:sysClr>
              </a:solidFill>
              <a:latin typeface="Arial" pitchFamily="34" charset="0"/>
              <a:ea typeface="+mn-ea"/>
              <a:cs typeface="Arial" pitchFamily="34" charset="0"/>
            </a:rPr>
            <a:t>Sub-Brigadas</a:t>
          </a:r>
        </a:p>
      </dgm:t>
    </dgm:pt>
    <dgm:pt modelId="{927613E7-28DC-455C-8271-2FC5E6A629B5}" type="sibTrans" cxnId="{7E15CC80-E0C5-416A-82A9-E9A39E12DE6D}">
      <dgm:prSet/>
      <dgm:spPr/>
      <dgm:t>
        <a:bodyPr/>
        <a:lstStyle/>
        <a:p>
          <a:endParaRPr lang="es-ES"/>
        </a:p>
      </dgm:t>
    </dgm:pt>
    <dgm:pt modelId="{1D206C38-BE91-4EE8-BD07-BF572593B941}" type="parTrans" cxnId="{7E15CC80-E0C5-416A-82A9-E9A39E12DE6D}">
      <dgm:prSet/>
      <dgm:spPr>
        <a:xfrm>
          <a:off x="3232873" y="1959400"/>
          <a:ext cx="91440" cy="145637"/>
        </a:xfr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es-ES"/>
        </a:p>
      </dgm:t>
    </dgm:pt>
    <dgm:pt modelId="{D7519B29-E5C5-4150-8373-FE5667FE1691}" type="pres">
      <dgm:prSet presAssocID="{AED75EE4-6A7D-43BA-B0B0-6BA7987D4C3C}" presName="hierChild1" presStyleCnt="0">
        <dgm:presLayoutVars>
          <dgm:chPref val="1"/>
          <dgm:dir/>
          <dgm:animOne val="branch"/>
          <dgm:animLvl val="lvl"/>
          <dgm:resizeHandles/>
        </dgm:presLayoutVars>
      </dgm:prSet>
      <dgm:spPr/>
      <dgm:t>
        <a:bodyPr/>
        <a:lstStyle/>
        <a:p>
          <a:endParaRPr lang="es-ES"/>
        </a:p>
      </dgm:t>
    </dgm:pt>
    <dgm:pt modelId="{EBE2DD10-1C94-43E7-973E-9019592BBBE6}" type="pres">
      <dgm:prSet presAssocID="{C053C19B-66FA-46A1-BA15-E40DCBBCAFD1}" presName="hierRoot1" presStyleCnt="0"/>
      <dgm:spPr/>
    </dgm:pt>
    <dgm:pt modelId="{E51A2775-792E-446D-9419-DE0F108293C7}" type="pres">
      <dgm:prSet presAssocID="{C053C19B-66FA-46A1-BA15-E40DCBBCAFD1}" presName="composite" presStyleCnt="0"/>
      <dgm:spPr/>
    </dgm:pt>
    <dgm:pt modelId="{88201DCB-060C-4398-96CF-8D068A66AB6A}" type="pres">
      <dgm:prSet presAssocID="{C053C19B-66FA-46A1-BA15-E40DCBBCAFD1}" presName="background" presStyleLbl="node0" presStyleIdx="0" presStyleCnt="1"/>
      <dgm:spPr>
        <a:xfrm>
          <a:off x="1748444" y="349731"/>
          <a:ext cx="1124926" cy="682428"/>
        </a:xfrm>
        <a:prstGeom prst="roundRect">
          <a:avLst>
            <a:gd name="adj" fmla="val 10000"/>
          </a:avLst>
        </a:prstGeom>
        <a:solidFill>
          <a:srgbClr val="9BBB59">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E65AB070-931A-45A8-B1D6-5C4F8CF199A2}" type="pres">
      <dgm:prSet presAssocID="{C053C19B-66FA-46A1-BA15-E40DCBBCAFD1}" presName="text" presStyleLbl="fgAcc0" presStyleIdx="0" presStyleCnt="1" custScaleX="224644" custScaleY="214612">
        <dgm:presLayoutVars>
          <dgm:chPref val="3"/>
        </dgm:presLayoutVars>
      </dgm:prSet>
      <dgm:spPr>
        <a:prstGeom prst="roundRect">
          <a:avLst>
            <a:gd name="adj" fmla="val 10000"/>
          </a:avLst>
        </a:prstGeom>
      </dgm:spPr>
      <dgm:t>
        <a:bodyPr/>
        <a:lstStyle/>
        <a:p>
          <a:endParaRPr lang="es-ES"/>
        </a:p>
      </dgm:t>
    </dgm:pt>
    <dgm:pt modelId="{6350666C-DCC1-458C-81E2-CD5893B40CEE}" type="pres">
      <dgm:prSet presAssocID="{C053C19B-66FA-46A1-BA15-E40DCBBCAFD1}" presName="hierChild2" presStyleCnt="0"/>
      <dgm:spPr/>
    </dgm:pt>
    <dgm:pt modelId="{8F0C416C-BAAC-481F-B152-85383D62B2EF}" type="pres">
      <dgm:prSet presAssocID="{7D07474E-0C38-4064-8ED8-83D219B179F9}" presName="Name10" presStyleLbl="parChTrans1D2" presStyleIdx="0" presStyleCnt="2"/>
      <dgm:spPr>
        <a:custGeom>
          <a:avLst/>
          <a:gdLst/>
          <a:ahLst/>
          <a:cxnLst/>
          <a:rect l="0" t="0" r="0" b="0"/>
          <a:pathLst>
            <a:path>
              <a:moveTo>
                <a:pt x="967685" y="0"/>
              </a:moveTo>
              <a:lnTo>
                <a:pt x="967685" y="99247"/>
              </a:lnTo>
              <a:lnTo>
                <a:pt x="0" y="99247"/>
              </a:lnTo>
              <a:lnTo>
                <a:pt x="0" y="145637"/>
              </a:lnTo>
            </a:path>
          </a:pathLst>
        </a:custGeom>
      </dgm:spPr>
      <dgm:t>
        <a:bodyPr/>
        <a:lstStyle/>
        <a:p>
          <a:endParaRPr lang="es-ES"/>
        </a:p>
      </dgm:t>
    </dgm:pt>
    <dgm:pt modelId="{2888D056-1688-4E85-9EE0-FC6ABBF3D513}" type="pres">
      <dgm:prSet presAssocID="{B654E04B-BF2C-4BDE-B3F2-9A3E8C9D3F51}" presName="hierRoot2" presStyleCnt="0"/>
      <dgm:spPr/>
    </dgm:pt>
    <dgm:pt modelId="{1663AB23-1ED5-462E-BA06-B54660964B7D}" type="pres">
      <dgm:prSet presAssocID="{B654E04B-BF2C-4BDE-B3F2-9A3E8C9D3F51}" presName="composite2" presStyleCnt="0"/>
      <dgm:spPr/>
    </dgm:pt>
    <dgm:pt modelId="{761913ED-84D3-4889-BDAE-FB5C2911679A}" type="pres">
      <dgm:prSet presAssocID="{B654E04B-BF2C-4BDE-B3F2-9A3E8C9D3F51}" presName="background2" presStyleLbl="node2" presStyleIdx="0" presStyleCnt="2"/>
      <dgm:spPr>
        <a:xfrm>
          <a:off x="867060" y="1177797"/>
          <a:ext cx="952324" cy="317982"/>
        </a:xfrm>
        <a:prstGeom prst="roundRect">
          <a:avLst>
            <a:gd name="adj" fmla="val 10000"/>
          </a:avLst>
        </a:prstGeom>
        <a:solidFill>
          <a:srgbClr val="4BACC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192C7D98-0F96-4F6F-90A4-03A140903897}" type="pres">
      <dgm:prSet presAssocID="{B654E04B-BF2C-4BDE-B3F2-9A3E8C9D3F51}" presName="text2" presStyleLbl="fgAcc2" presStyleIdx="0" presStyleCnt="2" custScaleX="190176">
        <dgm:presLayoutVars>
          <dgm:chPref val="3"/>
        </dgm:presLayoutVars>
      </dgm:prSet>
      <dgm:spPr>
        <a:prstGeom prst="roundRect">
          <a:avLst>
            <a:gd name="adj" fmla="val 10000"/>
          </a:avLst>
        </a:prstGeom>
      </dgm:spPr>
      <dgm:t>
        <a:bodyPr/>
        <a:lstStyle/>
        <a:p>
          <a:endParaRPr lang="es-ES"/>
        </a:p>
      </dgm:t>
    </dgm:pt>
    <dgm:pt modelId="{763032C8-7706-4CCD-88CE-5609A5B0B6B7}" type="pres">
      <dgm:prSet presAssocID="{B654E04B-BF2C-4BDE-B3F2-9A3E8C9D3F51}" presName="hierChild3" presStyleCnt="0"/>
      <dgm:spPr/>
    </dgm:pt>
    <dgm:pt modelId="{64D43727-4247-455D-8DCD-AB0493E4B371}" type="pres">
      <dgm:prSet presAssocID="{4FB5FD56-18D9-4AF8-B320-BE436DA1067E}" presName="Name17" presStyleLbl="parChTrans1D3" presStyleIdx="0" presStyleCnt="4"/>
      <dgm:spPr>
        <a:custGeom>
          <a:avLst/>
          <a:gdLst/>
          <a:ahLst/>
          <a:cxnLst/>
          <a:rect l="0" t="0" r="0" b="0"/>
          <a:pathLst>
            <a:path>
              <a:moveTo>
                <a:pt x="849690" y="0"/>
              </a:moveTo>
              <a:lnTo>
                <a:pt x="849690" y="99247"/>
              </a:lnTo>
              <a:lnTo>
                <a:pt x="0" y="99247"/>
              </a:lnTo>
              <a:lnTo>
                <a:pt x="0" y="145637"/>
              </a:lnTo>
            </a:path>
          </a:pathLst>
        </a:custGeom>
      </dgm:spPr>
      <dgm:t>
        <a:bodyPr/>
        <a:lstStyle/>
        <a:p>
          <a:endParaRPr lang="es-ES"/>
        </a:p>
      </dgm:t>
    </dgm:pt>
    <dgm:pt modelId="{F3933F73-7D7F-4672-A6DD-4098754407AA}" type="pres">
      <dgm:prSet presAssocID="{61D07733-2100-4CFC-81EC-987918848432}" presName="hierRoot3" presStyleCnt="0"/>
      <dgm:spPr/>
    </dgm:pt>
    <dgm:pt modelId="{F2A3EAAC-8E95-4F34-9F87-4F2681180DC8}" type="pres">
      <dgm:prSet presAssocID="{61D07733-2100-4CFC-81EC-987918848432}" presName="composite3" presStyleCnt="0"/>
      <dgm:spPr/>
    </dgm:pt>
    <dgm:pt modelId="{44D4B2B7-9879-40DB-A106-D2F8C9F42CFF}" type="pres">
      <dgm:prSet presAssocID="{61D07733-2100-4CFC-81EC-987918848432}" presName="background3" presStyleLbl="node3" presStyleIdx="0" presStyleCnt="4"/>
      <dgm:spPr>
        <a:xfrm>
          <a:off x="2039" y="1641417"/>
          <a:ext cx="982986" cy="317982"/>
        </a:xfrm>
        <a:prstGeom prst="roundRect">
          <a:avLst>
            <a:gd name="adj" fmla="val 10000"/>
          </a:avLst>
        </a:prstGeom>
        <a:solidFill>
          <a:srgbClr val="F7964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D5F68A77-1478-4720-AEE8-A7856072266C}" type="pres">
      <dgm:prSet presAssocID="{61D07733-2100-4CFC-81EC-987918848432}" presName="text3" presStyleLbl="fgAcc3" presStyleIdx="0" presStyleCnt="4" custScaleX="196299">
        <dgm:presLayoutVars>
          <dgm:chPref val="3"/>
        </dgm:presLayoutVars>
      </dgm:prSet>
      <dgm:spPr>
        <a:prstGeom prst="roundRect">
          <a:avLst>
            <a:gd name="adj" fmla="val 10000"/>
          </a:avLst>
        </a:prstGeom>
      </dgm:spPr>
      <dgm:t>
        <a:bodyPr/>
        <a:lstStyle/>
        <a:p>
          <a:endParaRPr lang="es-ES"/>
        </a:p>
      </dgm:t>
    </dgm:pt>
    <dgm:pt modelId="{EE1097D1-0515-4B39-B751-CF2C0CFAB95E}" type="pres">
      <dgm:prSet presAssocID="{61D07733-2100-4CFC-81EC-987918848432}" presName="hierChild4" presStyleCnt="0"/>
      <dgm:spPr/>
    </dgm:pt>
    <dgm:pt modelId="{F359FAC9-DA27-4D77-AFC7-17D054571F9B}" type="pres">
      <dgm:prSet presAssocID="{D656F038-0200-46E5-813A-13AC671E4028}" presName="Name17" presStyleLbl="parChTrans1D3" presStyleIdx="1" presStyleCnt="4"/>
      <dgm:spPr>
        <a:custGeom>
          <a:avLst/>
          <a:gdLst/>
          <a:ahLst/>
          <a:cxnLst/>
          <a:rect l="0" t="0" r="0" b="0"/>
          <a:pathLst>
            <a:path>
              <a:moveTo>
                <a:pt x="0" y="0"/>
              </a:moveTo>
              <a:lnTo>
                <a:pt x="0" y="99247"/>
              </a:lnTo>
              <a:lnTo>
                <a:pt x="122288" y="99247"/>
              </a:lnTo>
              <a:lnTo>
                <a:pt x="122288" y="145637"/>
              </a:lnTo>
            </a:path>
          </a:pathLst>
        </a:custGeom>
      </dgm:spPr>
      <dgm:t>
        <a:bodyPr/>
        <a:lstStyle/>
        <a:p>
          <a:endParaRPr lang="es-ES"/>
        </a:p>
      </dgm:t>
    </dgm:pt>
    <dgm:pt modelId="{8B2412B2-D90F-4F10-902E-88FD348C34B5}" type="pres">
      <dgm:prSet presAssocID="{37810240-499A-48EC-B610-75325C9DE2D7}" presName="hierRoot3" presStyleCnt="0"/>
      <dgm:spPr/>
    </dgm:pt>
    <dgm:pt modelId="{B6583481-784F-4C61-BCCF-0880B186166F}" type="pres">
      <dgm:prSet presAssocID="{37810240-499A-48EC-B610-75325C9DE2D7}" presName="composite3" presStyleCnt="0"/>
      <dgm:spPr/>
    </dgm:pt>
    <dgm:pt modelId="{D599D97F-4003-429D-AE8A-EED2308CAF18}" type="pres">
      <dgm:prSet presAssocID="{37810240-499A-48EC-B610-75325C9DE2D7}" presName="background3" presStyleLbl="node3" presStyleIdx="1" presStyleCnt="4"/>
      <dgm:spPr>
        <a:xfrm>
          <a:off x="1096305" y="1641417"/>
          <a:ext cx="738410" cy="317982"/>
        </a:xfrm>
        <a:prstGeom prst="roundRect">
          <a:avLst>
            <a:gd name="adj" fmla="val 10000"/>
          </a:avLst>
        </a:prstGeom>
        <a:solidFill>
          <a:srgbClr val="F7964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0A6BFB33-7ABF-4225-AFDE-F7C8F3B3C996}" type="pres">
      <dgm:prSet presAssocID="{37810240-499A-48EC-B610-75325C9DE2D7}" presName="text3" presStyleLbl="fgAcc3" presStyleIdx="1" presStyleCnt="4" custScaleX="147458">
        <dgm:presLayoutVars>
          <dgm:chPref val="3"/>
        </dgm:presLayoutVars>
      </dgm:prSet>
      <dgm:spPr>
        <a:prstGeom prst="roundRect">
          <a:avLst>
            <a:gd name="adj" fmla="val 10000"/>
          </a:avLst>
        </a:prstGeom>
      </dgm:spPr>
      <dgm:t>
        <a:bodyPr/>
        <a:lstStyle/>
        <a:p>
          <a:endParaRPr lang="es-ES"/>
        </a:p>
      </dgm:t>
    </dgm:pt>
    <dgm:pt modelId="{6E55E03C-6AFC-4050-864F-5EF030A1A09F}" type="pres">
      <dgm:prSet presAssocID="{37810240-499A-48EC-B610-75325C9DE2D7}" presName="hierChild4" presStyleCnt="0"/>
      <dgm:spPr/>
    </dgm:pt>
    <dgm:pt modelId="{475A5796-9CEF-4634-B397-16F654558E73}" type="pres">
      <dgm:prSet presAssocID="{A73921DC-61C5-484B-BDDA-BAAAB50F0F4A}" presName="Name17" presStyleLbl="parChTrans1D3" presStyleIdx="2" presStyleCnt="4"/>
      <dgm:spPr>
        <a:custGeom>
          <a:avLst/>
          <a:gdLst/>
          <a:ahLst/>
          <a:cxnLst/>
          <a:rect l="0" t="0" r="0" b="0"/>
          <a:pathLst>
            <a:path>
              <a:moveTo>
                <a:pt x="0" y="0"/>
              </a:moveTo>
              <a:lnTo>
                <a:pt x="0" y="99247"/>
              </a:lnTo>
              <a:lnTo>
                <a:pt x="971978" y="99247"/>
              </a:lnTo>
              <a:lnTo>
                <a:pt x="971978" y="145637"/>
              </a:lnTo>
            </a:path>
          </a:pathLst>
        </a:custGeom>
      </dgm:spPr>
      <dgm:t>
        <a:bodyPr/>
        <a:lstStyle/>
        <a:p>
          <a:endParaRPr lang="es-ES"/>
        </a:p>
      </dgm:t>
    </dgm:pt>
    <dgm:pt modelId="{310AC876-10D4-4D6B-B55C-DF9FCBEA6D1B}" type="pres">
      <dgm:prSet presAssocID="{2AE19345-94E2-4E00-897A-DEB4990E45E3}" presName="hierRoot3" presStyleCnt="0"/>
      <dgm:spPr/>
    </dgm:pt>
    <dgm:pt modelId="{5FDE915E-903F-4A92-A721-C80084EA1DCD}" type="pres">
      <dgm:prSet presAssocID="{2AE19345-94E2-4E00-897A-DEB4990E45E3}" presName="composite3" presStyleCnt="0"/>
      <dgm:spPr/>
    </dgm:pt>
    <dgm:pt modelId="{743BC90F-95C8-4F89-AE36-C6EE5E16ECC1}" type="pres">
      <dgm:prSet presAssocID="{2AE19345-94E2-4E00-897A-DEB4990E45E3}" presName="background3" presStyleLbl="node3" presStyleIdx="2" presStyleCnt="4"/>
      <dgm:spPr>
        <a:xfrm>
          <a:off x="1945995" y="1641417"/>
          <a:ext cx="738410" cy="317982"/>
        </a:xfrm>
        <a:prstGeom prst="roundRect">
          <a:avLst>
            <a:gd name="adj" fmla="val 10000"/>
          </a:avLst>
        </a:prstGeom>
        <a:solidFill>
          <a:srgbClr val="F7964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DA28EACA-8805-4CF8-84D1-CEFB12A32CE8}" type="pres">
      <dgm:prSet presAssocID="{2AE19345-94E2-4E00-897A-DEB4990E45E3}" presName="text3" presStyleLbl="fgAcc3" presStyleIdx="2" presStyleCnt="4" custScaleX="147458">
        <dgm:presLayoutVars>
          <dgm:chPref val="3"/>
        </dgm:presLayoutVars>
      </dgm:prSet>
      <dgm:spPr>
        <a:prstGeom prst="roundRect">
          <a:avLst>
            <a:gd name="adj" fmla="val 10000"/>
          </a:avLst>
        </a:prstGeom>
      </dgm:spPr>
      <dgm:t>
        <a:bodyPr/>
        <a:lstStyle/>
        <a:p>
          <a:endParaRPr lang="es-ES"/>
        </a:p>
      </dgm:t>
    </dgm:pt>
    <dgm:pt modelId="{05CFF55F-7DFF-45C9-8753-0A3FEB177610}" type="pres">
      <dgm:prSet presAssocID="{2AE19345-94E2-4E00-897A-DEB4990E45E3}" presName="hierChild4" presStyleCnt="0"/>
      <dgm:spPr/>
    </dgm:pt>
    <dgm:pt modelId="{2A3E68B9-F232-4690-A0F1-20628D0FD49C}" type="pres">
      <dgm:prSet presAssocID="{3576BA48-DAC8-4736-8B38-6BEEEE62E30B}" presName="Name10" presStyleLbl="parChTrans1D2" presStyleIdx="1" presStyleCnt="2"/>
      <dgm:spPr>
        <a:custGeom>
          <a:avLst/>
          <a:gdLst/>
          <a:ahLst/>
          <a:cxnLst/>
          <a:rect l="0" t="0" r="0" b="0"/>
          <a:pathLst>
            <a:path>
              <a:moveTo>
                <a:pt x="0" y="0"/>
              </a:moveTo>
              <a:lnTo>
                <a:pt x="0" y="99247"/>
              </a:lnTo>
              <a:lnTo>
                <a:pt x="967685" y="99247"/>
              </a:lnTo>
              <a:lnTo>
                <a:pt x="967685" y="145637"/>
              </a:lnTo>
            </a:path>
          </a:pathLst>
        </a:custGeom>
      </dgm:spPr>
      <dgm:t>
        <a:bodyPr/>
        <a:lstStyle/>
        <a:p>
          <a:endParaRPr lang="es-ES"/>
        </a:p>
      </dgm:t>
    </dgm:pt>
    <dgm:pt modelId="{11931115-9372-4C4A-A454-D6F328ABFF16}" type="pres">
      <dgm:prSet presAssocID="{D4E98741-435E-4888-BA98-85BFE14F5A08}" presName="hierRoot2" presStyleCnt="0"/>
      <dgm:spPr/>
    </dgm:pt>
    <dgm:pt modelId="{64452945-CAF5-4BFD-8CAA-FF20F75993C6}" type="pres">
      <dgm:prSet presAssocID="{D4E98741-435E-4888-BA98-85BFE14F5A08}" presName="composite2" presStyleCnt="0"/>
      <dgm:spPr/>
    </dgm:pt>
    <dgm:pt modelId="{D76D9838-6AB0-4D56-B456-BD8287483FF2}" type="pres">
      <dgm:prSet presAssocID="{D4E98741-435E-4888-BA98-85BFE14F5A08}" presName="background2" presStyleLbl="node2" presStyleIdx="1" presStyleCnt="2"/>
      <dgm:spPr>
        <a:xfrm>
          <a:off x="2802431" y="1177797"/>
          <a:ext cx="952324" cy="317982"/>
        </a:xfrm>
        <a:prstGeom prst="roundRect">
          <a:avLst>
            <a:gd name="adj" fmla="val 10000"/>
          </a:avLst>
        </a:prstGeom>
        <a:solidFill>
          <a:srgbClr val="4BACC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85010B6B-778C-41DA-A0BD-91E1A4F58FC7}" type="pres">
      <dgm:prSet presAssocID="{D4E98741-435E-4888-BA98-85BFE14F5A08}" presName="text2" presStyleLbl="fgAcc2" presStyleIdx="1" presStyleCnt="2" custScaleX="190176">
        <dgm:presLayoutVars>
          <dgm:chPref val="3"/>
        </dgm:presLayoutVars>
      </dgm:prSet>
      <dgm:spPr>
        <a:prstGeom prst="roundRect">
          <a:avLst>
            <a:gd name="adj" fmla="val 10000"/>
          </a:avLst>
        </a:prstGeom>
      </dgm:spPr>
      <dgm:t>
        <a:bodyPr/>
        <a:lstStyle/>
        <a:p>
          <a:endParaRPr lang="es-ES"/>
        </a:p>
      </dgm:t>
    </dgm:pt>
    <dgm:pt modelId="{677BA13A-99B9-4156-8A82-10B3A8F30B47}" type="pres">
      <dgm:prSet presAssocID="{D4E98741-435E-4888-BA98-85BFE14F5A08}" presName="hierChild3" presStyleCnt="0"/>
      <dgm:spPr/>
    </dgm:pt>
    <dgm:pt modelId="{B474D90D-E778-462A-9A8B-8EE28755DFD6}" type="pres">
      <dgm:prSet presAssocID="{08904FCD-D88F-4AA2-98F9-B788727C6490}" presName="Name17" presStyleLbl="parChTrans1D3" presStyleIdx="3" presStyleCnt="4"/>
      <dgm:spPr>
        <a:custGeom>
          <a:avLst/>
          <a:gdLst/>
          <a:ahLst/>
          <a:cxnLst/>
          <a:rect l="0" t="0" r="0" b="0"/>
          <a:pathLst>
            <a:path>
              <a:moveTo>
                <a:pt x="45720" y="0"/>
              </a:moveTo>
              <a:lnTo>
                <a:pt x="45720" y="145637"/>
              </a:lnTo>
            </a:path>
          </a:pathLst>
        </a:custGeom>
      </dgm:spPr>
      <dgm:t>
        <a:bodyPr/>
        <a:lstStyle/>
        <a:p>
          <a:endParaRPr lang="es-ES"/>
        </a:p>
      </dgm:t>
    </dgm:pt>
    <dgm:pt modelId="{54E95A68-B4D9-407D-B0CD-FA9674DD1FF9}" type="pres">
      <dgm:prSet presAssocID="{8129C9D9-64B8-43A2-B760-28C3437B5108}" presName="hierRoot3" presStyleCnt="0"/>
      <dgm:spPr/>
    </dgm:pt>
    <dgm:pt modelId="{61D51B41-F81B-4442-A745-6B00682D823C}" type="pres">
      <dgm:prSet presAssocID="{8129C9D9-64B8-43A2-B760-28C3437B5108}" presName="composite3" presStyleCnt="0"/>
      <dgm:spPr/>
    </dgm:pt>
    <dgm:pt modelId="{AB512E58-AD23-4111-96A9-4E0E120C1141}" type="pres">
      <dgm:prSet presAssocID="{8129C9D9-64B8-43A2-B760-28C3437B5108}" presName="background3" presStyleLbl="node3" presStyleIdx="3" presStyleCnt="4"/>
      <dgm:spPr>
        <a:xfrm>
          <a:off x="2795686" y="1641417"/>
          <a:ext cx="965815" cy="317982"/>
        </a:xfrm>
        <a:prstGeom prst="roundRect">
          <a:avLst>
            <a:gd name="adj" fmla="val 10000"/>
          </a:avLst>
        </a:prstGeom>
        <a:solidFill>
          <a:srgbClr val="F7964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5D3B971E-98AC-4B45-8426-F0DED3461152}" type="pres">
      <dgm:prSet presAssocID="{8129C9D9-64B8-43A2-B760-28C3437B5108}" presName="text3" presStyleLbl="fgAcc3" presStyleIdx="3" presStyleCnt="4" custScaleX="192870">
        <dgm:presLayoutVars>
          <dgm:chPref val="3"/>
        </dgm:presLayoutVars>
      </dgm:prSet>
      <dgm:spPr>
        <a:prstGeom prst="roundRect">
          <a:avLst>
            <a:gd name="adj" fmla="val 10000"/>
          </a:avLst>
        </a:prstGeom>
      </dgm:spPr>
      <dgm:t>
        <a:bodyPr/>
        <a:lstStyle/>
        <a:p>
          <a:endParaRPr lang="es-ES"/>
        </a:p>
      </dgm:t>
    </dgm:pt>
    <dgm:pt modelId="{6BF0CEB5-0B76-4193-9E59-222A31741780}" type="pres">
      <dgm:prSet presAssocID="{8129C9D9-64B8-43A2-B760-28C3437B5108}" presName="hierChild4" presStyleCnt="0"/>
      <dgm:spPr/>
    </dgm:pt>
    <dgm:pt modelId="{FD9A7354-FD62-46E1-B25E-E708A7F7F337}" type="pres">
      <dgm:prSet presAssocID="{1D206C38-BE91-4EE8-BD07-BF572593B941}" presName="Name23" presStyleLbl="parChTrans1D4" presStyleIdx="0" presStyleCnt="9"/>
      <dgm:spPr>
        <a:custGeom>
          <a:avLst/>
          <a:gdLst/>
          <a:ahLst/>
          <a:cxnLst/>
          <a:rect l="0" t="0" r="0" b="0"/>
          <a:pathLst>
            <a:path>
              <a:moveTo>
                <a:pt x="45720" y="0"/>
              </a:moveTo>
              <a:lnTo>
                <a:pt x="45720" y="145637"/>
              </a:lnTo>
            </a:path>
          </a:pathLst>
        </a:custGeom>
      </dgm:spPr>
      <dgm:t>
        <a:bodyPr/>
        <a:lstStyle/>
        <a:p>
          <a:endParaRPr lang="es-ES"/>
        </a:p>
      </dgm:t>
    </dgm:pt>
    <dgm:pt modelId="{E8D02C85-3ACF-46D9-B286-1B43CAFEF0C3}" type="pres">
      <dgm:prSet presAssocID="{456CDBC0-D1BE-41F3-99F2-33A4231D0D74}" presName="hierRoot4" presStyleCnt="0"/>
      <dgm:spPr/>
    </dgm:pt>
    <dgm:pt modelId="{CD0B1B22-8729-46FE-9BA8-AE1AE670AF43}" type="pres">
      <dgm:prSet presAssocID="{456CDBC0-D1BE-41F3-99F2-33A4231D0D74}" presName="composite4" presStyleCnt="0"/>
      <dgm:spPr/>
    </dgm:pt>
    <dgm:pt modelId="{8A0F7C0B-306B-4800-AD6A-04D51B1B9A75}" type="pres">
      <dgm:prSet presAssocID="{456CDBC0-D1BE-41F3-99F2-33A4231D0D74}" presName="background4" presStyleLbl="node4" presStyleIdx="0" presStyleCnt="9"/>
      <dgm:spPr>
        <a:xfrm>
          <a:off x="2702449" y="2105037"/>
          <a:ext cx="1152288" cy="31798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A906C5F2-B79F-44A6-B8EB-370A38B802F8}" type="pres">
      <dgm:prSet presAssocID="{456CDBC0-D1BE-41F3-99F2-33A4231D0D74}" presName="text4" presStyleLbl="fgAcc4" presStyleIdx="0" presStyleCnt="9" custScaleX="230108">
        <dgm:presLayoutVars>
          <dgm:chPref val="3"/>
        </dgm:presLayoutVars>
      </dgm:prSet>
      <dgm:spPr>
        <a:prstGeom prst="roundRect">
          <a:avLst>
            <a:gd name="adj" fmla="val 10000"/>
          </a:avLst>
        </a:prstGeom>
      </dgm:spPr>
      <dgm:t>
        <a:bodyPr/>
        <a:lstStyle/>
        <a:p>
          <a:endParaRPr lang="es-ES"/>
        </a:p>
      </dgm:t>
    </dgm:pt>
    <dgm:pt modelId="{6AD3979E-49DD-43EA-819F-F16FBD8B985E}" type="pres">
      <dgm:prSet presAssocID="{456CDBC0-D1BE-41F3-99F2-33A4231D0D74}" presName="hierChild5" presStyleCnt="0"/>
      <dgm:spPr/>
    </dgm:pt>
    <dgm:pt modelId="{7C00C89A-74F6-40EA-B87C-23A7EBA4B00F}" type="pres">
      <dgm:prSet presAssocID="{7AF4706A-DBFE-4F16-A33E-E9B62ABAD99D}" presName="Name23" presStyleLbl="parChTrans1D4" presStyleIdx="1" presStyleCnt="9"/>
      <dgm:spPr>
        <a:custGeom>
          <a:avLst/>
          <a:gdLst/>
          <a:ahLst/>
          <a:cxnLst/>
          <a:rect l="0" t="0" r="0" b="0"/>
          <a:pathLst>
            <a:path>
              <a:moveTo>
                <a:pt x="1545611" y="0"/>
              </a:moveTo>
              <a:lnTo>
                <a:pt x="1545611" y="99247"/>
              </a:lnTo>
              <a:lnTo>
                <a:pt x="0" y="99247"/>
              </a:lnTo>
              <a:lnTo>
                <a:pt x="0" y="145637"/>
              </a:lnTo>
            </a:path>
          </a:pathLst>
        </a:custGeom>
      </dgm:spPr>
      <dgm:t>
        <a:bodyPr/>
        <a:lstStyle/>
        <a:p>
          <a:endParaRPr lang="es-ES"/>
        </a:p>
      </dgm:t>
    </dgm:pt>
    <dgm:pt modelId="{344BA013-6D8B-4D31-9C89-2048AEE2B1CC}" type="pres">
      <dgm:prSet presAssocID="{1CEE7CB6-7EC4-4267-A21A-1CD5CE1D0B5C}" presName="hierRoot4" presStyleCnt="0"/>
      <dgm:spPr/>
    </dgm:pt>
    <dgm:pt modelId="{6EEA4319-C0FD-4959-A911-7CD2A6FE1EF3}" type="pres">
      <dgm:prSet presAssocID="{1CEE7CB6-7EC4-4267-A21A-1CD5CE1D0B5C}" presName="composite4" presStyleCnt="0"/>
      <dgm:spPr/>
    </dgm:pt>
    <dgm:pt modelId="{D86AD300-D9BE-45E7-8F2D-7715665C6C10}" type="pres">
      <dgm:prSet presAssocID="{1CEE7CB6-7EC4-4267-A21A-1CD5CE1D0B5C}" presName="background4" presStyleLbl="node4" presStyleIdx="1" presStyleCnt="9"/>
      <dgm:spPr>
        <a:xfrm>
          <a:off x="1271341" y="2568657"/>
          <a:ext cx="923280" cy="31798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DF67CBC5-BF7D-4375-9C36-04AC991DEF3C}" type="pres">
      <dgm:prSet presAssocID="{1CEE7CB6-7EC4-4267-A21A-1CD5CE1D0B5C}" presName="text4" presStyleLbl="fgAcc4" presStyleIdx="1" presStyleCnt="9" custScaleX="184376">
        <dgm:presLayoutVars>
          <dgm:chPref val="3"/>
        </dgm:presLayoutVars>
      </dgm:prSet>
      <dgm:spPr>
        <a:prstGeom prst="roundRect">
          <a:avLst>
            <a:gd name="adj" fmla="val 10000"/>
          </a:avLst>
        </a:prstGeom>
      </dgm:spPr>
      <dgm:t>
        <a:bodyPr/>
        <a:lstStyle/>
        <a:p>
          <a:endParaRPr lang="es-ES"/>
        </a:p>
      </dgm:t>
    </dgm:pt>
    <dgm:pt modelId="{CF9A3C87-0789-4E19-AB6F-4CD3A020155D}" type="pres">
      <dgm:prSet presAssocID="{1CEE7CB6-7EC4-4267-A21A-1CD5CE1D0B5C}" presName="hierChild5" presStyleCnt="0"/>
      <dgm:spPr/>
    </dgm:pt>
    <dgm:pt modelId="{1669465A-A6EE-4EDD-A394-A048814E788C}" type="pres">
      <dgm:prSet presAssocID="{08DA30BD-CC0C-4757-A2EF-3BEEC448F06A}" presName="Name23" presStyleLbl="parChTrans1D4" presStyleIdx="2" presStyleCnt="9"/>
      <dgm:spPr>
        <a:custGeom>
          <a:avLst/>
          <a:gdLst/>
          <a:ahLst/>
          <a:cxnLst/>
          <a:rect l="0" t="0" r="0" b="0"/>
          <a:pathLst>
            <a:path>
              <a:moveTo>
                <a:pt x="45720" y="0"/>
              </a:moveTo>
              <a:lnTo>
                <a:pt x="45720" y="145637"/>
              </a:lnTo>
            </a:path>
          </a:pathLst>
        </a:custGeom>
      </dgm:spPr>
      <dgm:t>
        <a:bodyPr/>
        <a:lstStyle/>
        <a:p>
          <a:endParaRPr lang="es-ES"/>
        </a:p>
      </dgm:t>
    </dgm:pt>
    <dgm:pt modelId="{8F9ADD88-0343-4D0B-BE15-36BBA887372F}" type="pres">
      <dgm:prSet presAssocID="{A0579830-8EC4-4316-9A1E-A79E7568E21D}" presName="hierRoot4" presStyleCnt="0"/>
      <dgm:spPr/>
    </dgm:pt>
    <dgm:pt modelId="{2C2BDB89-2A74-4EC9-893E-3437F7BF76B6}" type="pres">
      <dgm:prSet presAssocID="{A0579830-8EC4-4316-9A1E-A79E7568E21D}" presName="composite4" presStyleCnt="0"/>
      <dgm:spPr/>
    </dgm:pt>
    <dgm:pt modelId="{D22C8F60-0C73-4D53-A638-0CEAD6E74FD2}" type="pres">
      <dgm:prSet presAssocID="{A0579830-8EC4-4316-9A1E-A79E7568E21D}" presName="background4" presStyleLbl="node4" presStyleIdx="2" presStyleCnt="9"/>
      <dgm:spPr>
        <a:xfrm>
          <a:off x="1274456" y="3032278"/>
          <a:ext cx="917051" cy="31798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5D36402C-C6EA-4CB0-BD2F-C2A25054ED11}" type="pres">
      <dgm:prSet presAssocID="{A0579830-8EC4-4316-9A1E-A79E7568E21D}" presName="text4" presStyleLbl="fgAcc4" presStyleIdx="2" presStyleCnt="9" custScaleX="183132">
        <dgm:presLayoutVars>
          <dgm:chPref val="3"/>
        </dgm:presLayoutVars>
      </dgm:prSet>
      <dgm:spPr>
        <a:prstGeom prst="roundRect">
          <a:avLst>
            <a:gd name="adj" fmla="val 10000"/>
          </a:avLst>
        </a:prstGeom>
      </dgm:spPr>
      <dgm:t>
        <a:bodyPr/>
        <a:lstStyle/>
        <a:p>
          <a:endParaRPr lang="es-ES"/>
        </a:p>
      </dgm:t>
    </dgm:pt>
    <dgm:pt modelId="{37FB1C74-3EB0-4614-9237-675B5321FCCB}" type="pres">
      <dgm:prSet presAssocID="{A0579830-8EC4-4316-9A1E-A79E7568E21D}" presName="hierChild5" presStyleCnt="0"/>
      <dgm:spPr/>
    </dgm:pt>
    <dgm:pt modelId="{E1F9C88A-3324-4C33-B4AE-FB72C3EE6A93}" type="pres">
      <dgm:prSet presAssocID="{2A46A81F-78EB-41FD-8E6D-565576B99B53}" presName="Name23" presStyleLbl="parChTrans1D4" presStyleIdx="3" presStyleCnt="9"/>
      <dgm:spPr>
        <a:custGeom>
          <a:avLst/>
          <a:gdLst/>
          <a:ahLst/>
          <a:cxnLst/>
          <a:rect l="0" t="0" r="0" b="0"/>
          <a:pathLst>
            <a:path>
              <a:moveTo>
                <a:pt x="517280" y="0"/>
              </a:moveTo>
              <a:lnTo>
                <a:pt x="517280" y="99247"/>
              </a:lnTo>
              <a:lnTo>
                <a:pt x="0" y="99247"/>
              </a:lnTo>
              <a:lnTo>
                <a:pt x="0" y="145637"/>
              </a:lnTo>
            </a:path>
          </a:pathLst>
        </a:custGeom>
      </dgm:spPr>
      <dgm:t>
        <a:bodyPr/>
        <a:lstStyle/>
        <a:p>
          <a:endParaRPr lang="es-ES"/>
        </a:p>
      </dgm:t>
    </dgm:pt>
    <dgm:pt modelId="{E9DB9A71-A53C-4CBE-98CB-707DE6BCE5AD}" type="pres">
      <dgm:prSet presAssocID="{ADC0F8E4-AFDE-4731-AA0A-A343A342B83C}" presName="hierRoot4" presStyleCnt="0"/>
      <dgm:spPr/>
    </dgm:pt>
    <dgm:pt modelId="{1E519EC7-EB02-451D-A78A-ACCA0EE6DD7D}" type="pres">
      <dgm:prSet presAssocID="{ADC0F8E4-AFDE-4731-AA0A-A343A342B83C}" presName="composite4" presStyleCnt="0"/>
      <dgm:spPr/>
    </dgm:pt>
    <dgm:pt modelId="{2C3A3656-46DB-4350-B717-B3F23DC61ADC}" type="pres">
      <dgm:prSet presAssocID="{ADC0F8E4-AFDE-4731-AA0A-A343A342B83C}" presName="background4" presStyleLbl="node4" presStyleIdx="3" presStyleCnt="9"/>
      <dgm:spPr>
        <a:xfrm>
          <a:off x="2325096" y="2568657"/>
          <a:ext cx="872433" cy="31798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46D947FA-28F2-4622-B1C8-8421A1606CD9}" type="pres">
      <dgm:prSet presAssocID="{ADC0F8E4-AFDE-4731-AA0A-A343A342B83C}" presName="text4" presStyleLbl="fgAcc4" presStyleIdx="3" presStyleCnt="9" custScaleX="174222">
        <dgm:presLayoutVars>
          <dgm:chPref val="3"/>
        </dgm:presLayoutVars>
      </dgm:prSet>
      <dgm:spPr>
        <a:prstGeom prst="roundRect">
          <a:avLst>
            <a:gd name="adj" fmla="val 10000"/>
          </a:avLst>
        </a:prstGeom>
      </dgm:spPr>
      <dgm:t>
        <a:bodyPr/>
        <a:lstStyle/>
        <a:p>
          <a:endParaRPr lang="es-ES"/>
        </a:p>
      </dgm:t>
    </dgm:pt>
    <dgm:pt modelId="{52653C54-7FEE-4893-BDAB-E25EC429F6DE}" type="pres">
      <dgm:prSet presAssocID="{ADC0F8E4-AFDE-4731-AA0A-A343A342B83C}" presName="hierChild5" presStyleCnt="0"/>
      <dgm:spPr/>
    </dgm:pt>
    <dgm:pt modelId="{9717A7A5-DA51-4295-A560-2573E3862035}" type="pres">
      <dgm:prSet presAssocID="{A1CA0052-528F-4ABD-88DD-B420D9EC5BA9}" presName="Name23" presStyleLbl="parChTrans1D4" presStyleIdx="4" presStyleCnt="9"/>
      <dgm:spPr>
        <a:custGeom>
          <a:avLst/>
          <a:gdLst/>
          <a:ahLst/>
          <a:cxnLst/>
          <a:rect l="0" t="0" r="0" b="0"/>
          <a:pathLst>
            <a:path>
              <a:moveTo>
                <a:pt x="45720" y="0"/>
              </a:moveTo>
              <a:lnTo>
                <a:pt x="45720" y="145637"/>
              </a:lnTo>
            </a:path>
          </a:pathLst>
        </a:custGeom>
      </dgm:spPr>
      <dgm:t>
        <a:bodyPr/>
        <a:lstStyle/>
        <a:p>
          <a:endParaRPr lang="es-ES"/>
        </a:p>
      </dgm:t>
    </dgm:pt>
    <dgm:pt modelId="{435B6BAF-7AE3-45D8-B940-337FEA2A3191}" type="pres">
      <dgm:prSet presAssocID="{6B74BF97-C9F6-446D-A6AB-141F4AEA047D}" presName="hierRoot4" presStyleCnt="0"/>
      <dgm:spPr/>
    </dgm:pt>
    <dgm:pt modelId="{B42E218F-1066-4BA7-9155-E8100B6F5327}" type="pres">
      <dgm:prSet presAssocID="{6B74BF97-C9F6-446D-A6AB-141F4AEA047D}" presName="composite4" presStyleCnt="0"/>
      <dgm:spPr/>
    </dgm:pt>
    <dgm:pt modelId="{7075E4A7-FE4C-4064-BD10-E583462FAC19}" type="pres">
      <dgm:prSet presAssocID="{6B74BF97-C9F6-446D-A6AB-141F4AEA047D}" presName="background4" presStyleLbl="node4" presStyleIdx="4" presStyleCnt="9"/>
      <dgm:spPr>
        <a:xfrm>
          <a:off x="2302787" y="3032278"/>
          <a:ext cx="917051" cy="31798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C6AC5990-7638-45CD-A44E-3231D912CA03}" type="pres">
      <dgm:prSet presAssocID="{6B74BF97-C9F6-446D-A6AB-141F4AEA047D}" presName="text4" presStyleLbl="fgAcc4" presStyleIdx="4" presStyleCnt="9" custScaleX="183132">
        <dgm:presLayoutVars>
          <dgm:chPref val="3"/>
        </dgm:presLayoutVars>
      </dgm:prSet>
      <dgm:spPr>
        <a:prstGeom prst="roundRect">
          <a:avLst>
            <a:gd name="adj" fmla="val 10000"/>
          </a:avLst>
        </a:prstGeom>
      </dgm:spPr>
      <dgm:t>
        <a:bodyPr/>
        <a:lstStyle/>
        <a:p>
          <a:endParaRPr lang="es-ES"/>
        </a:p>
      </dgm:t>
    </dgm:pt>
    <dgm:pt modelId="{1A606834-CF17-491E-A7D0-94960BBA26DE}" type="pres">
      <dgm:prSet presAssocID="{6B74BF97-C9F6-446D-A6AB-141F4AEA047D}" presName="hierChild5" presStyleCnt="0"/>
      <dgm:spPr/>
    </dgm:pt>
    <dgm:pt modelId="{BCD98F4A-1720-44FB-9E02-A0749A0297B6}" type="pres">
      <dgm:prSet presAssocID="{17383902-89C5-42EE-A3ED-392739518584}" presName="Name23" presStyleLbl="parChTrans1D4" presStyleIdx="5" presStyleCnt="9"/>
      <dgm:spPr>
        <a:custGeom>
          <a:avLst/>
          <a:gdLst/>
          <a:ahLst/>
          <a:cxnLst/>
          <a:rect l="0" t="0" r="0" b="0"/>
          <a:pathLst>
            <a:path>
              <a:moveTo>
                <a:pt x="0" y="0"/>
              </a:moveTo>
              <a:lnTo>
                <a:pt x="0" y="99247"/>
              </a:lnTo>
              <a:lnTo>
                <a:pt x="511050" y="99247"/>
              </a:lnTo>
              <a:lnTo>
                <a:pt x="511050" y="145637"/>
              </a:lnTo>
            </a:path>
          </a:pathLst>
        </a:custGeom>
      </dgm:spPr>
      <dgm:t>
        <a:bodyPr/>
        <a:lstStyle/>
        <a:p>
          <a:endParaRPr lang="es-ES"/>
        </a:p>
      </dgm:t>
    </dgm:pt>
    <dgm:pt modelId="{71FFA97A-5778-4930-AB43-172F883AAD55}" type="pres">
      <dgm:prSet presAssocID="{F9A50A59-3EA0-4EBA-8EBC-F1BCC9C2F825}" presName="hierRoot4" presStyleCnt="0"/>
      <dgm:spPr/>
    </dgm:pt>
    <dgm:pt modelId="{F769A5F5-2436-4016-9443-8F789BC1840E}" type="pres">
      <dgm:prSet presAssocID="{F9A50A59-3EA0-4EBA-8EBC-F1BCC9C2F825}" presName="composite4" presStyleCnt="0"/>
      <dgm:spPr/>
    </dgm:pt>
    <dgm:pt modelId="{504D5A52-48D3-4A20-A363-3DEED43C7A2F}" type="pres">
      <dgm:prSet presAssocID="{F9A50A59-3EA0-4EBA-8EBC-F1BCC9C2F825}" presName="background4" presStyleLbl="node4" presStyleIdx="5" presStyleCnt="9"/>
      <dgm:spPr>
        <a:xfrm>
          <a:off x="3328004" y="2568657"/>
          <a:ext cx="923280" cy="31798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AE11A92A-DC6F-4244-A7AE-9CEFEF54FB7C}" type="pres">
      <dgm:prSet presAssocID="{F9A50A59-3EA0-4EBA-8EBC-F1BCC9C2F825}" presName="text4" presStyleLbl="fgAcc4" presStyleIdx="5" presStyleCnt="9" custScaleX="184376">
        <dgm:presLayoutVars>
          <dgm:chPref val="3"/>
        </dgm:presLayoutVars>
      </dgm:prSet>
      <dgm:spPr>
        <a:prstGeom prst="roundRect">
          <a:avLst>
            <a:gd name="adj" fmla="val 10000"/>
          </a:avLst>
        </a:prstGeom>
      </dgm:spPr>
      <dgm:t>
        <a:bodyPr/>
        <a:lstStyle/>
        <a:p>
          <a:endParaRPr lang="es-ES"/>
        </a:p>
      </dgm:t>
    </dgm:pt>
    <dgm:pt modelId="{A93FF973-97A9-436E-A727-F911545BDE29}" type="pres">
      <dgm:prSet presAssocID="{F9A50A59-3EA0-4EBA-8EBC-F1BCC9C2F825}" presName="hierChild5" presStyleCnt="0"/>
      <dgm:spPr/>
    </dgm:pt>
    <dgm:pt modelId="{8D5EB91C-3E4E-4FA9-AB7A-B327EA24AEB2}" type="pres">
      <dgm:prSet presAssocID="{C01EB58F-CBF1-41A3-8CDB-F9099A6FC35F}" presName="Name23" presStyleLbl="parChTrans1D4" presStyleIdx="6" presStyleCnt="9"/>
      <dgm:spPr>
        <a:custGeom>
          <a:avLst/>
          <a:gdLst/>
          <a:ahLst/>
          <a:cxnLst/>
          <a:rect l="0" t="0" r="0" b="0"/>
          <a:pathLst>
            <a:path>
              <a:moveTo>
                <a:pt x="45720" y="0"/>
              </a:moveTo>
              <a:lnTo>
                <a:pt x="45720" y="145637"/>
              </a:lnTo>
            </a:path>
          </a:pathLst>
        </a:custGeom>
      </dgm:spPr>
      <dgm:t>
        <a:bodyPr/>
        <a:lstStyle/>
        <a:p>
          <a:endParaRPr lang="es-ES"/>
        </a:p>
      </dgm:t>
    </dgm:pt>
    <dgm:pt modelId="{580CAA7B-5D32-49C2-8FE0-E3FE16EC63E9}" type="pres">
      <dgm:prSet presAssocID="{CCC69724-BFA8-42BF-AF45-3645D37019AC}" presName="hierRoot4" presStyleCnt="0"/>
      <dgm:spPr/>
    </dgm:pt>
    <dgm:pt modelId="{A8476C3B-148F-479C-8EE5-652C40A53CD5}" type="pres">
      <dgm:prSet presAssocID="{CCC69724-BFA8-42BF-AF45-3645D37019AC}" presName="composite4" presStyleCnt="0"/>
      <dgm:spPr/>
    </dgm:pt>
    <dgm:pt modelId="{2E9AA3CD-A5F9-4309-88FA-A162135007E9}" type="pres">
      <dgm:prSet presAssocID="{CCC69724-BFA8-42BF-AF45-3645D37019AC}" presName="background4" presStyleLbl="node4" presStyleIdx="6" presStyleCnt="9"/>
      <dgm:spPr>
        <a:xfrm>
          <a:off x="3331119" y="3032278"/>
          <a:ext cx="917051" cy="31798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2A5EFC01-424A-4F40-8F28-551C9852779B}" type="pres">
      <dgm:prSet presAssocID="{CCC69724-BFA8-42BF-AF45-3645D37019AC}" presName="text4" presStyleLbl="fgAcc4" presStyleIdx="6" presStyleCnt="9" custScaleX="183132">
        <dgm:presLayoutVars>
          <dgm:chPref val="3"/>
        </dgm:presLayoutVars>
      </dgm:prSet>
      <dgm:spPr>
        <a:prstGeom prst="roundRect">
          <a:avLst>
            <a:gd name="adj" fmla="val 10000"/>
          </a:avLst>
        </a:prstGeom>
      </dgm:spPr>
      <dgm:t>
        <a:bodyPr/>
        <a:lstStyle/>
        <a:p>
          <a:endParaRPr lang="es-ES"/>
        </a:p>
      </dgm:t>
    </dgm:pt>
    <dgm:pt modelId="{1877DB96-BCA3-4CB3-A112-D1EBAE48CBC9}" type="pres">
      <dgm:prSet presAssocID="{CCC69724-BFA8-42BF-AF45-3645D37019AC}" presName="hierChild5" presStyleCnt="0"/>
      <dgm:spPr/>
    </dgm:pt>
    <dgm:pt modelId="{A17361B2-F569-49D6-BF9F-2087D894D6F3}" type="pres">
      <dgm:prSet presAssocID="{2A48017B-B0A3-4AF1-A9E5-65B667AC3CB6}" presName="Name23" presStyleLbl="parChTrans1D4" presStyleIdx="7" presStyleCnt="9"/>
      <dgm:spPr>
        <a:custGeom>
          <a:avLst/>
          <a:gdLst/>
          <a:ahLst/>
          <a:cxnLst/>
          <a:rect l="0" t="0" r="0" b="0"/>
          <a:pathLst>
            <a:path>
              <a:moveTo>
                <a:pt x="0" y="0"/>
              </a:moveTo>
              <a:lnTo>
                <a:pt x="0" y="99247"/>
              </a:lnTo>
              <a:lnTo>
                <a:pt x="1545611" y="99247"/>
              </a:lnTo>
              <a:lnTo>
                <a:pt x="1545611" y="145637"/>
              </a:lnTo>
            </a:path>
          </a:pathLst>
        </a:custGeom>
      </dgm:spPr>
      <dgm:t>
        <a:bodyPr/>
        <a:lstStyle/>
        <a:p>
          <a:endParaRPr lang="es-ES"/>
        </a:p>
      </dgm:t>
    </dgm:pt>
    <dgm:pt modelId="{CF472E87-AF8F-4F9C-BDC1-CE5805127DDE}" type="pres">
      <dgm:prSet presAssocID="{3BE9B02A-8D65-47C5-80E7-0CED8036C9C8}" presName="hierRoot4" presStyleCnt="0"/>
      <dgm:spPr/>
    </dgm:pt>
    <dgm:pt modelId="{25CD5CC9-3BAC-492E-8D6D-DC51782D8322}" type="pres">
      <dgm:prSet presAssocID="{3BE9B02A-8D65-47C5-80E7-0CED8036C9C8}" presName="composite4" presStyleCnt="0"/>
      <dgm:spPr/>
    </dgm:pt>
    <dgm:pt modelId="{25939DEC-048A-4BA7-A485-A1F97D1ED943}" type="pres">
      <dgm:prSet presAssocID="{3BE9B02A-8D65-47C5-80E7-0CED8036C9C8}" presName="background4" presStyleLbl="node4" presStyleIdx="7" presStyleCnt="9"/>
      <dgm:spPr>
        <a:xfrm>
          <a:off x="4362565" y="2568657"/>
          <a:ext cx="923280" cy="31798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4648EA09-E6A5-4B78-91C4-01CC0E1D76E4}" type="pres">
      <dgm:prSet presAssocID="{3BE9B02A-8D65-47C5-80E7-0CED8036C9C8}" presName="text4" presStyleLbl="fgAcc4" presStyleIdx="7" presStyleCnt="9" custScaleX="184376">
        <dgm:presLayoutVars>
          <dgm:chPref val="3"/>
        </dgm:presLayoutVars>
      </dgm:prSet>
      <dgm:spPr>
        <a:prstGeom prst="roundRect">
          <a:avLst>
            <a:gd name="adj" fmla="val 10000"/>
          </a:avLst>
        </a:prstGeom>
      </dgm:spPr>
      <dgm:t>
        <a:bodyPr/>
        <a:lstStyle/>
        <a:p>
          <a:endParaRPr lang="es-ES"/>
        </a:p>
      </dgm:t>
    </dgm:pt>
    <dgm:pt modelId="{D9443A5C-8B73-4307-8550-4D79E1F5BE58}" type="pres">
      <dgm:prSet presAssocID="{3BE9B02A-8D65-47C5-80E7-0CED8036C9C8}" presName="hierChild5" presStyleCnt="0"/>
      <dgm:spPr/>
    </dgm:pt>
    <dgm:pt modelId="{100E3D8A-9D72-4340-8382-4558AF303B97}" type="pres">
      <dgm:prSet presAssocID="{B6CFBA72-0B23-49A8-8A4E-F5C186C090F5}" presName="Name23" presStyleLbl="parChTrans1D4" presStyleIdx="8" presStyleCnt="9"/>
      <dgm:spPr>
        <a:custGeom>
          <a:avLst/>
          <a:gdLst/>
          <a:ahLst/>
          <a:cxnLst/>
          <a:rect l="0" t="0" r="0" b="0"/>
          <a:pathLst>
            <a:path>
              <a:moveTo>
                <a:pt x="45720" y="0"/>
              </a:moveTo>
              <a:lnTo>
                <a:pt x="45720" y="145637"/>
              </a:lnTo>
            </a:path>
          </a:pathLst>
        </a:custGeom>
      </dgm:spPr>
      <dgm:t>
        <a:bodyPr/>
        <a:lstStyle/>
        <a:p>
          <a:endParaRPr lang="es-ES"/>
        </a:p>
      </dgm:t>
    </dgm:pt>
    <dgm:pt modelId="{8DE64159-E19A-4052-8AC3-DA2D836871A8}" type="pres">
      <dgm:prSet presAssocID="{E8A61988-FB0C-4E88-A994-A06C07361C50}" presName="hierRoot4" presStyleCnt="0"/>
      <dgm:spPr/>
    </dgm:pt>
    <dgm:pt modelId="{487276AF-7FA2-49CD-B071-B19AF856DC89}" type="pres">
      <dgm:prSet presAssocID="{E8A61988-FB0C-4E88-A994-A06C07361C50}" presName="composite4" presStyleCnt="0"/>
      <dgm:spPr/>
    </dgm:pt>
    <dgm:pt modelId="{B8539EF1-94B0-472A-89E0-DCA1DC27F640}" type="pres">
      <dgm:prSet presAssocID="{E8A61988-FB0C-4E88-A994-A06C07361C50}" presName="background4" presStyleLbl="node4" presStyleIdx="8" presStyleCnt="9"/>
      <dgm:spPr>
        <a:xfrm>
          <a:off x="4365679" y="3032278"/>
          <a:ext cx="917051" cy="317982"/>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es-ES"/>
        </a:p>
      </dgm:t>
    </dgm:pt>
    <dgm:pt modelId="{45869AC2-AA28-4261-A61B-A2C3A398C1B3}" type="pres">
      <dgm:prSet presAssocID="{E8A61988-FB0C-4E88-A994-A06C07361C50}" presName="text4" presStyleLbl="fgAcc4" presStyleIdx="8" presStyleCnt="9" custScaleX="183132">
        <dgm:presLayoutVars>
          <dgm:chPref val="3"/>
        </dgm:presLayoutVars>
      </dgm:prSet>
      <dgm:spPr>
        <a:prstGeom prst="roundRect">
          <a:avLst>
            <a:gd name="adj" fmla="val 10000"/>
          </a:avLst>
        </a:prstGeom>
      </dgm:spPr>
      <dgm:t>
        <a:bodyPr/>
        <a:lstStyle/>
        <a:p>
          <a:endParaRPr lang="es-ES"/>
        </a:p>
      </dgm:t>
    </dgm:pt>
    <dgm:pt modelId="{93B15387-5AE4-4F3A-BB8C-0207A16341E0}" type="pres">
      <dgm:prSet presAssocID="{E8A61988-FB0C-4E88-A994-A06C07361C50}" presName="hierChild5" presStyleCnt="0"/>
      <dgm:spPr/>
    </dgm:pt>
  </dgm:ptLst>
  <dgm:cxnLst>
    <dgm:cxn modelId="{90DE5551-7097-4873-85CC-5D87CA3475AC}" srcId="{456CDBC0-D1BE-41F3-99F2-33A4231D0D74}" destId="{3BE9B02A-8D65-47C5-80E7-0CED8036C9C8}" srcOrd="3" destOrd="0" parTransId="{2A48017B-B0A3-4AF1-A9E5-65B667AC3CB6}" sibTransId="{C194B9ED-E942-440A-B0CB-963AE821F109}"/>
    <dgm:cxn modelId="{54671441-FAE8-4A25-A7B7-AFC03F860812}" type="presOf" srcId="{7D07474E-0C38-4064-8ED8-83D219B179F9}" destId="{8F0C416C-BAAC-481F-B152-85383D62B2EF}" srcOrd="0" destOrd="0" presId="urn:microsoft.com/office/officeart/2005/8/layout/hierarchy1"/>
    <dgm:cxn modelId="{0E9B28EE-66C5-4E1F-8C6F-FFADB53AEA2F}" type="presOf" srcId="{2A48017B-B0A3-4AF1-A9E5-65B667AC3CB6}" destId="{A17361B2-F569-49D6-BF9F-2087D894D6F3}" srcOrd="0" destOrd="0" presId="urn:microsoft.com/office/officeart/2005/8/layout/hierarchy1"/>
    <dgm:cxn modelId="{0A714034-031B-4707-8B61-318F4DDF9FBC}" srcId="{C053C19B-66FA-46A1-BA15-E40DCBBCAFD1}" destId="{B654E04B-BF2C-4BDE-B3F2-9A3E8C9D3F51}" srcOrd="0" destOrd="0" parTransId="{7D07474E-0C38-4064-8ED8-83D219B179F9}" sibTransId="{2410BEC7-4E2D-4BF0-B36E-51A4C6F29C28}"/>
    <dgm:cxn modelId="{52615383-D571-49E3-A5AF-307B39B88E43}" type="presOf" srcId="{AED75EE4-6A7D-43BA-B0B0-6BA7987D4C3C}" destId="{D7519B29-E5C5-4150-8373-FE5667FE1691}" srcOrd="0" destOrd="0" presId="urn:microsoft.com/office/officeart/2005/8/layout/hierarchy1"/>
    <dgm:cxn modelId="{55CB73AE-939E-4F3D-A8C9-0B07AA7C6E1E}" type="presOf" srcId="{A1CA0052-528F-4ABD-88DD-B420D9EC5BA9}" destId="{9717A7A5-DA51-4295-A560-2573E3862035}" srcOrd="0" destOrd="0" presId="urn:microsoft.com/office/officeart/2005/8/layout/hierarchy1"/>
    <dgm:cxn modelId="{EA948263-894F-41DD-92F7-96FDCA8CAB38}" type="presOf" srcId="{8129C9D9-64B8-43A2-B760-28C3437B5108}" destId="{5D3B971E-98AC-4B45-8426-F0DED3461152}" srcOrd="0" destOrd="0" presId="urn:microsoft.com/office/officeart/2005/8/layout/hierarchy1"/>
    <dgm:cxn modelId="{7AF08F4B-199C-4D53-895F-CB127244A9B8}" type="presOf" srcId="{37810240-499A-48EC-B610-75325C9DE2D7}" destId="{0A6BFB33-7ABF-4225-AFDE-F7C8F3B3C996}" srcOrd="0" destOrd="0" presId="urn:microsoft.com/office/officeart/2005/8/layout/hierarchy1"/>
    <dgm:cxn modelId="{2B3F546D-2093-4831-8238-A90EAC46DC7F}" srcId="{456CDBC0-D1BE-41F3-99F2-33A4231D0D74}" destId="{1CEE7CB6-7EC4-4267-A21A-1CD5CE1D0B5C}" srcOrd="0" destOrd="0" parTransId="{7AF4706A-DBFE-4F16-A33E-E9B62ABAD99D}" sibTransId="{B5E05A1F-B5E7-4994-86F8-0BD6E2422313}"/>
    <dgm:cxn modelId="{FFD0B91F-9283-40AA-81BA-EDC0AC7FE6E9}" srcId="{D4E98741-435E-4888-BA98-85BFE14F5A08}" destId="{8129C9D9-64B8-43A2-B760-28C3437B5108}" srcOrd="0" destOrd="0" parTransId="{08904FCD-D88F-4AA2-98F9-B788727C6490}" sibTransId="{74B18057-16AD-4708-BF14-52357A80A379}"/>
    <dgm:cxn modelId="{7B777954-B4C1-415C-A885-A0E91DBA111E}" type="presOf" srcId="{3576BA48-DAC8-4736-8B38-6BEEEE62E30B}" destId="{2A3E68B9-F232-4690-A0F1-20628D0FD49C}" srcOrd="0" destOrd="0" presId="urn:microsoft.com/office/officeart/2005/8/layout/hierarchy1"/>
    <dgm:cxn modelId="{77556507-78C5-436D-9151-E9F923E2118B}" type="presOf" srcId="{4FB5FD56-18D9-4AF8-B320-BE436DA1067E}" destId="{64D43727-4247-455D-8DCD-AB0493E4B371}" srcOrd="0" destOrd="0" presId="urn:microsoft.com/office/officeart/2005/8/layout/hierarchy1"/>
    <dgm:cxn modelId="{AE345DDD-2432-4809-9371-0331C6F92CC8}" srcId="{ADC0F8E4-AFDE-4731-AA0A-A343A342B83C}" destId="{6B74BF97-C9F6-446D-A6AB-141F4AEA047D}" srcOrd="0" destOrd="0" parTransId="{A1CA0052-528F-4ABD-88DD-B420D9EC5BA9}" sibTransId="{6906644C-70CD-4716-86F4-14073E0FC3F4}"/>
    <dgm:cxn modelId="{63CBB266-44DA-45B3-B034-D2618C03A5F9}" srcId="{C053C19B-66FA-46A1-BA15-E40DCBBCAFD1}" destId="{D4E98741-435E-4888-BA98-85BFE14F5A08}" srcOrd="1" destOrd="0" parTransId="{3576BA48-DAC8-4736-8B38-6BEEEE62E30B}" sibTransId="{EFC5A4D2-4D35-4DB8-89E0-16ECBBC5E2A4}"/>
    <dgm:cxn modelId="{442870D8-8FD1-4454-B73B-D44CBF434D43}" type="presOf" srcId="{2A46A81F-78EB-41FD-8E6D-565576B99B53}" destId="{E1F9C88A-3324-4C33-B4AE-FB72C3EE6A93}" srcOrd="0" destOrd="0" presId="urn:microsoft.com/office/officeart/2005/8/layout/hierarchy1"/>
    <dgm:cxn modelId="{008B5CC6-D25A-4773-9018-28F0C29087D5}" type="presOf" srcId="{7AF4706A-DBFE-4F16-A33E-E9B62ABAD99D}" destId="{7C00C89A-74F6-40EA-B87C-23A7EBA4B00F}" srcOrd="0" destOrd="0" presId="urn:microsoft.com/office/officeart/2005/8/layout/hierarchy1"/>
    <dgm:cxn modelId="{758017DF-2CB6-4A66-81A7-46F16A3BF4DB}" type="presOf" srcId="{08DA30BD-CC0C-4757-A2EF-3BEEC448F06A}" destId="{1669465A-A6EE-4EDD-A394-A048814E788C}" srcOrd="0" destOrd="0" presId="urn:microsoft.com/office/officeart/2005/8/layout/hierarchy1"/>
    <dgm:cxn modelId="{E7C4052F-0F7E-4912-A995-76791821D48B}" type="presOf" srcId="{1D206C38-BE91-4EE8-BD07-BF572593B941}" destId="{FD9A7354-FD62-46E1-B25E-E708A7F7F337}" srcOrd="0" destOrd="0" presId="urn:microsoft.com/office/officeart/2005/8/layout/hierarchy1"/>
    <dgm:cxn modelId="{43FE8889-1E3B-417E-8505-20556CA8A8B6}" srcId="{AED75EE4-6A7D-43BA-B0B0-6BA7987D4C3C}" destId="{C053C19B-66FA-46A1-BA15-E40DCBBCAFD1}" srcOrd="0" destOrd="0" parTransId="{F12CBD0E-5A5F-451D-97BC-4814517E9D64}" sibTransId="{9BBF951E-3288-4BD1-B4D1-E42C480BEE4B}"/>
    <dgm:cxn modelId="{FC0829B4-D6EB-4DF4-887E-E3338D449105}" type="presOf" srcId="{CCC69724-BFA8-42BF-AF45-3645D37019AC}" destId="{2A5EFC01-424A-4F40-8F28-551C9852779B}" srcOrd="0" destOrd="0" presId="urn:microsoft.com/office/officeart/2005/8/layout/hierarchy1"/>
    <dgm:cxn modelId="{12B961C5-8D0D-4508-9447-9FCD7656C191}" type="presOf" srcId="{3BE9B02A-8D65-47C5-80E7-0CED8036C9C8}" destId="{4648EA09-E6A5-4B78-91C4-01CC0E1D76E4}" srcOrd="0" destOrd="0" presId="urn:microsoft.com/office/officeart/2005/8/layout/hierarchy1"/>
    <dgm:cxn modelId="{5CD88255-8AAA-4BB0-9655-1993F4AD02A4}" type="presOf" srcId="{61D07733-2100-4CFC-81EC-987918848432}" destId="{D5F68A77-1478-4720-AEE8-A7856072266C}" srcOrd="0" destOrd="0" presId="urn:microsoft.com/office/officeart/2005/8/layout/hierarchy1"/>
    <dgm:cxn modelId="{7E15CC80-E0C5-416A-82A9-E9A39E12DE6D}" srcId="{8129C9D9-64B8-43A2-B760-28C3437B5108}" destId="{456CDBC0-D1BE-41F3-99F2-33A4231D0D74}" srcOrd="0" destOrd="0" parTransId="{1D206C38-BE91-4EE8-BD07-BF572593B941}" sibTransId="{927613E7-28DC-455C-8271-2FC5E6A629B5}"/>
    <dgm:cxn modelId="{5DF190FF-1E9C-438D-85AD-2304FD63CFD4}" type="presOf" srcId="{1CEE7CB6-7EC4-4267-A21A-1CD5CE1D0B5C}" destId="{DF67CBC5-BF7D-4375-9C36-04AC991DEF3C}" srcOrd="0" destOrd="0" presId="urn:microsoft.com/office/officeart/2005/8/layout/hierarchy1"/>
    <dgm:cxn modelId="{4DE3FB1A-9152-4BA8-B8E9-F678FD343E59}" type="presOf" srcId="{17383902-89C5-42EE-A3ED-392739518584}" destId="{BCD98F4A-1720-44FB-9E02-A0749A0297B6}" srcOrd="0" destOrd="0" presId="urn:microsoft.com/office/officeart/2005/8/layout/hierarchy1"/>
    <dgm:cxn modelId="{ECC45AF3-2F68-4506-AA56-CB7BBBAA0983}" type="presOf" srcId="{B6CFBA72-0B23-49A8-8A4E-F5C186C090F5}" destId="{100E3D8A-9D72-4340-8382-4558AF303B97}" srcOrd="0" destOrd="0" presId="urn:microsoft.com/office/officeart/2005/8/layout/hierarchy1"/>
    <dgm:cxn modelId="{E2E9C975-0E0E-43EA-8C40-AF8E366943F8}" srcId="{F9A50A59-3EA0-4EBA-8EBC-F1BCC9C2F825}" destId="{CCC69724-BFA8-42BF-AF45-3645D37019AC}" srcOrd="0" destOrd="0" parTransId="{C01EB58F-CBF1-41A3-8CDB-F9099A6FC35F}" sibTransId="{CBE23AFA-441D-48C4-BEE5-95CD1F3C9F75}"/>
    <dgm:cxn modelId="{EA90D8A4-D892-4918-838F-D14FA74E379B}" type="presOf" srcId="{6B74BF97-C9F6-446D-A6AB-141F4AEA047D}" destId="{C6AC5990-7638-45CD-A44E-3231D912CA03}" srcOrd="0" destOrd="0" presId="urn:microsoft.com/office/officeart/2005/8/layout/hierarchy1"/>
    <dgm:cxn modelId="{92ECE5D7-BCCE-4792-ACED-D72534614F9A}" srcId="{B654E04B-BF2C-4BDE-B3F2-9A3E8C9D3F51}" destId="{37810240-499A-48EC-B610-75325C9DE2D7}" srcOrd="1" destOrd="0" parTransId="{D656F038-0200-46E5-813A-13AC671E4028}" sibTransId="{4116A190-FFC4-4A1B-9B8E-068D0C5D8620}"/>
    <dgm:cxn modelId="{4298C6D5-55CD-4FFE-A78B-9A21CD20132B}" type="presOf" srcId="{08904FCD-D88F-4AA2-98F9-B788727C6490}" destId="{B474D90D-E778-462A-9A8B-8EE28755DFD6}" srcOrd="0" destOrd="0" presId="urn:microsoft.com/office/officeart/2005/8/layout/hierarchy1"/>
    <dgm:cxn modelId="{313FCD26-FDEC-45FA-84DF-4380D617D6B4}" type="presOf" srcId="{C01EB58F-CBF1-41A3-8CDB-F9099A6FC35F}" destId="{8D5EB91C-3E4E-4FA9-AB7A-B327EA24AEB2}" srcOrd="0" destOrd="0" presId="urn:microsoft.com/office/officeart/2005/8/layout/hierarchy1"/>
    <dgm:cxn modelId="{3CC55405-EC0D-4B48-8AF2-E6B252CC1BF7}" type="presOf" srcId="{F9A50A59-3EA0-4EBA-8EBC-F1BCC9C2F825}" destId="{AE11A92A-DC6F-4244-A7AE-9CEFEF54FB7C}" srcOrd="0" destOrd="0" presId="urn:microsoft.com/office/officeart/2005/8/layout/hierarchy1"/>
    <dgm:cxn modelId="{9D650F39-C66E-4DFF-B783-B2E0AE83E639}" type="presOf" srcId="{456CDBC0-D1BE-41F3-99F2-33A4231D0D74}" destId="{A906C5F2-B79F-44A6-B8EB-370A38B802F8}" srcOrd="0" destOrd="0" presId="urn:microsoft.com/office/officeart/2005/8/layout/hierarchy1"/>
    <dgm:cxn modelId="{4414D7B2-2F94-48FE-BC20-93579E5A3F99}" type="presOf" srcId="{ADC0F8E4-AFDE-4731-AA0A-A343A342B83C}" destId="{46D947FA-28F2-4622-B1C8-8421A1606CD9}" srcOrd="0" destOrd="0" presId="urn:microsoft.com/office/officeart/2005/8/layout/hierarchy1"/>
    <dgm:cxn modelId="{C88A9374-FFE3-4E6E-AC06-24861B9BACC2}" type="presOf" srcId="{A0579830-8EC4-4316-9A1E-A79E7568E21D}" destId="{5D36402C-C6EA-4CB0-BD2F-C2A25054ED11}" srcOrd="0" destOrd="0" presId="urn:microsoft.com/office/officeart/2005/8/layout/hierarchy1"/>
    <dgm:cxn modelId="{092929E6-45F4-4031-884B-FEC29D1BD6E5}" type="presOf" srcId="{A73921DC-61C5-484B-BDDA-BAAAB50F0F4A}" destId="{475A5796-9CEF-4634-B397-16F654558E73}" srcOrd="0" destOrd="0" presId="urn:microsoft.com/office/officeart/2005/8/layout/hierarchy1"/>
    <dgm:cxn modelId="{7E138188-5E4B-49ED-9DC8-BAC82AD1842E}" type="presOf" srcId="{C053C19B-66FA-46A1-BA15-E40DCBBCAFD1}" destId="{E65AB070-931A-45A8-B1D6-5C4F8CF199A2}" srcOrd="0" destOrd="0" presId="urn:microsoft.com/office/officeart/2005/8/layout/hierarchy1"/>
    <dgm:cxn modelId="{AF257428-1723-4435-9189-7AEF5E5248C1}" type="presOf" srcId="{B654E04B-BF2C-4BDE-B3F2-9A3E8C9D3F51}" destId="{192C7D98-0F96-4F6F-90A4-03A140903897}" srcOrd="0" destOrd="0" presId="urn:microsoft.com/office/officeart/2005/8/layout/hierarchy1"/>
    <dgm:cxn modelId="{11476AA4-63C7-4D9C-BD20-0D88731BA7B3}" srcId="{456CDBC0-D1BE-41F3-99F2-33A4231D0D74}" destId="{F9A50A59-3EA0-4EBA-8EBC-F1BCC9C2F825}" srcOrd="2" destOrd="0" parTransId="{17383902-89C5-42EE-A3ED-392739518584}" sibTransId="{17FB083D-62F2-48BF-8F82-639A7070ACF5}"/>
    <dgm:cxn modelId="{B58CB4B9-9C49-4CB8-8F11-53F6CF92EEA1}" type="presOf" srcId="{D4E98741-435E-4888-BA98-85BFE14F5A08}" destId="{85010B6B-778C-41DA-A0BD-91E1A4F58FC7}" srcOrd="0" destOrd="0" presId="urn:microsoft.com/office/officeart/2005/8/layout/hierarchy1"/>
    <dgm:cxn modelId="{6B38CCAC-0DE2-4FD9-8F77-631CA95796FB}" srcId="{B654E04B-BF2C-4BDE-B3F2-9A3E8C9D3F51}" destId="{61D07733-2100-4CFC-81EC-987918848432}" srcOrd="0" destOrd="0" parTransId="{4FB5FD56-18D9-4AF8-B320-BE436DA1067E}" sibTransId="{A84E7FE6-E672-4C2C-918C-B1A33D1AA9AE}"/>
    <dgm:cxn modelId="{C582BEA7-2BBF-4E7F-8A4C-A38CA9FAD71F}" srcId="{3BE9B02A-8D65-47C5-80E7-0CED8036C9C8}" destId="{E8A61988-FB0C-4E88-A994-A06C07361C50}" srcOrd="0" destOrd="0" parTransId="{B6CFBA72-0B23-49A8-8A4E-F5C186C090F5}" sibTransId="{0863A463-D9A0-456B-B4C6-E6AE20B7222F}"/>
    <dgm:cxn modelId="{B23CADE5-A206-4CFB-8034-97630C748C05}" srcId="{456CDBC0-D1BE-41F3-99F2-33A4231D0D74}" destId="{ADC0F8E4-AFDE-4731-AA0A-A343A342B83C}" srcOrd="1" destOrd="0" parTransId="{2A46A81F-78EB-41FD-8E6D-565576B99B53}" sibTransId="{2BD21A28-D6F6-4A21-BD36-7AD092C924D7}"/>
    <dgm:cxn modelId="{4A4A47AC-854B-4E2C-A288-3C8123E26071}" type="presOf" srcId="{E8A61988-FB0C-4E88-A994-A06C07361C50}" destId="{45869AC2-AA28-4261-A61B-A2C3A398C1B3}" srcOrd="0" destOrd="0" presId="urn:microsoft.com/office/officeart/2005/8/layout/hierarchy1"/>
    <dgm:cxn modelId="{D175BB0B-57DB-476B-BE3E-4B5E28BE4CD0}" type="presOf" srcId="{2AE19345-94E2-4E00-897A-DEB4990E45E3}" destId="{DA28EACA-8805-4CF8-84D1-CEFB12A32CE8}" srcOrd="0" destOrd="0" presId="urn:microsoft.com/office/officeart/2005/8/layout/hierarchy1"/>
    <dgm:cxn modelId="{90106254-8E6F-458B-BE53-2AD99560E2B9}" srcId="{1CEE7CB6-7EC4-4267-A21A-1CD5CE1D0B5C}" destId="{A0579830-8EC4-4316-9A1E-A79E7568E21D}" srcOrd="0" destOrd="0" parTransId="{08DA30BD-CC0C-4757-A2EF-3BEEC448F06A}" sibTransId="{3CF9E9B3-6C66-4F79-A811-F733B51AFA96}"/>
    <dgm:cxn modelId="{4DABFB06-BE62-4957-8650-AE39712C6696}" srcId="{B654E04B-BF2C-4BDE-B3F2-9A3E8C9D3F51}" destId="{2AE19345-94E2-4E00-897A-DEB4990E45E3}" srcOrd="2" destOrd="0" parTransId="{A73921DC-61C5-484B-BDDA-BAAAB50F0F4A}" sibTransId="{A39B99C9-D5F1-4993-B939-4988F5633A45}"/>
    <dgm:cxn modelId="{11C68E66-BC64-4113-838A-1C7BCD342D59}" type="presOf" srcId="{D656F038-0200-46E5-813A-13AC671E4028}" destId="{F359FAC9-DA27-4D77-AFC7-17D054571F9B}" srcOrd="0" destOrd="0" presId="urn:microsoft.com/office/officeart/2005/8/layout/hierarchy1"/>
    <dgm:cxn modelId="{D7B8FE41-0F0D-454F-9E13-0F9FED988A83}" type="presParOf" srcId="{D7519B29-E5C5-4150-8373-FE5667FE1691}" destId="{EBE2DD10-1C94-43E7-973E-9019592BBBE6}" srcOrd="0" destOrd="0" presId="urn:microsoft.com/office/officeart/2005/8/layout/hierarchy1"/>
    <dgm:cxn modelId="{00B382F9-6FA6-4B9B-B1BB-5485D684D2F7}" type="presParOf" srcId="{EBE2DD10-1C94-43E7-973E-9019592BBBE6}" destId="{E51A2775-792E-446D-9419-DE0F108293C7}" srcOrd="0" destOrd="0" presId="urn:microsoft.com/office/officeart/2005/8/layout/hierarchy1"/>
    <dgm:cxn modelId="{CAC9507E-EE69-4078-952C-6E3DF2ED51B7}" type="presParOf" srcId="{E51A2775-792E-446D-9419-DE0F108293C7}" destId="{88201DCB-060C-4398-96CF-8D068A66AB6A}" srcOrd="0" destOrd="0" presId="urn:microsoft.com/office/officeart/2005/8/layout/hierarchy1"/>
    <dgm:cxn modelId="{A5C1FDEB-FED2-4B4D-A3A4-952204EAD5F8}" type="presParOf" srcId="{E51A2775-792E-446D-9419-DE0F108293C7}" destId="{E65AB070-931A-45A8-B1D6-5C4F8CF199A2}" srcOrd="1" destOrd="0" presId="urn:microsoft.com/office/officeart/2005/8/layout/hierarchy1"/>
    <dgm:cxn modelId="{60685175-AF53-46AE-84F4-08C4DCFC0F6E}" type="presParOf" srcId="{EBE2DD10-1C94-43E7-973E-9019592BBBE6}" destId="{6350666C-DCC1-458C-81E2-CD5893B40CEE}" srcOrd="1" destOrd="0" presId="urn:microsoft.com/office/officeart/2005/8/layout/hierarchy1"/>
    <dgm:cxn modelId="{29422500-C2CC-4849-8606-8D331AC22265}" type="presParOf" srcId="{6350666C-DCC1-458C-81E2-CD5893B40CEE}" destId="{8F0C416C-BAAC-481F-B152-85383D62B2EF}" srcOrd="0" destOrd="0" presId="urn:microsoft.com/office/officeart/2005/8/layout/hierarchy1"/>
    <dgm:cxn modelId="{38071AA2-79A2-4B71-8E55-8C9885087736}" type="presParOf" srcId="{6350666C-DCC1-458C-81E2-CD5893B40CEE}" destId="{2888D056-1688-4E85-9EE0-FC6ABBF3D513}" srcOrd="1" destOrd="0" presId="urn:microsoft.com/office/officeart/2005/8/layout/hierarchy1"/>
    <dgm:cxn modelId="{7F64EEC6-F7EA-4C6C-99B1-9A8AC0CF7EBF}" type="presParOf" srcId="{2888D056-1688-4E85-9EE0-FC6ABBF3D513}" destId="{1663AB23-1ED5-462E-BA06-B54660964B7D}" srcOrd="0" destOrd="0" presId="urn:microsoft.com/office/officeart/2005/8/layout/hierarchy1"/>
    <dgm:cxn modelId="{60488E6A-BAA1-4B70-AA22-40CD92B2BCB5}" type="presParOf" srcId="{1663AB23-1ED5-462E-BA06-B54660964B7D}" destId="{761913ED-84D3-4889-BDAE-FB5C2911679A}" srcOrd="0" destOrd="0" presId="urn:microsoft.com/office/officeart/2005/8/layout/hierarchy1"/>
    <dgm:cxn modelId="{17222583-C7E9-4EE4-8350-917715811DD4}" type="presParOf" srcId="{1663AB23-1ED5-462E-BA06-B54660964B7D}" destId="{192C7D98-0F96-4F6F-90A4-03A140903897}" srcOrd="1" destOrd="0" presId="urn:microsoft.com/office/officeart/2005/8/layout/hierarchy1"/>
    <dgm:cxn modelId="{8948538E-6841-46CA-AAEC-D0D16A315007}" type="presParOf" srcId="{2888D056-1688-4E85-9EE0-FC6ABBF3D513}" destId="{763032C8-7706-4CCD-88CE-5609A5B0B6B7}" srcOrd="1" destOrd="0" presId="urn:microsoft.com/office/officeart/2005/8/layout/hierarchy1"/>
    <dgm:cxn modelId="{B453039C-B058-41E5-A739-FB349BCD8A1F}" type="presParOf" srcId="{763032C8-7706-4CCD-88CE-5609A5B0B6B7}" destId="{64D43727-4247-455D-8DCD-AB0493E4B371}" srcOrd="0" destOrd="0" presId="urn:microsoft.com/office/officeart/2005/8/layout/hierarchy1"/>
    <dgm:cxn modelId="{E3A6E322-D72B-4837-AFFE-BAC5AC344373}" type="presParOf" srcId="{763032C8-7706-4CCD-88CE-5609A5B0B6B7}" destId="{F3933F73-7D7F-4672-A6DD-4098754407AA}" srcOrd="1" destOrd="0" presId="urn:microsoft.com/office/officeart/2005/8/layout/hierarchy1"/>
    <dgm:cxn modelId="{4671A55A-7D81-49E2-AA7B-0BBF877C2A17}" type="presParOf" srcId="{F3933F73-7D7F-4672-A6DD-4098754407AA}" destId="{F2A3EAAC-8E95-4F34-9F87-4F2681180DC8}" srcOrd="0" destOrd="0" presId="urn:microsoft.com/office/officeart/2005/8/layout/hierarchy1"/>
    <dgm:cxn modelId="{9B1313E8-F83D-4583-BCD5-7A495F17687A}" type="presParOf" srcId="{F2A3EAAC-8E95-4F34-9F87-4F2681180DC8}" destId="{44D4B2B7-9879-40DB-A106-D2F8C9F42CFF}" srcOrd="0" destOrd="0" presId="urn:microsoft.com/office/officeart/2005/8/layout/hierarchy1"/>
    <dgm:cxn modelId="{3AF0A5C9-7A96-446E-AA47-2958513B262B}" type="presParOf" srcId="{F2A3EAAC-8E95-4F34-9F87-4F2681180DC8}" destId="{D5F68A77-1478-4720-AEE8-A7856072266C}" srcOrd="1" destOrd="0" presId="urn:microsoft.com/office/officeart/2005/8/layout/hierarchy1"/>
    <dgm:cxn modelId="{654EC50C-1AD7-4FE9-A299-DB0F2767EBBD}" type="presParOf" srcId="{F3933F73-7D7F-4672-A6DD-4098754407AA}" destId="{EE1097D1-0515-4B39-B751-CF2C0CFAB95E}" srcOrd="1" destOrd="0" presId="urn:microsoft.com/office/officeart/2005/8/layout/hierarchy1"/>
    <dgm:cxn modelId="{3D739172-BEF8-4F18-9755-4C6AE7DEB7A5}" type="presParOf" srcId="{763032C8-7706-4CCD-88CE-5609A5B0B6B7}" destId="{F359FAC9-DA27-4D77-AFC7-17D054571F9B}" srcOrd="2" destOrd="0" presId="urn:microsoft.com/office/officeart/2005/8/layout/hierarchy1"/>
    <dgm:cxn modelId="{AF5BED4E-06F2-4CCD-B9DF-329C8AE403E1}" type="presParOf" srcId="{763032C8-7706-4CCD-88CE-5609A5B0B6B7}" destId="{8B2412B2-D90F-4F10-902E-88FD348C34B5}" srcOrd="3" destOrd="0" presId="urn:microsoft.com/office/officeart/2005/8/layout/hierarchy1"/>
    <dgm:cxn modelId="{CCCD0D7D-8DF4-46D9-9E42-40EC92E65759}" type="presParOf" srcId="{8B2412B2-D90F-4F10-902E-88FD348C34B5}" destId="{B6583481-784F-4C61-BCCF-0880B186166F}" srcOrd="0" destOrd="0" presId="urn:microsoft.com/office/officeart/2005/8/layout/hierarchy1"/>
    <dgm:cxn modelId="{ED3F6A19-26AB-48ED-83DA-B2957EA9D0EE}" type="presParOf" srcId="{B6583481-784F-4C61-BCCF-0880B186166F}" destId="{D599D97F-4003-429D-AE8A-EED2308CAF18}" srcOrd="0" destOrd="0" presId="urn:microsoft.com/office/officeart/2005/8/layout/hierarchy1"/>
    <dgm:cxn modelId="{5E6C57B2-4E1C-4DC6-BD77-6008ABC17035}" type="presParOf" srcId="{B6583481-784F-4C61-BCCF-0880B186166F}" destId="{0A6BFB33-7ABF-4225-AFDE-F7C8F3B3C996}" srcOrd="1" destOrd="0" presId="urn:microsoft.com/office/officeart/2005/8/layout/hierarchy1"/>
    <dgm:cxn modelId="{4CF7958F-7FD4-46DF-8199-F383EBAF62BB}" type="presParOf" srcId="{8B2412B2-D90F-4F10-902E-88FD348C34B5}" destId="{6E55E03C-6AFC-4050-864F-5EF030A1A09F}" srcOrd="1" destOrd="0" presId="urn:microsoft.com/office/officeart/2005/8/layout/hierarchy1"/>
    <dgm:cxn modelId="{24B2ACAA-EC61-4142-9EC8-770ACDDDA23B}" type="presParOf" srcId="{763032C8-7706-4CCD-88CE-5609A5B0B6B7}" destId="{475A5796-9CEF-4634-B397-16F654558E73}" srcOrd="4" destOrd="0" presId="urn:microsoft.com/office/officeart/2005/8/layout/hierarchy1"/>
    <dgm:cxn modelId="{17184741-532D-4959-861F-2F25971D35EA}" type="presParOf" srcId="{763032C8-7706-4CCD-88CE-5609A5B0B6B7}" destId="{310AC876-10D4-4D6B-B55C-DF9FCBEA6D1B}" srcOrd="5" destOrd="0" presId="urn:microsoft.com/office/officeart/2005/8/layout/hierarchy1"/>
    <dgm:cxn modelId="{3CB0A3D5-2ED0-43CF-A336-246ED3D4DEC0}" type="presParOf" srcId="{310AC876-10D4-4D6B-B55C-DF9FCBEA6D1B}" destId="{5FDE915E-903F-4A92-A721-C80084EA1DCD}" srcOrd="0" destOrd="0" presId="urn:microsoft.com/office/officeart/2005/8/layout/hierarchy1"/>
    <dgm:cxn modelId="{E41E9718-3B05-4BA1-86BC-EBAFD92C2469}" type="presParOf" srcId="{5FDE915E-903F-4A92-A721-C80084EA1DCD}" destId="{743BC90F-95C8-4F89-AE36-C6EE5E16ECC1}" srcOrd="0" destOrd="0" presId="urn:microsoft.com/office/officeart/2005/8/layout/hierarchy1"/>
    <dgm:cxn modelId="{8A50FE8D-BAB2-480B-9593-E63D9F2E4E04}" type="presParOf" srcId="{5FDE915E-903F-4A92-A721-C80084EA1DCD}" destId="{DA28EACA-8805-4CF8-84D1-CEFB12A32CE8}" srcOrd="1" destOrd="0" presId="urn:microsoft.com/office/officeart/2005/8/layout/hierarchy1"/>
    <dgm:cxn modelId="{0E43873E-F7EA-44D4-B75E-F18BA8789009}" type="presParOf" srcId="{310AC876-10D4-4D6B-B55C-DF9FCBEA6D1B}" destId="{05CFF55F-7DFF-45C9-8753-0A3FEB177610}" srcOrd="1" destOrd="0" presId="urn:microsoft.com/office/officeart/2005/8/layout/hierarchy1"/>
    <dgm:cxn modelId="{922F939D-BC9A-4B1C-AF42-76E874F29EA7}" type="presParOf" srcId="{6350666C-DCC1-458C-81E2-CD5893B40CEE}" destId="{2A3E68B9-F232-4690-A0F1-20628D0FD49C}" srcOrd="2" destOrd="0" presId="urn:microsoft.com/office/officeart/2005/8/layout/hierarchy1"/>
    <dgm:cxn modelId="{EEAFCE85-8BAD-41ED-9935-852AE2E30C7B}" type="presParOf" srcId="{6350666C-DCC1-458C-81E2-CD5893B40CEE}" destId="{11931115-9372-4C4A-A454-D6F328ABFF16}" srcOrd="3" destOrd="0" presId="urn:microsoft.com/office/officeart/2005/8/layout/hierarchy1"/>
    <dgm:cxn modelId="{0EC301BE-903F-4E8A-9E9F-143555E0535E}" type="presParOf" srcId="{11931115-9372-4C4A-A454-D6F328ABFF16}" destId="{64452945-CAF5-4BFD-8CAA-FF20F75993C6}" srcOrd="0" destOrd="0" presId="urn:microsoft.com/office/officeart/2005/8/layout/hierarchy1"/>
    <dgm:cxn modelId="{4F0EC90D-3A98-47AC-9ED3-8B8256992AD4}" type="presParOf" srcId="{64452945-CAF5-4BFD-8CAA-FF20F75993C6}" destId="{D76D9838-6AB0-4D56-B456-BD8287483FF2}" srcOrd="0" destOrd="0" presId="urn:microsoft.com/office/officeart/2005/8/layout/hierarchy1"/>
    <dgm:cxn modelId="{75F07063-4594-43AB-A225-80E0D31CA6DB}" type="presParOf" srcId="{64452945-CAF5-4BFD-8CAA-FF20F75993C6}" destId="{85010B6B-778C-41DA-A0BD-91E1A4F58FC7}" srcOrd="1" destOrd="0" presId="urn:microsoft.com/office/officeart/2005/8/layout/hierarchy1"/>
    <dgm:cxn modelId="{17F316F9-C06F-47CF-BBF7-D7A67CBA2169}" type="presParOf" srcId="{11931115-9372-4C4A-A454-D6F328ABFF16}" destId="{677BA13A-99B9-4156-8A82-10B3A8F30B47}" srcOrd="1" destOrd="0" presId="urn:microsoft.com/office/officeart/2005/8/layout/hierarchy1"/>
    <dgm:cxn modelId="{653970AF-7796-4CF2-ACB5-958C0300B7FC}" type="presParOf" srcId="{677BA13A-99B9-4156-8A82-10B3A8F30B47}" destId="{B474D90D-E778-462A-9A8B-8EE28755DFD6}" srcOrd="0" destOrd="0" presId="urn:microsoft.com/office/officeart/2005/8/layout/hierarchy1"/>
    <dgm:cxn modelId="{CCCDCECD-0373-453D-8CF5-7C11AB423E78}" type="presParOf" srcId="{677BA13A-99B9-4156-8A82-10B3A8F30B47}" destId="{54E95A68-B4D9-407D-B0CD-FA9674DD1FF9}" srcOrd="1" destOrd="0" presId="urn:microsoft.com/office/officeart/2005/8/layout/hierarchy1"/>
    <dgm:cxn modelId="{8AAB797F-F078-42CF-B5CA-68E8C79ED39A}" type="presParOf" srcId="{54E95A68-B4D9-407D-B0CD-FA9674DD1FF9}" destId="{61D51B41-F81B-4442-A745-6B00682D823C}" srcOrd="0" destOrd="0" presId="urn:microsoft.com/office/officeart/2005/8/layout/hierarchy1"/>
    <dgm:cxn modelId="{9E23C938-3FF3-4ECD-A0FD-4089EE907742}" type="presParOf" srcId="{61D51B41-F81B-4442-A745-6B00682D823C}" destId="{AB512E58-AD23-4111-96A9-4E0E120C1141}" srcOrd="0" destOrd="0" presId="urn:microsoft.com/office/officeart/2005/8/layout/hierarchy1"/>
    <dgm:cxn modelId="{D83D95D2-75B0-443D-B921-D8E83C88C3D5}" type="presParOf" srcId="{61D51B41-F81B-4442-A745-6B00682D823C}" destId="{5D3B971E-98AC-4B45-8426-F0DED3461152}" srcOrd="1" destOrd="0" presId="urn:microsoft.com/office/officeart/2005/8/layout/hierarchy1"/>
    <dgm:cxn modelId="{890929D2-1F06-4B89-99AB-E1B59921D4B7}" type="presParOf" srcId="{54E95A68-B4D9-407D-B0CD-FA9674DD1FF9}" destId="{6BF0CEB5-0B76-4193-9E59-222A31741780}" srcOrd="1" destOrd="0" presId="urn:microsoft.com/office/officeart/2005/8/layout/hierarchy1"/>
    <dgm:cxn modelId="{A6818ACD-E7BB-438A-93B3-ED9943B4C467}" type="presParOf" srcId="{6BF0CEB5-0B76-4193-9E59-222A31741780}" destId="{FD9A7354-FD62-46E1-B25E-E708A7F7F337}" srcOrd="0" destOrd="0" presId="urn:microsoft.com/office/officeart/2005/8/layout/hierarchy1"/>
    <dgm:cxn modelId="{C4DDA719-B7DC-455D-987F-5DE646062744}" type="presParOf" srcId="{6BF0CEB5-0B76-4193-9E59-222A31741780}" destId="{E8D02C85-3ACF-46D9-B286-1B43CAFEF0C3}" srcOrd="1" destOrd="0" presId="urn:microsoft.com/office/officeart/2005/8/layout/hierarchy1"/>
    <dgm:cxn modelId="{756E7397-CD59-41DD-88AF-0D13E8412ECA}" type="presParOf" srcId="{E8D02C85-3ACF-46D9-B286-1B43CAFEF0C3}" destId="{CD0B1B22-8729-46FE-9BA8-AE1AE670AF43}" srcOrd="0" destOrd="0" presId="urn:microsoft.com/office/officeart/2005/8/layout/hierarchy1"/>
    <dgm:cxn modelId="{57940BAC-8D77-41DE-8CB2-6E6A4C338972}" type="presParOf" srcId="{CD0B1B22-8729-46FE-9BA8-AE1AE670AF43}" destId="{8A0F7C0B-306B-4800-AD6A-04D51B1B9A75}" srcOrd="0" destOrd="0" presId="urn:microsoft.com/office/officeart/2005/8/layout/hierarchy1"/>
    <dgm:cxn modelId="{834CD69C-24E8-453D-8A36-0107F9BD3764}" type="presParOf" srcId="{CD0B1B22-8729-46FE-9BA8-AE1AE670AF43}" destId="{A906C5F2-B79F-44A6-B8EB-370A38B802F8}" srcOrd="1" destOrd="0" presId="urn:microsoft.com/office/officeart/2005/8/layout/hierarchy1"/>
    <dgm:cxn modelId="{97609A77-6D83-46CA-841B-A47B302E89E2}" type="presParOf" srcId="{E8D02C85-3ACF-46D9-B286-1B43CAFEF0C3}" destId="{6AD3979E-49DD-43EA-819F-F16FBD8B985E}" srcOrd="1" destOrd="0" presId="urn:microsoft.com/office/officeart/2005/8/layout/hierarchy1"/>
    <dgm:cxn modelId="{BC7493B4-23CD-4273-BBCE-04D0DD9F9CC2}" type="presParOf" srcId="{6AD3979E-49DD-43EA-819F-F16FBD8B985E}" destId="{7C00C89A-74F6-40EA-B87C-23A7EBA4B00F}" srcOrd="0" destOrd="0" presId="urn:microsoft.com/office/officeart/2005/8/layout/hierarchy1"/>
    <dgm:cxn modelId="{0AA37295-4C09-4860-951A-8C75C2189D5F}" type="presParOf" srcId="{6AD3979E-49DD-43EA-819F-F16FBD8B985E}" destId="{344BA013-6D8B-4D31-9C89-2048AEE2B1CC}" srcOrd="1" destOrd="0" presId="urn:microsoft.com/office/officeart/2005/8/layout/hierarchy1"/>
    <dgm:cxn modelId="{A5B23856-1EB0-49B8-8422-351CF84634C8}" type="presParOf" srcId="{344BA013-6D8B-4D31-9C89-2048AEE2B1CC}" destId="{6EEA4319-C0FD-4959-A911-7CD2A6FE1EF3}" srcOrd="0" destOrd="0" presId="urn:microsoft.com/office/officeart/2005/8/layout/hierarchy1"/>
    <dgm:cxn modelId="{A72596AF-3E74-452F-BBE7-9D621ECA8973}" type="presParOf" srcId="{6EEA4319-C0FD-4959-A911-7CD2A6FE1EF3}" destId="{D86AD300-D9BE-45E7-8F2D-7715665C6C10}" srcOrd="0" destOrd="0" presId="urn:microsoft.com/office/officeart/2005/8/layout/hierarchy1"/>
    <dgm:cxn modelId="{6E15D717-17CD-41E1-B6F2-B6FF64A055F1}" type="presParOf" srcId="{6EEA4319-C0FD-4959-A911-7CD2A6FE1EF3}" destId="{DF67CBC5-BF7D-4375-9C36-04AC991DEF3C}" srcOrd="1" destOrd="0" presId="urn:microsoft.com/office/officeart/2005/8/layout/hierarchy1"/>
    <dgm:cxn modelId="{E8A3D8AB-6DD1-413A-A350-360133A1700F}" type="presParOf" srcId="{344BA013-6D8B-4D31-9C89-2048AEE2B1CC}" destId="{CF9A3C87-0789-4E19-AB6F-4CD3A020155D}" srcOrd="1" destOrd="0" presId="urn:microsoft.com/office/officeart/2005/8/layout/hierarchy1"/>
    <dgm:cxn modelId="{B159C2D5-BBB0-45F3-8B74-580C6A8D77CC}" type="presParOf" srcId="{CF9A3C87-0789-4E19-AB6F-4CD3A020155D}" destId="{1669465A-A6EE-4EDD-A394-A048814E788C}" srcOrd="0" destOrd="0" presId="urn:microsoft.com/office/officeart/2005/8/layout/hierarchy1"/>
    <dgm:cxn modelId="{A7B1A66E-79A8-4005-A25B-39F16194063D}" type="presParOf" srcId="{CF9A3C87-0789-4E19-AB6F-4CD3A020155D}" destId="{8F9ADD88-0343-4D0B-BE15-36BBA887372F}" srcOrd="1" destOrd="0" presId="urn:microsoft.com/office/officeart/2005/8/layout/hierarchy1"/>
    <dgm:cxn modelId="{A8770F9B-84BC-4F3C-B54D-22956C28EB25}" type="presParOf" srcId="{8F9ADD88-0343-4D0B-BE15-36BBA887372F}" destId="{2C2BDB89-2A74-4EC9-893E-3437F7BF76B6}" srcOrd="0" destOrd="0" presId="urn:microsoft.com/office/officeart/2005/8/layout/hierarchy1"/>
    <dgm:cxn modelId="{D2E6736F-83DA-4A47-8EDA-2E361DB0C46D}" type="presParOf" srcId="{2C2BDB89-2A74-4EC9-893E-3437F7BF76B6}" destId="{D22C8F60-0C73-4D53-A638-0CEAD6E74FD2}" srcOrd="0" destOrd="0" presId="urn:microsoft.com/office/officeart/2005/8/layout/hierarchy1"/>
    <dgm:cxn modelId="{AAB26839-C1B3-4DF2-8E9A-F27B08C8E9CA}" type="presParOf" srcId="{2C2BDB89-2A74-4EC9-893E-3437F7BF76B6}" destId="{5D36402C-C6EA-4CB0-BD2F-C2A25054ED11}" srcOrd="1" destOrd="0" presId="urn:microsoft.com/office/officeart/2005/8/layout/hierarchy1"/>
    <dgm:cxn modelId="{0486E415-4FA8-457D-B36F-588ADD80882A}" type="presParOf" srcId="{8F9ADD88-0343-4D0B-BE15-36BBA887372F}" destId="{37FB1C74-3EB0-4614-9237-675B5321FCCB}" srcOrd="1" destOrd="0" presId="urn:microsoft.com/office/officeart/2005/8/layout/hierarchy1"/>
    <dgm:cxn modelId="{221131A7-567A-4585-8CCF-EE2A73236B12}" type="presParOf" srcId="{6AD3979E-49DD-43EA-819F-F16FBD8B985E}" destId="{E1F9C88A-3324-4C33-B4AE-FB72C3EE6A93}" srcOrd="2" destOrd="0" presId="urn:microsoft.com/office/officeart/2005/8/layout/hierarchy1"/>
    <dgm:cxn modelId="{7DA82B8E-C9B2-491D-AF2C-B24A0A44DA4D}" type="presParOf" srcId="{6AD3979E-49DD-43EA-819F-F16FBD8B985E}" destId="{E9DB9A71-A53C-4CBE-98CB-707DE6BCE5AD}" srcOrd="3" destOrd="0" presId="urn:microsoft.com/office/officeart/2005/8/layout/hierarchy1"/>
    <dgm:cxn modelId="{E5768A16-1C01-4F2F-A3F9-AF7AA177E681}" type="presParOf" srcId="{E9DB9A71-A53C-4CBE-98CB-707DE6BCE5AD}" destId="{1E519EC7-EB02-451D-A78A-ACCA0EE6DD7D}" srcOrd="0" destOrd="0" presId="urn:microsoft.com/office/officeart/2005/8/layout/hierarchy1"/>
    <dgm:cxn modelId="{A5D69F9C-3F6B-4CF0-B485-E7C090432717}" type="presParOf" srcId="{1E519EC7-EB02-451D-A78A-ACCA0EE6DD7D}" destId="{2C3A3656-46DB-4350-B717-B3F23DC61ADC}" srcOrd="0" destOrd="0" presId="urn:microsoft.com/office/officeart/2005/8/layout/hierarchy1"/>
    <dgm:cxn modelId="{CB72C123-D2A4-47D2-B0FC-853FA8353416}" type="presParOf" srcId="{1E519EC7-EB02-451D-A78A-ACCA0EE6DD7D}" destId="{46D947FA-28F2-4622-B1C8-8421A1606CD9}" srcOrd="1" destOrd="0" presId="urn:microsoft.com/office/officeart/2005/8/layout/hierarchy1"/>
    <dgm:cxn modelId="{CEF73F80-8A42-4500-AB7A-438770B4AA21}" type="presParOf" srcId="{E9DB9A71-A53C-4CBE-98CB-707DE6BCE5AD}" destId="{52653C54-7FEE-4893-BDAB-E25EC429F6DE}" srcOrd="1" destOrd="0" presId="urn:microsoft.com/office/officeart/2005/8/layout/hierarchy1"/>
    <dgm:cxn modelId="{55F00BD8-8F70-4331-92FA-BEDA011C5B66}" type="presParOf" srcId="{52653C54-7FEE-4893-BDAB-E25EC429F6DE}" destId="{9717A7A5-DA51-4295-A560-2573E3862035}" srcOrd="0" destOrd="0" presId="urn:microsoft.com/office/officeart/2005/8/layout/hierarchy1"/>
    <dgm:cxn modelId="{6966A01A-FE8C-4410-9B23-3A6EAF52840F}" type="presParOf" srcId="{52653C54-7FEE-4893-BDAB-E25EC429F6DE}" destId="{435B6BAF-7AE3-45D8-B940-337FEA2A3191}" srcOrd="1" destOrd="0" presId="urn:microsoft.com/office/officeart/2005/8/layout/hierarchy1"/>
    <dgm:cxn modelId="{24E3CCF0-923E-409C-96E8-F4A4D9B8668C}" type="presParOf" srcId="{435B6BAF-7AE3-45D8-B940-337FEA2A3191}" destId="{B42E218F-1066-4BA7-9155-E8100B6F5327}" srcOrd="0" destOrd="0" presId="urn:microsoft.com/office/officeart/2005/8/layout/hierarchy1"/>
    <dgm:cxn modelId="{E04C4332-7CD1-4526-BD6D-2B51D46D013B}" type="presParOf" srcId="{B42E218F-1066-4BA7-9155-E8100B6F5327}" destId="{7075E4A7-FE4C-4064-BD10-E583462FAC19}" srcOrd="0" destOrd="0" presId="urn:microsoft.com/office/officeart/2005/8/layout/hierarchy1"/>
    <dgm:cxn modelId="{1507D967-E662-4A67-B514-F60AD466AA3B}" type="presParOf" srcId="{B42E218F-1066-4BA7-9155-E8100B6F5327}" destId="{C6AC5990-7638-45CD-A44E-3231D912CA03}" srcOrd="1" destOrd="0" presId="urn:microsoft.com/office/officeart/2005/8/layout/hierarchy1"/>
    <dgm:cxn modelId="{A52489E7-449E-47C7-B7C6-49977BB5B412}" type="presParOf" srcId="{435B6BAF-7AE3-45D8-B940-337FEA2A3191}" destId="{1A606834-CF17-491E-A7D0-94960BBA26DE}" srcOrd="1" destOrd="0" presId="urn:microsoft.com/office/officeart/2005/8/layout/hierarchy1"/>
    <dgm:cxn modelId="{6F7AE6B5-1392-487A-B744-C73BBF148D4C}" type="presParOf" srcId="{6AD3979E-49DD-43EA-819F-F16FBD8B985E}" destId="{BCD98F4A-1720-44FB-9E02-A0749A0297B6}" srcOrd="4" destOrd="0" presId="urn:microsoft.com/office/officeart/2005/8/layout/hierarchy1"/>
    <dgm:cxn modelId="{05FE5364-C9AE-42A2-A755-824E81A6F99D}" type="presParOf" srcId="{6AD3979E-49DD-43EA-819F-F16FBD8B985E}" destId="{71FFA97A-5778-4930-AB43-172F883AAD55}" srcOrd="5" destOrd="0" presId="urn:microsoft.com/office/officeart/2005/8/layout/hierarchy1"/>
    <dgm:cxn modelId="{E9DF3E8B-09FD-41C5-8271-6DE1569671CB}" type="presParOf" srcId="{71FFA97A-5778-4930-AB43-172F883AAD55}" destId="{F769A5F5-2436-4016-9443-8F789BC1840E}" srcOrd="0" destOrd="0" presId="urn:microsoft.com/office/officeart/2005/8/layout/hierarchy1"/>
    <dgm:cxn modelId="{F4C8BF7B-098F-4E1C-8AE2-370BBFA64905}" type="presParOf" srcId="{F769A5F5-2436-4016-9443-8F789BC1840E}" destId="{504D5A52-48D3-4A20-A363-3DEED43C7A2F}" srcOrd="0" destOrd="0" presId="urn:microsoft.com/office/officeart/2005/8/layout/hierarchy1"/>
    <dgm:cxn modelId="{5CBDF0FB-60B0-420B-AE69-FE3442E612FC}" type="presParOf" srcId="{F769A5F5-2436-4016-9443-8F789BC1840E}" destId="{AE11A92A-DC6F-4244-A7AE-9CEFEF54FB7C}" srcOrd="1" destOrd="0" presId="urn:microsoft.com/office/officeart/2005/8/layout/hierarchy1"/>
    <dgm:cxn modelId="{C0BD6411-E663-47A4-9125-735F0685E1C9}" type="presParOf" srcId="{71FFA97A-5778-4930-AB43-172F883AAD55}" destId="{A93FF973-97A9-436E-A727-F911545BDE29}" srcOrd="1" destOrd="0" presId="urn:microsoft.com/office/officeart/2005/8/layout/hierarchy1"/>
    <dgm:cxn modelId="{1AE633A9-3DBD-4FF1-9748-7446DC0264D3}" type="presParOf" srcId="{A93FF973-97A9-436E-A727-F911545BDE29}" destId="{8D5EB91C-3E4E-4FA9-AB7A-B327EA24AEB2}" srcOrd="0" destOrd="0" presId="urn:microsoft.com/office/officeart/2005/8/layout/hierarchy1"/>
    <dgm:cxn modelId="{F11367A9-5060-4983-AD2E-104F50555CE1}" type="presParOf" srcId="{A93FF973-97A9-436E-A727-F911545BDE29}" destId="{580CAA7B-5D32-49C2-8FE0-E3FE16EC63E9}" srcOrd="1" destOrd="0" presId="urn:microsoft.com/office/officeart/2005/8/layout/hierarchy1"/>
    <dgm:cxn modelId="{EEE383C9-625A-499A-AEEC-EC146E54ED62}" type="presParOf" srcId="{580CAA7B-5D32-49C2-8FE0-E3FE16EC63E9}" destId="{A8476C3B-148F-479C-8EE5-652C40A53CD5}" srcOrd="0" destOrd="0" presId="urn:microsoft.com/office/officeart/2005/8/layout/hierarchy1"/>
    <dgm:cxn modelId="{FA5A17A4-3E34-4B75-B122-CDCEDF16C95B}" type="presParOf" srcId="{A8476C3B-148F-479C-8EE5-652C40A53CD5}" destId="{2E9AA3CD-A5F9-4309-88FA-A162135007E9}" srcOrd="0" destOrd="0" presId="urn:microsoft.com/office/officeart/2005/8/layout/hierarchy1"/>
    <dgm:cxn modelId="{A674A17C-D1C6-418E-8D5B-EC854B4717AD}" type="presParOf" srcId="{A8476C3B-148F-479C-8EE5-652C40A53CD5}" destId="{2A5EFC01-424A-4F40-8F28-551C9852779B}" srcOrd="1" destOrd="0" presId="urn:microsoft.com/office/officeart/2005/8/layout/hierarchy1"/>
    <dgm:cxn modelId="{9D4F12FC-6D34-468C-8C32-9F562B1A8B50}" type="presParOf" srcId="{580CAA7B-5D32-49C2-8FE0-E3FE16EC63E9}" destId="{1877DB96-BCA3-4CB3-A112-D1EBAE48CBC9}" srcOrd="1" destOrd="0" presId="urn:microsoft.com/office/officeart/2005/8/layout/hierarchy1"/>
    <dgm:cxn modelId="{644F3003-26D2-4DA0-A3CE-12484FF1B268}" type="presParOf" srcId="{6AD3979E-49DD-43EA-819F-F16FBD8B985E}" destId="{A17361B2-F569-49D6-BF9F-2087D894D6F3}" srcOrd="6" destOrd="0" presId="urn:microsoft.com/office/officeart/2005/8/layout/hierarchy1"/>
    <dgm:cxn modelId="{FD3640FE-13A8-402E-86BA-2574FFDA1FEF}" type="presParOf" srcId="{6AD3979E-49DD-43EA-819F-F16FBD8B985E}" destId="{CF472E87-AF8F-4F9C-BDC1-CE5805127DDE}" srcOrd="7" destOrd="0" presId="urn:microsoft.com/office/officeart/2005/8/layout/hierarchy1"/>
    <dgm:cxn modelId="{59C4D42D-6A41-4B59-A7C7-06348E8FC411}" type="presParOf" srcId="{CF472E87-AF8F-4F9C-BDC1-CE5805127DDE}" destId="{25CD5CC9-3BAC-492E-8D6D-DC51782D8322}" srcOrd="0" destOrd="0" presId="urn:microsoft.com/office/officeart/2005/8/layout/hierarchy1"/>
    <dgm:cxn modelId="{F0F1813F-4F7D-4BF6-AD9F-874892509173}" type="presParOf" srcId="{25CD5CC9-3BAC-492E-8D6D-DC51782D8322}" destId="{25939DEC-048A-4BA7-A485-A1F97D1ED943}" srcOrd="0" destOrd="0" presId="urn:microsoft.com/office/officeart/2005/8/layout/hierarchy1"/>
    <dgm:cxn modelId="{BB0D06D3-7006-4A32-BD53-9BA5636E671E}" type="presParOf" srcId="{25CD5CC9-3BAC-492E-8D6D-DC51782D8322}" destId="{4648EA09-E6A5-4B78-91C4-01CC0E1D76E4}" srcOrd="1" destOrd="0" presId="urn:microsoft.com/office/officeart/2005/8/layout/hierarchy1"/>
    <dgm:cxn modelId="{538436FD-8C3C-4D8B-8574-C59B65389D91}" type="presParOf" srcId="{CF472E87-AF8F-4F9C-BDC1-CE5805127DDE}" destId="{D9443A5C-8B73-4307-8550-4D79E1F5BE58}" srcOrd="1" destOrd="0" presId="urn:microsoft.com/office/officeart/2005/8/layout/hierarchy1"/>
    <dgm:cxn modelId="{5413FB42-CD92-4F9F-A216-0C3E69BDB5B4}" type="presParOf" srcId="{D9443A5C-8B73-4307-8550-4D79E1F5BE58}" destId="{100E3D8A-9D72-4340-8382-4558AF303B97}" srcOrd="0" destOrd="0" presId="urn:microsoft.com/office/officeart/2005/8/layout/hierarchy1"/>
    <dgm:cxn modelId="{D261DC79-53A9-4EEE-8012-4EF529AD88C6}" type="presParOf" srcId="{D9443A5C-8B73-4307-8550-4D79E1F5BE58}" destId="{8DE64159-E19A-4052-8AC3-DA2D836871A8}" srcOrd="1" destOrd="0" presId="urn:microsoft.com/office/officeart/2005/8/layout/hierarchy1"/>
    <dgm:cxn modelId="{4B18867F-AEF6-4B87-A2A0-DFC13C4272EC}" type="presParOf" srcId="{8DE64159-E19A-4052-8AC3-DA2D836871A8}" destId="{487276AF-7FA2-49CD-B071-B19AF856DC89}" srcOrd="0" destOrd="0" presId="urn:microsoft.com/office/officeart/2005/8/layout/hierarchy1"/>
    <dgm:cxn modelId="{3960B4C8-B0D0-4011-8833-02ECBDB8DE78}" type="presParOf" srcId="{487276AF-7FA2-49CD-B071-B19AF856DC89}" destId="{B8539EF1-94B0-472A-89E0-DCA1DC27F640}" srcOrd="0" destOrd="0" presId="urn:microsoft.com/office/officeart/2005/8/layout/hierarchy1"/>
    <dgm:cxn modelId="{EA3F8E4F-804F-4D02-8486-72BB2086191B}" type="presParOf" srcId="{487276AF-7FA2-49CD-B071-B19AF856DC89}" destId="{45869AC2-AA28-4261-A61B-A2C3A398C1B3}" srcOrd="1" destOrd="0" presId="urn:microsoft.com/office/officeart/2005/8/layout/hierarchy1"/>
    <dgm:cxn modelId="{52601672-A613-4AB0-8466-F00BE2AB555A}" type="presParOf" srcId="{8DE64159-E19A-4052-8AC3-DA2D836871A8}" destId="{93B15387-5AE4-4F3A-BB8C-0207A16341E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4358B-C385-40EE-BDC5-7C50521C4469}">
      <dsp:nvSpPr>
        <dsp:cNvPr id="0" name=""/>
        <dsp:cNvSpPr/>
      </dsp:nvSpPr>
      <dsp:spPr>
        <a:xfrm>
          <a:off x="2245154" y="174"/>
          <a:ext cx="1452562" cy="944165"/>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smtClean="0">
              <a:solidFill>
                <a:schemeClr val="tx1"/>
              </a:solidFill>
              <a:latin typeface="Arial" pitchFamily="34" charset="0"/>
              <a:cs typeface="Arial" pitchFamily="34" charset="0"/>
            </a:rPr>
            <a:t>¿</a:t>
          </a:r>
          <a:r>
            <a:rPr lang="es-EC" sz="2000" kern="1200" dirty="0" smtClean="0">
              <a:solidFill>
                <a:schemeClr val="tx1"/>
              </a:solidFill>
              <a:latin typeface="Arial" pitchFamily="34" charset="0"/>
              <a:cs typeface="Arial" pitchFamily="34" charset="0"/>
            </a:rPr>
            <a:t>De qué manera?</a:t>
          </a:r>
          <a:endParaRPr lang="es-EC" sz="2000" kern="1200" dirty="0">
            <a:solidFill>
              <a:schemeClr val="tx1"/>
            </a:solidFill>
            <a:latin typeface="Arial" pitchFamily="34" charset="0"/>
            <a:cs typeface="Arial" pitchFamily="34" charset="0"/>
          </a:endParaRPr>
        </a:p>
      </dsp:txBody>
      <dsp:txXfrm>
        <a:off x="2291244" y="46264"/>
        <a:ext cx="1360382" cy="851985"/>
      </dsp:txXfrm>
    </dsp:sp>
    <dsp:sp modelId="{BA788F37-CDED-48DB-AFE1-93CAB2EF016E}">
      <dsp:nvSpPr>
        <dsp:cNvPr id="0" name=""/>
        <dsp:cNvSpPr/>
      </dsp:nvSpPr>
      <dsp:spPr>
        <a:xfrm>
          <a:off x="1411692" y="472257"/>
          <a:ext cx="3119485" cy="3119485"/>
        </a:xfrm>
        <a:custGeom>
          <a:avLst/>
          <a:gdLst/>
          <a:ahLst/>
          <a:cxnLst/>
          <a:rect l="0" t="0" r="0" b="0"/>
          <a:pathLst>
            <a:path>
              <a:moveTo>
                <a:pt x="2486503" y="305186"/>
              </a:moveTo>
              <a:arcTo wR="1559742" hR="1559742" stAng="18387232" swAng="1633569"/>
            </a:path>
          </a:pathLst>
        </a:custGeom>
        <a:noFill/>
        <a:ln w="9525" cap="flat" cmpd="sng" algn="ctr">
          <a:solidFill>
            <a:schemeClr val="accent5">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4A98C75-F136-4BFD-93BF-D5A2038CA735}">
      <dsp:nvSpPr>
        <dsp:cNvPr id="0" name=""/>
        <dsp:cNvSpPr/>
      </dsp:nvSpPr>
      <dsp:spPr>
        <a:xfrm>
          <a:off x="3354617" y="1559917"/>
          <a:ext cx="2353122" cy="944165"/>
        </a:xfrm>
        <a:prstGeom prst="round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smtClean="0">
              <a:solidFill>
                <a:schemeClr val="tx1"/>
              </a:solidFill>
              <a:latin typeface="Arial" pitchFamily="34" charset="0"/>
              <a:cs typeface="Arial" pitchFamily="34" charset="0"/>
            </a:rPr>
            <a:t>¿</a:t>
          </a:r>
          <a:r>
            <a:rPr lang="es-EC" sz="2000" kern="1200" dirty="0" smtClean="0">
              <a:solidFill>
                <a:schemeClr val="tx1"/>
              </a:solidFill>
              <a:latin typeface="Arial" pitchFamily="34" charset="0"/>
              <a:cs typeface="Arial" pitchFamily="34" charset="0"/>
            </a:rPr>
            <a:t>Qué medidas de seguridad?</a:t>
          </a:r>
          <a:endParaRPr lang="es-EC" sz="2000" kern="1200" dirty="0">
            <a:solidFill>
              <a:schemeClr val="tx1"/>
            </a:solidFill>
            <a:latin typeface="Arial" pitchFamily="34" charset="0"/>
            <a:cs typeface="Arial" pitchFamily="34" charset="0"/>
          </a:endParaRPr>
        </a:p>
      </dsp:txBody>
      <dsp:txXfrm>
        <a:off x="3400707" y="1606007"/>
        <a:ext cx="2260942" cy="851985"/>
      </dsp:txXfrm>
    </dsp:sp>
    <dsp:sp modelId="{5FB45A1A-4A81-4DBE-9EB3-E0D839D5F249}">
      <dsp:nvSpPr>
        <dsp:cNvPr id="0" name=""/>
        <dsp:cNvSpPr/>
      </dsp:nvSpPr>
      <dsp:spPr>
        <a:xfrm>
          <a:off x="1132477" y="193041"/>
          <a:ext cx="3119485" cy="3119485"/>
        </a:xfrm>
        <a:custGeom>
          <a:avLst/>
          <a:gdLst/>
          <a:ahLst/>
          <a:cxnLst/>
          <a:rect l="0" t="0" r="0" b="0"/>
          <a:pathLst>
            <a:path>
              <a:moveTo>
                <a:pt x="2834418" y="2458630"/>
              </a:moveTo>
              <a:arcTo wR="1559742" hR="1559742" stAng="2111464" swAng="1177071"/>
            </a:path>
          </a:pathLst>
        </a:custGeom>
        <a:noFill/>
        <a:ln w="9525" cap="flat" cmpd="sng" algn="ctr">
          <a:solidFill>
            <a:schemeClr val="accent5">
              <a:hueOff val="-3311292"/>
              <a:satOff val="13270"/>
              <a:lumOff val="2876"/>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6BF283E-13CC-4F6A-A752-294C4E4786BA}">
      <dsp:nvSpPr>
        <dsp:cNvPr id="0" name=""/>
        <dsp:cNvSpPr/>
      </dsp:nvSpPr>
      <dsp:spPr>
        <a:xfrm>
          <a:off x="1823867" y="3119659"/>
          <a:ext cx="2295135" cy="944165"/>
        </a:xfrm>
        <a:prstGeom prst="round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smtClean="0">
              <a:solidFill>
                <a:schemeClr val="tx1"/>
              </a:solidFill>
              <a:latin typeface="Arial" pitchFamily="34" charset="0"/>
              <a:cs typeface="Arial" pitchFamily="34" charset="0"/>
            </a:rPr>
            <a:t>¿</a:t>
          </a:r>
          <a:r>
            <a:rPr lang="es-EC" sz="2000" kern="1200" dirty="0" smtClean="0">
              <a:solidFill>
                <a:schemeClr val="tx1"/>
              </a:solidFill>
              <a:latin typeface="Arial" pitchFamily="34" charset="0"/>
              <a:cs typeface="Arial" pitchFamily="34" charset="0"/>
            </a:rPr>
            <a:t>Qué consecuencias pueden generar?</a:t>
          </a:r>
          <a:endParaRPr lang="es-EC" sz="2000" kern="1200" dirty="0">
            <a:solidFill>
              <a:schemeClr val="tx1"/>
            </a:solidFill>
            <a:latin typeface="Arial" pitchFamily="34" charset="0"/>
            <a:cs typeface="Arial" pitchFamily="34" charset="0"/>
          </a:endParaRPr>
        </a:p>
      </dsp:txBody>
      <dsp:txXfrm>
        <a:off x="1869957" y="3165749"/>
        <a:ext cx="2202955" cy="851985"/>
      </dsp:txXfrm>
    </dsp:sp>
    <dsp:sp modelId="{591A6690-6D36-469F-BEAA-59E963CE7785}">
      <dsp:nvSpPr>
        <dsp:cNvPr id="0" name=""/>
        <dsp:cNvSpPr/>
      </dsp:nvSpPr>
      <dsp:spPr>
        <a:xfrm>
          <a:off x="1690908" y="193041"/>
          <a:ext cx="3119485" cy="3119485"/>
        </a:xfrm>
        <a:custGeom>
          <a:avLst/>
          <a:gdLst/>
          <a:ahLst/>
          <a:cxnLst/>
          <a:rect l="0" t="0" r="0" b="0"/>
          <a:pathLst>
            <a:path>
              <a:moveTo>
                <a:pt x="660855" y="2834418"/>
              </a:moveTo>
              <a:arcTo wR="1559742" hR="1559742" stAng="7511464" swAng="1177071"/>
            </a:path>
          </a:pathLst>
        </a:custGeom>
        <a:noFill/>
        <a:ln w="9525" cap="flat" cmpd="sng" algn="ctr">
          <a:solidFill>
            <a:schemeClr val="accent5">
              <a:hueOff val="-6622584"/>
              <a:satOff val="26541"/>
              <a:lumOff val="5752"/>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1B13F52-1C04-4633-97A0-A346E74D5D41}">
      <dsp:nvSpPr>
        <dsp:cNvPr id="0" name=""/>
        <dsp:cNvSpPr/>
      </dsp:nvSpPr>
      <dsp:spPr>
        <a:xfrm>
          <a:off x="388260" y="1559917"/>
          <a:ext cx="2046863" cy="944165"/>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i="0" kern="1200" dirty="0" smtClean="0">
              <a:solidFill>
                <a:schemeClr val="tx1"/>
              </a:solidFill>
              <a:latin typeface="Arial" pitchFamily="34" charset="0"/>
              <a:cs typeface="Arial" pitchFamily="34" charset="0"/>
            </a:rPr>
            <a:t>¿</a:t>
          </a:r>
          <a:r>
            <a:rPr lang="es-EC" sz="2000" kern="1200" dirty="0" smtClean="0">
              <a:solidFill>
                <a:schemeClr val="tx1"/>
              </a:solidFill>
              <a:latin typeface="Arial" pitchFamily="34" charset="0"/>
              <a:cs typeface="Arial" pitchFamily="34" charset="0"/>
            </a:rPr>
            <a:t>Qué acciones se deben realizar</a:t>
          </a:r>
          <a:endParaRPr lang="es-EC" sz="2000" kern="1200" dirty="0">
            <a:solidFill>
              <a:schemeClr val="tx1"/>
            </a:solidFill>
            <a:latin typeface="Arial" pitchFamily="34" charset="0"/>
            <a:cs typeface="Arial" pitchFamily="34" charset="0"/>
          </a:endParaRPr>
        </a:p>
      </dsp:txBody>
      <dsp:txXfrm>
        <a:off x="434350" y="1606007"/>
        <a:ext cx="1954683" cy="851985"/>
      </dsp:txXfrm>
    </dsp:sp>
    <dsp:sp modelId="{51B4ADF6-4C15-4727-B091-A4A9ECD0C9C1}">
      <dsp:nvSpPr>
        <dsp:cNvPr id="0" name=""/>
        <dsp:cNvSpPr/>
      </dsp:nvSpPr>
      <dsp:spPr>
        <a:xfrm>
          <a:off x="1411692" y="472257"/>
          <a:ext cx="3119485" cy="3119485"/>
        </a:xfrm>
        <a:custGeom>
          <a:avLst/>
          <a:gdLst/>
          <a:ahLst/>
          <a:cxnLst/>
          <a:rect l="0" t="0" r="0" b="0"/>
          <a:pathLst>
            <a:path>
              <a:moveTo>
                <a:pt x="161695" y="868178"/>
              </a:moveTo>
              <a:arcTo wR="1559742" hR="1559742" stAng="12379199" swAng="1633569"/>
            </a:path>
          </a:pathLst>
        </a:custGeom>
        <a:noFill/>
        <a:ln w="9525" cap="flat" cmpd="sng" algn="ctr">
          <a:solidFill>
            <a:schemeClr val="accent5">
              <a:hueOff val="-9933876"/>
              <a:satOff val="39811"/>
              <a:lumOff val="8628"/>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EF242-D739-4FF1-A552-886698BD4376}">
      <dsp:nvSpPr>
        <dsp:cNvPr id="0" name=""/>
        <dsp:cNvSpPr/>
      </dsp:nvSpPr>
      <dsp:spPr>
        <a:xfrm>
          <a:off x="578289" y="1232366"/>
          <a:ext cx="2850671" cy="2465740"/>
        </a:xfrm>
        <a:prstGeom prst="hexagon">
          <a:avLst>
            <a:gd name="adj" fmla="val 28570"/>
            <a:gd name="vf" fmla="val 11547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C" sz="6500" kern="1200" dirty="0"/>
        </a:p>
      </dsp:txBody>
      <dsp:txXfrm>
        <a:off x="1050666" y="1640957"/>
        <a:ext cx="1905917" cy="1648558"/>
      </dsp:txXfrm>
    </dsp:sp>
    <dsp:sp modelId="{3EAD19B8-C8F7-4B13-A49A-2E6AC14B611B}">
      <dsp:nvSpPr>
        <dsp:cNvPr id="0" name=""/>
        <dsp:cNvSpPr/>
      </dsp:nvSpPr>
      <dsp:spPr>
        <a:xfrm flipH="1">
          <a:off x="3960442" y="1800203"/>
          <a:ext cx="784517" cy="62746"/>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37EA4B-EB43-4819-8F2A-AE5A4B7CDE3C}">
      <dsp:nvSpPr>
        <dsp:cNvPr id="0" name=""/>
        <dsp:cNvSpPr/>
      </dsp:nvSpPr>
      <dsp:spPr>
        <a:xfrm>
          <a:off x="2664294" y="44807"/>
          <a:ext cx="2628843" cy="2304674"/>
        </a:xfrm>
        <a:prstGeom prst="hexagon">
          <a:avLst>
            <a:gd name="adj" fmla="val 28570"/>
            <a:gd name="vf" fmla="val 11547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C" sz="6500" kern="1200" dirty="0" smtClean="0">
              <a:solidFill>
                <a:schemeClr val="tx2">
                  <a:lumMod val="75000"/>
                </a:schemeClr>
              </a:solidFill>
            </a:rPr>
            <a:t>.</a:t>
          </a:r>
          <a:endParaRPr lang="es-EC" sz="6500" kern="1200" dirty="0">
            <a:solidFill>
              <a:schemeClr val="tx2">
                <a:lumMod val="75000"/>
              </a:schemeClr>
            </a:solidFill>
          </a:endParaRPr>
        </a:p>
      </dsp:txBody>
      <dsp:txXfrm>
        <a:off x="3103052" y="429461"/>
        <a:ext cx="1751327" cy="1535366"/>
      </dsp:txXfrm>
    </dsp:sp>
    <dsp:sp modelId="{83E943FB-1526-4D24-BE3C-422B088FB006}">
      <dsp:nvSpPr>
        <dsp:cNvPr id="0" name=""/>
        <dsp:cNvSpPr/>
      </dsp:nvSpPr>
      <dsp:spPr>
        <a:xfrm>
          <a:off x="4608510" y="1199121"/>
          <a:ext cx="2628843" cy="2304674"/>
        </a:xfrm>
        <a:prstGeom prst="hexagon">
          <a:avLst>
            <a:gd name="adj" fmla="val 28570"/>
            <a:gd name="vf" fmla="val 11547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C" sz="6500" kern="1200" dirty="0" smtClean="0">
              <a:solidFill>
                <a:schemeClr val="tx2">
                  <a:lumMod val="75000"/>
                </a:schemeClr>
              </a:solidFill>
            </a:rPr>
            <a:t>.</a:t>
          </a:r>
          <a:endParaRPr lang="es-EC" sz="6500" kern="1200" dirty="0">
            <a:solidFill>
              <a:schemeClr val="tx2">
                <a:lumMod val="75000"/>
              </a:schemeClr>
            </a:solidFill>
          </a:endParaRPr>
        </a:p>
      </dsp:txBody>
      <dsp:txXfrm>
        <a:off x="5047268" y="1583775"/>
        <a:ext cx="1751327" cy="1535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21E8E-9187-4AFF-BC8B-30553BDC9ABA}">
      <dsp:nvSpPr>
        <dsp:cNvPr id="0" name=""/>
        <dsp:cNvSpPr/>
      </dsp:nvSpPr>
      <dsp:spPr>
        <a:xfrm>
          <a:off x="0" y="2994395"/>
          <a:ext cx="7920880"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646FF9-29C9-433C-81DB-72DBBBA0A08B}">
      <dsp:nvSpPr>
        <dsp:cNvPr id="0" name=""/>
        <dsp:cNvSpPr/>
      </dsp:nvSpPr>
      <dsp:spPr>
        <a:xfrm>
          <a:off x="0" y="885192"/>
          <a:ext cx="7920880"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579444-E401-4EB2-9381-070B45CB5F0C}">
      <dsp:nvSpPr>
        <dsp:cNvPr id="0" name=""/>
        <dsp:cNvSpPr/>
      </dsp:nvSpPr>
      <dsp:spPr>
        <a:xfrm>
          <a:off x="2059428" y="0"/>
          <a:ext cx="5861451" cy="142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just" defTabSz="800100">
            <a:lnSpc>
              <a:spcPct val="90000"/>
            </a:lnSpc>
            <a:spcBef>
              <a:spcPct val="0"/>
            </a:spcBef>
            <a:spcAft>
              <a:spcPct val="35000"/>
            </a:spcAft>
          </a:pPr>
          <a:r>
            <a:rPr lang="es-EC" sz="1800" kern="1200" dirty="0" smtClean="0">
              <a:latin typeface="Arial" pitchFamily="34" charset="0"/>
              <a:cs typeface="Arial" pitchFamily="34" charset="0"/>
            </a:rPr>
            <a:t>Determinar los procedimientos que permitan minimizar los riesgos de origen natural que pueden afectar a la Unidad Educativa Sebastián de Benalcázar, con el fin de precautelar los recursos humanos y materiales</a:t>
          </a:r>
          <a:endParaRPr lang="es-EC" sz="1800" kern="1200" dirty="0">
            <a:latin typeface="Arial" pitchFamily="34" charset="0"/>
            <a:cs typeface="Arial" pitchFamily="34" charset="0"/>
          </a:endParaRPr>
        </a:p>
      </dsp:txBody>
      <dsp:txXfrm>
        <a:off x="2059428" y="0"/>
        <a:ext cx="5861451" cy="1420149"/>
      </dsp:txXfrm>
    </dsp:sp>
    <dsp:sp modelId="{B44FE73E-68A2-4D9D-890B-F6BD675A17D0}">
      <dsp:nvSpPr>
        <dsp:cNvPr id="0" name=""/>
        <dsp:cNvSpPr/>
      </dsp:nvSpPr>
      <dsp:spPr>
        <a:xfrm>
          <a:off x="0" y="210844"/>
          <a:ext cx="2059428" cy="1003645"/>
        </a:xfrm>
        <a:prstGeom prst="round2SameRect">
          <a:avLst>
            <a:gd name="adj1" fmla="val 16670"/>
            <a:gd name="adj2" fmla="val 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C" sz="2400" b="1" kern="1200" dirty="0" smtClean="0">
              <a:latin typeface="Arial" pitchFamily="34" charset="0"/>
              <a:cs typeface="Arial" pitchFamily="34" charset="0"/>
            </a:rPr>
            <a:t>General</a:t>
          </a:r>
          <a:endParaRPr lang="es-EC" sz="2400" b="1" kern="1200" dirty="0">
            <a:latin typeface="Arial" pitchFamily="34" charset="0"/>
            <a:cs typeface="Arial" pitchFamily="34" charset="0"/>
          </a:endParaRPr>
        </a:p>
      </dsp:txBody>
      <dsp:txXfrm>
        <a:off x="49003" y="259847"/>
        <a:ext cx="1961422" cy="954642"/>
      </dsp:txXfrm>
    </dsp:sp>
    <dsp:sp modelId="{CB32AC5D-9F43-4C15-A60F-1BF96E00B859}">
      <dsp:nvSpPr>
        <dsp:cNvPr id="0" name=""/>
        <dsp:cNvSpPr/>
      </dsp:nvSpPr>
      <dsp:spPr>
        <a:xfrm>
          <a:off x="2059428" y="1581961"/>
          <a:ext cx="5861451" cy="276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just" defTabSz="800100">
            <a:lnSpc>
              <a:spcPct val="90000"/>
            </a:lnSpc>
            <a:spcBef>
              <a:spcPct val="0"/>
            </a:spcBef>
            <a:spcAft>
              <a:spcPct val="35000"/>
            </a:spcAft>
          </a:pPr>
          <a:r>
            <a:rPr lang="es-EC" sz="1800" b="1" kern="1200" dirty="0" smtClean="0">
              <a:latin typeface="Arial" pitchFamily="34" charset="0"/>
              <a:cs typeface="Arial" pitchFamily="34" charset="0"/>
            </a:rPr>
            <a:t>1. </a:t>
          </a:r>
          <a:r>
            <a:rPr lang="es-EC" sz="1800" kern="1200" dirty="0" smtClean="0">
              <a:latin typeface="Arial" pitchFamily="34" charset="0"/>
              <a:cs typeface="Arial" pitchFamily="34" charset="0"/>
            </a:rPr>
            <a:t>Establecer los riesgos de origen natural que afectan a la Unidad Educativa Sebastián de Benalcázar.</a:t>
          </a:r>
        </a:p>
        <a:p>
          <a:pPr lvl="0" algn="just" defTabSz="800100">
            <a:lnSpc>
              <a:spcPct val="90000"/>
            </a:lnSpc>
            <a:spcBef>
              <a:spcPct val="0"/>
            </a:spcBef>
            <a:spcAft>
              <a:spcPct val="35000"/>
            </a:spcAft>
          </a:pPr>
          <a:r>
            <a:rPr lang="es-EC" sz="1800" b="1" kern="1200" dirty="0" smtClean="0">
              <a:latin typeface="Arial" pitchFamily="34" charset="0"/>
              <a:cs typeface="Arial" pitchFamily="34" charset="0"/>
            </a:rPr>
            <a:t>2. </a:t>
          </a:r>
          <a:r>
            <a:rPr lang="es-EC" sz="1800" kern="1200" dirty="0" smtClean="0">
              <a:latin typeface="Arial" pitchFamily="34" charset="0"/>
              <a:cs typeface="Arial" pitchFamily="34" charset="0"/>
            </a:rPr>
            <a:t>Determinar las medidas de seguridad que dispone la Unidad Educativa Sebastián de Benalcázar, para enfrentar riesgos de origen natural y evitar sus consecuencias. </a:t>
          </a:r>
        </a:p>
        <a:p>
          <a:pPr lvl="0" algn="just" defTabSz="800100">
            <a:lnSpc>
              <a:spcPct val="90000"/>
            </a:lnSpc>
            <a:spcBef>
              <a:spcPct val="0"/>
            </a:spcBef>
            <a:spcAft>
              <a:spcPct val="35000"/>
            </a:spcAft>
          </a:pPr>
          <a:r>
            <a:rPr lang="es-EC" sz="1800" b="1" kern="1200" dirty="0" smtClean="0">
              <a:latin typeface="Arial" pitchFamily="34" charset="0"/>
              <a:cs typeface="Arial" pitchFamily="34" charset="0"/>
            </a:rPr>
            <a:t>3. </a:t>
          </a:r>
          <a:r>
            <a:rPr lang="es-EC" sz="1800" kern="1200" dirty="0" smtClean="0">
              <a:latin typeface="Arial" pitchFamily="34" charset="0"/>
              <a:cs typeface="Arial" pitchFamily="34" charset="0"/>
            </a:rPr>
            <a:t>Proponer un plan de seguridad física que minimice los riesgos a los que están expuestos los estudiantes, docentes, personal administrativo y de servicios de la Unidad Educativa Sebastián de Benalcázar de la parroquia El Eno.</a:t>
          </a:r>
          <a:endParaRPr lang="es-EC" sz="1800" kern="1200" dirty="0">
            <a:latin typeface="Arial" pitchFamily="34" charset="0"/>
            <a:cs typeface="Arial" pitchFamily="34" charset="0"/>
          </a:endParaRPr>
        </a:p>
      </dsp:txBody>
      <dsp:txXfrm>
        <a:off x="2059428" y="1581961"/>
        <a:ext cx="5861451" cy="2763752"/>
      </dsp:txXfrm>
    </dsp:sp>
    <dsp:sp modelId="{C9A242B4-69BA-4424-ABCB-8F3E2C6AC515}">
      <dsp:nvSpPr>
        <dsp:cNvPr id="0" name=""/>
        <dsp:cNvSpPr/>
      </dsp:nvSpPr>
      <dsp:spPr>
        <a:xfrm>
          <a:off x="0" y="2346074"/>
          <a:ext cx="2059428" cy="951591"/>
        </a:xfrm>
        <a:prstGeom prst="round2SameRect">
          <a:avLst>
            <a:gd name="adj1" fmla="val 16670"/>
            <a:gd name="adj2" fmla="val 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C" sz="2400" b="1" kern="1200" dirty="0" smtClean="0">
              <a:latin typeface="Arial" pitchFamily="34" charset="0"/>
              <a:cs typeface="Arial" pitchFamily="34" charset="0"/>
            </a:rPr>
            <a:t>Específicos</a:t>
          </a:r>
          <a:endParaRPr lang="es-EC" sz="2400" b="1" kern="1200" dirty="0">
            <a:latin typeface="Arial" pitchFamily="34" charset="0"/>
            <a:cs typeface="Arial" pitchFamily="34" charset="0"/>
          </a:endParaRPr>
        </a:p>
      </dsp:txBody>
      <dsp:txXfrm>
        <a:off x="46461" y="2392535"/>
        <a:ext cx="1966506" cy="905130"/>
      </dsp:txXfrm>
    </dsp:sp>
    <dsp:sp modelId="{4956A305-B3C9-41E5-B55D-4481E723E2F7}">
      <dsp:nvSpPr>
        <dsp:cNvPr id="0" name=""/>
        <dsp:cNvSpPr/>
      </dsp:nvSpPr>
      <dsp:spPr>
        <a:xfrm>
          <a:off x="0" y="4203746"/>
          <a:ext cx="7920880" cy="690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endParaRPr lang="es-EC" sz="2400" kern="1200" dirty="0">
            <a:latin typeface="Arial" pitchFamily="34" charset="0"/>
            <a:cs typeface="Arial" pitchFamily="34" charset="0"/>
          </a:endParaRPr>
        </a:p>
      </dsp:txBody>
      <dsp:txXfrm>
        <a:off x="0" y="4203746"/>
        <a:ext cx="7920880" cy="690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AF80D-19CA-43A9-9DFB-BED1EDFA9922}">
      <dsp:nvSpPr>
        <dsp:cNvPr id="0" name=""/>
        <dsp:cNvSpPr/>
      </dsp:nvSpPr>
      <dsp:spPr>
        <a:xfrm>
          <a:off x="0" y="0"/>
          <a:ext cx="6912767" cy="1555372"/>
        </a:xfrm>
        <a:prstGeom prst="roundRect">
          <a:avLst>
            <a:gd name="adj" fmla="val 1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B8D7DAD-65B6-4EAD-9719-4793912C1615}">
      <dsp:nvSpPr>
        <dsp:cNvPr id="0" name=""/>
        <dsp:cNvSpPr/>
      </dsp:nvSpPr>
      <dsp:spPr>
        <a:xfrm>
          <a:off x="209286" y="207383"/>
          <a:ext cx="1510277" cy="1140606"/>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CEF06EA-00AD-4D66-9AEA-371C7056F8CE}">
      <dsp:nvSpPr>
        <dsp:cNvPr id="0" name=""/>
        <dsp:cNvSpPr/>
      </dsp:nvSpPr>
      <dsp:spPr>
        <a:xfrm rot="10800000">
          <a:off x="209286" y="1555372"/>
          <a:ext cx="1510277" cy="1901011"/>
        </a:xfrm>
        <a:prstGeom prst="round2SameRect">
          <a:avLst>
            <a:gd name="adj1" fmla="val 10500"/>
            <a:gd name="adj2" fmla="val 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dirty="0" smtClean="0">
              <a:solidFill>
                <a:schemeClr val="tx1"/>
              </a:solidFill>
              <a:latin typeface="Arial" pitchFamily="34" charset="0"/>
              <a:cs typeface="Arial" pitchFamily="34" charset="0"/>
            </a:rPr>
            <a:t>El objeto a proteger</a:t>
          </a:r>
          <a:endParaRPr lang="es-EC" sz="1900" kern="1200" dirty="0">
            <a:solidFill>
              <a:schemeClr val="tx1"/>
            </a:solidFill>
            <a:latin typeface="Arial" pitchFamily="34" charset="0"/>
            <a:cs typeface="Arial" pitchFamily="34" charset="0"/>
          </a:endParaRPr>
        </a:p>
      </dsp:txBody>
      <dsp:txXfrm rot="10800000">
        <a:off x="255732" y="1555372"/>
        <a:ext cx="1417385" cy="1854565"/>
      </dsp:txXfrm>
    </dsp:sp>
    <dsp:sp modelId="{C42F9DF7-246E-4DDD-9D47-09FFFE7CAB30}">
      <dsp:nvSpPr>
        <dsp:cNvPr id="0" name=""/>
        <dsp:cNvSpPr/>
      </dsp:nvSpPr>
      <dsp:spPr>
        <a:xfrm>
          <a:off x="1870592" y="207383"/>
          <a:ext cx="1510277" cy="1140606"/>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8648269-1919-4255-938C-4A5E3B2E7ED9}">
      <dsp:nvSpPr>
        <dsp:cNvPr id="0" name=""/>
        <dsp:cNvSpPr/>
      </dsp:nvSpPr>
      <dsp:spPr>
        <a:xfrm rot="10800000">
          <a:off x="1870592" y="1555372"/>
          <a:ext cx="1510277" cy="1901011"/>
        </a:xfrm>
        <a:prstGeom prst="round2SameRect">
          <a:avLst>
            <a:gd name="adj1" fmla="val 10500"/>
            <a:gd name="adj2" fmla="val 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smtClean="0">
              <a:solidFill>
                <a:schemeClr val="tx1"/>
              </a:solidFill>
              <a:latin typeface="Arial" pitchFamily="34" charset="0"/>
              <a:cs typeface="Arial" pitchFamily="34" charset="0"/>
            </a:rPr>
            <a:t>Las amenazas</a:t>
          </a:r>
          <a:endParaRPr lang="es-EC" sz="1900" kern="1200" dirty="0">
            <a:solidFill>
              <a:schemeClr val="tx1"/>
            </a:solidFill>
            <a:latin typeface="Arial" pitchFamily="34" charset="0"/>
            <a:cs typeface="Arial" pitchFamily="34" charset="0"/>
          </a:endParaRPr>
        </a:p>
      </dsp:txBody>
      <dsp:txXfrm rot="10800000">
        <a:off x="1917038" y="1555372"/>
        <a:ext cx="1417385" cy="1854565"/>
      </dsp:txXfrm>
    </dsp:sp>
    <dsp:sp modelId="{C7316185-39DA-4FDB-9C7A-8C2DB3D7380D}">
      <dsp:nvSpPr>
        <dsp:cNvPr id="0" name=""/>
        <dsp:cNvSpPr/>
      </dsp:nvSpPr>
      <dsp:spPr>
        <a:xfrm>
          <a:off x="3531897" y="207383"/>
          <a:ext cx="1510277" cy="1140606"/>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D4C09E7-943C-4597-8CB8-5D2871A5F826}">
      <dsp:nvSpPr>
        <dsp:cNvPr id="0" name=""/>
        <dsp:cNvSpPr/>
      </dsp:nvSpPr>
      <dsp:spPr>
        <a:xfrm rot="10800000">
          <a:off x="3531897" y="1555372"/>
          <a:ext cx="1510277" cy="1901011"/>
        </a:xfrm>
        <a:prstGeom prst="round2SameRect">
          <a:avLst>
            <a:gd name="adj1" fmla="val 10500"/>
            <a:gd name="adj2" fmla="val 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smtClean="0">
              <a:solidFill>
                <a:schemeClr val="tx1"/>
              </a:solidFill>
              <a:latin typeface="Arial" pitchFamily="34" charset="0"/>
              <a:cs typeface="Arial" pitchFamily="34" charset="0"/>
            </a:rPr>
            <a:t>El espacio y el tiempo</a:t>
          </a:r>
          <a:endParaRPr lang="es-EC" sz="1900" kern="1200" dirty="0">
            <a:solidFill>
              <a:schemeClr val="tx1"/>
            </a:solidFill>
            <a:latin typeface="Arial" pitchFamily="34" charset="0"/>
            <a:cs typeface="Arial" pitchFamily="34" charset="0"/>
          </a:endParaRPr>
        </a:p>
      </dsp:txBody>
      <dsp:txXfrm rot="10800000">
        <a:off x="3578343" y="1555372"/>
        <a:ext cx="1417385" cy="1854565"/>
      </dsp:txXfrm>
    </dsp:sp>
    <dsp:sp modelId="{4B10B109-F39B-492E-B197-EEC9FC217452}">
      <dsp:nvSpPr>
        <dsp:cNvPr id="0" name=""/>
        <dsp:cNvSpPr/>
      </dsp:nvSpPr>
      <dsp:spPr>
        <a:xfrm>
          <a:off x="5193202" y="207383"/>
          <a:ext cx="1510277" cy="1140606"/>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353662A-813C-46BE-A2D7-1C3D10B30B0E}">
      <dsp:nvSpPr>
        <dsp:cNvPr id="0" name=""/>
        <dsp:cNvSpPr/>
      </dsp:nvSpPr>
      <dsp:spPr>
        <a:xfrm rot="10800000">
          <a:off x="5193202" y="1555372"/>
          <a:ext cx="1510277" cy="1901011"/>
        </a:xfrm>
        <a:prstGeom prst="round2SameRect">
          <a:avLst>
            <a:gd name="adj1" fmla="val 10500"/>
            <a:gd name="adj2" fmla="val 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kern="1200" dirty="0" smtClean="0">
              <a:solidFill>
                <a:schemeClr val="tx1"/>
              </a:solidFill>
              <a:latin typeface="Arial" pitchFamily="34" charset="0"/>
              <a:cs typeface="Arial" pitchFamily="34" charset="0"/>
            </a:rPr>
            <a:t>Los medios de protección</a:t>
          </a:r>
          <a:endParaRPr lang="es-EC" sz="1900" kern="1200" dirty="0">
            <a:solidFill>
              <a:schemeClr val="tx1"/>
            </a:solidFill>
            <a:latin typeface="Arial" pitchFamily="34" charset="0"/>
            <a:cs typeface="Arial" pitchFamily="34" charset="0"/>
          </a:endParaRPr>
        </a:p>
      </dsp:txBody>
      <dsp:txXfrm rot="10800000">
        <a:off x="5239648" y="1555372"/>
        <a:ext cx="1417385" cy="1854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271FB-2E99-45FC-8813-058B71641BA9}">
      <dsp:nvSpPr>
        <dsp:cNvPr id="0" name=""/>
        <dsp:cNvSpPr/>
      </dsp:nvSpPr>
      <dsp:spPr>
        <a:xfrm>
          <a:off x="313970" y="2807"/>
          <a:ext cx="2457483" cy="122874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dirty="0" smtClean="0">
              <a:solidFill>
                <a:schemeClr val="tx1"/>
              </a:solidFill>
              <a:latin typeface="Arial" pitchFamily="34" charset="0"/>
              <a:cs typeface="Arial" pitchFamily="34" charset="0"/>
            </a:rPr>
            <a:t>Paradigma</a:t>
          </a:r>
          <a:endParaRPr lang="es-EC" sz="3000" kern="1200" dirty="0">
            <a:solidFill>
              <a:schemeClr val="tx1"/>
            </a:solidFill>
            <a:latin typeface="Arial" pitchFamily="34" charset="0"/>
            <a:cs typeface="Arial" pitchFamily="34" charset="0"/>
          </a:endParaRPr>
        </a:p>
      </dsp:txBody>
      <dsp:txXfrm>
        <a:off x="349959" y="38796"/>
        <a:ext cx="2385505" cy="1156763"/>
      </dsp:txXfrm>
    </dsp:sp>
    <dsp:sp modelId="{1E40968D-72E9-4E95-8EFA-AAC68DDE60C0}">
      <dsp:nvSpPr>
        <dsp:cNvPr id="0" name=""/>
        <dsp:cNvSpPr/>
      </dsp:nvSpPr>
      <dsp:spPr>
        <a:xfrm>
          <a:off x="559718" y="1231548"/>
          <a:ext cx="245748" cy="1091085"/>
        </a:xfrm>
        <a:custGeom>
          <a:avLst/>
          <a:gdLst/>
          <a:ahLst/>
          <a:cxnLst/>
          <a:rect l="0" t="0" r="0" b="0"/>
          <a:pathLst>
            <a:path>
              <a:moveTo>
                <a:pt x="0" y="0"/>
              </a:moveTo>
              <a:lnTo>
                <a:pt x="0" y="1091085"/>
              </a:lnTo>
              <a:lnTo>
                <a:pt x="245748" y="109108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0FC6C7E-5EB9-4916-BBB6-036B88DF7377}">
      <dsp:nvSpPr>
        <dsp:cNvPr id="0" name=""/>
        <dsp:cNvSpPr/>
      </dsp:nvSpPr>
      <dsp:spPr>
        <a:xfrm>
          <a:off x="805467" y="1538734"/>
          <a:ext cx="2697490" cy="15678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b="1" kern="1200" dirty="0" smtClean="0">
              <a:latin typeface="Arial" pitchFamily="34" charset="0"/>
              <a:cs typeface="Arial" pitchFamily="34" charset="0"/>
            </a:rPr>
            <a:t>Cualitativo: </a:t>
          </a:r>
          <a:r>
            <a:rPr lang="es-EC" sz="1600" kern="1200" dirty="0" smtClean="0">
              <a:latin typeface="Arial" pitchFamily="34" charset="0"/>
              <a:cs typeface="Arial" pitchFamily="34" charset="0"/>
            </a:rPr>
            <a:t>determinar y pulir las preguntas planteadas con el fin de recolectar información sin una medición cuantitativa</a:t>
          </a:r>
          <a:endParaRPr lang="es-EC" sz="1600" kern="1200" dirty="0">
            <a:latin typeface="Arial" pitchFamily="34" charset="0"/>
            <a:cs typeface="Arial" pitchFamily="34" charset="0"/>
          </a:endParaRPr>
        </a:p>
      </dsp:txBody>
      <dsp:txXfrm>
        <a:off x="851386" y="1584653"/>
        <a:ext cx="2605652" cy="1475962"/>
      </dsp:txXfrm>
    </dsp:sp>
    <dsp:sp modelId="{0C6E7F36-9194-4D4C-88DA-2C0A4A8896D5}">
      <dsp:nvSpPr>
        <dsp:cNvPr id="0" name=""/>
        <dsp:cNvSpPr/>
      </dsp:nvSpPr>
      <dsp:spPr>
        <a:xfrm>
          <a:off x="559718" y="1231548"/>
          <a:ext cx="245748" cy="2966071"/>
        </a:xfrm>
        <a:custGeom>
          <a:avLst/>
          <a:gdLst/>
          <a:ahLst/>
          <a:cxnLst/>
          <a:rect l="0" t="0" r="0" b="0"/>
          <a:pathLst>
            <a:path>
              <a:moveTo>
                <a:pt x="0" y="0"/>
              </a:moveTo>
              <a:lnTo>
                <a:pt x="0" y="2966071"/>
              </a:lnTo>
              <a:lnTo>
                <a:pt x="245748" y="2966071"/>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FABD9D-1113-4D7D-B14D-F2B3BA96AB31}">
      <dsp:nvSpPr>
        <dsp:cNvPr id="0" name=""/>
        <dsp:cNvSpPr/>
      </dsp:nvSpPr>
      <dsp:spPr>
        <a:xfrm>
          <a:off x="805467" y="3413720"/>
          <a:ext cx="2697490" cy="15678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b="1" kern="1200" smtClean="0">
              <a:latin typeface="Arial" pitchFamily="34" charset="0"/>
              <a:cs typeface="Arial" pitchFamily="34" charset="0"/>
            </a:rPr>
            <a:t>Cuantitativo: </a:t>
          </a:r>
          <a:r>
            <a:rPr lang="es-EC" sz="1600" kern="1200" smtClean="0">
              <a:latin typeface="Arial" pitchFamily="34" charset="0"/>
              <a:cs typeface="Arial" pitchFamily="34" charset="0"/>
            </a:rPr>
            <a:t>establece el nivel de cada uno de los fenómenos presentes</a:t>
          </a:r>
          <a:endParaRPr lang="es-EC" sz="1600" kern="1200" dirty="0">
            <a:latin typeface="Arial" pitchFamily="34" charset="0"/>
            <a:cs typeface="Arial" pitchFamily="34" charset="0"/>
          </a:endParaRPr>
        </a:p>
      </dsp:txBody>
      <dsp:txXfrm>
        <a:off x="851386" y="3459639"/>
        <a:ext cx="2605652" cy="1475962"/>
      </dsp:txXfrm>
    </dsp:sp>
    <dsp:sp modelId="{4F83D562-B951-4370-8114-CFF01F4A2F7F}">
      <dsp:nvSpPr>
        <dsp:cNvPr id="0" name=""/>
        <dsp:cNvSpPr/>
      </dsp:nvSpPr>
      <dsp:spPr>
        <a:xfrm>
          <a:off x="3625832" y="2807"/>
          <a:ext cx="2457483" cy="1228741"/>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smtClean="0">
              <a:solidFill>
                <a:schemeClr val="tx1"/>
              </a:solidFill>
              <a:latin typeface="Arial" pitchFamily="34" charset="0"/>
              <a:cs typeface="Arial" pitchFamily="34" charset="0"/>
            </a:rPr>
            <a:t>Tipos de investigación</a:t>
          </a:r>
          <a:endParaRPr lang="es-EC" sz="3000" kern="1200" dirty="0">
            <a:solidFill>
              <a:schemeClr val="tx1"/>
            </a:solidFill>
            <a:latin typeface="Arial" pitchFamily="34" charset="0"/>
            <a:cs typeface="Arial" pitchFamily="34" charset="0"/>
          </a:endParaRPr>
        </a:p>
      </dsp:txBody>
      <dsp:txXfrm>
        <a:off x="3661821" y="38796"/>
        <a:ext cx="2385505" cy="1156763"/>
      </dsp:txXfrm>
    </dsp:sp>
    <dsp:sp modelId="{F0638E85-4036-4673-9FE0-1862102747FF}">
      <dsp:nvSpPr>
        <dsp:cNvPr id="0" name=""/>
        <dsp:cNvSpPr/>
      </dsp:nvSpPr>
      <dsp:spPr>
        <a:xfrm>
          <a:off x="3871580" y="1231548"/>
          <a:ext cx="245748" cy="1091085"/>
        </a:xfrm>
        <a:custGeom>
          <a:avLst/>
          <a:gdLst/>
          <a:ahLst/>
          <a:cxnLst/>
          <a:rect l="0" t="0" r="0" b="0"/>
          <a:pathLst>
            <a:path>
              <a:moveTo>
                <a:pt x="0" y="0"/>
              </a:moveTo>
              <a:lnTo>
                <a:pt x="0" y="1091085"/>
              </a:lnTo>
              <a:lnTo>
                <a:pt x="245748" y="1091085"/>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3A91FC0-A39B-4E8D-B106-EE400C6046AB}">
      <dsp:nvSpPr>
        <dsp:cNvPr id="0" name=""/>
        <dsp:cNvSpPr/>
      </dsp:nvSpPr>
      <dsp:spPr>
        <a:xfrm>
          <a:off x="4117328" y="1538734"/>
          <a:ext cx="2697490" cy="15678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b="1" kern="1200" dirty="0" smtClean="0">
              <a:latin typeface="Arial" pitchFamily="34" charset="0"/>
              <a:cs typeface="Arial" pitchFamily="34" charset="0"/>
            </a:rPr>
            <a:t>Exploratoria y descriptiva</a:t>
          </a:r>
          <a:r>
            <a:rPr lang="es-EC" sz="1600" kern="1200" dirty="0" smtClean="0">
              <a:latin typeface="Arial" pitchFamily="34" charset="0"/>
              <a:cs typeface="Arial" pitchFamily="34" charset="0"/>
            </a:rPr>
            <a:t>: acercamiento al problema planteado en el presente trabajo de investigación, ya que se obtuvo información relacionada a los riesgos de origen natural </a:t>
          </a:r>
          <a:endParaRPr lang="es-EC" sz="1600" kern="1200" dirty="0">
            <a:latin typeface="Arial" pitchFamily="34" charset="0"/>
            <a:cs typeface="Arial" pitchFamily="34" charset="0"/>
          </a:endParaRPr>
        </a:p>
      </dsp:txBody>
      <dsp:txXfrm>
        <a:off x="4163247" y="1584653"/>
        <a:ext cx="2605652" cy="1475962"/>
      </dsp:txXfrm>
    </dsp:sp>
    <dsp:sp modelId="{80AA2CB4-8E56-447C-A26E-FE96404833A5}">
      <dsp:nvSpPr>
        <dsp:cNvPr id="0" name=""/>
        <dsp:cNvSpPr/>
      </dsp:nvSpPr>
      <dsp:spPr>
        <a:xfrm>
          <a:off x="3871580" y="1231548"/>
          <a:ext cx="245748" cy="2966071"/>
        </a:xfrm>
        <a:custGeom>
          <a:avLst/>
          <a:gdLst/>
          <a:ahLst/>
          <a:cxnLst/>
          <a:rect l="0" t="0" r="0" b="0"/>
          <a:pathLst>
            <a:path>
              <a:moveTo>
                <a:pt x="0" y="0"/>
              </a:moveTo>
              <a:lnTo>
                <a:pt x="0" y="2966071"/>
              </a:lnTo>
              <a:lnTo>
                <a:pt x="245748" y="2966071"/>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F991B41-1647-41B7-94FA-36F7F6D2FD33}">
      <dsp:nvSpPr>
        <dsp:cNvPr id="0" name=""/>
        <dsp:cNvSpPr/>
      </dsp:nvSpPr>
      <dsp:spPr>
        <a:xfrm>
          <a:off x="4117328" y="3413720"/>
          <a:ext cx="2697490" cy="156780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b="1" kern="1200" smtClean="0">
              <a:latin typeface="Arial" pitchFamily="34" charset="0"/>
              <a:cs typeface="Arial" pitchFamily="34" charset="0"/>
            </a:rPr>
            <a:t>De campo: </a:t>
          </a:r>
          <a:r>
            <a:rPr lang="es-ES" sz="1600" kern="1200" smtClean="0">
              <a:latin typeface="Arial" pitchFamily="34" charset="0"/>
              <a:cs typeface="Arial" pitchFamily="34" charset="0"/>
            </a:rPr>
            <a:t>se realizó en las instalaciones de la Unidad Educativa Sebastián de Benalcázar</a:t>
          </a:r>
          <a:endParaRPr lang="es-EC" sz="1600" kern="1200" dirty="0">
            <a:latin typeface="Arial" pitchFamily="34" charset="0"/>
            <a:cs typeface="Arial" pitchFamily="34" charset="0"/>
          </a:endParaRPr>
        </a:p>
      </dsp:txBody>
      <dsp:txXfrm>
        <a:off x="4163247" y="3459639"/>
        <a:ext cx="2605652" cy="1475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36F65-E3EA-463B-8145-E7F6F41B4EF3}">
      <dsp:nvSpPr>
        <dsp:cNvPr id="0" name=""/>
        <dsp:cNvSpPr/>
      </dsp:nvSpPr>
      <dsp:spPr>
        <a:xfrm>
          <a:off x="0" y="104392"/>
          <a:ext cx="8424936" cy="1425758"/>
        </a:xfrm>
        <a:prstGeom prst="roundRect">
          <a:avLst>
            <a:gd name="adj" fmla="val 1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5C933D4-E7D1-43B0-97F9-ABC401DD6743}">
      <dsp:nvSpPr>
        <dsp:cNvPr id="0" name=""/>
        <dsp:cNvSpPr/>
      </dsp:nvSpPr>
      <dsp:spPr>
        <a:xfrm>
          <a:off x="255068" y="503277"/>
          <a:ext cx="1840651" cy="1045556"/>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D6BE199-4EE4-44B1-B0A5-B65677B1757D}">
      <dsp:nvSpPr>
        <dsp:cNvPr id="0" name=""/>
        <dsp:cNvSpPr/>
      </dsp:nvSpPr>
      <dsp:spPr>
        <a:xfrm rot="10800000">
          <a:off x="245699" y="1571881"/>
          <a:ext cx="1840651" cy="907455"/>
        </a:xfrm>
        <a:prstGeom prst="round2SameRect">
          <a:avLst>
            <a:gd name="adj1" fmla="val 10500"/>
            <a:gd name="adj2" fmla="val 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itchFamily="34" charset="0"/>
              <a:cs typeface="Arial" pitchFamily="34" charset="0"/>
            </a:rPr>
            <a:t>Encuesta</a:t>
          </a:r>
        </a:p>
        <a:p>
          <a:pPr lvl="0" algn="ctr" defTabSz="889000">
            <a:lnSpc>
              <a:spcPct val="90000"/>
            </a:lnSpc>
            <a:spcBef>
              <a:spcPct val="0"/>
            </a:spcBef>
            <a:spcAft>
              <a:spcPct val="35000"/>
            </a:spcAft>
          </a:pPr>
          <a:endParaRPr lang="es-EC" sz="2000" kern="1200" dirty="0">
            <a:solidFill>
              <a:schemeClr val="tx1"/>
            </a:solidFill>
            <a:latin typeface="Arial" pitchFamily="34" charset="0"/>
            <a:cs typeface="Arial" pitchFamily="34" charset="0"/>
          </a:endParaRPr>
        </a:p>
      </dsp:txBody>
      <dsp:txXfrm rot="10800000">
        <a:off x="273606" y="1571881"/>
        <a:ext cx="1784837" cy="879548"/>
      </dsp:txXfrm>
    </dsp:sp>
    <dsp:sp modelId="{66D7B997-BE83-479F-8ED1-FC4B86DBBA17}">
      <dsp:nvSpPr>
        <dsp:cNvPr id="0" name=""/>
        <dsp:cNvSpPr/>
      </dsp:nvSpPr>
      <dsp:spPr>
        <a:xfrm>
          <a:off x="2279784" y="503277"/>
          <a:ext cx="1840651" cy="1045556"/>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704C4DB-8FEF-45EC-A3F3-43FF2A82EADF}">
      <dsp:nvSpPr>
        <dsp:cNvPr id="0" name=""/>
        <dsp:cNvSpPr/>
      </dsp:nvSpPr>
      <dsp:spPr>
        <a:xfrm rot="10800000">
          <a:off x="2270415" y="1571881"/>
          <a:ext cx="1840651" cy="907455"/>
        </a:xfrm>
        <a:prstGeom prst="round2SameRect">
          <a:avLst>
            <a:gd name="adj1" fmla="val 10500"/>
            <a:gd name="adj2" fmla="val 0"/>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itchFamily="34" charset="0"/>
              <a:cs typeface="Arial" pitchFamily="34" charset="0"/>
            </a:rPr>
            <a:t>Entrevista</a:t>
          </a:r>
          <a:endParaRPr lang="es-EC" sz="2000" kern="1200" dirty="0">
            <a:solidFill>
              <a:schemeClr val="tx1"/>
            </a:solidFill>
            <a:latin typeface="Arial" pitchFamily="34" charset="0"/>
            <a:cs typeface="Arial" pitchFamily="34" charset="0"/>
          </a:endParaRPr>
        </a:p>
      </dsp:txBody>
      <dsp:txXfrm rot="10800000">
        <a:off x="2298322" y="1571881"/>
        <a:ext cx="1784837" cy="879548"/>
      </dsp:txXfrm>
    </dsp:sp>
    <dsp:sp modelId="{FBD0AC06-8ED4-47D2-8400-4FC1998AFE87}">
      <dsp:nvSpPr>
        <dsp:cNvPr id="0" name=""/>
        <dsp:cNvSpPr/>
      </dsp:nvSpPr>
      <dsp:spPr>
        <a:xfrm>
          <a:off x="4304500" y="503277"/>
          <a:ext cx="1840651" cy="1045556"/>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2A8966F-9E40-4C39-8CE9-2A3F14BDCDB0}">
      <dsp:nvSpPr>
        <dsp:cNvPr id="0" name=""/>
        <dsp:cNvSpPr/>
      </dsp:nvSpPr>
      <dsp:spPr>
        <a:xfrm rot="10800000">
          <a:off x="4295131" y="1571881"/>
          <a:ext cx="1840651" cy="907455"/>
        </a:xfrm>
        <a:prstGeom prst="round2SameRect">
          <a:avLst>
            <a:gd name="adj1" fmla="val 10500"/>
            <a:gd name="adj2" fmla="val 0"/>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itchFamily="34" charset="0"/>
              <a:cs typeface="Arial" pitchFamily="34" charset="0"/>
            </a:rPr>
            <a:t>Observación</a:t>
          </a:r>
          <a:endParaRPr lang="es-EC" sz="2000" kern="1200" dirty="0">
            <a:solidFill>
              <a:schemeClr val="tx1"/>
            </a:solidFill>
            <a:latin typeface="Arial" pitchFamily="34" charset="0"/>
            <a:cs typeface="Arial" pitchFamily="34" charset="0"/>
          </a:endParaRPr>
        </a:p>
      </dsp:txBody>
      <dsp:txXfrm rot="10800000">
        <a:off x="4323038" y="1571881"/>
        <a:ext cx="1784837" cy="879548"/>
      </dsp:txXfrm>
    </dsp:sp>
    <dsp:sp modelId="{0ACEEA23-79F4-41A0-A7D5-8FA7E1B76CF4}">
      <dsp:nvSpPr>
        <dsp:cNvPr id="0" name=""/>
        <dsp:cNvSpPr/>
      </dsp:nvSpPr>
      <dsp:spPr>
        <a:xfrm>
          <a:off x="6329216" y="503277"/>
          <a:ext cx="1840651" cy="1045556"/>
        </a:xfrm>
        <a:prstGeom prst="roundRect">
          <a:avLst>
            <a:gd name="adj" fmla="val 10000"/>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12F1D91-3D89-4D0D-85BC-16C8FF917207}">
      <dsp:nvSpPr>
        <dsp:cNvPr id="0" name=""/>
        <dsp:cNvSpPr/>
      </dsp:nvSpPr>
      <dsp:spPr>
        <a:xfrm rot="10800000">
          <a:off x="6319847" y="1571881"/>
          <a:ext cx="1840651" cy="907455"/>
        </a:xfrm>
        <a:prstGeom prst="round2SameRect">
          <a:avLst>
            <a:gd name="adj1" fmla="val 10500"/>
            <a:gd name="adj2" fmla="val 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itchFamily="34" charset="0"/>
              <a:cs typeface="Arial" pitchFamily="34" charset="0"/>
            </a:rPr>
            <a:t>Lista de cotejos</a:t>
          </a:r>
          <a:endParaRPr lang="es-EC" sz="2000" kern="1200" dirty="0">
            <a:solidFill>
              <a:schemeClr val="tx1"/>
            </a:solidFill>
            <a:latin typeface="Arial" pitchFamily="34" charset="0"/>
            <a:cs typeface="Arial" pitchFamily="34" charset="0"/>
          </a:endParaRPr>
        </a:p>
      </dsp:txBody>
      <dsp:txXfrm rot="10800000">
        <a:off x="6347754" y="1571881"/>
        <a:ext cx="1784837" cy="8795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9EF4B-C8DE-4278-B67D-B17564423FED}">
      <dsp:nvSpPr>
        <dsp:cNvPr id="0" name=""/>
        <dsp:cNvSpPr/>
      </dsp:nvSpPr>
      <dsp:spPr>
        <a:xfrm>
          <a:off x="0" y="0"/>
          <a:ext cx="3408040" cy="979207"/>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CF1F55C-36C2-4F87-A1F7-A36C585E6DA1}">
      <dsp:nvSpPr>
        <dsp:cNvPr id="0" name=""/>
        <dsp:cNvSpPr/>
      </dsp:nvSpPr>
      <dsp:spPr>
        <a:xfrm>
          <a:off x="102241" y="130560"/>
          <a:ext cx="3203557" cy="718085"/>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4A7CBA1-F6DD-46DA-8775-AAE2463674A9}">
      <dsp:nvSpPr>
        <dsp:cNvPr id="0" name=""/>
        <dsp:cNvSpPr/>
      </dsp:nvSpPr>
      <dsp:spPr>
        <a:xfrm rot="10800000">
          <a:off x="102241" y="979207"/>
          <a:ext cx="3203557" cy="1196808"/>
        </a:xfrm>
        <a:prstGeom prst="round2SameRect">
          <a:avLst>
            <a:gd name="adj1" fmla="val 105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solidFill>
                <a:schemeClr val="tx1"/>
              </a:solidFill>
              <a:latin typeface="Arial" pitchFamily="34" charset="0"/>
              <a:cs typeface="Arial" pitchFamily="34" charset="0"/>
            </a:rPr>
            <a:t>Método </a:t>
          </a:r>
          <a:r>
            <a:rPr lang="es-EC" sz="2000" kern="1200" dirty="0" err="1" smtClean="0">
              <a:solidFill>
                <a:schemeClr val="tx1"/>
              </a:solidFill>
              <a:latin typeface="Arial" pitchFamily="34" charset="0"/>
              <a:cs typeface="Arial" pitchFamily="34" charset="0"/>
            </a:rPr>
            <a:t>Mosler</a:t>
          </a:r>
          <a:endParaRPr lang="es-EC" sz="2000" kern="1200" dirty="0">
            <a:solidFill>
              <a:schemeClr val="tx1"/>
            </a:solidFill>
            <a:latin typeface="Arial" pitchFamily="34" charset="0"/>
            <a:cs typeface="Arial" pitchFamily="34" charset="0"/>
          </a:endParaRPr>
        </a:p>
      </dsp:txBody>
      <dsp:txXfrm rot="10800000">
        <a:off x="139047" y="979207"/>
        <a:ext cx="3129945" cy="1160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10DC4-4731-42A0-832F-A9263BCFC761}">
      <dsp:nvSpPr>
        <dsp:cNvPr id="0" name=""/>
        <dsp:cNvSpPr/>
      </dsp:nvSpPr>
      <dsp:spPr>
        <a:xfrm>
          <a:off x="0" y="42007"/>
          <a:ext cx="4248472"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b="1" kern="1200" dirty="0" smtClean="0">
              <a:latin typeface="Arial" pitchFamily="34" charset="0"/>
              <a:cs typeface="Arial" pitchFamily="34" charset="0"/>
            </a:rPr>
            <a:t>Método </a:t>
          </a:r>
          <a:r>
            <a:rPr lang="es-EC" sz="2400" b="1" kern="1200" dirty="0" err="1" smtClean="0">
              <a:latin typeface="Arial" pitchFamily="34" charset="0"/>
              <a:cs typeface="Arial" pitchFamily="34" charset="0"/>
            </a:rPr>
            <a:t>Mosler</a:t>
          </a:r>
          <a:endParaRPr lang="es-EC" sz="2400" b="1" kern="1200" dirty="0">
            <a:latin typeface="Arial" pitchFamily="34" charset="0"/>
            <a:cs typeface="Arial" pitchFamily="34" charset="0"/>
          </a:endParaRPr>
        </a:p>
      </dsp:txBody>
      <dsp:txXfrm>
        <a:off x="0" y="42007"/>
        <a:ext cx="4248472" cy="691200"/>
      </dsp:txXfrm>
    </dsp:sp>
    <dsp:sp modelId="{91E198F6-F360-4C70-ACB8-5D1BCE3C490B}">
      <dsp:nvSpPr>
        <dsp:cNvPr id="0" name=""/>
        <dsp:cNvSpPr/>
      </dsp:nvSpPr>
      <dsp:spPr>
        <a:xfrm>
          <a:off x="0" y="733207"/>
          <a:ext cx="4248472" cy="368928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es-EC" sz="2400" b="1" kern="1200" dirty="0" smtClean="0">
              <a:latin typeface="Arial" pitchFamily="34" charset="0"/>
              <a:cs typeface="Arial" pitchFamily="34" charset="0"/>
            </a:rPr>
            <a:t>Definición del riesgo:</a:t>
          </a:r>
          <a:r>
            <a:rPr lang="es-EC" sz="2400" kern="1200" dirty="0" smtClean="0">
              <a:latin typeface="Arial" pitchFamily="34" charset="0"/>
              <a:cs typeface="Arial" pitchFamily="34" charset="0"/>
            </a:rPr>
            <a:t> se identifica el riesgo, su contenido y alcance.</a:t>
          </a:r>
          <a:endParaRPr lang="es-EC" sz="2400" kern="1200" dirty="0">
            <a:latin typeface="Arial" pitchFamily="34" charset="0"/>
            <a:cs typeface="Arial" pitchFamily="34" charset="0"/>
          </a:endParaRPr>
        </a:p>
        <a:p>
          <a:pPr marL="228600" lvl="1" indent="-228600" algn="just" defTabSz="1066800">
            <a:lnSpc>
              <a:spcPct val="90000"/>
            </a:lnSpc>
            <a:spcBef>
              <a:spcPct val="0"/>
            </a:spcBef>
            <a:spcAft>
              <a:spcPct val="15000"/>
            </a:spcAft>
            <a:buChar char="••"/>
          </a:pPr>
          <a:r>
            <a:rPr lang="es-EC" sz="2400" b="1" kern="1200" dirty="0" smtClean="0">
              <a:latin typeface="Arial" pitchFamily="34" charset="0"/>
              <a:cs typeface="Arial" pitchFamily="34" charset="0"/>
            </a:rPr>
            <a:t>Análisis del riesgo:</a:t>
          </a:r>
          <a:r>
            <a:rPr lang="es-EC" sz="2400" kern="1200" dirty="0" smtClean="0">
              <a:latin typeface="Arial" pitchFamily="34" charset="0"/>
              <a:cs typeface="Arial" pitchFamily="34" charset="0"/>
            </a:rPr>
            <a:t> determina y calcula de acuerdo a los criterios.</a:t>
          </a:r>
          <a:endParaRPr lang="es-EC" sz="2400" kern="1200" dirty="0">
            <a:latin typeface="Arial" pitchFamily="34" charset="0"/>
            <a:cs typeface="Arial" pitchFamily="34" charset="0"/>
          </a:endParaRPr>
        </a:p>
        <a:p>
          <a:pPr marL="228600" lvl="1" indent="-228600" algn="just" defTabSz="1066800">
            <a:lnSpc>
              <a:spcPct val="90000"/>
            </a:lnSpc>
            <a:spcBef>
              <a:spcPct val="0"/>
            </a:spcBef>
            <a:spcAft>
              <a:spcPct val="15000"/>
            </a:spcAft>
            <a:buChar char="••"/>
          </a:pPr>
          <a:r>
            <a:rPr lang="es-EC" sz="2400" b="1" kern="1200" dirty="0" smtClean="0">
              <a:latin typeface="Arial" pitchFamily="34" charset="0"/>
              <a:cs typeface="Arial" pitchFamily="34" charset="0"/>
            </a:rPr>
            <a:t>Evaluación del riesgo:</a:t>
          </a:r>
          <a:r>
            <a:rPr lang="es-EC" sz="2400" kern="1200" dirty="0" smtClean="0">
              <a:latin typeface="Arial" pitchFamily="34" charset="0"/>
              <a:cs typeface="Arial" pitchFamily="34" charset="0"/>
            </a:rPr>
            <a:t> cuantifica el riesgo .</a:t>
          </a:r>
          <a:endParaRPr lang="es-EC" sz="2400" kern="1200" dirty="0">
            <a:latin typeface="Arial" pitchFamily="34" charset="0"/>
            <a:cs typeface="Arial" pitchFamily="34" charset="0"/>
          </a:endParaRPr>
        </a:p>
        <a:p>
          <a:pPr marL="228600" lvl="1" indent="-228600" algn="just" defTabSz="1066800">
            <a:lnSpc>
              <a:spcPct val="90000"/>
            </a:lnSpc>
            <a:spcBef>
              <a:spcPct val="0"/>
            </a:spcBef>
            <a:spcAft>
              <a:spcPct val="15000"/>
            </a:spcAft>
            <a:buChar char="••"/>
          </a:pPr>
          <a:r>
            <a:rPr lang="es-EC" sz="2400" b="1" kern="1200" dirty="0" smtClean="0">
              <a:latin typeface="Arial" pitchFamily="34" charset="0"/>
              <a:cs typeface="Arial" pitchFamily="34" charset="0"/>
            </a:rPr>
            <a:t>Clase de riesgo:</a:t>
          </a:r>
          <a:r>
            <a:rPr lang="es-EC" sz="2400" kern="1200" dirty="0" smtClean="0">
              <a:latin typeface="Arial" pitchFamily="34" charset="0"/>
              <a:cs typeface="Arial" pitchFamily="34" charset="0"/>
            </a:rPr>
            <a:t> clasifica el riesgo.</a:t>
          </a:r>
          <a:endParaRPr lang="es-EC" sz="2400" kern="1200" dirty="0">
            <a:latin typeface="Arial" pitchFamily="34" charset="0"/>
            <a:cs typeface="Arial" pitchFamily="34" charset="0"/>
          </a:endParaRPr>
        </a:p>
      </dsp:txBody>
      <dsp:txXfrm>
        <a:off x="0" y="733207"/>
        <a:ext cx="4248472" cy="36892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E3D8A-9D72-4340-8382-4558AF303B97}">
      <dsp:nvSpPr>
        <dsp:cNvPr id="0" name=""/>
        <dsp:cNvSpPr/>
      </dsp:nvSpPr>
      <dsp:spPr>
        <a:xfrm>
          <a:off x="7269992" y="3659662"/>
          <a:ext cx="91440" cy="209970"/>
        </a:xfrm>
        <a:custGeom>
          <a:avLst/>
          <a:gdLst/>
          <a:ahLst/>
          <a:cxnLst/>
          <a:rect l="0" t="0" r="0" b="0"/>
          <a:pathLst>
            <a:path>
              <a:moveTo>
                <a:pt x="45720" y="0"/>
              </a:moveTo>
              <a:lnTo>
                <a:pt x="45720" y="145637"/>
              </a:lnTo>
            </a:path>
          </a:pathLst>
        </a:custGeo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7361B2-F569-49D6-BF9F-2087D894D6F3}">
      <dsp:nvSpPr>
        <dsp:cNvPr id="0" name=""/>
        <dsp:cNvSpPr/>
      </dsp:nvSpPr>
      <dsp:spPr>
        <a:xfrm>
          <a:off x="5087355" y="2991246"/>
          <a:ext cx="2228356" cy="209970"/>
        </a:xfrm>
        <a:custGeom>
          <a:avLst/>
          <a:gdLst/>
          <a:ahLst/>
          <a:cxnLst/>
          <a:rect l="0" t="0" r="0" b="0"/>
          <a:pathLst>
            <a:path>
              <a:moveTo>
                <a:pt x="0" y="0"/>
              </a:moveTo>
              <a:lnTo>
                <a:pt x="0" y="99247"/>
              </a:lnTo>
              <a:lnTo>
                <a:pt x="1545611" y="99247"/>
              </a:lnTo>
              <a:lnTo>
                <a:pt x="1545611" y="145637"/>
              </a:lnTo>
            </a:path>
          </a:pathLst>
        </a:custGeo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D5EB91C-3E4E-4FA9-AB7A-B327EA24AEB2}">
      <dsp:nvSpPr>
        <dsp:cNvPr id="0" name=""/>
        <dsp:cNvSpPr/>
      </dsp:nvSpPr>
      <dsp:spPr>
        <a:xfrm>
          <a:off x="5778433" y="3659662"/>
          <a:ext cx="91440" cy="209970"/>
        </a:xfrm>
        <a:custGeom>
          <a:avLst/>
          <a:gdLst/>
          <a:ahLst/>
          <a:cxnLst/>
          <a:rect l="0" t="0" r="0" b="0"/>
          <a:pathLst>
            <a:path>
              <a:moveTo>
                <a:pt x="45720" y="0"/>
              </a:moveTo>
              <a:lnTo>
                <a:pt x="45720" y="145637"/>
              </a:lnTo>
            </a:path>
          </a:pathLst>
        </a:custGeo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D98F4A-1720-44FB-9E02-A0749A0297B6}">
      <dsp:nvSpPr>
        <dsp:cNvPr id="0" name=""/>
        <dsp:cNvSpPr/>
      </dsp:nvSpPr>
      <dsp:spPr>
        <a:xfrm>
          <a:off x="5087355" y="2991246"/>
          <a:ext cx="736798" cy="209970"/>
        </a:xfrm>
        <a:custGeom>
          <a:avLst/>
          <a:gdLst/>
          <a:ahLst/>
          <a:cxnLst/>
          <a:rect l="0" t="0" r="0" b="0"/>
          <a:pathLst>
            <a:path>
              <a:moveTo>
                <a:pt x="0" y="0"/>
              </a:moveTo>
              <a:lnTo>
                <a:pt x="0" y="99247"/>
              </a:lnTo>
              <a:lnTo>
                <a:pt x="511050" y="99247"/>
              </a:lnTo>
              <a:lnTo>
                <a:pt x="511050" y="145637"/>
              </a:lnTo>
            </a:path>
          </a:pathLst>
        </a:custGeo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717A7A5-DA51-4295-A560-2573E3862035}">
      <dsp:nvSpPr>
        <dsp:cNvPr id="0" name=""/>
        <dsp:cNvSpPr/>
      </dsp:nvSpPr>
      <dsp:spPr>
        <a:xfrm>
          <a:off x="4295856" y="3659662"/>
          <a:ext cx="91440" cy="209970"/>
        </a:xfrm>
        <a:custGeom>
          <a:avLst/>
          <a:gdLst/>
          <a:ahLst/>
          <a:cxnLst/>
          <a:rect l="0" t="0" r="0" b="0"/>
          <a:pathLst>
            <a:path>
              <a:moveTo>
                <a:pt x="45720" y="0"/>
              </a:moveTo>
              <a:lnTo>
                <a:pt x="45720" y="145637"/>
              </a:lnTo>
            </a:path>
          </a:pathLst>
        </a:custGeo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F9C88A-3324-4C33-B4AE-FB72C3EE6A93}">
      <dsp:nvSpPr>
        <dsp:cNvPr id="0" name=""/>
        <dsp:cNvSpPr/>
      </dsp:nvSpPr>
      <dsp:spPr>
        <a:xfrm>
          <a:off x="4341576" y="2991246"/>
          <a:ext cx="745779" cy="209970"/>
        </a:xfrm>
        <a:custGeom>
          <a:avLst/>
          <a:gdLst/>
          <a:ahLst/>
          <a:cxnLst/>
          <a:rect l="0" t="0" r="0" b="0"/>
          <a:pathLst>
            <a:path>
              <a:moveTo>
                <a:pt x="517280" y="0"/>
              </a:moveTo>
              <a:lnTo>
                <a:pt x="517280" y="99247"/>
              </a:lnTo>
              <a:lnTo>
                <a:pt x="0" y="99247"/>
              </a:lnTo>
              <a:lnTo>
                <a:pt x="0" y="145637"/>
              </a:lnTo>
            </a:path>
          </a:pathLst>
        </a:custGeo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669465A-A6EE-4EDD-A394-A048814E788C}">
      <dsp:nvSpPr>
        <dsp:cNvPr id="0" name=""/>
        <dsp:cNvSpPr/>
      </dsp:nvSpPr>
      <dsp:spPr>
        <a:xfrm>
          <a:off x="2813278" y="3659662"/>
          <a:ext cx="91440" cy="209970"/>
        </a:xfrm>
        <a:custGeom>
          <a:avLst/>
          <a:gdLst/>
          <a:ahLst/>
          <a:cxnLst/>
          <a:rect l="0" t="0" r="0" b="0"/>
          <a:pathLst>
            <a:path>
              <a:moveTo>
                <a:pt x="45720" y="0"/>
              </a:moveTo>
              <a:lnTo>
                <a:pt x="45720" y="145637"/>
              </a:lnTo>
            </a:path>
          </a:pathLst>
        </a:custGeo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C00C89A-74F6-40EA-B87C-23A7EBA4B00F}">
      <dsp:nvSpPr>
        <dsp:cNvPr id="0" name=""/>
        <dsp:cNvSpPr/>
      </dsp:nvSpPr>
      <dsp:spPr>
        <a:xfrm>
          <a:off x="2858998" y="2991246"/>
          <a:ext cx="2228356" cy="209970"/>
        </a:xfrm>
        <a:custGeom>
          <a:avLst/>
          <a:gdLst/>
          <a:ahLst/>
          <a:cxnLst/>
          <a:rect l="0" t="0" r="0" b="0"/>
          <a:pathLst>
            <a:path>
              <a:moveTo>
                <a:pt x="1545611" y="0"/>
              </a:moveTo>
              <a:lnTo>
                <a:pt x="1545611" y="99247"/>
              </a:lnTo>
              <a:lnTo>
                <a:pt x="0" y="99247"/>
              </a:lnTo>
              <a:lnTo>
                <a:pt x="0" y="145637"/>
              </a:lnTo>
            </a:path>
          </a:pathLst>
        </a:custGeo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9A7354-FD62-46E1-B25E-E708A7F7F337}">
      <dsp:nvSpPr>
        <dsp:cNvPr id="0" name=""/>
        <dsp:cNvSpPr/>
      </dsp:nvSpPr>
      <dsp:spPr>
        <a:xfrm>
          <a:off x="5041635" y="2322830"/>
          <a:ext cx="91440" cy="209970"/>
        </a:xfrm>
        <a:custGeom>
          <a:avLst/>
          <a:gdLst/>
          <a:ahLst/>
          <a:cxnLst/>
          <a:rect l="0" t="0" r="0" b="0"/>
          <a:pathLst>
            <a:path>
              <a:moveTo>
                <a:pt x="45720" y="0"/>
              </a:moveTo>
              <a:lnTo>
                <a:pt x="45720" y="145637"/>
              </a:lnTo>
            </a:path>
          </a:pathLst>
        </a:custGeom>
        <a:noFill/>
        <a:ln w="25400" cap="flat" cmpd="sng" algn="ctr">
          <a:solidFill>
            <a:srgbClr val="4F81BD">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474D90D-E778-462A-9A8B-8EE28755DFD6}">
      <dsp:nvSpPr>
        <dsp:cNvPr id="0" name=""/>
        <dsp:cNvSpPr/>
      </dsp:nvSpPr>
      <dsp:spPr>
        <a:xfrm>
          <a:off x="5041635" y="1654415"/>
          <a:ext cx="91440" cy="209970"/>
        </a:xfrm>
        <a:custGeom>
          <a:avLst/>
          <a:gdLst/>
          <a:ahLst/>
          <a:cxnLst/>
          <a:rect l="0" t="0" r="0" b="0"/>
          <a:pathLst>
            <a:path>
              <a:moveTo>
                <a:pt x="45720" y="0"/>
              </a:moveTo>
              <a:lnTo>
                <a:pt x="45720" y="145637"/>
              </a:lnTo>
            </a:path>
          </a:pathLst>
        </a:custGeo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3E68B9-F232-4690-A0F1-20628D0FD49C}">
      <dsp:nvSpPr>
        <dsp:cNvPr id="0" name=""/>
        <dsp:cNvSpPr/>
      </dsp:nvSpPr>
      <dsp:spPr>
        <a:xfrm>
          <a:off x="3692213" y="985999"/>
          <a:ext cx="1395142" cy="209970"/>
        </a:xfrm>
        <a:custGeom>
          <a:avLst/>
          <a:gdLst/>
          <a:ahLst/>
          <a:cxnLst/>
          <a:rect l="0" t="0" r="0" b="0"/>
          <a:pathLst>
            <a:path>
              <a:moveTo>
                <a:pt x="0" y="0"/>
              </a:moveTo>
              <a:lnTo>
                <a:pt x="0" y="99247"/>
              </a:lnTo>
              <a:lnTo>
                <a:pt x="967685" y="99247"/>
              </a:lnTo>
              <a:lnTo>
                <a:pt x="967685" y="145637"/>
              </a:lnTo>
            </a:path>
          </a:pathLst>
        </a:custGeom>
        <a:noFill/>
        <a:ln w="25400" cap="flat" cmpd="sng" algn="ctr">
          <a:solidFill>
            <a:srgbClr val="4BACC6">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5A5796-9CEF-4634-B397-16F654558E73}">
      <dsp:nvSpPr>
        <dsp:cNvPr id="0" name=""/>
        <dsp:cNvSpPr/>
      </dsp:nvSpPr>
      <dsp:spPr>
        <a:xfrm>
          <a:off x="2297070" y="1654415"/>
          <a:ext cx="1401331" cy="209970"/>
        </a:xfrm>
        <a:custGeom>
          <a:avLst/>
          <a:gdLst/>
          <a:ahLst/>
          <a:cxnLst/>
          <a:rect l="0" t="0" r="0" b="0"/>
          <a:pathLst>
            <a:path>
              <a:moveTo>
                <a:pt x="0" y="0"/>
              </a:moveTo>
              <a:lnTo>
                <a:pt x="0" y="99247"/>
              </a:lnTo>
              <a:lnTo>
                <a:pt x="971978" y="99247"/>
              </a:lnTo>
              <a:lnTo>
                <a:pt x="971978" y="145637"/>
              </a:lnTo>
            </a:path>
          </a:pathLst>
        </a:custGeo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359FAC9-DA27-4D77-AFC7-17D054571F9B}">
      <dsp:nvSpPr>
        <dsp:cNvPr id="0" name=""/>
        <dsp:cNvSpPr/>
      </dsp:nvSpPr>
      <dsp:spPr>
        <a:xfrm>
          <a:off x="2297070" y="1654415"/>
          <a:ext cx="176306" cy="209970"/>
        </a:xfrm>
        <a:custGeom>
          <a:avLst/>
          <a:gdLst/>
          <a:ahLst/>
          <a:cxnLst/>
          <a:rect l="0" t="0" r="0" b="0"/>
          <a:pathLst>
            <a:path>
              <a:moveTo>
                <a:pt x="0" y="0"/>
              </a:moveTo>
              <a:lnTo>
                <a:pt x="0" y="99247"/>
              </a:lnTo>
              <a:lnTo>
                <a:pt x="122288" y="99247"/>
              </a:lnTo>
              <a:lnTo>
                <a:pt x="122288" y="145637"/>
              </a:lnTo>
            </a:path>
          </a:pathLst>
        </a:custGeo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4D43727-4247-455D-8DCD-AB0493E4B371}">
      <dsp:nvSpPr>
        <dsp:cNvPr id="0" name=""/>
        <dsp:cNvSpPr/>
      </dsp:nvSpPr>
      <dsp:spPr>
        <a:xfrm>
          <a:off x="1072045" y="1654415"/>
          <a:ext cx="1225025" cy="209970"/>
        </a:xfrm>
        <a:custGeom>
          <a:avLst/>
          <a:gdLst/>
          <a:ahLst/>
          <a:cxnLst/>
          <a:rect l="0" t="0" r="0" b="0"/>
          <a:pathLst>
            <a:path>
              <a:moveTo>
                <a:pt x="849690" y="0"/>
              </a:moveTo>
              <a:lnTo>
                <a:pt x="849690" y="99247"/>
              </a:lnTo>
              <a:lnTo>
                <a:pt x="0" y="99247"/>
              </a:lnTo>
              <a:lnTo>
                <a:pt x="0" y="145637"/>
              </a:lnTo>
            </a:path>
          </a:pathLst>
        </a:custGeom>
        <a:noFill/>
        <a:ln w="25400" cap="flat" cmpd="sng" algn="ctr">
          <a:solidFill>
            <a:srgbClr val="F79646">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F0C416C-BAAC-481F-B152-85383D62B2EF}">
      <dsp:nvSpPr>
        <dsp:cNvPr id="0" name=""/>
        <dsp:cNvSpPr/>
      </dsp:nvSpPr>
      <dsp:spPr>
        <a:xfrm>
          <a:off x="2297070" y="985999"/>
          <a:ext cx="1395142" cy="209970"/>
        </a:xfrm>
        <a:custGeom>
          <a:avLst/>
          <a:gdLst/>
          <a:ahLst/>
          <a:cxnLst/>
          <a:rect l="0" t="0" r="0" b="0"/>
          <a:pathLst>
            <a:path>
              <a:moveTo>
                <a:pt x="967685" y="0"/>
              </a:moveTo>
              <a:lnTo>
                <a:pt x="967685" y="99247"/>
              </a:lnTo>
              <a:lnTo>
                <a:pt x="0" y="99247"/>
              </a:lnTo>
              <a:lnTo>
                <a:pt x="0" y="145637"/>
              </a:lnTo>
            </a:path>
          </a:pathLst>
        </a:custGeom>
        <a:noFill/>
        <a:ln w="25400" cap="flat" cmpd="sng" algn="ctr">
          <a:solidFill>
            <a:srgbClr val="4BACC6">
              <a:hueOff val="0"/>
              <a:satOff val="0"/>
              <a:lumOff val="0"/>
              <a:alphaOff val="0"/>
            </a:srgb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8201DCB-060C-4398-96CF-8D068A66AB6A}">
      <dsp:nvSpPr>
        <dsp:cNvPr id="0" name=""/>
        <dsp:cNvSpPr/>
      </dsp:nvSpPr>
      <dsp:spPr>
        <a:xfrm>
          <a:off x="2881291" y="2121"/>
          <a:ext cx="1621842" cy="983878"/>
        </a:xfrm>
        <a:prstGeom prst="roundRect">
          <a:avLst>
            <a:gd name="adj" fmla="val 10000"/>
          </a:avLst>
        </a:prstGeom>
        <a:solidFill>
          <a:srgbClr val="9BBB59">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65AB070-931A-45A8-B1D6-5C4F8CF199A2}">
      <dsp:nvSpPr>
        <dsp:cNvPr id="0" name=""/>
        <dsp:cNvSpPr/>
      </dsp:nvSpPr>
      <dsp:spPr>
        <a:xfrm>
          <a:off x="2961509" y="78328"/>
          <a:ext cx="1621842" cy="983878"/>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b="1" kern="1200">
              <a:solidFill>
                <a:sysClr val="windowText" lastClr="000000">
                  <a:hueOff val="0"/>
                  <a:satOff val="0"/>
                  <a:lumOff val="0"/>
                  <a:alphaOff val="0"/>
                </a:sysClr>
              </a:solidFill>
              <a:latin typeface="Arial" pitchFamily="34" charset="0"/>
              <a:ea typeface="+mn-ea"/>
              <a:cs typeface="Arial" pitchFamily="34" charset="0"/>
            </a:rPr>
            <a:t>COMITÉ INSTITUCIONAL DE GESTIÓN DE RIESGOS</a:t>
          </a:r>
        </a:p>
      </dsp:txBody>
      <dsp:txXfrm>
        <a:off x="2990326" y="107145"/>
        <a:ext cx="1564208" cy="926244"/>
      </dsp:txXfrm>
    </dsp:sp>
    <dsp:sp modelId="{761913ED-84D3-4889-BDAE-FB5C2911679A}">
      <dsp:nvSpPr>
        <dsp:cNvPr id="0" name=""/>
        <dsp:cNvSpPr/>
      </dsp:nvSpPr>
      <dsp:spPr>
        <a:xfrm>
          <a:off x="1610572" y="1195970"/>
          <a:ext cx="1372996" cy="458445"/>
        </a:xfrm>
        <a:prstGeom prst="roundRect">
          <a:avLst>
            <a:gd name="adj" fmla="val 10000"/>
          </a:avLst>
        </a:prstGeom>
        <a:solidFill>
          <a:srgbClr val="4BACC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92C7D98-0F96-4F6F-90A4-03A140903897}">
      <dsp:nvSpPr>
        <dsp:cNvPr id="0" name=""/>
        <dsp:cNvSpPr/>
      </dsp:nvSpPr>
      <dsp:spPr>
        <a:xfrm>
          <a:off x="1690789" y="1272177"/>
          <a:ext cx="1372996"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1" kern="1200">
              <a:solidFill>
                <a:sysClr val="windowText" lastClr="000000">
                  <a:hueOff val="0"/>
                  <a:satOff val="0"/>
                  <a:lumOff val="0"/>
                  <a:alphaOff val="0"/>
                </a:sysClr>
              </a:solidFill>
              <a:latin typeface="Calibri"/>
              <a:ea typeface="+mn-ea"/>
              <a:cs typeface="+mn-cs"/>
            </a:rPr>
            <a:t>Prevención y mitigación</a:t>
          </a:r>
        </a:p>
      </dsp:txBody>
      <dsp:txXfrm>
        <a:off x="1704216" y="1285604"/>
        <a:ext cx="1346142" cy="431591"/>
      </dsp:txXfrm>
    </dsp:sp>
    <dsp:sp modelId="{44D4B2B7-9879-40DB-A106-D2F8C9F42CFF}">
      <dsp:nvSpPr>
        <dsp:cNvPr id="0" name=""/>
        <dsp:cNvSpPr/>
      </dsp:nvSpPr>
      <dsp:spPr>
        <a:xfrm>
          <a:off x="363444" y="1864385"/>
          <a:ext cx="1417202" cy="458445"/>
        </a:xfrm>
        <a:prstGeom prst="roundRect">
          <a:avLst>
            <a:gd name="adj" fmla="val 10000"/>
          </a:avLst>
        </a:prstGeom>
        <a:solidFill>
          <a:srgbClr val="F7964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5F68A77-1478-4720-AEE8-A7856072266C}">
      <dsp:nvSpPr>
        <dsp:cNvPr id="0" name=""/>
        <dsp:cNvSpPr/>
      </dsp:nvSpPr>
      <dsp:spPr>
        <a:xfrm>
          <a:off x="443661" y="1940592"/>
          <a:ext cx="1417202"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a:solidFill>
                <a:sysClr val="windowText" lastClr="000000">
                  <a:hueOff val="0"/>
                  <a:satOff val="0"/>
                  <a:lumOff val="0"/>
                  <a:alphaOff val="0"/>
                </a:sysClr>
              </a:solidFill>
              <a:latin typeface="Arial" pitchFamily="34" charset="0"/>
              <a:ea typeface="+mn-ea"/>
              <a:cs typeface="Arial" pitchFamily="34" charset="0"/>
            </a:rPr>
            <a:t>Un Coordinador</a:t>
          </a:r>
        </a:p>
      </dsp:txBody>
      <dsp:txXfrm>
        <a:off x="457088" y="1954019"/>
        <a:ext cx="1390348" cy="431591"/>
      </dsp:txXfrm>
    </dsp:sp>
    <dsp:sp modelId="{D599D97F-4003-429D-AE8A-EED2308CAF18}">
      <dsp:nvSpPr>
        <dsp:cNvPr id="0" name=""/>
        <dsp:cNvSpPr/>
      </dsp:nvSpPr>
      <dsp:spPr>
        <a:xfrm>
          <a:off x="1941082" y="1864385"/>
          <a:ext cx="1064589" cy="458445"/>
        </a:xfrm>
        <a:prstGeom prst="roundRect">
          <a:avLst>
            <a:gd name="adj" fmla="val 10000"/>
          </a:avLst>
        </a:prstGeom>
        <a:solidFill>
          <a:srgbClr val="F7964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A6BFB33-7ABF-4225-AFDE-F7C8F3B3C996}">
      <dsp:nvSpPr>
        <dsp:cNvPr id="0" name=""/>
        <dsp:cNvSpPr/>
      </dsp:nvSpPr>
      <dsp:spPr>
        <a:xfrm>
          <a:off x="2021300" y="1940592"/>
          <a:ext cx="1064589"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a:solidFill>
                <a:sysClr val="windowText" lastClr="000000">
                  <a:hueOff val="0"/>
                  <a:satOff val="0"/>
                  <a:lumOff val="0"/>
                  <a:alphaOff val="0"/>
                </a:sysClr>
              </a:solidFill>
              <a:latin typeface="Arial" pitchFamily="34" charset="0"/>
              <a:ea typeface="+mn-ea"/>
              <a:cs typeface="Arial" pitchFamily="34" charset="0"/>
            </a:rPr>
            <a:t>Un Docente</a:t>
          </a:r>
        </a:p>
      </dsp:txBody>
      <dsp:txXfrm>
        <a:off x="2034727" y="1954019"/>
        <a:ext cx="1037735" cy="431591"/>
      </dsp:txXfrm>
    </dsp:sp>
    <dsp:sp modelId="{743BC90F-95C8-4F89-AE36-C6EE5E16ECC1}">
      <dsp:nvSpPr>
        <dsp:cNvPr id="0" name=""/>
        <dsp:cNvSpPr/>
      </dsp:nvSpPr>
      <dsp:spPr>
        <a:xfrm>
          <a:off x="3166107" y="1864385"/>
          <a:ext cx="1064589" cy="458445"/>
        </a:xfrm>
        <a:prstGeom prst="roundRect">
          <a:avLst>
            <a:gd name="adj" fmla="val 10000"/>
          </a:avLst>
        </a:prstGeom>
        <a:solidFill>
          <a:srgbClr val="F7964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A28EACA-8805-4CF8-84D1-CEFB12A32CE8}">
      <dsp:nvSpPr>
        <dsp:cNvPr id="0" name=""/>
        <dsp:cNvSpPr/>
      </dsp:nvSpPr>
      <dsp:spPr>
        <a:xfrm>
          <a:off x="3246325" y="1940592"/>
          <a:ext cx="1064589"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a:solidFill>
                <a:sysClr val="windowText" lastClr="000000">
                  <a:hueOff val="0"/>
                  <a:satOff val="0"/>
                  <a:lumOff val="0"/>
                  <a:alphaOff val="0"/>
                </a:sysClr>
              </a:solidFill>
              <a:latin typeface="Arial" pitchFamily="34" charset="0"/>
              <a:ea typeface="+mn-ea"/>
              <a:cs typeface="Arial" pitchFamily="34" charset="0"/>
            </a:rPr>
            <a:t>Cuatro Alumnos</a:t>
          </a:r>
        </a:p>
      </dsp:txBody>
      <dsp:txXfrm>
        <a:off x="3259752" y="1954019"/>
        <a:ext cx="1037735" cy="431591"/>
      </dsp:txXfrm>
    </dsp:sp>
    <dsp:sp modelId="{D76D9838-6AB0-4D56-B456-BD8287483FF2}">
      <dsp:nvSpPr>
        <dsp:cNvPr id="0" name=""/>
        <dsp:cNvSpPr/>
      </dsp:nvSpPr>
      <dsp:spPr>
        <a:xfrm>
          <a:off x="4400857" y="1195970"/>
          <a:ext cx="1372996" cy="458445"/>
        </a:xfrm>
        <a:prstGeom prst="roundRect">
          <a:avLst>
            <a:gd name="adj" fmla="val 10000"/>
          </a:avLst>
        </a:prstGeom>
        <a:solidFill>
          <a:srgbClr val="4BACC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5010B6B-778C-41DA-A0BD-91E1A4F58FC7}">
      <dsp:nvSpPr>
        <dsp:cNvPr id="0" name=""/>
        <dsp:cNvSpPr/>
      </dsp:nvSpPr>
      <dsp:spPr>
        <a:xfrm>
          <a:off x="4481075" y="1272177"/>
          <a:ext cx="1372996"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b="1" kern="1200">
              <a:solidFill>
                <a:sysClr val="windowText" lastClr="000000">
                  <a:hueOff val="0"/>
                  <a:satOff val="0"/>
                  <a:lumOff val="0"/>
                  <a:alphaOff val="0"/>
                </a:sysClr>
              </a:solidFill>
              <a:latin typeface="Arial" pitchFamily="34" charset="0"/>
              <a:ea typeface="+mn-ea"/>
              <a:cs typeface="Arial" pitchFamily="34" charset="0"/>
            </a:rPr>
            <a:t>Preparación y respuesta</a:t>
          </a:r>
        </a:p>
      </dsp:txBody>
      <dsp:txXfrm>
        <a:off x="4494502" y="1285604"/>
        <a:ext cx="1346142" cy="431591"/>
      </dsp:txXfrm>
    </dsp:sp>
    <dsp:sp modelId="{AB512E58-AD23-4111-96A9-4E0E120C1141}">
      <dsp:nvSpPr>
        <dsp:cNvPr id="0" name=""/>
        <dsp:cNvSpPr/>
      </dsp:nvSpPr>
      <dsp:spPr>
        <a:xfrm>
          <a:off x="4391132" y="1864385"/>
          <a:ext cx="1392446" cy="458445"/>
        </a:xfrm>
        <a:prstGeom prst="roundRect">
          <a:avLst>
            <a:gd name="adj" fmla="val 10000"/>
          </a:avLst>
        </a:prstGeom>
        <a:solidFill>
          <a:srgbClr val="F79646">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D3B971E-98AC-4B45-8426-F0DED3461152}">
      <dsp:nvSpPr>
        <dsp:cNvPr id="0" name=""/>
        <dsp:cNvSpPr/>
      </dsp:nvSpPr>
      <dsp:spPr>
        <a:xfrm>
          <a:off x="4471350" y="1940592"/>
          <a:ext cx="1392446"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a:solidFill>
                <a:sysClr val="windowText" lastClr="000000">
                  <a:hueOff val="0"/>
                  <a:satOff val="0"/>
                  <a:lumOff val="0"/>
                  <a:alphaOff val="0"/>
                </a:sysClr>
              </a:solidFill>
              <a:latin typeface="Arial" pitchFamily="34" charset="0"/>
              <a:ea typeface="+mn-ea"/>
              <a:cs typeface="Arial" pitchFamily="34" charset="0"/>
            </a:rPr>
            <a:t>Un Coordinador</a:t>
          </a:r>
        </a:p>
      </dsp:txBody>
      <dsp:txXfrm>
        <a:off x="4484777" y="1954019"/>
        <a:ext cx="1365592" cy="431591"/>
      </dsp:txXfrm>
    </dsp:sp>
    <dsp:sp modelId="{8A0F7C0B-306B-4800-AD6A-04D51B1B9A75}">
      <dsp:nvSpPr>
        <dsp:cNvPr id="0" name=""/>
        <dsp:cNvSpPr/>
      </dsp:nvSpPr>
      <dsp:spPr>
        <a:xfrm>
          <a:off x="4256710" y="2532801"/>
          <a:ext cx="1661290" cy="4584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906C5F2-B79F-44A6-B8EB-370A38B802F8}">
      <dsp:nvSpPr>
        <dsp:cNvPr id="0" name=""/>
        <dsp:cNvSpPr/>
      </dsp:nvSpPr>
      <dsp:spPr>
        <a:xfrm>
          <a:off x="4336928" y="2609008"/>
          <a:ext cx="1661290"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b="1" kern="1200">
              <a:solidFill>
                <a:sysClr val="windowText" lastClr="000000">
                  <a:hueOff val="0"/>
                  <a:satOff val="0"/>
                  <a:lumOff val="0"/>
                  <a:alphaOff val="0"/>
                </a:sysClr>
              </a:solidFill>
              <a:latin typeface="Arial" pitchFamily="34" charset="0"/>
              <a:ea typeface="+mn-ea"/>
              <a:cs typeface="Arial" pitchFamily="34" charset="0"/>
            </a:rPr>
            <a:t>Sub-Brigadas</a:t>
          </a:r>
        </a:p>
      </dsp:txBody>
      <dsp:txXfrm>
        <a:off x="4350355" y="2622435"/>
        <a:ext cx="1634436" cy="431591"/>
      </dsp:txXfrm>
    </dsp:sp>
    <dsp:sp modelId="{D86AD300-D9BE-45E7-8F2D-7715665C6C10}">
      <dsp:nvSpPr>
        <dsp:cNvPr id="0" name=""/>
        <dsp:cNvSpPr/>
      </dsp:nvSpPr>
      <dsp:spPr>
        <a:xfrm>
          <a:off x="2193437" y="3201216"/>
          <a:ext cx="1331122" cy="4584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F67CBC5-BF7D-4375-9C36-04AC991DEF3C}">
      <dsp:nvSpPr>
        <dsp:cNvPr id="0" name=""/>
        <dsp:cNvSpPr/>
      </dsp:nvSpPr>
      <dsp:spPr>
        <a:xfrm>
          <a:off x="2273655" y="3277423"/>
          <a:ext cx="1331122"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b="1" kern="1200">
              <a:solidFill>
                <a:sysClr val="windowText" lastClr="000000">
                  <a:hueOff val="0"/>
                  <a:satOff val="0"/>
                  <a:lumOff val="0"/>
                  <a:alphaOff val="0"/>
                </a:sysClr>
              </a:solidFill>
              <a:latin typeface="Arial" pitchFamily="34" charset="0"/>
              <a:ea typeface="+mn-ea"/>
              <a:cs typeface="Arial" pitchFamily="34" charset="0"/>
            </a:rPr>
            <a:t>Comunicación</a:t>
          </a:r>
        </a:p>
      </dsp:txBody>
      <dsp:txXfrm>
        <a:off x="2287082" y="3290850"/>
        <a:ext cx="1304268" cy="431591"/>
      </dsp:txXfrm>
    </dsp:sp>
    <dsp:sp modelId="{D22C8F60-0C73-4D53-A638-0CEAD6E74FD2}">
      <dsp:nvSpPr>
        <dsp:cNvPr id="0" name=""/>
        <dsp:cNvSpPr/>
      </dsp:nvSpPr>
      <dsp:spPr>
        <a:xfrm>
          <a:off x="2197927" y="3869632"/>
          <a:ext cx="1322141" cy="4584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D36402C-C6EA-4CB0-BD2F-C2A25054ED11}">
      <dsp:nvSpPr>
        <dsp:cNvPr id="0" name=""/>
        <dsp:cNvSpPr/>
      </dsp:nvSpPr>
      <dsp:spPr>
        <a:xfrm>
          <a:off x="2278145" y="3945839"/>
          <a:ext cx="1322141"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a:solidFill>
                <a:sysClr val="windowText" lastClr="000000">
                  <a:hueOff val="0"/>
                  <a:satOff val="0"/>
                  <a:lumOff val="0"/>
                  <a:alphaOff val="0"/>
                </a:sysClr>
              </a:solidFill>
              <a:latin typeface="Arial" pitchFamily="34" charset="0"/>
              <a:ea typeface="+mn-ea"/>
              <a:cs typeface="Arial" pitchFamily="34" charset="0"/>
            </a:rPr>
            <a:t>2 Estudiantes y un docente</a:t>
          </a:r>
        </a:p>
      </dsp:txBody>
      <dsp:txXfrm>
        <a:off x="2291572" y="3959266"/>
        <a:ext cx="1295287" cy="431591"/>
      </dsp:txXfrm>
    </dsp:sp>
    <dsp:sp modelId="{2C3A3656-46DB-4350-B717-B3F23DC61ADC}">
      <dsp:nvSpPr>
        <dsp:cNvPr id="0" name=""/>
        <dsp:cNvSpPr/>
      </dsp:nvSpPr>
      <dsp:spPr>
        <a:xfrm>
          <a:off x="3712668" y="3201216"/>
          <a:ext cx="1257815" cy="4584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6D947FA-28F2-4622-B1C8-8421A1606CD9}">
      <dsp:nvSpPr>
        <dsp:cNvPr id="0" name=""/>
        <dsp:cNvSpPr/>
      </dsp:nvSpPr>
      <dsp:spPr>
        <a:xfrm>
          <a:off x="3792886" y="3277423"/>
          <a:ext cx="1257815"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b="1" kern="1200">
              <a:solidFill>
                <a:sysClr val="windowText" lastClr="000000">
                  <a:hueOff val="0"/>
                  <a:satOff val="0"/>
                  <a:lumOff val="0"/>
                  <a:alphaOff val="0"/>
                </a:sysClr>
              </a:solidFill>
              <a:latin typeface="Arial" pitchFamily="34" charset="0"/>
              <a:ea typeface="+mn-ea"/>
              <a:cs typeface="Arial" pitchFamily="34" charset="0"/>
            </a:rPr>
            <a:t>Evacuación</a:t>
          </a:r>
        </a:p>
      </dsp:txBody>
      <dsp:txXfrm>
        <a:off x="3806313" y="3290850"/>
        <a:ext cx="1230961" cy="431591"/>
      </dsp:txXfrm>
    </dsp:sp>
    <dsp:sp modelId="{7075E4A7-FE4C-4064-BD10-E583462FAC19}">
      <dsp:nvSpPr>
        <dsp:cNvPr id="0" name=""/>
        <dsp:cNvSpPr/>
      </dsp:nvSpPr>
      <dsp:spPr>
        <a:xfrm>
          <a:off x="3680505" y="3869632"/>
          <a:ext cx="1322141" cy="4584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6AC5990-7638-45CD-A44E-3231D912CA03}">
      <dsp:nvSpPr>
        <dsp:cNvPr id="0" name=""/>
        <dsp:cNvSpPr/>
      </dsp:nvSpPr>
      <dsp:spPr>
        <a:xfrm>
          <a:off x="3760723" y="3945839"/>
          <a:ext cx="1322141"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a:solidFill>
                <a:sysClr val="windowText" lastClr="000000">
                  <a:hueOff val="0"/>
                  <a:satOff val="0"/>
                  <a:lumOff val="0"/>
                  <a:alphaOff val="0"/>
                </a:sysClr>
              </a:solidFill>
              <a:latin typeface="Arial" pitchFamily="34" charset="0"/>
              <a:ea typeface="+mn-ea"/>
              <a:cs typeface="Arial" pitchFamily="34" charset="0"/>
            </a:rPr>
            <a:t>4 Estudiantes y un docente</a:t>
          </a:r>
        </a:p>
      </dsp:txBody>
      <dsp:txXfrm>
        <a:off x="3774150" y="3959266"/>
        <a:ext cx="1295287" cy="431591"/>
      </dsp:txXfrm>
    </dsp:sp>
    <dsp:sp modelId="{504D5A52-48D3-4A20-A363-3DEED43C7A2F}">
      <dsp:nvSpPr>
        <dsp:cNvPr id="0" name=""/>
        <dsp:cNvSpPr/>
      </dsp:nvSpPr>
      <dsp:spPr>
        <a:xfrm>
          <a:off x="5158592" y="3201216"/>
          <a:ext cx="1331122" cy="4584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E11A92A-DC6F-4244-A7AE-9CEFEF54FB7C}">
      <dsp:nvSpPr>
        <dsp:cNvPr id="0" name=""/>
        <dsp:cNvSpPr/>
      </dsp:nvSpPr>
      <dsp:spPr>
        <a:xfrm>
          <a:off x="5238810" y="3277423"/>
          <a:ext cx="1331122"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b="1" kern="1200">
              <a:solidFill>
                <a:sysClr val="windowText" lastClr="000000">
                  <a:hueOff val="0"/>
                  <a:satOff val="0"/>
                  <a:lumOff val="0"/>
                  <a:alphaOff val="0"/>
                </a:sysClr>
              </a:solidFill>
              <a:latin typeface="Arial" pitchFamily="34" charset="0"/>
              <a:ea typeface="+mn-ea"/>
              <a:cs typeface="Arial" pitchFamily="34" charset="0"/>
            </a:rPr>
            <a:t>Búsqueda y Rescate</a:t>
          </a:r>
        </a:p>
      </dsp:txBody>
      <dsp:txXfrm>
        <a:off x="5252237" y="3290850"/>
        <a:ext cx="1304268" cy="431591"/>
      </dsp:txXfrm>
    </dsp:sp>
    <dsp:sp modelId="{2E9AA3CD-A5F9-4309-88FA-A162135007E9}">
      <dsp:nvSpPr>
        <dsp:cNvPr id="0" name=""/>
        <dsp:cNvSpPr/>
      </dsp:nvSpPr>
      <dsp:spPr>
        <a:xfrm>
          <a:off x="5163082" y="3869632"/>
          <a:ext cx="1322141" cy="4584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A5EFC01-424A-4F40-8F28-551C9852779B}">
      <dsp:nvSpPr>
        <dsp:cNvPr id="0" name=""/>
        <dsp:cNvSpPr/>
      </dsp:nvSpPr>
      <dsp:spPr>
        <a:xfrm>
          <a:off x="5243300" y="3945839"/>
          <a:ext cx="1322141"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a:solidFill>
                <a:sysClr val="windowText" lastClr="000000">
                  <a:hueOff val="0"/>
                  <a:satOff val="0"/>
                  <a:lumOff val="0"/>
                  <a:alphaOff val="0"/>
                </a:sysClr>
              </a:solidFill>
              <a:latin typeface="Arial" pitchFamily="34" charset="0"/>
              <a:ea typeface="+mn-ea"/>
              <a:cs typeface="Arial" pitchFamily="34" charset="0"/>
            </a:rPr>
            <a:t>4 Estudiantes y un docente</a:t>
          </a:r>
        </a:p>
      </dsp:txBody>
      <dsp:txXfrm>
        <a:off x="5256727" y="3959266"/>
        <a:ext cx="1295287" cy="431591"/>
      </dsp:txXfrm>
    </dsp:sp>
    <dsp:sp modelId="{25939DEC-048A-4BA7-A485-A1F97D1ED943}">
      <dsp:nvSpPr>
        <dsp:cNvPr id="0" name=""/>
        <dsp:cNvSpPr/>
      </dsp:nvSpPr>
      <dsp:spPr>
        <a:xfrm>
          <a:off x="6650151" y="3201216"/>
          <a:ext cx="1331122" cy="4584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648EA09-E6A5-4B78-91C4-01CC0E1D76E4}">
      <dsp:nvSpPr>
        <dsp:cNvPr id="0" name=""/>
        <dsp:cNvSpPr/>
      </dsp:nvSpPr>
      <dsp:spPr>
        <a:xfrm>
          <a:off x="6730368" y="3277423"/>
          <a:ext cx="1331122"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b="1" kern="1200">
              <a:solidFill>
                <a:sysClr val="windowText" lastClr="000000">
                  <a:hueOff val="0"/>
                  <a:satOff val="0"/>
                  <a:lumOff val="0"/>
                  <a:alphaOff val="0"/>
                </a:sysClr>
              </a:solidFill>
              <a:latin typeface="Arial" pitchFamily="34" charset="0"/>
              <a:ea typeface="+mn-ea"/>
              <a:cs typeface="Arial" pitchFamily="34" charset="0"/>
            </a:rPr>
            <a:t>Contra incendio</a:t>
          </a:r>
        </a:p>
      </dsp:txBody>
      <dsp:txXfrm>
        <a:off x="6743795" y="3290850"/>
        <a:ext cx="1304268" cy="431591"/>
      </dsp:txXfrm>
    </dsp:sp>
    <dsp:sp modelId="{B8539EF1-94B0-472A-89E0-DCA1DC27F640}">
      <dsp:nvSpPr>
        <dsp:cNvPr id="0" name=""/>
        <dsp:cNvSpPr/>
      </dsp:nvSpPr>
      <dsp:spPr>
        <a:xfrm>
          <a:off x="6654641" y="3869632"/>
          <a:ext cx="1322141" cy="458445"/>
        </a:xfrm>
        <a:prstGeom prst="roundRect">
          <a:avLst>
            <a:gd name="adj" fmla="val 10000"/>
          </a:avLst>
        </a:prstGeom>
        <a:solidFill>
          <a:srgbClr val="4F81BD">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5869AC2-AA28-4261-A61B-A2C3A398C1B3}">
      <dsp:nvSpPr>
        <dsp:cNvPr id="0" name=""/>
        <dsp:cNvSpPr/>
      </dsp:nvSpPr>
      <dsp:spPr>
        <a:xfrm>
          <a:off x="6734859" y="3945839"/>
          <a:ext cx="1322141" cy="458445"/>
        </a:xfrm>
        <a:prstGeom prst="roundRect">
          <a:avLst>
            <a:gd name="adj" fmla="val 10000"/>
          </a:avLst>
        </a:prstGeom>
        <a:solidFill>
          <a:sysClr val="window" lastClr="FFFFFF">
            <a:alpha val="90000"/>
            <a:hueOff val="0"/>
            <a:satOff val="0"/>
            <a:lumOff val="0"/>
            <a:alphaOff val="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ES" sz="800" kern="1200">
              <a:solidFill>
                <a:sysClr val="windowText" lastClr="000000">
                  <a:hueOff val="0"/>
                  <a:satOff val="0"/>
                  <a:lumOff val="0"/>
                  <a:alphaOff val="0"/>
                </a:sysClr>
              </a:solidFill>
              <a:latin typeface="Arial" pitchFamily="34" charset="0"/>
              <a:ea typeface="+mn-ea"/>
              <a:cs typeface="Arial" pitchFamily="34" charset="0"/>
            </a:rPr>
            <a:t>4 Estudiantes y un docente</a:t>
          </a:r>
        </a:p>
      </dsp:txBody>
      <dsp:txXfrm>
        <a:off x="6748286" y="3959266"/>
        <a:ext cx="1295287" cy="43159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157858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265522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120995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111290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91649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194828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176226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125206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234487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142180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EA678A-8619-403E-8A78-B1A526943FE2}" type="datetimeFigureOut">
              <a:rPr lang="es-EC" smtClean="0"/>
              <a:t>21/06/2018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BCEE595-E30E-4430-9B33-702790CE01CD}" type="slidenum">
              <a:rPr lang="es-EC" smtClean="0"/>
              <a:t>‹Nº›</a:t>
            </a:fld>
            <a:endParaRPr lang="es-EC"/>
          </a:p>
        </p:txBody>
      </p:sp>
    </p:spTree>
    <p:extLst>
      <p:ext uri="{BB962C8B-B14F-4D97-AF65-F5344CB8AC3E}">
        <p14:creationId xmlns:p14="http://schemas.microsoft.com/office/powerpoint/2010/main" val="186191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A678A-8619-403E-8A78-B1A526943FE2}" type="datetimeFigureOut">
              <a:rPr lang="es-EC" smtClean="0"/>
              <a:t>21/06/2018</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EE595-E30E-4430-9B33-702790CE01CD}" type="slidenum">
              <a:rPr lang="es-EC" smtClean="0"/>
              <a:t>‹Nº›</a:t>
            </a:fld>
            <a:endParaRPr lang="es-EC"/>
          </a:p>
        </p:txBody>
      </p:sp>
    </p:spTree>
    <p:extLst>
      <p:ext uri="{BB962C8B-B14F-4D97-AF65-F5344CB8AC3E}">
        <p14:creationId xmlns:p14="http://schemas.microsoft.com/office/powerpoint/2010/main" val="387627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0.emf"/></Relationships>
</file>

<file path=ppt/slides/_rels/slide3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4.emf"/></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29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24" name="1 Título"/>
          <p:cNvSpPr txBox="1">
            <a:spLocks/>
          </p:cNvSpPr>
          <p:nvPr/>
        </p:nvSpPr>
        <p:spPr>
          <a:xfrm>
            <a:off x="1619672" y="548680"/>
            <a:ext cx="5904656" cy="13681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2880"/>
            <a:r>
              <a:rPr lang="es-EC" sz="3600" b="1" dirty="0" smtClean="0">
                <a:latin typeface="Arial" pitchFamily="34" charset="0"/>
                <a:cs typeface="Arial" pitchFamily="34" charset="0"/>
              </a:rPr>
              <a:t>UNIVERSIDAD DE LAS FUERZAS ARMADAS - </a:t>
            </a:r>
            <a:r>
              <a:rPr lang="es-EC" sz="3600" b="1" dirty="0" err="1" smtClean="0">
                <a:latin typeface="Arial" pitchFamily="34" charset="0"/>
                <a:cs typeface="Arial" pitchFamily="34" charset="0"/>
              </a:rPr>
              <a:t>ESPE</a:t>
            </a:r>
            <a:endParaRPr lang="es-EC" sz="3600" b="1" dirty="0">
              <a:latin typeface="Arial" pitchFamily="34" charset="0"/>
              <a:cs typeface="Arial" pitchFamily="34" charset="0"/>
            </a:endParaRPr>
          </a:p>
        </p:txBody>
      </p:sp>
      <p:sp>
        <p:nvSpPr>
          <p:cNvPr id="25" name="2 Subtítulo"/>
          <p:cNvSpPr txBox="1">
            <a:spLocks/>
          </p:cNvSpPr>
          <p:nvPr/>
        </p:nvSpPr>
        <p:spPr>
          <a:xfrm>
            <a:off x="683568" y="2744924"/>
            <a:ext cx="7776864" cy="1368152"/>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dirty="0" smtClean="0">
                <a:latin typeface="Arial" pitchFamily="34" charset="0"/>
                <a:cs typeface="Arial" pitchFamily="34" charset="0"/>
              </a:rPr>
              <a:t>LOS RIESGOS DE ORIGEN NATURAL QUE PUEDEN AFECTAR A LA UNIDAD EDUCATIVA SEBASTIÁN DE BENALCÁZAR, UBICADO EN LA PARROQUIA EL ENO, CANTÓN LAGO AGRIO, PROVINCIA DE SUCUMBÍOS</a:t>
            </a:r>
            <a:endParaRPr lang="es-EC" dirty="0">
              <a:latin typeface="Arial" pitchFamily="34" charset="0"/>
              <a:cs typeface="Arial" pitchFamily="34" charset="0"/>
            </a:endParaRPr>
          </a:p>
        </p:txBody>
      </p:sp>
      <p:sp>
        <p:nvSpPr>
          <p:cNvPr id="26" name="2 Subtítulo"/>
          <p:cNvSpPr txBox="1">
            <a:spLocks/>
          </p:cNvSpPr>
          <p:nvPr/>
        </p:nvSpPr>
        <p:spPr>
          <a:xfrm>
            <a:off x="683568" y="4288648"/>
            <a:ext cx="5544616"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C" sz="2200" b="1" dirty="0" smtClean="0">
                <a:solidFill>
                  <a:schemeClr val="tx1"/>
                </a:solidFill>
                <a:latin typeface="Arial" pitchFamily="34" charset="0"/>
                <a:cs typeface="Arial" pitchFamily="34" charset="0"/>
              </a:rPr>
              <a:t>Autora: </a:t>
            </a:r>
            <a:r>
              <a:rPr lang="es-EC" sz="2200" dirty="0" err="1" smtClean="0">
                <a:solidFill>
                  <a:schemeClr val="tx1"/>
                </a:solidFill>
                <a:latin typeface="Arial" pitchFamily="34" charset="0"/>
                <a:cs typeface="Arial" pitchFamily="34" charset="0"/>
              </a:rPr>
              <a:t>Gavilanez</a:t>
            </a:r>
            <a:r>
              <a:rPr lang="es-EC" sz="2200" dirty="0">
                <a:solidFill>
                  <a:schemeClr val="tx1"/>
                </a:solidFill>
                <a:latin typeface="Arial" pitchFamily="34" charset="0"/>
                <a:cs typeface="Arial" pitchFamily="34" charset="0"/>
              </a:rPr>
              <a:t> </a:t>
            </a:r>
            <a:r>
              <a:rPr lang="es-EC" sz="2200" dirty="0" err="1">
                <a:solidFill>
                  <a:schemeClr val="tx1"/>
                </a:solidFill>
                <a:latin typeface="Arial" pitchFamily="34" charset="0"/>
                <a:cs typeface="Arial" pitchFamily="34" charset="0"/>
              </a:rPr>
              <a:t>Pazuña</a:t>
            </a:r>
            <a:r>
              <a:rPr lang="es-EC" sz="2200" dirty="0">
                <a:solidFill>
                  <a:schemeClr val="tx1"/>
                </a:solidFill>
                <a:latin typeface="Arial" pitchFamily="34" charset="0"/>
                <a:cs typeface="Arial" pitchFamily="34" charset="0"/>
              </a:rPr>
              <a:t> </a:t>
            </a:r>
            <a:r>
              <a:rPr lang="es-EC" sz="2200" dirty="0" err="1">
                <a:solidFill>
                  <a:schemeClr val="tx1"/>
                </a:solidFill>
                <a:latin typeface="Arial" pitchFamily="34" charset="0"/>
                <a:cs typeface="Arial" pitchFamily="34" charset="0"/>
              </a:rPr>
              <a:t>Marylin</a:t>
            </a:r>
            <a:r>
              <a:rPr lang="es-EC" sz="2200" dirty="0">
                <a:solidFill>
                  <a:schemeClr val="tx1"/>
                </a:solidFill>
                <a:latin typeface="Arial" pitchFamily="34" charset="0"/>
                <a:cs typeface="Arial" pitchFamily="34" charset="0"/>
              </a:rPr>
              <a:t> </a:t>
            </a:r>
            <a:r>
              <a:rPr lang="es-EC" sz="2200" dirty="0" err="1">
                <a:solidFill>
                  <a:schemeClr val="tx1"/>
                </a:solidFill>
                <a:latin typeface="Arial" pitchFamily="34" charset="0"/>
                <a:cs typeface="Arial" pitchFamily="34" charset="0"/>
              </a:rPr>
              <a:t>Yalitza</a:t>
            </a:r>
            <a:r>
              <a:rPr lang="es-EC" sz="2200" dirty="0">
                <a:solidFill>
                  <a:schemeClr val="tx1"/>
                </a:solidFill>
                <a:latin typeface="Arial" pitchFamily="34" charset="0"/>
                <a:cs typeface="Arial" pitchFamily="34" charset="0"/>
              </a:rPr>
              <a:t> </a:t>
            </a:r>
          </a:p>
        </p:txBody>
      </p:sp>
      <p:sp>
        <p:nvSpPr>
          <p:cNvPr id="27" name="2 Subtítulo"/>
          <p:cNvSpPr txBox="1">
            <a:spLocks/>
          </p:cNvSpPr>
          <p:nvPr/>
        </p:nvSpPr>
        <p:spPr>
          <a:xfrm>
            <a:off x="683568" y="4864712"/>
            <a:ext cx="6840760"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C" sz="2200" b="1" dirty="0" smtClean="0">
                <a:solidFill>
                  <a:schemeClr val="tx1"/>
                </a:solidFill>
                <a:latin typeface="Arial" pitchFamily="34" charset="0"/>
                <a:cs typeface="Arial" pitchFamily="34" charset="0"/>
              </a:rPr>
              <a:t>Director: </a:t>
            </a:r>
            <a:r>
              <a:rPr lang="es-EC" sz="2200" dirty="0" err="1" smtClean="0">
                <a:solidFill>
                  <a:schemeClr val="tx1"/>
                </a:solidFill>
                <a:latin typeface="Arial" pitchFamily="34" charset="0"/>
                <a:cs typeface="Arial" pitchFamily="34" charset="0"/>
              </a:rPr>
              <a:t>Crnl</a:t>
            </a:r>
            <a:r>
              <a:rPr lang="es-EC" sz="2200" dirty="0" smtClean="0">
                <a:solidFill>
                  <a:schemeClr val="tx1"/>
                </a:solidFill>
                <a:latin typeface="Arial" pitchFamily="34" charset="0"/>
                <a:cs typeface="Arial" pitchFamily="34" charset="0"/>
              </a:rPr>
              <a:t>. S.P. Vásquez Briones René Patricio</a:t>
            </a:r>
            <a:endParaRPr lang="es-EC" sz="2200" dirty="0">
              <a:solidFill>
                <a:schemeClr val="tx1"/>
              </a:solidFill>
              <a:latin typeface="Arial" pitchFamily="34" charset="0"/>
              <a:cs typeface="Arial" pitchFamily="34" charset="0"/>
            </a:endParaRPr>
          </a:p>
        </p:txBody>
      </p:sp>
      <p:sp>
        <p:nvSpPr>
          <p:cNvPr id="28" name="2 Subtítulo"/>
          <p:cNvSpPr txBox="1">
            <a:spLocks/>
          </p:cNvSpPr>
          <p:nvPr/>
        </p:nvSpPr>
        <p:spPr>
          <a:xfrm>
            <a:off x="755576" y="5758408"/>
            <a:ext cx="6400800" cy="91095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EC" b="1" dirty="0" err="1" smtClean="0">
                <a:solidFill>
                  <a:schemeClr val="tx1"/>
                </a:solidFill>
                <a:latin typeface="Arial" pitchFamily="34" charset="0"/>
                <a:cs typeface="Arial" pitchFamily="34" charset="0"/>
              </a:rPr>
              <a:t>SANGOLQUÍ</a:t>
            </a:r>
            <a:r>
              <a:rPr lang="es-EC" b="1" dirty="0" smtClean="0">
                <a:solidFill>
                  <a:schemeClr val="tx1"/>
                </a:solidFill>
                <a:latin typeface="Arial" pitchFamily="34" charset="0"/>
                <a:cs typeface="Arial" pitchFamily="34" charset="0"/>
              </a:rPr>
              <a:t> </a:t>
            </a:r>
          </a:p>
          <a:p>
            <a:r>
              <a:rPr lang="es-EC" b="1" dirty="0" smtClean="0">
                <a:solidFill>
                  <a:schemeClr val="tx1"/>
                </a:solidFill>
                <a:latin typeface="Arial" pitchFamily="34" charset="0"/>
                <a:cs typeface="Arial" pitchFamily="34" charset="0"/>
              </a:rPr>
              <a:t>2018</a:t>
            </a:r>
            <a:endParaRPr lang="es-EC"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4289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accent2"/>
                </a:solidFill>
                <a:latin typeface="Arial" pitchFamily="34" charset="0"/>
                <a:cs typeface="Arial" pitchFamily="34" charset="0"/>
              </a:rPr>
              <a:t>CAUSAS Y CONSECUENCIAS DEL PROBLEMA</a:t>
            </a:r>
            <a:endParaRPr lang="es-EC" sz="2400" b="1" dirty="0">
              <a:solidFill>
                <a:schemeClr val="accent2"/>
              </a:solidFill>
              <a:latin typeface="Arial" pitchFamily="34" charset="0"/>
              <a:cs typeface="Arial" pitchFamily="34" charset="0"/>
            </a:endParaRPr>
          </a:p>
        </p:txBody>
      </p:sp>
      <p:sp>
        <p:nvSpPr>
          <p:cNvPr id="5" name="1 Título"/>
          <p:cNvSpPr txBox="1">
            <a:spLocks/>
          </p:cNvSpPr>
          <p:nvPr/>
        </p:nvSpPr>
        <p:spPr>
          <a:xfrm>
            <a:off x="899592" y="1772816"/>
            <a:ext cx="2885492"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Causas</a:t>
            </a:r>
            <a:endParaRPr lang="es-EC" sz="2000" b="1" dirty="0">
              <a:latin typeface="Arial" pitchFamily="34" charset="0"/>
              <a:cs typeface="Arial" pitchFamily="34" charset="0"/>
            </a:endParaRPr>
          </a:p>
        </p:txBody>
      </p:sp>
      <p:sp>
        <p:nvSpPr>
          <p:cNvPr id="6" name="1 Título"/>
          <p:cNvSpPr txBox="1">
            <a:spLocks/>
          </p:cNvSpPr>
          <p:nvPr/>
        </p:nvSpPr>
        <p:spPr>
          <a:xfrm>
            <a:off x="418311" y="2276872"/>
            <a:ext cx="4037620" cy="2304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Tx/>
              <a:buChar char="-"/>
            </a:pPr>
            <a:r>
              <a:rPr lang="es-EC" sz="2000" dirty="0" smtClean="0">
                <a:latin typeface="Arial" pitchFamily="34" charset="0"/>
                <a:cs typeface="Arial" pitchFamily="34" charset="0"/>
              </a:rPr>
              <a:t>La contaminación del medio ambiente.</a:t>
            </a:r>
          </a:p>
          <a:p>
            <a:pPr marL="342900" indent="-342900" algn="just">
              <a:buFontTx/>
              <a:buChar char="-"/>
            </a:pPr>
            <a:r>
              <a:rPr lang="es-EC" sz="2000" dirty="0" smtClean="0">
                <a:latin typeface="Arial" pitchFamily="34" charset="0"/>
                <a:cs typeface="Arial" pitchFamily="34" charset="0"/>
              </a:rPr>
              <a:t>Explotación </a:t>
            </a:r>
            <a:r>
              <a:rPr lang="es-EC" sz="2000" dirty="0">
                <a:latin typeface="Arial" pitchFamily="34" charset="0"/>
                <a:cs typeface="Arial" pitchFamily="34" charset="0"/>
              </a:rPr>
              <a:t>errónea de recursos naturales renovables y no renovables.</a:t>
            </a:r>
          </a:p>
        </p:txBody>
      </p:sp>
      <p:sp>
        <p:nvSpPr>
          <p:cNvPr id="7" name="1 Título"/>
          <p:cNvSpPr txBox="1">
            <a:spLocks/>
          </p:cNvSpPr>
          <p:nvPr/>
        </p:nvSpPr>
        <p:spPr>
          <a:xfrm>
            <a:off x="4572000" y="1801511"/>
            <a:ext cx="4037620"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Consecuencias</a:t>
            </a:r>
            <a:endParaRPr lang="es-EC" sz="2000" b="1" dirty="0">
              <a:latin typeface="Arial" pitchFamily="34" charset="0"/>
              <a:cs typeface="Arial" pitchFamily="34" charset="0"/>
            </a:endParaRPr>
          </a:p>
        </p:txBody>
      </p:sp>
      <p:sp>
        <p:nvSpPr>
          <p:cNvPr id="8" name="1 Título"/>
          <p:cNvSpPr txBox="1">
            <a:spLocks/>
          </p:cNvSpPr>
          <p:nvPr/>
        </p:nvSpPr>
        <p:spPr>
          <a:xfrm>
            <a:off x="4788024" y="2318399"/>
            <a:ext cx="4037620" cy="11521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Tx/>
              <a:buChar char="-"/>
            </a:pPr>
            <a:r>
              <a:rPr lang="es-EC" sz="2000" dirty="0" smtClean="0">
                <a:latin typeface="Arial" pitchFamily="34" charset="0"/>
                <a:cs typeface="Arial" pitchFamily="34" charset="0"/>
              </a:rPr>
              <a:t>Pérdidas </a:t>
            </a:r>
            <a:r>
              <a:rPr lang="es-EC" sz="2000" dirty="0">
                <a:latin typeface="Arial" pitchFamily="34" charset="0"/>
                <a:cs typeface="Arial" pitchFamily="34" charset="0"/>
              </a:rPr>
              <a:t>de recursos naturales y </a:t>
            </a:r>
            <a:r>
              <a:rPr lang="es-EC" sz="2000" dirty="0" smtClean="0">
                <a:latin typeface="Arial" pitchFamily="34" charset="0"/>
                <a:cs typeface="Arial" pitchFamily="34" charset="0"/>
              </a:rPr>
              <a:t>económicos.</a:t>
            </a:r>
          </a:p>
          <a:p>
            <a:pPr marL="342900" indent="-342900" algn="just">
              <a:buFontTx/>
              <a:buChar char="-"/>
            </a:pPr>
            <a:r>
              <a:rPr lang="es-EC" sz="2000" dirty="0" smtClean="0">
                <a:latin typeface="Arial" pitchFamily="34" charset="0"/>
                <a:cs typeface="Arial" pitchFamily="34" charset="0"/>
              </a:rPr>
              <a:t>Pérdidas Humanas</a:t>
            </a:r>
          </a:p>
          <a:p>
            <a:pPr algn="just"/>
            <a:endParaRPr lang="es-EC" sz="2000" dirty="0">
              <a:latin typeface="Arial" pitchFamily="34" charset="0"/>
              <a:cs typeface="Arial" pitchFamily="34" charset="0"/>
            </a:endParaRPr>
          </a:p>
        </p:txBody>
      </p:sp>
      <p:pic>
        <p:nvPicPr>
          <p:cNvPr id="5122" name="Picture 2" descr="Resultado de imagen para contaminacion del amb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0717"/>
            <a:ext cx="3317540" cy="2232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Resultado de imagen para explotacion de recursos natur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644838"/>
            <a:ext cx="3384376" cy="1872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5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solidFill>
                  <a:schemeClr val="accent2"/>
                </a:solidFill>
                <a:latin typeface="Arial" pitchFamily="34" charset="0"/>
                <a:cs typeface="Arial" pitchFamily="34" charset="0"/>
              </a:rPr>
              <a:t>MARCO CONCEPTUAL Y LEGAL</a:t>
            </a:r>
            <a:endParaRPr lang="es-EC" sz="3600" b="1" dirty="0">
              <a:solidFill>
                <a:schemeClr val="accent2"/>
              </a:solidFill>
              <a:latin typeface="Arial" pitchFamily="34" charset="0"/>
              <a:cs typeface="Arial" pitchFamily="34" charset="0"/>
            </a:endParaRPr>
          </a:p>
        </p:txBody>
      </p:sp>
      <p:grpSp>
        <p:nvGrpSpPr>
          <p:cNvPr id="4" name="3 Grupo"/>
          <p:cNvGrpSpPr/>
          <p:nvPr/>
        </p:nvGrpSpPr>
        <p:grpSpPr>
          <a:xfrm>
            <a:off x="179512" y="1700807"/>
            <a:ext cx="4104456" cy="748751"/>
            <a:chOff x="3989375" y="220664"/>
            <a:chExt cx="3499420" cy="489600"/>
          </a:xfrm>
          <a:solidFill>
            <a:schemeClr val="accent6">
              <a:lumMod val="60000"/>
              <a:lumOff val="40000"/>
            </a:schemeClr>
          </a:solidFill>
        </p:grpSpPr>
        <p:sp>
          <p:nvSpPr>
            <p:cNvPr id="5" name="4 Rectángulo"/>
            <p:cNvSpPr/>
            <p:nvPr/>
          </p:nvSpPr>
          <p:spPr>
            <a:xfrm>
              <a:off x="3989375" y="220664"/>
              <a:ext cx="3499420" cy="489600"/>
            </a:xfrm>
            <a:prstGeom prst="rect">
              <a:avLst/>
            </a:prstGeom>
            <a:grpFill/>
          </p:spPr>
          <p:style>
            <a:lnRef idx="1">
              <a:schemeClr val="accent6"/>
            </a:lnRef>
            <a:fillRef idx="2">
              <a:schemeClr val="accent6"/>
            </a:fillRef>
            <a:effectRef idx="1">
              <a:schemeClr val="accent6"/>
            </a:effectRef>
            <a:fontRef idx="minor">
              <a:schemeClr val="dk1"/>
            </a:fontRef>
          </p:style>
        </p:sp>
        <p:sp>
          <p:nvSpPr>
            <p:cNvPr id="6" name="5 Rectángulo"/>
            <p:cNvSpPr/>
            <p:nvPr/>
          </p:nvSpPr>
          <p:spPr>
            <a:xfrm>
              <a:off x="3989375" y="220664"/>
              <a:ext cx="3499420" cy="489600"/>
            </a:xfrm>
            <a:prstGeom prst="rect">
              <a:avLst/>
            </a:prstGeom>
            <a:grpFill/>
          </p:spPr>
          <p:style>
            <a:lnRef idx="1">
              <a:schemeClr val="accent6"/>
            </a:lnRef>
            <a:fillRef idx="2">
              <a:schemeClr val="accent6"/>
            </a:fillRef>
            <a:effectRef idx="1">
              <a:schemeClr val="accent6"/>
            </a:effectRef>
            <a:fontRef idx="minor">
              <a:schemeClr val="dk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2200" b="1" kern="1200" dirty="0" smtClean="0">
                  <a:solidFill>
                    <a:schemeClr val="tx1"/>
                  </a:solidFill>
                  <a:latin typeface="Arial" pitchFamily="34" charset="0"/>
                  <a:cs typeface="Arial" pitchFamily="34" charset="0"/>
                </a:rPr>
                <a:t>Conceptual</a:t>
              </a:r>
              <a:endParaRPr lang="es-EC" sz="2200" b="1" kern="1200" dirty="0">
                <a:solidFill>
                  <a:schemeClr val="tx1"/>
                </a:solidFill>
                <a:latin typeface="Arial" pitchFamily="34" charset="0"/>
                <a:cs typeface="Arial" pitchFamily="34" charset="0"/>
              </a:endParaRPr>
            </a:p>
          </p:txBody>
        </p:sp>
      </p:grpSp>
      <p:grpSp>
        <p:nvGrpSpPr>
          <p:cNvPr id="7" name="6 Grupo"/>
          <p:cNvGrpSpPr/>
          <p:nvPr/>
        </p:nvGrpSpPr>
        <p:grpSpPr>
          <a:xfrm>
            <a:off x="179512" y="2366166"/>
            <a:ext cx="4104456" cy="4375202"/>
            <a:chOff x="3989375" y="710264"/>
            <a:chExt cx="3499420" cy="2613240"/>
          </a:xfrm>
        </p:grpSpPr>
        <p:sp>
          <p:nvSpPr>
            <p:cNvPr id="8" name="7 Rectángulo"/>
            <p:cNvSpPr/>
            <p:nvPr/>
          </p:nvSpPr>
          <p:spPr>
            <a:xfrm>
              <a:off x="3989375" y="710264"/>
              <a:ext cx="3499420" cy="2613240"/>
            </a:xfrm>
            <a:prstGeom prst="rect">
              <a:avLst/>
            </a:prstGeom>
          </p:spPr>
          <p:style>
            <a:lnRef idx="1">
              <a:schemeClr val="accent6"/>
            </a:lnRef>
            <a:fillRef idx="2">
              <a:schemeClr val="accent6"/>
            </a:fillRef>
            <a:effectRef idx="1">
              <a:schemeClr val="accent6"/>
            </a:effectRef>
            <a:fontRef idx="minor">
              <a:schemeClr val="dk1"/>
            </a:fontRef>
          </p:style>
        </p:sp>
        <p:sp>
          <p:nvSpPr>
            <p:cNvPr id="9" name="8 Rectángulo"/>
            <p:cNvSpPr/>
            <p:nvPr/>
          </p:nvSpPr>
          <p:spPr>
            <a:xfrm>
              <a:off x="3989375" y="710264"/>
              <a:ext cx="3499420" cy="2613240"/>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Alcance</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Amenaza</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Análisis del riesgo</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Condición</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Evaluación del riesgo</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Inseguridad</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Mitigación</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Peligro</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Probabilidad</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Riesgo</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Riesgo natural</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Seguridad</a:t>
              </a:r>
            </a:p>
            <a:p>
              <a:pPr marL="171450" lvl="1" indent="-171450" algn="just" defTabSz="755650">
                <a:lnSpc>
                  <a:spcPct val="90000"/>
                </a:lnSpc>
                <a:spcBef>
                  <a:spcPct val="0"/>
                </a:spcBef>
                <a:spcAft>
                  <a:spcPct val="15000"/>
                </a:spcAft>
                <a:buChar char="••"/>
              </a:pPr>
              <a:endParaRPr lang="es-EC" sz="2200" dirty="0" smtClean="0">
                <a:latin typeface="Arial" pitchFamily="34" charset="0"/>
                <a:cs typeface="Arial" pitchFamily="34" charset="0"/>
              </a:endParaRPr>
            </a:p>
            <a:p>
              <a:pPr marL="171450" lvl="1" indent="-171450" algn="just" defTabSz="755650">
                <a:lnSpc>
                  <a:spcPct val="90000"/>
                </a:lnSpc>
                <a:spcBef>
                  <a:spcPct val="0"/>
                </a:spcBef>
                <a:spcAft>
                  <a:spcPct val="15000"/>
                </a:spcAft>
                <a:buChar char="••"/>
              </a:pPr>
              <a:endParaRPr lang="es-EC" sz="2200" kern="1200" dirty="0">
                <a:latin typeface="Arial" pitchFamily="34" charset="0"/>
                <a:cs typeface="Arial" pitchFamily="34" charset="0"/>
              </a:endParaRPr>
            </a:p>
          </p:txBody>
        </p:sp>
      </p:grpSp>
      <p:grpSp>
        <p:nvGrpSpPr>
          <p:cNvPr id="14" name="13 Grupo"/>
          <p:cNvGrpSpPr/>
          <p:nvPr/>
        </p:nvGrpSpPr>
        <p:grpSpPr>
          <a:xfrm>
            <a:off x="4576680" y="1705911"/>
            <a:ext cx="4315800" cy="711782"/>
            <a:chOff x="3989375" y="220664"/>
            <a:chExt cx="3499420" cy="489600"/>
          </a:xfrm>
        </p:grpSpPr>
        <p:sp>
          <p:nvSpPr>
            <p:cNvPr id="15" name="14 Rectángulo"/>
            <p:cNvSpPr/>
            <p:nvPr/>
          </p:nvSpPr>
          <p:spPr>
            <a:xfrm>
              <a:off x="3989375" y="220664"/>
              <a:ext cx="3499420" cy="489600"/>
            </a:xfrm>
            <a:prstGeom prst="rect">
              <a:avLst/>
            </a:prstGeom>
          </p:spPr>
          <p:style>
            <a:lnRef idx="1">
              <a:schemeClr val="accent3"/>
            </a:lnRef>
            <a:fillRef idx="2">
              <a:schemeClr val="accent3"/>
            </a:fillRef>
            <a:effectRef idx="1">
              <a:schemeClr val="accent3"/>
            </a:effectRef>
            <a:fontRef idx="minor">
              <a:schemeClr val="dk1"/>
            </a:fontRef>
          </p:style>
        </p:sp>
        <p:sp>
          <p:nvSpPr>
            <p:cNvPr id="16" name="15 Rectángulo"/>
            <p:cNvSpPr/>
            <p:nvPr/>
          </p:nvSpPr>
          <p:spPr>
            <a:xfrm>
              <a:off x="3989375" y="220664"/>
              <a:ext cx="3499420" cy="489600"/>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2200" b="1" kern="1200" dirty="0" smtClean="0">
                  <a:solidFill>
                    <a:schemeClr val="tx1"/>
                  </a:solidFill>
                  <a:latin typeface="Arial" pitchFamily="34" charset="0"/>
                  <a:cs typeface="Arial" pitchFamily="34" charset="0"/>
                </a:rPr>
                <a:t>Legal</a:t>
              </a:r>
              <a:endParaRPr lang="es-EC" sz="2200" b="1" kern="1200" dirty="0">
                <a:solidFill>
                  <a:schemeClr val="tx1"/>
                </a:solidFill>
                <a:latin typeface="Arial" pitchFamily="34" charset="0"/>
                <a:cs typeface="Arial" pitchFamily="34" charset="0"/>
              </a:endParaRPr>
            </a:p>
          </p:txBody>
        </p:sp>
      </p:grpSp>
      <p:grpSp>
        <p:nvGrpSpPr>
          <p:cNvPr id="17" name="16 Grupo"/>
          <p:cNvGrpSpPr/>
          <p:nvPr/>
        </p:nvGrpSpPr>
        <p:grpSpPr>
          <a:xfrm>
            <a:off x="4576680" y="2371267"/>
            <a:ext cx="4315802" cy="4370099"/>
            <a:chOff x="3989374" y="710263"/>
            <a:chExt cx="3499421" cy="2745763"/>
          </a:xfrm>
        </p:grpSpPr>
        <p:sp>
          <p:nvSpPr>
            <p:cNvPr id="18" name="17 Rectángulo"/>
            <p:cNvSpPr/>
            <p:nvPr/>
          </p:nvSpPr>
          <p:spPr>
            <a:xfrm>
              <a:off x="3989375" y="710264"/>
              <a:ext cx="3499420" cy="2613240"/>
            </a:xfrm>
            <a:prstGeom prst="rect">
              <a:avLst/>
            </a:prstGeom>
          </p:spPr>
          <p:style>
            <a:lnRef idx="1">
              <a:schemeClr val="accent3"/>
            </a:lnRef>
            <a:fillRef idx="2">
              <a:schemeClr val="accent3"/>
            </a:fillRef>
            <a:effectRef idx="1">
              <a:schemeClr val="accent3"/>
            </a:effectRef>
            <a:fontRef idx="minor">
              <a:schemeClr val="dk1"/>
            </a:fontRef>
          </p:style>
        </p:sp>
        <p:sp>
          <p:nvSpPr>
            <p:cNvPr id="19" name="18 Rectángulo"/>
            <p:cNvSpPr/>
            <p:nvPr/>
          </p:nvSpPr>
          <p:spPr>
            <a:xfrm>
              <a:off x="3989374" y="710263"/>
              <a:ext cx="3499419" cy="2745763"/>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Constitución de la República del Ecuador</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Ley de Seguridad Pública y Privada</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Plan Nacional del Buen Vivir 2017-2021</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Estatuto Orgánico de Gestión Organizacional por Procesos de la Secretaria de Gestión de Riesgos</a:t>
              </a:r>
            </a:p>
            <a:p>
              <a:pPr marL="171450" lvl="1" indent="-171450" algn="just" defTabSz="755650">
                <a:lnSpc>
                  <a:spcPct val="90000"/>
                </a:lnSpc>
                <a:spcBef>
                  <a:spcPct val="0"/>
                </a:spcBef>
                <a:spcAft>
                  <a:spcPct val="15000"/>
                </a:spcAft>
                <a:buChar char="••"/>
              </a:pPr>
              <a:r>
                <a:rPr lang="es-EC" sz="2200" dirty="0" smtClean="0">
                  <a:latin typeface="Arial" pitchFamily="34" charset="0"/>
                  <a:cs typeface="Arial" pitchFamily="34" charset="0"/>
                </a:rPr>
                <a:t>Acuerdo Nro</a:t>
              </a:r>
              <a:r>
                <a:rPr lang="es-EC" sz="2200" dirty="0">
                  <a:latin typeface="Arial" pitchFamily="34" charset="0"/>
                  <a:cs typeface="Arial" pitchFamily="34" charset="0"/>
                </a:rPr>
                <a:t>. MINEDUC-ME-2016-00096-A</a:t>
              </a:r>
              <a:endParaRPr lang="es-EC" sz="2200" dirty="0" smtClean="0">
                <a:latin typeface="Arial" pitchFamily="34" charset="0"/>
                <a:cs typeface="Arial" pitchFamily="34" charset="0"/>
              </a:endParaRPr>
            </a:p>
            <a:p>
              <a:pPr marL="171450" lvl="1" indent="-171450" algn="just" defTabSz="755650">
                <a:lnSpc>
                  <a:spcPct val="90000"/>
                </a:lnSpc>
                <a:spcBef>
                  <a:spcPct val="0"/>
                </a:spcBef>
                <a:spcAft>
                  <a:spcPct val="15000"/>
                </a:spcAft>
                <a:buChar char="••"/>
              </a:pPr>
              <a:endParaRPr lang="es-EC" sz="2200" dirty="0" smtClean="0">
                <a:latin typeface="Arial" pitchFamily="34" charset="0"/>
                <a:cs typeface="Arial" pitchFamily="34" charset="0"/>
              </a:endParaRPr>
            </a:p>
            <a:p>
              <a:pPr marL="171450" lvl="1" indent="-171450" algn="just" defTabSz="755650">
                <a:lnSpc>
                  <a:spcPct val="90000"/>
                </a:lnSpc>
                <a:spcBef>
                  <a:spcPct val="0"/>
                </a:spcBef>
                <a:spcAft>
                  <a:spcPct val="15000"/>
                </a:spcAft>
                <a:buChar char="••"/>
              </a:pPr>
              <a:endParaRPr lang="es-EC" sz="2200" kern="1200" dirty="0">
                <a:latin typeface="Arial" pitchFamily="34" charset="0"/>
                <a:cs typeface="Arial" pitchFamily="34" charset="0"/>
              </a:endParaRPr>
            </a:p>
          </p:txBody>
        </p:sp>
      </p:grpSp>
    </p:spTree>
    <p:extLst>
      <p:ext uri="{BB962C8B-B14F-4D97-AF65-F5344CB8AC3E}">
        <p14:creationId xmlns:p14="http://schemas.microsoft.com/office/powerpoint/2010/main" val="261815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4"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chemeClr val="accent2"/>
                </a:solidFill>
                <a:latin typeface="Arial" pitchFamily="34" charset="0"/>
                <a:cs typeface="Arial" pitchFamily="34" charset="0"/>
              </a:rPr>
              <a:t>ELABORACIÓN DE HIPÓTESIS O INTERROGANTES</a:t>
            </a:r>
            <a:endParaRPr lang="es-EC" sz="2800" b="1" dirty="0">
              <a:solidFill>
                <a:schemeClr val="accent2"/>
              </a:solidFill>
              <a:latin typeface="Arial" pitchFamily="34" charset="0"/>
              <a:cs typeface="Arial" pitchFamily="34" charset="0"/>
            </a:endParaRPr>
          </a:p>
        </p:txBody>
      </p:sp>
      <p:sp>
        <p:nvSpPr>
          <p:cNvPr id="6" name="5 Rectángulo"/>
          <p:cNvSpPr/>
          <p:nvPr/>
        </p:nvSpPr>
        <p:spPr>
          <a:xfrm>
            <a:off x="323528" y="2422028"/>
            <a:ext cx="4572000" cy="2031325"/>
          </a:xfrm>
          <a:prstGeom prst="rect">
            <a:avLst/>
          </a:prstGeom>
        </p:spPr>
        <p:txBody>
          <a:bodyPr>
            <a:spAutoFit/>
          </a:bodyPr>
          <a:lstStyle/>
          <a:p>
            <a:pPr algn="just"/>
            <a:r>
              <a:rPr lang="es-EC" dirty="0">
                <a:latin typeface="Arial" pitchFamily="34" charset="0"/>
                <a:cs typeface="Arial" pitchFamily="34" charset="0"/>
              </a:rPr>
              <a:t>¿Un plan de seguridad física ayudará a precautelar la vida de los estudiantes, docentes, personal administrativo de servicios y bienes de la Unidad Educativa Sebastián de Benalcázar en caso de que se materialicen los riesgos de origen natural?</a:t>
            </a:r>
          </a:p>
        </p:txBody>
      </p:sp>
      <p:sp>
        <p:nvSpPr>
          <p:cNvPr id="7" name="6 Rectángulo"/>
          <p:cNvSpPr/>
          <p:nvPr/>
        </p:nvSpPr>
        <p:spPr>
          <a:xfrm>
            <a:off x="323528" y="2042264"/>
            <a:ext cx="4572000" cy="369332"/>
          </a:xfrm>
          <a:prstGeom prst="rect">
            <a:avLst/>
          </a:prstGeom>
        </p:spPr>
        <p:txBody>
          <a:bodyPr>
            <a:spAutoFit/>
          </a:bodyPr>
          <a:lstStyle/>
          <a:p>
            <a:pPr algn="ctr"/>
            <a:r>
              <a:rPr lang="es-EC" b="1" dirty="0" smtClean="0">
                <a:latin typeface="Arial" pitchFamily="34" charset="0"/>
                <a:cs typeface="Arial" pitchFamily="34" charset="0"/>
              </a:rPr>
              <a:t>Pregunta de investigación</a:t>
            </a:r>
            <a:endParaRPr lang="es-EC" b="1" dirty="0">
              <a:latin typeface="Arial" pitchFamily="34" charset="0"/>
              <a:cs typeface="Arial" pitchFamily="34" charset="0"/>
            </a:endParaRPr>
          </a:p>
        </p:txBody>
      </p:sp>
      <p:sp>
        <p:nvSpPr>
          <p:cNvPr id="8" name="AutoShape 2" descr="Resultado de imagen para pregunta de investig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pregunta de investigac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6" descr="Resultado de imagen para pregunta de investigac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8" descr="Resultado de imagen para pregunta de investigac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54" name="Picture 10" descr="Resultado de imagen para pregunta de investigac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453353"/>
            <a:ext cx="2880320" cy="2163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5364087" y="2060848"/>
            <a:ext cx="3456385" cy="369332"/>
          </a:xfrm>
          <a:prstGeom prst="rect">
            <a:avLst/>
          </a:prstGeom>
        </p:spPr>
        <p:txBody>
          <a:bodyPr wrap="square">
            <a:spAutoFit/>
          </a:bodyPr>
          <a:lstStyle/>
          <a:p>
            <a:pPr algn="ctr"/>
            <a:r>
              <a:rPr lang="es-EC" b="1" dirty="0" smtClean="0">
                <a:latin typeface="Arial" pitchFamily="34" charset="0"/>
                <a:cs typeface="Arial" pitchFamily="34" charset="0"/>
              </a:rPr>
              <a:t>Variable Independiente</a:t>
            </a:r>
            <a:endParaRPr lang="es-EC" b="1" dirty="0">
              <a:latin typeface="Arial" pitchFamily="34" charset="0"/>
              <a:cs typeface="Arial" pitchFamily="34" charset="0"/>
            </a:endParaRPr>
          </a:p>
        </p:txBody>
      </p:sp>
      <p:sp>
        <p:nvSpPr>
          <p:cNvPr id="14" name="13 Rectángulo"/>
          <p:cNvSpPr/>
          <p:nvPr/>
        </p:nvSpPr>
        <p:spPr>
          <a:xfrm>
            <a:off x="5364087" y="3440843"/>
            <a:ext cx="3456385" cy="369332"/>
          </a:xfrm>
          <a:prstGeom prst="rect">
            <a:avLst/>
          </a:prstGeom>
        </p:spPr>
        <p:txBody>
          <a:bodyPr wrap="square">
            <a:spAutoFit/>
          </a:bodyPr>
          <a:lstStyle/>
          <a:p>
            <a:pPr algn="ctr"/>
            <a:r>
              <a:rPr lang="es-EC" b="1" dirty="0" smtClean="0">
                <a:latin typeface="Arial" pitchFamily="34" charset="0"/>
                <a:cs typeface="Arial" pitchFamily="34" charset="0"/>
              </a:rPr>
              <a:t>Variable Dependiente</a:t>
            </a:r>
            <a:endParaRPr lang="es-EC" b="1" dirty="0">
              <a:latin typeface="Arial" pitchFamily="34" charset="0"/>
              <a:cs typeface="Arial" pitchFamily="34" charset="0"/>
            </a:endParaRPr>
          </a:p>
        </p:txBody>
      </p:sp>
      <p:sp>
        <p:nvSpPr>
          <p:cNvPr id="15" name="14 Rectángulo"/>
          <p:cNvSpPr/>
          <p:nvPr/>
        </p:nvSpPr>
        <p:spPr>
          <a:xfrm>
            <a:off x="5394883" y="2492896"/>
            <a:ext cx="3456385" cy="369332"/>
          </a:xfrm>
          <a:prstGeom prst="rect">
            <a:avLst/>
          </a:prstGeom>
        </p:spPr>
        <p:txBody>
          <a:bodyPr wrap="square">
            <a:spAutoFit/>
          </a:bodyPr>
          <a:lstStyle/>
          <a:p>
            <a:pPr algn="ctr"/>
            <a:r>
              <a:rPr lang="es-EC" dirty="0" smtClean="0">
                <a:latin typeface="Arial" pitchFamily="34" charset="0"/>
                <a:cs typeface="Arial" pitchFamily="34" charset="0"/>
              </a:rPr>
              <a:t>Seguridad</a:t>
            </a:r>
            <a:endParaRPr lang="es-EC" dirty="0">
              <a:latin typeface="Arial" pitchFamily="34" charset="0"/>
              <a:cs typeface="Arial" pitchFamily="34" charset="0"/>
            </a:endParaRPr>
          </a:p>
        </p:txBody>
      </p:sp>
      <p:sp>
        <p:nvSpPr>
          <p:cNvPr id="16" name="15 Rectángulo"/>
          <p:cNvSpPr/>
          <p:nvPr/>
        </p:nvSpPr>
        <p:spPr>
          <a:xfrm>
            <a:off x="5394883" y="3933056"/>
            <a:ext cx="3456385" cy="369332"/>
          </a:xfrm>
          <a:prstGeom prst="rect">
            <a:avLst/>
          </a:prstGeom>
        </p:spPr>
        <p:txBody>
          <a:bodyPr wrap="square">
            <a:spAutoFit/>
          </a:bodyPr>
          <a:lstStyle/>
          <a:p>
            <a:pPr algn="ctr"/>
            <a:r>
              <a:rPr lang="es-EC" dirty="0" smtClean="0">
                <a:latin typeface="Arial" pitchFamily="34" charset="0"/>
                <a:cs typeface="Arial" pitchFamily="34" charset="0"/>
              </a:rPr>
              <a:t>Riesgos de origen natural</a:t>
            </a:r>
            <a:endParaRPr lang="es-EC" dirty="0">
              <a:latin typeface="Arial" pitchFamily="34" charset="0"/>
              <a:cs typeface="Arial" pitchFamily="34" charset="0"/>
            </a:endParaRPr>
          </a:p>
        </p:txBody>
      </p:sp>
    </p:spTree>
    <p:extLst>
      <p:ext uri="{BB962C8B-B14F-4D97-AF65-F5344CB8AC3E}">
        <p14:creationId xmlns:p14="http://schemas.microsoft.com/office/powerpoint/2010/main" val="63412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chemeClr val="accent2"/>
                </a:solidFill>
                <a:latin typeface="Arial" pitchFamily="34" charset="0"/>
                <a:cs typeface="Arial" pitchFamily="34" charset="0"/>
              </a:rPr>
              <a:t>METODOLOGÍA</a:t>
            </a:r>
            <a:endParaRPr lang="es-EC" sz="2800" b="1" dirty="0">
              <a:solidFill>
                <a:schemeClr val="accent2"/>
              </a:solidFill>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3679326360"/>
              </p:ext>
            </p:extLst>
          </p:nvPr>
        </p:nvGraphicFramePr>
        <p:xfrm>
          <a:off x="1043608" y="1700808"/>
          <a:ext cx="7128790"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49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chemeClr val="accent2"/>
                </a:solidFill>
                <a:latin typeface="Arial" pitchFamily="34" charset="0"/>
                <a:cs typeface="Arial" pitchFamily="34" charset="0"/>
              </a:rPr>
              <a:t>POBLACIÓN Y MUESTRA</a:t>
            </a:r>
            <a:endParaRPr lang="es-EC" sz="2800" b="1" dirty="0">
              <a:solidFill>
                <a:schemeClr val="accent2"/>
              </a:solidFill>
              <a:latin typeface="Arial" pitchFamily="34" charset="0"/>
              <a:cs typeface="Arial" pitchFamily="34" charset="0"/>
            </a:endParaRPr>
          </a:p>
        </p:txBody>
      </p:sp>
      <p:pic>
        <p:nvPicPr>
          <p:cNvPr id="921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469" y="2079337"/>
            <a:ext cx="478853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C:\Users\Eno\AppData\Local\Microsoft\Windows\Temporary Internet Files\Content.Word\IMG-20180502-WA004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060848"/>
            <a:ext cx="3708413" cy="2225402"/>
          </a:xfrm>
          <a:prstGeom prst="rect">
            <a:avLst/>
          </a:prstGeom>
          <a:ln>
            <a:noFill/>
          </a:ln>
          <a:effectLst>
            <a:outerShdw blurRad="292100" dist="139700" dir="2700000" algn="tl" rotWithShape="0">
              <a:srgbClr val="333333">
                <a:alpha val="65000"/>
              </a:srgbClr>
            </a:outerShdw>
          </a:effectLst>
        </p:spPr>
      </p:pic>
      <p:pic>
        <p:nvPicPr>
          <p:cNvPr id="8" name="7 Imagen" descr="G:\IMG-20180502-WA002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221088"/>
            <a:ext cx="3708413" cy="2365015"/>
          </a:xfrm>
          <a:prstGeom prst="rect">
            <a:avLst/>
          </a:prstGeom>
          <a:ln>
            <a:noFill/>
          </a:ln>
          <a:effectLst>
            <a:outerShdw blurRad="292100" dist="139700" dir="2700000" algn="tl" rotWithShape="0">
              <a:srgbClr val="333333">
                <a:alpha val="65000"/>
              </a:srgbClr>
            </a:outerShdw>
          </a:effectLst>
        </p:spPr>
      </p:pic>
      <p:sp>
        <p:nvSpPr>
          <p:cNvPr id="9" name="1 Título"/>
          <p:cNvSpPr txBox="1">
            <a:spLocks/>
          </p:cNvSpPr>
          <p:nvPr/>
        </p:nvSpPr>
        <p:spPr>
          <a:xfrm>
            <a:off x="4308618" y="4449976"/>
            <a:ext cx="2885492" cy="95361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solidFill>
                  <a:srgbClr val="FF0000"/>
                </a:solidFill>
                <a:latin typeface="Arial" pitchFamily="34" charset="0"/>
                <a:cs typeface="Arial" pitchFamily="34" charset="0"/>
              </a:rPr>
              <a:t>MUESTRA</a:t>
            </a:r>
          </a:p>
          <a:p>
            <a:r>
              <a:rPr lang="es-EC" sz="2000" b="1" dirty="0" smtClean="0">
                <a:latin typeface="Arial" pitchFamily="34" charset="0"/>
                <a:cs typeface="Arial" pitchFamily="34" charset="0"/>
              </a:rPr>
              <a:t>Estudiantes 251</a:t>
            </a:r>
          </a:p>
          <a:p>
            <a:r>
              <a:rPr lang="es-EC" sz="2000" b="1" dirty="0" smtClean="0">
                <a:latin typeface="Arial" pitchFamily="34" charset="0"/>
                <a:cs typeface="Arial" pitchFamily="34" charset="0"/>
              </a:rPr>
              <a:t>Docentes 31</a:t>
            </a:r>
            <a:endParaRPr lang="es-EC" sz="2000" b="1" dirty="0">
              <a:latin typeface="Arial" pitchFamily="34" charset="0"/>
              <a:cs typeface="Arial" pitchFamily="34" charset="0"/>
            </a:endParaRPr>
          </a:p>
        </p:txBody>
      </p:sp>
      <p:sp>
        <p:nvSpPr>
          <p:cNvPr id="10" name="1 Título"/>
          <p:cNvSpPr txBox="1">
            <a:spLocks/>
          </p:cNvSpPr>
          <p:nvPr/>
        </p:nvSpPr>
        <p:spPr>
          <a:xfrm>
            <a:off x="4355469" y="1620095"/>
            <a:ext cx="2088739" cy="47681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solidFill>
                  <a:srgbClr val="FF0000"/>
                </a:solidFill>
                <a:latin typeface="Arial" pitchFamily="34" charset="0"/>
                <a:cs typeface="Arial" pitchFamily="34" charset="0"/>
              </a:rPr>
              <a:t>POBLACIÓN</a:t>
            </a:r>
            <a:endParaRPr lang="es-EC" sz="2000" b="1" dirty="0">
              <a:latin typeface="Arial" pitchFamily="34" charset="0"/>
              <a:cs typeface="Arial" pitchFamily="34" charset="0"/>
            </a:endParaRPr>
          </a:p>
        </p:txBody>
      </p:sp>
    </p:spTree>
    <p:extLst>
      <p:ext uri="{BB962C8B-B14F-4D97-AF65-F5344CB8AC3E}">
        <p14:creationId xmlns:p14="http://schemas.microsoft.com/office/powerpoint/2010/main" val="44332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chemeClr val="accent2"/>
                </a:solidFill>
                <a:latin typeface="Arial" pitchFamily="34" charset="0"/>
                <a:cs typeface="Arial" pitchFamily="34" charset="0"/>
              </a:rPr>
              <a:t>TÉCNICAS E INSTRUMENTOS DE RECOLECCIÓN DE INFORMACIÓN</a:t>
            </a:r>
            <a:endParaRPr lang="es-EC" sz="2800" b="1" dirty="0">
              <a:solidFill>
                <a:schemeClr val="accent2"/>
              </a:solidFill>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2648400909"/>
              </p:ext>
            </p:extLst>
          </p:nvPr>
        </p:nvGraphicFramePr>
        <p:xfrm>
          <a:off x="251519" y="1844824"/>
          <a:ext cx="8424936"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3879829133"/>
              </p:ext>
            </p:extLst>
          </p:nvPr>
        </p:nvGraphicFramePr>
        <p:xfrm>
          <a:off x="251520" y="4437112"/>
          <a:ext cx="3408040" cy="21760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5974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chemeClr val="accent2"/>
                </a:solidFill>
                <a:latin typeface="Arial" pitchFamily="34" charset="0"/>
                <a:cs typeface="Arial" pitchFamily="34" charset="0"/>
              </a:rPr>
              <a:t>ANÁLISIS E INTERPRETACIÓN DE RESULTADOS</a:t>
            </a:r>
            <a:endParaRPr lang="es-EC" sz="2800" b="1" dirty="0">
              <a:solidFill>
                <a:schemeClr val="accent2"/>
              </a:solidFill>
              <a:latin typeface="Arial" pitchFamily="34" charset="0"/>
              <a:cs typeface="Arial" pitchFamily="34" charset="0"/>
            </a:endParaRPr>
          </a:p>
        </p:txBody>
      </p:sp>
      <p:sp>
        <p:nvSpPr>
          <p:cNvPr id="4" name="1 Título"/>
          <p:cNvSpPr txBox="1">
            <a:spLocks/>
          </p:cNvSpPr>
          <p:nvPr/>
        </p:nvSpPr>
        <p:spPr>
          <a:xfrm>
            <a:off x="5220072" y="2055179"/>
            <a:ext cx="2885492"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Entrevista</a:t>
            </a:r>
            <a:endParaRPr lang="es-EC" sz="2000" b="1" dirty="0">
              <a:latin typeface="Arial" pitchFamily="34" charset="0"/>
              <a:cs typeface="Arial" pitchFamily="34" charset="0"/>
            </a:endParaRPr>
          </a:p>
        </p:txBody>
      </p:sp>
      <p:pic>
        <p:nvPicPr>
          <p:cNvPr id="6" name="5 Imagen" descr="C:\Users\Eno\AppData\Local\Microsoft\Windows\Temporary Internet Files\Content.Word\20180402_1339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3425" y="1837466"/>
            <a:ext cx="3581409" cy="4016834"/>
          </a:xfrm>
          <a:prstGeom prst="rect">
            <a:avLst/>
          </a:prstGeom>
          <a:ln>
            <a:noFill/>
          </a:ln>
          <a:effectLst>
            <a:outerShdw blurRad="292100" dist="139700" dir="2700000" algn="tl" rotWithShape="0">
              <a:srgbClr val="333333">
                <a:alpha val="65000"/>
              </a:srgbClr>
            </a:outerShdw>
          </a:effectLst>
        </p:spPr>
      </p:pic>
      <p:sp>
        <p:nvSpPr>
          <p:cNvPr id="8" name="1 Título"/>
          <p:cNvSpPr txBox="1">
            <a:spLocks/>
          </p:cNvSpPr>
          <p:nvPr/>
        </p:nvSpPr>
        <p:spPr>
          <a:xfrm>
            <a:off x="5294666" y="2456892"/>
            <a:ext cx="2736304" cy="194421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000" dirty="0" smtClean="0">
                <a:latin typeface="Arial" pitchFamily="34" charset="0"/>
                <a:cs typeface="Arial" pitchFamily="34" charset="0"/>
              </a:rPr>
              <a:t>El Rector de la Unidad Educativa manifiesta que es </a:t>
            </a:r>
            <a:r>
              <a:rPr lang="es-EC" sz="2000" dirty="0">
                <a:latin typeface="Arial" pitchFamily="34" charset="0"/>
                <a:cs typeface="Arial" pitchFamily="34" charset="0"/>
              </a:rPr>
              <a:t>muy importante ya que se reduciría los riesgos, garantizando la seguridad de los estudiantes y docentes</a:t>
            </a:r>
          </a:p>
        </p:txBody>
      </p:sp>
    </p:spTree>
    <p:extLst>
      <p:ext uri="{BB962C8B-B14F-4D97-AF65-F5344CB8AC3E}">
        <p14:creationId xmlns:p14="http://schemas.microsoft.com/office/powerpoint/2010/main" val="272247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1 Título"/>
          <p:cNvSpPr txBox="1">
            <a:spLocks/>
          </p:cNvSpPr>
          <p:nvPr/>
        </p:nvSpPr>
        <p:spPr>
          <a:xfrm>
            <a:off x="3275856" y="404664"/>
            <a:ext cx="2885492"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Encuesta dirigida a los estudiantes </a:t>
            </a:r>
            <a:endParaRPr lang="es-EC" sz="2000" b="1" dirty="0">
              <a:latin typeface="Arial" pitchFamily="34" charset="0"/>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16" y="2586170"/>
            <a:ext cx="3470458" cy="168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611560" y="1654119"/>
            <a:ext cx="3619647"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smtClean="0">
                <a:latin typeface="Arial" pitchFamily="34" charset="0"/>
                <a:cs typeface="Arial" pitchFamily="34" charset="0"/>
              </a:rPr>
              <a:t>1. Se </a:t>
            </a:r>
            <a:r>
              <a:rPr lang="es-EC" sz="1200" dirty="0">
                <a:latin typeface="Arial" pitchFamily="34" charset="0"/>
                <a:cs typeface="Arial" pitchFamily="34" charset="0"/>
              </a:rPr>
              <a:t>considera como riesgos de origen natural a sismos, terremotos, inundaciones, incendios forestales, desde su punto de vista ¿Cuáles son los riesgos de origen natural que pueden afectar a su Unidad Educativa?</a:t>
            </a:r>
          </a:p>
        </p:txBody>
      </p:sp>
      <p:sp>
        <p:nvSpPr>
          <p:cNvPr id="7" name="1 Título"/>
          <p:cNvSpPr txBox="1">
            <a:spLocks/>
          </p:cNvSpPr>
          <p:nvPr/>
        </p:nvSpPr>
        <p:spPr>
          <a:xfrm>
            <a:off x="702816" y="4271829"/>
            <a:ext cx="3619647"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2. ¿Considera que su institución tiene salidas de emergencia debidamente establecidas?</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16" y="4791597"/>
            <a:ext cx="3470458" cy="180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txBox="1">
            <a:spLocks/>
          </p:cNvSpPr>
          <p:nvPr/>
        </p:nvSpPr>
        <p:spPr>
          <a:xfrm>
            <a:off x="4860032" y="1691966"/>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smtClean="0">
                <a:latin typeface="Arial" pitchFamily="34" charset="0"/>
                <a:cs typeface="Arial" pitchFamily="34" charset="0"/>
              </a:rPr>
              <a:t>3</a:t>
            </a:r>
            <a:r>
              <a:rPr lang="es-EC" sz="1200" dirty="0">
                <a:latin typeface="Arial" pitchFamily="34" charset="0"/>
                <a:cs typeface="Arial" pitchFamily="34" charset="0"/>
              </a:rPr>
              <a:t>. Desde su punto de vista considera que las salidas de emergencia están iluminadas y libres de obstáculos</a:t>
            </a:r>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420" y="2348880"/>
            <a:ext cx="3470458" cy="168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txBox="1">
            <a:spLocks/>
          </p:cNvSpPr>
          <p:nvPr/>
        </p:nvSpPr>
        <p:spPr>
          <a:xfrm>
            <a:off x="4903047" y="4102442"/>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4. ¿En su Institución existen señales de información que dirijan a las rutas de evacuación y salidas de emergencia ante eventos de origen natural?</a:t>
            </a:r>
          </a:p>
        </p:txBody>
      </p:sp>
      <p:pic>
        <p:nvPicPr>
          <p:cNvPr id="143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27" y="4911978"/>
            <a:ext cx="3461551" cy="168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96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1 Título"/>
          <p:cNvSpPr txBox="1">
            <a:spLocks/>
          </p:cNvSpPr>
          <p:nvPr/>
        </p:nvSpPr>
        <p:spPr>
          <a:xfrm>
            <a:off x="608007" y="1844824"/>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5. En todas las aulas debe existir una mochila de primeros auxilios que le sirva para atender emergencias ¿En su aula dispone de esta mochila de primeros auxilios? </a:t>
            </a:r>
          </a:p>
        </p:txBody>
      </p:sp>
      <p:sp>
        <p:nvSpPr>
          <p:cNvPr id="4" name="1 Título"/>
          <p:cNvSpPr txBox="1">
            <a:spLocks/>
          </p:cNvSpPr>
          <p:nvPr/>
        </p:nvSpPr>
        <p:spPr>
          <a:xfrm>
            <a:off x="3275856" y="404664"/>
            <a:ext cx="2885492"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Encuesta dirigida a los estudiantes </a:t>
            </a:r>
            <a:endParaRPr lang="es-EC" sz="2000" b="1" dirty="0">
              <a:latin typeface="Arial" pitchFamily="34" charset="0"/>
              <a:cs typeface="Arial"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15" y="2708921"/>
            <a:ext cx="338519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682748" y="4509120"/>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6. ¿Existe un centro médico cercano a su Institución? </a:t>
            </a:r>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15" y="5002395"/>
            <a:ext cx="3378833" cy="158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txBox="1">
            <a:spLocks/>
          </p:cNvSpPr>
          <p:nvPr/>
        </p:nvSpPr>
        <p:spPr>
          <a:xfrm>
            <a:off x="4932040" y="1844824"/>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7. Desde su punto de vista ¿Considera que su profesor ha dictado temas relacionados a la prevención de riesgos de origen natural?</a:t>
            </a:r>
          </a:p>
        </p:txBody>
      </p:sp>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9410" y="2725623"/>
            <a:ext cx="3382463" cy="157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txBox="1">
            <a:spLocks/>
          </p:cNvSpPr>
          <p:nvPr/>
        </p:nvSpPr>
        <p:spPr>
          <a:xfrm>
            <a:off x="4969410" y="4365104"/>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8. ¿Considera que posee información necesaria para actuar en caso de emergencia como un sismo o terremoto?</a:t>
            </a:r>
          </a:p>
        </p:txBody>
      </p:sp>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243" y="4941168"/>
            <a:ext cx="338637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2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1 Título"/>
          <p:cNvSpPr txBox="1">
            <a:spLocks/>
          </p:cNvSpPr>
          <p:nvPr/>
        </p:nvSpPr>
        <p:spPr>
          <a:xfrm>
            <a:off x="3275856" y="404664"/>
            <a:ext cx="2885492"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Encuesta dirigida a los estudiantes </a:t>
            </a:r>
            <a:endParaRPr lang="es-EC" sz="2000" b="1" dirty="0">
              <a:latin typeface="Arial" pitchFamily="34" charset="0"/>
              <a:cs typeface="Arial" pitchFamily="34" charset="0"/>
            </a:endParaRPr>
          </a:p>
        </p:txBody>
      </p:sp>
      <p:sp>
        <p:nvSpPr>
          <p:cNvPr id="4" name="1 Título"/>
          <p:cNvSpPr txBox="1">
            <a:spLocks/>
          </p:cNvSpPr>
          <p:nvPr/>
        </p:nvSpPr>
        <p:spPr>
          <a:xfrm>
            <a:off x="539552" y="1844824"/>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9. Existen varias formas de reaccionar de las personas ante sismos o terremotos, entre las que están, mantener la calma, actuar con temor, correr a la salida más cercana ¿Cuál cree que es la forma de actuar ante la presencia de un sismo o terremoto?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99" y="3140968"/>
            <a:ext cx="352595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4779605" y="1844824"/>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smtClean="0">
                <a:latin typeface="Arial" pitchFamily="34" charset="0"/>
                <a:cs typeface="Arial" pitchFamily="34" charset="0"/>
              </a:rPr>
              <a:t>10</a:t>
            </a:r>
            <a:r>
              <a:rPr lang="es-EC" sz="1200" dirty="0">
                <a:latin typeface="Arial" pitchFamily="34" charset="0"/>
                <a:cs typeface="Arial" pitchFamily="34" charset="0"/>
              </a:rPr>
              <a:t>. Desde su punto de vista considera que los simulacros realizados en su Institución le garantizan una mayor seguridad ante la presencia de un sismo o terremoto </a:t>
            </a: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005" y="3140968"/>
            <a:ext cx="343680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8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pic>
        <p:nvPicPr>
          <p:cNvPr id="24580" name="Picture 4" descr="Resultado de imagen para volcan reventad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861048"/>
            <a:ext cx="2845046" cy="1584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solidFill>
                  <a:schemeClr val="accent2"/>
                </a:solidFill>
                <a:latin typeface="Arial" pitchFamily="34" charset="0"/>
                <a:cs typeface="Arial" pitchFamily="34" charset="0"/>
              </a:rPr>
              <a:t>PLANTEAMIENTO DEL  PROBLEMA</a:t>
            </a:r>
            <a:endParaRPr lang="es-EC" sz="3600" b="1" dirty="0">
              <a:solidFill>
                <a:schemeClr val="accent2"/>
              </a:solidFill>
              <a:latin typeface="Arial" pitchFamily="34" charset="0"/>
              <a:cs typeface="Arial" pitchFamily="34" charset="0"/>
            </a:endParaRPr>
          </a:p>
        </p:txBody>
      </p:sp>
      <p:pic>
        <p:nvPicPr>
          <p:cNvPr id="24584" name="Picture 8" descr="Resultado de imagen para terremotos 16 de abril ecuador ubicacion epicent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2" y="1700809"/>
            <a:ext cx="4237509" cy="3744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586" name="Picture 10" descr="Resultado de imagen para desastres naturales a nivel mundi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700808"/>
            <a:ext cx="3724821" cy="2011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1 Título"/>
          <p:cNvSpPr txBox="1">
            <a:spLocks/>
          </p:cNvSpPr>
          <p:nvPr/>
        </p:nvSpPr>
        <p:spPr>
          <a:xfrm>
            <a:off x="3275856" y="404664"/>
            <a:ext cx="2885492"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Encuesta dirigida a los docentes</a:t>
            </a:r>
            <a:endParaRPr lang="es-EC" sz="2000" b="1" dirty="0">
              <a:latin typeface="Arial" pitchFamily="34" charset="0"/>
              <a:cs typeface="Arial" pitchFamily="34" charset="0"/>
            </a:endParaRPr>
          </a:p>
        </p:txBody>
      </p:sp>
      <p:sp>
        <p:nvSpPr>
          <p:cNvPr id="4" name="1 Título"/>
          <p:cNvSpPr txBox="1">
            <a:spLocks/>
          </p:cNvSpPr>
          <p:nvPr/>
        </p:nvSpPr>
        <p:spPr>
          <a:xfrm>
            <a:off x="539552" y="1700807"/>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1. Entre los riesgos de origen natural están los sismos, terremotos, inundaciones, deslizamientos de tierra, entre otros ¿Cuáles son los riesgos a los que se expone la Unidad Educativa en la que labora?</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75" y="2708920"/>
            <a:ext cx="340298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539552" y="4293096"/>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2. ¿Desde su punto de vista considera que la Unidad Educativa y el personal docente están preparados para afrontar riesgos de origen natural?</a:t>
            </a:r>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30" y="5085184"/>
            <a:ext cx="341012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txBox="1">
            <a:spLocks/>
          </p:cNvSpPr>
          <p:nvPr/>
        </p:nvSpPr>
        <p:spPr>
          <a:xfrm>
            <a:off x="4932040" y="1718274"/>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3. ¿Considera que el Comité de Gestión de Riesgos ha difundido adecuadamente el Plan de Seguridad de la Unidad Educativa, para su correcta aplicación?</a:t>
            </a:r>
          </a:p>
        </p:txBody>
      </p:sp>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4901" y="2676980"/>
            <a:ext cx="3386355" cy="168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 Título"/>
          <p:cNvSpPr txBox="1">
            <a:spLocks/>
          </p:cNvSpPr>
          <p:nvPr/>
        </p:nvSpPr>
        <p:spPr>
          <a:xfrm>
            <a:off x="4944901" y="4445495"/>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smtClean="0">
                <a:latin typeface="Arial" pitchFamily="34" charset="0"/>
                <a:cs typeface="Arial" pitchFamily="34" charset="0"/>
              </a:rPr>
              <a:t>4. </a:t>
            </a:r>
            <a:r>
              <a:rPr lang="es-EC" sz="1200" dirty="0">
                <a:latin typeface="Arial" pitchFamily="34" charset="0"/>
                <a:cs typeface="Arial" pitchFamily="34" charset="0"/>
              </a:rPr>
              <a:t>¿Considera que se ha difundido las normas de seguridad que deben implementarse ante eventos de origen natural?</a:t>
            </a:r>
          </a:p>
        </p:txBody>
      </p:sp>
      <p:pic>
        <p:nvPicPr>
          <p:cNvPr id="204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3729" y="5085184"/>
            <a:ext cx="3392687"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82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1 Título"/>
          <p:cNvSpPr txBox="1">
            <a:spLocks/>
          </p:cNvSpPr>
          <p:nvPr/>
        </p:nvSpPr>
        <p:spPr>
          <a:xfrm>
            <a:off x="539552" y="1700807"/>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5. Como docente de la Unidad Educativa ha sido capacitado en temas de prevención y seguridad ante riesgos de origen natural.</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36" y="2564904"/>
            <a:ext cx="343082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552744" y="4385839"/>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6. ¿Las autoridades de la Unidad Educativa han demostrado importancia en la seguridad de la Institución?</a:t>
            </a: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033911"/>
            <a:ext cx="3430820" cy="170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txBox="1">
            <a:spLocks/>
          </p:cNvSpPr>
          <p:nvPr/>
        </p:nvSpPr>
        <p:spPr>
          <a:xfrm>
            <a:off x="3275856" y="404664"/>
            <a:ext cx="2885492"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Encuesta dirigida a los docentes</a:t>
            </a:r>
            <a:endParaRPr lang="es-EC" sz="2000" b="1" dirty="0">
              <a:latin typeface="Arial" pitchFamily="34" charset="0"/>
              <a:cs typeface="Arial" pitchFamily="34" charset="0"/>
            </a:endParaRPr>
          </a:p>
        </p:txBody>
      </p:sp>
      <p:sp>
        <p:nvSpPr>
          <p:cNvPr id="10" name="1 Título"/>
          <p:cNvSpPr txBox="1">
            <a:spLocks/>
          </p:cNvSpPr>
          <p:nvPr/>
        </p:nvSpPr>
        <p:spPr>
          <a:xfrm>
            <a:off x="4787204" y="1700806"/>
            <a:ext cx="381724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7. Desde su punto de vista, ¿Considera que posee los conocimientos sobre medidas o procedimientos para mitigar los riesgos de origen natural que pueden afectar a la Unidad Educativa?</a:t>
            </a:r>
          </a:p>
        </p:txBody>
      </p:sp>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207" y="2564903"/>
            <a:ext cx="3403918" cy="1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txBox="1">
            <a:spLocks/>
          </p:cNvSpPr>
          <p:nvPr/>
        </p:nvSpPr>
        <p:spPr>
          <a:xfrm>
            <a:off x="4846207" y="4343837"/>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8. ¿Desde su punto de vista considera que ha fomentado una cultura de seguridad en sus educandos? </a:t>
            </a:r>
          </a:p>
        </p:txBody>
      </p:sp>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5013176"/>
            <a:ext cx="3430820" cy="170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99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1 Título"/>
          <p:cNvSpPr txBox="1">
            <a:spLocks/>
          </p:cNvSpPr>
          <p:nvPr/>
        </p:nvSpPr>
        <p:spPr>
          <a:xfrm>
            <a:off x="3275856" y="404664"/>
            <a:ext cx="2885492" cy="792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Encuesta dirigida a los docentes</a:t>
            </a:r>
            <a:endParaRPr lang="es-EC" sz="2000" b="1" dirty="0">
              <a:latin typeface="Arial" pitchFamily="34" charset="0"/>
              <a:cs typeface="Arial" pitchFamily="34" charset="0"/>
            </a:endParaRPr>
          </a:p>
        </p:txBody>
      </p:sp>
      <p:sp>
        <p:nvSpPr>
          <p:cNvPr id="4" name="1 Título"/>
          <p:cNvSpPr txBox="1">
            <a:spLocks/>
          </p:cNvSpPr>
          <p:nvPr/>
        </p:nvSpPr>
        <p:spPr>
          <a:xfrm>
            <a:off x="539552" y="1895565"/>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9. ¿Desde su punto de vista considera que los resultados de los simulacros realizados garantiza la seguridad de sus educandos?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40" y="2780928"/>
            <a:ext cx="345720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5076056" y="1700808"/>
            <a:ext cx="3457204" cy="5253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1200" dirty="0">
                <a:latin typeface="Arial" pitchFamily="34" charset="0"/>
                <a:cs typeface="Arial" pitchFamily="34" charset="0"/>
              </a:rPr>
              <a:t>10. ¿Considera que un plan de seguridad física contribuirá a minimizar los riesgos de origen natural y las afectaciones en los estudiantes, docentes, personal administrativo y de servicios?</a:t>
            </a:r>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780928"/>
            <a:ext cx="331318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25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rgbClr val="C0504D"/>
                </a:solidFill>
                <a:latin typeface="Arial" pitchFamily="34" charset="0"/>
                <a:cs typeface="Arial" pitchFamily="34" charset="0"/>
              </a:rPr>
              <a:t>MÉTODOS PARA DETERMINAR EL NIVEL DE AFECTACIÓN DE LOS RIESGOS DE ORIGEN NATURAL </a:t>
            </a:r>
            <a:endParaRPr lang="es-EC" sz="2400" b="1" dirty="0">
              <a:solidFill>
                <a:srgbClr val="C0504D"/>
              </a:solidFill>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3525977470"/>
              </p:ext>
            </p:extLst>
          </p:nvPr>
        </p:nvGraphicFramePr>
        <p:xfrm>
          <a:off x="215515" y="1772816"/>
          <a:ext cx="424847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459684825"/>
              </p:ext>
            </p:extLst>
          </p:nvPr>
        </p:nvGraphicFramePr>
        <p:xfrm>
          <a:off x="4788024" y="1842787"/>
          <a:ext cx="3632731" cy="2880318"/>
        </p:xfrm>
        <a:graphic>
          <a:graphicData uri="http://schemas.openxmlformats.org/drawingml/2006/table">
            <a:tbl>
              <a:tblPr firstRow="1" firstCol="1" bandRow="1">
                <a:tableStyleId>{8799B23B-EC83-4686-B30A-512413B5E67A}</a:tableStyleId>
              </a:tblPr>
              <a:tblGrid>
                <a:gridCol w="1791723"/>
                <a:gridCol w="1841008"/>
              </a:tblGrid>
              <a:tr h="480053">
                <a:tc>
                  <a:txBody>
                    <a:bodyPr/>
                    <a:lstStyle/>
                    <a:p>
                      <a:pPr algn="ctr">
                        <a:lnSpc>
                          <a:spcPct val="150000"/>
                        </a:lnSpc>
                        <a:spcAft>
                          <a:spcPts val="0"/>
                        </a:spcAft>
                      </a:pPr>
                      <a:r>
                        <a:rPr lang="es-EC" sz="1800">
                          <a:effectLst/>
                        </a:rPr>
                        <a:t>Valores de CR</a:t>
                      </a:r>
                      <a:endParaRPr lang="es-EC" sz="16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800">
                          <a:effectLst/>
                        </a:rPr>
                        <a:t>Nivel de riesgos</a:t>
                      </a:r>
                      <a:endParaRPr lang="es-EC" sz="1600">
                        <a:effectLst/>
                        <a:latin typeface="Arial" pitchFamily="34" charset="0"/>
                        <a:ea typeface="Calibri"/>
                        <a:cs typeface="Arial" pitchFamily="34" charset="0"/>
                      </a:endParaRPr>
                    </a:p>
                  </a:txBody>
                  <a:tcPr marL="68580" marR="68580" marT="0" marB="0"/>
                </a:tc>
              </a:tr>
              <a:tr h="480053">
                <a:tc>
                  <a:txBody>
                    <a:bodyPr/>
                    <a:lstStyle/>
                    <a:p>
                      <a:pPr algn="ctr">
                        <a:lnSpc>
                          <a:spcPct val="150000"/>
                        </a:lnSpc>
                        <a:spcAft>
                          <a:spcPts val="0"/>
                        </a:spcAft>
                      </a:pPr>
                      <a:r>
                        <a:rPr lang="es-EC" sz="1800">
                          <a:effectLst/>
                        </a:rPr>
                        <a:t>2 y 250</a:t>
                      </a:r>
                      <a:endParaRPr lang="es-EC" sz="16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800">
                          <a:effectLst/>
                        </a:rPr>
                        <a:t>Muy reducido</a:t>
                      </a:r>
                      <a:endParaRPr lang="es-EC" sz="1600">
                        <a:effectLst/>
                        <a:latin typeface="Arial" pitchFamily="34" charset="0"/>
                        <a:ea typeface="Calibri"/>
                        <a:cs typeface="Arial" pitchFamily="34" charset="0"/>
                      </a:endParaRPr>
                    </a:p>
                  </a:txBody>
                  <a:tcPr marL="68580" marR="68580" marT="0" marB="0"/>
                </a:tc>
              </a:tr>
              <a:tr h="480053">
                <a:tc>
                  <a:txBody>
                    <a:bodyPr/>
                    <a:lstStyle/>
                    <a:p>
                      <a:pPr algn="ctr">
                        <a:lnSpc>
                          <a:spcPct val="150000"/>
                        </a:lnSpc>
                        <a:spcAft>
                          <a:spcPts val="0"/>
                        </a:spcAft>
                      </a:pPr>
                      <a:r>
                        <a:rPr lang="es-EC" sz="1800">
                          <a:effectLst/>
                        </a:rPr>
                        <a:t>251 y 500</a:t>
                      </a:r>
                      <a:endParaRPr lang="es-EC" sz="16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800">
                          <a:effectLst/>
                        </a:rPr>
                        <a:t>Reducido</a:t>
                      </a:r>
                      <a:endParaRPr lang="es-EC" sz="1600">
                        <a:effectLst/>
                        <a:latin typeface="Arial" pitchFamily="34" charset="0"/>
                        <a:ea typeface="Calibri"/>
                        <a:cs typeface="Arial" pitchFamily="34" charset="0"/>
                      </a:endParaRPr>
                    </a:p>
                  </a:txBody>
                  <a:tcPr marL="68580" marR="68580" marT="0" marB="0"/>
                </a:tc>
              </a:tr>
              <a:tr h="480053">
                <a:tc>
                  <a:txBody>
                    <a:bodyPr/>
                    <a:lstStyle/>
                    <a:p>
                      <a:pPr algn="ctr">
                        <a:lnSpc>
                          <a:spcPct val="150000"/>
                        </a:lnSpc>
                        <a:spcAft>
                          <a:spcPts val="0"/>
                        </a:spcAft>
                      </a:pPr>
                      <a:r>
                        <a:rPr lang="es-EC" sz="1800">
                          <a:effectLst/>
                        </a:rPr>
                        <a:t>501 y 750</a:t>
                      </a:r>
                      <a:endParaRPr lang="es-EC" sz="16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800">
                          <a:effectLst/>
                        </a:rPr>
                        <a:t>Medio</a:t>
                      </a:r>
                      <a:endParaRPr lang="es-EC" sz="1600">
                        <a:effectLst/>
                        <a:latin typeface="Arial" pitchFamily="34" charset="0"/>
                        <a:ea typeface="Calibri"/>
                        <a:cs typeface="Arial" pitchFamily="34" charset="0"/>
                      </a:endParaRPr>
                    </a:p>
                  </a:txBody>
                  <a:tcPr marL="68580" marR="68580" marT="0" marB="0"/>
                </a:tc>
              </a:tr>
              <a:tr h="480053">
                <a:tc>
                  <a:txBody>
                    <a:bodyPr/>
                    <a:lstStyle/>
                    <a:p>
                      <a:pPr algn="ctr">
                        <a:lnSpc>
                          <a:spcPct val="150000"/>
                        </a:lnSpc>
                        <a:spcAft>
                          <a:spcPts val="0"/>
                        </a:spcAft>
                      </a:pPr>
                      <a:r>
                        <a:rPr lang="es-EC" sz="1800">
                          <a:effectLst/>
                        </a:rPr>
                        <a:t>751 y 1000</a:t>
                      </a:r>
                      <a:endParaRPr lang="es-EC" sz="16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800">
                          <a:effectLst/>
                        </a:rPr>
                        <a:t>Elevado</a:t>
                      </a:r>
                      <a:endParaRPr lang="es-EC" sz="1600">
                        <a:effectLst/>
                        <a:latin typeface="Arial" pitchFamily="34" charset="0"/>
                        <a:ea typeface="Calibri"/>
                        <a:cs typeface="Arial" pitchFamily="34" charset="0"/>
                      </a:endParaRPr>
                    </a:p>
                  </a:txBody>
                  <a:tcPr marL="68580" marR="68580" marT="0" marB="0"/>
                </a:tc>
              </a:tr>
              <a:tr h="480053">
                <a:tc>
                  <a:txBody>
                    <a:bodyPr/>
                    <a:lstStyle/>
                    <a:p>
                      <a:pPr algn="ctr">
                        <a:lnSpc>
                          <a:spcPct val="150000"/>
                        </a:lnSpc>
                        <a:spcAft>
                          <a:spcPts val="0"/>
                        </a:spcAft>
                      </a:pPr>
                      <a:r>
                        <a:rPr lang="es-EC" sz="1800">
                          <a:effectLst/>
                        </a:rPr>
                        <a:t>1001 y 1250</a:t>
                      </a:r>
                      <a:endParaRPr lang="es-EC" sz="1600">
                        <a:effectLst/>
                        <a:latin typeface="Arial" pitchFamily="34" charset="0"/>
                        <a:ea typeface="Calibri"/>
                        <a:cs typeface="Arial" pitchFamily="34" charset="0"/>
                      </a:endParaRPr>
                    </a:p>
                  </a:txBody>
                  <a:tcPr marL="68580" marR="68580" marT="0" marB="0"/>
                </a:tc>
                <a:tc>
                  <a:txBody>
                    <a:bodyPr/>
                    <a:lstStyle/>
                    <a:p>
                      <a:pPr algn="ctr">
                        <a:lnSpc>
                          <a:spcPct val="150000"/>
                        </a:lnSpc>
                        <a:spcAft>
                          <a:spcPts val="0"/>
                        </a:spcAft>
                      </a:pPr>
                      <a:r>
                        <a:rPr lang="es-EC" sz="1800" dirty="0">
                          <a:effectLst/>
                        </a:rPr>
                        <a:t>Muy elevado</a:t>
                      </a:r>
                      <a:endParaRPr lang="es-EC" sz="1600" dirty="0">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154396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548680"/>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chemeClr val="accent2"/>
                </a:solidFill>
                <a:latin typeface="Arial" pitchFamily="34" charset="0"/>
                <a:cs typeface="Arial" pitchFamily="34" charset="0"/>
              </a:rPr>
              <a:t>MÉTODO </a:t>
            </a:r>
            <a:r>
              <a:rPr lang="es-EC" sz="2800" b="1" dirty="0" err="1" smtClean="0">
                <a:solidFill>
                  <a:schemeClr val="accent2"/>
                </a:solidFill>
                <a:latin typeface="Arial" pitchFamily="34" charset="0"/>
                <a:cs typeface="Arial" pitchFamily="34" charset="0"/>
              </a:rPr>
              <a:t>MOSLER</a:t>
            </a:r>
            <a:endParaRPr lang="es-EC" sz="2800" b="1" dirty="0">
              <a:solidFill>
                <a:schemeClr val="accent2"/>
              </a:solidFill>
              <a:latin typeface="Arial" pitchFamily="34" charset="0"/>
              <a:cs typeface="Arial" pitchFamily="34" charset="0"/>
            </a:endParaRP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8208911" cy="2808312"/>
          </a:xfrm>
          <a:prstGeom prst="rect">
            <a:avLst/>
          </a:prstGeom>
          <a:noFill/>
          <a:ln>
            <a:noFill/>
          </a:ln>
        </p:spPr>
      </p:pic>
    </p:spTree>
    <p:extLst>
      <p:ext uri="{BB962C8B-B14F-4D97-AF65-F5344CB8AC3E}">
        <p14:creationId xmlns:p14="http://schemas.microsoft.com/office/powerpoint/2010/main" val="182001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548680"/>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chemeClr val="accent2"/>
                </a:solidFill>
                <a:latin typeface="Arial" pitchFamily="34" charset="0"/>
                <a:cs typeface="Arial" pitchFamily="34" charset="0"/>
              </a:rPr>
              <a:t>CONCLUSIONES</a:t>
            </a:r>
            <a:endParaRPr lang="es-EC" sz="2800" b="1" dirty="0">
              <a:solidFill>
                <a:schemeClr val="accent2"/>
              </a:solidFill>
              <a:latin typeface="Arial" pitchFamily="34" charset="0"/>
              <a:cs typeface="Arial" pitchFamily="34" charset="0"/>
            </a:endParaRPr>
          </a:p>
        </p:txBody>
      </p:sp>
      <p:sp>
        <p:nvSpPr>
          <p:cNvPr id="5" name="1 Título"/>
          <p:cNvSpPr txBox="1">
            <a:spLocks/>
          </p:cNvSpPr>
          <p:nvPr/>
        </p:nvSpPr>
        <p:spPr>
          <a:xfrm>
            <a:off x="418310" y="2276872"/>
            <a:ext cx="8258145" cy="42484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Tx/>
              <a:buChar char="-"/>
            </a:pPr>
            <a:endParaRPr lang="es-EC" sz="2000" dirty="0">
              <a:latin typeface="Arial" pitchFamily="34" charset="0"/>
              <a:cs typeface="Arial" pitchFamily="34" charset="0"/>
            </a:endParaRPr>
          </a:p>
        </p:txBody>
      </p:sp>
      <p:sp>
        <p:nvSpPr>
          <p:cNvPr id="6" name="5 Rectángulo"/>
          <p:cNvSpPr/>
          <p:nvPr/>
        </p:nvSpPr>
        <p:spPr>
          <a:xfrm>
            <a:off x="563246" y="1988840"/>
            <a:ext cx="8017507" cy="3754874"/>
          </a:xfrm>
          <a:prstGeom prst="rect">
            <a:avLst/>
          </a:prstGeom>
        </p:spPr>
        <p:txBody>
          <a:bodyPr wrap="square">
            <a:spAutoFit/>
          </a:bodyPr>
          <a:lstStyle/>
          <a:p>
            <a:pPr lvl="0" algn="just"/>
            <a:r>
              <a:rPr lang="es-EC" sz="1400" dirty="0" smtClean="0">
                <a:latin typeface="Arial" pitchFamily="34" charset="0"/>
                <a:cs typeface="Arial" pitchFamily="34" charset="0"/>
              </a:rPr>
              <a:t>1. Los  </a:t>
            </a:r>
            <a:r>
              <a:rPr lang="es-EC" sz="1400" dirty="0">
                <a:latin typeface="Arial" pitchFamily="34" charset="0"/>
                <a:cs typeface="Arial" pitchFamily="34" charset="0"/>
              </a:rPr>
              <a:t>riesgos de origen natural que pueden afectar a la Unidad Educativa Sebastián de Benalcázar de acuerdo a los resultados de la entrevista y </a:t>
            </a:r>
            <a:r>
              <a:rPr lang="es-EC" sz="1400" dirty="0" smtClean="0">
                <a:latin typeface="Arial" pitchFamily="34" charset="0"/>
                <a:cs typeface="Arial" pitchFamily="34" charset="0"/>
              </a:rPr>
              <a:t>encuestas planteadas son los </a:t>
            </a:r>
            <a:r>
              <a:rPr lang="es-EC" sz="1400" dirty="0">
                <a:latin typeface="Arial" pitchFamily="34" charset="0"/>
                <a:cs typeface="Arial" pitchFamily="34" charset="0"/>
              </a:rPr>
              <a:t>sismos, terremotos con una cuantificación mayor obtenida a través del </a:t>
            </a:r>
            <a:r>
              <a:rPr lang="es-EC" sz="1400" dirty="0" err="1">
                <a:latin typeface="Arial" pitchFamily="34" charset="0"/>
                <a:cs typeface="Arial" pitchFamily="34" charset="0"/>
              </a:rPr>
              <a:t>Mosler</a:t>
            </a:r>
            <a:r>
              <a:rPr lang="es-EC" sz="1400" dirty="0">
                <a:latin typeface="Arial" pitchFamily="34" charset="0"/>
                <a:cs typeface="Arial" pitchFamily="34" charset="0"/>
              </a:rPr>
              <a:t> y las inundaciones e  incendios forestales con un nivel reducido.</a:t>
            </a:r>
          </a:p>
          <a:p>
            <a:pPr lvl="0" algn="just"/>
            <a:r>
              <a:rPr lang="es-EC" sz="1400" dirty="0" smtClean="0">
                <a:latin typeface="Arial" pitchFamily="34" charset="0"/>
                <a:cs typeface="Arial" pitchFamily="34" charset="0"/>
              </a:rPr>
              <a:t>2. La </a:t>
            </a:r>
            <a:r>
              <a:rPr lang="es-EC" sz="1400" dirty="0">
                <a:latin typeface="Arial" pitchFamily="34" charset="0"/>
                <a:cs typeface="Arial" pitchFamily="34" charset="0"/>
              </a:rPr>
              <a:t>Unidad Educativa dispone de un mapa de riesgos, el cual no refleja sus salidas de emergencia y rutas de evacuación, por lo tanto no han sido señalizadas, están obstaculizadas y con poca iluminación.</a:t>
            </a:r>
          </a:p>
          <a:p>
            <a:pPr lvl="0" algn="just"/>
            <a:r>
              <a:rPr lang="es-EC" sz="1400" dirty="0" smtClean="0">
                <a:latin typeface="Arial" pitchFamily="34" charset="0"/>
                <a:cs typeface="Arial" pitchFamily="34" charset="0"/>
              </a:rPr>
              <a:t>3. A </a:t>
            </a:r>
            <a:r>
              <a:rPr lang="es-EC" sz="1400" dirty="0">
                <a:latin typeface="Arial" pitchFamily="34" charset="0"/>
                <a:cs typeface="Arial" pitchFamily="34" charset="0"/>
              </a:rPr>
              <a:t>través de las encuestas se pudo determinar que en las aulas de la Unidad Educativa no se dispone de una mochila de primeros auxilios que pueda ser utilizada en caso de emergencia.</a:t>
            </a:r>
          </a:p>
          <a:p>
            <a:pPr lvl="0" algn="just"/>
            <a:r>
              <a:rPr lang="es-EC" sz="1400" dirty="0" smtClean="0">
                <a:latin typeface="Arial" pitchFamily="34" charset="0"/>
                <a:cs typeface="Arial" pitchFamily="34" charset="0"/>
              </a:rPr>
              <a:t>4. Los </a:t>
            </a:r>
            <a:r>
              <a:rPr lang="es-EC" sz="1400" dirty="0">
                <a:latin typeface="Arial" pitchFamily="34" charset="0"/>
                <a:cs typeface="Arial" pitchFamily="34" charset="0"/>
              </a:rPr>
              <a:t>resultados de la entrevista y encuesta determinaron que el personal docente, administrativo y de servicios de la Unidad Educativa no ha recibido capacitaciones, charlas o talleres relacionados a temas de prevención, por lo tanto no promueve una cultura de seguridad entre sus educandos.</a:t>
            </a:r>
          </a:p>
          <a:p>
            <a:pPr lvl="0" algn="just"/>
            <a:r>
              <a:rPr lang="es-EC" sz="1400" dirty="0" smtClean="0">
                <a:latin typeface="Arial" pitchFamily="34" charset="0"/>
                <a:cs typeface="Arial" pitchFamily="34" charset="0"/>
              </a:rPr>
              <a:t>5. A </a:t>
            </a:r>
            <a:r>
              <a:rPr lang="es-EC" sz="1400" dirty="0">
                <a:latin typeface="Arial" pitchFamily="34" charset="0"/>
                <a:cs typeface="Arial" pitchFamily="34" charset="0"/>
              </a:rPr>
              <a:t>través de las encuestas se pudo establecer que el 84% de los estudiantes de la Unidad Educativa no poseen conocimientos de cómo actuar en caso de emergencias.</a:t>
            </a:r>
          </a:p>
          <a:p>
            <a:pPr lvl="0" algn="just"/>
            <a:r>
              <a:rPr lang="es-EC" sz="1400" dirty="0" smtClean="0">
                <a:latin typeface="Arial" pitchFamily="34" charset="0"/>
                <a:cs typeface="Arial" pitchFamily="34" charset="0"/>
              </a:rPr>
              <a:t>6. Los </a:t>
            </a:r>
            <a:r>
              <a:rPr lang="es-EC" sz="1400" dirty="0">
                <a:latin typeface="Arial" pitchFamily="34" charset="0"/>
                <a:cs typeface="Arial" pitchFamily="34" charset="0"/>
              </a:rPr>
              <a:t>simulacros son realizados cada quince días, pero no se lleva un control de la eficiencia de los resultados obtenidos y la participación de docentes y estudiantes.</a:t>
            </a:r>
          </a:p>
          <a:p>
            <a:pPr lvl="0" algn="just"/>
            <a:endParaRPr lang="es-EC" sz="1400" dirty="0">
              <a:latin typeface="Arial" pitchFamily="34" charset="0"/>
              <a:cs typeface="Arial" pitchFamily="34" charset="0"/>
            </a:endParaRPr>
          </a:p>
        </p:txBody>
      </p:sp>
    </p:spTree>
    <p:extLst>
      <p:ext uri="{BB962C8B-B14F-4D97-AF65-F5344CB8AC3E}">
        <p14:creationId xmlns:p14="http://schemas.microsoft.com/office/powerpoint/2010/main" val="135852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548680"/>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chemeClr val="accent2"/>
                </a:solidFill>
                <a:latin typeface="Arial" pitchFamily="34" charset="0"/>
                <a:cs typeface="Arial" pitchFamily="34" charset="0"/>
              </a:rPr>
              <a:t>RECOMENDACIONES</a:t>
            </a:r>
            <a:endParaRPr lang="es-EC" sz="2800" b="1" dirty="0">
              <a:solidFill>
                <a:schemeClr val="accent2"/>
              </a:solidFill>
              <a:latin typeface="Arial" pitchFamily="34" charset="0"/>
              <a:cs typeface="Arial" pitchFamily="34" charset="0"/>
            </a:endParaRPr>
          </a:p>
        </p:txBody>
      </p:sp>
      <p:sp>
        <p:nvSpPr>
          <p:cNvPr id="4" name="3 Rectángulo"/>
          <p:cNvSpPr/>
          <p:nvPr/>
        </p:nvSpPr>
        <p:spPr>
          <a:xfrm>
            <a:off x="586941" y="1988840"/>
            <a:ext cx="8017507" cy="3323987"/>
          </a:xfrm>
          <a:prstGeom prst="rect">
            <a:avLst/>
          </a:prstGeom>
        </p:spPr>
        <p:txBody>
          <a:bodyPr wrap="square">
            <a:spAutoFit/>
          </a:bodyPr>
          <a:lstStyle/>
          <a:p>
            <a:pPr lvl="0" algn="just"/>
            <a:r>
              <a:rPr lang="es-EC" sz="1400" dirty="0" smtClean="0">
                <a:latin typeface="Arial" pitchFamily="34" charset="0"/>
                <a:cs typeface="Arial" pitchFamily="34" charset="0"/>
              </a:rPr>
              <a:t>1. Disponer </a:t>
            </a:r>
            <a:r>
              <a:rPr lang="es-EC" sz="1400" dirty="0">
                <a:latin typeface="Arial" pitchFamily="34" charset="0"/>
                <a:cs typeface="Arial" pitchFamily="34" charset="0"/>
              </a:rPr>
              <a:t>de una mochila de primeros auxilios en todas las aulas de la Unidad Educativa Sebastián de Benalcázar. </a:t>
            </a:r>
          </a:p>
          <a:p>
            <a:pPr lvl="0" algn="just"/>
            <a:r>
              <a:rPr lang="es-EC" sz="1400" dirty="0" smtClean="0">
                <a:latin typeface="Arial" pitchFamily="34" charset="0"/>
                <a:cs typeface="Arial" pitchFamily="34" charset="0"/>
              </a:rPr>
              <a:t>2. Coordinar </a:t>
            </a:r>
            <a:r>
              <a:rPr lang="es-EC" sz="1400" dirty="0">
                <a:latin typeface="Arial" pitchFamily="34" charset="0"/>
                <a:cs typeface="Arial" pitchFamily="34" charset="0"/>
              </a:rPr>
              <a:t>con los Organismos de soporte para dictar los talleres a los estudiantes, docentes, personal administrativo y de servicios de la Unidad Educativa Sebastián de Benalcázar en temas de prevención de riesgos naturales y medidas de seguridad, de manera que se precautele su integridad. </a:t>
            </a:r>
          </a:p>
          <a:p>
            <a:pPr lvl="0" algn="just"/>
            <a:r>
              <a:rPr lang="es-EC" sz="1400" dirty="0" smtClean="0">
                <a:latin typeface="Arial" pitchFamily="34" charset="0"/>
                <a:cs typeface="Arial" pitchFamily="34" charset="0"/>
              </a:rPr>
              <a:t>3. Coordinar </a:t>
            </a:r>
            <a:r>
              <a:rPr lang="es-EC" sz="1400" dirty="0">
                <a:latin typeface="Arial" pitchFamily="34" charset="0"/>
                <a:cs typeface="Arial" pitchFamily="34" charset="0"/>
              </a:rPr>
              <a:t>los simulacros con las autoridades y organismos de soporte del sector, como son la Unidad de Policía Comunitaria, Sistema Integrado de Seguridad ECU 911, Secretaria Nacional de Gestión de Riesgos.</a:t>
            </a:r>
          </a:p>
          <a:p>
            <a:pPr lvl="0" algn="just"/>
            <a:r>
              <a:rPr lang="es-EC" sz="1400" dirty="0" smtClean="0">
                <a:latin typeface="Arial" pitchFamily="34" charset="0"/>
                <a:cs typeface="Arial" pitchFamily="34" charset="0"/>
              </a:rPr>
              <a:t>4. Realizar </a:t>
            </a:r>
            <a:r>
              <a:rPr lang="es-EC" sz="1400" dirty="0">
                <a:latin typeface="Arial" pitchFamily="34" charset="0"/>
                <a:cs typeface="Arial" pitchFamily="34" charset="0"/>
              </a:rPr>
              <a:t>simulacros periódicamente, posteriormente medir el cumplimiento de su objetivo y la participación activa de los estudiantes y docentes a través de los resultados obtenidos.</a:t>
            </a:r>
          </a:p>
          <a:p>
            <a:pPr lvl="0" algn="just"/>
            <a:r>
              <a:rPr lang="es-EC" sz="1400" dirty="0" smtClean="0">
                <a:latin typeface="Arial" pitchFamily="34" charset="0"/>
                <a:cs typeface="Arial" pitchFamily="34" charset="0"/>
              </a:rPr>
              <a:t>5. Elaborar </a:t>
            </a:r>
            <a:r>
              <a:rPr lang="es-EC" sz="1400" dirty="0">
                <a:latin typeface="Arial" pitchFamily="34" charset="0"/>
                <a:cs typeface="Arial" pitchFamily="34" charset="0"/>
              </a:rPr>
              <a:t>e implementar un plan de seguridad física que permita minimizar los riesgos de origen natural que pueden afectar a la Unidad Educativa Sebastián de Benalcázar, con el fin de precautelar los recursos humanos y materiales.</a:t>
            </a:r>
          </a:p>
          <a:p>
            <a:pPr lvl="0" algn="just"/>
            <a:endParaRPr lang="es-EC" sz="1400" dirty="0">
              <a:latin typeface="Arial" pitchFamily="34" charset="0"/>
              <a:cs typeface="Arial" pitchFamily="34" charset="0"/>
            </a:endParaRPr>
          </a:p>
        </p:txBody>
      </p:sp>
    </p:spTree>
    <p:extLst>
      <p:ext uri="{BB962C8B-B14F-4D97-AF65-F5344CB8AC3E}">
        <p14:creationId xmlns:p14="http://schemas.microsoft.com/office/powerpoint/2010/main" val="305805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332656"/>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solidFill>
                  <a:schemeClr val="accent2"/>
                </a:solidFill>
                <a:latin typeface="Arial" pitchFamily="34" charset="0"/>
                <a:cs typeface="Arial" pitchFamily="34" charset="0"/>
              </a:rPr>
              <a:t>PROPUESTA</a:t>
            </a:r>
            <a:endParaRPr lang="es-EC" sz="2800" b="1" dirty="0">
              <a:solidFill>
                <a:schemeClr val="accent2"/>
              </a:solidFill>
              <a:latin typeface="Arial" pitchFamily="34" charset="0"/>
              <a:cs typeface="Arial" pitchFamily="34" charset="0"/>
            </a:endParaRPr>
          </a:p>
        </p:txBody>
      </p:sp>
      <p:sp>
        <p:nvSpPr>
          <p:cNvPr id="4" name="3 Rectángulo"/>
          <p:cNvSpPr/>
          <p:nvPr/>
        </p:nvSpPr>
        <p:spPr>
          <a:xfrm>
            <a:off x="1763688" y="1134633"/>
            <a:ext cx="5544616" cy="1200329"/>
          </a:xfrm>
          <a:prstGeom prst="rect">
            <a:avLst/>
          </a:prstGeom>
        </p:spPr>
        <p:txBody>
          <a:bodyPr wrap="square">
            <a:spAutoFit/>
          </a:bodyPr>
          <a:lstStyle/>
          <a:p>
            <a:pPr algn="just"/>
            <a:r>
              <a:rPr lang="es-EC" b="1" dirty="0">
                <a:latin typeface="Arial" pitchFamily="34" charset="0"/>
                <a:cs typeface="Arial" pitchFamily="34" charset="0"/>
              </a:rPr>
              <a:t>PLAN DE SEGURIDAD FÍSICA DE LA UNIDAD EDUCATIVA SEBASTIÁN DE BENALCÁZAR PARA MINIMIZAR LOS RIESGOS DE ORIGEN NATURAL</a:t>
            </a:r>
            <a:endParaRPr lang="es-EC" dirty="0">
              <a:latin typeface="Arial"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7103268"/>
              </p:ext>
            </p:extLst>
          </p:nvPr>
        </p:nvGraphicFramePr>
        <p:xfrm>
          <a:off x="251520" y="2334962"/>
          <a:ext cx="8424936" cy="4406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41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12" name="5 Título"/>
          <p:cNvSpPr txBox="1">
            <a:spLocks/>
          </p:cNvSpPr>
          <p:nvPr/>
        </p:nvSpPr>
        <p:spPr>
          <a:xfrm>
            <a:off x="1475655" y="332656"/>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accent2"/>
                </a:solidFill>
                <a:latin typeface="Arial" pitchFamily="34" charset="0"/>
                <a:cs typeface="Arial" pitchFamily="34" charset="0"/>
              </a:rPr>
              <a:t>TAREAS Y RESPONSABILIDADES DE LAS BRIGADAS DE EMERGENCIA</a:t>
            </a:r>
            <a:endParaRPr lang="es-EC" sz="2400" b="1" dirty="0">
              <a:solidFill>
                <a:schemeClr val="accent2"/>
              </a:solidFill>
              <a:latin typeface="Arial" pitchFamily="34" charset="0"/>
              <a:cs typeface="Arial" pitchFamily="34" charset="0"/>
            </a:endParaRPr>
          </a:p>
        </p:txBody>
      </p:sp>
      <p:pic>
        <p:nvPicPr>
          <p:cNvPr id="2458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645342"/>
            <a:ext cx="4445253" cy="53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640304"/>
            <a:ext cx="4464495" cy="535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74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332656"/>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accent2"/>
                </a:solidFill>
                <a:latin typeface="Arial" pitchFamily="34" charset="0"/>
                <a:cs typeface="Arial" pitchFamily="34" charset="0"/>
              </a:rPr>
              <a:t>TAREAS Y RESPONSABILIDADES DE LAS BRIGADAS DE EMERGENCIA</a:t>
            </a:r>
            <a:endParaRPr lang="es-EC" sz="2400" b="1" dirty="0">
              <a:solidFill>
                <a:schemeClr val="accent2"/>
              </a:solidFill>
              <a:latin typeface="Arial" pitchFamily="34" charset="0"/>
              <a:cs typeface="Arial" pitchFamily="34" charset="0"/>
            </a:endParaRPr>
          </a:p>
        </p:txBody>
      </p:sp>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7" y="1772816"/>
            <a:ext cx="461893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1772816"/>
            <a:ext cx="478802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0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11"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solidFill>
                  <a:schemeClr val="accent2"/>
                </a:solidFill>
                <a:latin typeface="Arial" pitchFamily="34" charset="0"/>
                <a:cs typeface="Arial" pitchFamily="34" charset="0"/>
              </a:rPr>
              <a:t>FORMULACIÓN DEL  PROBLEMA</a:t>
            </a:r>
            <a:endParaRPr lang="es-EC" sz="3600" b="1" dirty="0">
              <a:solidFill>
                <a:schemeClr val="accent2"/>
              </a:solidFill>
              <a:latin typeface="Arial"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74207605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23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332656"/>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accent2"/>
                </a:solidFill>
                <a:latin typeface="Arial" pitchFamily="34" charset="0"/>
                <a:cs typeface="Arial" pitchFamily="34" charset="0"/>
              </a:rPr>
              <a:t>TAREAS Y RESPONSABILIDADES DE LAS BRIGADAS DE EMERGENCIA</a:t>
            </a:r>
            <a:endParaRPr lang="es-EC" sz="2400" b="1" dirty="0">
              <a:solidFill>
                <a:schemeClr val="accent2"/>
              </a:solidFill>
              <a:latin typeface="Arial" pitchFamily="34" charset="0"/>
              <a:cs typeface="Arial" pitchFamily="34" charset="0"/>
            </a:endParaRPr>
          </a:p>
        </p:txBody>
      </p:sp>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243841"/>
            <a:ext cx="6408712" cy="56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5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4" name="5 Título"/>
          <p:cNvSpPr txBox="1">
            <a:spLocks/>
          </p:cNvSpPr>
          <p:nvPr/>
        </p:nvSpPr>
        <p:spPr>
          <a:xfrm>
            <a:off x="1475655" y="332656"/>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rgbClr val="C0504D"/>
                </a:solidFill>
                <a:latin typeface="Arial" pitchFamily="34" charset="0"/>
                <a:cs typeface="Arial" pitchFamily="34" charset="0"/>
              </a:rPr>
              <a:t>PROCEDIMIENTOS PARA MINIMIZAR LOS RIESGOS DE ORIGEN NATURAL</a:t>
            </a:r>
            <a:endParaRPr lang="es-EC" sz="2400" b="1" dirty="0">
              <a:solidFill>
                <a:srgbClr val="C0504D"/>
              </a:solidFill>
              <a:latin typeface="Arial" pitchFamily="34" charset="0"/>
              <a:cs typeface="Arial" pitchFamily="34" charset="0"/>
            </a:endParaRPr>
          </a:p>
        </p:txBody>
      </p:sp>
      <p:sp>
        <p:nvSpPr>
          <p:cNvPr id="5" name="4 Rectángulo"/>
          <p:cNvSpPr/>
          <p:nvPr/>
        </p:nvSpPr>
        <p:spPr>
          <a:xfrm>
            <a:off x="611560" y="1844824"/>
            <a:ext cx="2772308" cy="369332"/>
          </a:xfrm>
          <a:prstGeom prst="rect">
            <a:avLst/>
          </a:prstGeom>
        </p:spPr>
        <p:txBody>
          <a:bodyPr wrap="square">
            <a:spAutoFit/>
          </a:bodyPr>
          <a:lstStyle/>
          <a:p>
            <a:pPr algn="ctr"/>
            <a:r>
              <a:rPr lang="es-EC" b="1" dirty="0" smtClean="0">
                <a:solidFill>
                  <a:prstClr val="black"/>
                </a:solidFill>
                <a:latin typeface="Arial" pitchFamily="34" charset="0"/>
                <a:cs typeface="Arial" pitchFamily="34" charset="0"/>
              </a:rPr>
              <a:t>En las instalaciones</a:t>
            </a:r>
            <a:endParaRPr lang="es-EC" dirty="0">
              <a:solidFill>
                <a:prstClr val="black"/>
              </a:solidFill>
              <a:latin typeface="Arial" pitchFamily="34" charset="0"/>
              <a:cs typeface="Arial" pitchFamily="34" charset="0"/>
            </a:endParaRPr>
          </a:p>
        </p:txBody>
      </p:sp>
      <p:sp>
        <p:nvSpPr>
          <p:cNvPr id="6" name="5 Rectángulo"/>
          <p:cNvSpPr/>
          <p:nvPr/>
        </p:nvSpPr>
        <p:spPr>
          <a:xfrm>
            <a:off x="3923928" y="1844824"/>
            <a:ext cx="4608512" cy="646331"/>
          </a:xfrm>
          <a:prstGeom prst="rect">
            <a:avLst/>
          </a:prstGeom>
        </p:spPr>
        <p:txBody>
          <a:bodyPr wrap="square">
            <a:spAutoFit/>
          </a:bodyPr>
          <a:lstStyle/>
          <a:p>
            <a:pPr algn="ctr"/>
            <a:r>
              <a:rPr lang="es-EC" b="1" dirty="0">
                <a:solidFill>
                  <a:prstClr val="black"/>
                </a:solidFill>
                <a:latin typeface="Arial" pitchFamily="34" charset="0"/>
                <a:cs typeface="Arial" pitchFamily="34" charset="0"/>
              </a:rPr>
              <a:t>De los Estudiantes, docentes, personal administrativo y de servicios</a:t>
            </a:r>
            <a:endParaRPr lang="es-EC" dirty="0">
              <a:solidFill>
                <a:prstClr val="black"/>
              </a:solidFill>
              <a:latin typeface="Arial" pitchFamily="34" charset="0"/>
              <a:cs typeface="Arial" pitchFamily="34" charset="0"/>
            </a:endParaRPr>
          </a:p>
        </p:txBody>
      </p:sp>
      <p:pic>
        <p:nvPicPr>
          <p:cNvPr id="7" name="6 Imagen" descr="C:\Users\Eno\AppData\Local\Microsoft\Windows\Temporary Internet Files\Content.Word\20180420_1502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7" y="2542173"/>
            <a:ext cx="2336278" cy="2099945"/>
          </a:xfrm>
          <a:prstGeom prst="rect">
            <a:avLst/>
          </a:prstGeom>
          <a:ln>
            <a:noFill/>
          </a:ln>
          <a:effectLst>
            <a:outerShdw blurRad="292100" dist="139700" dir="2700000" algn="tl" rotWithShape="0">
              <a:srgbClr val="333333">
                <a:alpha val="65000"/>
              </a:srgbClr>
            </a:outerShdw>
          </a:effectLst>
        </p:spPr>
      </p:pic>
      <p:pic>
        <p:nvPicPr>
          <p:cNvPr id="8" name="7 Imagen" descr="G:\IMG-20180502-WA00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9332" y="3428999"/>
            <a:ext cx="2396884" cy="2083435"/>
          </a:xfrm>
          <a:prstGeom prst="rect">
            <a:avLst/>
          </a:prstGeom>
          <a:ln>
            <a:noFill/>
          </a:ln>
          <a:effectLst>
            <a:outerShdw blurRad="292100" dist="139700" dir="2700000" algn="tl" rotWithShape="0">
              <a:srgbClr val="333333">
                <a:alpha val="65000"/>
              </a:srgbClr>
            </a:outerShdw>
          </a:effectLst>
        </p:spPr>
      </p:pic>
      <p:pic>
        <p:nvPicPr>
          <p:cNvPr id="9" name="8 Imagen" descr="C:\Users\Eno\AppData\Local\Microsoft\Windows\Temporary Internet Files\Content.Word\20180407_17542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20262" y="1633446"/>
            <a:ext cx="2078940" cy="3240360"/>
          </a:xfrm>
          <a:prstGeom prst="rect">
            <a:avLst/>
          </a:prstGeom>
          <a:ln>
            <a:noFill/>
          </a:ln>
          <a:effectLst>
            <a:outerShdw blurRad="292100" dist="139700" dir="2700000" algn="tl" rotWithShape="0">
              <a:srgbClr val="333333">
                <a:alpha val="65000"/>
              </a:srgbClr>
            </a:outerShdw>
          </a:effectLst>
        </p:spPr>
      </p:pic>
      <p:pic>
        <p:nvPicPr>
          <p:cNvPr id="10" name="9 Imagen" descr="C:\Users\Eno\AppData\Local\Microsoft\Windows\Temporary Internet Files\Content.Word\20180407_16293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948" y="4470716"/>
            <a:ext cx="3204964" cy="2054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114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pic>
        <p:nvPicPr>
          <p:cNvPr id="296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772816"/>
            <a:ext cx="381878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 Título"/>
          <p:cNvSpPr txBox="1">
            <a:spLocks/>
          </p:cNvSpPr>
          <p:nvPr/>
        </p:nvSpPr>
        <p:spPr>
          <a:xfrm>
            <a:off x="1475655" y="332656"/>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accent2"/>
                </a:solidFill>
                <a:latin typeface="Arial" pitchFamily="34" charset="0"/>
                <a:cs typeface="Arial" pitchFamily="34" charset="0"/>
              </a:rPr>
              <a:t>IDENTIFICACIÓN DE LAS ZONAS DE SEGURIDAD Y PLAN DE ACCIÓN</a:t>
            </a:r>
            <a:endParaRPr lang="es-EC" sz="2400" b="1" dirty="0">
              <a:solidFill>
                <a:schemeClr val="accent2"/>
              </a:solidFill>
              <a:latin typeface="Arial" pitchFamily="34" charset="0"/>
              <a:cs typeface="Arial" pitchFamily="34" charset="0"/>
            </a:endParaRPr>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4" y="1268760"/>
            <a:ext cx="5144419"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70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332656"/>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accent2"/>
                </a:solidFill>
                <a:latin typeface="Arial" pitchFamily="34" charset="0"/>
                <a:cs typeface="Arial" pitchFamily="34" charset="0"/>
              </a:rPr>
              <a:t>SALIDAS DE EMERGENCIA Y ESPACIOS ALTERNATIVOS DE FUNCIONAMIENTO</a:t>
            </a:r>
            <a:endParaRPr lang="es-EC" sz="2400" b="1" dirty="0">
              <a:solidFill>
                <a:schemeClr val="accent2"/>
              </a:solidFill>
              <a:latin typeface="Arial" pitchFamily="34" charset="0"/>
              <a:cs typeface="Arial" pitchFamily="34" charset="0"/>
            </a:endParaRPr>
          </a:p>
        </p:txBody>
      </p:sp>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844824"/>
            <a:ext cx="4275981" cy="26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p:cNvPicPr/>
          <p:nvPr/>
        </p:nvPicPr>
        <p:blipFill>
          <a:blip r:embed="rId4">
            <a:extLst>
              <a:ext uri="{28A0092B-C50C-407E-A947-70E740481C1C}">
                <a14:useLocalDpi xmlns:a14="http://schemas.microsoft.com/office/drawing/2010/main" val="0"/>
              </a:ext>
            </a:extLst>
          </a:blip>
          <a:stretch>
            <a:fillRect/>
          </a:stretch>
        </p:blipFill>
        <p:spPr>
          <a:xfrm>
            <a:off x="107505" y="1840180"/>
            <a:ext cx="4608511" cy="3893076"/>
          </a:xfrm>
          <a:prstGeom prst="rect">
            <a:avLst/>
          </a:prstGeom>
          <a:ln w="12700">
            <a:solidFill>
              <a:sysClr val="windowText" lastClr="000000"/>
            </a:solidFill>
          </a:ln>
        </p:spPr>
      </p:pic>
    </p:spTree>
    <p:extLst>
      <p:ext uri="{BB962C8B-B14F-4D97-AF65-F5344CB8AC3E}">
        <p14:creationId xmlns:p14="http://schemas.microsoft.com/office/powerpoint/2010/main" val="325464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pic>
        <p:nvPicPr>
          <p:cNvPr id="276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72816"/>
            <a:ext cx="4427984" cy="268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5 Título"/>
          <p:cNvSpPr txBox="1">
            <a:spLocks/>
          </p:cNvSpPr>
          <p:nvPr/>
        </p:nvSpPr>
        <p:spPr>
          <a:xfrm>
            <a:off x="1475655" y="332656"/>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solidFill>
                  <a:schemeClr val="accent2"/>
                </a:solidFill>
                <a:latin typeface="Arial" pitchFamily="34" charset="0"/>
                <a:cs typeface="Arial" pitchFamily="34" charset="0"/>
              </a:rPr>
              <a:t>MECANISMOS DE ALARMA Y PLAN DE ACCIÓN DESPUÉS DE LA EMERGENCIA</a:t>
            </a:r>
            <a:endParaRPr lang="es-EC" sz="2400" b="1" dirty="0">
              <a:solidFill>
                <a:schemeClr val="accent2"/>
              </a:solidFill>
              <a:latin typeface="Arial" pitchFamily="34" charset="0"/>
              <a:cs typeface="Arial" pitchFamily="34" charset="0"/>
            </a:endParaRPr>
          </a:p>
        </p:txBody>
      </p:sp>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37" y="1772816"/>
            <a:ext cx="4703279"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54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pic>
        <p:nvPicPr>
          <p:cNvPr id="1026" name="Picture 2" descr="Resultado de imagen para gracia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27" b="97942" l="1250" r="96875"/>
                    </a14:imgEffect>
                  </a14:imgLayer>
                </a14:imgProps>
              </a:ext>
              <a:ext uri="{28A0092B-C50C-407E-A947-70E740481C1C}">
                <a14:useLocalDpi xmlns:a14="http://schemas.microsoft.com/office/drawing/2010/main" val="0"/>
              </a:ext>
            </a:extLst>
          </a:blip>
          <a:srcRect/>
          <a:stretch>
            <a:fillRect/>
          </a:stretch>
        </p:blipFill>
        <p:spPr bwMode="auto">
          <a:xfrm>
            <a:off x="863588" y="1412776"/>
            <a:ext cx="741682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39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graphicFrame>
        <p:nvGraphicFramePr>
          <p:cNvPr id="4" name="3 Diagrama"/>
          <p:cNvGraphicFramePr/>
          <p:nvPr>
            <p:extLst>
              <p:ext uri="{D42A27DB-BD31-4B8C-83A1-F6EECF244321}">
                <p14:modId xmlns:p14="http://schemas.microsoft.com/office/powerpoint/2010/main" val="3138134699"/>
              </p:ext>
            </p:extLst>
          </p:nvPr>
        </p:nvGraphicFramePr>
        <p:xfrm>
          <a:off x="1115616" y="1628800"/>
          <a:ext cx="7560840" cy="4464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solidFill>
                  <a:schemeClr val="accent2"/>
                </a:solidFill>
                <a:latin typeface="Arial" pitchFamily="34" charset="0"/>
                <a:cs typeface="Arial" pitchFamily="34" charset="0"/>
              </a:rPr>
              <a:t>DELIMITACIÓN</a:t>
            </a:r>
            <a:endParaRPr lang="es-EC" sz="3600" b="1" dirty="0">
              <a:solidFill>
                <a:schemeClr val="accent2"/>
              </a:solidFill>
              <a:latin typeface="Arial" pitchFamily="34" charset="0"/>
              <a:cs typeface="Arial" pitchFamily="34" charset="0"/>
            </a:endParaRPr>
          </a:p>
        </p:txBody>
      </p:sp>
      <p:sp>
        <p:nvSpPr>
          <p:cNvPr id="6" name="5 Título"/>
          <p:cNvSpPr txBox="1">
            <a:spLocks/>
          </p:cNvSpPr>
          <p:nvPr/>
        </p:nvSpPr>
        <p:spPr>
          <a:xfrm>
            <a:off x="30154" y="4659530"/>
            <a:ext cx="2597630" cy="6930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latin typeface="Arial" pitchFamily="34" charset="0"/>
                <a:cs typeface="Arial" pitchFamily="34" charset="0"/>
              </a:rPr>
              <a:t>Temporal </a:t>
            </a:r>
            <a:endParaRPr lang="es-EC" sz="2800" b="1" dirty="0">
              <a:latin typeface="Arial" pitchFamily="34" charset="0"/>
              <a:cs typeface="Arial" pitchFamily="34" charset="0"/>
            </a:endParaRPr>
          </a:p>
        </p:txBody>
      </p:sp>
      <p:sp>
        <p:nvSpPr>
          <p:cNvPr id="7" name="5 Título"/>
          <p:cNvSpPr txBox="1">
            <a:spLocks/>
          </p:cNvSpPr>
          <p:nvPr/>
        </p:nvSpPr>
        <p:spPr>
          <a:xfrm>
            <a:off x="1474101" y="2132856"/>
            <a:ext cx="2597630" cy="6930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latin typeface="Arial" pitchFamily="34" charset="0"/>
                <a:cs typeface="Arial" pitchFamily="34" charset="0"/>
              </a:rPr>
              <a:t>Espacial </a:t>
            </a:r>
            <a:endParaRPr lang="es-EC" sz="2800" b="1" dirty="0">
              <a:latin typeface="Arial" pitchFamily="34" charset="0"/>
              <a:cs typeface="Arial" pitchFamily="34" charset="0"/>
            </a:endParaRPr>
          </a:p>
        </p:txBody>
      </p:sp>
    </p:spTree>
    <p:extLst>
      <p:ext uri="{BB962C8B-B14F-4D97-AF65-F5344CB8AC3E}">
        <p14:creationId xmlns:p14="http://schemas.microsoft.com/office/powerpoint/2010/main" val="393933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smtClean="0">
                <a:solidFill>
                  <a:schemeClr val="accent2"/>
                </a:solidFill>
                <a:latin typeface="Arial" pitchFamily="34" charset="0"/>
                <a:cs typeface="Arial" pitchFamily="34" charset="0"/>
              </a:rPr>
              <a:t>OBJETIVOS</a:t>
            </a:r>
            <a:endParaRPr lang="es-EC" sz="3600" b="1" dirty="0">
              <a:solidFill>
                <a:schemeClr val="accent2"/>
              </a:solidFill>
              <a:latin typeface="Arial" pitchFamily="34" charset="0"/>
              <a:cs typeface="Arial" pitchFamily="34" charset="0"/>
            </a:endParaRPr>
          </a:p>
        </p:txBody>
      </p:sp>
      <p:graphicFrame>
        <p:nvGraphicFramePr>
          <p:cNvPr id="12" name="11 Diagrama"/>
          <p:cNvGraphicFramePr/>
          <p:nvPr>
            <p:extLst>
              <p:ext uri="{D42A27DB-BD31-4B8C-83A1-F6EECF244321}">
                <p14:modId xmlns:p14="http://schemas.microsoft.com/office/powerpoint/2010/main" val="1371730110"/>
              </p:ext>
            </p:extLst>
          </p:nvPr>
        </p:nvGraphicFramePr>
        <p:xfrm>
          <a:off x="683568" y="1340768"/>
          <a:ext cx="792088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321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solidFill>
                  <a:schemeClr val="accent2"/>
                </a:solidFill>
                <a:latin typeface="Arial" pitchFamily="34" charset="0"/>
                <a:cs typeface="Arial" pitchFamily="34" charset="0"/>
              </a:rPr>
              <a:t>FUNDAMENTACIÓN TEÓRICA</a:t>
            </a:r>
            <a:endParaRPr lang="es-EC" sz="3600" b="1" dirty="0">
              <a:solidFill>
                <a:schemeClr val="accent2"/>
              </a:solidFill>
              <a:latin typeface="Arial" pitchFamily="34" charset="0"/>
              <a:cs typeface="Arial" pitchFamily="34" charset="0"/>
            </a:endParaRPr>
          </a:p>
        </p:txBody>
      </p:sp>
      <p:sp>
        <p:nvSpPr>
          <p:cNvPr id="5" name="1 Título"/>
          <p:cNvSpPr txBox="1">
            <a:spLocks/>
          </p:cNvSpPr>
          <p:nvPr/>
        </p:nvSpPr>
        <p:spPr>
          <a:xfrm>
            <a:off x="107504" y="2060848"/>
            <a:ext cx="4037620"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Seguridad</a:t>
            </a:r>
            <a:endParaRPr lang="es-EC" sz="2000" b="1" dirty="0">
              <a:latin typeface="Arial" pitchFamily="34" charset="0"/>
              <a:cs typeface="Arial" pitchFamily="34" charset="0"/>
            </a:endParaRPr>
          </a:p>
        </p:txBody>
      </p:sp>
      <p:sp>
        <p:nvSpPr>
          <p:cNvPr id="6" name="1 Título"/>
          <p:cNvSpPr txBox="1">
            <a:spLocks/>
          </p:cNvSpPr>
          <p:nvPr/>
        </p:nvSpPr>
        <p:spPr>
          <a:xfrm>
            <a:off x="418311" y="2564904"/>
            <a:ext cx="4037620" cy="2304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000" dirty="0">
                <a:latin typeface="Arial" pitchFamily="34" charset="0"/>
                <a:cs typeface="Arial" pitchFamily="34" charset="0"/>
              </a:rPr>
              <a:t>La confianza de sentirse libre de riesgos o peligros que afecten a su seguridad </a:t>
            </a:r>
            <a:r>
              <a:rPr lang="es-EC" sz="2000" dirty="0" smtClean="0">
                <a:latin typeface="Arial" pitchFamily="34" charset="0"/>
                <a:cs typeface="Arial" pitchFamily="34" charset="0"/>
              </a:rPr>
              <a:t>física</a:t>
            </a:r>
            <a:r>
              <a:rPr lang="es-EC" sz="2000" dirty="0">
                <a:latin typeface="Arial" pitchFamily="34" charset="0"/>
                <a:cs typeface="Arial" pitchFamily="34" charset="0"/>
              </a:rPr>
              <a:t>, es el sentimiento anhelado de que cada actividad realizada no generará un daño sobre las personas, bienes o </a:t>
            </a:r>
            <a:r>
              <a:rPr lang="es-EC" sz="2000" dirty="0" smtClean="0">
                <a:latin typeface="Arial" pitchFamily="34" charset="0"/>
                <a:cs typeface="Arial" pitchFamily="34" charset="0"/>
              </a:rPr>
              <a:t>información.</a:t>
            </a:r>
            <a:endParaRPr lang="es-EC" sz="2000" dirty="0">
              <a:latin typeface="Arial" pitchFamily="34" charset="0"/>
              <a:cs typeface="Arial" pitchFamily="34" charset="0"/>
            </a:endParaRPr>
          </a:p>
        </p:txBody>
      </p:sp>
      <p:sp>
        <p:nvSpPr>
          <p:cNvPr id="7" name="1 Título"/>
          <p:cNvSpPr txBox="1">
            <a:spLocks/>
          </p:cNvSpPr>
          <p:nvPr/>
        </p:nvSpPr>
        <p:spPr>
          <a:xfrm>
            <a:off x="4572000" y="2089543"/>
            <a:ext cx="4037620"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Objetivos de la Seguridad</a:t>
            </a:r>
            <a:endParaRPr lang="es-EC" sz="2000" b="1" dirty="0">
              <a:latin typeface="Arial" pitchFamily="34" charset="0"/>
              <a:cs typeface="Arial" pitchFamily="34" charset="0"/>
            </a:endParaRPr>
          </a:p>
        </p:txBody>
      </p:sp>
      <p:sp>
        <p:nvSpPr>
          <p:cNvPr id="8" name="1 Título"/>
          <p:cNvSpPr txBox="1">
            <a:spLocks/>
          </p:cNvSpPr>
          <p:nvPr/>
        </p:nvSpPr>
        <p:spPr>
          <a:xfrm>
            <a:off x="4788024" y="2606431"/>
            <a:ext cx="4037620" cy="23042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000" b="1" dirty="0"/>
              <a:t>Reducir</a:t>
            </a:r>
            <a:r>
              <a:rPr lang="es-EC" sz="2000" dirty="0"/>
              <a:t> los efectos de las amenazas, peligros y situaciones de riesgo real o </a:t>
            </a:r>
            <a:r>
              <a:rPr lang="es-EC" sz="2000" dirty="0" smtClean="0"/>
              <a:t>potencial.</a:t>
            </a:r>
          </a:p>
          <a:p>
            <a:pPr algn="just"/>
            <a:r>
              <a:rPr lang="es-EC" sz="2000" b="1" dirty="0" smtClean="0"/>
              <a:t>Eliminar</a:t>
            </a:r>
            <a:r>
              <a:rPr lang="es-EC" sz="2000" dirty="0" smtClean="0"/>
              <a:t> </a:t>
            </a:r>
            <a:r>
              <a:rPr lang="es-EC" sz="2000" dirty="0"/>
              <a:t>toda amenaza o riesgos reales o potenciales que afecten a las personas, produciéndoles lesiones, daños y perturbaciones.</a:t>
            </a:r>
          </a:p>
          <a:p>
            <a:pPr algn="just"/>
            <a:endParaRPr lang="es-EC" sz="2000" dirty="0">
              <a:latin typeface="Arial" pitchFamily="34" charset="0"/>
              <a:cs typeface="Arial" pitchFamily="34" charset="0"/>
            </a:endParaRPr>
          </a:p>
        </p:txBody>
      </p:sp>
      <p:pic>
        <p:nvPicPr>
          <p:cNvPr id="19462"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50" y="4859049"/>
            <a:ext cx="3877326" cy="188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56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solidFill>
                  <a:schemeClr val="accent2"/>
                </a:solidFill>
                <a:latin typeface="Arial" pitchFamily="34" charset="0"/>
                <a:cs typeface="Arial" pitchFamily="34" charset="0"/>
              </a:rPr>
              <a:t>LOS FACTORES DE SEGURIDAD</a:t>
            </a:r>
            <a:endParaRPr lang="es-EC" sz="3600" b="1" dirty="0">
              <a:solidFill>
                <a:schemeClr val="accent2"/>
              </a:solidFill>
              <a:latin typeface="Arial"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1798459871"/>
              </p:ext>
            </p:extLst>
          </p:nvPr>
        </p:nvGraphicFramePr>
        <p:xfrm>
          <a:off x="1007603" y="1700808"/>
          <a:ext cx="6912767"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5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solidFill>
                  <a:schemeClr val="accent2"/>
                </a:solidFill>
                <a:latin typeface="Arial" pitchFamily="34" charset="0"/>
                <a:cs typeface="Arial" pitchFamily="34" charset="0"/>
              </a:rPr>
              <a:t>RIESGOS</a:t>
            </a:r>
            <a:endParaRPr lang="es-EC" sz="3600" b="1" dirty="0">
              <a:solidFill>
                <a:schemeClr val="accent2"/>
              </a:solidFill>
              <a:latin typeface="Arial" pitchFamily="34" charset="0"/>
              <a:cs typeface="Arial" pitchFamily="34" charset="0"/>
            </a:endParaRPr>
          </a:p>
        </p:txBody>
      </p:sp>
      <p:sp>
        <p:nvSpPr>
          <p:cNvPr id="6" name="1 Título"/>
          <p:cNvSpPr txBox="1">
            <a:spLocks/>
          </p:cNvSpPr>
          <p:nvPr/>
        </p:nvSpPr>
        <p:spPr>
          <a:xfrm>
            <a:off x="913708" y="1785071"/>
            <a:ext cx="2808312" cy="504056"/>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Factor de riesgo</a:t>
            </a:r>
            <a:endParaRPr lang="es-EC" sz="2000" b="1" dirty="0">
              <a:latin typeface="Arial" pitchFamily="34" charset="0"/>
              <a:cs typeface="Arial" pitchFamily="34" charset="0"/>
            </a:endParaRPr>
          </a:p>
        </p:txBody>
      </p:sp>
      <p:sp>
        <p:nvSpPr>
          <p:cNvPr id="7" name="1 Título"/>
          <p:cNvSpPr txBox="1">
            <a:spLocks/>
          </p:cNvSpPr>
          <p:nvPr/>
        </p:nvSpPr>
        <p:spPr>
          <a:xfrm>
            <a:off x="344582" y="2564904"/>
            <a:ext cx="3867378" cy="1584176"/>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000" dirty="0" smtClean="0">
                <a:latin typeface="Arial" pitchFamily="34" charset="0"/>
                <a:cs typeface="Arial" pitchFamily="34" charset="0"/>
              </a:rPr>
              <a:t>Elemento </a:t>
            </a:r>
            <a:r>
              <a:rPr lang="es-EC" sz="2000" dirty="0">
                <a:latin typeface="Arial" pitchFamily="34" charset="0"/>
                <a:cs typeface="Arial" pitchFamily="34" charset="0"/>
              </a:rPr>
              <a:t>o conjunto de elementos que estando presentes en las condiciones de trabajo, pueden desencadenar una disminución en la </a:t>
            </a:r>
            <a:r>
              <a:rPr lang="es-EC" sz="2000" dirty="0" smtClean="0">
                <a:latin typeface="Arial" pitchFamily="34" charset="0"/>
                <a:cs typeface="Arial" pitchFamily="34" charset="0"/>
              </a:rPr>
              <a:t>salud.</a:t>
            </a:r>
            <a:endParaRPr lang="es-EC" sz="2000" dirty="0">
              <a:latin typeface="Arial" pitchFamily="34" charset="0"/>
              <a:cs typeface="Arial" pitchFamily="34" charset="0"/>
            </a:endParaRPr>
          </a:p>
        </p:txBody>
      </p:sp>
      <p:sp>
        <p:nvSpPr>
          <p:cNvPr id="8" name="AutoShape 2" descr="Resultado de imagen para FACTOR DE RIES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4" descr="Resultado de imagen para FACTOR DE RIES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0" name="Picture 6" descr="Resultado de imagen para FACTOR DE RIES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59" y="4441740"/>
            <a:ext cx="3261645" cy="2212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4788024" y="1772816"/>
            <a:ext cx="4037620" cy="504056"/>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smtClean="0">
                <a:latin typeface="Arial" pitchFamily="34" charset="0"/>
                <a:cs typeface="Arial" pitchFamily="34" charset="0"/>
              </a:rPr>
              <a:t>Clasificación de los riesgos</a:t>
            </a:r>
            <a:endParaRPr lang="es-EC" sz="2000" b="1" dirty="0">
              <a:latin typeface="Arial" pitchFamily="34" charset="0"/>
              <a:cs typeface="Arial" pitchFamily="34" charset="0"/>
            </a:endParaRPr>
          </a:p>
        </p:txBody>
      </p:sp>
      <p:sp>
        <p:nvSpPr>
          <p:cNvPr id="10" name="9 Rectángulo"/>
          <p:cNvSpPr/>
          <p:nvPr/>
        </p:nvSpPr>
        <p:spPr>
          <a:xfrm>
            <a:off x="4572000" y="2636912"/>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latin typeface="Arial" pitchFamily="34" charset="0"/>
                <a:cs typeface="Arial" pitchFamily="34" charset="0"/>
              </a:rPr>
              <a:t>Naturales</a:t>
            </a:r>
            <a:endParaRPr lang="es-EC" dirty="0">
              <a:solidFill>
                <a:schemeClr val="tx1"/>
              </a:solidFill>
              <a:latin typeface="Arial" pitchFamily="34" charset="0"/>
              <a:cs typeface="Arial" pitchFamily="34" charset="0"/>
            </a:endParaRPr>
          </a:p>
        </p:txBody>
      </p:sp>
      <p:sp>
        <p:nvSpPr>
          <p:cNvPr id="13" name="12 Rectángulo"/>
          <p:cNvSpPr/>
          <p:nvPr/>
        </p:nvSpPr>
        <p:spPr>
          <a:xfrm>
            <a:off x="4572000" y="3356992"/>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latin typeface="Arial" pitchFamily="34" charset="0"/>
                <a:cs typeface="Arial" pitchFamily="34" charset="0"/>
              </a:rPr>
              <a:t>Antrópicos</a:t>
            </a:r>
            <a:endParaRPr lang="es-EC" dirty="0">
              <a:solidFill>
                <a:schemeClr val="tx1"/>
              </a:solidFill>
              <a:latin typeface="Arial" pitchFamily="34" charset="0"/>
              <a:cs typeface="Arial" pitchFamily="34" charset="0"/>
            </a:endParaRPr>
          </a:p>
        </p:txBody>
      </p:sp>
      <p:sp>
        <p:nvSpPr>
          <p:cNvPr id="14" name="13 Rectángulo"/>
          <p:cNvSpPr/>
          <p:nvPr/>
        </p:nvSpPr>
        <p:spPr>
          <a:xfrm>
            <a:off x="4572000" y="4131175"/>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latin typeface="Arial" pitchFamily="34" charset="0"/>
                <a:cs typeface="Arial" pitchFamily="34" charset="0"/>
              </a:rPr>
              <a:t>Biológicos</a:t>
            </a:r>
            <a:endParaRPr lang="es-EC" dirty="0">
              <a:solidFill>
                <a:schemeClr val="tx1"/>
              </a:solidFill>
              <a:latin typeface="Arial" pitchFamily="34" charset="0"/>
              <a:cs typeface="Arial" pitchFamily="34" charset="0"/>
            </a:endParaRPr>
          </a:p>
        </p:txBody>
      </p:sp>
      <p:sp>
        <p:nvSpPr>
          <p:cNvPr id="15" name="14 Rectángulo"/>
          <p:cNvSpPr/>
          <p:nvPr/>
        </p:nvSpPr>
        <p:spPr>
          <a:xfrm>
            <a:off x="4572000" y="4809990"/>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latin typeface="Arial" pitchFamily="34" charset="0"/>
                <a:cs typeface="Arial" pitchFamily="34" charset="0"/>
              </a:rPr>
              <a:t>Psicosociales</a:t>
            </a:r>
            <a:endParaRPr lang="es-EC" dirty="0">
              <a:solidFill>
                <a:schemeClr val="tx1"/>
              </a:solidFill>
              <a:latin typeface="Arial" pitchFamily="34" charset="0"/>
              <a:cs typeface="Arial" pitchFamily="34" charset="0"/>
            </a:endParaRPr>
          </a:p>
        </p:txBody>
      </p:sp>
      <p:sp>
        <p:nvSpPr>
          <p:cNvPr id="17" name="16 Rectángulo"/>
          <p:cNvSpPr/>
          <p:nvPr/>
        </p:nvSpPr>
        <p:spPr>
          <a:xfrm>
            <a:off x="7169460" y="2596133"/>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latin typeface="Arial" pitchFamily="34" charset="0"/>
                <a:cs typeface="Arial" pitchFamily="34" charset="0"/>
              </a:rPr>
              <a:t>Físicos</a:t>
            </a:r>
            <a:endParaRPr lang="es-EC" dirty="0">
              <a:solidFill>
                <a:schemeClr val="tx1"/>
              </a:solidFill>
              <a:latin typeface="Arial" pitchFamily="34" charset="0"/>
              <a:cs typeface="Arial" pitchFamily="34" charset="0"/>
            </a:endParaRPr>
          </a:p>
        </p:txBody>
      </p:sp>
      <p:sp>
        <p:nvSpPr>
          <p:cNvPr id="18" name="17 Rectángulo"/>
          <p:cNvSpPr/>
          <p:nvPr/>
        </p:nvSpPr>
        <p:spPr>
          <a:xfrm>
            <a:off x="7169424" y="3356992"/>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latin typeface="Arial" pitchFamily="34" charset="0"/>
                <a:cs typeface="Arial" pitchFamily="34" charset="0"/>
              </a:rPr>
              <a:t>Químicos</a:t>
            </a:r>
            <a:endParaRPr lang="es-EC" dirty="0">
              <a:solidFill>
                <a:schemeClr val="tx1"/>
              </a:solidFill>
              <a:latin typeface="Arial" pitchFamily="34" charset="0"/>
              <a:cs typeface="Arial" pitchFamily="34" charset="0"/>
            </a:endParaRPr>
          </a:p>
        </p:txBody>
      </p:sp>
      <p:sp>
        <p:nvSpPr>
          <p:cNvPr id="19" name="18 Rectángulo"/>
          <p:cNvSpPr/>
          <p:nvPr/>
        </p:nvSpPr>
        <p:spPr>
          <a:xfrm>
            <a:off x="7169460" y="4115705"/>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solidFill>
                  <a:schemeClr val="tx1"/>
                </a:solidFill>
                <a:latin typeface="Arial" pitchFamily="34" charset="0"/>
                <a:cs typeface="Arial" pitchFamily="34" charset="0"/>
              </a:rPr>
              <a:t>Ergonómicos</a:t>
            </a:r>
            <a:endParaRPr lang="es-EC" dirty="0">
              <a:solidFill>
                <a:schemeClr val="tx1"/>
              </a:solidFill>
              <a:latin typeface="Arial" pitchFamily="34" charset="0"/>
              <a:cs typeface="Arial" pitchFamily="34" charset="0"/>
            </a:endParaRPr>
          </a:p>
        </p:txBody>
      </p:sp>
      <p:cxnSp>
        <p:nvCxnSpPr>
          <p:cNvPr id="20" name="19 Conector recto de flecha"/>
          <p:cNvCxnSpPr>
            <a:endCxn id="7" idx="0"/>
          </p:cNvCxnSpPr>
          <p:nvPr/>
        </p:nvCxnSpPr>
        <p:spPr>
          <a:xfrm>
            <a:off x="2278271" y="227687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7" idx="2"/>
          </p:cNvCxnSpPr>
          <p:nvPr/>
        </p:nvCxnSpPr>
        <p:spPr>
          <a:xfrm>
            <a:off x="2278271" y="4149080"/>
            <a:ext cx="0" cy="292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6660232" y="2276872"/>
            <a:ext cx="0" cy="2785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endCxn id="10" idx="3"/>
          </p:cNvCxnSpPr>
          <p:nvPr/>
        </p:nvCxnSpPr>
        <p:spPr>
          <a:xfrm flipH="1">
            <a:off x="6228184" y="288894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7" name="1026 Conector recto de flecha"/>
          <p:cNvCxnSpPr>
            <a:endCxn id="13" idx="3"/>
          </p:cNvCxnSpPr>
          <p:nvPr/>
        </p:nvCxnSpPr>
        <p:spPr>
          <a:xfrm flipH="1">
            <a:off x="6228184" y="360902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9" name="1028 Conector recto de flecha"/>
          <p:cNvCxnSpPr>
            <a:endCxn id="14" idx="3"/>
          </p:cNvCxnSpPr>
          <p:nvPr/>
        </p:nvCxnSpPr>
        <p:spPr>
          <a:xfrm flipH="1">
            <a:off x="6228184" y="4383203"/>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2" name="1031 Conector recto de flecha"/>
          <p:cNvCxnSpPr>
            <a:endCxn id="15" idx="3"/>
          </p:cNvCxnSpPr>
          <p:nvPr/>
        </p:nvCxnSpPr>
        <p:spPr>
          <a:xfrm flipH="1">
            <a:off x="6228184" y="506201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4" name="1033 Conector recto de flecha"/>
          <p:cNvCxnSpPr/>
          <p:nvPr/>
        </p:nvCxnSpPr>
        <p:spPr>
          <a:xfrm>
            <a:off x="6660196" y="2809365"/>
            <a:ext cx="5092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6" name="1035 Conector recto de flecha"/>
          <p:cNvCxnSpPr/>
          <p:nvPr/>
        </p:nvCxnSpPr>
        <p:spPr>
          <a:xfrm>
            <a:off x="6660232" y="3669445"/>
            <a:ext cx="5092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8" name="1037 Conector recto de flecha"/>
          <p:cNvCxnSpPr/>
          <p:nvPr/>
        </p:nvCxnSpPr>
        <p:spPr>
          <a:xfrm>
            <a:off x="6660196" y="4441740"/>
            <a:ext cx="5092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09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p:spPr>
      </p:pic>
      <p:sp>
        <p:nvSpPr>
          <p:cNvPr id="3" name="5 Título"/>
          <p:cNvSpPr txBox="1">
            <a:spLocks/>
          </p:cNvSpPr>
          <p:nvPr/>
        </p:nvSpPr>
        <p:spPr>
          <a:xfrm>
            <a:off x="1475655" y="404664"/>
            <a:ext cx="5976665" cy="752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b="1" dirty="0" smtClean="0">
                <a:solidFill>
                  <a:schemeClr val="accent2"/>
                </a:solidFill>
                <a:latin typeface="Arial" pitchFamily="34" charset="0"/>
                <a:cs typeface="Arial" pitchFamily="34" charset="0"/>
              </a:rPr>
              <a:t>RIESGOS NATURALES</a:t>
            </a:r>
            <a:endParaRPr lang="es-EC" sz="3600" b="1" dirty="0">
              <a:solidFill>
                <a:schemeClr val="accent2"/>
              </a:solidFill>
              <a:latin typeface="Arial" pitchFamily="34" charset="0"/>
              <a:cs typeface="Arial" pitchFamily="34" charset="0"/>
            </a:endParaRPr>
          </a:p>
        </p:txBody>
      </p:sp>
      <p:pic>
        <p:nvPicPr>
          <p:cNvPr id="4" name="3 Imagen" descr="https://image.jimcdn.com/app/cms/image/transf/none/path/s075f076504dfea8d/image/id7a60d9f295ce292/version/1405526410/image.png"/>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0808"/>
            <a:ext cx="3456384" cy="4392488"/>
          </a:xfrm>
          <a:prstGeom prst="rect">
            <a:avLst/>
          </a:prstGeom>
          <a:noFill/>
          <a:ln>
            <a:noFill/>
          </a:ln>
        </p:spPr>
      </p:pic>
      <p:sp>
        <p:nvSpPr>
          <p:cNvPr id="5" name="1 Título"/>
          <p:cNvSpPr txBox="1">
            <a:spLocks/>
          </p:cNvSpPr>
          <p:nvPr/>
        </p:nvSpPr>
        <p:spPr>
          <a:xfrm>
            <a:off x="4535996" y="1157572"/>
            <a:ext cx="2988332" cy="651098"/>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800" b="1" dirty="0" smtClean="0">
                <a:latin typeface="Arial" pitchFamily="34" charset="0"/>
                <a:cs typeface="Arial" pitchFamily="34" charset="0"/>
              </a:rPr>
              <a:t>Fenómenos naturales que causa </a:t>
            </a:r>
            <a:r>
              <a:rPr lang="es-EC" sz="1600" b="1" dirty="0" smtClean="0">
                <a:latin typeface="Arial" pitchFamily="34" charset="0"/>
                <a:cs typeface="Arial" pitchFamily="34" charset="0"/>
              </a:rPr>
              <a:t>desastres</a:t>
            </a:r>
            <a:endParaRPr lang="es-EC" sz="1800" b="1" dirty="0">
              <a:latin typeface="Arial" pitchFamily="34" charset="0"/>
              <a:cs typeface="Arial" pitchFamily="34" charset="0"/>
            </a:endParaRPr>
          </a:p>
        </p:txBody>
      </p:sp>
      <p:sp>
        <p:nvSpPr>
          <p:cNvPr id="13" name="1 Título"/>
          <p:cNvSpPr txBox="1">
            <a:spLocks/>
          </p:cNvSpPr>
          <p:nvPr/>
        </p:nvSpPr>
        <p:spPr>
          <a:xfrm>
            <a:off x="4254065" y="2204864"/>
            <a:ext cx="1158887" cy="504056"/>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dirty="0" smtClean="0">
                <a:latin typeface="Arial" pitchFamily="34" charset="0"/>
                <a:cs typeface="Arial" pitchFamily="34" charset="0"/>
              </a:rPr>
              <a:t>Temblor</a:t>
            </a:r>
            <a:endParaRPr lang="es-EC" sz="2000" dirty="0">
              <a:latin typeface="Arial" pitchFamily="34" charset="0"/>
              <a:cs typeface="Arial" pitchFamily="34" charset="0"/>
            </a:endParaRPr>
          </a:p>
        </p:txBody>
      </p:sp>
      <p:sp>
        <p:nvSpPr>
          <p:cNvPr id="14" name="1 Título"/>
          <p:cNvSpPr txBox="1">
            <a:spLocks/>
          </p:cNvSpPr>
          <p:nvPr/>
        </p:nvSpPr>
        <p:spPr>
          <a:xfrm>
            <a:off x="6602255" y="2204864"/>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dirty="0" smtClean="0">
                <a:latin typeface="Arial" pitchFamily="34" charset="0"/>
                <a:cs typeface="Arial" pitchFamily="34" charset="0"/>
              </a:rPr>
              <a:t>Terremoto</a:t>
            </a:r>
            <a:endParaRPr lang="es-EC" sz="2000" dirty="0">
              <a:latin typeface="Arial" pitchFamily="34" charset="0"/>
              <a:cs typeface="Arial" pitchFamily="34" charset="0"/>
            </a:endParaRPr>
          </a:p>
        </p:txBody>
      </p:sp>
      <p:sp>
        <p:nvSpPr>
          <p:cNvPr id="15" name="1 Título"/>
          <p:cNvSpPr txBox="1">
            <a:spLocks/>
          </p:cNvSpPr>
          <p:nvPr/>
        </p:nvSpPr>
        <p:spPr>
          <a:xfrm>
            <a:off x="4090536" y="3284984"/>
            <a:ext cx="1656184" cy="50405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dirty="0" smtClean="0">
                <a:latin typeface="Arial" pitchFamily="34" charset="0"/>
                <a:cs typeface="Arial" pitchFamily="34" charset="0"/>
              </a:rPr>
              <a:t>Tectónicos</a:t>
            </a:r>
            <a:endParaRPr lang="es-EC" sz="2000" dirty="0">
              <a:latin typeface="Arial" pitchFamily="34" charset="0"/>
              <a:cs typeface="Arial" pitchFamily="34" charset="0"/>
            </a:endParaRPr>
          </a:p>
        </p:txBody>
      </p:sp>
      <p:sp>
        <p:nvSpPr>
          <p:cNvPr id="16" name="1 Título"/>
          <p:cNvSpPr txBox="1">
            <a:spLocks/>
          </p:cNvSpPr>
          <p:nvPr/>
        </p:nvSpPr>
        <p:spPr>
          <a:xfrm>
            <a:off x="6624228" y="3284984"/>
            <a:ext cx="1656184" cy="50405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dirty="0" smtClean="0">
                <a:latin typeface="Arial" pitchFamily="34" charset="0"/>
                <a:cs typeface="Arial" pitchFamily="34" charset="0"/>
              </a:rPr>
              <a:t>Volcánicos</a:t>
            </a:r>
            <a:endParaRPr lang="es-EC" sz="2000" dirty="0">
              <a:latin typeface="Arial" pitchFamily="34" charset="0"/>
              <a:cs typeface="Arial" pitchFamily="34" charset="0"/>
            </a:endParaRPr>
          </a:p>
        </p:txBody>
      </p:sp>
      <p:pic>
        <p:nvPicPr>
          <p:cNvPr id="17" name="16 Imagen" descr="Imagen relacionada"/>
          <p:cNvPicPr/>
          <p:nvPr/>
        </p:nvPicPr>
        <p:blipFill rotWithShape="1">
          <a:blip r:embed="rId4">
            <a:extLst>
              <a:ext uri="{28A0092B-C50C-407E-A947-70E740481C1C}">
                <a14:useLocalDpi xmlns:a14="http://schemas.microsoft.com/office/drawing/2010/main" val="0"/>
              </a:ext>
            </a:extLst>
          </a:blip>
          <a:srcRect t="13625" b="12896"/>
          <a:stretch/>
        </p:blipFill>
        <p:spPr bwMode="auto">
          <a:xfrm>
            <a:off x="3760706" y="4077072"/>
            <a:ext cx="2315845" cy="2520280"/>
          </a:xfrm>
          <a:prstGeom prst="rect">
            <a:avLst/>
          </a:prstGeom>
          <a:noFill/>
          <a:ln>
            <a:noFill/>
          </a:ln>
          <a:extLst>
            <a:ext uri="{53640926-AAD7-44D8-BBD7-CCE9431645EC}">
              <a14:shadowObscured xmlns:a14="http://schemas.microsoft.com/office/drawing/2010/main"/>
            </a:ext>
          </a:extLst>
        </p:spPr>
      </p:pic>
      <p:pic>
        <p:nvPicPr>
          <p:cNvPr id="18" name="17 Imagen"/>
          <p:cNvPicPr/>
          <p:nvPr/>
        </p:nvPicPr>
        <p:blipFill rotWithShape="1">
          <a:blip r:embed="rId5">
            <a:extLst>
              <a:ext uri="{28A0092B-C50C-407E-A947-70E740481C1C}">
                <a14:useLocalDpi xmlns:a14="http://schemas.microsoft.com/office/drawing/2010/main" val="0"/>
              </a:ext>
            </a:extLst>
          </a:blip>
          <a:srcRect l="27747" t="13636" r="28078" b="11364"/>
          <a:stretch/>
        </p:blipFill>
        <p:spPr bwMode="auto">
          <a:xfrm>
            <a:off x="6137379" y="4077072"/>
            <a:ext cx="2899117" cy="2520280"/>
          </a:xfrm>
          <a:prstGeom prst="rect">
            <a:avLst/>
          </a:prstGeom>
          <a:ln>
            <a:noFill/>
          </a:ln>
          <a:extLst>
            <a:ext uri="{53640926-AAD7-44D8-BBD7-CCE9431645EC}">
              <a14:shadowObscured xmlns:a14="http://schemas.microsoft.com/office/drawing/2010/main"/>
            </a:ext>
          </a:extLst>
        </p:spPr>
      </p:pic>
      <p:cxnSp>
        <p:nvCxnSpPr>
          <p:cNvPr id="20" name="19 Conector recto"/>
          <p:cNvCxnSpPr/>
          <p:nvPr/>
        </p:nvCxnSpPr>
        <p:spPr>
          <a:xfrm>
            <a:off x="4833508" y="1988840"/>
            <a:ext cx="26188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13" idx="0"/>
          </p:cNvCxnSpPr>
          <p:nvPr/>
        </p:nvCxnSpPr>
        <p:spPr>
          <a:xfrm>
            <a:off x="4833508" y="1988840"/>
            <a:ext cx="1"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endCxn id="14" idx="0"/>
          </p:cNvCxnSpPr>
          <p:nvPr/>
        </p:nvCxnSpPr>
        <p:spPr>
          <a:xfrm>
            <a:off x="7430347" y="1988840"/>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5868144" y="1808670"/>
            <a:ext cx="0" cy="180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endCxn id="15" idx="0"/>
          </p:cNvCxnSpPr>
          <p:nvPr/>
        </p:nvCxnSpPr>
        <p:spPr>
          <a:xfrm>
            <a:off x="4918628" y="3068960"/>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4918628" y="3068960"/>
            <a:ext cx="2749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a:off x="7668344" y="270892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15" idx="2"/>
          </p:cNvCxnSpPr>
          <p:nvPr/>
        </p:nvCxnSpPr>
        <p:spPr>
          <a:xfrm>
            <a:off x="4918628" y="378904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7668344" y="378904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16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2264</TotalTime>
  <Words>1855</Words>
  <Application>Microsoft Office PowerPoint</Application>
  <PresentationFormat>Presentación en pantalla (4:3)</PresentationFormat>
  <Paragraphs>192</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Eno</dc:creator>
  <cp:lastModifiedBy>Eno</cp:lastModifiedBy>
  <cp:revision>117</cp:revision>
  <dcterms:created xsi:type="dcterms:W3CDTF">2018-06-11T00:14:37Z</dcterms:created>
  <dcterms:modified xsi:type="dcterms:W3CDTF">2018-06-21T18:10:06Z</dcterms:modified>
</cp:coreProperties>
</file>