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9" r:id="rId5"/>
    <p:sldId id="260" r:id="rId6"/>
    <p:sldId id="261" r:id="rId7"/>
    <p:sldId id="27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1" r:id="rId21"/>
    <p:sldId id="280" r:id="rId22"/>
    <p:sldId id="282" r:id="rId23"/>
    <p:sldId id="275" r:id="rId24"/>
    <p:sldId id="287" r:id="rId25"/>
    <p:sldId id="283" r:id="rId26"/>
    <p:sldId id="278" r:id="rId27"/>
    <p:sldId id="285" r:id="rId28"/>
  </p:sldIdLst>
  <p:sldSz cx="12192000" cy="6858000"/>
  <p:notesSz cx="10020300" cy="68881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AppData\Local\Temp\GR&#193;FICOS%207%20Y%20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AppData\Local\Temp\GR&#193;FICOS%207%20Y%20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AppData\Local\Temp\GR&#193;FICOS%207%20Y%20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'[GRÁFICOS 7 Y 8.xlsx]Hoja1'!$B$1</c:f>
              <c:strCache>
                <c:ptCount val="1"/>
                <c:pt idx="0">
                  <c:v>Muy importante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8.xlsx]Hoja1'!$A$2:$A$13</c:f>
              <c:strCache>
                <c:ptCount val="12"/>
                <c:pt idx="0">
                  <c:v>Facilidad de comunicación oral y escrita</c:v>
                </c:pt>
                <c:pt idx="1">
                  <c:v>Liderazgo</c:v>
                </c:pt>
                <c:pt idx="2">
                  <c:v>Trabajo en Equipo</c:v>
                </c:pt>
                <c:pt idx="3">
                  <c:v>Resolución de Conflictos</c:v>
                </c:pt>
                <c:pt idx="4">
                  <c:v>Relaciones interpersonales</c:v>
                </c:pt>
                <c:pt idx="5">
                  <c:v>Toma de Decisiones</c:v>
                </c:pt>
                <c:pt idx="6">
                  <c:v>Organización y Planificación</c:v>
                </c:pt>
                <c:pt idx="7">
                  <c:v>Adaptabilidad</c:v>
                </c:pt>
                <c:pt idx="8">
                  <c:v>Orientación al Cliente</c:v>
                </c:pt>
                <c:pt idx="9">
                  <c:v>Manejo de Idiomas</c:v>
                </c:pt>
                <c:pt idx="10">
                  <c:v>Negociación </c:v>
                </c:pt>
                <c:pt idx="11">
                  <c:v>Conocimiento del Entorno macro y micro económico</c:v>
                </c:pt>
              </c:strCache>
            </c:strRef>
          </c:cat>
          <c:val>
            <c:numRef>
              <c:f>'[GRÁFICOS 7 Y 8.xlsx]Hoja1'!$B$2:$B$13</c:f>
              <c:numCache>
                <c:formatCode>General</c:formatCode>
                <c:ptCount val="12"/>
                <c:pt idx="0">
                  <c:v>88</c:v>
                </c:pt>
                <c:pt idx="1">
                  <c:v>22</c:v>
                </c:pt>
                <c:pt idx="2">
                  <c:v>95</c:v>
                </c:pt>
                <c:pt idx="3">
                  <c:v>81</c:v>
                </c:pt>
                <c:pt idx="4">
                  <c:v>63</c:v>
                </c:pt>
                <c:pt idx="5">
                  <c:v>50</c:v>
                </c:pt>
                <c:pt idx="6">
                  <c:v>137</c:v>
                </c:pt>
                <c:pt idx="7">
                  <c:v>53</c:v>
                </c:pt>
                <c:pt idx="8">
                  <c:v>136</c:v>
                </c:pt>
                <c:pt idx="9">
                  <c:v>60</c:v>
                </c:pt>
                <c:pt idx="10">
                  <c:v>47</c:v>
                </c:pt>
                <c:pt idx="1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5-4370-9BCA-738B77CF8C0A}"/>
            </c:ext>
          </c:extLst>
        </c:ser>
        <c:ser>
          <c:idx val="1"/>
          <c:order val="1"/>
          <c:tx>
            <c:strRef>
              <c:f>'[GRÁFICOS 7 Y 8.xlsx]Hoja1'!$C$1</c:f>
              <c:strCache>
                <c:ptCount val="1"/>
                <c:pt idx="0">
                  <c:v>Importante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8.xlsx]Hoja1'!$A$2:$A$13</c:f>
              <c:strCache>
                <c:ptCount val="12"/>
                <c:pt idx="0">
                  <c:v>Facilidad de comunicación oral y escrita</c:v>
                </c:pt>
                <c:pt idx="1">
                  <c:v>Liderazgo</c:v>
                </c:pt>
                <c:pt idx="2">
                  <c:v>Trabajo en Equipo</c:v>
                </c:pt>
                <c:pt idx="3">
                  <c:v>Resolución de Conflictos</c:v>
                </c:pt>
                <c:pt idx="4">
                  <c:v>Relaciones interpersonales</c:v>
                </c:pt>
                <c:pt idx="5">
                  <c:v>Toma de Decisiones</c:v>
                </c:pt>
                <c:pt idx="6">
                  <c:v>Organización y Planificación</c:v>
                </c:pt>
                <c:pt idx="7">
                  <c:v>Adaptabilidad</c:v>
                </c:pt>
                <c:pt idx="8">
                  <c:v>Orientación al Cliente</c:v>
                </c:pt>
                <c:pt idx="9">
                  <c:v>Manejo de Idiomas</c:v>
                </c:pt>
                <c:pt idx="10">
                  <c:v>Negociación </c:v>
                </c:pt>
                <c:pt idx="11">
                  <c:v>Conocimiento del Entorno macro y micro económico</c:v>
                </c:pt>
              </c:strCache>
            </c:strRef>
          </c:cat>
          <c:val>
            <c:numRef>
              <c:f>'[GRÁFICOS 7 Y 8.xlsx]Hoja1'!$C$2:$C$13</c:f>
              <c:numCache>
                <c:formatCode>General</c:formatCode>
                <c:ptCount val="12"/>
                <c:pt idx="0">
                  <c:v>109</c:v>
                </c:pt>
                <c:pt idx="1">
                  <c:v>58</c:v>
                </c:pt>
                <c:pt idx="2">
                  <c:v>85</c:v>
                </c:pt>
                <c:pt idx="3">
                  <c:v>73</c:v>
                </c:pt>
                <c:pt idx="4">
                  <c:v>117</c:v>
                </c:pt>
                <c:pt idx="5">
                  <c:v>43</c:v>
                </c:pt>
                <c:pt idx="6">
                  <c:v>77</c:v>
                </c:pt>
                <c:pt idx="7">
                  <c:v>99</c:v>
                </c:pt>
                <c:pt idx="8">
                  <c:v>68</c:v>
                </c:pt>
                <c:pt idx="9">
                  <c:v>64</c:v>
                </c:pt>
                <c:pt idx="10">
                  <c:v>89</c:v>
                </c:pt>
                <c:pt idx="11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65-4370-9BCA-738B77CF8C0A}"/>
            </c:ext>
          </c:extLst>
        </c:ser>
        <c:ser>
          <c:idx val="2"/>
          <c:order val="2"/>
          <c:tx>
            <c:strRef>
              <c:f>'[GRÁFICOS 7 Y 8.xlsx]Hoja1'!$D$1</c:f>
              <c:strCache>
                <c:ptCount val="1"/>
                <c:pt idx="0">
                  <c:v>Ni poco ni muy importante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8.xlsx]Hoja1'!$A$2:$A$13</c:f>
              <c:strCache>
                <c:ptCount val="12"/>
                <c:pt idx="0">
                  <c:v>Facilidad de comunicación oral y escrita</c:v>
                </c:pt>
                <c:pt idx="1">
                  <c:v>Liderazgo</c:v>
                </c:pt>
                <c:pt idx="2">
                  <c:v>Trabajo en Equipo</c:v>
                </c:pt>
                <c:pt idx="3">
                  <c:v>Resolución de Conflictos</c:v>
                </c:pt>
                <c:pt idx="4">
                  <c:v>Relaciones interpersonales</c:v>
                </c:pt>
                <c:pt idx="5">
                  <c:v>Toma de Decisiones</c:v>
                </c:pt>
                <c:pt idx="6">
                  <c:v>Organización y Planificación</c:v>
                </c:pt>
                <c:pt idx="7">
                  <c:v>Adaptabilidad</c:v>
                </c:pt>
                <c:pt idx="8">
                  <c:v>Orientación al Cliente</c:v>
                </c:pt>
                <c:pt idx="9">
                  <c:v>Manejo de Idiomas</c:v>
                </c:pt>
                <c:pt idx="10">
                  <c:v>Negociación </c:v>
                </c:pt>
                <c:pt idx="11">
                  <c:v>Conocimiento del Entorno macro y micro económico</c:v>
                </c:pt>
              </c:strCache>
            </c:strRef>
          </c:cat>
          <c:val>
            <c:numRef>
              <c:f>'[GRÁFICOS 7 Y 8.xlsx]Hoja1'!$D$2:$D$13</c:f>
              <c:numCache>
                <c:formatCode>General</c:formatCode>
                <c:ptCount val="12"/>
                <c:pt idx="0">
                  <c:v>20</c:v>
                </c:pt>
                <c:pt idx="1">
                  <c:v>73</c:v>
                </c:pt>
                <c:pt idx="2">
                  <c:v>54</c:v>
                </c:pt>
                <c:pt idx="3">
                  <c:v>47</c:v>
                </c:pt>
                <c:pt idx="4">
                  <c:v>43</c:v>
                </c:pt>
                <c:pt idx="5">
                  <c:v>84</c:v>
                </c:pt>
                <c:pt idx="6">
                  <c:v>16</c:v>
                </c:pt>
                <c:pt idx="7">
                  <c:v>62</c:v>
                </c:pt>
                <c:pt idx="8">
                  <c:v>29</c:v>
                </c:pt>
                <c:pt idx="9">
                  <c:v>82</c:v>
                </c:pt>
                <c:pt idx="10">
                  <c:v>56</c:v>
                </c:pt>
                <c:pt idx="1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65-4370-9BCA-738B77CF8C0A}"/>
            </c:ext>
          </c:extLst>
        </c:ser>
        <c:ser>
          <c:idx val="3"/>
          <c:order val="3"/>
          <c:tx>
            <c:strRef>
              <c:f>'[GRÁFICOS 7 Y 8.xlsx]Hoja1'!$E$1</c:f>
              <c:strCache>
                <c:ptCount val="1"/>
                <c:pt idx="0">
                  <c:v>Poco importante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8.xlsx]Hoja1'!$A$2:$A$13</c:f>
              <c:strCache>
                <c:ptCount val="12"/>
                <c:pt idx="0">
                  <c:v>Facilidad de comunicación oral y escrita</c:v>
                </c:pt>
                <c:pt idx="1">
                  <c:v>Liderazgo</c:v>
                </c:pt>
                <c:pt idx="2">
                  <c:v>Trabajo en Equipo</c:v>
                </c:pt>
                <c:pt idx="3">
                  <c:v>Resolución de Conflictos</c:v>
                </c:pt>
                <c:pt idx="4">
                  <c:v>Relaciones interpersonales</c:v>
                </c:pt>
                <c:pt idx="5">
                  <c:v>Toma de Decisiones</c:v>
                </c:pt>
                <c:pt idx="6">
                  <c:v>Organización y Planificación</c:v>
                </c:pt>
                <c:pt idx="7">
                  <c:v>Adaptabilidad</c:v>
                </c:pt>
                <c:pt idx="8">
                  <c:v>Orientación al Cliente</c:v>
                </c:pt>
                <c:pt idx="9">
                  <c:v>Manejo de Idiomas</c:v>
                </c:pt>
                <c:pt idx="10">
                  <c:v>Negociación </c:v>
                </c:pt>
                <c:pt idx="11">
                  <c:v>Conocimiento del Entorno macro y micro económico</c:v>
                </c:pt>
              </c:strCache>
            </c:strRef>
          </c:cat>
          <c:val>
            <c:numRef>
              <c:f>'[GRÁFICOS 7 Y 8.xlsx]Hoja1'!$E$2:$E$13</c:f>
              <c:numCache>
                <c:formatCode>General</c:formatCode>
                <c:ptCount val="12"/>
                <c:pt idx="0">
                  <c:v>19</c:v>
                </c:pt>
                <c:pt idx="1">
                  <c:v>57</c:v>
                </c:pt>
                <c:pt idx="2">
                  <c:v>2</c:v>
                </c:pt>
                <c:pt idx="3">
                  <c:v>26</c:v>
                </c:pt>
                <c:pt idx="4">
                  <c:v>10</c:v>
                </c:pt>
                <c:pt idx="5">
                  <c:v>36</c:v>
                </c:pt>
                <c:pt idx="6">
                  <c:v>0</c:v>
                </c:pt>
                <c:pt idx="7">
                  <c:v>18</c:v>
                </c:pt>
                <c:pt idx="8">
                  <c:v>0</c:v>
                </c:pt>
                <c:pt idx="9">
                  <c:v>17</c:v>
                </c:pt>
                <c:pt idx="10">
                  <c:v>39</c:v>
                </c:pt>
                <c:pt idx="1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65-4370-9BCA-738B77CF8C0A}"/>
            </c:ext>
          </c:extLst>
        </c:ser>
        <c:ser>
          <c:idx val="4"/>
          <c:order val="4"/>
          <c:tx>
            <c:strRef>
              <c:f>'[GRÁFICOS 7 Y 8.xlsx]Hoja1'!$F$1</c:f>
              <c:strCache>
                <c:ptCount val="1"/>
                <c:pt idx="0">
                  <c:v>Nada importante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8.xlsx]Hoja1'!$A$2:$A$13</c:f>
              <c:strCache>
                <c:ptCount val="12"/>
                <c:pt idx="0">
                  <c:v>Facilidad de comunicación oral y escrita</c:v>
                </c:pt>
                <c:pt idx="1">
                  <c:v>Liderazgo</c:v>
                </c:pt>
                <c:pt idx="2">
                  <c:v>Trabajo en Equipo</c:v>
                </c:pt>
                <c:pt idx="3">
                  <c:v>Resolución de Conflictos</c:v>
                </c:pt>
                <c:pt idx="4">
                  <c:v>Relaciones interpersonales</c:v>
                </c:pt>
                <c:pt idx="5">
                  <c:v>Toma de Decisiones</c:v>
                </c:pt>
                <c:pt idx="6">
                  <c:v>Organización y Planificación</c:v>
                </c:pt>
                <c:pt idx="7">
                  <c:v>Adaptabilidad</c:v>
                </c:pt>
                <c:pt idx="8">
                  <c:v>Orientación al Cliente</c:v>
                </c:pt>
                <c:pt idx="9">
                  <c:v>Manejo de Idiomas</c:v>
                </c:pt>
                <c:pt idx="10">
                  <c:v>Negociación </c:v>
                </c:pt>
                <c:pt idx="11">
                  <c:v>Conocimiento del Entorno macro y micro económico</c:v>
                </c:pt>
              </c:strCache>
            </c:strRef>
          </c:cat>
          <c:val>
            <c:numRef>
              <c:f>'[GRÁFICOS 7 Y 8.xlsx]Hoja1'!$F$2:$F$13</c:f>
              <c:numCache>
                <c:formatCode>General</c:formatCode>
                <c:ptCount val="12"/>
                <c:pt idx="0">
                  <c:v>0</c:v>
                </c:pt>
                <c:pt idx="1">
                  <c:v>26</c:v>
                </c:pt>
                <c:pt idx="2">
                  <c:v>0</c:v>
                </c:pt>
                <c:pt idx="3">
                  <c:v>9</c:v>
                </c:pt>
                <c:pt idx="4">
                  <c:v>3</c:v>
                </c:pt>
                <c:pt idx="5">
                  <c:v>23</c:v>
                </c:pt>
                <c:pt idx="6">
                  <c:v>6</c:v>
                </c:pt>
                <c:pt idx="7">
                  <c:v>4</c:v>
                </c:pt>
                <c:pt idx="8">
                  <c:v>3</c:v>
                </c:pt>
                <c:pt idx="9">
                  <c:v>13</c:v>
                </c:pt>
                <c:pt idx="10">
                  <c:v>5</c:v>
                </c:pt>
                <c:pt idx="1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65-4370-9BCA-738B77CF8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281992"/>
        <c:axId val="372276112"/>
      </c:radarChart>
      <c:catAx>
        <c:axId val="372281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72276112"/>
        <c:crosses val="autoZero"/>
        <c:auto val="1"/>
        <c:lblAlgn val="ctr"/>
        <c:lblOffset val="100"/>
        <c:noMultiLvlLbl val="0"/>
      </c:catAx>
      <c:valAx>
        <c:axId val="372276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72281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2073854719633174E-2"/>
          <c:y val="1.9071837253655435E-2"/>
          <c:w val="0.97816291161178515"/>
          <c:h val="9.1194167321583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6453239397707"/>
          <c:y val="0.21133533997390147"/>
          <c:w val="0.4507095247962426"/>
          <c:h val="0.68257570012317037"/>
        </c:manualLayout>
      </c:layout>
      <c:radarChart>
        <c:radarStyle val="marker"/>
        <c:varyColors val="0"/>
        <c:ser>
          <c:idx val="0"/>
          <c:order val="0"/>
          <c:tx>
            <c:strRef>
              <c:f>'[GRÁFICOS 7 Y 8.xlsx]Hoja1'!$B$18</c:f>
              <c:strCache>
                <c:ptCount val="1"/>
                <c:pt idx="0">
                  <c:v>Muy importante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8.xlsx]Hoja1'!$A$19:$A$24</c:f>
              <c:strCache>
                <c:ptCount val="6"/>
                <c:pt idx="0">
                  <c:v>Uso de TIC´S </c:v>
                </c:pt>
                <c:pt idx="1">
                  <c:v>Creatividad</c:v>
                </c:pt>
                <c:pt idx="2">
                  <c:v>Trabajo bajo presión </c:v>
                </c:pt>
                <c:pt idx="3">
                  <c:v>Iniciativa</c:v>
                </c:pt>
                <c:pt idx="4">
                  <c:v>Manejo de Utilitarios Office</c:v>
                </c:pt>
                <c:pt idx="5">
                  <c:v>Autoaprendizaje</c:v>
                </c:pt>
              </c:strCache>
            </c:strRef>
          </c:cat>
          <c:val>
            <c:numRef>
              <c:f>'[GRÁFICOS 7 Y 8.xlsx]Hoja1'!$B$19:$B$24</c:f>
              <c:numCache>
                <c:formatCode>General</c:formatCode>
                <c:ptCount val="6"/>
                <c:pt idx="0">
                  <c:v>86</c:v>
                </c:pt>
                <c:pt idx="1">
                  <c:v>38</c:v>
                </c:pt>
                <c:pt idx="2">
                  <c:v>52</c:v>
                </c:pt>
                <c:pt idx="3">
                  <c:v>66</c:v>
                </c:pt>
                <c:pt idx="4">
                  <c:v>123</c:v>
                </c:pt>
                <c:pt idx="5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B2-406C-BAA3-3F563E4B1894}"/>
            </c:ext>
          </c:extLst>
        </c:ser>
        <c:ser>
          <c:idx val="1"/>
          <c:order val="1"/>
          <c:tx>
            <c:strRef>
              <c:f>'[GRÁFICOS 7 Y 8.xlsx]Hoja1'!$C$18</c:f>
              <c:strCache>
                <c:ptCount val="1"/>
                <c:pt idx="0">
                  <c:v>Importante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8.xlsx]Hoja1'!$A$19:$A$24</c:f>
              <c:strCache>
                <c:ptCount val="6"/>
                <c:pt idx="0">
                  <c:v>Uso de TIC´S </c:v>
                </c:pt>
                <c:pt idx="1">
                  <c:v>Creatividad</c:v>
                </c:pt>
                <c:pt idx="2">
                  <c:v>Trabajo bajo presión </c:v>
                </c:pt>
                <c:pt idx="3">
                  <c:v>Iniciativa</c:v>
                </c:pt>
                <c:pt idx="4">
                  <c:v>Manejo de Utilitarios Office</c:v>
                </c:pt>
                <c:pt idx="5">
                  <c:v>Autoaprendizaje</c:v>
                </c:pt>
              </c:strCache>
            </c:strRef>
          </c:cat>
          <c:val>
            <c:numRef>
              <c:f>'[GRÁFICOS 7 Y 8.xlsx]Hoja1'!$C$19:$C$24</c:f>
              <c:numCache>
                <c:formatCode>General</c:formatCode>
                <c:ptCount val="6"/>
                <c:pt idx="0">
                  <c:v>89</c:v>
                </c:pt>
                <c:pt idx="1">
                  <c:v>56</c:v>
                </c:pt>
                <c:pt idx="2">
                  <c:v>100</c:v>
                </c:pt>
                <c:pt idx="3">
                  <c:v>103</c:v>
                </c:pt>
                <c:pt idx="4">
                  <c:v>85</c:v>
                </c:pt>
                <c:pt idx="5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B2-406C-BAA3-3F563E4B1894}"/>
            </c:ext>
          </c:extLst>
        </c:ser>
        <c:ser>
          <c:idx val="2"/>
          <c:order val="2"/>
          <c:tx>
            <c:strRef>
              <c:f>'[GRÁFICOS 7 Y 8.xlsx]Hoja1'!$D$18</c:f>
              <c:strCache>
                <c:ptCount val="1"/>
                <c:pt idx="0">
                  <c:v>Ni poco ni muy importante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8.xlsx]Hoja1'!$A$19:$A$24</c:f>
              <c:strCache>
                <c:ptCount val="6"/>
                <c:pt idx="0">
                  <c:v>Uso de TIC´S </c:v>
                </c:pt>
                <c:pt idx="1">
                  <c:v>Creatividad</c:v>
                </c:pt>
                <c:pt idx="2">
                  <c:v>Trabajo bajo presión </c:v>
                </c:pt>
                <c:pt idx="3">
                  <c:v>Iniciativa</c:v>
                </c:pt>
                <c:pt idx="4">
                  <c:v>Manejo de Utilitarios Office</c:v>
                </c:pt>
                <c:pt idx="5">
                  <c:v>Autoaprendizaje</c:v>
                </c:pt>
              </c:strCache>
            </c:strRef>
          </c:cat>
          <c:val>
            <c:numRef>
              <c:f>'[GRÁFICOS 7 Y 8.xlsx]Hoja1'!$D$19:$D$24</c:f>
              <c:numCache>
                <c:formatCode>General</c:formatCode>
                <c:ptCount val="6"/>
                <c:pt idx="0">
                  <c:v>52</c:v>
                </c:pt>
                <c:pt idx="1">
                  <c:v>64</c:v>
                </c:pt>
                <c:pt idx="2">
                  <c:v>52</c:v>
                </c:pt>
                <c:pt idx="3">
                  <c:v>27</c:v>
                </c:pt>
                <c:pt idx="4">
                  <c:v>23</c:v>
                </c:pt>
                <c:pt idx="5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B2-406C-BAA3-3F563E4B1894}"/>
            </c:ext>
          </c:extLst>
        </c:ser>
        <c:ser>
          <c:idx val="3"/>
          <c:order val="3"/>
          <c:tx>
            <c:strRef>
              <c:f>'[GRÁFICOS 7 Y 8.xlsx]Hoja1'!$E$18</c:f>
              <c:strCache>
                <c:ptCount val="1"/>
                <c:pt idx="0">
                  <c:v>Poco importante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8.xlsx]Hoja1'!$A$19:$A$24</c:f>
              <c:strCache>
                <c:ptCount val="6"/>
                <c:pt idx="0">
                  <c:v>Uso de TIC´S </c:v>
                </c:pt>
                <c:pt idx="1">
                  <c:v>Creatividad</c:v>
                </c:pt>
                <c:pt idx="2">
                  <c:v>Trabajo bajo presión </c:v>
                </c:pt>
                <c:pt idx="3">
                  <c:v>Iniciativa</c:v>
                </c:pt>
                <c:pt idx="4">
                  <c:v>Manejo de Utilitarios Office</c:v>
                </c:pt>
                <c:pt idx="5">
                  <c:v>Autoaprendizaje</c:v>
                </c:pt>
              </c:strCache>
            </c:strRef>
          </c:cat>
          <c:val>
            <c:numRef>
              <c:f>'[GRÁFICOS 7 Y 8.xlsx]Hoja1'!$E$19:$E$24</c:f>
              <c:numCache>
                <c:formatCode>General</c:formatCode>
                <c:ptCount val="6"/>
                <c:pt idx="0">
                  <c:v>9</c:v>
                </c:pt>
                <c:pt idx="1">
                  <c:v>51</c:v>
                </c:pt>
                <c:pt idx="2">
                  <c:v>26</c:v>
                </c:pt>
                <c:pt idx="3">
                  <c:v>25</c:v>
                </c:pt>
                <c:pt idx="4">
                  <c:v>3</c:v>
                </c:pt>
                <c:pt idx="5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B2-406C-BAA3-3F563E4B1894}"/>
            </c:ext>
          </c:extLst>
        </c:ser>
        <c:ser>
          <c:idx val="4"/>
          <c:order val="4"/>
          <c:tx>
            <c:strRef>
              <c:f>'[GRÁFICOS 7 Y 8.xlsx]Hoja1'!$F$18</c:f>
              <c:strCache>
                <c:ptCount val="1"/>
                <c:pt idx="0">
                  <c:v>Nada importante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8.xlsx]Hoja1'!$A$19:$A$24</c:f>
              <c:strCache>
                <c:ptCount val="6"/>
                <c:pt idx="0">
                  <c:v>Uso de TIC´S </c:v>
                </c:pt>
                <c:pt idx="1">
                  <c:v>Creatividad</c:v>
                </c:pt>
                <c:pt idx="2">
                  <c:v>Trabajo bajo presión </c:v>
                </c:pt>
                <c:pt idx="3">
                  <c:v>Iniciativa</c:v>
                </c:pt>
                <c:pt idx="4">
                  <c:v>Manejo de Utilitarios Office</c:v>
                </c:pt>
                <c:pt idx="5">
                  <c:v>Autoaprendizaje</c:v>
                </c:pt>
              </c:strCache>
            </c:strRef>
          </c:cat>
          <c:val>
            <c:numRef>
              <c:f>'[GRÁFICOS 7 Y 8.xlsx]Hoja1'!$F$19:$F$24</c:f>
              <c:numCache>
                <c:formatCode>General</c:formatCode>
                <c:ptCount val="6"/>
                <c:pt idx="0">
                  <c:v>0</c:v>
                </c:pt>
                <c:pt idx="1">
                  <c:v>27</c:v>
                </c:pt>
                <c:pt idx="2">
                  <c:v>6</c:v>
                </c:pt>
                <c:pt idx="3">
                  <c:v>15</c:v>
                </c:pt>
                <c:pt idx="4">
                  <c:v>2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B2-406C-BAA3-3F563E4B1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280032"/>
        <c:axId val="372276896"/>
      </c:radarChart>
      <c:catAx>
        <c:axId val="37228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72276896"/>
        <c:crosses val="autoZero"/>
        <c:auto val="1"/>
        <c:lblAlgn val="ctr"/>
        <c:lblOffset val="100"/>
        <c:noMultiLvlLbl val="0"/>
      </c:catAx>
      <c:valAx>
        <c:axId val="37227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7228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3793859649122808E-2"/>
          <c:y val="1.9926934573231483E-2"/>
          <c:w val="0.96337719298245617"/>
          <c:h val="0.130479502447904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140466547571411"/>
          <c:y val="0.25383303253421924"/>
          <c:w val="0.34868545960778929"/>
          <c:h val="0.66526073693121013"/>
        </c:manualLayout>
      </c:layout>
      <c:radarChart>
        <c:radarStyle val="marker"/>
        <c:varyColors val="0"/>
        <c:ser>
          <c:idx val="0"/>
          <c:order val="0"/>
          <c:tx>
            <c:strRef>
              <c:f>'[GRÁFICOS 7 Y 8.xlsx]Hoja1'!$B$78</c:f>
              <c:strCache>
                <c:ptCount val="1"/>
                <c:pt idx="0">
                  <c:v>Muy importante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8.xlsx]Hoja1'!$A$79:$A$88</c:f>
              <c:strCache>
                <c:ptCount val="10"/>
                <c:pt idx="0">
                  <c:v>Gestión Administrativa / Financiera</c:v>
                </c:pt>
                <c:pt idx="1">
                  <c:v>Análisis estadístico</c:v>
                </c:pt>
                <c:pt idx="2">
                  <c:v>Administración de RRHH</c:v>
                </c:pt>
                <c:pt idx="3">
                  <c:v>Diseño y desarrollo de planes estratégicos y operativos</c:v>
                </c:pt>
                <c:pt idx="4">
                  <c:v>Administración de operaciones</c:v>
                </c:pt>
                <c:pt idx="5">
                  <c:v>Logística empresarial</c:v>
                </c:pt>
                <c:pt idx="6">
                  <c:v>Diseño y desarrollo de planes comerciales y de marketing</c:v>
                </c:pt>
                <c:pt idx="7">
                  <c:v>Seguros</c:v>
                </c:pt>
                <c:pt idx="8">
                  <c:v>Gestión de calidad y procesos</c:v>
                </c:pt>
                <c:pt idx="9">
                  <c:v>Diseño y evaluación de proyectos de negocios, inversión y financiamiento</c:v>
                </c:pt>
              </c:strCache>
            </c:strRef>
          </c:cat>
          <c:val>
            <c:numRef>
              <c:f>'[GRÁFICOS 7 Y 8.xlsx]Hoja1'!$B$79:$B$88</c:f>
              <c:numCache>
                <c:formatCode>General</c:formatCode>
                <c:ptCount val="10"/>
                <c:pt idx="0">
                  <c:v>51</c:v>
                </c:pt>
                <c:pt idx="1">
                  <c:v>26</c:v>
                </c:pt>
                <c:pt idx="2">
                  <c:v>73</c:v>
                </c:pt>
                <c:pt idx="3">
                  <c:v>90</c:v>
                </c:pt>
                <c:pt idx="4">
                  <c:v>89</c:v>
                </c:pt>
                <c:pt idx="5">
                  <c:v>48</c:v>
                </c:pt>
                <c:pt idx="6">
                  <c:v>125</c:v>
                </c:pt>
                <c:pt idx="7">
                  <c:v>39</c:v>
                </c:pt>
                <c:pt idx="8">
                  <c:v>103</c:v>
                </c:pt>
                <c:pt idx="9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0D-448D-AC84-F1EF2CA41B5A}"/>
            </c:ext>
          </c:extLst>
        </c:ser>
        <c:ser>
          <c:idx val="1"/>
          <c:order val="1"/>
          <c:tx>
            <c:strRef>
              <c:f>'[GRÁFICOS 7 Y 8.xlsx]Hoja1'!$C$78</c:f>
              <c:strCache>
                <c:ptCount val="1"/>
                <c:pt idx="0">
                  <c:v>Importante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8.xlsx]Hoja1'!$A$79:$A$88</c:f>
              <c:strCache>
                <c:ptCount val="10"/>
                <c:pt idx="0">
                  <c:v>Gestión Administrativa / Financiera</c:v>
                </c:pt>
                <c:pt idx="1">
                  <c:v>Análisis estadístico</c:v>
                </c:pt>
                <c:pt idx="2">
                  <c:v>Administración de RRHH</c:v>
                </c:pt>
                <c:pt idx="3">
                  <c:v>Diseño y desarrollo de planes estratégicos y operativos</c:v>
                </c:pt>
                <c:pt idx="4">
                  <c:v>Administración de operaciones</c:v>
                </c:pt>
                <c:pt idx="5">
                  <c:v>Logística empresarial</c:v>
                </c:pt>
                <c:pt idx="6">
                  <c:v>Diseño y desarrollo de planes comerciales y de marketing</c:v>
                </c:pt>
                <c:pt idx="7">
                  <c:v>Seguros</c:v>
                </c:pt>
                <c:pt idx="8">
                  <c:v>Gestión de calidad y procesos</c:v>
                </c:pt>
                <c:pt idx="9">
                  <c:v>Diseño y evaluación de proyectos de negocios, inversión y financiamiento</c:v>
                </c:pt>
              </c:strCache>
            </c:strRef>
          </c:cat>
          <c:val>
            <c:numRef>
              <c:f>'[GRÁFICOS 7 Y 8.xlsx]Hoja1'!$C$79:$C$88</c:f>
              <c:numCache>
                <c:formatCode>General</c:formatCode>
                <c:ptCount val="10"/>
                <c:pt idx="0">
                  <c:v>84</c:v>
                </c:pt>
                <c:pt idx="1">
                  <c:v>68</c:v>
                </c:pt>
                <c:pt idx="2">
                  <c:v>93</c:v>
                </c:pt>
                <c:pt idx="3">
                  <c:v>78</c:v>
                </c:pt>
                <c:pt idx="4">
                  <c:v>74</c:v>
                </c:pt>
                <c:pt idx="5">
                  <c:v>64</c:v>
                </c:pt>
                <c:pt idx="6">
                  <c:v>103</c:v>
                </c:pt>
                <c:pt idx="7">
                  <c:v>66</c:v>
                </c:pt>
                <c:pt idx="8">
                  <c:v>89</c:v>
                </c:pt>
                <c:pt idx="9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0D-448D-AC84-F1EF2CA41B5A}"/>
            </c:ext>
          </c:extLst>
        </c:ser>
        <c:ser>
          <c:idx val="2"/>
          <c:order val="2"/>
          <c:tx>
            <c:strRef>
              <c:f>'[GRÁFICOS 7 Y 8.xlsx]Hoja1'!$D$78</c:f>
              <c:strCache>
                <c:ptCount val="1"/>
                <c:pt idx="0">
                  <c:v>Ni poco ni muy importante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8.xlsx]Hoja1'!$A$79:$A$88</c:f>
              <c:strCache>
                <c:ptCount val="10"/>
                <c:pt idx="0">
                  <c:v>Gestión Administrativa / Financiera</c:v>
                </c:pt>
                <c:pt idx="1">
                  <c:v>Análisis estadístico</c:v>
                </c:pt>
                <c:pt idx="2">
                  <c:v>Administración de RRHH</c:v>
                </c:pt>
                <c:pt idx="3">
                  <c:v>Diseño y desarrollo de planes estratégicos y operativos</c:v>
                </c:pt>
                <c:pt idx="4">
                  <c:v>Administración de operaciones</c:v>
                </c:pt>
                <c:pt idx="5">
                  <c:v>Logística empresarial</c:v>
                </c:pt>
                <c:pt idx="6">
                  <c:v>Diseño y desarrollo de planes comerciales y de marketing</c:v>
                </c:pt>
                <c:pt idx="7">
                  <c:v>Seguros</c:v>
                </c:pt>
                <c:pt idx="8">
                  <c:v>Gestión de calidad y procesos</c:v>
                </c:pt>
                <c:pt idx="9">
                  <c:v>Diseño y evaluación de proyectos de negocios, inversión y financiamiento</c:v>
                </c:pt>
              </c:strCache>
            </c:strRef>
          </c:cat>
          <c:val>
            <c:numRef>
              <c:f>'[GRÁFICOS 7 Y 8.xlsx]Hoja1'!$D$79:$D$88</c:f>
              <c:numCache>
                <c:formatCode>General</c:formatCode>
                <c:ptCount val="10"/>
                <c:pt idx="0">
                  <c:v>69</c:v>
                </c:pt>
                <c:pt idx="1">
                  <c:v>65</c:v>
                </c:pt>
                <c:pt idx="2">
                  <c:v>49</c:v>
                </c:pt>
                <c:pt idx="3">
                  <c:v>62</c:v>
                </c:pt>
                <c:pt idx="4">
                  <c:v>57</c:v>
                </c:pt>
                <c:pt idx="5">
                  <c:v>71</c:v>
                </c:pt>
                <c:pt idx="6">
                  <c:v>94</c:v>
                </c:pt>
                <c:pt idx="7">
                  <c:v>47</c:v>
                </c:pt>
                <c:pt idx="8">
                  <c:v>19</c:v>
                </c:pt>
                <c:pt idx="9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0D-448D-AC84-F1EF2CA41B5A}"/>
            </c:ext>
          </c:extLst>
        </c:ser>
        <c:ser>
          <c:idx val="3"/>
          <c:order val="3"/>
          <c:tx>
            <c:strRef>
              <c:f>'[GRÁFICOS 7 Y 8.xlsx]Hoja1'!$E$78</c:f>
              <c:strCache>
                <c:ptCount val="1"/>
                <c:pt idx="0">
                  <c:v>Poco importante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8.xlsx]Hoja1'!$A$79:$A$88</c:f>
              <c:strCache>
                <c:ptCount val="10"/>
                <c:pt idx="0">
                  <c:v>Gestión Administrativa / Financiera</c:v>
                </c:pt>
                <c:pt idx="1">
                  <c:v>Análisis estadístico</c:v>
                </c:pt>
                <c:pt idx="2">
                  <c:v>Administración de RRHH</c:v>
                </c:pt>
                <c:pt idx="3">
                  <c:v>Diseño y desarrollo de planes estratégicos y operativos</c:v>
                </c:pt>
                <c:pt idx="4">
                  <c:v>Administración de operaciones</c:v>
                </c:pt>
                <c:pt idx="5">
                  <c:v>Logística empresarial</c:v>
                </c:pt>
                <c:pt idx="6">
                  <c:v>Diseño y desarrollo de planes comerciales y de marketing</c:v>
                </c:pt>
                <c:pt idx="7">
                  <c:v>Seguros</c:v>
                </c:pt>
                <c:pt idx="8">
                  <c:v>Gestión de calidad y procesos</c:v>
                </c:pt>
                <c:pt idx="9">
                  <c:v>Diseño y evaluación de proyectos de negocios, inversión y financiamiento</c:v>
                </c:pt>
              </c:strCache>
            </c:strRef>
          </c:cat>
          <c:val>
            <c:numRef>
              <c:f>'[GRÁFICOS 7 Y 8.xlsx]Hoja1'!$E$79:$E$88</c:f>
              <c:numCache>
                <c:formatCode>General</c:formatCode>
                <c:ptCount val="10"/>
                <c:pt idx="0">
                  <c:v>23</c:v>
                </c:pt>
                <c:pt idx="1">
                  <c:v>65</c:v>
                </c:pt>
                <c:pt idx="2">
                  <c:v>9</c:v>
                </c:pt>
                <c:pt idx="3">
                  <c:v>1</c:v>
                </c:pt>
                <c:pt idx="4">
                  <c:v>8</c:v>
                </c:pt>
                <c:pt idx="5">
                  <c:v>50</c:v>
                </c:pt>
                <c:pt idx="6">
                  <c:v>4</c:v>
                </c:pt>
                <c:pt idx="7">
                  <c:v>57</c:v>
                </c:pt>
                <c:pt idx="8">
                  <c:v>17</c:v>
                </c:pt>
                <c:pt idx="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0D-448D-AC84-F1EF2CA41B5A}"/>
            </c:ext>
          </c:extLst>
        </c:ser>
        <c:ser>
          <c:idx val="4"/>
          <c:order val="4"/>
          <c:tx>
            <c:strRef>
              <c:f>'[GRÁFICOS 7 Y 8.xlsx]Hoja1'!$F$78</c:f>
              <c:strCache>
                <c:ptCount val="1"/>
                <c:pt idx="0">
                  <c:v>Nada importante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'[GRÁFICOS 7 Y 8.xlsx]Hoja1'!$A$79:$A$88</c:f>
              <c:strCache>
                <c:ptCount val="10"/>
                <c:pt idx="0">
                  <c:v>Gestión Administrativa / Financiera</c:v>
                </c:pt>
                <c:pt idx="1">
                  <c:v>Análisis estadístico</c:v>
                </c:pt>
                <c:pt idx="2">
                  <c:v>Administración de RRHH</c:v>
                </c:pt>
                <c:pt idx="3">
                  <c:v>Diseño y desarrollo de planes estratégicos y operativos</c:v>
                </c:pt>
                <c:pt idx="4">
                  <c:v>Administración de operaciones</c:v>
                </c:pt>
                <c:pt idx="5">
                  <c:v>Logística empresarial</c:v>
                </c:pt>
                <c:pt idx="6">
                  <c:v>Diseño y desarrollo de planes comerciales y de marketing</c:v>
                </c:pt>
                <c:pt idx="7">
                  <c:v>Seguros</c:v>
                </c:pt>
                <c:pt idx="8">
                  <c:v>Gestión de calidad y procesos</c:v>
                </c:pt>
                <c:pt idx="9">
                  <c:v>Diseño y evaluación de proyectos de negocios, inversión y financiamiento</c:v>
                </c:pt>
              </c:strCache>
            </c:strRef>
          </c:cat>
          <c:val>
            <c:numRef>
              <c:f>'[GRÁFICOS 7 Y 8.xlsx]Hoja1'!$F$79:$F$88</c:f>
              <c:numCache>
                <c:formatCode>General</c:formatCode>
                <c:ptCount val="10"/>
                <c:pt idx="0">
                  <c:v>9</c:v>
                </c:pt>
                <c:pt idx="1">
                  <c:v>12</c:v>
                </c:pt>
                <c:pt idx="2">
                  <c:v>12</c:v>
                </c:pt>
                <c:pt idx="3">
                  <c:v>5</c:v>
                </c:pt>
                <c:pt idx="4">
                  <c:v>8</c:v>
                </c:pt>
                <c:pt idx="5">
                  <c:v>3</c:v>
                </c:pt>
                <c:pt idx="6">
                  <c:v>0</c:v>
                </c:pt>
                <c:pt idx="7">
                  <c:v>27</c:v>
                </c:pt>
                <c:pt idx="8">
                  <c:v>8</c:v>
                </c:pt>
                <c:pt idx="9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0D-448D-AC84-F1EF2CA41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280424"/>
        <c:axId val="372278072"/>
      </c:radarChart>
      <c:catAx>
        <c:axId val="37228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72278072"/>
        <c:crosses val="autoZero"/>
        <c:auto val="1"/>
        <c:lblAlgn val="ctr"/>
        <c:lblOffset val="100"/>
        <c:noMultiLvlLbl val="0"/>
      </c:catAx>
      <c:valAx>
        <c:axId val="372278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S"/>
          </a:p>
        </c:txPr>
        <c:crossAx val="37228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97152A-A7F2-40DB-8145-0BA6C47F53E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4376919-39C1-40FD-B878-68EF9DED4B6F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Establecimiento de directrices</a:t>
          </a:r>
          <a:endParaRPr lang="es-ES" dirty="0">
            <a:solidFill>
              <a:schemeClr val="tx1"/>
            </a:solidFill>
          </a:endParaRPr>
        </a:p>
      </dgm:t>
    </dgm:pt>
    <dgm:pt modelId="{F5D03724-5F30-4D22-8BAA-E2FD89962927}" type="parTrans" cxnId="{BFD7EE7E-7555-42B8-984E-A3E1A1F9570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18C3DB7-C307-493E-A186-ABE63C3A3E03}" type="sibTrans" cxnId="{BFD7EE7E-7555-42B8-984E-A3E1A1F9570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1E400D8-A6E1-47CD-9141-CC5B1047264D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Revisión de bibliografía</a:t>
          </a:r>
          <a:endParaRPr lang="es-ES" dirty="0">
            <a:solidFill>
              <a:schemeClr val="tx1"/>
            </a:solidFill>
          </a:endParaRPr>
        </a:p>
      </dgm:t>
    </dgm:pt>
    <dgm:pt modelId="{6C12A536-A2D2-4EE7-9796-44898B1A96D5}" type="parTrans" cxnId="{F59F589D-AA84-4C59-B312-F27D7C5261C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3BEC632-E555-4183-ACE4-D802BC31789D}" type="sibTrans" cxnId="{F59F589D-AA84-4C59-B312-F27D7C5261C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99E6340-B59C-4206-AFB4-72F7C6427652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Definición de metodología</a:t>
          </a:r>
          <a:endParaRPr lang="es-ES" dirty="0">
            <a:solidFill>
              <a:schemeClr val="tx1"/>
            </a:solidFill>
          </a:endParaRPr>
        </a:p>
      </dgm:t>
    </dgm:pt>
    <dgm:pt modelId="{C702B705-9426-4F58-92FD-73362FE42F41}" type="parTrans" cxnId="{087CFBEC-AF49-4FE0-96BE-E82EB194976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73CAB5C-7C8D-4DE0-84FA-BFBD78C7ACE8}" type="sibTrans" cxnId="{087CFBEC-AF49-4FE0-96BE-E82EB194976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C11FB24-23BB-4A9E-A8FB-746D09746E77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Análisis de resultados</a:t>
          </a:r>
          <a:endParaRPr lang="es-ES" dirty="0">
            <a:solidFill>
              <a:schemeClr val="tx1"/>
            </a:solidFill>
          </a:endParaRPr>
        </a:p>
      </dgm:t>
    </dgm:pt>
    <dgm:pt modelId="{25077C41-8504-48EA-8AC3-CA37AD526637}" type="parTrans" cxnId="{D71B9F49-8B32-4306-9818-AF90AB2674E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BA14AB8-0F29-433B-BBB4-E320A6295BCC}" type="sibTrans" cxnId="{D71B9F49-8B32-4306-9818-AF90AB2674E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26E632E-F5B9-4E1C-9E66-32D13507843B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Propuesta</a:t>
          </a:r>
          <a:endParaRPr lang="es-ES" dirty="0">
            <a:solidFill>
              <a:schemeClr val="tx1"/>
            </a:solidFill>
          </a:endParaRPr>
        </a:p>
      </dgm:t>
    </dgm:pt>
    <dgm:pt modelId="{98CB23F7-7326-4035-AAF7-CA0C726C2EAF}" type="parTrans" cxnId="{DB45B554-64A1-4955-99D1-86BE49456C0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7E95C43-81DE-4CA0-AAA8-F74F65FFFBC9}" type="sibTrans" cxnId="{DB45B554-64A1-4955-99D1-86BE49456C0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31C5468-D762-4E63-B8CF-E1F553953F11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Conclusiones y recomendaciones</a:t>
          </a:r>
        </a:p>
      </dgm:t>
    </dgm:pt>
    <dgm:pt modelId="{A33D3539-563A-439F-89F1-A5FFB02D9DA3}" type="parTrans" cxnId="{AAD4879B-161B-4E81-BFA7-D9C346AC268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60AB1AF-BBB1-4D1B-9193-238829E0CD7D}" type="sibTrans" cxnId="{AAD4879B-161B-4E81-BFA7-D9C346AC268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AE06FB2-AC11-43D4-92C3-9C7B43FE8B66}" type="pres">
      <dgm:prSet presAssocID="{3F97152A-A7F2-40DB-8145-0BA6C47F53E5}" presName="Name0" presStyleCnt="0">
        <dgm:presLayoutVars>
          <dgm:chMax val="7"/>
          <dgm:chPref val="7"/>
          <dgm:dir/>
        </dgm:presLayoutVars>
      </dgm:prSet>
      <dgm:spPr/>
    </dgm:pt>
    <dgm:pt modelId="{7BF0D5CB-2236-47BA-9F0E-32F164006BBA}" type="pres">
      <dgm:prSet presAssocID="{3F97152A-A7F2-40DB-8145-0BA6C47F53E5}" presName="Name1" presStyleCnt="0"/>
      <dgm:spPr/>
    </dgm:pt>
    <dgm:pt modelId="{3E25848B-C889-4B50-8A97-0C72C5487DC4}" type="pres">
      <dgm:prSet presAssocID="{3F97152A-A7F2-40DB-8145-0BA6C47F53E5}" presName="cycle" presStyleCnt="0"/>
      <dgm:spPr/>
    </dgm:pt>
    <dgm:pt modelId="{D0DEC95A-2594-4519-B355-59C37CB2B99C}" type="pres">
      <dgm:prSet presAssocID="{3F97152A-A7F2-40DB-8145-0BA6C47F53E5}" presName="srcNode" presStyleLbl="node1" presStyleIdx="0" presStyleCnt="6"/>
      <dgm:spPr/>
    </dgm:pt>
    <dgm:pt modelId="{AF1B034E-DF85-48E5-AC80-494868BDEEEC}" type="pres">
      <dgm:prSet presAssocID="{3F97152A-A7F2-40DB-8145-0BA6C47F53E5}" presName="conn" presStyleLbl="parChTrans1D2" presStyleIdx="0" presStyleCnt="1"/>
      <dgm:spPr/>
    </dgm:pt>
    <dgm:pt modelId="{1B604E0A-F7C5-4592-975D-A76BCD5E8028}" type="pres">
      <dgm:prSet presAssocID="{3F97152A-A7F2-40DB-8145-0BA6C47F53E5}" presName="extraNode" presStyleLbl="node1" presStyleIdx="0" presStyleCnt="6"/>
      <dgm:spPr/>
    </dgm:pt>
    <dgm:pt modelId="{13E0BAC1-FEDD-4AF1-9122-BD16A72F0A37}" type="pres">
      <dgm:prSet presAssocID="{3F97152A-A7F2-40DB-8145-0BA6C47F53E5}" presName="dstNode" presStyleLbl="node1" presStyleIdx="0" presStyleCnt="6"/>
      <dgm:spPr/>
    </dgm:pt>
    <dgm:pt modelId="{80DEACB8-3A4A-4C51-8F40-9BBC6A4C9E7A}" type="pres">
      <dgm:prSet presAssocID="{C4376919-39C1-40FD-B878-68EF9DED4B6F}" presName="text_1" presStyleLbl="node1" presStyleIdx="0" presStyleCnt="6">
        <dgm:presLayoutVars>
          <dgm:bulletEnabled val="1"/>
        </dgm:presLayoutVars>
      </dgm:prSet>
      <dgm:spPr/>
    </dgm:pt>
    <dgm:pt modelId="{DC04A268-8114-4A43-9A75-E8C7E1AE5743}" type="pres">
      <dgm:prSet presAssocID="{C4376919-39C1-40FD-B878-68EF9DED4B6F}" presName="accent_1" presStyleCnt="0"/>
      <dgm:spPr/>
    </dgm:pt>
    <dgm:pt modelId="{3679C532-7DAB-4420-AA3B-662633BBF419}" type="pres">
      <dgm:prSet presAssocID="{C4376919-39C1-40FD-B878-68EF9DED4B6F}" presName="accentRepeatNode" presStyleLbl="solidFgAcc1" presStyleIdx="0" presStyleCnt="6"/>
      <dgm:spPr/>
    </dgm:pt>
    <dgm:pt modelId="{B38F2ECE-A81D-43AB-B8F4-CC656912ABD1}" type="pres">
      <dgm:prSet presAssocID="{A1E400D8-A6E1-47CD-9141-CC5B1047264D}" presName="text_2" presStyleLbl="node1" presStyleIdx="1" presStyleCnt="6">
        <dgm:presLayoutVars>
          <dgm:bulletEnabled val="1"/>
        </dgm:presLayoutVars>
      </dgm:prSet>
      <dgm:spPr/>
    </dgm:pt>
    <dgm:pt modelId="{DBF2329F-11D6-4D22-994C-3E6FDD78F4A3}" type="pres">
      <dgm:prSet presAssocID="{A1E400D8-A6E1-47CD-9141-CC5B1047264D}" presName="accent_2" presStyleCnt="0"/>
      <dgm:spPr/>
    </dgm:pt>
    <dgm:pt modelId="{E2CAC674-AD85-4908-8D07-4A8AE2789B69}" type="pres">
      <dgm:prSet presAssocID="{A1E400D8-A6E1-47CD-9141-CC5B1047264D}" presName="accentRepeatNode" presStyleLbl="solidFgAcc1" presStyleIdx="1" presStyleCnt="6"/>
      <dgm:spPr/>
    </dgm:pt>
    <dgm:pt modelId="{B45895C1-1827-41C9-BCD7-5172E3BC6F24}" type="pres">
      <dgm:prSet presAssocID="{999E6340-B59C-4206-AFB4-72F7C6427652}" presName="text_3" presStyleLbl="node1" presStyleIdx="2" presStyleCnt="6">
        <dgm:presLayoutVars>
          <dgm:bulletEnabled val="1"/>
        </dgm:presLayoutVars>
      </dgm:prSet>
      <dgm:spPr/>
    </dgm:pt>
    <dgm:pt modelId="{8D350D44-DB6D-4701-97EF-0EDD6CD55E57}" type="pres">
      <dgm:prSet presAssocID="{999E6340-B59C-4206-AFB4-72F7C6427652}" presName="accent_3" presStyleCnt="0"/>
      <dgm:spPr/>
    </dgm:pt>
    <dgm:pt modelId="{BC654512-1D5E-4CAD-BD7F-A9AD2C25B8D3}" type="pres">
      <dgm:prSet presAssocID="{999E6340-B59C-4206-AFB4-72F7C6427652}" presName="accentRepeatNode" presStyleLbl="solidFgAcc1" presStyleIdx="2" presStyleCnt="6"/>
      <dgm:spPr/>
    </dgm:pt>
    <dgm:pt modelId="{9A52DED0-5C5C-4EE3-852F-BE465675F7C5}" type="pres">
      <dgm:prSet presAssocID="{BC11FB24-23BB-4A9E-A8FB-746D09746E77}" presName="text_4" presStyleLbl="node1" presStyleIdx="3" presStyleCnt="6">
        <dgm:presLayoutVars>
          <dgm:bulletEnabled val="1"/>
        </dgm:presLayoutVars>
      </dgm:prSet>
      <dgm:spPr/>
    </dgm:pt>
    <dgm:pt modelId="{B9486AC9-E296-42ED-8768-17298796CAED}" type="pres">
      <dgm:prSet presAssocID="{BC11FB24-23BB-4A9E-A8FB-746D09746E77}" presName="accent_4" presStyleCnt="0"/>
      <dgm:spPr/>
    </dgm:pt>
    <dgm:pt modelId="{D1ADB6DC-AFF2-415E-A2B9-C57E9D4D691F}" type="pres">
      <dgm:prSet presAssocID="{BC11FB24-23BB-4A9E-A8FB-746D09746E77}" presName="accentRepeatNode" presStyleLbl="solidFgAcc1" presStyleIdx="3" presStyleCnt="6"/>
      <dgm:spPr/>
    </dgm:pt>
    <dgm:pt modelId="{EE4D8FB2-0877-4530-8CCB-9737A43AA697}" type="pres">
      <dgm:prSet presAssocID="{526E632E-F5B9-4E1C-9E66-32D13507843B}" presName="text_5" presStyleLbl="node1" presStyleIdx="4" presStyleCnt="6">
        <dgm:presLayoutVars>
          <dgm:bulletEnabled val="1"/>
        </dgm:presLayoutVars>
      </dgm:prSet>
      <dgm:spPr/>
    </dgm:pt>
    <dgm:pt modelId="{ACF88423-8429-4930-824D-CF9D8064D537}" type="pres">
      <dgm:prSet presAssocID="{526E632E-F5B9-4E1C-9E66-32D13507843B}" presName="accent_5" presStyleCnt="0"/>
      <dgm:spPr/>
    </dgm:pt>
    <dgm:pt modelId="{1BCB8846-1D8A-4269-8E6F-E44C3C45D84E}" type="pres">
      <dgm:prSet presAssocID="{526E632E-F5B9-4E1C-9E66-32D13507843B}" presName="accentRepeatNode" presStyleLbl="solidFgAcc1" presStyleIdx="4" presStyleCnt="6"/>
      <dgm:spPr/>
    </dgm:pt>
    <dgm:pt modelId="{E165D672-EC3A-4B07-B320-68474C25612B}" type="pres">
      <dgm:prSet presAssocID="{731C5468-D762-4E63-B8CF-E1F553953F11}" presName="text_6" presStyleLbl="node1" presStyleIdx="5" presStyleCnt="6">
        <dgm:presLayoutVars>
          <dgm:bulletEnabled val="1"/>
        </dgm:presLayoutVars>
      </dgm:prSet>
      <dgm:spPr/>
    </dgm:pt>
    <dgm:pt modelId="{B8522793-C154-42C6-8791-4726CF286D92}" type="pres">
      <dgm:prSet presAssocID="{731C5468-D762-4E63-B8CF-E1F553953F11}" presName="accent_6" presStyleCnt="0"/>
      <dgm:spPr/>
    </dgm:pt>
    <dgm:pt modelId="{667E4B45-8991-4959-9351-56BC98769C68}" type="pres">
      <dgm:prSet presAssocID="{731C5468-D762-4E63-B8CF-E1F553953F11}" presName="accentRepeatNode" presStyleLbl="solidFgAcc1" presStyleIdx="5" presStyleCnt="6"/>
      <dgm:spPr/>
    </dgm:pt>
  </dgm:ptLst>
  <dgm:cxnLst>
    <dgm:cxn modelId="{87CAE81C-6FCB-4E17-AE1E-49A42E670991}" type="presOf" srcId="{518C3DB7-C307-493E-A186-ABE63C3A3E03}" destId="{AF1B034E-DF85-48E5-AC80-494868BDEEEC}" srcOrd="0" destOrd="0" presId="urn:microsoft.com/office/officeart/2008/layout/VerticalCurvedList"/>
    <dgm:cxn modelId="{D71B9F49-8B32-4306-9818-AF90AB2674EA}" srcId="{3F97152A-A7F2-40DB-8145-0BA6C47F53E5}" destId="{BC11FB24-23BB-4A9E-A8FB-746D09746E77}" srcOrd="3" destOrd="0" parTransId="{25077C41-8504-48EA-8AC3-CA37AD526637}" sibTransId="{2BA14AB8-0F29-433B-BBB4-E320A6295BCC}"/>
    <dgm:cxn modelId="{A93E026B-1A4E-4089-90F5-A30FD2A393A9}" type="presOf" srcId="{BC11FB24-23BB-4A9E-A8FB-746D09746E77}" destId="{9A52DED0-5C5C-4EE3-852F-BE465675F7C5}" srcOrd="0" destOrd="0" presId="urn:microsoft.com/office/officeart/2008/layout/VerticalCurvedList"/>
    <dgm:cxn modelId="{5187116F-ADE7-4A9A-A5F4-ED624144F8F7}" type="presOf" srcId="{526E632E-F5B9-4E1C-9E66-32D13507843B}" destId="{EE4D8FB2-0877-4530-8CCB-9737A43AA697}" srcOrd="0" destOrd="0" presId="urn:microsoft.com/office/officeart/2008/layout/VerticalCurvedList"/>
    <dgm:cxn modelId="{DB45B554-64A1-4955-99D1-86BE49456C0F}" srcId="{3F97152A-A7F2-40DB-8145-0BA6C47F53E5}" destId="{526E632E-F5B9-4E1C-9E66-32D13507843B}" srcOrd="4" destOrd="0" parTransId="{98CB23F7-7326-4035-AAF7-CA0C726C2EAF}" sibTransId="{37E95C43-81DE-4CA0-AAA8-F74F65FFFBC9}"/>
    <dgm:cxn modelId="{FA516356-6205-4154-AFF2-15A649BD2C1E}" type="presOf" srcId="{999E6340-B59C-4206-AFB4-72F7C6427652}" destId="{B45895C1-1827-41C9-BCD7-5172E3BC6F24}" srcOrd="0" destOrd="0" presId="urn:microsoft.com/office/officeart/2008/layout/VerticalCurvedList"/>
    <dgm:cxn modelId="{BFD7EE7E-7555-42B8-984E-A3E1A1F9570D}" srcId="{3F97152A-A7F2-40DB-8145-0BA6C47F53E5}" destId="{C4376919-39C1-40FD-B878-68EF9DED4B6F}" srcOrd="0" destOrd="0" parTransId="{F5D03724-5F30-4D22-8BAA-E2FD89962927}" sibTransId="{518C3DB7-C307-493E-A186-ABE63C3A3E03}"/>
    <dgm:cxn modelId="{F210248C-ED19-4644-AA96-2613BF776D09}" type="presOf" srcId="{3F97152A-A7F2-40DB-8145-0BA6C47F53E5}" destId="{EAE06FB2-AC11-43D4-92C3-9C7B43FE8B66}" srcOrd="0" destOrd="0" presId="urn:microsoft.com/office/officeart/2008/layout/VerticalCurvedList"/>
    <dgm:cxn modelId="{AAD4879B-161B-4E81-BFA7-D9C346AC2681}" srcId="{3F97152A-A7F2-40DB-8145-0BA6C47F53E5}" destId="{731C5468-D762-4E63-B8CF-E1F553953F11}" srcOrd="5" destOrd="0" parTransId="{A33D3539-563A-439F-89F1-A5FFB02D9DA3}" sibTransId="{E60AB1AF-BBB1-4D1B-9193-238829E0CD7D}"/>
    <dgm:cxn modelId="{F59F589D-AA84-4C59-B312-F27D7C5261CE}" srcId="{3F97152A-A7F2-40DB-8145-0BA6C47F53E5}" destId="{A1E400D8-A6E1-47CD-9141-CC5B1047264D}" srcOrd="1" destOrd="0" parTransId="{6C12A536-A2D2-4EE7-9796-44898B1A96D5}" sibTransId="{D3BEC632-E555-4183-ACE4-D802BC31789D}"/>
    <dgm:cxn modelId="{DC4933C9-61A8-4A4D-8E1C-E6BCE1986883}" type="presOf" srcId="{A1E400D8-A6E1-47CD-9141-CC5B1047264D}" destId="{B38F2ECE-A81D-43AB-B8F4-CC656912ABD1}" srcOrd="0" destOrd="0" presId="urn:microsoft.com/office/officeart/2008/layout/VerticalCurvedList"/>
    <dgm:cxn modelId="{1D20F8D0-69DD-4FB0-9301-84F054370C65}" type="presOf" srcId="{731C5468-D762-4E63-B8CF-E1F553953F11}" destId="{E165D672-EC3A-4B07-B320-68474C25612B}" srcOrd="0" destOrd="0" presId="urn:microsoft.com/office/officeart/2008/layout/VerticalCurvedList"/>
    <dgm:cxn modelId="{6F157CEB-867E-4485-B2EC-01616C22B8CA}" type="presOf" srcId="{C4376919-39C1-40FD-B878-68EF9DED4B6F}" destId="{80DEACB8-3A4A-4C51-8F40-9BBC6A4C9E7A}" srcOrd="0" destOrd="0" presId="urn:microsoft.com/office/officeart/2008/layout/VerticalCurvedList"/>
    <dgm:cxn modelId="{087CFBEC-AF49-4FE0-96BE-E82EB1949765}" srcId="{3F97152A-A7F2-40DB-8145-0BA6C47F53E5}" destId="{999E6340-B59C-4206-AFB4-72F7C6427652}" srcOrd="2" destOrd="0" parTransId="{C702B705-9426-4F58-92FD-73362FE42F41}" sibTransId="{873CAB5C-7C8D-4DE0-84FA-BFBD78C7ACE8}"/>
    <dgm:cxn modelId="{BF649C84-15C5-4FBE-97A7-6EA64E568A61}" type="presParOf" srcId="{EAE06FB2-AC11-43D4-92C3-9C7B43FE8B66}" destId="{7BF0D5CB-2236-47BA-9F0E-32F164006BBA}" srcOrd="0" destOrd="0" presId="urn:microsoft.com/office/officeart/2008/layout/VerticalCurvedList"/>
    <dgm:cxn modelId="{D12F0EE4-BE4F-4B9D-8C68-25A5491509C7}" type="presParOf" srcId="{7BF0D5CB-2236-47BA-9F0E-32F164006BBA}" destId="{3E25848B-C889-4B50-8A97-0C72C5487DC4}" srcOrd="0" destOrd="0" presId="urn:microsoft.com/office/officeart/2008/layout/VerticalCurvedList"/>
    <dgm:cxn modelId="{740D71B7-B557-4A5A-9470-EB0BD6B5AF8C}" type="presParOf" srcId="{3E25848B-C889-4B50-8A97-0C72C5487DC4}" destId="{D0DEC95A-2594-4519-B355-59C37CB2B99C}" srcOrd="0" destOrd="0" presId="urn:microsoft.com/office/officeart/2008/layout/VerticalCurvedList"/>
    <dgm:cxn modelId="{218B2298-BEA1-4A91-85EB-D10E93C7F256}" type="presParOf" srcId="{3E25848B-C889-4B50-8A97-0C72C5487DC4}" destId="{AF1B034E-DF85-48E5-AC80-494868BDEEEC}" srcOrd="1" destOrd="0" presId="urn:microsoft.com/office/officeart/2008/layout/VerticalCurvedList"/>
    <dgm:cxn modelId="{43B30172-B280-4D44-B7D6-A0A235073C69}" type="presParOf" srcId="{3E25848B-C889-4B50-8A97-0C72C5487DC4}" destId="{1B604E0A-F7C5-4592-975D-A76BCD5E8028}" srcOrd="2" destOrd="0" presId="urn:microsoft.com/office/officeart/2008/layout/VerticalCurvedList"/>
    <dgm:cxn modelId="{C8914A9B-F924-420C-90DC-D61B65B1C2DF}" type="presParOf" srcId="{3E25848B-C889-4B50-8A97-0C72C5487DC4}" destId="{13E0BAC1-FEDD-4AF1-9122-BD16A72F0A37}" srcOrd="3" destOrd="0" presId="urn:microsoft.com/office/officeart/2008/layout/VerticalCurvedList"/>
    <dgm:cxn modelId="{89F0415E-A739-4886-9146-78215510F0DC}" type="presParOf" srcId="{7BF0D5CB-2236-47BA-9F0E-32F164006BBA}" destId="{80DEACB8-3A4A-4C51-8F40-9BBC6A4C9E7A}" srcOrd="1" destOrd="0" presId="urn:microsoft.com/office/officeart/2008/layout/VerticalCurvedList"/>
    <dgm:cxn modelId="{60681783-A8FE-40D2-A1F0-CEFFC4CC7579}" type="presParOf" srcId="{7BF0D5CB-2236-47BA-9F0E-32F164006BBA}" destId="{DC04A268-8114-4A43-9A75-E8C7E1AE5743}" srcOrd="2" destOrd="0" presId="urn:microsoft.com/office/officeart/2008/layout/VerticalCurvedList"/>
    <dgm:cxn modelId="{A4BFE0EA-1FAD-4EE1-B052-0B67252D1E6E}" type="presParOf" srcId="{DC04A268-8114-4A43-9A75-E8C7E1AE5743}" destId="{3679C532-7DAB-4420-AA3B-662633BBF419}" srcOrd="0" destOrd="0" presId="urn:microsoft.com/office/officeart/2008/layout/VerticalCurvedList"/>
    <dgm:cxn modelId="{0D6ADB33-7276-49B7-8179-E7BFEFC55107}" type="presParOf" srcId="{7BF0D5CB-2236-47BA-9F0E-32F164006BBA}" destId="{B38F2ECE-A81D-43AB-B8F4-CC656912ABD1}" srcOrd="3" destOrd="0" presId="urn:microsoft.com/office/officeart/2008/layout/VerticalCurvedList"/>
    <dgm:cxn modelId="{AAA482B1-EFE5-4144-AB96-51C30858B806}" type="presParOf" srcId="{7BF0D5CB-2236-47BA-9F0E-32F164006BBA}" destId="{DBF2329F-11D6-4D22-994C-3E6FDD78F4A3}" srcOrd="4" destOrd="0" presId="urn:microsoft.com/office/officeart/2008/layout/VerticalCurvedList"/>
    <dgm:cxn modelId="{8CBC68E0-D0DA-42BA-8D7F-85A49E349335}" type="presParOf" srcId="{DBF2329F-11D6-4D22-994C-3E6FDD78F4A3}" destId="{E2CAC674-AD85-4908-8D07-4A8AE2789B69}" srcOrd="0" destOrd="0" presId="urn:microsoft.com/office/officeart/2008/layout/VerticalCurvedList"/>
    <dgm:cxn modelId="{C23167C6-DA0A-4FBE-AE87-F022D81A806F}" type="presParOf" srcId="{7BF0D5CB-2236-47BA-9F0E-32F164006BBA}" destId="{B45895C1-1827-41C9-BCD7-5172E3BC6F24}" srcOrd="5" destOrd="0" presId="urn:microsoft.com/office/officeart/2008/layout/VerticalCurvedList"/>
    <dgm:cxn modelId="{E2F11034-3770-43B2-B899-8DA5648BBF81}" type="presParOf" srcId="{7BF0D5CB-2236-47BA-9F0E-32F164006BBA}" destId="{8D350D44-DB6D-4701-97EF-0EDD6CD55E57}" srcOrd="6" destOrd="0" presId="urn:microsoft.com/office/officeart/2008/layout/VerticalCurvedList"/>
    <dgm:cxn modelId="{7CCD01F7-7D07-42B7-AD20-B28A671EADAC}" type="presParOf" srcId="{8D350D44-DB6D-4701-97EF-0EDD6CD55E57}" destId="{BC654512-1D5E-4CAD-BD7F-A9AD2C25B8D3}" srcOrd="0" destOrd="0" presId="urn:microsoft.com/office/officeart/2008/layout/VerticalCurvedList"/>
    <dgm:cxn modelId="{1B246158-B6DE-494D-8FA7-1BA17DCAE552}" type="presParOf" srcId="{7BF0D5CB-2236-47BA-9F0E-32F164006BBA}" destId="{9A52DED0-5C5C-4EE3-852F-BE465675F7C5}" srcOrd="7" destOrd="0" presId="urn:microsoft.com/office/officeart/2008/layout/VerticalCurvedList"/>
    <dgm:cxn modelId="{395D51C3-84A9-4420-AAC0-93CB9B1A8D06}" type="presParOf" srcId="{7BF0D5CB-2236-47BA-9F0E-32F164006BBA}" destId="{B9486AC9-E296-42ED-8768-17298796CAED}" srcOrd="8" destOrd="0" presId="urn:microsoft.com/office/officeart/2008/layout/VerticalCurvedList"/>
    <dgm:cxn modelId="{BE2DDF08-64DF-4AEA-A880-8D14D2ED20E9}" type="presParOf" srcId="{B9486AC9-E296-42ED-8768-17298796CAED}" destId="{D1ADB6DC-AFF2-415E-A2B9-C57E9D4D691F}" srcOrd="0" destOrd="0" presId="urn:microsoft.com/office/officeart/2008/layout/VerticalCurvedList"/>
    <dgm:cxn modelId="{BFF4C419-B727-41CB-8262-5A3F70143FA1}" type="presParOf" srcId="{7BF0D5CB-2236-47BA-9F0E-32F164006BBA}" destId="{EE4D8FB2-0877-4530-8CCB-9737A43AA697}" srcOrd="9" destOrd="0" presId="urn:microsoft.com/office/officeart/2008/layout/VerticalCurvedList"/>
    <dgm:cxn modelId="{93E4E7EA-DA4E-4367-A65E-114CD8FB4DED}" type="presParOf" srcId="{7BF0D5CB-2236-47BA-9F0E-32F164006BBA}" destId="{ACF88423-8429-4930-824D-CF9D8064D537}" srcOrd="10" destOrd="0" presId="urn:microsoft.com/office/officeart/2008/layout/VerticalCurvedList"/>
    <dgm:cxn modelId="{F44BA6DD-FAB3-45C8-8D84-EAFFC5E2B21E}" type="presParOf" srcId="{ACF88423-8429-4930-824D-CF9D8064D537}" destId="{1BCB8846-1D8A-4269-8E6F-E44C3C45D84E}" srcOrd="0" destOrd="0" presId="urn:microsoft.com/office/officeart/2008/layout/VerticalCurvedList"/>
    <dgm:cxn modelId="{40E31523-C7A8-4FFE-8B2E-B54FA66E21A2}" type="presParOf" srcId="{7BF0D5CB-2236-47BA-9F0E-32F164006BBA}" destId="{E165D672-EC3A-4B07-B320-68474C25612B}" srcOrd="11" destOrd="0" presId="urn:microsoft.com/office/officeart/2008/layout/VerticalCurvedList"/>
    <dgm:cxn modelId="{5581C4EE-D745-4CE1-B4F4-4719B63A9D0A}" type="presParOf" srcId="{7BF0D5CB-2236-47BA-9F0E-32F164006BBA}" destId="{B8522793-C154-42C6-8791-4726CF286D92}" srcOrd="12" destOrd="0" presId="urn:microsoft.com/office/officeart/2008/layout/VerticalCurvedList"/>
    <dgm:cxn modelId="{1F43487A-FFDE-44DD-AA1B-51619F7B58CC}" type="presParOf" srcId="{B8522793-C154-42C6-8791-4726CF286D92}" destId="{667E4B45-8991-4959-9351-56BC98769C6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3E291D6-8809-4542-99C1-DF8EF7897510}" type="doc">
      <dgm:prSet loTypeId="urn:microsoft.com/office/officeart/2005/8/layout/lProcess1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0E52A57-84A6-4111-B37C-17A4673EBC71}">
      <dgm:prSet phldrT="[Texto]" custT="1"/>
      <dgm:spPr/>
      <dgm:t>
        <a:bodyPr/>
        <a:lstStyle/>
        <a:p>
          <a:r>
            <a:rPr lang="es-EC" sz="1800" dirty="0"/>
            <a:t>Al menos el 50% de los profesionales administrativos están a la vanguardia en el uso y manejo de TIC’s en un nivel del 40%.</a:t>
          </a:r>
          <a:endParaRPr lang="es-ES" sz="1800" dirty="0"/>
        </a:p>
      </dgm:t>
    </dgm:pt>
    <dgm:pt modelId="{F973C5C3-D574-4225-8231-2806AA438DAF}" type="parTrans" cxnId="{EB909B01-842F-4507-BCD0-5DA5EAA5A131}">
      <dgm:prSet/>
      <dgm:spPr/>
      <dgm:t>
        <a:bodyPr/>
        <a:lstStyle/>
        <a:p>
          <a:endParaRPr lang="es-ES"/>
        </a:p>
      </dgm:t>
    </dgm:pt>
    <dgm:pt modelId="{A6542FD2-5D16-411C-A6E5-BB7480445D2C}" type="sibTrans" cxnId="{EB909B01-842F-4507-BCD0-5DA5EAA5A131}">
      <dgm:prSet/>
      <dgm:spPr/>
      <dgm:t>
        <a:bodyPr/>
        <a:lstStyle/>
        <a:p>
          <a:endParaRPr lang="es-ES"/>
        </a:p>
      </dgm:t>
    </dgm:pt>
    <dgm:pt modelId="{B36DCA6F-38AE-4E1E-ADF0-BC822F262106}">
      <dgm:prSet phldrT="[Texto]" custT="1"/>
      <dgm:spPr/>
      <dgm:t>
        <a:bodyPr/>
        <a:lstStyle/>
        <a:p>
          <a:r>
            <a:rPr lang="es-EC" sz="1550" dirty="0"/>
            <a:t>53,81% </a:t>
          </a:r>
        </a:p>
        <a:p>
          <a:r>
            <a:rPr lang="es-EC" sz="1550" dirty="0"/>
            <a:t>Rango de 20 a 40%</a:t>
          </a:r>
          <a:endParaRPr lang="es-ES" sz="1550" dirty="0"/>
        </a:p>
      </dgm:t>
    </dgm:pt>
    <dgm:pt modelId="{EB33FEB5-FEB7-4B2C-AEA4-FB43DFDF7F27}" type="parTrans" cxnId="{C59DEAE1-61EA-4026-92A0-7D3C21748168}">
      <dgm:prSet/>
      <dgm:spPr/>
      <dgm:t>
        <a:bodyPr/>
        <a:lstStyle/>
        <a:p>
          <a:endParaRPr lang="es-ES"/>
        </a:p>
      </dgm:t>
    </dgm:pt>
    <dgm:pt modelId="{E610D22F-D2B7-44DF-82C2-5E2D07337F49}" type="sibTrans" cxnId="{C59DEAE1-61EA-4026-92A0-7D3C21748168}">
      <dgm:prSet/>
      <dgm:spPr/>
      <dgm:t>
        <a:bodyPr/>
        <a:lstStyle/>
        <a:p>
          <a:endParaRPr lang="es-ES"/>
        </a:p>
      </dgm:t>
    </dgm:pt>
    <dgm:pt modelId="{1B9BBA2A-034D-49D2-8477-6F348E311967}">
      <dgm:prSet phldrT="[Texto]" custT="1"/>
      <dgm:spPr/>
      <dgm:t>
        <a:bodyPr/>
        <a:lstStyle/>
        <a:p>
          <a:r>
            <a:rPr lang="es-EC" sz="1800" dirty="0"/>
            <a:t>Existe una relación entre la variación de contratación de empleados y el tipo de empresa según el origen de su capital. (Privada y pública)</a:t>
          </a:r>
          <a:endParaRPr lang="es-ES" sz="1800" dirty="0"/>
        </a:p>
      </dgm:t>
    </dgm:pt>
    <dgm:pt modelId="{1F7540C1-C826-4756-9D4D-B60CF385F866}" type="parTrans" cxnId="{30787FB0-0D67-4AA4-9CFF-177CF79033D4}">
      <dgm:prSet/>
      <dgm:spPr/>
      <dgm:t>
        <a:bodyPr/>
        <a:lstStyle/>
        <a:p>
          <a:endParaRPr lang="es-ES"/>
        </a:p>
      </dgm:t>
    </dgm:pt>
    <dgm:pt modelId="{3D40240F-682D-4047-8DFE-9F5631A5BC7E}" type="sibTrans" cxnId="{30787FB0-0D67-4AA4-9CFF-177CF79033D4}">
      <dgm:prSet/>
      <dgm:spPr/>
      <dgm:t>
        <a:bodyPr/>
        <a:lstStyle/>
        <a:p>
          <a:endParaRPr lang="es-ES"/>
        </a:p>
      </dgm:t>
    </dgm:pt>
    <dgm:pt modelId="{C5044CCC-CCEF-46C0-BB68-06FD26C31545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sz="1550" dirty="0"/>
            <a:t>Tabla de contingencia</a:t>
          </a:r>
        </a:p>
        <a:p>
          <a:pPr>
            <a:buFont typeface="Arial" panose="020B0604020202020204" pitchFamily="34" charset="0"/>
            <a:buChar char="•"/>
          </a:pPr>
          <a:r>
            <a:rPr lang="es-ES" sz="1550" dirty="0" err="1"/>
            <a:t>gl</a:t>
          </a:r>
          <a:r>
            <a:rPr lang="es-ES" sz="1550" dirty="0"/>
            <a:t> = 4 grados de libertad</a:t>
          </a:r>
        </a:p>
        <a:p>
          <a:pPr>
            <a:buFont typeface="Arial" panose="020B0604020202020204" pitchFamily="34" charset="0"/>
            <a:buChar char="•"/>
          </a:pPr>
          <a:r>
            <a:rPr lang="es-ES" sz="1550" dirty="0"/>
            <a:t>Distribución de valores críticos de ji cuadrada = 9.488</a:t>
          </a:r>
        </a:p>
        <a:p>
          <a:pPr>
            <a:buFont typeface="Arial" panose="020B0604020202020204" pitchFamily="34" charset="0"/>
            <a:buChar char="•"/>
          </a:pPr>
          <a:r>
            <a:rPr lang="es-ES" sz="1550" dirty="0"/>
            <a:t>Chi cuadrado de Pearson = 4.823</a:t>
          </a:r>
        </a:p>
      </dgm:t>
    </dgm:pt>
    <dgm:pt modelId="{0F948535-DCE9-480E-9958-581335684830}" type="parTrans" cxnId="{E2E34C13-3C1B-45BE-9625-9DA09941647D}">
      <dgm:prSet/>
      <dgm:spPr/>
      <dgm:t>
        <a:bodyPr/>
        <a:lstStyle/>
        <a:p>
          <a:endParaRPr lang="es-ES"/>
        </a:p>
      </dgm:t>
    </dgm:pt>
    <dgm:pt modelId="{A7BA5A3D-4EE8-44F2-83F9-DCE2328FB9FD}" type="sibTrans" cxnId="{E2E34C13-3C1B-45BE-9625-9DA09941647D}">
      <dgm:prSet/>
      <dgm:spPr/>
      <dgm:t>
        <a:bodyPr/>
        <a:lstStyle/>
        <a:p>
          <a:endParaRPr lang="es-ES"/>
        </a:p>
      </dgm:t>
    </dgm:pt>
    <dgm:pt modelId="{F880F2B5-AA75-4F28-A0A1-6D612F869C49}">
      <dgm:prSet phldrT="[Texto]" custT="1"/>
      <dgm:spPr/>
      <dgm:t>
        <a:bodyPr/>
        <a:lstStyle/>
        <a:p>
          <a:r>
            <a:rPr lang="es-EC" sz="1550" dirty="0"/>
            <a:t>Se acepta hipótesis nula porque el valor de </a:t>
          </a:r>
          <a:r>
            <a:rPr lang="es-ES" sz="1550" dirty="0"/>
            <a:t>χ2 = 4,823 es menor que 9,488.</a:t>
          </a:r>
        </a:p>
      </dgm:t>
    </dgm:pt>
    <dgm:pt modelId="{AC173023-E920-423C-86BF-CE96625A494E}" type="parTrans" cxnId="{3F05DC1F-7C44-4C80-99E9-51A0D112CB6E}">
      <dgm:prSet/>
      <dgm:spPr/>
      <dgm:t>
        <a:bodyPr/>
        <a:lstStyle/>
        <a:p>
          <a:endParaRPr lang="es-ES"/>
        </a:p>
      </dgm:t>
    </dgm:pt>
    <dgm:pt modelId="{07063C94-CE9D-4804-BC5B-1F603CD10671}" type="sibTrans" cxnId="{3F05DC1F-7C44-4C80-99E9-51A0D112CB6E}">
      <dgm:prSet/>
      <dgm:spPr/>
      <dgm:t>
        <a:bodyPr/>
        <a:lstStyle/>
        <a:p>
          <a:endParaRPr lang="es-ES"/>
        </a:p>
      </dgm:t>
    </dgm:pt>
    <dgm:pt modelId="{8EB376E9-A55B-472C-9FEE-C9D00B567C4C}" type="pres">
      <dgm:prSet presAssocID="{13E291D6-8809-4542-99C1-DF8EF7897510}" presName="Name0" presStyleCnt="0">
        <dgm:presLayoutVars>
          <dgm:dir/>
          <dgm:animLvl val="lvl"/>
          <dgm:resizeHandles val="exact"/>
        </dgm:presLayoutVars>
      </dgm:prSet>
      <dgm:spPr/>
    </dgm:pt>
    <dgm:pt modelId="{F63A0521-E6F3-4BB5-8BE5-077213EFD389}" type="pres">
      <dgm:prSet presAssocID="{1B9BBA2A-034D-49D2-8477-6F348E311967}" presName="vertFlow" presStyleCnt="0"/>
      <dgm:spPr/>
    </dgm:pt>
    <dgm:pt modelId="{475A044F-385A-4D3E-A57E-84993CAB385E}" type="pres">
      <dgm:prSet presAssocID="{1B9BBA2A-034D-49D2-8477-6F348E311967}" presName="header" presStyleLbl="node1" presStyleIdx="0" presStyleCnt="2"/>
      <dgm:spPr/>
    </dgm:pt>
    <dgm:pt modelId="{3DFE9737-6C5C-47E3-9EAD-0C0362BC4AAC}" type="pres">
      <dgm:prSet presAssocID="{0F948535-DCE9-480E-9958-581335684830}" presName="parTrans" presStyleLbl="sibTrans2D1" presStyleIdx="0" presStyleCnt="3"/>
      <dgm:spPr/>
    </dgm:pt>
    <dgm:pt modelId="{D3DBCE94-A8FC-41FC-B547-DA418600EFA4}" type="pres">
      <dgm:prSet presAssocID="{C5044CCC-CCEF-46C0-BB68-06FD26C31545}" presName="child" presStyleLbl="alignAccFollowNode1" presStyleIdx="0" presStyleCnt="3">
        <dgm:presLayoutVars>
          <dgm:chMax val="0"/>
          <dgm:bulletEnabled val="1"/>
        </dgm:presLayoutVars>
      </dgm:prSet>
      <dgm:spPr/>
    </dgm:pt>
    <dgm:pt modelId="{4EA6CEB2-95D6-4286-93DD-C3B6A6DC4579}" type="pres">
      <dgm:prSet presAssocID="{A7BA5A3D-4EE8-44F2-83F9-DCE2328FB9FD}" presName="sibTrans" presStyleLbl="sibTrans2D1" presStyleIdx="1" presStyleCnt="3"/>
      <dgm:spPr/>
    </dgm:pt>
    <dgm:pt modelId="{B229AAB7-D3C4-46F0-ABE0-4707E71D3F0D}" type="pres">
      <dgm:prSet presAssocID="{F880F2B5-AA75-4F28-A0A1-6D612F869C49}" presName="child" presStyleLbl="alignAccFollowNode1" presStyleIdx="1" presStyleCnt="3">
        <dgm:presLayoutVars>
          <dgm:chMax val="0"/>
          <dgm:bulletEnabled val="1"/>
        </dgm:presLayoutVars>
      </dgm:prSet>
      <dgm:spPr/>
    </dgm:pt>
    <dgm:pt modelId="{6BAC3BBA-9674-4D6C-9464-0C43796DFBAD}" type="pres">
      <dgm:prSet presAssocID="{1B9BBA2A-034D-49D2-8477-6F348E311967}" presName="hSp" presStyleCnt="0"/>
      <dgm:spPr/>
    </dgm:pt>
    <dgm:pt modelId="{E1A514D4-2F2C-44CC-9C84-1B3BB36F145E}" type="pres">
      <dgm:prSet presAssocID="{A0E52A57-84A6-4111-B37C-17A4673EBC71}" presName="vertFlow" presStyleCnt="0"/>
      <dgm:spPr/>
    </dgm:pt>
    <dgm:pt modelId="{D9780AF3-6B87-4C62-80A2-040EACB77A16}" type="pres">
      <dgm:prSet presAssocID="{A0E52A57-84A6-4111-B37C-17A4673EBC71}" presName="header" presStyleLbl="node1" presStyleIdx="1" presStyleCnt="2"/>
      <dgm:spPr/>
    </dgm:pt>
    <dgm:pt modelId="{8E186D77-CB5D-4F71-BE5D-F50CA5C980E7}" type="pres">
      <dgm:prSet presAssocID="{EB33FEB5-FEB7-4B2C-AEA4-FB43DFDF7F27}" presName="parTrans" presStyleLbl="sibTrans2D1" presStyleIdx="2" presStyleCnt="3"/>
      <dgm:spPr/>
    </dgm:pt>
    <dgm:pt modelId="{88F44ECF-B05A-4627-BC78-604B0AF44D96}" type="pres">
      <dgm:prSet presAssocID="{B36DCA6F-38AE-4E1E-ADF0-BC822F262106}" presName="child" presStyleLbl="alignAccFollowNode1" presStyleIdx="2" presStyleCnt="3">
        <dgm:presLayoutVars>
          <dgm:chMax val="0"/>
          <dgm:bulletEnabled val="1"/>
        </dgm:presLayoutVars>
      </dgm:prSet>
      <dgm:spPr/>
    </dgm:pt>
  </dgm:ptLst>
  <dgm:cxnLst>
    <dgm:cxn modelId="{EB909B01-842F-4507-BCD0-5DA5EAA5A131}" srcId="{13E291D6-8809-4542-99C1-DF8EF7897510}" destId="{A0E52A57-84A6-4111-B37C-17A4673EBC71}" srcOrd="1" destOrd="0" parTransId="{F973C5C3-D574-4225-8231-2806AA438DAF}" sibTransId="{A6542FD2-5D16-411C-A6E5-BB7480445D2C}"/>
    <dgm:cxn modelId="{9D238C04-FA4E-40FF-AAF9-74FB2B24B4D5}" type="presOf" srcId="{B36DCA6F-38AE-4E1E-ADF0-BC822F262106}" destId="{88F44ECF-B05A-4627-BC78-604B0AF44D96}" srcOrd="0" destOrd="0" presId="urn:microsoft.com/office/officeart/2005/8/layout/lProcess1"/>
    <dgm:cxn modelId="{E2E34C13-3C1B-45BE-9625-9DA09941647D}" srcId="{1B9BBA2A-034D-49D2-8477-6F348E311967}" destId="{C5044CCC-CCEF-46C0-BB68-06FD26C31545}" srcOrd="0" destOrd="0" parTransId="{0F948535-DCE9-480E-9958-581335684830}" sibTransId="{A7BA5A3D-4EE8-44F2-83F9-DCE2328FB9FD}"/>
    <dgm:cxn modelId="{EA473417-25B9-4605-AAF9-AC8F52546F43}" type="presOf" srcId="{F880F2B5-AA75-4F28-A0A1-6D612F869C49}" destId="{B229AAB7-D3C4-46F0-ABE0-4707E71D3F0D}" srcOrd="0" destOrd="0" presId="urn:microsoft.com/office/officeart/2005/8/layout/lProcess1"/>
    <dgm:cxn modelId="{3F05DC1F-7C44-4C80-99E9-51A0D112CB6E}" srcId="{1B9BBA2A-034D-49D2-8477-6F348E311967}" destId="{F880F2B5-AA75-4F28-A0A1-6D612F869C49}" srcOrd="1" destOrd="0" parTransId="{AC173023-E920-423C-86BF-CE96625A494E}" sibTransId="{07063C94-CE9D-4804-BC5B-1F603CD10671}"/>
    <dgm:cxn modelId="{CC19E335-C75A-434B-8F35-DD30A9B0D6AB}" type="presOf" srcId="{C5044CCC-CCEF-46C0-BB68-06FD26C31545}" destId="{D3DBCE94-A8FC-41FC-B547-DA418600EFA4}" srcOrd="0" destOrd="0" presId="urn:microsoft.com/office/officeart/2005/8/layout/lProcess1"/>
    <dgm:cxn modelId="{BEF13C3B-6B87-47A6-8BF6-2364873E0E2F}" type="presOf" srcId="{A7BA5A3D-4EE8-44F2-83F9-DCE2328FB9FD}" destId="{4EA6CEB2-95D6-4286-93DD-C3B6A6DC4579}" srcOrd="0" destOrd="0" presId="urn:microsoft.com/office/officeart/2005/8/layout/lProcess1"/>
    <dgm:cxn modelId="{DAFA7F80-B378-4260-B98B-8B4D1983376C}" type="presOf" srcId="{1B9BBA2A-034D-49D2-8477-6F348E311967}" destId="{475A044F-385A-4D3E-A57E-84993CAB385E}" srcOrd="0" destOrd="0" presId="urn:microsoft.com/office/officeart/2005/8/layout/lProcess1"/>
    <dgm:cxn modelId="{30787FB0-0D67-4AA4-9CFF-177CF79033D4}" srcId="{13E291D6-8809-4542-99C1-DF8EF7897510}" destId="{1B9BBA2A-034D-49D2-8477-6F348E311967}" srcOrd="0" destOrd="0" parTransId="{1F7540C1-C826-4756-9D4D-B60CF385F866}" sibTransId="{3D40240F-682D-4047-8DFE-9F5631A5BC7E}"/>
    <dgm:cxn modelId="{62412BB7-A068-41D5-890E-935FAD5AC622}" type="presOf" srcId="{0F948535-DCE9-480E-9958-581335684830}" destId="{3DFE9737-6C5C-47E3-9EAD-0C0362BC4AAC}" srcOrd="0" destOrd="0" presId="urn:microsoft.com/office/officeart/2005/8/layout/lProcess1"/>
    <dgm:cxn modelId="{EBBA56D1-BB2E-4111-8CD5-916B30E976F6}" type="presOf" srcId="{EB33FEB5-FEB7-4B2C-AEA4-FB43DFDF7F27}" destId="{8E186D77-CB5D-4F71-BE5D-F50CA5C980E7}" srcOrd="0" destOrd="0" presId="urn:microsoft.com/office/officeart/2005/8/layout/lProcess1"/>
    <dgm:cxn modelId="{9EB7ECD2-EDF4-4AEE-BD3F-C78956B9E670}" type="presOf" srcId="{A0E52A57-84A6-4111-B37C-17A4673EBC71}" destId="{D9780AF3-6B87-4C62-80A2-040EACB77A16}" srcOrd="0" destOrd="0" presId="urn:microsoft.com/office/officeart/2005/8/layout/lProcess1"/>
    <dgm:cxn modelId="{C59DEAE1-61EA-4026-92A0-7D3C21748168}" srcId="{A0E52A57-84A6-4111-B37C-17A4673EBC71}" destId="{B36DCA6F-38AE-4E1E-ADF0-BC822F262106}" srcOrd="0" destOrd="0" parTransId="{EB33FEB5-FEB7-4B2C-AEA4-FB43DFDF7F27}" sibTransId="{E610D22F-D2B7-44DF-82C2-5E2D07337F49}"/>
    <dgm:cxn modelId="{C54A79F3-02B3-4EBE-B731-1C5E1387D637}" type="presOf" srcId="{13E291D6-8809-4542-99C1-DF8EF7897510}" destId="{8EB376E9-A55B-472C-9FEE-C9D00B567C4C}" srcOrd="0" destOrd="0" presId="urn:microsoft.com/office/officeart/2005/8/layout/lProcess1"/>
    <dgm:cxn modelId="{2DC09833-1C21-4068-A7A3-674D4895FCFE}" type="presParOf" srcId="{8EB376E9-A55B-472C-9FEE-C9D00B567C4C}" destId="{F63A0521-E6F3-4BB5-8BE5-077213EFD389}" srcOrd="0" destOrd="0" presId="urn:microsoft.com/office/officeart/2005/8/layout/lProcess1"/>
    <dgm:cxn modelId="{83372A11-81F9-4E0C-B6A5-880F2EE95B0B}" type="presParOf" srcId="{F63A0521-E6F3-4BB5-8BE5-077213EFD389}" destId="{475A044F-385A-4D3E-A57E-84993CAB385E}" srcOrd="0" destOrd="0" presId="urn:microsoft.com/office/officeart/2005/8/layout/lProcess1"/>
    <dgm:cxn modelId="{6AD4678D-5D0A-485F-A25C-8E270821DBD7}" type="presParOf" srcId="{F63A0521-E6F3-4BB5-8BE5-077213EFD389}" destId="{3DFE9737-6C5C-47E3-9EAD-0C0362BC4AAC}" srcOrd="1" destOrd="0" presId="urn:microsoft.com/office/officeart/2005/8/layout/lProcess1"/>
    <dgm:cxn modelId="{0BA3A84E-0718-4A02-A750-1360653A568D}" type="presParOf" srcId="{F63A0521-E6F3-4BB5-8BE5-077213EFD389}" destId="{D3DBCE94-A8FC-41FC-B547-DA418600EFA4}" srcOrd="2" destOrd="0" presId="urn:microsoft.com/office/officeart/2005/8/layout/lProcess1"/>
    <dgm:cxn modelId="{783DA3D4-6643-4EDE-9B35-C9DD1C6B4BBE}" type="presParOf" srcId="{F63A0521-E6F3-4BB5-8BE5-077213EFD389}" destId="{4EA6CEB2-95D6-4286-93DD-C3B6A6DC4579}" srcOrd="3" destOrd="0" presId="urn:microsoft.com/office/officeart/2005/8/layout/lProcess1"/>
    <dgm:cxn modelId="{465BEFD0-E341-478B-B153-59E7C9A9FE2B}" type="presParOf" srcId="{F63A0521-E6F3-4BB5-8BE5-077213EFD389}" destId="{B229AAB7-D3C4-46F0-ABE0-4707E71D3F0D}" srcOrd="4" destOrd="0" presId="urn:microsoft.com/office/officeart/2005/8/layout/lProcess1"/>
    <dgm:cxn modelId="{31A7032C-6FB0-4FF5-B097-E9E358E9FAFD}" type="presParOf" srcId="{8EB376E9-A55B-472C-9FEE-C9D00B567C4C}" destId="{6BAC3BBA-9674-4D6C-9464-0C43796DFBAD}" srcOrd="1" destOrd="0" presId="urn:microsoft.com/office/officeart/2005/8/layout/lProcess1"/>
    <dgm:cxn modelId="{1D995A6A-D0DE-4422-85A9-4F716A888FF9}" type="presParOf" srcId="{8EB376E9-A55B-472C-9FEE-C9D00B567C4C}" destId="{E1A514D4-2F2C-44CC-9C84-1B3BB36F145E}" srcOrd="2" destOrd="0" presId="urn:microsoft.com/office/officeart/2005/8/layout/lProcess1"/>
    <dgm:cxn modelId="{962FD823-46FE-4C64-9292-FA426B9FC540}" type="presParOf" srcId="{E1A514D4-2F2C-44CC-9C84-1B3BB36F145E}" destId="{D9780AF3-6B87-4C62-80A2-040EACB77A16}" srcOrd="0" destOrd="0" presId="urn:microsoft.com/office/officeart/2005/8/layout/lProcess1"/>
    <dgm:cxn modelId="{CA7CBB55-1590-4B01-A9ED-B154985682E7}" type="presParOf" srcId="{E1A514D4-2F2C-44CC-9C84-1B3BB36F145E}" destId="{8E186D77-CB5D-4F71-BE5D-F50CA5C980E7}" srcOrd="1" destOrd="0" presId="urn:microsoft.com/office/officeart/2005/8/layout/lProcess1"/>
    <dgm:cxn modelId="{030BE4B5-051A-47A3-9630-28018D153FA8}" type="presParOf" srcId="{E1A514D4-2F2C-44CC-9C84-1B3BB36F145E}" destId="{88F44ECF-B05A-4627-BC78-604B0AF44D96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3BBB582-4667-4C62-97B0-C91FD6BE25BA}" type="doc">
      <dgm:prSet loTypeId="urn:microsoft.com/office/officeart/2005/8/layout/bProcess4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165C25A1-D34B-4B6C-A199-3D0103D1A25C}">
      <dgm:prSet phldrT="[Texto]" custT="1"/>
      <dgm:spPr/>
      <dgm:t>
        <a:bodyPr/>
        <a:lstStyle/>
        <a:p>
          <a:r>
            <a:rPr lang="es-EC" sz="1800">
              <a:latin typeface="Arial" panose="020B0604020202020204" pitchFamily="34" charset="0"/>
              <a:cs typeface="Arial" panose="020B0604020202020204" pitchFamily="34" charset="0"/>
            </a:rPr>
            <a:t>Conocimiento y manejo de Aplicativos Software</a:t>
          </a:r>
        </a:p>
      </dgm:t>
    </dgm:pt>
    <dgm:pt modelId="{4EA869AD-7A6C-4D02-8A13-BDCC521044FA}" type="parTrans" cxnId="{53D37940-8F57-445B-B4AC-2D244BEB225E}">
      <dgm:prSet/>
      <dgm:spPr/>
      <dgm:t>
        <a:bodyPr/>
        <a:lstStyle/>
        <a:p>
          <a:endParaRPr lang="es-EC" sz="1800"/>
        </a:p>
      </dgm:t>
    </dgm:pt>
    <dgm:pt modelId="{170CBB65-5229-44A7-9D1F-C77FED284010}" type="sibTrans" cxnId="{53D37940-8F57-445B-B4AC-2D244BEB225E}">
      <dgm:prSet/>
      <dgm:spPr/>
      <dgm:t>
        <a:bodyPr/>
        <a:lstStyle/>
        <a:p>
          <a:endParaRPr lang="es-EC" sz="1800"/>
        </a:p>
      </dgm:t>
    </dgm:pt>
    <dgm:pt modelId="{033CED2E-1996-4034-8C77-2DB05270FB9C}">
      <dgm:prSet phldrT="[Texto]" custT="1"/>
      <dgm:spPr/>
      <dgm:t>
        <a:bodyPr/>
        <a:lstStyle/>
        <a:p>
          <a:r>
            <a:rPr lang="es-EC" sz="1800">
              <a:latin typeface="Arial" panose="020B0604020202020204" pitchFamily="34" charset="0"/>
              <a:cs typeface="Arial" panose="020B0604020202020204" pitchFamily="34" charset="0"/>
            </a:rPr>
            <a:t>Uso de TIC's</a:t>
          </a:r>
        </a:p>
      </dgm:t>
    </dgm:pt>
    <dgm:pt modelId="{7A5BEBA5-6ABA-4BB4-B12E-33EE4B197B92}" type="parTrans" cxnId="{0DCEEF19-B72D-46CB-BDB8-4E887E8D7A05}">
      <dgm:prSet/>
      <dgm:spPr/>
      <dgm:t>
        <a:bodyPr/>
        <a:lstStyle/>
        <a:p>
          <a:endParaRPr lang="es-EC" sz="1800"/>
        </a:p>
      </dgm:t>
    </dgm:pt>
    <dgm:pt modelId="{333BC33A-D3FC-40DF-9E31-F1B94CA126A7}" type="sibTrans" cxnId="{0DCEEF19-B72D-46CB-BDB8-4E887E8D7A05}">
      <dgm:prSet/>
      <dgm:spPr/>
      <dgm:t>
        <a:bodyPr/>
        <a:lstStyle/>
        <a:p>
          <a:endParaRPr lang="es-EC" sz="1800"/>
        </a:p>
      </dgm:t>
    </dgm:pt>
    <dgm:pt modelId="{373DFC6B-ECFE-4DDB-98F4-03324F34ED4E}">
      <dgm:prSet phldrT="[Texto]" custT="1"/>
      <dgm:spPr/>
      <dgm:t>
        <a:bodyPr/>
        <a:lstStyle/>
        <a:p>
          <a:r>
            <a:rPr lang="es-EC" sz="1800">
              <a:latin typeface="Arial" panose="020B0604020202020204" pitchFamily="34" charset="0"/>
              <a:cs typeface="Arial" panose="020B0604020202020204" pitchFamily="34" charset="0"/>
            </a:rPr>
            <a:t>Innovación </a:t>
          </a:r>
        </a:p>
      </dgm:t>
    </dgm:pt>
    <dgm:pt modelId="{8888DAC3-2D52-423A-989A-B3A3F3703821}" type="parTrans" cxnId="{B12C714C-DFF7-45DA-BF90-A855E1290239}">
      <dgm:prSet/>
      <dgm:spPr/>
      <dgm:t>
        <a:bodyPr/>
        <a:lstStyle/>
        <a:p>
          <a:endParaRPr lang="es-EC" sz="1800"/>
        </a:p>
      </dgm:t>
    </dgm:pt>
    <dgm:pt modelId="{E916A2CD-B082-400B-B030-720DAEB51B44}" type="sibTrans" cxnId="{B12C714C-DFF7-45DA-BF90-A855E1290239}">
      <dgm:prSet/>
      <dgm:spPr/>
      <dgm:t>
        <a:bodyPr/>
        <a:lstStyle/>
        <a:p>
          <a:endParaRPr lang="es-EC" sz="1800"/>
        </a:p>
      </dgm:t>
    </dgm:pt>
    <dgm:pt modelId="{A00A27F0-CF6A-4C32-9964-A95D55AB2461}">
      <dgm:prSet phldrT="[Texto]" custT="1"/>
      <dgm:spPr/>
      <dgm:t>
        <a:bodyPr/>
        <a:lstStyle/>
        <a:p>
          <a:r>
            <a:rPr lang="es-EC" sz="1800">
              <a:latin typeface="Arial" panose="020B0604020202020204" pitchFamily="34" charset="0"/>
              <a:cs typeface="Arial" panose="020B0604020202020204" pitchFamily="34" charset="0"/>
            </a:rPr>
            <a:t>Actitud</a:t>
          </a:r>
        </a:p>
      </dgm:t>
    </dgm:pt>
    <dgm:pt modelId="{A49B9D84-4404-493A-BE39-AB682AB596C8}" type="parTrans" cxnId="{008D5FA8-904F-467A-9162-EC006FBCBF50}">
      <dgm:prSet/>
      <dgm:spPr/>
      <dgm:t>
        <a:bodyPr/>
        <a:lstStyle/>
        <a:p>
          <a:endParaRPr lang="es-EC" sz="1800"/>
        </a:p>
      </dgm:t>
    </dgm:pt>
    <dgm:pt modelId="{5F189E80-9893-4A7A-B66E-1DFEB8CD0582}" type="sibTrans" cxnId="{008D5FA8-904F-467A-9162-EC006FBCBF50}">
      <dgm:prSet/>
      <dgm:spPr/>
      <dgm:t>
        <a:bodyPr/>
        <a:lstStyle/>
        <a:p>
          <a:endParaRPr lang="es-EC" sz="1800"/>
        </a:p>
      </dgm:t>
    </dgm:pt>
    <dgm:pt modelId="{BA1D9B36-476C-4198-B2B5-0D82A531FCF5}">
      <dgm:prSet phldrT="[Texto]" custT="1"/>
      <dgm:spPr/>
      <dgm:t>
        <a:bodyPr/>
        <a:lstStyle/>
        <a:p>
          <a:r>
            <a:rPr lang="es-EC" sz="1800">
              <a:latin typeface="Arial" panose="020B0604020202020204" pitchFamily="34" charset="0"/>
              <a:cs typeface="Arial" panose="020B0604020202020204" pitchFamily="34" charset="0"/>
            </a:rPr>
            <a:t>Aplicación de Modelos Empresariales</a:t>
          </a:r>
        </a:p>
      </dgm:t>
    </dgm:pt>
    <dgm:pt modelId="{EDA9776D-1DFA-4933-93DA-7C328131972B}" type="parTrans" cxnId="{30A48D70-4185-4E96-8822-82211802C859}">
      <dgm:prSet/>
      <dgm:spPr/>
      <dgm:t>
        <a:bodyPr/>
        <a:lstStyle/>
        <a:p>
          <a:endParaRPr lang="es-EC" sz="1800"/>
        </a:p>
      </dgm:t>
    </dgm:pt>
    <dgm:pt modelId="{89FF5F50-6CBD-4934-85E0-48557EF47D44}" type="sibTrans" cxnId="{30A48D70-4185-4E96-8822-82211802C859}">
      <dgm:prSet/>
      <dgm:spPr/>
      <dgm:t>
        <a:bodyPr/>
        <a:lstStyle/>
        <a:p>
          <a:endParaRPr lang="es-EC" sz="1800"/>
        </a:p>
      </dgm:t>
    </dgm:pt>
    <dgm:pt modelId="{469E0029-D822-463E-8E5F-90F0E8F42945}">
      <dgm:prSet phldrT="[Texto]" custT="1"/>
      <dgm:spPr/>
      <dgm:t>
        <a:bodyPr/>
        <a:lstStyle/>
        <a:p>
          <a:r>
            <a:rPr lang="es-EC" sz="1800">
              <a:latin typeface="Arial" panose="020B0604020202020204" pitchFamily="34" charset="0"/>
              <a:cs typeface="Arial" panose="020B0604020202020204" pitchFamily="34" charset="0"/>
            </a:rPr>
            <a:t>Idiomas</a:t>
          </a:r>
        </a:p>
      </dgm:t>
    </dgm:pt>
    <dgm:pt modelId="{9EB0039A-746E-40A6-B1EE-82C66F012974}" type="parTrans" cxnId="{51CB375C-7555-49C8-B896-1E40403EBD7F}">
      <dgm:prSet/>
      <dgm:spPr/>
      <dgm:t>
        <a:bodyPr/>
        <a:lstStyle/>
        <a:p>
          <a:endParaRPr lang="es-EC" sz="1800"/>
        </a:p>
      </dgm:t>
    </dgm:pt>
    <dgm:pt modelId="{5BA88B75-F058-4A36-87B2-045A0EAB9FDB}" type="sibTrans" cxnId="{51CB375C-7555-49C8-B896-1E40403EBD7F}">
      <dgm:prSet/>
      <dgm:spPr/>
      <dgm:t>
        <a:bodyPr/>
        <a:lstStyle/>
        <a:p>
          <a:endParaRPr lang="es-EC" sz="1800"/>
        </a:p>
      </dgm:t>
    </dgm:pt>
    <dgm:pt modelId="{F39DD2D0-E631-4EBE-8D94-72B3B8DED71B}">
      <dgm:prSet phldrT="[Texto]" custT="1"/>
      <dgm:spPr/>
      <dgm:t>
        <a:bodyPr/>
        <a:lstStyle/>
        <a:p>
          <a:r>
            <a:rPr lang="es-EC" sz="1800">
              <a:latin typeface="Arial" panose="020B0604020202020204" pitchFamily="34" charset="0"/>
              <a:cs typeface="Arial" panose="020B0604020202020204" pitchFamily="34" charset="0"/>
            </a:rPr>
            <a:t>Conocimiento en CRM's</a:t>
          </a:r>
        </a:p>
      </dgm:t>
    </dgm:pt>
    <dgm:pt modelId="{6440B853-E842-4892-A56E-E74CF0D78BF5}" type="parTrans" cxnId="{22B78C0F-48D5-471B-BE2D-54DD34C78828}">
      <dgm:prSet/>
      <dgm:spPr/>
      <dgm:t>
        <a:bodyPr/>
        <a:lstStyle/>
        <a:p>
          <a:endParaRPr lang="es-EC" sz="1800"/>
        </a:p>
      </dgm:t>
    </dgm:pt>
    <dgm:pt modelId="{5BD5CF23-2C7C-4F02-A80F-ECEB0F8C32FF}" type="sibTrans" cxnId="{22B78C0F-48D5-471B-BE2D-54DD34C78828}">
      <dgm:prSet/>
      <dgm:spPr/>
      <dgm:t>
        <a:bodyPr/>
        <a:lstStyle/>
        <a:p>
          <a:endParaRPr lang="es-EC" sz="1800"/>
        </a:p>
      </dgm:t>
    </dgm:pt>
    <dgm:pt modelId="{ACABE511-DE09-43B1-9E5A-30AB9D38A5DC}">
      <dgm:prSet phldrT="[Texto]" custT="1"/>
      <dgm:spPr/>
      <dgm:t>
        <a:bodyPr/>
        <a:lstStyle/>
        <a:p>
          <a:r>
            <a:rPr lang="es-EC" sz="1800">
              <a:latin typeface="Arial" panose="020B0604020202020204" pitchFamily="34" charset="0"/>
              <a:cs typeface="Arial" panose="020B0604020202020204" pitchFamily="34" charset="0"/>
            </a:rPr>
            <a:t>Ética Profesional</a:t>
          </a:r>
        </a:p>
      </dgm:t>
    </dgm:pt>
    <dgm:pt modelId="{E7C7B28C-A561-4790-A536-F5F0AA8B98DC}" type="parTrans" cxnId="{8D7C5B4C-3198-4FDE-8BBF-C1B747548A30}">
      <dgm:prSet/>
      <dgm:spPr/>
      <dgm:t>
        <a:bodyPr/>
        <a:lstStyle/>
        <a:p>
          <a:endParaRPr lang="es-EC" sz="1800"/>
        </a:p>
      </dgm:t>
    </dgm:pt>
    <dgm:pt modelId="{4990CE52-2880-4279-9534-693068864FD2}" type="sibTrans" cxnId="{8D7C5B4C-3198-4FDE-8BBF-C1B747548A30}">
      <dgm:prSet/>
      <dgm:spPr/>
      <dgm:t>
        <a:bodyPr/>
        <a:lstStyle/>
        <a:p>
          <a:endParaRPr lang="es-EC" sz="1800"/>
        </a:p>
      </dgm:t>
    </dgm:pt>
    <dgm:pt modelId="{DE72D3AD-7038-4923-9F29-3E8A88CB880F}" type="pres">
      <dgm:prSet presAssocID="{A3BBB582-4667-4C62-97B0-C91FD6BE25BA}" presName="Name0" presStyleCnt="0">
        <dgm:presLayoutVars>
          <dgm:dir/>
          <dgm:resizeHandles/>
        </dgm:presLayoutVars>
      </dgm:prSet>
      <dgm:spPr/>
    </dgm:pt>
    <dgm:pt modelId="{9B98776C-CBD0-4FB6-9EBE-65D0EAEA6C18}" type="pres">
      <dgm:prSet presAssocID="{165C25A1-D34B-4B6C-A199-3D0103D1A25C}" presName="compNode" presStyleCnt="0"/>
      <dgm:spPr/>
    </dgm:pt>
    <dgm:pt modelId="{5E38CEFD-E65A-463C-99EE-5F8AE8CBC657}" type="pres">
      <dgm:prSet presAssocID="{165C25A1-D34B-4B6C-A199-3D0103D1A25C}" presName="dummyConnPt" presStyleCnt="0"/>
      <dgm:spPr/>
    </dgm:pt>
    <dgm:pt modelId="{02C90B7F-BD10-4C13-9CB1-450C0840EFC4}" type="pres">
      <dgm:prSet presAssocID="{165C25A1-D34B-4B6C-A199-3D0103D1A25C}" presName="node" presStyleLbl="node1" presStyleIdx="0" presStyleCnt="8">
        <dgm:presLayoutVars>
          <dgm:bulletEnabled val="1"/>
        </dgm:presLayoutVars>
      </dgm:prSet>
      <dgm:spPr/>
    </dgm:pt>
    <dgm:pt modelId="{5F247812-8E4C-417A-88B6-2A4BD81367EE}" type="pres">
      <dgm:prSet presAssocID="{170CBB65-5229-44A7-9D1F-C77FED284010}" presName="sibTrans" presStyleLbl="bgSibTrans2D1" presStyleIdx="0" presStyleCnt="7"/>
      <dgm:spPr/>
    </dgm:pt>
    <dgm:pt modelId="{15F9564B-2CA7-4A66-BFBF-CCA0A91A7163}" type="pres">
      <dgm:prSet presAssocID="{033CED2E-1996-4034-8C77-2DB05270FB9C}" presName="compNode" presStyleCnt="0"/>
      <dgm:spPr/>
    </dgm:pt>
    <dgm:pt modelId="{1A39A024-2092-4D52-9097-901DBC432E2E}" type="pres">
      <dgm:prSet presAssocID="{033CED2E-1996-4034-8C77-2DB05270FB9C}" presName="dummyConnPt" presStyleCnt="0"/>
      <dgm:spPr/>
    </dgm:pt>
    <dgm:pt modelId="{E9EDDD5E-7FFC-4FC0-96F1-85A920F99493}" type="pres">
      <dgm:prSet presAssocID="{033CED2E-1996-4034-8C77-2DB05270FB9C}" presName="node" presStyleLbl="node1" presStyleIdx="1" presStyleCnt="8">
        <dgm:presLayoutVars>
          <dgm:bulletEnabled val="1"/>
        </dgm:presLayoutVars>
      </dgm:prSet>
      <dgm:spPr/>
    </dgm:pt>
    <dgm:pt modelId="{347AF280-06ED-473F-9050-3E2C749189E0}" type="pres">
      <dgm:prSet presAssocID="{333BC33A-D3FC-40DF-9E31-F1B94CA126A7}" presName="sibTrans" presStyleLbl="bgSibTrans2D1" presStyleIdx="1" presStyleCnt="7"/>
      <dgm:spPr/>
    </dgm:pt>
    <dgm:pt modelId="{CB7F0F5C-0A54-401D-9DE5-D5735786266B}" type="pres">
      <dgm:prSet presAssocID="{373DFC6B-ECFE-4DDB-98F4-03324F34ED4E}" presName="compNode" presStyleCnt="0"/>
      <dgm:spPr/>
    </dgm:pt>
    <dgm:pt modelId="{373CBE59-0262-4371-9D13-0863F2198AE3}" type="pres">
      <dgm:prSet presAssocID="{373DFC6B-ECFE-4DDB-98F4-03324F34ED4E}" presName="dummyConnPt" presStyleCnt="0"/>
      <dgm:spPr/>
    </dgm:pt>
    <dgm:pt modelId="{8DEFF2E7-FFD0-4BDF-9650-B490B7E502C2}" type="pres">
      <dgm:prSet presAssocID="{373DFC6B-ECFE-4DDB-98F4-03324F34ED4E}" presName="node" presStyleLbl="node1" presStyleIdx="2" presStyleCnt="8">
        <dgm:presLayoutVars>
          <dgm:bulletEnabled val="1"/>
        </dgm:presLayoutVars>
      </dgm:prSet>
      <dgm:spPr/>
    </dgm:pt>
    <dgm:pt modelId="{E2F5BA35-F93F-477F-8F1D-42172898A534}" type="pres">
      <dgm:prSet presAssocID="{E916A2CD-B082-400B-B030-720DAEB51B44}" presName="sibTrans" presStyleLbl="bgSibTrans2D1" presStyleIdx="2" presStyleCnt="7"/>
      <dgm:spPr/>
    </dgm:pt>
    <dgm:pt modelId="{1AF2FC42-6BF6-49EF-AEE7-195668FF7CBB}" type="pres">
      <dgm:prSet presAssocID="{BA1D9B36-476C-4198-B2B5-0D82A531FCF5}" presName="compNode" presStyleCnt="0"/>
      <dgm:spPr/>
    </dgm:pt>
    <dgm:pt modelId="{45D7153A-140D-4355-9AE8-A31CA4396EDD}" type="pres">
      <dgm:prSet presAssocID="{BA1D9B36-476C-4198-B2B5-0D82A531FCF5}" presName="dummyConnPt" presStyleCnt="0"/>
      <dgm:spPr/>
    </dgm:pt>
    <dgm:pt modelId="{2423C034-15F1-4A6E-B1A6-EF69D4A946AC}" type="pres">
      <dgm:prSet presAssocID="{BA1D9B36-476C-4198-B2B5-0D82A531FCF5}" presName="node" presStyleLbl="node1" presStyleIdx="3" presStyleCnt="8">
        <dgm:presLayoutVars>
          <dgm:bulletEnabled val="1"/>
        </dgm:presLayoutVars>
      </dgm:prSet>
      <dgm:spPr/>
    </dgm:pt>
    <dgm:pt modelId="{A0F2BB42-A5AE-4711-BD3E-AC1BE225C138}" type="pres">
      <dgm:prSet presAssocID="{89FF5F50-6CBD-4934-85E0-48557EF47D44}" presName="sibTrans" presStyleLbl="bgSibTrans2D1" presStyleIdx="3" presStyleCnt="7"/>
      <dgm:spPr/>
    </dgm:pt>
    <dgm:pt modelId="{A2877415-D5B3-4CEE-AEBB-122E1D7D8F12}" type="pres">
      <dgm:prSet presAssocID="{A00A27F0-CF6A-4C32-9964-A95D55AB2461}" presName="compNode" presStyleCnt="0"/>
      <dgm:spPr/>
    </dgm:pt>
    <dgm:pt modelId="{3A2D9868-0C07-44D9-9124-16082CA960DB}" type="pres">
      <dgm:prSet presAssocID="{A00A27F0-CF6A-4C32-9964-A95D55AB2461}" presName="dummyConnPt" presStyleCnt="0"/>
      <dgm:spPr/>
    </dgm:pt>
    <dgm:pt modelId="{9B3ADCBB-B729-4494-AEB5-75C15086442C}" type="pres">
      <dgm:prSet presAssocID="{A00A27F0-CF6A-4C32-9964-A95D55AB2461}" presName="node" presStyleLbl="node1" presStyleIdx="4" presStyleCnt="8">
        <dgm:presLayoutVars>
          <dgm:bulletEnabled val="1"/>
        </dgm:presLayoutVars>
      </dgm:prSet>
      <dgm:spPr/>
    </dgm:pt>
    <dgm:pt modelId="{670349EB-8EBE-4F1E-A5B1-2DC04CE35111}" type="pres">
      <dgm:prSet presAssocID="{5F189E80-9893-4A7A-B66E-1DFEB8CD0582}" presName="sibTrans" presStyleLbl="bgSibTrans2D1" presStyleIdx="4" presStyleCnt="7"/>
      <dgm:spPr/>
    </dgm:pt>
    <dgm:pt modelId="{1445E370-20A8-44E8-92C0-266F0B657D6A}" type="pres">
      <dgm:prSet presAssocID="{469E0029-D822-463E-8E5F-90F0E8F42945}" presName="compNode" presStyleCnt="0"/>
      <dgm:spPr/>
    </dgm:pt>
    <dgm:pt modelId="{E3709546-32FD-4EED-80E4-33FBFCF6649E}" type="pres">
      <dgm:prSet presAssocID="{469E0029-D822-463E-8E5F-90F0E8F42945}" presName="dummyConnPt" presStyleCnt="0"/>
      <dgm:spPr/>
    </dgm:pt>
    <dgm:pt modelId="{A59DF11F-1441-49E3-8A0A-6E28F5CECAE2}" type="pres">
      <dgm:prSet presAssocID="{469E0029-D822-463E-8E5F-90F0E8F42945}" presName="node" presStyleLbl="node1" presStyleIdx="5" presStyleCnt="8">
        <dgm:presLayoutVars>
          <dgm:bulletEnabled val="1"/>
        </dgm:presLayoutVars>
      </dgm:prSet>
      <dgm:spPr/>
    </dgm:pt>
    <dgm:pt modelId="{0AD5A741-DB26-4846-ACFD-704C56E094F8}" type="pres">
      <dgm:prSet presAssocID="{5BA88B75-F058-4A36-87B2-045A0EAB9FDB}" presName="sibTrans" presStyleLbl="bgSibTrans2D1" presStyleIdx="5" presStyleCnt="7"/>
      <dgm:spPr/>
    </dgm:pt>
    <dgm:pt modelId="{EF508393-1282-464F-A1E7-E1D6FAE0E2F7}" type="pres">
      <dgm:prSet presAssocID="{F39DD2D0-E631-4EBE-8D94-72B3B8DED71B}" presName="compNode" presStyleCnt="0"/>
      <dgm:spPr/>
    </dgm:pt>
    <dgm:pt modelId="{8EC1E1FC-CAE7-4557-B966-E8557874350B}" type="pres">
      <dgm:prSet presAssocID="{F39DD2D0-E631-4EBE-8D94-72B3B8DED71B}" presName="dummyConnPt" presStyleCnt="0"/>
      <dgm:spPr/>
    </dgm:pt>
    <dgm:pt modelId="{C26211C2-A851-448A-9C1D-1D0F645B131A}" type="pres">
      <dgm:prSet presAssocID="{F39DD2D0-E631-4EBE-8D94-72B3B8DED71B}" presName="node" presStyleLbl="node1" presStyleIdx="6" presStyleCnt="8">
        <dgm:presLayoutVars>
          <dgm:bulletEnabled val="1"/>
        </dgm:presLayoutVars>
      </dgm:prSet>
      <dgm:spPr/>
    </dgm:pt>
    <dgm:pt modelId="{12CA5214-8716-428C-B7C8-E730980CBF5A}" type="pres">
      <dgm:prSet presAssocID="{5BD5CF23-2C7C-4F02-A80F-ECEB0F8C32FF}" presName="sibTrans" presStyleLbl="bgSibTrans2D1" presStyleIdx="6" presStyleCnt="7"/>
      <dgm:spPr/>
    </dgm:pt>
    <dgm:pt modelId="{971363AC-2ABC-45AC-BC99-C5ED7F8AF507}" type="pres">
      <dgm:prSet presAssocID="{ACABE511-DE09-43B1-9E5A-30AB9D38A5DC}" presName="compNode" presStyleCnt="0"/>
      <dgm:spPr/>
    </dgm:pt>
    <dgm:pt modelId="{E3CF8205-78B9-4398-8CE7-5A19DA6FA859}" type="pres">
      <dgm:prSet presAssocID="{ACABE511-DE09-43B1-9E5A-30AB9D38A5DC}" presName="dummyConnPt" presStyleCnt="0"/>
      <dgm:spPr/>
    </dgm:pt>
    <dgm:pt modelId="{24EFD254-811E-4552-8D62-65E283064167}" type="pres">
      <dgm:prSet presAssocID="{ACABE511-DE09-43B1-9E5A-30AB9D38A5DC}" presName="node" presStyleLbl="node1" presStyleIdx="7" presStyleCnt="8">
        <dgm:presLayoutVars>
          <dgm:bulletEnabled val="1"/>
        </dgm:presLayoutVars>
      </dgm:prSet>
      <dgm:spPr/>
    </dgm:pt>
  </dgm:ptLst>
  <dgm:cxnLst>
    <dgm:cxn modelId="{22B78C0F-48D5-471B-BE2D-54DD34C78828}" srcId="{A3BBB582-4667-4C62-97B0-C91FD6BE25BA}" destId="{F39DD2D0-E631-4EBE-8D94-72B3B8DED71B}" srcOrd="6" destOrd="0" parTransId="{6440B853-E842-4892-A56E-E74CF0D78BF5}" sibTransId="{5BD5CF23-2C7C-4F02-A80F-ECEB0F8C32FF}"/>
    <dgm:cxn modelId="{215F5A14-0F86-49A4-8BBE-89D745FD978A}" type="presOf" srcId="{5BA88B75-F058-4A36-87B2-045A0EAB9FDB}" destId="{0AD5A741-DB26-4846-ACFD-704C56E094F8}" srcOrd="0" destOrd="0" presId="urn:microsoft.com/office/officeart/2005/8/layout/bProcess4"/>
    <dgm:cxn modelId="{0DCEEF19-B72D-46CB-BDB8-4E887E8D7A05}" srcId="{A3BBB582-4667-4C62-97B0-C91FD6BE25BA}" destId="{033CED2E-1996-4034-8C77-2DB05270FB9C}" srcOrd="1" destOrd="0" parTransId="{7A5BEBA5-6ABA-4BB4-B12E-33EE4B197B92}" sibTransId="{333BC33A-D3FC-40DF-9E31-F1B94CA126A7}"/>
    <dgm:cxn modelId="{3F95A31B-5BC1-45BA-8805-B5E662D2F79E}" type="presOf" srcId="{5F189E80-9893-4A7A-B66E-1DFEB8CD0582}" destId="{670349EB-8EBE-4F1E-A5B1-2DC04CE35111}" srcOrd="0" destOrd="0" presId="urn:microsoft.com/office/officeart/2005/8/layout/bProcess4"/>
    <dgm:cxn modelId="{53D37940-8F57-445B-B4AC-2D244BEB225E}" srcId="{A3BBB582-4667-4C62-97B0-C91FD6BE25BA}" destId="{165C25A1-D34B-4B6C-A199-3D0103D1A25C}" srcOrd="0" destOrd="0" parTransId="{4EA869AD-7A6C-4D02-8A13-BDCC521044FA}" sibTransId="{170CBB65-5229-44A7-9D1F-C77FED284010}"/>
    <dgm:cxn modelId="{51CB375C-7555-49C8-B896-1E40403EBD7F}" srcId="{A3BBB582-4667-4C62-97B0-C91FD6BE25BA}" destId="{469E0029-D822-463E-8E5F-90F0E8F42945}" srcOrd="5" destOrd="0" parTransId="{9EB0039A-746E-40A6-B1EE-82C66F012974}" sibTransId="{5BA88B75-F058-4A36-87B2-045A0EAB9FDB}"/>
    <dgm:cxn modelId="{C4550A5F-C7BC-4D6E-9351-0918B71718BD}" type="presOf" srcId="{170CBB65-5229-44A7-9D1F-C77FED284010}" destId="{5F247812-8E4C-417A-88B6-2A4BD81367EE}" srcOrd="0" destOrd="0" presId="urn:microsoft.com/office/officeart/2005/8/layout/bProcess4"/>
    <dgm:cxn modelId="{DF982A61-049E-4F31-B0AB-6D1B34777EFD}" type="presOf" srcId="{F39DD2D0-E631-4EBE-8D94-72B3B8DED71B}" destId="{C26211C2-A851-448A-9C1D-1D0F645B131A}" srcOrd="0" destOrd="0" presId="urn:microsoft.com/office/officeart/2005/8/layout/bProcess4"/>
    <dgm:cxn modelId="{9CF07068-B249-4B27-9899-AEB1028F9719}" type="presOf" srcId="{BA1D9B36-476C-4198-B2B5-0D82A531FCF5}" destId="{2423C034-15F1-4A6E-B1A6-EF69D4A946AC}" srcOrd="0" destOrd="0" presId="urn:microsoft.com/office/officeart/2005/8/layout/bProcess4"/>
    <dgm:cxn modelId="{B10F8468-BB6C-4293-8336-76095A32CCB7}" type="presOf" srcId="{333BC33A-D3FC-40DF-9E31-F1B94CA126A7}" destId="{347AF280-06ED-473F-9050-3E2C749189E0}" srcOrd="0" destOrd="0" presId="urn:microsoft.com/office/officeart/2005/8/layout/bProcess4"/>
    <dgm:cxn modelId="{8D7C5B4C-3198-4FDE-8BBF-C1B747548A30}" srcId="{A3BBB582-4667-4C62-97B0-C91FD6BE25BA}" destId="{ACABE511-DE09-43B1-9E5A-30AB9D38A5DC}" srcOrd="7" destOrd="0" parTransId="{E7C7B28C-A561-4790-A536-F5F0AA8B98DC}" sibTransId="{4990CE52-2880-4279-9534-693068864FD2}"/>
    <dgm:cxn modelId="{B12C714C-DFF7-45DA-BF90-A855E1290239}" srcId="{A3BBB582-4667-4C62-97B0-C91FD6BE25BA}" destId="{373DFC6B-ECFE-4DDB-98F4-03324F34ED4E}" srcOrd="2" destOrd="0" parTransId="{8888DAC3-2D52-423A-989A-B3A3F3703821}" sibTransId="{E916A2CD-B082-400B-B030-720DAEB51B44}"/>
    <dgm:cxn modelId="{30A48D70-4185-4E96-8822-82211802C859}" srcId="{A3BBB582-4667-4C62-97B0-C91FD6BE25BA}" destId="{BA1D9B36-476C-4198-B2B5-0D82A531FCF5}" srcOrd="3" destOrd="0" parTransId="{EDA9776D-1DFA-4933-93DA-7C328131972B}" sibTransId="{89FF5F50-6CBD-4934-85E0-48557EF47D44}"/>
    <dgm:cxn modelId="{4CF7C354-8D65-4363-9E48-E332F9F301DC}" type="presOf" srcId="{A3BBB582-4667-4C62-97B0-C91FD6BE25BA}" destId="{DE72D3AD-7038-4923-9F29-3E8A88CB880F}" srcOrd="0" destOrd="0" presId="urn:microsoft.com/office/officeart/2005/8/layout/bProcess4"/>
    <dgm:cxn modelId="{3AF4A87A-0B06-443E-A39A-897F49E83951}" type="presOf" srcId="{469E0029-D822-463E-8E5F-90F0E8F42945}" destId="{A59DF11F-1441-49E3-8A0A-6E28F5CECAE2}" srcOrd="0" destOrd="0" presId="urn:microsoft.com/office/officeart/2005/8/layout/bProcess4"/>
    <dgm:cxn modelId="{20AF8B85-03D0-4E08-BAE7-7AF62665C471}" type="presOf" srcId="{033CED2E-1996-4034-8C77-2DB05270FB9C}" destId="{E9EDDD5E-7FFC-4FC0-96F1-85A920F99493}" srcOrd="0" destOrd="0" presId="urn:microsoft.com/office/officeart/2005/8/layout/bProcess4"/>
    <dgm:cxn modelId="{8525B99F-00CB-42D8-B9E9-6B43C93553C8}" type="presOf" srcId="{373DFC6B-ECFE-4DDB-98F4-03324F34ED4E}" destId="{8DEFF2E7-FFD0-4BDF-9650-B490B7E502C2}" srcOrd="0" destOrd="0" presId="urn:microsoft.com/office/officeart/2005/8/layout/bProcess4"/>
    <dgm:cxn modelId="{008D5FA8-904F-467A-9162-EC006FBCBF50}" srcId="{A3BBB582-4667-4C62-97B0-C91FD6BE25BA}" destId="{A00A27F0-CF6A-4C32-9964-A95D55AB2461}" srcOrd="4" destOrd="0" parTransId="{A49B9D84-4404-493A-BE39-AB682AB596C8}" sibTransId="{5F189E80-9893-4A7A-B66E-1DFEB8CD0582}"/>
    <dgm:cxn modelId="{9FC59CAD-9035-4B0F-841D-844625FD97A3}" type="presOf" srcId="{E916A2CD-B082-400B-B030-720DAEB51B44}" destId="{E2F5BA35-F93F-477F-8F1D-42172898A534}" srcOrd="0" destOrd="0" presId="urn:microsoft.com/office/officeart/2005/8/layout/bProcess4"/>
    <dgm:cxn modelId="{41CAF7C2-D870-41C1-948D-D6CF8F3F062E}" type="presOf" srcId="{165C25A1-D34B-4B6C-A199-3D0103D1A25C}" destId="{02C90B7F-BD10-4C13-9CB1-450C0840EFC4}" srcOrd="0" destOrd="0" presId="urn:microsoft.com/office/officeart/2005/8/layout/bProcess4"/>
    <dgm:cxn modelId="{614011C8-E4E4-43EC-91B8-E190B002115C}" type="presOf" srcId="{ACABE511-DE09-43B1-9E5A-30AB9D38A5DC}" destId="{24EFD254-811E-4552-8D62-65E283064167}" srcOrd="0" destOrd="0" presId="urn:microsoft.com/office/officeart/2005/8/layout/bProcess4"/>
    <dgm:cxn modelId="{5E4CB5EC-C845-4087-A305-CAB173A30B07}" type="presOf" srcId="{5BD5CF23-2C7C-4F02-A80F-ECEB0F8C32FF}" destId="{12CA5214-8716-428C-B7C8-E730980CBF5A}" srcOrd="0" destOrd="0" presId="urn:microsoft.com/office/officeart/2005/8/layout/bProcess4"/>
    <dgm:cxn modelId="{12F6AEF1-4FCB-4574-AA2A-38207DBC148F}" type="presOf" srcId="{A00A27F0-CF6A-4C32-9964-A95D55AB2461}" destId="{9B3ADCBB-B729-4494-AEB5-75C15086442C}" srcOrd="0" destOrd="0" presId="urn:microsoft.com/office/officeart/2005/8/layout/bProcess4"/>
    <dgm:cxn modelId="{DAD9EAFD-02C6-4E2A-9174-C003B90E6F28}" type="presOf" srcId="{89FF5F50-6CBD-4934-85E0-48557EF47D44}" destId="{A0F2BB42-A5AE-4711-BD3E-AC1BE225C138}" srcOrd="0" destOrd="0" presId="urn:microsoft.com/office/officeart/2005/8/layout/bProcess4"/>
    <dgm:cxn modelId="{BA4050E0-CDBC-4809-A02D-1FF2C498DD71}" type="presParOf" srcId="{DE72D3AD-7038-4923-9F29-3E8A88CB880F}" destId="{9B98776C-CBD0-4FB6-9EBE-65D0EAEA6C18}" srcOrd="0" destOrd="0" presId="urn:microsoft.com/office/officeart/2005/8/layout/bProcess4"/>
    <dgm:cxn modelId="{40EF7757-3663-4320-BEAB-23CBB67CCB7E}" type="presParOf" srcId="{9B98776C-CBD0-4FB6-9EBE-65D0EAEA6C18}" destId="{5E38CEFD-E65A-463C-99EE-5F8AE8CBC657}" srcOrd="0" destOrd="0" presId="urn:microsoft.com/office/officeart/2005/8/layout/bProcess4"/>
    <dgm:cxn modelId="{FC868CCB-CFBF-4845-9A8F-362CE9CAB7FC}" type="presParOf" srcId="{9B98776C-CBD0-4FB6-9EBE-65D0EAEA6C18}" destId="{02C90B7F-BD10-4C13-9CB1-450C0840EFC4}" srcOrd="1" destOrd="0" presId="urn:microsoft.com/office/officeart/2005/8/layout/bProcess4"/>
    <dgm:cxn modelId="{411ED70F-97B9-4469-B566-D52D7D5875A3}" type="presParOf" srcId="{DE72D3AD-7038-4923-9F29-3E8A88CB880F}" destId="{5F247812-8E4C-417A-88B6-2A4BD81367EE}" srcOrd="1" destOrd="0" presId="urn:microsoft.com/office/officeart/2005/8/layout/bProcess4"/>
    <dgm:cxn modelId="{AEF453A9-7100-4546-BDB0-130B79AA3BF0}" type="presParOf" srcId="{DE72D3AD-7038-4923-9F29-3E8A88CB880F}" destId="{15F9564B-2CA7-4A66-BFBF-CCA0A91A7163}" srcOrd="2" destOrd="0" presId="urn:microsoft.com/office/officeart/2005/8/layout/bProcess4"/>
    <dgm:cxn modelId="{959FE743-26EC-47E0-8447-2D7728A06F74}" type="presParOf" srcId="{15F9564B-2CA7-4A66-BFBF-CCA0A91A7163}" destId="{1A39A024-2092-4D52-9097-901DBC432E2E}" srcOrd="0" destOrd="0" presId="urn:microsoft.com/office/officeart/2005/8/layout/bProcess4"/>
    <dgm:cxn modelId="{E64C4C60-F3E4-46D3-89E1-B91FCAD707F7}" type="presParOf" srcId="{15F9564B-2CA7-4A66-BFBF-CCA0A91A7163}" destId="{E9EDDD5E-7FFC-4FC0-96F1-85A920F99493}" srcOrd="1" destOrd="0" presId="urn:microsoft.com/office/officeart/2005/8/layout/bProcess4"/>
    <dgm:cxn modelId="{2B61C3A0-344D-4354-BD52-7078CE9751FB}" type="presParOf" srcId="{DE72D3AD-7038-4923-9F29-3E8A88CB880F}" destId="{347AF280-06ED-473F-9050-3E2C749189E0}" srcOrd="3" destOrd="0" presId="urn:microsoft.com/office/officeart/2005/8/layout/bProcess4"/>
    <dgm:cxn modelId="{2E6E85FD-6921-4002-8BA9-B0FE209D8421}" type="presParOf" srcId="{DE72D3AD-7038-4923-9F29-3E8A88CB880F}" destId="{CB7F0F5C-0A54-401D-9DE5-D5735786266B}" srcOrd="4" destOrd="0" presId="urn:microsoft.com/office/officeart/2005/8/layout/bProcess4"/>
    <dgm:cxn modelId="{C7CABE0C-2C81-4974-A2B5-EE61BA671559}" type="presParOf" srcId="{CB7F0F5C-0A54-401D-9DE5-D5735786266B}" destId="{373CBE59-0262-4371-9D13-0863F2198AE3}" srcOrd="0" destOrd="0" presId="urn:microsoft.com/office/officeart/2005/8/layout/bProcess4"/>
    <dgm:cxn modelId="{16DFC4C9-F35D-4ACC-B1DE-0DE833C645F8}" type="presParOf" srcId="{CB7F0F5C-0A54-401D-9DE5-D5735786266B}" destId="{8DEFF2E7-FFD0-4BDF-9650-B490B7E502C2}" srcOrd="1" destOrd="0" presId="urn:microsoft.com/office/officeart/2005/8/layout/bProcess4"/>
    <dgm:cxn modelId="{A95FBF01-D0A4-4974-AA6E-B50281E55E1C}" type="presParOf" srcId="{DE72D3AD-7038-4923-9F29-3E8A88CB880F}" destId="{E2F5BA35-F93F-477F-8F1D-42172898A534}" srcOrd="5" destOrd="0" presId="urn:microsoft.com/office/officeart/2005/8/layout/bProcess4"/>
    <dgm:cxn modelId="{CDC5EB45-0A15-4AA7-90AE-2C3C5901E3ED}" type="presParOf" srcId="{DE72D3AD-7038-4923-9F29-3E8A88CB880F}" destId="{1AF2FC42-6BF6-49EF-AEE7-195668FF7CBB}" srcOrd="6" destOrd="0" presId="urn:microsoft.com/office/officeart/2005/8/layout/bProcess4"/>
    <dgm:cxn modelId="{5A73B0E4-5155-4037-816F-377B5F647335}" type="presParOf" srcId="{1AF2FC42-6BF6-49EF-AEE7-195668FF7CBB}" destId="{45D7153A-140D-4355-9AE8-A31CA4396EDD}" srcOrd="0" destOrd="0" presId="urn:microsoft.com/office/officeart/2005/8/layout/bProcess4"/>
    <dgm:cxn modelId="{A1176813-9F51-4A22-A056-DF09A46D31D5}" type="presParOf" srcId="{1AF2FC42-6BF6-49EF-AEE7-195668FF7CBB}" destId="{2423C034-15F1-4A6E-B1A6-EF69D4A946AC}" srcOrd="1" destOrd="0" presId="urn:microsoft.com/office/officeart/2005/8/layout/bProcess4"/>
    <dgm:cxn modelId="{7321AA57-40FB-445F-8D3E-C6ADC3DF86F1}" type="presParOf" srcId="{DE72D3AD-7038-4923-9F29-3E8A88CB880F}" destId="{A0F2BB42-A5AE-4711-BD3E-AC1BE225C138}" srcOrd="7" destOrd="0" presId="urn:microsoft.com/office/officeart/2005/8/layout/bProcess4"/>
    <dgm:cxn modelId="{D7C8F6E5-5E58-45BE-A9A3-E39741CA3AC6}" type="presParOf" srcId="{DE72D3AD-7038-4923-9F29-3E8A88CB880F}" destId="{A2877415-D5B3-4CEE-AEBB-122E1D7D8F12}" srcOrd="8" destOrd="0" presId="urn:microsoft.com/office/officeart/2005/8/layout/bProcess4"/>
    <dgm:cxn modelId="{583BE802-7EFA-48C7-AE27-D195577CBF0B}" type="presParOf" srcId="{A2877415-D5B3-4CEE-AEBB-122E1D7D8F12}" destId="{3A2D9868-0C07-44D9-9124-16082CA960DB}" srcOrd="0" destOrd="0" presId="urn:microsoft.com/office/officeart/2005/8/layout/bProcess4"/>
    <dgm:cxn modelId="{F4E5B8DE-EDD1-4D03-9B1A-C0687701D657}" type="presParOf" srcId="{A2877415-D5B3-4CEE-AEBB-122E1D7D8F12}" destId="{9B3ADCBB-B729-4494-AEB5-75C15086442C}" srcOrd="1" destOrd="0" presId="urn:microsoft.com/office/officeart/2005/8/layout/bProcess4"/>
    <dgm:cxn modelId="{432A5C03-8478-473D-B25A-FFE1BF4B9CDF}" type="presParOf" srcId="{DE72D3AD-7038-4923-9F29-3E8A88CB880F}" destId="{670349EB-8EBE-4F1E-A5B1-2DC04CE35111}" srcOrd="9" destOrd="0" presId="urn:microsoft.com/office/officeart/2005/8/layout/bProcess4"/>
    <dgm:cxn modelId="{A3CCCD4B-9215-4973-9FD5-CDA011BB6C05}" type="presParOf" srcId="{DE72D3AD-7038-4923-9F29-3E8A88CB880F}" destId="{1445E370-20A8-44E8-92C0-266F0B657D6A}" srcOrd="10" destOrd="0" presId="urn:microsoft.com/office/officeart/2005/8/layout/bProcess4"/>
    <dgm:cxn modelId="{46D2140C-CAB2-4C18-A3ED-66742123A051}" type="presParOf" srcId="{1445E370-20A8-44E8-92C0-266F0B657D6A}" destId="{E3709546-32FD-4EED-80E4-33FBFCF6649E}" srcOrd="0" destOrd="0" presId="urn:microsoft.com/office/officeart/2005/8/layout/bProcess4"/>
    <dgm:cxn modelId="{5D3C84B1-F593-48F6-B9D7-5A1E387ACCCE}" type="presParOf" srcId="{1445E370-20A8-44E8-92C0-266F0B657D6A}" destId="{A59DF11F-1441-49E3-8A0A-6E28F5CECAE2}" srcOrd="1" destOrd="0" presId="urn:microsoft.com/office/officeart/2005/8/layout/bProcess4"/>
    <dgm:cxn modelId="{E9462AFE-6277-4A95-9070-1E14D2441FB9}" type="presParOf" srcId="{DE72D3AD-7038-4923-9F29-3E8A88CB880F}" destId="{0AD5A741-DB26-4846-ACFD-704C56E094F8}" srcOrd="11" destOrd="0" presId="urn:microsoft.com/office/officeart/2005/8/layout/bProcess4"/>
    <dgm:cxn modelId="{3B838B15-99D9-4BC1-AC35-5DA3BBE24180}" type="presParOf" srcId="{DE72D3AD-7038-4923-9F29-3E8A88CB880F}" destId="{EF508393-1282-464F-A1E7-E1D6FAE0E2F7}" srcOrd="12" destOrd="0" presId="urn:microsoft.com/office/officeart/2005/8/layout/bProcess4"/>
    <dgm:cxn modelId="{22F7B96D-AA75-48B4-9058-C4AE246B841D}" type="presParOf" srcId="{EF508393-1282-464F-A1E7-E1D6FAE0E2F7}" destId="{8EC1E1FC-CAE7-4557-B966-E8557874350B}" srcOrd="0" destOrd="0" presId="urn:microsoft.com/office/officeart/2005/8/layout/bProcess4"/>
    <dgm:cxn modelId="{30E64B94-C93A-4B90-A45B-9678C936E690}" type="presParOf" srcId="{EF508393-1282-464F-A1E7-E1D6FAE0E2F7}" destId="{C26211C2-A851-448A-9C1D-1D0F645B131A}" srcOrd="1" destOrd="0" presId="urn:microsoft.com/office/officeart/2005/8/layout/bProcess4"/>
    <dgm:cxn modelId="{59093D94-D0F7-45B2-92BA-B2C0877C157F}" type="presParOf" srcId="{DE72D3AD-7038-4923-9F29-3E8A88CB880F}" destId="{12CA5214-8716-428C-B7C8-E730980CBF5A}" srcOrd="13" destOrd="0" presId="urn:microsoft.com/office/officeart/2005/8/layout/bProcess4"/>
    <dgm:cxn modelId="{EE5686AE-A392-4BC9-AA03-8FDAEEB1CCF1}" type="presParOf" srcId="{DE72D3AD-7038-4923-9F29-3E8A88CB880F}" destId="{971363AC-2ABC-45AC-BC99-C5ED7F8AF507}" srcOrd="14" destOrd="0" presId="urn:microsoft.com/office/officeart/2005/8/layout/bProcess4"/>
    <dgm:cxn modelId="{18F3D255-8687-47B1-BEBD-DF96FB37C8AF}" type="presParOf" srcId="{971363AC-2ABC-45AC-BC99-C5ED7F8AF507}" destId="{E3CF8205-78B9-4398-8CE7-5A19DA6FA859}" srcOrd="0" destOrd="0" presId="urn:microsoft.com/office/officeart/2005/8/layout/bProcess4"/>
    <dgm:cxn modelId="{3F427BB9-359B-47C4-9C25-277382E0249E}" type="presParOf" srcId="{971363AC-2ABC-45AC-BC99-C5ED7F8AF507}" destId="{24EFD254-811E-4552-8D62-65E28306416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4E86BFD-8892-496A-A787-A2AFC52B5436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209AED5-054A-4376-BE9D-BB9C4C3EBFA1}">
      <dgm:prSet phldrT="[Texto]"/>
      <dgm:spPr/>
      <dgm:t>
        <a:bodyPr/>
        <a:lstStyle/>
        <a:p>
          <a:r>
            <a:rPr lang="es-ES" dirty="0"/>
            <a:t>Implementación de competencias y habilidades para mejora e perfil</a:t>
          </a:r>
        </a:p>
      </dgm:t>
    </dgm:pt>
    <dgm:pt modelId="{A654D721-7E1D-4490-B522-8F16635D3762}" type="parTrans" cxnId="{41535555-184A-4867-99F6-0FF9F16B247F}">
      <dgm:prSet/>
      <dgm:spPr/>
      <dgm:t>
        <a:bodyPr/>
        <a:lstStyle/>
        <a:p>
          <a:endParaRPr lang="es-ES"/>
        </a:p>
      </dgm:t>
    </dgm:pt>
    <dgm:pt modelId="{BE4EB977-A546-45A3-BFA7-9CE2A5C59FF0}" type="sibTrans" cxnId="{41535555-184A-4867-99F6-0FF9F16B247F}">
      <dgm:prSet/>
      <dgm:spPr/>
      <dgm:t>
        <a:bodyPr/>
        <a:lstStyle/>
        <a:p>
          <a:endParaRPr lang="es-ES"/>
        </a:p>
      </dgm:t>
    </dgm:pt>
    <dgm:pt modelId="{39684AEF-B799-4892-89C8-F787CFE5E2E7}">
      <dgm:prSet phldrT="[Texto]"/>
      <dgm:spPr/>
      <dgm:t>
        <a:bodyPr/>
        <a:lstStyle/>
        <a:p>
          <a:r>
            <a:rPr lang="es-EC" dirty="0"/>
            <a:t>Actualización (teórica y práctica) de los conocimientos impartidos en la academia</a:t>
          </a:r>
          <a:endParaRPr lang="es-ES" dirty="0"/>
        </a:p>
      </dgm:t>
    </dgm:pt>
    <dgm:pt modelId="{8C358693-9FBC-4D8C-98CB-C84059C921D1}" type="parTrans" cxnId="{735849ED-4510-47E0-921B-066187AB13F6}">
      <dgm:prSet/>
      <dgm:spPr/>
      <dgm:t>
        <a:bodyPr/>
        <a:lstStyle/>
        <a:p>
          <a:endParaRPr lang="es-ES"/>
        </a:p>
      </dgm:t>
    </dgm:pt>
    <dgm:pt modelId="{962A45E5-8318-4DCE-8489-E1E104C57D78}" type="sibTrans" cxnId="{735849ED-4510-47E0-921B-066187AB13F6}">
      <dgm:prSet/>
      <dgm:spPr/>
      <dgm:t>
        <a:bodyPr/>
        <a:lstStyle/>
        <a:p>
          <a:endParaRPr lang="es-ES"/>
        </a:p>
      </dgm:t>
    </dgm:pt>
    <dgm:pt modelId="{0A054424-00D1-43A8-BEEB-198B30D0024F}">
      <dgm:prSet phldrT="[Texto]"/>
      <dgm:spPr/>
      <dgm:t>
        <a:bodyPr/>
        <a:lstStyle/>
        <a:p>
          <a:r>
            <a:rPr lang="es-ES" dirty="0"/>
            <a:t>Profesionales con manejo y habilidad en uso de TIC’s</a:t>
          </a:r>
        </a:p>
      </dgm:t>
    </dgm:pt>
    <dgm:pt modelId="{4D0D6078-072E-4D68-AF4E-5F206B53C8A1}" type="parTrans" cxnId="{01CD1CCC-32E6-486F-9012-7E31AB24C3EA}">
      <dgm:prSet/>
      <dgm:spPr/>
      <dgm:t>
        <a:bodyPr/>
        <a:lstStyle/>
        <a:p>
          <a:endParaRPr lang="es-ES"/>
        </a:p>
      </dgm:t>
    </dgm:pt>
    <dgm:pt modelId="{F9A67948-F920-4EA8-919A-903679915032}" type="sibTrans" cxnId="{01CD1CCC-32E6-486F-9012-7E31AB24C3EA}">
      <dgm:prSet/>
      <dgm:spPr/>
      <dgm:t>
        <a:bodyPr/>
        <a:lstStyle/>
        <a:p>
          <a:endParaRPr lang="es-ES"/>
        </a:p>
      </dgm:t>
    </dgm:pt>
    <dgm:pt modelId="{1CC5E918-AF0C-4386-B419-CBAC1C09B9CC}">
      <dgm:prSet phldrT="[Texto]"/>
      <dgm:spPr/>
      <dgm:t>
        <a:bodyPr/>
        <a:lstStyle/>
        <a:p>
          <a:r>
            <a:rPr lang="es-ES" dirty="0"/>
            <a:t>Habilidades, competencias y uso de tecnologías en alto nivel</a:t>
          </a:r>
        </a:p>
      </dgm:t>
    </dgm:pt>
    <dgm:pt modelId="{E50D28D1-B17E-4084-BD15-035D6FA6EC48}" type="parTrans" cxnId="{C9F3F6D8-A101-4816-99F9-9FEEDAFCF8D5}">
      <dgm:prSet/>
      <dgm:spPr/>
      <dgm:t>
        <a:bodyPr/>
        <a:lstStyle/>
        <a:p>
          <a:endParaRPr lang="es-ES"/>
        </a:p>
      </dgm:t>
    </dgm:pt>
    <dgm:pt modelId="{A8511E0D-7963-4E77-8985-A99DAD5571D6}" type="sibTrans" cxnId="{C9F3F6D8-A101-4816-99F9-9FEEDAFCF8D5}">
      <dgm:prSet/>
      <dgm:spPr/>
      <dgm:t>
        <a:bodyPr/>
        <a:lstStyle/>
        <a:p>
          <a:endParaRPr lang="es-ES"/>
        </a:p>
      </dgm:t>
    </dgm:pt>
    <dgm:pt modelId="{B191E778-6E71-4CA5-9057-B26B8A374431}" type="pres">
      <dgm:prSet presAssocID="{E4E86BFD-8892-496A-A787-A2AFC52B5436}" presName="Name0" presStyleCnt="0">
        <dgm:presLayoutVars>
          <dgm:dir/>
          <dgm:resizeHandles val="exact"/>
        </dgm:presLayoutVars>
      </dgm:prSet>
      <dgm:spPr/>
    </dgm:pt>
    <dgm:pt modelId="{5A0D5C46-FD94-4564-97C5-B18EE4B986E9}" type="pres">
      <dgm:prSet presAssocID="{4209AED5-054A-4376-BE9D-BB9C4C3EBFA1}" presName="compNode" presStyleCnt="0"/>
      <dgm:spPr/>
    </dgm:pt>
    <dgm:pt modelId="{CD064069-C6AA-4552-915F-6063B136A6D2}" type="pres">
      <dgm:prSet presAssocID="{4209AED5-054A-4376-BE9D-BB9C4C3EBFA1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75677C17-3731-4E0D-BA05-4959503067FD}" type="pres">
      <dgm:prSet presAssocID="{4209AED5-054A-4376-BE9D-BB9C4C3EBFA1}" presName="textRect" presStyleLbl="revTx" presStyleIdx="0" presStyleCnt="4" custScaleY="205336" custLinFactNeighborX="-771" custLinFactNeighborY="43472">
        <dgm:presLayoutVars>
          <dgm:bulletEnabled val="1"/>
        </dgm:presLayoutVars>
      </dgm:prSet>
      <dgm:spPr/>
    </dgm:pt>
    <dgm:pt modelId="{FA04B38B-69F7-4C14-AACC-A0FAB0C3D46D}" type="pres">
      <dgm:prSet presAssocID="{BE4EB977-A546-45A3-BFA7-9CE2A5C59FF0}" presName="sibTrans" presStyleLbl="sibTrans2D1" presStyleIdx="0" presStyleCnt="0"/>
      <dgm:spPr/>
    </dgm:pt>
    <dgm:pt modelId="{D1DAD8EB-F9FC-4C3D-BA3F-39B26427FB5E}" type="pres">
      <dgm:prSet presAssocID="{39684AEF-B799-4892-89C8-F787CFE5E2E7}" presName="compNode" presStyleCnt="0"/>
      <dgm:spPr/>
    </dgm:pt>
    <dgm:pt modelId="{4ED37A6E-DEAB-4AE0-82C5-E6FE6B4EDE5C}" type="pres">
      <dgm:prSet presAssocID="{39684AEF-B799-4892-89C8-F787CFE5E2E7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85DEA890-5B4E-44BC-98D1-84A057009CE2}" type="pres">
      <dgm:prSet presAssocID="{39684AEF-B799-4892-89C8-F787CFE5E2E7}" presName="textRect" presStyleLbl="revTx" presStyleIdx="1" presStyleCnt="4" custScaleY="205336" custLinFactNeighborX="-771" custLinFactNeighborY="43472">
        <dgm:presLayoutVars>
          <dgm:bulletEnabled val="1"/>
        </dgm:presLayoutVars>
      </dgm:prSet>
      <dgm:spPr/>
    </dgm:pt>
    <dgm:pt modelId="{87646E0D-E1CC-444F-A918-3145FEE70CA7}" type="pres">
      <dgm:prSet presAssocID="{962A45E5-8318-4DCE-8489-E1E104C57D78}" presName="sibTrans" presStyleLbl="sibTrans2D1" presStyleIdx="0" presStyleCnt="0"/>
      <dgm:spPr/>
    </dgm:pt>
    <dgm:pt modelId="{829FAE78-C6C7-44C5-80F6-E3B75B440386}" type="pres">
      <dgm:prSet presAssocID="{0A054424-00D1-43A8-BEEB-198B30D0024F}" presName="compNode" presStyleCnt="0"/>
      <dgm:spPr/>
    </dgm:pt>
    <dgm:pt modelId="{612142AD-AFB5-4C45-9FAA-B535BFA2C309}" type="pres">
      <dgm:prSet presAssocID="{0A054424-00D1-43A8-BEEB-198B30D0024F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A10D1B09-5B53-478B-8386-BCB4F9792F65}" type="pres">
      <dgm:prSet presAssocID="{0A054424-00D1-43A8-BEEB-198B30D0024F}" presName="textRect" presStyleLbl="revTx" presStyleIdx="2" presStyleCnt="4" custScaleY="205336" custLinFactNeighborX="-771" custLinFactNeighborY="43472">
        <dgm:presLayoutVars>
          <dgm:bulletEnabled val="1"/>
        </dgm:presLayoutVars>
      </dgm:prSet>
      <dgm:spPr/>
    </dgm:pt>
    <dgm:pt modelId="{7955A64A-5F8D-4984-99FA-0B2A239F92DD}" type="pres">
      <dgm:prSet presAssocID="{F9A67948-F920-4EA8-919A-903679915032}" presName="sibTrans" presStyleLbl="sibTrans2D1" presStyleIdx="0" presStyleCnt="0"/>
      <dgm:spPr/>
    </dgm:pt>
    <dgm:pt modelId="{B8AC1B77-47BB-43C7-B2CA-8F95213ED8A6}" type="pres">
      <dgm:prSet presAssocID="{1CC5E918-AF0C-4386-B419-CBAC1C09B9CC}" presName="compNode" presStyleCnt="0"/>
      <dgm:spPr/>
    </dgm:pt>
    <dgm:pt modelId="{FF75067E-4AEC-4379-9CF1-15C41DD4B31B}" type="pres">
      <dgm:prSet presAssocID="{1CC5E918-AF0C-4386-B419-CBAC1C09B9CC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77A5DE54-426B-483E-B7EC-4F6EE1338F0E}" type="pres">
      <dgm:prSet presAssocID="{1CC5E918-AF0C-4386-B419-CBAC1C09B9CC}" presName="textRect" presStyleLbl="revTx" presStyleIdx="3" presStyleCnt="4" custScaleY="205336" custLinFactNeighborX="-771" custLinFactNeighborY="43472">
        <dgm:presLayoutVars>
          <dgm:bulletEnabled val="1"/>
        </dgm:presLayoutVars>
      </dgm:prSet>
      <dgm:spPr/>
    </dgm:pt>
  </dgm:ptLst>
  <dgm:cxnLst>
    <dgm:cxn modelId="{C943421E-BD51-475C-A959-10C2F9B81C40}" type="presOf" srcId="{F9A67948-F920-4EA8-919A-903679915032}" destId="{7955A64A-5F8D-4984-99FA-0B2A239F92DD}" srcOrd="0" destOrd="0" presId="urn:microsoft.com/office/officeart/2005/8/layout/pList1"/>
    <dgm:cxn modelId="{CBBAEC28-DA7E-40D8-9244-BF2818A6A796}" type="presOf" srcId="{962A45E5-8318-4DCE-8489-E1E104C57D78}" destId="{87646E0D-E1CC-444F-A918-3145FEE70CA7}" srcOrd="0" destOrd="0" presId="urn:microsoft.com/office/officeart/2005/8/layout/pList1"/>
    <dgm:cxn modelId="{C5E41744-E71D-4374-9181-B38E2077C05A}" type="presOf" srcId="{BE4EB977-A546-45A3-BFA7-9CE2A5C59FF0}" destId="{FA04B38B-69F7-4C14-AACC-A0FAB0C3D46D}" srcOrd="0" destOrd="0" presId="urn:microsoft.com/office/officeart/2005/8/layout/pList1"/>
    <dgm:cxn modelId="{99CB9345-CF1A-4A75-BE7E-DA7B11DD9381}" type="presOf" srcId="{39684AEF-B799-4892-89C8-F787CFE5E2E7}" destId="{85DEA890-5B4E-44BC-98D1-84A057009CE2}" srcOrd="0" destOrd="0" presId="urn:microsoft.com/office/officeart/2005/8/layout/pList1"/>
    <dgm:cxn modelId="{7CF37853-DCD8-45AE-8C6F-881F92316A1B}" type="presOf" srcId="{4209AED5-054A-4376-BE9D-BB9C4C3EBFA1}" destId="{75677C17-3731-4E0D-BA05-4959503067FD}" srcOrd="0" destOrd="0" presId="urn:microsoft.com/office/officeart/2005/8/layout/pList1"/>
    <dgm:cxn modelId="{41535555-184A-4867-99F6-0FF9F16B247F}" srcId="{E4E86BFD-8892-496A-A787-A2AFC52B5436}" destId="{4209AED5-054A-4376-BE9D-BB9C4C3EBFA1}" srcOrd="0" destOrd="0" parTransId="{A654D721-7E1D-4490-B522-8F16635D3762}" sibTransId="{BE4EB977-A546-45A3-BFA7-9CE2A5C59FF0}"/>
    <dgm:cxn modelId="{01CD1CCC-32E6-486F-9012-7E31AB24C3EA}" srcId="{E4E86BFD-8892-496A-A787-A2AFC52B5436}" destId="{0A054424-00D1-43A8-BEEB-198B30D0024F}" srcOrd="2" destOrd="0" parTransId="{4D0D6078-072E-4D68-AF4E-5F206B53C8A1}" sibTransId="{F9A67948-F920-4EA8-919A-903679915032}"/>
    <dgm:cxn modelId="{C9F3F6D8-A101-4816-99F9-9FEEDAFCF8D5}" srcId="{E4E86BFD-8892-496A-A787-A2AFC52B5436}" destId="{1CC5E918-AF0C-4386-B419-CBAC1C09B9CC}" srcOrd="3" destOrd="0" parTransId="{E50D28D1-B17E-4084-BD15-035D6FA6EC48}" sibTransId="{A8511E0D-7963-4E77-8985-A99DAD5571D6}"/>
    <dgm:cxn modelId="{4DC124E2-F194-49CC-AE4D-AEA7BDB8045D}" type="presOf" srcId="{0A054424-00D1-43A8-BEEB-198B30D0024F}" destId="{A10D1B09-5B53-478B-8386-BCB4F9792F65}" srcOrd="0" destOrd="0" presId="urn:microsoft.com/office/officeart/2005/8/layout/pList1"/>
    <dgm:cxn modelId="{735849ED-4510-47E0-921B-066187AB13F6}" srcId="{E4E86BFD-8892-496A-A787-A2AFC52B5436}" destId="{39684AEF-B799-4892-89C8-F787CFE5E2E7}" srcOrd="1" destOrd="0" parTransId="{8C358693-9FBC-4D8C-98CB-C84059C921D1}" sibTransId="{962A45E5-8318-4DCE-8489-E1E104C57D78}"/>
    <dgm:cxn modelId="{02B95CFE-BE35-4ED9-AABD-613A094B492F}" type="presOf" srcId="{E4E86BFD-8892-496A-A787-A2AFC52B5436}" destId="{B191E778-6E71-4CA5-9057-B26B8A374431}" srcOrd="0" destOrd="0" presId="urn:microsoft.com/office/officeart/2005/8/layout/pList1"/>
    <dgm:cxn modelId="{9463DCFF-7B34-4F92-8367-E7E035277D4D}" type="presOf" srcId="{1CC5E918-AF0C-4386-B419-CBAC1C09B9CC}" destId="{77A5DE54-426B-483E-B7EC-4F6EE1338F0E}" srcOrd="0" destOrd="0" presId="urn:microsoft.com/office/officeart/2005/8/layout/pList1"/>
    <dgm:cxn modelId="{DC37A2C3-1479-44DF-854E-98002694BA75}" type="presParOf" srcId="{B191E778-6E71-4CA5-9057-B26B8A374431}" destId="{5A0D5C46-FD94-4564-97C5-B18EE4B986E9}" srcOrd="0" destOrd="0" presId="urn:microsoft.com/office/officeart/2005/8/layout/pList1"/>
    <dgm:cxn modelId="{0D340CF5-8DE9-4E10-8F69-D5CC63745BFA}" type="presParOf" srcId="{5A0D5C46-FD94-4564-97C5-B18EE4B986E9}" destId="{CD064069-C6AA-4552-915F-6063B136A6D2}" srcOrd="0" destOrd="0" presId="urn:microsoft.com/office/officeart/2005/8/layout/pList1"/>
    <dgm:cxn modelId="{33743DCF-5A5D-4344-ABD1-C5E9506AC178}" type="presParOf" srcId="{5A0D5C46-FD94-4564-97C5-B18EE4B986E9}" destId="{75677C17-3731-4E0D-BA05-4959503067FD}" srcOrd="1" destOrd="0" presId="urn:microsoft.com/office/officeart/2005/8/layout/pList1"/>
    <dgm:cxn modelId="{BEFD67EB-5AFE-4FE6-89A1-13B32DCCF154}" type="presParOf" srcId="{B191E778-6E71-4CA5-9057-B26B8A374431}" destId="{FA04B38B-69F7-4C14-AACC-A0FAB0C3D46D}" srcOrd="1" destOrd="0" presId="urn:microsoft.com/office/officeart/2005/8/layout/pList1"/>
    <dgm:cxn modelId="{5854911C-2FA9-48EE-94C4-FEC609E6C7D5}" type="presParOf" srcId="{B191E778-6E71-4CA5-9057-B26B8A374431}" destId="{D1DAD8EB-F9FC-4C3D-BA3F-39B26427FB5E}" srcOrd="2" destOrd="0" presId="urn:microsoft.com/office/officeart/2005/8/layout/pList1"/>
    <dgm:cxn modelId="{F90E0B31-0906-4D9C-9882-6357B3F4922B}" type="presParOf" srcId="{D1DAD8EB-F9FC-4C3D-BA3F-39B26427FB5E}" destId="{4ED37A6E-DEAB-4AE0-82C5-E6FE6B4EDE5C}" srcOrd="0" destOrd="0" presId="urn:microsoft.com/office/officeart/2005/8/layout/pList1"/>
    <dgm:cxn modelId="{A909A592-C2AF-4AAA-B30C-1389B32BA130}" type="presParOf" srcId="{D1DAD8EB-F9FC-4C3D-BA3F-39B26427FB5E}" destId="{85DEA890-5B4E-44BC-98D1-84A057009CE2}" srcOrd="1" destOrd="0" presId="urn:microsoft.com/office/officeart/2005/8/layout/pList1"/>
    <dgm:cxn modelId="{9177EA04-E9B1-4221-9CD5-738029B00C50}" type="presParOf" srcId="{B191E778-6E71-4CA5-9057-B26B8A374431}" destId="{87646E0D-E1CC-444F-A918-3145FEE70CA7}" srcOrd="3" destOrd="0" presId="urn:microsoft.com/office/officeart/2005/8/layout/pList1"/>
    <dgm:cxn modelId="{7466315A-6A3A-4799-998E-9C58EBBEA4BF}" type="presParOf" srcId="{B191E778-6E71-4CA5-9057-B26B8A374431}" destId="{829FAE78-C6C7-44C5-80F6-E3B75B440386}" srcOrd="4" destOrd="0" presId="urn:microsoft.com/office/officeart/2005/8/layout/pList1"/>
    <dgm:cxn modelId="{F60C6841-E844-4809-8530-F259D7F9894B}" type="presParOf" srcId="{829FAE78-C6C7-44C5-80F6-E3B75B440386}" destId="{612142AD-AFB5-4C45-9FAA-B535BFA2C309}" srcOrd="0" destOrd="0" presId="urn:microsoft.com/office/officeart/2005/8/layout/pList1"/>
    <dgm:cxn modelId="{2A0BDB75-52EB-461C-ABFC-5597CCBFCE1A}" type="presParOf" srcId="{829FAE78-C6C7-44C5-80F6-E3B75B440386}" destId="{A10D1B09-5B53-478B-8386-BCB4F9792F65}" srcOrd="1" destOrd="0" presId="urn:microsoft.com/office/officeart/2005/8/layout/pList1"/>
    <dgm:cxn modelId="{68492AB5-E0A2-4955-9999-A432CE078A3C}" type="presParOf" srcId="{B191E778-6E71-4CA5-9057-B26B8A374431}" destId="{7955A64A-5F8D-4984-99FA-0B2A239F92DD}" srcOrd="5" destOrd="0" presId="urn:microsoft.com/office/officeart/2005/8/layout/pList1"/>
    <dgm:cxn modelId="{AC82063B-C923-494F-B81F-CF6A024535FB}" type="presParOf" srcId="{B191E778-6E71-4CA5-9057-B26B8A374431}" destId="{B8AC1B77-47BB-43C7-B2CA-8F95213ED8A6}" srcOrd="6" destOrd="0" presId="urn:microsoft.com/office/officeart/2005/8/layout/pList1"/>
    <dgm:cxn modelId="{F87D8F89-BA47-405E-B6AD-7F28E12EA971}" type="presParOf" srcId="{B8AC1B77-47BB-43C7-B2CA-8F95213ED8A6}" destId="{FF75067E-4AEC-4379-9CF1-15C41DD4B31B}" srcOrd="0" destOrd="0" presId="urn:microsoft.com/office/officeart/2005/8/layout/pList1"/>
    <dgm:cxn modelId="{791E1942-428F-4B56-93E5-006AACC0D9F3}" type="presParOf" srcId="{B8AC1B77-47BB-43C7-B2CA-8F95213ED8A6}" destId="{77A5DE54-426B-483E-B7EC-4F6EE1338F0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CB3C7E-1EF1-4D35-AB9F-E032FF2B45BA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7AE11DF-B885-4C88-B411-313F36636BBD}" type="pres">
      <dgm:prSet presAssocID="{36CB3C7E-1EF1-4D35-AB9F-E032FF2B45BA}" presName="diagram" presStyleCnt="0">
        <dgm:presLayoutVars>
          <dgm:dir/>
          <dgm:resizeHandles val="exact"/>
        </dgm:presLayoutVars>
      </dgm:prSet>
      <dgm:spPr/>
    </dgm:pt>
  </dgm:ptLst>
  <dgm:cxnLst>
    <dgm:cxn modelId="{6CB4CF69-DD38-472E-97E9-78F8BE229639}" type="presOf" srcId="{36CB3C7E-1EF1-4D35-AB9F-E032FF2B45BA}" destId="{47AE11DF-B885-4C88-B411-313F36636BBD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E020F0-3181-480F-8712-A9F0EA968195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74AF0A3-667E-4D81-A9F0-DF334CF99BBA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>
              <a:solidFill>
                <a:schemeClr val="tx1"/>
              </a:solidFill>
            </a:rPr>
            <a:t>Determinar las tendencias del mercado laboral ecuatoriano, los actores, sectores y las necesidades o requerimientos de las empresas en donde se vincularán los profesionales de las carreras administrativas.</a:t>
          </a:r>
          <a:endParaRPr lang="es-ES" dirty="0">
            <a:solidFill>
              <a:schemeClr val="tx1"/>
            </a:solidFill>
          </a:endParaRPr>
        </a:p>
      </dgm:t>
    </dgm:pt>
    <dgm:pt modelId="{06EDE50A-A733-40F5-9545-2DF7E2B33A43}" type="parTrans" cxnId="{105D7526-B3F7-4B01-811B-CC49C81AA3B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CDF014A-03B7-4238-A081-6601581310F3}" type="sibTrans" cxnId="{105D7526-B3F7-4B01-811B-CC49C81AA3B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EDCB9A5-5CB8-40D7-81F0-24D5CD835171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>
              <a:solidFill>
                <a:schemeClr val="tx1"/>
              </a:solidFill>
            </a:rPr>
            <a:t>Revisar la normativa legal ecuatoriana que rigen a los estudios de pertinencia de las carreras universitarias y complementar con bibliografía referente sobre los cuales se sustentará el estudio de pertinencia.</a:t>
          </a:r>
          <a:endParaRPr lang="es-ES" dirty="0">
            <a:solidFill>
              <a:schemeClr val="tx1"/>
            </a:solidFill>
          </a:endParaRPr>
        </a:p>
      </dgm:t>
    </dgm:pt>
    <dgm:pt modelId="{8601B665-F8BD-436C-B6E8-85DD8E105A62}" type="parTrans" cxnId="{BF04D4D4-EF9D-4CE1-936C-17C2533CE81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4A5497E-A436-46F3-9C80-B83769733D7F}" type="sibTrans" cxnId="{BF04D4D4-EF9D-4CE1-936C-17C2533CE81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95475AC-A3DF-4346-B511-B528CAC9FA85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>
              <a:solidFill>
                <a:schemeClr val="tx1"/>
              </a:solidFill>
            </a:rPr>
            <a:t>Interpretar los resultados de la investigación con el fin de realizar inferencias de tipo descriptivo que permitan evidenciar las necesidades del sector empresarial.</a:t>
          </a:r>
          <a:endParaRPr lang="es-ES" dirty="0">
            <a:solidFill>
              <a:schemeClr val="tx1"/>
            </a:solidFill>
          </a:endParaRPr>
        </a:p>
      </dgm:t>
    </dgm:pt>
    <dgm:pt modelId="{FFCA04E5-ADFD-4174-B891-1682BC1326F1}" type="parTrans" cxnId="{6B1288C0-D13F-4CBC-8533-B1B7D10075C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D69BACB-8E94-4DE1-AD27-3D4067C3BE8C}" type="sibTrans" cxnId="{6B1288C0-D13F-4CBC-8533-B1B7D10075C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82B5D25-ED70-4E43-91A3-FA5D044FE4EF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>
              <a:solidFill>
                <a:schemeClr val="tx1"/>
              </a:solidFill>
            </a:rPr>
            <a:t>Proponer alternativas de mejora en las carreras de la modalidad a distancia del Departamento de Ciencias Económicas, Administrativas y de Comercio de la Universidad de las Fuerzas Armadas – ESPE.</a:t>
          </a:r>
          <a:endParaRPr lang="es-ES" dirty="0">
            <a:solidFill>
              <a:schemeClr val="tx1"/>
            </a:solidFill>
          </a:endParaRPr>
        </a:p>
      </dgm:t>
    </dgm:pt>
    <dgm:pt modelId="{548032B5-8A66-4B31-8E96-66D6272E9DFC}" type="parTrans" cxnId="{9AB9B3B6-41F3-4F53-9578-5036FA6E9E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F1F2BF9-D02C-41C6-A5FA-710A2C791731}" type="sibTrans" cxnId="{9AB9B3B6-41F3-4F53-9578-5036FA6E9E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A5A6C21-3F7E-4699-9935-89B7164F523B}" type="pres">
      <dgm:prSet presAssocID="{F0E020F0-3181-480F-8712-A9F0EA968195}" presName="diagram" presStyleCnt="0">
        <dgm:presLayoutVars>
          <dgm:dir/>
          <dgm:resizeHandles val="exact"/>
        </dgm:presLayoutVars>
      </dgm:prSet>
      <dgm:spPr/>
    </dgm:pt>
    <dgm:pt modelId="{B185B4BC-8152-4D34-AC35-F5B52DD037C1}" type="pres">
      <dgm:prSet presAssocID="{874AF0A3-667E-4D81-A9F0-DF334CF99BBA}" presName="node" presStyleLbl="node1" presStyleIdx="0" presStyleCnt="4">
        <dgm:presLayoutVars>
          <dgm:bulletEnabled val="1"/>
        </dgm:presLayoutVars>
      </dgm:prSet>
      <dgm:spPr/>
    </dgm:pt>
    <dgm:pt modelId="{EA333E31-D1C0-4E32-B0E3-D5CCA54CA29C}" type="pres">
      <dgm:prSet presAssocID="{8CDF014A-03B7-4238-A081-6601581310F3}" presName="sibTrans" presStyleCnt="0"/>
      <dgm:spPr/>
    </dgm:pt>
    <dgm:pt modelId="{1C58A75C-8A9C-4619-8974-2B62D146050F}" type="pres">
      <dgm:prSet presAssocID="{FEDCB9A5-5CB8-40D7-81F0-24D5CD835171}" presName="node" presStyleLbl="node1" presStyleIdx="1" presStyleCnt="4">
        <dgm:presLayoutVars>
          <dgm:bulletEnabled val="1"/>
        </dgm:presLayoutVars>
      </dgm:prSet>
      <dgm:spPr/>
    </dgm:pt>
    <dgm:pt modelId="{B4C10EB5-EB02-401B-B0A7-83C79E088F12}" type="pres">
      <dgm:prSet presAssocID="{D4A5497E-A436-46F3-9C80-B83769733D7F}" presName="sibTrans" presStyleCnt="0"/>
      <dgm:spPr/>
    </dgm:pt>
    <dgm:pt modelId="{4E0FE119-6A35-4C13-83B5-3068C3FC07B1}" type="pres">
      <dgm:prSet presAssocID="{195475AC-A3DF-4346-B511-B528CAC9FA85}" presName="node" presStyleLbl="node1" presStyleIdx="2" presStyleCnt="4">
        <dgm:presLayoutVars>
          <dgm:bulletEnabled val="1"/>
        </dgm:presLayoutVars>
      </dgm:prSet>
      <dgm:spPr/>
    </dgm:pt>
    <dgm:pt modelId="{A78D6AE8-6E7E-4ECE-89E6-8D9333FE41C2}" type="pres">
      <dgm:prSet presAssocID="{6D69BACB-8E94-4DE1-AD27-3D4067C3BE8C}" presName="sibTrans" presStyleCnt="0"/>
      <dgm:spPr/>
    </dgm:pt>
    <dgm:pt modelId="{16A03389-D0C4-4A8E-9508-F45AEDB66E1B}" type="pres">
      <dgm:prSet presAssocID="{582B5D25-ED70-4E43-91A3-FA5D044FE4EF}" presName="node" presStyleLbl="node1" presStyleIdx="3" presStyleCnt="4">
        <dgm:presLayoutVars>
          <dgm:bulletEnabled val="1"/>
        </dgm:presLayoutVars>
      </dgm:prSet>
      <dgm:spPr/>
    </dgm:pt>
  </dgm:ptLst>
  <dgm:cxnLst>
    <dgm:cxn modelId="{105D7526-B3F7-4B01-811B-CC49C81AA3BE}" srcId="{F0E020F0-3181-480F-8712-A9F0EA968195}" destId="{874AF0A3-667E-4D81-A9F0-DF334CF99BBA}" srcOrd="0" destOrd="0" parTransId="{06EDE50A-A733-40F5-9545-2DF7E2B33A43}" sibTransId="{8CDF014A-03B7-4238-A081-6601581310F3}"/>
    <dgm:cxn modelId="{39BF5243-FDF2-44DE-A4B1-CD0B5B256397}" type="presOf" srcId="{582B5D25-ED70-4E43-91A3-FA5D044FE4EF}" destId="{16A03389-D0C4-4A8E-9508-F45AEDB66E1B}" srcOrd="0" destOrd="0" presId="urn:microsoft.com/office/officeart/2005/8/layout/default"/>
    <dgm:cxn modelId="{B9512164-CCF0-41B5-9775-DA0575612F7B}" type="presOf" srcId="{FEDCB9A5-5CB8-40D7-81F0-24D5CD835171}" destId="{1C58A75C-8A9C-4619-8974-2B62D146050F}" srcOrd="0" destOrd="0" presId="urn:microsoft.com/office/officeart/2005/8/layout/default"/>
    <dgm:cxn modelId="{19F9C96C-D7B5-4058-894A-DCA9169FEC5C}" type="presOf" srcId="{195475AC-A3DF-4346-B511-B528CAC9FA85}" destId="{4E0FE119-6A35-4C13-83B5-3068C3FC07B1}" srcOrd="0" destOrd="0" presId="urn:microsoft.com/office/officeart/2005/8/layout/default"/>
    <dgm:cxn modelId="{C759646D-84EC-48C1-8116-4C3E33806FE1}" type="presOf" srcId="{F0E020F0-3181-480F-8712-A9F0EA968195}" destId="{3A5A6C21-3F7E-4699-9935-89B7164F523B}" srcOrd="0" destOrd="0" presId="urn:microsoft.com/office/officeart/2005/8/layout/default"/>
    <dgm:cxn modelId="{A1C72377-AABE-49EE-907C-AA11FF11BB4C}" type="presOf" srcId="{874AF0A3-667E-4D81-A9F0-DF334CF99BBA}" destId="{B185B4BC-8152-4D34-AC35-F5B52DD037C1}" srcOrd="0" destOrd="0" presId="urn:microsoft.com/office/officeart/2005/8/layout/default"/>
    <dgm:cxn modelId="{9AB9B3B6-41F3-4F53-9578-5036FA6E9E89}" srcId="{F0E020F0-3181-480F-8712-A9F0EA968195}" destId="{582B5D25-ED70-4E43-91A3-FA5D044FE4EF}" srcOrd="3" destOrd="0" parTransId="{548032B5-8A66-4B31-8E96-66D6272E9DFC}" sibTransId="{BF1F2BF9-D02C-41C6-A5FA-710A2C791731}"/>
    <dgm:cxn modelId="{6B1288C0-D13F-4CBC-8533-B1B7D10075C4}" srcId="{F0E020F0-3181-480F-8712-A9F0EA968195}" destId="{195475AC-A3DF-4346-B511-B528CAC9FA85}" srcOrd="2" destOrd="0" parTransId="{FFCA04E5-ADFD-4174-B891-1682BC1326F1}" sibTransId="{6D69BACB-8E94-4DE1-AD27-3D4067C3BE8C}"/>
    <dgm:cxn modelId="{BF04D4D4-EF9D-4CE1-936C-17C2533CE818}" srcId="{F0E020F0-3181-480F-8712-A9F0EA968195}" destId="{FEDCB9A5-5CB8-40D7-81F0-24D5CD835171}" srcOrd="1" destOrd="0" parTransId="{8601B665-F8BD-436C-B6E8-85DD8E105A62}" sibTransId="{D4A5497E-A436-46F3-9C80-B83769733D7F}"/>
    <dgm:cxn modelId="{56DD4E97-3C1E-45F9-A68A-3722C6B2C35D}" type="presParOf" srcId="{3A5A6C21-3F7E-4699-9935-89B7164F523B}" destId="{B185B4BC-8152-4D34-AC35-F5B52DD037C1}" srcOrd="0" destOrd="0" presId="urn:microsoft.com/office/officeart/2005/8/layout/default"/>
    <dgm:cxn modelId="{FE91062A-EEBC-4E5F-A4BD-0D5B16A912AD}" type="presParOf" srcId="{3A5A6C21-3F7E-4699-9935-89B7164F523B}" destId="{EA333E31-D1C0-4E32-B0E3-D5CCA54CA29C}" srcOrd="1" destOrd="0" presId="urn:microsoft.com/office/officeart/2005/8/layout/default"/>
    <dgm:cxn modelId="{1C69CE1D-1718-4B9B-9FC6-63CB41392208}" type="presParOf" srcId="{3A5A6C21-3F7E-4699-9935-89B7164F523B}" destId="{1C58A75C-8A9C-4619-8974-2B62D146050F}" srcOrd="2" destOrd="0" presId="urn:microsoft.com/office/officeart/2005/8/layout/default"/>
    <dgm:cxn modelId="{14493D9E-581F-4318-B435-DE709A8F1253}" type="presParOf" srcId="{3A5A6C21-3F7E-4699-9935-89B7164F523B}" destId="{B4C10EB5-EB02-401B-B0A7-83C79E088F12}" srcOrd="3" destOrd="0" presId="urn:microsoft.com/office/officeart/2005/8/layout/default"/>
    <dgm:cxn modelId="{48EF58A2-42F2-47DF-BED4-F0147A8D730A}" type="presParOf" srcId="{3A5A6C21-3F7E-4699-9935-89B7164F523B}" destId="{4E0FE119-6A35-4C13-83B5-3068C3FC07B1}" srcOrd="4" destOrd="0" presId="urn:microsoft.com/office/officeart/2005/8/layout/default"/>
    <dgm:cxn modelId="{5744C3DE-D64C-4FFB-8F70-966D9308CE96}" type="presParOf" srcId="{3A5A6C21-3F7E-4699-9935-89B7164F523B}" destId="{A78D6AE8-6E7E-4ECE-89E6-8D9333FE41C2}" srcOrd="5" destOrd="0" presId="urn:microsoft.com/office/officeart/2005/8/layout/default"/>
    <dgm:cxn modelId="{DB1A9253-4AB3-40EB-B4B9-35974A1E57EB}" type="presParOf" srcId="{3A5A6C21-3F7E-4699-9935-89B7164F523B}" destId="{16A03389-D0C4-4A8E-9508-F45AEDB66E1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ABB1C2-927A-40DA-AAAA-BAE9594AA7AF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C74B32C-0475-46E7-9687-9CF4D1B59835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Resultados de la investigación</a:t>
          </a:r>
        </a:p>
      </dgm:t>
    </dgm:pt>
    <dgm:pt modelId="{567B45A9-54CF-4AA9-991E-B79170843273}" type="parTrans" cxnId="{4B757C05-3566-417F-BBAF-8B575AD28F5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F7B07C8-937B-4ADA-9A31-74AF77572BF1}" type="sibTrans" cxnId="{4B757C05-3566-417F-BBAF-8B575AD28F5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999AE08-6CA5-4636-84C4-4C19A48B1BED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Mejora curricular</a:t>
          </a:r>
        </a:p>
      </dgm:t>
    </dgm:pt>
    <dgm:pt modelId="{EE33E16C-47CC-4E49-BA21-D8F8B1F564CB}" type="parTrans" cxnId="{C88F9A92-BF88-4398-AC98-D9FF695868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C376A6A-06A8-4A7C-922A-57601FE0B934}" type="sibTrans" cxnId="{C88F9A92-BF88-4398-AC98-D9FF6958684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312D708-49D2-40DC-9416-1C28E4D0BFDD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Estructura en necesidades del mercado laboral</a:t>
          </a:r>
        </a:p>
      </dgm:t>
    </dgm:pt>
    <dgm:pt modelId="{248AD434-3B1C-499E-B181-EC06B8FBE922}" type="parTrans" cxnId="{0F496E00-AE83-48E8-A7DD-AA94DD9D16F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7413903-5FC8-4CE8-9967-CE893B749BD4}" type="sibTrans" cxnId="{0F496E00-AE83-48E8-A7DD-AA94DD9D16F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8A848F2-141E-4342-B0B5-EF6A442EDC0C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Ámbitos tecnológico, humanístico y académico</a:t>
          </a:r>
          <a:endParaRPr lang="es-ES" dirty="0">
            <a:solidFill>
              <a:schemeClr val="tx1"/>
            </a:solidFill>
          </a:endParaRPr>
        </a:p>
      </dgm:t>
    </dgm:pt>
    <dgm:pt modelId="{26D3ECA4-07C0-4243-B6EC-08BEDB6581C7}" type="parTrans" cxnId="{0096887D-C789-4A74-B5F1-A91099BEE3D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F0EF3C3-A8A9-4710-BF76-9D0898CE4909}" type="sibTrans" cxnId="{0096887D-C789-4A74-B5F1-A91099BEE3D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210BE96-AB1C-476E-BEC6-D947FFC91854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Profesionales competentes</a:t>
          </a:r>
        </a:p>
      </dgm:t>
    </dgm:pt>
    <dgm:pt modelId="{95FBA619-AD85-420F-81F6-34E54D613F5A}" type="parTrans" cxnId="{46CFBA40-CA13-4041-BCDC-6A20B5C5F96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6DBB275-073A-4C26-961F-BC84B6D73C0A}" type="sibTrans" cxnId="{46CFBA40-CA13-4041-BCDC-6A20B5C5F96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2A711FF-3659-48F4-BDE9-AFAFACCCA4DE}" type="pres">
      <dgm:prSet presAssocID="{1FABB1C2-927A-40DA-AAAA-BAE9594AA7AF}" presName="diagram" presStyleCnt="0">
        <dgm:presLayoutVars>
          <dgm:dir/>
          <dgm:resizeHandles val="exact"/>
        </dgm:presLayoutVars>
      </dgm:prSet>
      <dgm:spPr/>
    </dgm:pt>
    <dgm:pt modelId="{019399FF-2B09-4532-9D30-890A30AA4859}" type="pres">
      <dgm:prSet presAssocID="{EC74B32C-0475-46E7-9687-9CF4D1B59835}" presName="node" presStyleLbl="node1" presStyleIdx="0" presStyleCnt="5">
        <dgm:presLayoutVars>
          <dgm:bulletEnabled val="1"/>
        </dgm:presLayoutVars>
      </dgm:prSet>
      <dgm:spPr/>
    </dgm:pt>
    <dgm:pt modelId="{68C01ACF-8C93-4431-94EF-4CB0D0BD43DD}" type="pres">
      <dgm:prSet presAssocID="{DF7B07C8-937B-4ADA-9A31-74AF77572BF1}" presName="sibTrans" presStyleLbl="sibTrans2D1" presStyleIdx="0" presStyleCnt="4"/>
      <dgm:spPr/>
    </dgm:pt>
    <dgm:pt modelId="{E3C92141-2D5B-4D02-AE84-42ED18FADF31}" type="pres">
      <dgm:prSet presAssocID="{DF7B07C8-937B-4ADA-9A31-74AF77572BF1}" presName="connectorText" presStyleLbl="sibTrans2D1" presStyleIdx="0" presStyleCnt="4"/>
      <dgm:spPr/>
    </dgm:pt>
    <dgm:pt modelId="{43898DE8-064C-4C74-9407-6793AC0E04FA}" type="pres">
      <dgm:prSet presAssocID="{F999AE08-6CA5-4636-84C4-4C19A48B1BED}" presName="node" presStyleLbl="node1" presStyleIdx="1" presStyleCnt="5">
        <dgm:presLayoutVars>
          <dgm:bulletEnabled val="1"/>
        </dgm:presLayoutVars>
      </dgm:prSet>
      <dgm:spPr/>
    </dgm:pt>
    <dgm:pt modelId="{58004493-2659-40E6-BEAC-A6FC833F4712}" type="pres">
      <dgm:prSet presAssocID="{FC376A6A-06A8-4A7C-922A-57601FE0B934}" presName="sibTrans" presStyleLbl="sibTrans2D1" presStyleIdx="1" presStyleCnt="4"/>
      <dgm:spPr/>
    </dgm:pt>
    <dgm:pt modelId="{EA98606D-AFD9-4D46-97EB-C5093467882B}" type="pres">
      <dgm:prSet presAssocID="{FC376A6A-06A8-4A7C-922A-57601FE0B934}" presName="connectorText" presStyleLbl="sibTrans2D1" presStyleIdx="1" presStyleCnt="4"/>
      <dgm:spPr/>
    </dgm:pt>
    <dgm:pt modelId="{FB113101-AF7E-499F-9BB2-D800E1FDEEB5}" type="pres">
      <dgm:prSet presAssocID="{A312D708-49D2-40DC-9416-1C28E4D0BFDD}" presName="node" presStyleLbl="node1" presStyleIdx="2" presStyleCnt="5">
        <dgm:presLayoutVars>
          <dgm:bulletEnabled val="1"/>
        </dgm:presLayoutVars>
      </dgm:prSet>
      <dgm:spPr/>
    </dgm:pt>
    <dgm:pt modelId="{5935F878-AA06-4568-BA13-FA41CCC52A69}" type="pres">
      <dgm:prSet presAssocID="{67413903-5FC8-4CE8-9967-CE893B749BD4}" presName="sibTrans" presStyleLbl="sibTrans2D1" presStyleIdx="2" presStyleCnt="4"/>
      <dgm:spPr/>
    </dgm:pt>
    <dgm:pt modelId="{39C87E75-6B76-495D-BF36-0CBA9E97CDA8}" type="pres">
      <dgm:prSet presAssocID="{67413903-5FC8-4CE8-9967-CE893B749BD4}" presName="connectorText" presStyleLbl="sibTrans2D1" presStyleIdx="2" presStyleCnt="4"/>
      <dgm:spPr/>
    </dgm:pt>
    <dgm:pt modelId="{D7313499-35CD-4442-B65F-2D0471444FDB}" type="pres">
      <dgm:prSet presAssocID="{98A848F2-141E-4342-B0B5-EF6A442EDC0C}" presName="node" presStyleLbl="node1" presStyleIdx="3" presStyleCnt="5">
        <dgm:presLayoutVars>
          <dgm:bulletEnabled val="1"/>
        </dgm:presLayoutVars>
      </dgm:prSet>
      <dgm:spPr/>
    </dgm:pt>
    <dgm:pt modelId="{96562374-7217-4360-936D-FEDF09ED33B0}" type="pres">
      <dgm:prSet presAssocID="{7F0EF3C3-A8A9-4710-BF76-9D0898CE4909}" presName="sibTrans" presStyleLbl="sibTrans2D1" presStyleIdx="3" presStyleCnt="4"/>
      <dgm:spPr/>
    </dgm:pt>
    <dgm:pt modelId="{091869E5-70D6-4DE4-9D8B-5A7D06F9259F}" type="pres">
      <dgm:prSet presAssocID="{7F0EF3C3-A8A9-4710-BF76-9D0898CE4909}" presName="connectorText" presStyleLbl="sibTrans2D1" presStyleIdx="3" presStyleCnt="4"/>
      <dgm:spPr/>
    </dgm:pt>
    <dgm:pt modelId="{07C61A0B-584A-4B3A-B5AA-30D8FC27DDDC}" type="pres">
      <dgm:prSet presAssocID="{8210BE96-AB1C-476E-BEC6-D947FFC91854}" presName="node" presStyleLbl="node1" presStyleIdx="4" presStyleCnt="5">
        <dgm:presLayoutVars>
          <dgm:bulletEnabled val="1"/>
        </dgm:presLayoutVars>
      </dgm:prSet>
      <dgm:spPr/>
    </dgm:pt>
  </dgm:ptLst>
  <dgm:cxnLst>
    <dgm:cxn modelId="{0F496E00-AE83-48E8-A7DD-AA94DD9D16F2}" srcId="{1FABB1C2-927A-40DA-AAAA-BAE9594AA7AF}" destId="{A312D708-49D2-40DC-9416-1C28E4D0BFDD}" srcOrd="2" destOrd="0" parTransId="{248AD434-3B1C-499E-B181-EC06B8FBE922}" sibTransId="{67413903-5FC8-4CE8-9967-CE893B749BD4}"/>
    <dgm:cxn modelId="{DB2DEC01-79E2-4728-83B2-F956E2E06F78}" type="presOf" srcId="{FC376A6A-06A8-4A7C-922A-57601FE0B934}" destId="{EA98606D-AFD9-4D46-97EB-C5093467882B}" srcOrd="1" destOrd="0" presId="urn:microsoft.com/office/officeart/2005/8/layout/process5"/>
    <dgm:cxn modelId="{4B757C05-3566-417F-BBAF-8B575AD28F5A}" srcId="{1FABB1C2-927A-40DA-AAAA-BAE9594AA7AF}" destId="{EC74B32C-0475-46E7-9687-9CF4D1B59835}" srcOrd="0" destOrd="0" parTransId="{567B45A9-54CF-4AA9-991E-B79170843273}" sibTransId="{DF7B07C8-937B-4ADA-9A31-74AF77572BF1}"/>
    <dgm:cxn modelId="{D800F11A-FF10-4099-BD01-D0953423765E}" type="presOf" srcId="{F999AE08-6CA5-4636-84C4-4C19A48B1BED}" destId="{43898DE8-064C-4C74-9407-6793AC0E04FA}" srcOrd="0" destOrd="0" presId="urn:microsoft.com/office/officeart/2005/8/layout/process5"/>
    <dgm:cxn modelId="{1E804D1B-0A64-453F-B7A9-627F6CEC1603}" type="presOf" srcId="{DF7B07C8-937B-4ADA-9A31-74AF77572BF1}" destId="{E3C92141-2D5B-4D02-AE84-42ED18FADF31}" srcOrd="1" destOrd="0" presId="urn:microsoft.com/office/officeart/2005/8/layout/process5"/>
    <dgm:cxn modelId="{9CB5091E-5555-45B6-9C06-ABD21F225D9C}" type="presOf" srcId="{DF7B07C8-937B-4ADA-9A31-74AF77572BF1}" destId="{68C01ACF-8C93-4431-94EF-4CB0D0BD43DD}" srcOrd="0" destOrd="0" presId="urn:microsoft.com/office/officeart/2005/8/layout/process5"/>
    <dgm:cxn modelId="{46CFBA40-CA13-4041-BCDC-6A20B5C5F961}" srcId="{1FABB1C2-927A-40DA-AAAA-BAE9594AA7AF}" destId="{8210BE96-AB1C-476E-BEC6-D947FFC91854}" srcOrd="4" destOrd="0" parTransId="{95FBA619-AD85-420F-81F6-34E54D613F5A}" sibTransId="{A6DBB275-073A-4C26-961F-BC84B6D73C0A}"/>
    <dgm:cxn modelId="{5F6A5448-6EDD-42F3-9271-989616CC991E}" type="presOf" srcId="{67413903-5FC8-4CE8-9967-CE893B749BD4}" destId="{39C87E75-6B76-495D-BF36-0CBA9E97CDA8}" srcOrd="1" destOrd="0" presId="urn:microsoft.com/office/officeart/2005/8/layout/process5"/>
    <dgm:cxn modelId="{7804714E-5C3F-429A-A34D-617AD43A28B8}" type="presOf" srcId="{EC74B32C-0475-46E7-9687-9CF4D1B59835}" destId="{019399FF-2B09-4532-9D30-890A30AA4859}" srcOrd="0" destOrd="0" presId="urn:microsoft.com/office/officeart/2005/8/layout/process5"/>
    <dgm:cxn modelId="{F0FE2A79-E50B-4F71-89DA-0BB57C4FE2CD}" type="presOf" srcId="{1FABB1C2-927A-40DA-AAAA-BAE9594AA7AF}" destId="{22A711FF-3659-48F4-BDE9-AFAFACCCA4DE}" srcOrd="0" destOrd="0" presId="urn:microsoft.com/office/officeart/2005/8/layout/process5"/>
    <dgm:cxn modelId="{0096887D-C789-4A74-B5F1-A91099BEE3D5}" srcId="{1FABB1C2-927A-40DA-AAAA-BAE9594AA7AF}" destId="{98A848F2-141E-4342-B0B5-EF6A442EDC0C}" srcOrd="3" destOrd="0" parTransId="{26D3ECA4-07C0-4243-B6EC-08BEDB6581C7}" sibTransId="{7F0EF3C3-A8A9-4710-BF76-9D0898CE4909}"/>
    <dgm:cxn modelId="{4FC34F85-5494-4CEE-A329-2324D4D003FF}" type="presOf" srcId="{8210BE96-AB1C-476E-BEC6-D947FFC91854}" destId="{07C61A0B-584A-4B3A-B5AA-30D8FC27DDDC}" srcOrd="0" destOrd="0" presId="urn:microsoft.com/office/officeart/2005/8/layout/process5"/>
    <dgm:cxn modelId="{C88F9A92-BF88-4398-AC98-D9FF69586840}" srcId="{1FABB1C2-927A-40DA-AAAA-BAE9594AA7AF}" destId="{F999AE08-6CA5-4636-84C4-4C19A48B1BED}" srcOrd="1" destOrd="0" parTransId="{EE33E16C-47CC-4E49-BA21-D8F8B1F564CB}" sibTransId="{FC376A6A-06A8-4A7C-922A-57601FE0B934}"/>
    <dgm:cxn modelId="{399BAF96-B072-44A2-9ADC-DA49AA3918D9}" type="presOf" srcId="{FC376A6A-06A8-4A7C-922A-57601FE0B934}" destId="{58004493-2659-40E6-BEAC-A6FC833F4712}" srcOrd="0" destOrd="0" presId="urn:microsoft.com/office/officeart/2005/8/layout/process5"/>
    <dgm:cxn modelId="{36B1C499-51A5-43D4-A8DB-06A78650E588}" type="presOf" srcId="{7F0EF3C3-A8A9-4710-BF76-9D0898CE4909}" destId="{091869E5-70D6-4DE4-9D8B-5A7D06F9259F}" srcOrd="1" destOrd="0" presId="urn:microsoft.com/office/officeart/2005/8/layout/process5"/>
    <dgm:cxn modelId="{DF5578B4-C536-456D-81BF-0E4B07C78B36}" type="presOf" srcId="{7F0EF3C3-A8A9-4710-BF76-9D0898CE4909}" destId="{96562374-7217-4360-936D-FEDF09ED33B0}" srcOrd="0" destOrd="0" presId="urn:microsoft.com/office/officeart/2005/8/layout/process5"/>
    <dgm:cxn modelId="{457E59D4-45FB-47F4-A34F-AA83F7631F15}" type="presOf" srcId="{98A848F2-141E-4342-B0B5-EF6A442EDC0C}" destId="{D7313499-35CD-4442-B65F-2D0471444FDB}" srcOrd="0" destOrd="0" presId="urn:microsoft.com/office/officeart/2005/8/layout/process5"/>
    <dgm:cxn modelId="{1EE25EDD-51DB-4F30-9413-839D5762A805}" type="presOf" srcId="{67413903-5FC8-4CE8-9967-CE893B749BD4}" destId="{5935F878-AA06-4568-BA13-FA41CCC52A69}" srcOrd="0" destOrd="0" presId="urn:microsoft.com/office/officeart/2005/8/layout/process5"/>
    <dgm:cxn modelId="{EB3FB7E6-40D6-4223-9C1C-10EB94460C2A}" type="presOf" srcId="{A312D708-49D2-40DC-9416-1C28E4D0BFDD}" destId="{FB113101-AF7E-499F-9BB2-D800E1FDEEB5}" srcOrd="0" destOrd="0" presId="urn:microsoft.com/office/officeart/2005/8/layout/process5"/>
    <dgm:cxn modelId="{FD83C974-2903-4C0C-A9C5-F645D352F94E}" type="presParOf" srcId="{22A711FF-3659-48F4-BDE9-AFAFACCCA4DE}" destId="{019399FF-2B09-4532-9D30-890A30AA4859}" srcOrd="0" destOrd="0" presId="urn:microsoft.com/office/officeart/2005/8/layout/process5"/>
    <dgm:cxn modelId="{7973B224-0728-424B-B8EB-60AC4ADCA8F8}" type="presParOf" srcId="{22A711FF-3659-48F4-BDE9-AFAFACCCA4DE}" destId="{68C01ACF-8C93-4431-94EF-4CB0D0BD43DD}" srcOrd="1" destOrd="0" presId="urn:microsoft.com/office/officeart/2005/8/layout/process5"/>
    <dgm:cxn modelId="{53728583-D1C7-4FE8-8DFD-ABCF38D9F971}" type="presParOf" srcId="{68C01ACF-8C93-4431-94EF-4CB0D0BD43DD}" destId="{E3C92141-2D5B-4D02-AE84-42ED18FADF31}" srcOrd="0" destOrd="0" presId="urn:microsoft.com/office/officeart/2005/8/layout/process5"/>
    <dgm:cxn modelId="{89EF9C2B-9B6E-4C64-855A-83DA888C8F9B}" type="presParOf" srcId="{22A711FF-3659-48F4-BDE9-AFAFACCCA4DE}" destId="{43898DE8-064C-4C74-9407-6793AC0E04FA}" srcOrd="2" destOrd="0" presId="urn:microsoft.com/office/officeart/2005/8/layout/process5"/>
    <dgm:cxn modelId="{AD2B6C7D-D962-4419-BE4E-4047213D93F7}" type="presParOf" srcId="{22A711FF-3659-48F4-BDE9-AFAFACCCA4DE}" destId="{58004493-2659-40E6-BEAC-A6FC833F4712}" srcOrd="3" destOrd="0" presId="urn:microsoft.com/office/officeart/2005/8/layout/process5"/>
    <dgm:cxn modelId="{BA5A23E9-E512-422C-A838-C2B015985B10}" type="presParOf" srcId="{58004493-2659-40E6-BEAC-A6FC833F4712}" destId="{EA98606D-AFD9-4D46-97EB-C5093467882B}" srcOrd="0" destOrd="0" presId="urn:microsoft.com/office/officeart/2005/8/layout/process5"/>
    <dgm:cxn modelId="{6ADE95C6-B12F-454D-AD7D-921337D2B1D0}" type="presParOf" srcId="{22A711FF-3659-48F4-BDE9-AFAFACCCA4DE}" destId="{FB113101-AF7E-499F-9BB2-D800E1FDEEB5}" srcOrd="4" destOrd="0" presId="urn:microsoft.com/office/officeart/2005/8/layout/process5"/>
    <dgm:cxn modelId="{B2F12E40-A8BD-4EB1-AEC7-912B805BB3B8}" type="presParOf" srcId="{22A711FF-3659-48F4-BDE9-AFAFACCCA4DE}" destId="{5935F878-AA06-4568-BA13-FA41CCC52A69}" srcOrd="5" destOrd="0" presId="urn:microsoft.com/office/officeart/2005/8/layout/process5"/>
    <dgm:cxn modelId="{59F0480D-6A7F-43F4-9896-ECEDE8A9CC2E}" type="presParOf" srcId="{5935F878-AA06-4568-BA13-FA41CCC52A69}" destId="{39C87E75-6B76-495D-BF36-0CBA9E97CDA8}" srcOrd="0" destOrd="0" presId="urn:microsoft.com/office/officeart/2005/8/layout/process5"/>
    <dgm:cxn modelId="{EB38BABB-A546-433F-ABBD-6F0AD55141F0}" type="presParOf" srcId="{22A711FF-3659-48F4-BDE9-AFAFACCCA4DE}" destId="{D7313499-35CD-4442-B65F-2D0471444FDB}" srcOrd="6" destOrd="0" presId="urn:microsoft.com/office/officeart/2005/8/layout/process5"/>
    <dgm:cxn modelId="{9C917124-A32D-468A-92B2-FBB93B003FDC}" type="presParOf" srcId="{22A711FF-3659-48F4-BDE9-AFAFACCCA4DE}" destId="{96562374-7217-4360-936D-FEDF09ED33B0}" srcOrd="7" destOrd="0" presId="urn:microsoft.com/office/officeart/2005/8/layout/process5"/>
    <dgm:cxn modelId="{4EDA6579-3C91-4BDA-A5C8-D91711D9F431}" type="presParOf" srcId="{96562374-7217-4360-936D-FEDF09ED33B0}" destId="{091869E5-70D6-4DE4-9D8B-5A7D06F9259F}" srcOrd="0" destOrd="0" presId="urn:microsoft.com/office/officeart/2005/8/layout/process5"/>
    <dgm:cxn modelId="{0FF65888-4B75-43E4-B9C1-314414558C38}" type="presParOf" srcId="{22A711FF-3659-48F4-BDE9-AFAFACCCA4DE}" destId="{07C61A0B-584A-4B3A-B5AA-30D8FC27DDDC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70D932-359C-4479-BF99-40E1B06DFA4C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623BCB3-C77F-440D-B091-8F28DF4507D4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Teoría sistémica</a:t>
          </a:r>
        </a:p>
      </dgm:t>
    </dgm:pt>
    <dgm:pt modelId="{DAF9A0B5-8D38-4347-A769-B2349BE6F650}" type="parTrans" cxnId="{3059A3A8-FEAD-42C9-96D6-1E8EAA9E07B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9913FCB-2D22-47CF-A09A-F9E18B30AF10}" type="sibTrans" cxnId="{3059A3A8-FEAD-42C9-96D6-1E8EAA9E07B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B720F8E-2985-4739-B8CD-03A9E3F42A2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Pensamiento complejo</a:t>
          </a:r>
        </a:p>
      </dgm:t>
    </dgm:pt>
    <dgm:pt modelId="{647DA92B-1E35-41A8-A6B9-9AC04ADAFE6B}" type="parTrans" cxnId="{3F420A09-68C9-4FD4-BACF-2F5BCE63D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D925DC6-A230-4F11-9C17-D8341F256C3A}" type="sibTrans" cxnId="{3F420A09-68C9-4FD4-BACF-2F5BCE63D3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A5AE470-87AD-45DA-A305-7298823F6171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Teoría de la Contingencia</a:t>
          </a:r>
        </a:p>
      </dgm:t>
    </dgm:pt>
    <dgm:pt modelId="{9D095283-2AD6-4D18-A714-B656530444D4}" type="parTrans" cxnId="{675923CB-53A7-490F-B750-E6E0B217782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395949F-6142-4EE4-858E-0B970688A656}" type="sibTrans" cxnId="{675923CB-53A7-490F-B750-E6E0B217782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1C3A089-690A-4FD5-8C99-493ECA37280A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Modelo de organización del conocimiento</a:t>
          </a:r>
        </a:p>
      </dgm:t>
    </dgm:pt>
    <dgm:pt modelId="{A6FBB3A2-AE4B-459B-9B78-8E16A4013DD0}" type="parTrans" cxnId="{325CD37F-77B4-4B7A-9778-AFAFEB9B2EC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1A81BC2-C814-4237-B540-877A373BD95F}" type="sibTrans" cxnId="{325CD37F-77B4-4B7A-9778-AFAFEB9B2EC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EFDAE30-24AD-4905-BD8D-74923D176FE5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Modelo de rediseño del CES</a:t>
          </a:r>
        </a:p>
      </dgm:t>
    </dgm:pt>
    <dgm:pt modelId="{134AC61C-21FD-4A87-AF09-57178A18B3FF}" type="parTrans" cxnId="{16B82D82-AEBB-4294-80BA-94FAA93BDDE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03460D7-06D6-4740-B0A7-9244967A0D17}" type="sibTrans" cxnId="{16B82D82-AEBB-4294-80BA-94FAA93BDDE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C0BF45D-8A5E-407A-B92E-F3E8A517EC50}" type="pres">
      <dgm:prSet presAssocID="{5970D932-359C-4479-BF99-40E1B06DFA4C}" presName="cycle" presStyleCnt="0">
        <dgm:presLayoutVars>
          <dgm:dir/>
          <dgm:resizeHandles val="exact"/>
        </dgm:presLayoutVars>
      </dgm:prSet>
      <dgm:spPr/>
    </dgm:pt>
    <dgm:pt modelId="{4979CC5D-1C33-49AF-AACA-127D588742EB}" type="pres">
      <dgm:prSet presAssocID="{F623BCB3-C77F-440D-B091-8F28DF4507D4}" presName="node" presStyleLbl="node1" presStyleIdx="0" presStyleCnt="5">
        <dgm:presLayoutVars>
          <dgm:bulletEnabled val="1"/>
        </dgm:presLayoutVars>
      </dgm:prSet>
      <dgm:spPr/>
    </dgm:pt>
    <dgm:pt modelId="{2944C3E6-F3C2-4C8E-B98C-C8CC0D93D19C}" type="pres">
      <dgm:prSet presAssocID="{F623BCB3-C77F-440D-B091-8F28DF4507D4}" presName="spNode" presStyleCnt="0"/>
      <dgm:spPr/>
    </dgm:pt>
    <dgm:pt modelId="{71DE6E9A-760F-4371-AFF4-BACFBC55BB07}" type="pres">
      <dgm:prSet presAssocID="{19913FCB-2D22-47CF-A09A-F9E18B30AF10}" presName="sibTrans" presStyleLbl="sibTrans1D1" presStyleIdx="0" presStyleCnt="5"/>
      <dgm:spPr/>
    </dgm:pt>
    <dgm:pt modelId="{9213AB5B-A3C8-413E-B6EB-BDAAB5EE219C}" type="pres">
      <dgm:prSet presAssocID="{EB720F8E-2985-4739-B8CD-03A9E3F42A20}" presName="node" presStyleLbl="node1" presStyleIdx="1" presStyleCnt="5">
        <dgm:presLayoutVars>
          <dgm:bulletEnabled val="1"/>
        </dgm:presLayoutVars>
      </dgm:prSet>
      <dgm:spPr/>
    </dgm:pt>
    <dgm:pt modelId="{9F63C6C5-A38F-40B8-A2D2-F9797F519604}" type="pres">
      <dgm:prSet presAssocID="{EB720F8E-2985-4739-B8CD-03A9E3F42A20}" presName="spNode" presStyleCnt="0"/>
      <dgm:spPr/>
    </dgm:pt>
    <dgm:pt modelId="{221FB0D4-BB88-43F3-9521-B0D2E25EF58C}" type="pres">
      <dgm:prSet presAssocID="{0D925DC6-A230-4F11-9C17-D8341F256C3A}" presName="sibTrans" presStyleLbl="sibTrans1D1" presStyleIdx="1" presStyleCnt="5"/>
      <dgm:spPr/>
    </dgm:pt>
    <dgm:pt modelId="{A1755F9E-92C7-44E1-9050-C64C42B36C1C}" type="pres">
      <dgm:prSet presAssocID="{BA5AE470-87AD-45DA-A305-7298823F6171}" presName="node" presStyleLbl="node1" presStyleIdx="2" presStyleCnt="5">
        <dgm:presLayoutVars>
          <dgm:bulletEnabled val="1"/>
        </dgm:presLayoutVars>
      </dgm:prSet>
      <dgm:spPr/>
    </dgm:pt>
    <dgm:pt modelId="{44CEA71D-198F-4E28-B7B2-227220884689}" type="pres">
      <dgm:prSet presAssocID="{BA5AE470-87AD-45DA-A305-7298823F6171}" presName="spNode" presStyleCnt="0"/>
      <dgm:spPr/>
    </dgm:pt>
    <dgm:pt modelId="{0D3099D5-D1ED-409F-AA87-7592871C60EA}" type="pres">
      <dgm:prSet presAssocID="{C395949F-6142-4EE4-858E-0B970688A656}" presName="sibTrans" presStyleLbl="sibTrans1D1" presStyleIdx="2" presStyleCnt="5"/>
      <dgm:spPr/>
    </dgm:pt>
    <dgm:pt modelId="{CA8AF5C2-AE45-4092-A25B-BEB787338939}" type="pres">
      <dgm:prSet presAssocID="{71C3A089-690A-4FD5-8C99-493ECA37280A}" presName="node" presStyleLbl="node1" presStyleIdx="3" presStyleCnt="5">
        <dgm:presLayoutVars>
          <dgm:bulletEnabled val="1"/>
        </dgm:presLayoutVars>
      </dgm:prSet>
      <dgm:spPr/>
    </dgm:pt>
    <dgm:pt modelId="{780D0E63-8853-431B-9C2F-C71AC72BEE2D}" type="pres">
      <dgm:prSet presAssocID="{71C3A089-690A-4FD5-8C99-493ECA37280A}" presName="spNode" presStyleCnt="0"/>
      <dgm:spPr/>
    </dgm:pt>
    <dgm:pt modelId="{CC38C25B-8C87-4DFC-93E1-D7E3079E065D}" type="pres">
      <dgm:prSet presAssocID="{31A81BC2-C814-4237-B540-877A373BD95F}" presName="sibTrans" presStyleLbl="sibTrans1D1" presStyleIdx="3" presStyleCnt="5"/>
      <dgm:spPr/>
    </dgm:pt>
    <dgm:pt modelId="{3BF66583-B460-4044-8320-E17F1CA4711D}" type="pres">
      <dgm:prSet presAssocID="{9EFDAE30-24AD-4905-BD8D-74923D176FE5}" presName="node" presStyleLbl="node1" presStyleIdx="4" presStyleCnt="5">
        <dgm:presLayoutVars>
          <dgm:bulletEnabled val="1"/>
        </dgm:presLayoutVars>
      </dgm:prSet>
      <dgm:spPr/>
    </dgm:pt>
    <dgm:pt modelId="{877FC677-5D00-41A1-BBEA-28747ED20765}" type="pres">
      <dgm:prSet presAssocID="{9EFDAE30-24AD-4905-BD8D-74923D176FE5}" presName="spNode" presStyleCnt="0"/>
      <dgm:spPr/>
    </dgm:pt>
    <dgm:pt modelId="{4F93EEEC-3F73-4CC3-9140-D421ABFFC09B}" type="pres">
      <dgm:prSet presAssocID="{403460D7-06D6-4740-B0A7-9244967A0D17}" presName="sibTrans" presStyleLbl="sibTrans1D1" presStyleIdx="4" presStyleCnt="5"/>
      <dgm:spPr/>
    </dgm:pt>
  </dgm:ptLst>
  <dgm:cxnLst>
    <dgm:cxn modelId="{79312007-FBB0-47CB-8554-A2CFC47C3674}" type="presOf" srcId="{F623BCB3-C77F-440D-B091-8F28DF4507D4}" destId="{4979CC5D-1C33-49AF-AACA-127D588742EB}" srcOrd="0" destOrd="0" presId="urn:microsoft.com/office/officeart/2005/8/layout/cycle6"/>
    <dgm:cxn modelId="{3F420A09-68C9-4FD4-BACF-2F5BCE63D3CD}" srcId="{5970D932-359C-4479-BF99-40E1B06DFA4C}" destId="{EB720F8E-2985-4739-B8CD-03A9E3F42A20}" srcOrd="1" destOrd="0" parTransId="{647DA92B-1E35-41A8-A6B9-9AC04ADAFE6B}" sibTransId="{0D925DC6-A230-4F11-9C17-D8341F256C3A}"/>
    <dgm:cxn modelId="{545B390E-B570-4DEF-88E6-2FDCC6AF0FEE}" type="presOf" srcId="{9EFDAE30-24AD-4905-BD8D-74923D176FE5}" destId="{3BF66583-B460-4044-8320-E17F1CA4711D}" srcOrd="0" destOrd="0" presId="urn:microsoft.com/office/officeart/2005/8/layout/cycle6"/>
    <dgm:cxn modelId="{0720FC5D-25C0-4FCE-9AF3-E7DF2D8B6811}" type="presOf" srcId="{403460D7-06D6-4740-B0A7-9244967A0D17}" destId="{4F93EEEC-3F73-4CC3-9140-D421ABFFC09B}" srcOrd="0" destOrd="0" presId="urn:microsoft.com/office/officeart/2005/8/layout/cycle6"/>
    <dgm:cxn modelId="{8AED405F-7632-411F-9E57-706F4CDEB7A8}" type="presOf" srcId="{EB720F8E-2985-4739-B8CD-03A9E3F42A20}" destId="{9213AB5B-A3C8-413E-B6EB-BDAAB5EE219C}" srcOrd="0" destOrd="0" presId="urn:microsoft.com/office/officeart/2005/8/layout/cycle6"/>
    <dgm:cxn modelId="{DE9C6057-4B54-42CA-9804-DAEFDFA3F5E0}" type="presOf" srcId="{C395949F-6142-4EE4-858E-0B970688A656}" destId="{0D3099D5-D1ED-409F-AA87-7592871C60EA}" srcOrd="0" destOrd="0" presId="urn:microsoft.com/office/officeart/2005/8/layout/cycle6"/>
    <dgm:cxn modelId="{76EAFF77-A80D-4E36-B144-9DBADCFAD999}" type="presOf" srcId="{19913FCB-2D22-47CF-A09A-F9E18B30AF10}" destId="{71DE6E9A-760F-4371-AFF4-BACFBC55BB07}" srcOrd="0" destOrd="0" presId="urn:microsoft.com/office/officeart/2005/8/layout/cycle6"/>
    <dgm:cxn modelId="{87B0CB5A-FD17-4D2C-8F7C-A7047F685B18}" type="presOf" srcId="{31A81BC2-C814-4237-B540-877A373BD95F}" destId="{CC38C25B-8C87-4DFC-93E1-D7E3079E065D}" srcOrd="0" destOrd="0" presId="urn:microsoft.com/office/officeart/2005/8/layout/cycle6"/>
    <dgm:cxn modelId="{325CD37F-77B4-4B7A-9778-AFAFEB9B2EC1}" srcId="{5970D932-359C-4479-BF99-40E1B06DFA4C}" destId="{71C3A089-690A-4FD5-8C99-493ECA37280A}" srcOrd="3" destOrd="0" parTransId="{A6FBB3A2-AE4B-459B-9B78-8E16A4013DD0}" sibTransId="{31A81BC2-C814-4237-B540-877A373BD95F}"/>
    <dgm:cxn modelId="{16B82D82-AEBB-4294-80BA-94FAA93BDDED}" srcId="{5970D932-359C-4479-BF99-40E1B06DFA4C}" destId="{9EFDAE30-24AD-4905-BD8D-74923D176FE5}" srcOrd="4" destOrd="0" parTransId="{134AC61C-21FD-4A87-AF09-57178A18B3FF}" sibTransId="{403460D7-06D6-4740-B0A7-9244967A0D17}"/>
    <dgm:cxn modelId="{1A6F3398-3198-4DB2-BD45-83F3E2F0522C}" type="presOf" srcId="{0D925DC6-A230-4F11-9C17-D8341F256C3A}" destId="{221FB0D4-BB88-43F3-9521-B0D2E25EF58C}" srcOrd="0" destOrd="0" presId="urn:microsoft.com/office/officeart/2005/8/layout/cycle6"/>
    <dgm:cxn modelId="{5886C1A4-2E70-47D8-BD42-3865BD7C16A1}" type="presOf" srcId="{BA5AE470-87AD-45DA-A305-7298823F6171}" destId="{A1755F9E-92C7-44E1-9050-C64C42B36C1C}" srcOrd="0" destOrd="0" presId="urn:microsoft.com/office/officeart/2005/8/layout/cycle6"/>
    <dgm:cxn modelId="{BC3E28A7-FA97-46D0-B686-1884FB975D62}" type="presOf" srcId="{5970D932-359C-4479-BF99-40E1B06DFA4C}" destId="{BC0BF45D-8A5E-407A-B92E-F3E8A517EC50}" srcOrd="0" destOrd="0" presId="urn:microsoft.com/office/officeart/2005/8/layout/cycle6"/>
    <dgm:cxn modelId="{3059A3A8-FEAD-42C9-96D6-1E8EAA9E07B1}" srcId="{5970D932-359C-4479-BF99-40E1B06DFA4C}" destId="{F623BCB3-C77F-440D-B091-8F28DF4507D4}" srcOrd="0" destOrd="0" parTransId="{DAF9A0B5-8D38-4347-A769-B2349BE6F650}" sibTransId="{19913FCB-2D22-47CF-A09A-F9E18B30AF10}"/>
    <dgm:cxn modelId="{675923CB-53A7-490F-B750-E6E0B217782E}" srcId="{5970D932-359C-4479-BF99-40E1B06DFA4C}" destId="{BA5AE470-87AD-45DA-A305-7298823F6171}" srcOrd="2" destOrd="0" parTransId="{9D095283-2AD6-4D18-A714-B656530444D4}" sibTransId="{C395949F-6142-4EE4-858E-0B970688A656}"/>
    <dgm:cxn modelId="{9658C3D8-E981-4F11-B5B1-27E7F9F461A7}" type="presOf" srcId="{71C3A089-690A-4FD5-8C99-493ECA37280A}" destId="{CA8AF5C2-AE45-4092-A25B-BEB787338939}" srcOrd="0" destOrd="0" presId="urn:microsoft.com/office/officeart/2005/8/layout/cycle6"/>
    <dgm:cxn modelId="{2CA85766-EB02-46D9-80C1-926E20ACAD84}" type="presParOf" srcId="{BC0BF45D-8A5E-407A-B92E-F3E8A517EC50}" destId="{4979CC5D-1C33-49AF-AACA-127D588742EB}" srcOrd="0" destOrd="0" presId="urn:microsoft.com/office/officeart/2005/8/layout/cycle6"/>
    <dgm:cxn modelId="{B05F904B-DA18-4ED5-99AC-20A9069A6820}" type="presParOf" srcId="{BC0BF45D-8A5E-407A-B92E-F3E8A517EC50}" destId="{2944C3E6-F3C2-4C8E-B98C-C8CC0D93D19C}" srcOrd="1" destOrd="0" presId="urn:microsoft.com/office/officeart/2005/8/layout/cycle6"/>
    <dgm:cxn modelId="{24DD02A7-9BD7-44D0-9087-778D3DB779F2}" type="presParOf" srcId="{BC0BF45D-8A5E-407A-B92E-F3E8A517EC50}" destId="{71DE6E9A-760F-4371-AFF4-BACFBC55BB07}" srcOrd="2" destOrd="0" presId="urn:microsoft.com/office/officeart/2005/8/layout/cycle6"/>
    <dgm:cxn modelId="{AEED3E7E-C495-4A62-A456-B423A9BC8168}" type="presParOf" srcId="{BC0BF45D-8A5E-407A-B92E-F3E8A517EC50}" destId="{9213AB5B-A3C8-413E-B6EB-BDAAB5EE219C}" srcOrd="3" destOrd="0" presId="urn:microsoft.com/office/officeart/2005/8/layout/cycle6"/>
    <dgm:cxn modelId="{BEFF969C-F65C-43CE-9FDE-75708E3A5574}" type="presParOf" srcId="{BC0BF45D-8A5E-407A-B92E-F3E8A517EC50}" destId="{9F63C6C5-A38F-40B8-A2D2-F9797F519604}" srcOrd="4" destOrd="0" presId="urn:microsoft.com/office/officeart/2005/8/layout/cycle6"/>
    <dgm:cxn modelId="{F81ECD81-2B97-4328-B2DB-366D440F3D3D}" type="presParOf" srcId="{BC0BF45D-8A5E-407A-B92E-F3E8A517EC50}" destId="{221FB0D4-BB88-43F3-9521-B0D2E25EF58C}" srcOrd="5" destOrd="0" presId="urn:microsoft.com/office/officeart/2005/8/layout/cycle6"/>
    <dgm:cxn modelId="{50040F01-95A9-45F3-BD6D-9035F3A85D66}" type="presParOf" srcId="{BC0BF45D-8A5E-407A-B92E-F3E8A517EC50}" destId="{A1755F9E-92C7-44E1-9050-C64C42B36C1C}" srcOrd="6" destOrd="0" presId="urn:microsoft.com/office/officeart/2005/8/layout/cycle6"/>
    <dgm:cxn modelId="{E5B60AAE-9151-440C-835A-EC03D08E19CB}" type="presParOf" srcId="{BC0BF45D-8A5E-407A-B92E-F3E8A517EC50}" destId="{44CEA71D-198F-4E28-B7B2-227220884689}" srcOrd="7" destOrd="0" presId="urn:microsoft.com/office/officeart/2005/8/layout/cycle6"/>
    <dgm:cxn modelId="{CC934A42-4121-4ED3-BBD2-32A659AC588D}" type="presParOf" srcId="{BC0BF45D-8A5E-407A-B92E-F3E8A517EC50}" destId="{0D3099D5-D1ED-409F-AA87-7592871C60EA}" srcOrd="8" destOrd="0" presId="urn:microsoft.com/office/officeart/2005/8/layout/cycle6"/>
    <dgm:cxn modelId="{1D7282DC-5BAA-4BBF-86B4-089B99890AA0}" type="presParOf" srcId="{BC0BF45D-8A5E-407A-B92E-F3E8A517EC50}" destId="{CA8AF5C2-AE45-4092-A25B-BEB787338939}" srcOrd="9" destOrd="0" presId="urn:microsoft.com/office/officeart/2005/8/layout/cycle6"/>
    <dgm:cxn modelId="{EEA6641A-D3AB-4634-AC05-E339463AD479}" type="presParOf" srcId="{BC0BF45D-8A5E-407A-B92E-F3E8A517EC50}" destId="{780D0E63-8853-431B-9C2F-C71AC72BEE2D}" srcOrd="10" destOrd="0" presId="urn:microsoft.com/office/officeart/2005/8/layout/cycle6"/>
    <dgm:cxn modelId="{D464B0C2-029E-43F5-98CD-23B8C43BA32E}" type="presParOf" srcId="{BC0BF45D-8A5E-407A-B92E-F3E8A517EC50}" destId="{CC38C25B-8C87-4DFC-93E1-D7E3079E065D}" srcOrd="11" destOrd="0" presId="urn:microsoft.com/office/officeart/2005/8/layout/cycle6"/>
    <dgm:cxn modelId="{ACF19745-A8D4-46B9-9F45-567D67759CB4}" type="presParOf" srcId="{BC0BF45D-8A5E-407A-B92E-F3E8A517EC50}" destId="{3BF66583-B460-4044-8320-E17F1CA4711D}" srcOrd="12" destOrd="0" presId="urn:microsoft.com/office/officeart/2005/8/layout/cycle6"/>
    <dgm:cxn modelId="{000AA4C0-D465-4A76-8DA3-43DCA656B6F5}" type="presParOf" srcId="{BC0BF45D-8A5E-407A-B92E-F3E8A517EC50}" destId="{877FC677-5D00-41A1-BBEA-28747ED20765}" srcOrd="13" destOrd="0" presId="urn:microsoft.com/office/officeart/2005/8/layout/cycle6"/>
    <dgm:cxn modelId="{AEA0924C-FD72-4EDF-BAE8-4271693E2CCE}" type="presParOf" srcId="{BC0BF45D-8A5E-407A-B92E-F3E8A517EC50}" destId="{4F93EEEC-3F73-4CC3-9140-D421ABFFC09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A0A26C-99A7-4CED-A530-F2B11A6C3077}" type="doc">
      <dgm:prSet loTypeId="urn:microsoft.com/office/officeart/2008/layout/RadialCluster" loCatId="cycle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C481219-D981-4F79-988C-ADDC0AD57CE5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Estudios de Pertinencia</a:t>
          </a:r>
        </a:p>
      </dgm:t>
    </dgm:pt>
    <dgm:pt modelId="{DEC4B159-E126-4BB4-9277-42BACC795380}" type="parTrans" cxnId="{F12C2D9F-F9BE-4B46-AB0B-FB1D070C179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D033DF84-1EE2-460C-9368-5627D6E9A77A}" type="sibTrans" cxnId="{F12C2D9F-F9BE-4B46-AB0B-FB1D070C179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812AC24-56B8-4FB8-A394-00FF634F0702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ESPE</a:t>
          </a:r>
        </a:p>
        <a:p>
          <a:r>
            <a:rPr lang="es-EC" dirty="0">
              <a:solidFill>
                <a:schemeClr val="tx1"/>
              </a:solidFill>
            </a:rPr>
            <a:t>2015</a:t>
          </a:r>
        </a:p>
      </dgm:t>
    </dgm:pt>
    <dgm:pt modelId="{C40867C5-B544-48F0-8991-8D44F819F89A}" type="parTrans" cxnId="{7CF99F0B-D87A-4C07-AD10-FE6B112908B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20C617A-4E44-4762-A299-028E45A3F75A}" type="sibTrans" cxnId="{7CF99F0B-D87A-4C07-AD10-FE6B112908B0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CD48C51-91C3-476D-B15B-445DE44C8BB8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UTPL</a:t>
          </a:r>
        </a:p>
        <a:p>
          <a:r>
            <a:rPr lang="es-EC" dirty="0">
              <a:solidFill>
                <a:schemeClr val="tx1"/>
              </a:solidFill>
            </a:rPr>
            <a:t>2016</a:t>
          </a:r>
        </a:p>
      </dgm:t>
    </dgm:pt>
    <dgm:pt modelId="{D9C5B319-12D8-4BDF-8BF9-09EAA6B133A7}" type="parTrans" cxnId="{95547FFB-03B9-44E8-AD6C-576158DA3C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47D71BA-4257-4827-9006-9D787BE1815F}" type="sibTrans" cxnId="{95547FFB-03B9-44E8-AD6C-576158DA3C7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3CA83F4-4FB2-4DAF-B369-ED56628A319C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PUCE</a:t>
          </a:r>
        </a:p>
        <a:p>
          <a:r>
            <a:rPr lang="es-EC" dirty="0">
              <a:solidFill>
                <a:schemeClr val="tx1"/>
              </a:solidFill>
            </a:rPr>
            <a:t>2016</a:t>
          </a:r>
        </a:p>
      </dgm:t>
    </dgm:pt>
    <dgm:pt modelId="{0B215329-EC5D-4B5A-8BD5-7001698A5887}" type="parTrans" cxnId="{AA38F318-7621-4383-B2DC-6247E01B91F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65F72A7-EDFA-4E83-A867-ECEB7370F1E1}" type="sibTrans" cxnId="{AA38F318-7621-4383-B2DC-6247E01B91F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BC152D9-5483-41F5-9F72-EF86726A420E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ESPAM MLF</a:t>
          </a:r>
        </a:p>
        <a:p>
          <a:r>
            <a:rPr lang="es-EC" dirty="0">
              <a:solidFill>
                <a:schemeClr val="tx1"/>
              </a:solidFill>
            </a:rPr>
            <a:t>2016</a:t>
          </a:r>
        </a:p>
      </dgm:t>
    </dgm:pt>
    <dgm:pt modelId="{E12D2D8C-0D97-4B93-B1BA-C4F601F3E257}" type="parTrans" cxnId="{275E630E-91ED-47DB-BB0C-71334D8294E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1173D4D-BCAC-4879-89C4-3E98789F08AE}" type="sibTrans" cxnId="{275E630E-91ED-47DB-BB0C-71334D8294E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CCD96A8-7E99-4D72-9A90-BCEC75CCB8DB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UPS</a:t>
          </a:r>
        </a:p>
        <a:p>
          <a:r>
            <a:rPr lang="es-EC" dirty="0">
              <a:solidFill>
                <a:schemeClr val="tx1"/>
              </a:solidFill>
            </a:rPr>
            <a:t>2016</a:t>
          </a:r>
        </a:p>
      </dgm:t>
    </dgm:pt>
    <dgm:pt modelId="{EA63EB8F-A39D-48AC-9D9C-F6CF31A741A7}" type="parTrans" cxnId="{3BB8DB96-733E-454F-9EA9-53A2CAEBAA3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3EE875A-DF29-4D0D-AE45-0CCABA2439FD}" type="sibTrans" cxnId="{3BB8DB96-733E-454F-9EA9-53A2CAEBAA33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F15094E-4524-49F5-B384-11E30BAE956F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UCE</a:t>
          </a:r>
        </a:p>
        <a:p>
          <a:r>
            <a:rPr lang="es-EC" dirty="0">
              <a:solidFill>
                <a:schemeClr val="tx1"/>
              </a:solidFill>
            </a:rPr>
            <a:t>2017</a:t>
          </a:r>
        </a:p>
      </dgm:t>
    </dgm:pt>
    <dgm:pt modelId="{5BB99F65-9CA7-4819-88BE-055B733CDB94}" type="parTrans" cxnId="{C7CB5DCD-8E61-4BD4-847E-5A234CD257F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7E416D0-0F30-416B-AAC6-B34FBD6BCD55}" type="sibTrans" cxnId="{C7CB5DCD-8E61-4BD4-847E-5A234CD257F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32C7ADC-9AF0-41AD-AF72-EB6B87BEA06F}">
      <dgm:prSet phldrT="[Texto]"/>
      <dgm:spPr/>
      <dgm:t>
        <a:bodyPr/>
        <a:lstStyle/>
        <a:p>
          <a:endParaRPr lang="es-EC" dirty="0">
            <a:solidFill>
              <a:schemeClr val="tx1"/>
            </a:solidFill>
          </a:endParaRPr>
        </a:p>
      </dgm:t>
    </dgm:pt>
    <dgm:pt modelId="{7243A329-6B72-489E-949C-B0F97682923A}" type="parTrans" cxnId="{3B10C7BF-A3BA-4C82-8807-7F3508C0896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DEDFAA9-FA93-4D8C-AF76-1EF17CD8791B}" type="sibTrans" cxnId="{3B10C7BF-A3BA-4C82-8807-7F3508C0896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39743A2-376E-4BE6-912C-7D350C41BCEA}" type="pres">
      <dgm:prSet presAssocID="{39A0A26C-99A7-4CED-A530-F2B11A6C307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12F090E-9830-480E-8AA0-A0FB65435D90}" type="pres">
      <dgm:prSet presAssocID="{3C481219-D981-4F79-988C-ADDC0AD57CE5}" presName="singleCycle" presStyleCnt="0"/>
      <dgm:spPr/>
    </dgm:pt>
    <dgm:pt modelId="{74685B47-011E-4502-A9D5-A5803517F6FC}" type="pres">
      <dgm:prSet presAssocID="{3C481219-D981-4F79-988C-ADDC0AD57CE5}" presName="singleCenter" presStyleLbl="node1" presStyleIdx="0" presStyleCnt="7">
        <dgm:presLayoutVars>
          <dgm:chMax val="7"/>
          <dgm:chPref val="7"/>
        </dgm:presLayoutVars>
      </dgm:prSet>
      <dgm:spPr/>
    </dgm:pt>
    <dgm:pt modelId="{6325FA37-DF4F-45F1-A28B-01D3F893339D}" type="pres">
      <dgm:prSet presAssocID="{C40867C5-B544-48F0-8991-8D44F819F89A}" presName="Name56" presStyleLbl="parChTrans1D2" presStyleIdx="0" presStyleCnt="6"/>
      <dgm:spPr/>
    </dgm:pt>
    <dgm:pt modelId="{E0673D4B-98AA-46C6-AFDE-7F41C7814F31}" type="pres">
      <dgm:prSet presAssocID="{8812AC24-56B8-4FB8-A394-00FF634F0702}" presName="text0" presStyleLbl="node1" presStyleIdx="1" presStyleCnt="7">
        <dgm:presLayoutVars>
          <dgm:bulletEnabled val="1"/>
        </dgm:presLayoutVars>
      </dgm:prSet>
      <dgm:spPr/>
    </dgm:pt>
    <dgm:pt modelId="{BB192178-D099-4AA4-BB9A-C737B21676D8}" type="pres">
      <dgm:prSet presAssocID="{D9C5B319-12D8-4BDF-8BF9-09EAA6B133A7}" presName="Name56" presStyleLbl="parChTrans1D2" presStyleIdx="1" presStyleCnt="6"/>
      <dgm:spPr/>
    </dgm:pt>
    <dgm:pt modelId="{694552C6-82B8-48F9-BB5F-A1B2E8A857ED}" type="pres">
      <dgm:prSet presAssocID="{6CD48C51-91C3-476D-B15B-445DE44C8BB8}" presName="text0" presStyleLbl="node1" presStyleIdx="2" presStyleCnt="7">
        <dgm:presLayoutVars>
          <dgm:bulletEnabled val="1"/>
        </dgm:presLayoutVars>
      </dgm:prSet>
      <dgm:spPr/>
    </dgm:pt>
    <dgm:pt modelId="{2D394B0B-1B61-4E3A-8529-4E463F81B4BC}" type="pres">
      <dgm:prSet presAssocID="{0B215329-EC5D-4B5A-8BD5-7001698A5887}" presName="Name56" presStyleLbl="parChTrans1D2" presStyleIdx="2" presStyleCnt="6"/>
      <dgm:spPr/>
    </dgm:pt>
    <dgm:pt modelId="{03A724DA-617E-4F44-8D05-293FE08355FA}" type="pres">
      <dgm:prSet presAssocID="{A3CA83F4-4FB2-4DAF-B369-ED56628A319C}" presName="text0" presStyleLbl="node1" presStyleIdx="3" presStyleCnt="7">
        <dgm:presLayoutVars>
          <dgm:bulletEnabled val="1"/>
        </dgm:presLayoutVars>
      </dgm:prSet>
      <dgm:spPr/>
    </dgm:pt>
    <dgm:pt modelId="{D685A3E6-5DF0-4F34-B60C-905D7BACEFC2}" type="pres">
      <dgm:prSet presAssocID="{EA63EB8F-A39D-48AC-9D9C-F6CF31A741A7}" presName="Name56" presStyleLbl="parChTrans1D2" presStyleIdx="3" presStyleCnt="6"/>
      <dgm:spPr/>
    </dgm:pt>
    <dgm:pt modelId="{96C1063D-AF1D-43BF-B222-92F007E00B25}" type="pres">
      <dgm:prSet presAssocID="{3CCD96A8-7E99-4D72-9A90-BCEC75CCB8DB}" presName="text0" presStyleLbl="node1" presStyleIdx="4" presStyleCnt="7">
        <dgm:presLayoutVars>
          <dgm:bulletEnabled val="1"/>
        </dgm:presLayoutVars>
      </dgm:prSet>
      <dgm:spPr/>
    </dgm:pt>
    <dgm:pt modelId="{DEC6C5F3-B717-41C9-8E95-3273EB907065}" type="pres">
      <dgm:prSet presAssocID="{E12D2D8C-0D97-4B93-B1BA-C4F601F3E257}" presName="Name56" presStyleLbl="parChTrans1D2" presStyleIdx="4" presStyleCnt="6"/>
      <dgm:spPr/>
    </dgm:pt>
    <dgm:pt modelId="{7F9386D2-5C48-47F2-A75E-A8DE7C94FA80}" type="pres">
      <dgm:prSet presAssocID="{FBC152D9-5483-41F5-9F72-EF86726A420E}" presName="text0" presStyleLbl="node1" presStyleIdx="5" presStyleCnt="7">
        <dgm:presLayoutVars>
          <dgm:bulletEnabled val="1"/>
        </dgm:presLayoutVars>
      </dgm:prSet>
      <dgm:spPr/>
    </dgm:pt>
    <dgm:pt modelId="{8D38F829-8C50-4DA2-8046-380EF9295AB3}" type="pres">
      <dgm:prSet presAssocID="{5BB99F65-9CA7-4819-88BE-055B733CDB94}" presName="Name56" presStyleLbl="parChTrans1D2" presStyleIdx="5" presStyleCnt="6"/>
      <dgm:spPr/>
    </dgm:pt>
    <dgm:pt modelId="{13C3C2B5-E41A-42BE-8E36-E6309C437CB8}" type="pres">
      <dgm:prSet presAssocID="{FF15094E-4524-49F5-B384-11E30BAE956F}" presName="text0" presStyleLbl="node1" presStyleIdx="6" presStyleCnt="7">
        <dgm:presLayoutVars>
          <dgm:bulletEnabled val="1"/>
        </dgm:presLayoutVars>
      </dgm:prSet>
      <dgm:spPr/>
    </dgm:pt>
  </dgm:ptLst>
  <dgm:cxnLst>
    <dgm:cxn modelId="{1CE9C203-7192-4A7E-8024-433533A2550B}" type="presOf" srcId="{EA63EB8F-A39D-48AC-9D9C-F6CF31A741A7}" destId="{D685A3E6-5DF0-4F34-B60C-905D7BACEFC2}" srcOrd="0" destOrd="0" presId="urn:microsoft.com/office/officeart/2008/layout/RadialCluster"/>
    <dgm:cxn modelId="{7CF99F0B-D87A-4C07-AD10-FE6B112908B0}" srcId="{3C481219-D981-4F79-988C-ADDC0AD57CE5}" destId="{8812AC24-56B8-4FB8-A394-00FF634F0702}" srcOrd="0" destOrd="0" parTransId="{C40867C5-B544-48F0-8991-8D44F819F89A}" sibTransId="{A20C617A-4E44-4762-A299-028E45A3F75A}"/>
    <dgm:cxn modelId="{275E630E-91ED-47DB-BB0C-71334D8294E1}" srcId="{3C481219-D981-4F79-988C-ADDC0AD57CE5}" destId="{FBC152D9-5483-41F5-9F72-EF86726A420E}" srcOrd="4" destOrd="0" parTransId="{E12D2D8C-0D97-4B93-B1BA-C4F601F3E257}" sibTransId="{F1173D4D-BCAC-4879-89C4-3E98789F08AE}"/>
    <dgm:cxn modelId="{018DE514-95CE-44C9-88BD-7DF36E438D74}" type="presOf" srcId="{3C481219-D981-4F79-988C-ADDC0AD57CE5}" destId="{74685B47-011E-4502-A9D5-A5803517F6FC}" srcOrd="0" destOrd="0" presId="urn:microsoft.com/office/officeart/2008/layout/RadialCluster"/>
    <dgm:cxn modelId="{AA38F318-7621-4383-B2DC-6247E01B91F7}" srcId="{3C481219-D981-4F79-988C-ADDC0AD57CE5}" destId="{A3CA83F4-4FB2-4DAF-B369-ED56628A319C}" srcOrd="2" destOrd="0" parTransId="{0B215329-EC5D-4B5A-8BD5-7001698A5887}" sibTransId="{565F72A7-EDFA-4E83-A867-ECEB7370F1E1}"/>
    <dgm:cxn modelId="{A9A8D62B-E970-43E2-B440-7659EBEB26F9}" type="presOf" srcId="{FF15094E-4524-49F5-B384-11E30BAE956F}" destId="{13C3C2B5-E41A-42BE-8E36-E6309C437CB8}" srcOrd="0" destOrd="0" presId="urn:microsoft.com/office/officeart/2008/layout/RadialCluster"/>
    <dgm:cxn modelId="{6BCE9561-DE74-4C71-93DB-2A8691FB5D9E}" type="presOf" srcId="{A3CA83F4-4FB2-4DAF-B369-ED56628A319C}" destId="{03A724DA-617E-4F44-8D05-293FE08355FA}" srcOrd="0" destOrd="0" presId="urn:microsoft.com/office/officeart/2008/layout/RadialCluster"/>
    <dgm:cxn modelId="{A16BFC6F-15C1-4C9D-B31C-5C1328CBCA84}" type="presOf" srcId="{39A0A26C-99A7-4CED-A530-F2B11A6C3077}" destId="{B39743A2-376E-4BE6-912C-7D350C41BCEA}" srcOrd="0" destOrd="0" presId="urn:microsoft.com/office/officeart/2008/layout/RadialCluster"/>
    <dgm:cxn modelId="{443BE550-FA67-43E1-A579-78CB041C31F4}" type="presOf" srcId="{FBC152D9-5483-41F5-9F72-EF86726A420E}" destId="{7F9386D2-5C48-47F2-A75E-A8DE7C94FA80}" srcOrd="0" destOrd="0" presId="urn:microsoft.com/office/officeart/2008/layout/RadialCluster"/>
    <dgm:cxn modelId="{DF16F789-8B47-4E51-853B-F22DCF8F803F}" type="presOf" srcId="{D9C5B319-12D8-4BDF-8BF9-09EAA6B133A7}" destId="{BB192178-D099-4AA4-BB9A-C737B21676D8}" srcOrd="0" destOrd="0" presId="urn:microsoft.com/office/officeart/2008/layout/RadialCluster"/>
    <dgm:cxn modelId="{913E358E-298A-4696-9D7A-DFDBB85E05BB}" type="presOf" srcId="{8812AC24-56B8-4FB8-A394-00FF634F0702}" destId="{E0673D4B-98AA-46C6-AFDE-7F41C7814F31}" srcOrd="0" destOrd="0" presId="urn:microsoft.com/office/officeart/2008/layout/RadialCluster"/>
    <dgm:cxn modelId="{3BB8DB96-733E-454F-9EA9-53A2CAEBAA33}" srcId="{3C481219-D981-4F79-988C-ADDC0AD57CE5}" destId="{3CCD96A8-7E99-4D72-9A90-BCEC75CCB8DB}" srcOrd="3" destOrd="0" parTransId="{EA63EB8F-A39D-48AC-9D9C-F6CF31A741A7}" sibTransId="{33EE875A-DF29-4D0D-AE45-0CCABA2439FD}"/>
    <dgm:cxn modelId="{F12C2D9F-F9BE-4B46-AB0B-FB1D070C1793}" srcId="{39A0A26C-99A7-4CED-A530-F2B11A6C3077}" destId="{3C481219-D981-4F79-988C-ADDC0AD57CE5}" srcOrd="0" destOrd="0" parTransId="{DEC4B159-E126-4BB4-9277-42BACC795380}" sibTransId="{D033DF84-1EE2-460C-9368-5627D6E9A77A}"/>
    <dgm:cxn modelId="{DD10D9A4-1F01-4B05-A84C-C1EDC32E8020}" type="presOf" srcId="{3CCD96A8-7E99-4D72-9A90-BCEC75CCB8DB}" destId="{96C1063D-AF1D-43BF-B222-92F007E00B25}" srcOrd="0" destOrd="0" presId="urn:microsoft.com/office/officeart/2008/layout/RadialCluster"/>
    <dgm:cxn modelId="{F1FDB9AE-F34C-48A1-A877-5EB26F04D3DD}" type="presOf" srcId="{E12D2D8C-0D97-4B93-B1BA-C4F601F3E257}" destId="{DEC6C5F3-B717-41C9-8E95-3273EB907065}" srcOrd="0" destOrd="0" presId="urn:microsoft.com/office/officeart/2008/layout/RadialCluster"/>
    <dgm:cxn modelId="{3B10C7BF-A3BA-4C82-8807-7F3508C08966}" srcId="{39A0A26C-99A7-4CED-A530-F2B11A6C3077}" destId="{A32C7ADC-9AF0-41AD-AF72-EB6B87BEA06F}" srcOrd="1" destOrd="0" parTransId="{7243A329-6B72-489E-949C-B0F97682923A}" sibTransId="{7DEDFAA9-FA93-4D8C-AF76-1EF17CD8791B}"/>
    <dgm:cxn modelId="{940FD4C5-F655-42A2-A58D-6FEF10F25181}" type="presOf" srcId="{0B215329-EC5D-4B5A-8BD5-7001698A5887}" destId="{2D394B0B-1B61-4E3A-8529-4E463F81B4BC}" srcOrd="0" destOrd="0" presId="urn:microsoft.com/office/officeart/2008/layout/RadialCluster"/>
    <dgm:cxn modelId="{C7CB5DCD-8E61-4BD4-847E-5A234CD257F8}" srcId="{3C481219-D981-4F79-988C-ADDC0AD57CE5}" destId="{FF15094E-4524-49F5-B384-11E30BAE956F}" srcOrd="5" destOrd="0" parTransId="{5BB99F65-9CA7-4819-88BE-055B733CDB94}" sibTransId="{B7E416D0-0F30-416B-AAC6-B34FBD6BCD55}"/>
    <dgm:cxn modelId="{DD8489D0-2B8D-48CF-B9A0-E2ECD0D0598E}" type="presOf" srcId="{6CD48C51-91C3-476D-B15B-445DE44C8BB8}" destId="{694552C6-82B8-48F9-BB5F-A1B2E8A857ED}" srcOrd="0" destOrd="0" presId="urn:microsoft.com/office/officeart/2008/layout/RadialCluster"/>
    <dgm:cxn modelId="{C27E15F5-739D-41AC-BB18-0AFC03F9B52A}" type="presOf" srcId="{5BB99F65-9CA7-4819-88BE-055B733CDB94}" destId="{8D38F829-8C50-4DA2-8046-380EF9295AB3}" srcOrd="0" destOrd="0" presId="urn:microsoft.com/office/officeart/2008/layout/RadialCluster"/>
    <dgm:cxn modelId="{95547FFB-03B9-44E8-AD6C-576158DA3C7C}" srcId="{3C481219-D981-4F79-988C-ADDC0AD57CE5}" destId="{6CD48C51-91C3-476D-B15B-445DE44C8BB8}" srcOrd="1" destOrd="0" parTransId="{D9C5B319-12D8-4BDF-8BF9-09EAA6B133A7}" sibTransId="{147D71BA-4257-4827-9006-9D787BE1815F}"/>
    <dgm:cxn modelId="{6F6F39FF-93B6-4CA0-B513-A77817B7F2B3}" type="presOf" srcId="{C40867C5-B544-48F0-8991-8D44F819F89A}" destId="{6325FA37-DF4F-45F1-A28B-01D3F893339D}" srcOrd="0" destOrd="0" presId="urn:microsoft.com/office/officeart/2008/layout/RadialCluster"/>
    <dgm:cxn modelId="{C33B0351-41C5-4EF1-908E-2D21449892DA}" type="presParOf" srcId="{B39743A2-376E-4BE6-912C-7D350C41BCEA}" destId="{712F090E-9830-480E-8AA0-A0FB65435D90}" srcOrd="0" destOrd="0" presId="urn:microsoft.com/office/officeart/2008/layout/RadialCluster"/>
    <dgm:cxn modelId="{10C32990-4227-4825-8799-183F806BAE45}" type="presParOf" srcId="{712F090E-9830-480E-8AA0-A0FB65435D90}" destId="{74685B47-011E-4502-A9D5-A5803517F6FC}" srcOrd="0" destOrd="0" presId="urn:microsoft.com/office/officeart/2008/layout/RadialCluster"/>
    <dgm:cxn modelId="{44647032-AA55-4B7E-832F-C6C0924D5DA0}" type="presParOf" srcId="{712F090E-9830-480E-8AA0-A0FB65435D90}" destId="{6325FA37-DF4F-45F1-A28B-01D3F893339D}" srcOrd="1" destOrd="0" presId="urn:microsoft.com/office/officeart/2008/layout/RadialCluster"/>
    <dgm:cxn modelId="{9CC1BD07-F7F4-4A72-B42C-58DFDFB1083C}" type="presParOf" srcId="{712F090E-9830-480E-8AA0-A0FB65435D90}" destId="{E0673D4B-98AA-46C6-AFDE-7F41C7814F31}" srcOrd="2" destOrd="0" presId="urn:microsoft.com/office/officeart/2008/layout/RadialCluster"/>
    <dgm:cxn modelId="{EBA76D38-A631-459C-982C-10FA75048380}" type="presParOf" srcId="{712F090E-9830-480E-8AA0-A0FB65435D90}" destId="{BB192178-D099-4AA4-BB9A-C737B21676D8}" srcOrd="3" destOrd="0" presId="urn:microsoft.com/office/officeart/2008/layout/RadialCluster"/>
    <dgm:cxn modelId="{CD950CF3-D2BD-454B-A065-4F0317250BCB}" type="presParOf" srcId="{712F090E-9830-480E-8AA0-A0FB65435D90}" destId="{694552C6-82B8-48F9-BB5F-A1B2E8A857ED}" srcOrd="4" destOrd="0" presId="urn:microsoft.com/office/officeart/2008/layout/RadialCluster"/>
    <dgm:cxn modelId="{2206D3AB-D218-4FC1-B4EC-A28DD6AC3916}" type="presParOf" srcId="{712F090E-9830-480E-8AA0-A0FB65435D90}" destId="{2D394B0B-1B61-4E3A-8529-4E463F81B4BC}" srcOrd="5" destOrd="0" presId="urn:microsoft.com/office/officeart/2008/layout/RadialCluster"/>
    <dgm:cxn modelId="{0F9CBA82-50A1-47FE-BCC2-CF88031D073E}" type="presParOf" srcId="{712F090E-9830-480E-8AA0-A0FB65435D90}" destId="{03A724DA-617E-4F44-8D05-293FE08355FA}" srcOrd="6" destOrd="0" presId="urn:microsoft.com/office/officeart/2008/layout/RadialCluster"/>
    <dgm:cxn modelId="{6479F588-0ED9-4665-856B-52EAB32EB651}" type="presParOf" srcId="{712F090E-9830-480E-8AA0-A0FB65435D90}" destId="{D685A3E6-5DF0-4F34-B60C-905D7BACEFC2}" srcOrd="7" destOrd="0" presId="urn:microsoft.com/office/officeart/2008/layout/RadialCluster"/>
    <dgm:cxn modelId="{77CEFBB2-FC60-4FC0-BE24-150AB7A6E0D5}" type="presParOf" srcId="{712F090E-9830-480E-8AA0-A0FB65435D90}" destId="{96C1063D-AF1D-43BF-B222-92F007E00B25}" srcOrd="8" destOrd="0" presId="urn:microsoft.com/office/officeart/2008/layout/RadialCluster"/>
    <dgm:cxn modelId="{2CD6B6FA-2DE6-47B8-B66C-DBCD71B3CAB3}" type="presParOf" srcId="{712F090E-9830-480E-8AA0-A0FB65435D90}" destId="{DEC6C5F3-B717-41C9-8E95-3273EB907065}" srcOrd="9" destOrd="0" presId="urn:microsoft.com/office/officeart/2008/layout/RadialCluster"/>
    <dgm:cxn modelId="{F4E0E2AC-5FB0-4BEA-9278-1F739D6F9B5E}" type="presParOf" srcId="{712F090E-9830-480E-8AA0-A0FB65435D90}" destId="{7F9386D2-5C48-47F2-A75E-A8DE7C94FA80}" srcOrd="10" destOrd="0" presId="urn:microsoft.com/office/officeart/2008/layout/RadialCluster"/>
    <dgm:cxn modelId="{EE5D7A76-4E8F-4E66-99D7-364DECAED9C8}" type="presParOf" srcId="{712F090E-9830-480E-8AA0-A0FB65435D90}" destId="{8D38F829-8C50-4DA2-8046-380EF9295AB3}" srcOrd="11" destOrd="0" presId="urn:microsoft.com/office/officeart/2008/layout/RadialCluster"/>
    <dgm:cxn modelId="{D4FE5350-8A5E-42A4-B37E-3136DC22BF5D}" type="presParOf" srcId="{712F090E-9830-480E-8AA0-A0FB65435D90}" destId="{13C3C2B5-E41A-42BE-8E36-E6309C437CB8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C198BF-9E42-44F8-B96F-AFE59120F705}" type="doc">
      <dgm:prSet loTypeId="urn:microsoft.com/office/officeart/2005/8/layout/pyramid2" loCatId="pyramid" qsTypeId="urn:microsoft.com/office/officeart/2005/8/quickstyle/simple1" qsCatId="simple" csTypeId="urn:microsoft.com/office/officeart/2005/8/colors/colorful2" csCatId="colorful" phldr="1"/>
      <dgm:spPr/>
    </dgm:pt>
    <dgm:pt modelId="{1D5BB4D0-E597-40D8-90F7-95B55A214886}">
      <dgm:prSet phldrT="[Texto]"/>
      <dgm:spPr/>
      <dgm:t>
        <a:bodyPr/>
        <a:lstStyle/>
        <a:p>
          <a:r>
            <a:rPr lang="es-ES" dirty="0"/>
            <a:t>Constitución de la República del Ecuador</a:t>
          </a:r>
        </a:p>
      </dgm:t>
    </dgm:pt>
    <dgm:pt modelId="{7915CADD-AC2A-4319-BAD0-9B7A74AB04A0}" type="parTrans" cxnId="{92013A8B-5965-454E-A9FB-37CDFBC44C19}">
      <dgm:prSet/>
      <dgm:spPr/>
      <dgm:t>
        <a:bodyPr/>
        <a:lstStyle/>
        <a:p>
          <a:endParaRPr lang="es-ES"/>
        </a:p>
      </dgm:t>
    </dgm:pt>
    <dgm:pt modelId="{ABD6CA57-B1F1-4B72-B571-9E838E9E5AD9}" type="sibTrans" cxnId="{92013A8B-5965-454E-A9FB-37CDFBC44C19}">
      <dgm:prSet/>
      <dgm:spPr/>
      <dgm:t>
        <a:bodyPr/>
        <a:lstStyle/>
        <a:p>
          <a:endParaRPr lang="es-ES"/>
        </a:p>
      </dgm:t>
    </dgm:pt>
    <dgm:pt modelId="{AF28EC97-1B8A-441A-B856-140D5D4BE909}">
      <dgm:prSet phldrT="[Texto]"/>
      <dgm:spPr/>
      <dgm:t>
        <a:bodyPr/>
        <a:lstStyle/>
        <a:p>
          <a:r>
            <a:rPr lang="es-ES" dirty="0"/>
            <a:t>Plan Nacional del Buen Vivir</a:t>
          </a:r>
        </a:p>
      </dgm:t>
    </dgm:pt>
    <dgm:pt modelId="{ABA518FC-CDAC-403E-A3C8-4200D64F4E48}" type="parTrans" cxnId="{8A141213-FD71-410F-82D8-4DF55BC9BB00}">
      <dgm:prSet/>
      <dgm:spPr/>
      <dgm:t>
        <a:bodyPr/>
        <a:lstStyle/>
        <a:p>
          <a:endParaRPr lang="es-ES"/>
        </a:p>
      </dgm:t>
    </dgm:pt>
    <dgm:pt modelId="{AF08A3AB-6297-470A-A19B-DE664EB81601}" type="sibTrans" cxnId="{8A141213-FD71-410F-82D8-4DF55BC9BB00}">
      <dgm:prSet/>
      <dgm:spPr/>
      <dgm:t>
        <a:bodyPr/>
        <a:lstStyle/>
        <a:p>
          <a:endParaRPr lang="es-ES"/>
        </a:p>
      </dgm:t>
    </dgm:pt>
    <dgm:pt modelId="{25521926-AF4B-4461-94E0-D9BDE986B07D}">
      <dgm:prSet phldrT="[Texto]"/>
      <dgm:spPr/>
      <dgm:t>
        <a:bodyPr/>
        <a:lstStyle/>
        <a:p>
          <a:r>
            <a:rPr lang="es-ES" dirty="0"/>
            <a:t>Ley Orgánica de Educación Superior</a:t>
          </a:r>
        </a:p>
      </dgm:t>
    </dgm:pt>
    <dgm:pt modelId="{544D47E2-4BCF-4CFF-8475-E9CB2DDC8FB3}" type="parTrans" cxnId="{7BE2F8D0-2911-47D3-B179-0C671AA58177}">
      <dgm:prSet/>
      <dgm:spPr/>
      <dgm:t>
        <a:bodyPr/>
        <a:lstStyle/>
        <a:p>
          <a:endParaRPr lang="es-ES"/>
        </a:p>
      </dgm:t>
    </dgm:pt>
    <dgm:pt modelId="{E99FDBC4-E16D-4BA0-AEFA-7C070F6AE80E}" type="sibTrans" cxnId="{7BE2F8D0-2911-47D3-B179-0C671AA58177}">
      <dgm:prSet/>
      <dgm:spPr/>
      <dgm:t>
        <a:bodyPr/>
        <a:lstStyle/>
        <a:p>
          <a:endParaRPr lang="es-ES"/>
        </a:p>
      </dgm:t>
    </dgm:pt>
    <dgm:pt modelId="{7136DF1F-8EB1-4B75-84F7-7B764083C128}">
      <dgm:prSet phldrT="[Texto]"/>
      <dgm:spPr/>
      <dgm:t>
        <a:bodyPr/>
        <a:lstStyle/>
        <a:p>
          <a:r>
            <a:rPr lang="es-ES" dirty="0"/>
            <a:t>Reglamento a la LOES</a:t>
          </a:r>
        </a:p>
      </dgm:t>
    </dgm:pt>
    <dgm:pt modelId="{5D930D7F-6FE3-4A40-8015-BF631D699AB5}" type="parTrans" cxnId="{19A7060F-FE73-435E-9E80-190DD1A6CB59}">
      <dgm:prSet/>
      <dgm:spPr/>
      <dgm:t>
        <a:bodyPr/>
        <a:lstStyle/>
        <a:p>
          <a:endParaRPr lang="es-ES"/>
        </a:p>
      </dgm:t>
    </dgm:pt>
    <dgm:pt modelId="{F8E70969-CA47-48D6-A895-08970D32A2C1}" type="sibTrans" cxnId="{19A7060F-FE73-435E-9E80-190DD1A6CB59}">
      <dgm:prSet/>
      <dgm:spPr/>
      <dgm:t>
        <a:bodyPr/>
        <a:lstStyle/>
        <a:p>
          <a:endParaRPr lang="es-ES"/>
        </a:p>
      </dgm:t>
    </dgm:pt>
    <dgm:pt modelId="{232B2C18-883A-4571-8DFE-D8637FB50F82}" type="pres">
      <dgm:prSet presAssocID="{41C198BF-9E42-44F8-B96F-AFE59120F705}" presName="compositeShape" presStyleCnt="0">
        <dgm:presLayoutVars>
          <dgm:dir/>
          <dgm:resizeHandles/>
        </dgm:presLayoutVars>
      </dgm:prSet>
      <dgm:spPr/>
    </dgm:pt>
    <dgm:pt modelId="{9393764C-10B8-4E1A-8963-7C7FB14D0E36}" type="pres">
      <dgm:prSet presAssocID="{41C198BF-9E42-44F8-B96F-AFE59120F705}" presName="pyramid" presStyleLbl="node1" presStyleIdx="0" presStyleCnt="1"/>
      <dgm:spPr/>
    </dgm:pt>
    <dgm:pt modelId="{AB928DF4-7A3B-4550-85E6-00AEEB303A60}" type="pres">
      <dgm:prSet presAssocID="{41C198BF-9E42-44F8-B96F-AFE59120F705}" presName="theList" presStyleCnt="0"/>
      <dgm:spPr/>
    </dgm:pt>
    <dgm:pt modelId="{7E4A0071-73E5-4A23-8711-F750A9E541AD}" type="pres">
      <dgm:prSet presAssocID="{1D5BB4D0-E597-40D8-90F7-95B55A214886}" presName="aNode" presStyleLbl="fgAcc1" presStyleIdx="0" presStyleCnt="4">
        <dgm:presLayoutVars>
          <dgm:bulletEnabled val="1"/>
        </dgm:presLayoutVars>
      </dgm:prSet>
      <dgm:spPr/>
    </dgm:pt>
    <dgm:pt modelId="{E374232F-7174-4621-9D20-044CDAE16B00}" type="pres">
      <dgm:prSet presAssocID="{1D5BB4D0-E597-40D8-90F7-95B55A214886}" presName="aSpace" presStyleCnt="0"/>
      <dgm:spPr/>
    </dgm:pt>
    <dgm:pt modelId="{977CEBD2-AFF6-4CE3-B56D-CB8BE38FA43F}" type="pres">
      <dgm:prSet presAssocID="{AF28EC97-1B8A-441A-B856-140D5D4BE909}" presName="aNode" presStyleLbl="fgAcc1" presStyleIdx="1" presStyleCnt="4">
        <dgm:presLayoutVars>
          <dgm:bulletEnabled val="1"/>
        </dgm:presLayoutVars>
      </dgm:prSet>
      <dgm:spPr/>
    </dgm:pt>
    <dgm:pt modelId="{573FE3B1-C4CC-424C-9968-88C887DF06A1}" type="pres">
      <dgm:prSet presAssocID="{AF28EC97-1B8A-441A-B856-140D5D4BE909}" presName="aSpace" presStyleCnt="0"/>
      <dgm:spPr/>
    </dgm:pt>
    <dgm:pt modelId="{C1355B63-161C-4384-89DF-02074A24294C}" type="pres">
      <dgm:prSet presAssocID="{25521926-AF4B-4461-94E0-D9BDE986B07D}" presName="aNode" presStyleLbl="fgAcc1" presStyleIdx="2" presStyleCnt="4">
        <dgm:presLayoutVars>
          <dgm:bulletEnabled val="1"/>
        </dgm:presLayoutVars>
      </dgm:prSet>
      <dgm:spPr/>
    </dgm:pt>
    <dgm:pt modelId="{D4E6FA5D-7962-4AD9-B209-3D3DD418C28D}" type="pres">
      <dgm:prSet presAssocID="{25521926-AF4B-4461-94E0-D9BDE986B07D}" presName="aSpace" presStyleCnt="0"/>
      <dgm:spPr/>
    </dgm:pt>
    <dgm:pt modelId="{67CFC408-6A81-40B0-81F7-42EC5435D9AF}" type="pres">
      <dgm:prSet presAssocID="{7136DF1F-8EB1-4B75-84F7-7B764083C128}" presName="aNode" presStyleLbl="fgAcc1" presStyleIdx="3" presStyleCnt="4">
        <dgm:presLayoutVars>
          <dgm:bulletEnabled val="1"/>
        </dgm:presLayoutVars>
      </dgm:prSet>
      <dgm:spPr/>
    </dgm:pt>
    <dgm:pt modelId="{20E33BF6-269F-45BE-B590-39F7F1B3689C}" type="pres">
      <dgm:prSet presAssocID="{7136DF1F-8EB1-4B75-84F7-7B764083C128}" presName="aSpace" presStyleCnt="0"/>
      <dgm:spPr/>
    </dgm:pt>
  </dgm:ptLst>
  <dgm:cxnLst>
    <dgm:cxn modelId="{19A7060F-FE73-435E-9E80-190DD1A6CB59}" srcId="{41C198BF-9E42-44F8-B96F-AFE59120F705}" destId="{7136DF1F-8EB1-4B75-84F7-7B764083C128}" srcOrd="3" destOrd="0" parTransId="{5D930D7F-6FE3-4A40-8015-BF631D699AB5}" sibTransId="{F8E70969-CA47-48D6-A895-08970D32A2C1}"/>
    <dgm:cxn modelId="{8A141213-FD71-410F-82D8-4DF55BC9BB00}" srcId="{41C198BF-9E42-44F8-B96F-AFE59120F705}" destId="{AF28EC97-1B8A-441A-B856-140D5D4BE909}" srcOrd="1" destOrd="0" parTransId="{ABA518FC-CDAC-403E-A3C8-4200D64F4E48}" sibTransId="{AF08A3AB-6297-470A-A19B-DE664EB81601}"/>
    <dgm:cxn modelId="{A9C3E52B-1F53-4F77-A3A6-064F126411DF}" type="presOf" srcId="{1D5BB4D0-E597-40D8-90F7-95B55A214886}" destId="{7E4A0071-73E5-4A23-8711-F750A9E541AD}" srcOrd="0" destOrd="0" presId="urn:microsoft.com/office/officeart/2005/8/layout/pyramid2"/>
    <dgm:cxn modelId="{810AE151-8978-4900-980A-17F865589928}" type="presOf" srcId="{41C198BF-9E42-44F8-B96F-AFE59120F705}" destId="{232B2C18-883A-4571-8DFE-D8637FB50F82}" srcOrd="0" destOrd="0" presId="urn:microsoft.com/office/officeart/2005/8/layout/pyramid2"/>
    <dgm:cxn modelId="{A9D9AA58-5B18-4CE8-BBB6-5C66BF51C5FD}" type="presOf" srcId="{25521926-AF4B-4461-94E0-D9BDE986B07D}" destId="{C1355B63-161C-4384-89DF-02074A24294C}" srcOrd="0" destOrd="0" presId="urn:microsoft.com/office/officeart/2005/8/layout/pyramid2"/>
    <dgm:cxn modelId="{92013A8B-5965-454E-A9FB-37CDFBC44C19}" srcId="{41C198BF-9E42-44F8-B96F-AFE59120F705}" destId="{1D5BB4D0-E597-40D8-90F7-95B55A214886}" srcOrd="0" destOrd="0" parTransId="{7915CADD-AC2A-4319-BAD0-9B7A74AB04A0}" sibTransId="{ABD6CA57-B1F1-4B72-B571-9E838E9E5AD9}"/>
    <dgm:cxn modelId="{F27A07B3-839D-4158-BAB3-AD3042BFC67C}" type="presOf" srcId="{7136DF1F-8EB1-4B75-84F7-7B764083C128}" destId="{67CFC408-6A81-40B0-81F7-42EC5435D9AF}" srcOrd="0" destOrd="0" presId="urn:microsoft.com/office/officeart/2005/8/layout/pyramid2"/>
    <dgm:cxn modelId="{7BE2F8D0-2911-47D3-B179-0C671AA58177}" srcId="{41C198BF-9E42-44F8-B96F-AFE59120F705}" destId="{25521926-AF4B-4461-94E0-D9BDE986B07D}" srcOrd="2" destOrd="0" parTransId="{544D47E2-4BCF-4CFF-8475-E9CB2DDC8FB3}" sibTransId="{E99FDBC4-E16D-4BA0-AEFA-7C070F6AE80E}"/>
    <dgm:cxn modelId="{3CE114DF-CFFE-4F29-9C65-22D4CD46DB4B}" type="presOf" srcId="{AF28EC97-1B8A-441A-B856-140D5D4BE909}" destId="{977CEBD2-AFF6-4CE3-B56D-CB8BE38FA43F}" srcOrd="0" destOrd="0" presId="urn:microsoft.com/office/officeart/2005/8/layout/pyramid2"/>
    <dgm:cxn modelId="{2F9203B6-0238-4746-9AC4-12154026CD9A}" type="presParOf" srcId="{232B2C18-883A-4571-8DFE-D8637FB50F82}" destId="{9393764C-10B8-4E1A-8963-7C7FB14D0E36}" srcOrd="0" destOrd="0" presId="urn:microsoft.com/office/officeart/2005/8/layout/pyramid2"/>
    <dgm:cxn modelId="{9C6E0CAB-6331-4740-92A7-AE81828A6DF6}" type="presParOf" srcId="{232B2C18-883A-4571-8DFE-D8637FB50F82}" destId="{AB928DF4-7A3B-4550-85E6-00AEEB303A60}" srcOrd="1" destOrd="0" presId="urn:microsoft.com/office/officeart/2005/8/layout/pyramid2"/>
    <dgm:cxn modelId="{A6570895-FEFD-4342-BA6D-D432B6D0A0CD}" type="presParOf" srcId="{AB928DF4-7A3B-4550-85E6-00AEEB303A60}" destId="{7E4A0071-73E5-4A23-8711-F750A9E541AD}" srcOrd="0" destOrd="0" presId="urn:microsoft.com/office/officeart/2005/8/layout/pyramid2"/>
    <dgm:cxn modelId="{9523BB43-CADE-44EF-962B-5C6FF6BC084E}" type="presParOf" srcId="{AB928DF4-7A3B-4550-85E6-00AEEB303A60}" destId="{E374232F-7174-4621-9D20-044CDAE16B00}" srcOrd="1" destOrd="0" presId="urn:microsoft.com/office/officeart/2005/8/layout/pyramid2"/>
    <dgm:cxn modelId="{572B5CEE-2695-499D-9CCD-E4483F4FADEF}" type="presParOf" srcId="{AB928DF4-7A3B-4550-85E6-00AEEB303A60}" destId="{977CEBD2-AFF6-4CE3-B56D-CB8BE38FA43F}" srcOrd="2" destOrd="0" presId="urn:microsoft.com/office/officeart/2005/8/layout/pyramid2"/>
    <dgm:cxn modelId="{EBF8E814-0F6A-424B-B14D-08AE1D091B96}" type="presParOf" srcId="{AB928DF4-7A3B-4550-85E6-00AEEB303A60}" destId="{573FE3B1-C4CC-424C-9968-88C887DF06A1}" srcOrd="3" destOrd="0" presId="urn:microsoft.com/office/officeart/2005/8/layout/pyramid2"/>
    <dgm:cxn modelId="{6D60E2BF-2116-4380-87A7-B5B5F75C818B}" type="presParOf" srcId="{AB928DF4-7A3B-4550-85E6-00AEEB303A60}" destId="{C1355B63-161C-4384-89DF-02074A24294C}" srcOrd="4" destOrd="0" presId="urn:microsoft.com/office/officeart/2005/8/layout/pyramid2"/>
    <dgm:cxn modelId="{11C7245A-B40C-4131-9A78-7095856A9971}" type="presParOf" srcId="{AB928DF4-7A3B-4550-85E6-00AEEB303A60}" destId="{D4E6FA5D-7962-4AD9-B209-3D3DD418C28D}" srcOrd="5" destOrd="0" presId="urn:microsoft.com/office/officeart/2005/8/layout/pyramid2"/>
    <dgm:cxn modelId="{5FC9FFFF-371A-40B0-BAF4-422F8C1F793E}" type="presParOf" srcId="{AB928DF4-7A3B-4550-85E6-00AEEB303A60}" destId="{67CFC408-6A81-40B0-81F7-42EC5435D9AF}" srcOrd="6" destOrd="0" presId="urn:microsoft.com/office/officeart/2005/8/layout/pyramid2"/>
    <dgm:cxn modelId="{DAC1AC71-43BF-4371-97C7-B7C0BD13E962}" type="presParOf" srcId="{AB928DF4-7A3B-4550-85E6-00AEEB303A60}" destId="{20E33BF6-269F-45BE-B590-39F7F1B3689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E19CC2-D690-4248-A5F5-AE3D224DE0A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0AD7BE9-97CA-4E15-ACE3-B82936D92138}">
      <dgm:prSet phldrT="[Texto]"/>
      <dgm:spPr/>
      <dgm:t>
        <a:bodyPr vert="vert270"/>
        <a:lstStyle/>
        <a:p>
          <a:pPr algn="ctr"/>
          <a:r>
            <a:rPr lang="es-ES" dirty="0"/>
            <a:t>HIPÓTESIS</a:t>
          </a:r>
        </a:p>
      </dgm:t>
    </dgm:pt>
    <dgm:pt modelId="{7EEA4EC5-2CCA-45C8-8474-DABE2BB1F1D2}" type="parTrans" cxnId="{406FBF38-8F55-4541-BDE2-34F0CF0267C2}">
      <dgm:prSet/>
      <dgm:spPr/>
      <dgm:t>
        <a:bodyPr/>
        <a:lstStyle/>
        <a:p>
          <a:endParaRPr lang="es-ES"/>
        </a:p>
      </dgm:t>
    </dgm:pt>
    <dgm:pt modelId="{AF74832E-84E8-4D89-BD7C-415F76CE3E59}" type="sibTrans" cxnId="{406FBF38-8F55-4541-BDE2-34F0CF0267C2}">
      <dgm:prSet/>
      <dgm:spPr/>
      <dgm:t>
        <a:bodyPr/>
        <a:lstStyle/>
        <a:p>
          <a:endParaRPr lang="es-ES"/>
        </a:p>
      </dgm:t>
    </dgm:pt>
    <dgm:pt modelId="{6DA7C707-F0EB-4E5E-A417-0D7EE9C21D75}">
      <dgm:prSet phldrT="[Texto]"/>
      <dgm:spPr/>
      <dgm:t>
        <a:bodyPr/>
        <a:lstStyle/>
        <a:p>
          <a:r>
            <a:rPr lang="es-EC" dirty="0"/>
            <a:t>Las empresas demandan preferentemente profesionales con título de tercer nivel en ramas como: administración de empresas, contabilidad y auditoría, mercadotecnia, comercio exterior y turismo.</a:t>
          </a:r>
          <a:endParaRPr lang="es-ES" dirty="0"/>
        </a:p>
      </dgm:t>
    </dgm:pt>
    <dgm:pt modelId="{48DA8D4C-A1F3-4ACB-BCE5-321D3767EA9D}" type="parTrans" cxnId="{CA3EFEFC-E5E3-4B98-8EFA-5C1A89608011}">
      <dgm:prSet/>
      <dgm:spPr/>
      <dgm:t>
        <a:bodyPr/>
        <a:lstStyle/>
        <a:p>
          <a:endParaRPr lang="es-ES"/>
        </a:p>
      </dgm:t>
    </dgm:pt>
    <dgm:pt modelId="{2017E15B-79F0-46EC-AD2F-A0D83DEDEA3E}" type="sibTrans" cxnId="{CA3EFEFC-E5E3-4B98-8EFA-5C1A89608011}">
      <dgm:prSet/>
      <dgm:spPr/>
      <dgm:t>
        <a:bodyPr/>
        <a:lstStyle/>
        <a:p>
          <a:endParaRPr lang="es-ES"/>
        </a:p>
      </dgm:t>
    </dgm:pt>
    <dgm:pt modelId="{F2FE1EB5-6DE9-40F0-A113-D898012A6459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dirty="0"/>
            <a:t>Existe una relación entre la variación de contratación de empleados y el tipo de empresa según el origen de su capital. (Privada y pública)</a:t>
          </a:r>
          <a:endParaRPr lang="es-ES" dirty="0"/>
        </a:p>
      </dgm:t>
    </dgm:pt>
    <dgm:pt modelId="{16D3D050-E537-428E-99F6-388363E7A21E}" type="parTrans" cxnId="{5517B474-2053-4295-9085-0742AF6D2ED2}">
      <dgm:prSet/>
      <dgm:spPr/>
      <dgm:t>
        <a:bodyPr/>
        <a:lstStyle/>
        <a:p>
          <a:endParaRPr lang="es-ES"/>
        </a:p>
      </dgm:t>
    </dgm:pt>
    <dgm:pt modelId="{467D88D8-CADD-4AF2-BF77-B325695590CD}" type="sibTrans" cxnId="{5517B474-2053-4295-9085-0742AF6D2ED2}">
      <dgm:prSet/>
      <dgm:spPr/>
      <dgm:t>
        <a:bodyPr/>
        <a:lstStyle/>
        <a:p>
          <a:endParaRPr lang="es-ES"/>
        </a:p>
      </dgm:t>
    </dgm:pt>
    <dgm:pt modelId="{E114B8B2-1D98-4457-965C-A5C2AEBEADA4}">
      <dgm:prSet phldrT="[Texto]"/>
      <dgm:spPr/>
      <dgm:t>
        <a:bodyPr/>
        <a:lstStyle/>
        <a:p>
          <a:r>
            <a:rPr lang="es-EC" dirty="0"/>
            <a:t>La experiencia es un factor decisivo al momento de contratar a un profesional en las áreas administrativas.</a:t>
          </a:r>
          <a:endParaRPr lang="es-ES" dirty="0"/>
        </a:p>
      </dgm:t>
    </dgm:pt>
    <dgm:pt modelId="{20CE66E8-7C49-4934-8435-2B6E8314A047}" type="parTrans" cxnId="{FB46B7A5-B3E4-4D02-8144-05A1A278FB86}">
      <dgm:prSet/>
      <dgm:spPr/>
      <dgm:t>
        <a:bodyPr/>
        <a:lstStyle/>
        <a:p>
          <a:endParaRPr lang="es-ES"/>
        </a:p>
      </dgm:t>
    </dgm:pt>
    <dgm:pt modelId="{25BE6E9E-CC5E-4D33-A334-5A98EB8AF639}" type="sibTrans" cxnId="{FB46B7A5-B3E4-4D02-8144-05A1A278FB86}">
      <dgm:prSet/>
      <dgm:spPr/>
      <dgm:t>
        <a:bodyPr/>
        <a:lstStyle/>
        <a:p>
          <a:endParaRPr lang="es-ES"/>
        </a:p>
      </dgm:t>
    </dgm:pt>
    <dgm:pt modelId="{8204F78D-9A5D-4EA0-91DA-28AFFFE99230}">
      <dgm:prSet phldrT="[Texto]"/>
      <dgm:spPr/>
      <dgm:t>
        <a:bodyPr/>
        <a:lstStyle/>
        <a:p>
          <a:r>
            <a:rPr lang="es-EC"/>
            <a:t>Las empresas demandan mayormente profesionales administrativos en los departamentos de Ventas y Operaciones.</a:t>
          </a:r>
          <a:endParaRPr lang="es-ES" dirty="0"/>
        </a:p>
      </dgm:t>
    </dgm:pt>
    <dgm:pt modelId="{1A8A0F95-7F6E-4580-8230-4E4D85BE62A1}" type="parTrans" cxnId="{F5BC3EEE-F42A-4A50-96A5-A52998B9FD98}">
      <dgm:prSet/>
      <dgm:spPr/>
      <dgm:t>
        <a:bodyPr/>
        <a:lstStyle/>
        <a:p>
          <a:endParaRPr lang="es-ES"/>
        </a:p>
      </dgm:t>
    </dgm:pt>
    <dgm:pt modelId="{BBF91F85-A46F-4C4A-88AF-12EA0CAD825D}" type="sibTrans" cxnId="{F5BC3EEE-F42A-4A50-96A5-A52998B9FD98}">
      <dgm:prSet/>
      <dgm:spPr/>
      <dgm:t>
        <a:bodyPr/>
        <a:lstStyle/>
        <a:p>
          <a:endParaRPr lang="es-ES"/>
        </a:p>
      </dgm:t>
    </dgm:pt>
    <dgm:pt modelId="{6AE797FD-764D-4861-A0D2-44EDCD398C9A}">
      <dgm:prSet phldrT="[Texto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/>
            <a:t>Los profesionales administrativos están a la vanguardia en el uso y manejo de TIC’s en un nivel de hasta el 40%.</a:t>
          </a:r>
          <a:endParaRPr lang="es-ES" dirty="0"/>
        </a:p>
      </dgm:t>
    </dgm:pt>
    <dgm:pt modelId="{E03789B6-7560-47C5-B5A5-500391AF8894}" type="parTrans" cxnId="{2463B60F-B24F-47D7-A9B4-A10826243A65}">
      <dgm:prSet/>
      <dgm:spPr/>
      <dgm:t>
        <a:bodyPr/>
        <a:lstStyle/>
        <a:p>
          <a:endParaRPr lang="es-ES"/>
        </a:p>
      </dgm:t>
    </dgm:pt>
    <dgm:pt modelId="{AF816BAC-50F6-4158-8A14-8DC3F3470849}" type="sibTrans" cxnId="{2463B60F-B24F-47D7-A9B4-A10826243A65}">
      <dgm:prSet/>
      <dgm:spPr/>
      <dgm:t>
        <a:bodyPr/>
        <a:lstStyle/>
        <a:p>
          <a:endParaRPr lang="es-ES"/>
        </a:p>
      </dgm:t>
    </dgm:pt>
    <dgm:pt modelId="{42980CDE-7D71-42D0-BF63-D85A6218144B}" type="pres">
      <dgm:prSet presAssocID="{FBE19CC2-D690-4248-A5F5-AE3D224DE0A1}" presName="vert0" presStyleCnt="0">
        <dgm:presLayoutVars>
          <dgm:dir/>
          <dgm:animOne val="branch"/>
          <dgm:animLvl val="lvl"/>
        </dgm:presLayoutVars>
      </dgm:prSet>
      <dgm:spPr/>
    </dgm:pt>
    <dgm:pt modelId="{17147B6B-711C-4EC1-9C2C-59EEFDDFD50D}" type="pres">
      <dgm:prSet presAssocID="{40AD7BE9-97CA-4E15-ACE3-B82936D92138}" presName="thickLine" presStyleLbl="alignNode1" presStyleIdx="0" presStyleCnt="1"/>
      <dgm:spPr/>
    </dgm:pt>
    <dgm:pt modelId="{60AF9A89-BC43-4A53-8CDA-A8D8C3D357AE}" type="pres">
      <dgm:prSet presAssocID="{40AD7BE9-97CA-4E15-ACE3-B82936D92138}" presName="horz1" presStyleCnt="0"/>
      <dgm:spPr/>
    </dgm:pt>
    <dgm:pt modelId="{09F27B86-4AA0-4FC2-8CD8-AF0676565440}" type="pres">
      <dgm:prSet presAssocID="{40AD7BE9-97CA-4E15-ACE3-B82936D92138}" presName="tx1" presStyleLbl="revTx" presStyleIdx="0" presStyleCnt="6" custScaleX="37198"/>
      <dgm:spPr/>
    </dgm:pt>
    <dgm:pt modelId="{7EE7DBF1-4612-429E-AF19-B489A43933E9}" type="pres">
      <dgm:prSet presAssocID="{40AD7BE9-97CA-4E15-ACE3-B82936D92138}" presName="vert1" presStyleCnt="0"/>
      <dgm:spPr/>
    </dgm:pt>
    <dgm:pt modelId="{80AF891F-1985-42C3-9A5C-FC32C63702E7}" type="pres">
      <dgm:prSet presAssocID="{6DA7C707-F0EB-4E5E-A417-0D7EE9C21D75}" presName="vertSpace2a" presStyleCnt="0"/>
      <dgm:spPr/>
    </dgm:pt>
    <dgm:pt modelId="{CC382533-9453-4362-8614-6AE6B28E7A2A}" type="pres">
      <dgm:prSet presAssocID="{6DA7C707-F0EB-4E5E-A417-0D7EE9C21D75}" presName="horz2" presStyleCnt="0"/>
      <dgm:spPr/>
    </dgm:pt>
    <dgm:pt modelId="{AB2BC39F-501A-4D9D-9F26-DD57370EB9B0}" type="pres">
      <dgm:prSet presAssocID="{6DA7C707-F0EB-4E5E-A417-0D7EE9C21D75}" presName="horzSpace2" presStyleCnt="0"/>
      <dgm:spPr/>
    </dgm:pt>
    <dgm:pt modelId="{F5C3A26F-0BE4-472C-BE45-F5F8FD7ADD74}" type="pres">
      <dgm:prSet presAssocID="{6DA7C707-F0EB-4E5E-A417-0D7EE9C21D75}" presName="tx2" presStyleLbl="revTx" presStyleIdx="1" presStyleCnt="6"/>
      <dgm:spPr/>
    </dgm:pt>
    <dgm:pt modelId="{0A17A63A-2E86-4EA9-BDDC-913A8A960437}" type="pres">
      <dgm:prSet presAssocID="{6DA7C707-F0EB-4E5E-A417-0D7EE9C21D75}" presName="vert2" presStyleCnt="0"/>
      <dgm:spPr/>
    </dgm:pt>
    <dgm:pt modelId="{6C9C8381-1C09-4195-ABFB-67EE28059FC2}" type="pres">
      <dgm:prSet presAssocID="{6DA7C707-F0EB-4E5E-A417-0D7EE9C21D75}" presName="thinLine2b" presStyleLbl="callout" presStyleIdx="0" presStyleCnt="5"/>
      <dgm:spPr/>
    </dgm:pt>
    <dgm:pt modelId="{1C07CEF4-C50E-4527-A857-DDF3651A9D1E}" type="pres">
      <dgm:prSet presAssocID="{6DA7C707-F0EB-4E5E-A417-0D7EE9C21D75}" presName="vertSpace2b" presStyleCnt="0"/>
      <dgm:spPr/>
    </dgm:pt>
    <dgm:pt modelId="{4E25307E-D758-4A52-8401-8FE473C3577B}" type="pres">
      <dgm:prSet presAssocID="{F2FE1EB5-6DE9-40F0-A113-D898012A6459}" presName="horz2" presStyleCnt="0"/>
      <dgm:spPr/>
    </dgm:pt>
    <dgm:pt modelId="{123E6879-4B97-4FC4-8796-1046AF255E7E}" type="pres">
      <dgm:prSet presAssocID="{F2FE1EB5-6DE9-40F0-A113-D898012A6459}" presName="horzSpace2" presStyleCnt="0"/>
      <dgm:spPr/>
    </dgm:pt>
    <dgm:pt modelId="{0140CB71-F39E-4C2D-A17C-24B06782F92B}" type="pres">
      <dgm:prSet presAssocID="{F2FE1EB5-6DE9-40F0-A113-D898012A6459}" presName="tx2" presStyleLbl="revTx" presStyleIdx="2" presStyleCnt="6"/>
      <dgm:spPr/>
    </dgm:pt>
    <dgm:pt modelId="{0F81AD3D-AD98-4DA3-8AA9-338F2222D564}" type="pres">
      <dgm:prSet presAssocID="{F2FE1EB5-6DE9-40F0-A113-D898012A6459}" presName="vert2" presStyleCnt="0"/>
      <dgm:spPr/>
    </dgm:pt>
    <dgm:pt modelId="{63BC7328-EC83-4ABA-829E-5A734095FBBC}" type="pres">
      <dgm:prSet presAssocID="{F2FE1EB5-6DE9-40F0-A113-D898012A6459}" presName="thinLine2b" presStyleLbl="callout" presStyleIdx="1" presStyleCnt="5"/>
      <dgm:spPr/>
    </dgm:pt>
    <dgm:pt modelId="{EB2C7885-9758-4622-8809-BB98740661A9}" type="pres">
      <dgm:prSet presAssocID="{F2FE1EB5-6DE9-40F0-A113-D898012A6459}" presName="vertSpace2b" presStyleCnt="0"/>
      <dgm:spPr/>
    </dgm:pt>
    <dgm:pt modelId="{38C31534-14B7-42E8-A81C-B611C173D67B}" type="pres">
      <dgm:prSet presAssocID="{E114B8B2-1D98-4457-965C-A5C2AEBEADA4}" presName="horz2" presStyleCnt="0"/>
      <dgm:spPr/>
    </dgm:pt>
    <dgm:pt modelId="{1363C237-DCF4-472D-9714-EF98B98EC0FE}" type="pres">
      <dgm:prSet presAssocID="{E114B8B2-1D98-4457-965C-A5C2AEBEADA4}" presName="horzSpace2" presStyleCnt="0"/>
      <dgm:spPr/>
    </dgm:pt>
    <dgm:pt modelId="{1F3640E0-7B67-40AC-8E9A-BBC0C917B747}" type="pres">
      <dgm:prSet presAssocID="{E114B8B2-1D98-4457-965C-A5C2AEBEADA4}" presName="tx2" presStyleLbl="revTx" presStyleIdx="3" presStyleCnt="6"/>
      <dgm:spPr/>
    </dgm:pt>
    <dgm:pt modelId="{CAA3FC1E-6343-440B-B02A-BD997C8443BA}" type="pres">
      <dgm:prSet presAssocID="{E114B8B2-1D98-4457-965C-A5C2AEBEADA4}" presName="vert2" presStyleCnt="0"/>
      <dgm:spPr/>
    </dgm:pt>
    <dgm:pt modelId="{6AFA52FE-ECCB-4589-AE3D-F6430D3D21C2}" type="pres">
      <dgm:prSet presAssocID="{E114B8B2-1D98-4457-965C-A5C2AEBEADA4}" presName="thinLine2b" presStyleLbl="callout" presStyleIdx="2" presStyleCnt="5"/>
      <dgm:spPr/>
    </dgm:pt>
    <dgm:pt modelId="{65225E73-28C2-46A4-80EB-D43E3149B2F3}" type="pres">
      <dgm:prSet presAssocID="{E114B8B2-1D98-4457-965C-A5C2AEBEADA4}" presName="vertSpace2b" presStyleCnt="0"/>
      <dgm:spPr/>
    </dgm:pt>
    <dgm:pt modelId="{CC2F05CB-1A19-43B3-B84C-D4CA4A30798E}" type="pres">
      <dgm:prSet presAssocID="{8204F78D-9A5D-4EA0-91DA-28AFFFE99230}" presName="horz2" presStyleCnt="0"/>
      <dgm:spPr/>
    </dgm:pt>
    <dgm:pt modelId="{1BBC69EF-832D-4547-B439-E8C6F2933A28}" type="pres">
      <dgm:prSet presAssocID="{8204F78D-9A5D-4EA0-91DA-28AFFFE99230}" presName="horzSpace2" presStyleCnt="0"/>
      <dgm:spPr/>
    </dgm:pt>
    <dgm:pt modelId="{8095C580-3A3B-4C76-87B4-B3E41DC40057}" type="pres">
      <dgm:prSet presAssocID="{8204F78D-9A5D-4EA0-91DA-28AFFFE99230}" presName="tx2" presStyleLbl="revTx" presStyleIdx="4" presStyleCnt="6"/>
      <dgm:spPr/>
    </dgm:pt>
    <dgm:pt modelId="{1524BD4F-41C5-471E-99F3-55642AD8F593}" type="pres">
      <dgm:prSet presAssocID="{8204F78D-9A5D-4EA0-91DA-28AFFFE99230}" presName="vert2" presStyleCnt="0"/>
      <dgm:spPr/>
    </dgm:pt>
    <dgm:pt modelId="{FACB4E85-0E2A-4A28-9F80-C9A7D1CD28E2}" type="pres">
      <dgm:prSet presAssocID="{8204F78D-9A5D-4EA0-91DA-28AFFFE99230}" presName="thinLine2b" presStyleLbl="callout" presStyleIdx="3" presStyleCnt="5"/>
      <dgm:spPr/>
    </dgm:pt>
    <dgm:pt modelId="{2B8269FF-942F-40B8-9113-259EB90504A8}" type="pres">
      <dgm:prSet presAssocID="{8204F78D-9A5D-4EA0-91DA-28AFFFE99230}" presName="vertSpace2b" presStyleCnt="0"/>
      <dgm:spPr/>
    </dgm:pt>
    <dgm:pt modelId="{E63BD90F-3865-4C30-B3AC-77FD3DB1FF8E}" type="pres">
      <dgm:prSet presAssocID="{6AE797FD-764D-4861-A0D2-44EDCD398C9A}" presName="horz2" presStyleCnt="0"/>
      <dgm:spPr/>
    </dgm:pt>
    <dgm:pt modelId="{B7E3AF51-68F0-4714-8FD9-92B73A940A14}" type="pres">
      <dgm:prSet presAssocID="{6AE797FD-764D-4861-A0D2-44EDCD398C9A}" presName="horzSpace2" presStyleCnt="0"/>
      <dgm:spPr/>
    </dgm:pt>
    <dgm:pt modelId="{FA1E62F4-32F7-4846-B23B-FA6D3881216E}" type="pres">
      <dgm:prSet presAssocID="{6AE797FD-764D-4861-A0D2-44EDCD398C9A}" presName="tx2" presStyleLbl="revTx" presStyleIdx="5" presStyleCnt="6"/>
      <dgm:spPr/>
    </dgm:pt>
    <dgm:pt modelId="{F5793C49-75FD-4373-A133-F767FC17A0CF}" type="pres">
      <dgm:prSet presAssocID="{6AE797FD-764D-4861-A0D2-44EDCD398C9A}" presName="vert2" presStyleCnt="0"/>
      <dgm:spPr/>
    </dgm:pt>
    <dgm:pt modelId="{81783118-38B4-4C4E-B673-0B2284240263}" type="pres">
      <dgm:prSet presAssocID="{6AE797FD-764D-4861-A0D2-44EDCD398C9A}" presName="thinLine2b" presStyleLbl="callout" presStyleIdx="4" presStyleCnt="5"/>
      <dgm:spPr/>
    </dgm:pt>
    <dgm:pt modelId="{21BA6221-6398-4C48-B77A-9B04972D1FAB}" type="pres">
      <dgm:prSet presAssocID="{6AE797FD-764D-4861-A0D2-44EDCD398C9A}" presName="vertSpace2b" presStyleCnt="0"/>
      <dgm:spPr/>
    </dgm:pt>
  </dgm:ptLst>
  <dgm:cxnLst>
    <dgm:cxn modelId="{2463B60F-B24F-47D7-A9B4-A10826243A65}" srcId="{40AD7BE9-97CA-4E15-ACE3-B82936D92138}" destId="{6AE797FD-764D-4861-A0D2-44EDCD398C9A}" srcOrd="4" destOrd="0" parTransId="{E03789B6-7560-47C5-B5A5-500391AF8894}" sibTransId="{AF816BAC-50F6-4158-8A14-8DC3F3470849}"/>
    <dgm:cxn modelId="{E8647816-3A45-41FA-8CCD-213D9E11003D}" type="presOf" srcId="{FBE19CC2-D690-4248-A5F5-AE3D224DE0A1}" destId="{42980CDE-7D71-42D0-BF63-D85A6218144B}" srcOrd="0" destOrd="0" presId="urn:microsoft.com/office/officeart/2008/layout/LinedList"/>
    <dgm:cxn modelId="{406FBF38-8F55-4541-BDE2-34F0CF0267C2}" srcId="{FBE19CC2-D690-4248-A5F5-AE3D224DE0A1}" destId="{40AD7BE9-97CA-4E15-ACE3-B82936D92138}" srcOrd="0" destOrd="0" parTransId="{7EEA4EC5-2CCA-45C8-8474-DABE2BB1F1D2}" sibTransId="{AF74832E-84E8-4D89-BD7C-415F76CE3E59}"/>
    <dgm:cxn modelId="{A5DD9642-5B91-4BBE-B3A3-C7A756233FFE}" type="presOf" srcId="{8204F78D-9A5D-4EA0-91DA-28AFFFE99230}" destId="{8095C580-3A3B-4C76-87B4-B3E41DC40057}" srcOrd="0" destOrd="0" presId="urn:microsoft.com/office/officeart/2008/layout/LinedList"/>
    <dgm:cxn modelId="{1AD0E569-99A7-4661-9CC8-95AE4D69AE67}" type="presOf" srcId="{E114B8B2-1D98-4457-965C-A5C2AEBEADA4}" destId="{1F3640E0-7B67-40AC-8E9A-BBC0C917B747}" srcOrd="0" destOrd="0" presId="urn:microsoft.com/office/officeart/2008/layout/LinedList"/>
    <dgm:cxn modelId="{5517B474-2053-4295-9085-0742AF6D2ED2}" srcId="{40AD7BE9-97CA-4E15-ACE3-B82936D92138}" destId="{F2FE1EB5-6DE9-40F0-A113-D898012A6459}" srcOrd="1" destOrd="0" parTransId="{16D3D050-E537-428E-99F6-388363E7A21E}" sibTransId="{467D88D8-CADD-4AF2-BF77-B325695590CD}"/>
    <dgm:cxn modelId="{17E72C7F-5426-41C0-BDF0-03806A8A16A2}" type="presOf" srcId="{F2FE1EB5-6DE9-40F0-A113-D898012A6459}" destId="{0140CB71-F39E-4C2D-A17C-24B06782F92B}" srcOrd="0" destOrd="0" presId="urn:microsoft.com/office/officeart/2008/layout/LinedList"/>
    <dgm:cxn modelId="{FB46B7A5-B3E4-4D02-8144-05A1A278FB86}" srcId="{40AD7BE9-97CA-4E15-ACE3-B82936D92138}" destId="{E114B8B2-1D98-4457-965C-A5C2AEBEADA4}" srcOrd="2" destOrd="0" parTransId="{20CE66E8-7C49-4934-8435-2B6E8314A047}" sibTransId="{25BE6E9E-CC5E-4D33-A334-5A98EB8AF639}"/>
    <dgm:cxn modelId="{336DA9AE-1BA1-43C6-9880-74D27E16223F}" type="presOf" srcId="{40AD7BE9-97CA-4E15-ACE3-B82936D92138}" destId="{09F27B86-4AA0-4FC2-8CD8-AF0676565440}" srcOrd="0" destOrd="0" presId="urn:microsoft.com/office/officeart/2008/layout/LinedList"/>
    <dgm:cxn modelId="{6E9AE6DA-CBC4-4A8C-A7E0-D037390B3803}" type="presOf" srcId="{6DA7C707-F0EB-4E5E-A417-0D7EE9C21D75}" destId="{F5C3A26F-0BE4-472C-BE45-F5F8FD7ADD74}" srcOrd="0" destOrd="0" presId="urn:microsoft.com/office/officeart/2008/layout/LinedList"/>
    <dgm:cxn modelId="{A3D8C2E9-9AFA-4AC7-862C-18C5D9B99AE0}" type="presOf" srcId="{6AE797FD-764D-4861-A0D2-44EDCD398C9A}" destId="{FA1E62F4-32F7-4846-B23B-FA6D3881216E}" srcOrd="0" destOrd="0" presId="urn:microsoft.com/office/officeart/2008/layout/LinedList"/>
    <dgm:cxn modelId="{F5BC3EEE-F42A-4A50-96A5-A52998B9FD98}" srcId="{40AD7BE9-97CA-4E15-ACE3-B82936D92138}" destId="{8204F78D-9A5D-4EA0-91DA-28AFFFE99230}" srcOrd="3" destOrd="0" parTransId="{1A8A0F95-7F6E-4580-8230-4E4D85BE62A1}" sibTransId="{BBF91F85-A46F-4C4A-88AF-12EA0CAD825D}"/>
    <dgm:cxn modelId="{CA3EFEFC-E5E3-4B98-8EFA-5C1A89608011}" srcId="{40AD7BE9-97CA-4E15-ACE3-B82936D92138}" destId="{6DA7C707-F0EB-4E5E-A417-0D7EE9C21D75}" srcOrd="0" destOrd="0" parTransId="{48DA8D4C-A1F3-4ACB-BCE5-321D3767EA9D}" sibTransId="{2017E15B-79F0-46EC-AD2F-A0D83DEDEA3E}"/>
    <dgm:cxn modelId="{D3ACD8B3-D302-4591-A7AF-68CCDA05260C}" type="presParOf" srcId="{42980CDE-7D71-42D0-BF63-D85A6218144B}" destId="{17147B6B-711C-4EC1-9C2C-59EEFDDFD50D}" srcOrd="0" destOrd="0" presId="urn:microsoft.com/office/officeart/2008/layout/LinedList"/>
    <dgm:cxn modelId="{90C45F1A-FCF5-40DB-8372-9A76EA1A5CE6}" type="presParOf" srcId="{42980CDE-7D71-42D0-BF63-D85A6218144B}" destId="{60AF9A89-BC43-4A53-8CDA-A8D8C3D357AE}" srcOrd="1" destOrd="0" presId="urn:microsoft.com/office/officeart/2008/layout/LinedList"/>
    <dgm:cxn modelId="{AE180AAA-C828-406F-BBFF-67D0C3A58C9E}" type="presParOf" srcId="{60AF9A89-BC43-4A53-8CDA-A8D8C3D357AE}" destId="{09F27B86-4AA0-4FC2-8CD8-AF0676565440}" srcOrd="0" destOrd="0" presId="urn:microsoft.com/office/officeart/2008/layout/LinedList"/>
    <dgm:cxn modelId="{159CD2BC-B95D-400E-AFEB-6F00FEA3EC67}" type="presParOf" srcId="{60AF9A89-BC43-4A53-8CDA-A8D8C3D357AE}" destId="{7EE7DBF1-4612-429E-AF19-B489A43933E9}" srcOrd="1" destOrd="0" presId="urn:microsoft.com/office/officeart/2008/layout/LinedList"/>
    <dgm:cxn modelId="{057FCC56-E3A2-4177-AF7F-E0761B19B631}" type="presParOf" srcId="{7EE7DBF1-4612-429E-AF19-B489A43933E9}" destId="{80AF891F-1985-42C3-9A5C-FC32C63702E7}" srcOrd="0" destOrd="0" presId="urn:microsoft.com/office/officeart/2008/layout/LinedList"/>
    <dgm:cxn modelId="{AF8B1629-C3D9-4A97-832E-6BD7CC9F0F96}" type="presParOf" srcId="{7EE7DBF1-4612-429E-AF19-B489A43933E9}" destId="{CC382533-9453-4362-8614-6AE6B28E7A2A}" srcOrd="1" destOrd="0" presId="urn:microsoft.com/office/officeart/2008/layout/LinedList"/>
    <dgm:cxn modelId="{C2462190-C379-4956-87D8-3EB56FF1F2A8}" type="presParOf" srcId="{CC382533-9453-4362-8614-6AE6B28E7A2A}" destId="{AB2BC39F-501A-4D9D-9F26-DD57370EB9B0}" srcOrd="0" destOrd="0" presId="urn:microsoft.com/office/officeart/2008/layout/LinedList"/>
    <dgm:cxn modelId="{26B43B33-04D2-4723-8B0D-0E19A55A0774}" type="presParOf" srcId="{CC382533-9453-4362-8614-6AE6B28E7A2A}" destId="{F5C3A26F-0BE4-472C-BE45-F5F8FD7ADD74}" srcOrd="1" destOrd="0" presId="urn:microsoft.com/office/officeart/2008/layout/LinedList"/>
    <dgm:cxn modelId="{A8910C7D-5073-459D-AC9F-A0F96E7F19E3}" type="presParOf" srcId="{CC382533-9453-4362-8614-6AE6B28E7A2A}" destId="{0A17A63A-2E86-4EA9-BDDC-913A8A960437}" srcOrd="2" destOrd="0" presId="urn:microsoft.com/office/officeart/2008/layout/LinedList"/>
    <dgm:cxn modelId="{982626EC-80C3-4E05-AEBF-28AE4A15024A}" type="presParOf" srcId="{7EE7DBF1-4612-429E-AF19-B489A43933E9}" destId="{6C9C8381-1C09-4195-ABFB-67EE28059FC2}" srcOrd="2" destOrd="0" presId="urn:microsoft.com/office/officeart/2008/layout/LinedList"/>
    <dgm:cxn modelId="{A6D05350-90E2-4C1E-BB7E-313A5D79D044}" type="presParOf" srcId="{7EE7DBF1-4612-429E-AF19-B489A43933E9}" destId="{1C07CEF4-C50E-4527-A857-DDF3651A9D1E}" srcOrd="3" destOrd="0" presId="urn:microsoft.com/office/officeart/2008/layout/LinedList"/>
    <dgm:cxn modelId="{C84E3EEC-7C1D-4C60-9CC7-2830D310BE77}" type="presParOf" srcId="{7EE7DBF1-4612-429E-AF19-B489A43933E9}" destId="{4E25307E-D758-4A52-8401-8FE473C3577B}" srcOrd="4" destOrd="0" presId="urn:microsoft.com/office/officeart/2008/layout/LinedList"/>
    <dgm:cxn modelId="{CAC05884-EC45-47B4-B939-130979EEE014}" type="presParOf" srcId="{4E25307E-D758-4A52-8401-8FE473C3577B}" destId="{123E6879-4B97-4FC4-8796-1046AF255E7E}" srcOrd="0" destOrd="0" presId="urn:microsoft.com/office/officeart/2008/layout/LinedList"/>
    <dgm:cxn modelId="{7F52E289-9898-4B95-8B62-DDC4B64E29EF}" type="presParOf" srcId="{4E25307E-D758-4A52-8401-8FE473C3577B}" destId="{0140CB71-F39E-4C2D-A17C-24B06782F92B}" srcOrd="1" destOrd="0" presId="urn:microsoft.com/office/officeart/2008/layout/LinedList"/>
    <dgm:cxn modelId="{9EF7BA49-101E-4EEA-802B-65E75A033D70}" type="presParOf" srcId="{4E25307E-D758-4A52-8401-8FE473C3577B}" destId="{0F81AD3D-AD98-4DA3-8AA9-338F2222D564}" srcOrd="2" destOrd="0" presId="urn:microsoft.com/office/officeart/2008/layout/LinedList"/>
    <dgm:cxn modelId="{93367DA3-0034-46C7-A13A-DD7B1D67060F}" type="presParOf" srcId="{7EE7DBF1-4612-429E-AF19-B489A43933E9}" destId="{63BC7328-EC83-4ABA-829E-5A734095FBBC}" srcOrd="5" destOrd="0" presId="urn:microsoft.com/office/officeart/2008/layout/LinedList"/>
    <dgm:cxn modelId="{41132E48-775C-4EDC-8D65-ACCD26688C70}" type="presParOf" srcId="{7EE7DBF1-4612-429E-AF19-B489A43933E9}" destId="{EB2C7885-9758-4622-8809-BB98740661A9}" srcOrd="6" destOrd="0" presId="urn:microsoft.com/office/officeart/2008/layout/LinedList"/>
    <dgm:cxn modelId="{B558B784-C0C4-4BEC-84DB-0C5E6947EC4F}" type="presParOf" srcId="{7EE7DBF1-4612-429E-AF19-B489A43933E9}" destId="{38C31534-14B7-42E8-A81C-B611C173D67B}" srcOrd="7" destOrd="0" presId="urn:microsoft.com/office/officeart/2008/layout/LinedList"/>
    <dgm:cxn modelId="{9F85ED1B-F73C-4353-A01B-184B1D7AB2AD}" type="presParOf" srcId="{38C31534-14B7-42E8-A81C-B611C173D67B}" destId="{1363C237-DCF4-472D-9714-EF98B98EC0FE}" srcOrd="0" destOrd="0" presId="urn:microsoft.com/office/officeart/2008/layout/LinedList"/>
    <dgm:cxn modelId="{16D56184-6D50-4AF8-9B80-A2975634D5D3}" type="presParOf" srcId="{38C31534-14B7-42E8-A81C-B611C173D67B}" destId="{1F3640E0-7B67-40AC-8E9A-BBC0C917B747}" srcOrd="1" destOrd="0" presId="urn:microsoft.com/office/officeart/2008/layout/LinedList"/>
    <dgm:cxn modelId="{6263454B-7FA7-4CFC-9ED2-B9FD134C5BD2}" type="presParOf" srcId="{38C31534-14B7-42E8-A81C-B611C173D67B}" destId="{CAA3FC1E-6343-440B-B02A-BD997C8443BA}" srcOrd="2" destOrd="0" presId="urn:microsoft.com/office/officeart/2008/layout/LinedList"/>
    <dgm:cxn modelId="{B4030263-6B94-4DA9-BA4F-8F5480896992}" type="presParOf" srcId="{7EE7DBF1-4612-429E-AF19-B489A43933E9}" destId="{6AFA52FE-ECCB-4589-AE3D-F6430D3D21C2}" srcOrd="8" destOrd="0" presId="urn:microsoft.com/office/officeart/2008/layout/LinedList"/>
    <dgm:cxn modelId="{42BCFBB2-4BD4-4650-A4A1-5045ABD7CB27}" type="presParOf" srcId="{7EE7DBF1-4612-429E-AF19-B489A43933E9}" destId="{65225E73-28C2-46A4-80EB-D43E3149B2F3}" srcOrd="9" destOrd="0" presId="urn:microsoft.com/office/officeart/2008/layout/LinedList"/>
    <dgm:cxn modelId="{7E13581C-52B9-4617-B24B-9235D06C6550}" type="presParOf" srcId="{7EE7DBF1-4612-429E-AF19-B489A43933E9}" destId="{CC2F05CB-1A19-43B3-B84C-D4CA4A30798E}" srcOrd="10" destOrd="0" presId="urn:microsoft.com/office/officeart/2008/layout/LinedList"/>
    <dgm:cxn modelId="{9B220FC1-191F-4C28-8581-3D7560F26A9C}" type="presParOf" srcId="{CC2F05CB-1A19-43B3-B84C-D4CA4A30798E}" destId="{1BBC69EF-832D-4547-B439-E8C6F2933A28}" srcOrd="0" destOrd="0" presId="urn:microsoft.com/office/officeart/2008/layout/LinedList"/>
    <dgm:cxn modelId="{765B8936-7F0A-4C05-B6CD-060F21AB3134}" type="presParOf" srcId="{CC2F05CB-1A19-43B3-B84C-D4CA4A30798E}" destId="{8095C580-3A3B-4C76-87B4-B3E41DC40057}" srcOrd="1" destOrd="0" presId="urn:microsoft.com/office/officeart/2008/layout/LinedList"/>
    <dgm:cxn modelId="{5F77A199-5A75-4F70-B0F2-1E84CA2D72E5}" type="presParOf" srcId="{CC2F05CB-1A19-43B3-B84C-D4CA4A30798E}" destId="{1524BD4F-41C5-471E-99F3-55642AD8F593}" srcOrd="2" destOrd="0" presId="urn:microsoft.com/office/officeart/2008/layout/LinedList"/>
    <dgm:cxn modelId="{2B50FBE2-8747-4D56-9C71-A5B364063CD7}" type="presParOf" srcId="{7EE7DBF1-4612-429E-AF19-B489A43933E9}" destId="{FACB4E85-0E2A-4A28-9F80-C9A7D1CD28E2}" srcOrd="11" destOrd="0" presId="urn:microsoft.com/office/officeart/2008/layout/LinedList"/>
    <dgm:cxn modelId="{7822992A-9169-4DF8-AEC7-C3EA17790A3A}" type="presParOf" srcId="{7EE7DBF1-4612-429E-AF19-B489A43933E9}" destId="{2B8269FF-942F-40B8-9113-259EB90504A8}" srcOrd="12" destOrd="0" presId="urn:microsoft.com/office/officeart/2008/layout/LinedList"/>
    <dgm:cxn modelId="{59AC7F2B-B11E-4860-B5E5-DCD94A4CEE38}" type="presParOf" srcId="{7EE7DBF1-4612-429E-AF19-B489A43933E9}" destId="{E63BD90F-3865-4C30-B3AC-77FD3DB1FF8E}" srcOrd="13" destOrd="0" presId="urn:microsoft.com/office/officeart/2008/layout/LinedList"/>
    <dgm:cxn modelId="{F997E26C-EF62-47BF-9D94-A3DBEBA4C752}" type="presParOf" srcId="{E63BD90F-3865-4C30-B3AC-77FD3DB1FF8E}" destId="{B7E3AF51-68F0-4714-8FD9-92B73A940A14}" srcOrd="0" destOrd="0" presId="urn:microsoft.com/office/officeart/2008/layout/LinedList"/>
    <dgm:cxn modelId="{70A20950-2613-4337-8354-02043D188197}" type="presParOf" srcId="{E63BD90F-3865-4C30-B3AC-77FD3DB1FF8E}" destId="{FA1E62F4-32F7-4846-B23B-FA6D3881216E}" srcOrd="1" destOrd="0" presId="urn:microsoft.com/office/officeart/2008/layout/LinedList"/>
    <dgm:cxn modelId="{C6559161-5341-4261-BB49-ABA0007C659A}" type="presParOf" srcId="{E63BD90F-3865-4C30-B3AC-77FD3DB1FF8E}" destId="{F5793C49-75FD-4373-A133-F767FC17A0CF}" srcOrd="2" destOrd="0" presId="urn:microsoft.com/office/officeart/2008/layout/LinedList"/>
    <dgm:cxn modelId="{55CB961F-CD64-4115-A594-E989CF910A5D}" type="presParOf" srcId="{7EE7DBF1-4612-429E-AF19-B489A43933E9}" destId="{81783118-38B4-4C4E-B673-0B2284240263}" srcOrd="14" destOrd="0" presId="urn:microsoft.com/office/officeart/2008/layout/LinedList"/>
    <dgm:cxn modelId="{560C1C92-A398-4774-B351-19FB839C51B2}" type="presParOf" srcId="{7EE7DBF1-4612-429E-AF19-B489A43933E9}" destId="{21BA6221-6398-4C48-B77A-9B04972D1FAB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27AC583-6684-4B57-91F8-38292453525E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2FDA585-DBE5-40C8-9D71-F0ADE449B9F5}">
      <dgm:prSet phldrT="[Texto]"/>
      <dgm:spPr/>
      <dgm:t>
        <a:bodyPr/>
        <a:lstStyle/>
        <a:p>
          <a:r>
            <a:rPr lang="es-ES" dirty="0"/>
            <a:t>Datos Generales</a:t>
          </a:r>
        </a:p>
      </dgm:t>
    </dgm:pt>
    <dgm:pt modelId="{971AC402-1C51-4DA9-872D-A6E64D4CFA09}" type="parTrans" cxnId="{5C63EEEC-DF72-4F9E-B69B-D85BD83E617E}">
      <dgm:prSet/>
      <dgm:spPr/>
      <dgm:t>
        <a:bodyPr/>
        <a:lstStyle/>
        <a:p>
          <a:endParaRPr lang="es-ES"/>
        </a:p>
      </dgm:t>
    </dgm:pt>
    <dgm:pt modelId="{175EC3BA-B9B0-4D8E-9DEB-9E8F538C581C}" type="sibTrans" cxnId="{5C63EEEC-DF72-4F9E-B69B-D85BD83E617E}">
      <dgm:prSet/>
      <dgm:spPr/>
      <dgm:t>
        <a:bodyPr/>
        <a:lstStyle/>
        <a:p>
          <a:endParaRPr lang="es-ES"/>
        </a:p>
      </dgm:t>
    </dgm:pt>
    <dgm:pt modelId="{B8D9D345-A22C-4B17-AEFD-E9783213C883}">
      <dgm:prSet phldrT="[Texto]"/>
      <dgm:spPr/>
      <dgm:t>
        <a:bodyPr/>
        <a:lstStyle/>
        <a:p>
          <a:r>
            <a:rPr lang="es-ES" dirty="0"/>
            <a:t>Clasificación empresarial</a:t>
          </a:r>
        </a:p>
      </dgm:t>
    </dgm:pt>
    <dgm:pt modelId="{2D8DBDD5-C6C2-43B0-A9FC-3F21B7492D27}" type="parTrans" cxnId="{105BF5CE-A1CC-4AD8-BA54-2236E540C7C2}">
      <dgm:prSet/>
      <dgm:spPr/>
      <dgm:t>
        <a:bodyPr/>
        <a:lstStyle/>
        <a:p>
          <a:endParaRPr lang="es-ES"/>
        </a:p>
      </dgm:t>
    </dgm:pt>
    <dgm:pt modelId="{7F603E7D-78FA-4B56-B44F-CBD5B520FB29}" type="sibTrans" cxnId="{105BF5CE-A1CC-4AD8-BA54-2236E540C7C2}">
      <dgm:prSet/>
      <dgm:spPr/>
      <dgm:t>
        <a:bodyPr/>
        <a:lstStyle/>
        <a:p>
          <a:endParaRPr lang="es-ES"/>
        </a:p>
      </dgm:t>
    </dgm:pt>
    <dgm:pt modelId="{25D5CA13-61C2-47C2-AA45-D6E95ADD19BA}">
      <dgm:prSet phldrT="[Texto]"/>
      <dgm:spPr/>
      <dgm:t>
        <a:bodyPr/>
        <a:lstStyle/>
        <a:p>
          <a:r>
            <a:rPr lang="es-ES" dirty="0"/>
            <a:t>Personal por área de conocimiento</a:t>
          </a:r>
        </a:p>
      </dgm:t>
    </dgm:pt>
    <dgm:pt modelId="{98CAA5AC-7D10-4D24-87B0-DA525382C95C}" type="parTrans" cxnId="{26C757B6-0E5D-4E5E-B1A5-F384B22D7B75}">
      <dgm:prSet/>
      <dgm:spPr/>
      <dgm:t>
        <a:bodyPr/>
        <a:lstStyle/>
        <a:p>
          <a:endParaRPr lang="es-ES"/>
        </a:p>
      </dgm:t>
    </dgm:pt>
    <dgm:pt modelId="{A1E1A7F9-4958-4EF3-8A1A-B26FA55A9AA5}" type="sibTrans" cxnId="{26C757B6-0E5D-4E5E-B1A5-F384B22D7B75}">
      <dgm:prSet/>
      <dgm:spPr/>
      <dgm:t>
        <a:bodyPr/>
        <a:lstStyle/>
        <a:p>
          <a:endParaRPr lang="es-ES"/>
        </a:p>
      </dgm:t>
    </dgm:pt>
    <dgm:pt modelId="{54B416A6-E844-486B-9F90-2648BA4A9651}">
      <dgm:prSet phldrT="[Texto]"/>
      <dgm:spPr/>
      <dgm:t>
        <a:bodyPr/>
        <a:lstStyle/>
        <a:p>
          <a:r>
            <a:rPr lang="es-ES" dirty="0"/>
            <a:t>Rotación de empleados</a:t>
          </a:r>
        </a:p>
      </dgm:t>
    </dgm:pt>
    <dgm:pt modelId="{91618507-3785-40D8-900E-F79DA59757EA}" type="parTrans" cxnId="{B3731151-82F9-4E17-BAE3-9C5BA45F1B1E}">
      <dgm:prSet/>
      <dgm:spPr/>
      <dgm:t>
        <a:bodyPr/>
        <a:lstStyle/>
        <a:p>
          <a:endParaRPr lang="es-ES"/>
        </a:p>
      </dgm:t>
    </dgm:pt>
    <dgm:pt modelId="{C48B6AB3-9EC8-49EA-AE92-E993BE4645CB}" type="sibTrans" cxnId="{B3731151-82F9-4E17-BAE3-9C5BA45F1B1E}">
      <dgm:prSet/>
      <dgm:spPr/>
      <dgm:t>
        <a:bodyPr/>
        <a:lstStyle/>
        <a:p>
          <a:endParaRPr lang="es-ES"/>
        </a:p>
      </dgm:t>
    </dgm:pt>
    <dgm:pt modelId="{7EB97CF7-5506-44F7-82A5-9C173AEBA347}">
      <dgm:prSet phldrT="[Texto]"/>
      <dgm:spPr/>
      <dgm:t>
        <a:bodyPr/>
        <a:lstStyle/>
        <a:p>
          <a:r>
            <a:rPr lang="es-ES" dirty="0"/>
            <a:t>Crecimiento empresarial</a:t>
          </a:r>
        </a:p>
      </dgm:t>
    </dgm:pt>
    <dgm:pt modelId="{7F74B23E-A016-48BB-8018-B3F46FB76E69}" type="parTrans" cxnId="{B8406B2E-E085-413B-B214-1B49D7B6D0BA}">
      <dgm:prSet/>
      <dgm:spPr/>
      <dgm:t>
        <a:bodyPr/>
        <a:lstStyle/>
        <a:p>
          <a:endParaRPr lang="es-ES"/>
        </a:p>
      </dgm:t>
    </dgm:pt>
    <dgm:pt modelId="{B9C96FE2-4E83-46C0-B3BC-2B79AF15D7F6}" type="sibTrans" cxnId="{B8406B2E-E085-413B-B214-1B49D7B6D0BA}">
      <dgm:prSet/>
      <dgm:spPr/>
      <dgm:t>
        <a:bodyPr/>
        <a:lstStyle/>
        <a:p>
          <a:endParaRPr lang="es-ES"/>
        </a:p>
      </dgm:t>
    </dgm:pt>
    <dgm:pt modelId="{77361252-3465-4CA1-81E6-5EE9A186F1B9}">
      <dgm:prSet phldrT="[Texto]"/>
      <dgm:spPr/>
      <dgm:t>
        <a:bodyPr/>
        <a:lstStyle/>
        <a:p>
          <a:r>
            <a:rPr lang="es-ES" dirty="0"/>
            <a:t>Nivel de empleabilidad</a:t>
          </a:r>
        </a:p>
      </dgm:t>
    </dgm:pt>
    <dgm:pt modelId="{0391F025-B180-472C-943E-5A6095FE0D14}" type="parTrans" cxnId="{D039A510-AD38-486C-A9E3-2C90FC578E98}">
      <dgm:prSet/>
      <dgm:spPr/>
      <dgm:t>
        <a:bodyPr/>
        <a:lstStyle/>
        <a:p>
          <a:endParaRPr lang="es-ES"/>
        </a:p>
      </dgm:t>
    </dgm:pt>
    <dgm:pt modelId="{9392FD62-5502-4F85-A656-DDBCF7A0DF0C}" type="sibTrans" cxnId="{D039A510-AD38-486C-A9E3-2C90FC578E98}">
      <dgm:prSet/>
      <dgm:spPr/>
      <dgm:t>
        <a:bodyPr/>
        <a:lstStyle/>
        <a:p>
          <a:endParaRPr lang="es-ES"/>
        </a:p>
      </dgm:t>
    </dgm:pt>
    <dgm:pt modelId="{5CFA537D-3FFB-479B-BA5C-F8D5F209820D}">
      <dgm:prSet phldrT="[Texto]"/>
      <dgm:spPr/>
      <dgm:t>
        <a:bodyPr/>
        <a:lstStyle/>
        <a:p>
          <a:r>
            <a:rPr lang="es-ES" dirty="0"/>
            <a:t>Competencias y aptitudes en perfiles demandados</a:t>
          </a:r>
        </a:p>
      </dgm:t>
    </dgm:pt>
    <dgm:pt modelId="{24130F0C-2155-47A2-87B1-3BE7B0C3EB47}" type="parTrans" cxnId="{7EAABE63-8B3E-41DE-AAF2-7F9FFFAD278E}">
      <dgm:prSet/>
      <dgm:spPr/>
      <dgm:t>
        <a:bodyPr/>
        <a:lstStyle/>
        <a:p>
          <a:endParaRPr lang="es-ES"/>
        </a:p>
      </dgm:t>
    </dgm:pt>
    <dgm:pt modelId="{FFADF194-9274-4528-A9CA-D4D40D9C18EE}" type="sibTrans" cxnId="{7EAABE63-8B3E-41DE-AAF2-7F9FFFAD278E}">
      <dgm:prSet/>
      <dgm:spPr/>
      <dgm:t>
        <a:bodyPr/>
        <a:lstStyle/>
        <a:p>
          <a:endParaRPr lang="es-ES"/>
        </a:p>
      </dgm:t>
    </dgm:pt>
    <dgm:pt modelId="{6824B9E4-8618-444A-BCB0-26DADCFDA752}">
      <dgm:prSet phldrT="[Texto]"/>
      <dgm:spPr/>
      <dgm:t>
        <a:bodyPr/>
        <a:lstStyle/>
        <a:p>
          <a:r>
            <a:rPr lang="es-ES" dirty="0"/>
            <a:t>Conocimientos demandados/Mallas curriculares</a:t>
          </a:r>
        </a:p>
      </dgm:t>
    </dgm:pt>
    <dgm:pt modelId="{A916187E-1281-4FF7-81EE-54B8C02D2790}" type="parTrans" cxnId="{6340F079-90C2-4843-8AE3-0843A496C3BA}">
      <dgm:prSet/>
      <dgm:spPr/>
      <dgm:t>
        <a:bodyPr/>
        <a:lstStyle/>
        <a:p>
          <a:endParaRPr lang="es-ES"/>
        </a:p>
      </dgm:t>
    </dgm:pt>
    <dgm:pt modelId="{5A6B8CA8-095C-4D9B-9998-7B8E2F341BFD}" type="sibTrans" cxnId="{6340F079-90C2-4843-8AE3-0843A496C3BA}">
      <dgm:prSet/>
      <dgm:spPr/>
      <dgm:t>
        <a:bodyPr/>
        <a:lstStyle/>
        <a:p>
          <a:endParaRPr lang="es-ES"/>
        </a:p>
      </dgm:t>
    </dgm:pt>
    <dgm:pt modelId="{F2E11DCD-5359-4725-860F-EB0C9E0654B2}">
      <dgm:prSet phldrT="[Texto]"/>
      <dgm:spPr/>
      <dgm:t>
        <a:bodyPr/>
        <a:lstStyle/>
        <a:p>
          <a:r>
            <a:rPr lang="es-ES" dirty="0"/>
            <a:t>Vanguardia en conocimientos</a:t>
          </a:r>
        </a:p>
      </dgm:t>
    </dgm:pt>
    <dgm:pt modelId="{C82587A4-7730-41EF-9C3D-1B64C8E0CF23}" type="parTrans" cxnId="{0EA7AA6B-E7C4-43B9-B5D7-0CF33A39FFB9}">
      <dgm:prSet/>
      <dgm:spPr/>
      <dgm:t>
        <a:bodyPr/>
        <a:lstStyle/>
        <a:p>
          <a:endParaRPr lang="es-ES"/>
        </a:p>
      </dgm:t>
    </dgm:pt>
    <dgm:pt modelId="{8A882E8A-A0C8-4FBC-A0F3-21FCE5491B1E}" type="sibTrans" cxnId="{0EA7AA6B-E7C4-43B9-B5D7-0CF33A39FFB9}">
      <dgm:prSet/>
      <dgm:spPr/>
      <dgm:t>
        <a:bodyPr/>
        <a:lstStyle/>
        <a:p>
          <a:endParaRPr lang="es-ES"/>
        </a:p>
      </dgm:t>
    </dgm:pt>
    <dgm:pt modelId="{964C5072-CAE7-4E67-BBDB-E79C30781976}">
      <dgm:prSet phldrT="[Texto]"/>
      <dgm:spPr/>
      <dgm:t>
        <a:bodyPr/>
        <a:lstStyle/>
        <a:p>
          <a:r>
            <a:rPr lang="es-ES" dirty="0"/>
            <a:t>Experiencia</a:t>
          </a:r>
        </a:p>
      </dgm:t>
    </dgm:pt>
    <dgm:pt modelId="{9A0BFFB7-5C66-4F61-8352-C2B7299933D0}" type="parTrans" cxnId="{A15D8F9C-0770-4AA6-9941-167BD152E51C}">
      <dgm:prSet/>
      <dgm:spPr/>
      <dgm:t>
        <a:bodyPr/>
        <a:lstStyle/>
        <a:p>
          <a:endParaRPr lang="es-ES"/>
        </a:p>
      </dgm:t>
    </dgm:pt>
    <dgm:pt modelId="{479FA05E-D87D-4426-A35F-0584EB754911}" type="sibTrans" cxnId="{A15D8F9C-0770-4AA6-9941-167BD152E51C}">
      <dgm:prSet/>
      <dgm:spPr/>
      <dgm:t>
        <a:bodyPr/>
        <a:lstStyle/>
        <a:p>
          <a:endParaRPr lang="es-ES"/>
        </a:p>
      </dgm:t>
    </dgm:pt>
    <dgm:pt modelId="{131616CE-59E4-4490-89E2-34B594EBB0FB}" type="pres">
      <dgm:prSet presAssocID="{327AC583-6684-4B57-91F8-38292453525E}" presName="Name0" presStyleCnt="0">
        <dgm:presLayoutVars>
          <dgm:dir/>
          <dgm:resizeHandles/>
        </dgm:presLayoutVars>
      </dgm:prSet>
      <dgm:spPr/>
    </dgm:pt>
    <dgm:pt modelId="{3BDA7E24-D6B3-4B23-8432-BD4D8C0CEEEE}" type="pres">
      <dgm:prSet presAssocID="{72FDA585-DBE5-40C8-9D71-F0ADE449B9F5}" presName="compNode" presStyleCnt="0"/>
      <dgm:spPr/>
    </dgm:pt>
    <dgm:pt modelId="{41204056-DB67-4D8F-8FC9-874E99592F18}" type="pres">
      <dgm:prSet presAssocID="{72FDA585-DBE5-40C8-9D71-F0ADE449B9F5}" presName="dummyConnPt" presStyleCnt="0"/>
      <dgm:spPr/>
    </dgm:pt>
    <dgm:pt modelId="{4AF3FB46-9489-41BA-87A2-E9399B4825B3}" type="pres">
      <dgm:prSet presAssocID="{72FDA585-DBE5-40C8-9D71-F0ADE449B9F5}" presName="node" presStyleLbl="node1" presStyleIdx="0" presStyleCnt="10" custScaleX="191232">
        <dgm:presLayoutVars>
          <dgm:bulletEnabled val="1"/>
        </dgm:presLayoutVars>
      </dgm:prSet>
      <dgm:spPr/>
    </dgm:pt>
    <dgm:pt modelId="{490E3BB2-5021-45E5-9C11-3675D842D3D7}" type="pres">
      <dgm:prSet presAssocID="{175EC3BA-B9B0-4D8E-9DEB-9E8F538C581C}" presName="sibTrans" presStyleLbl="bgSibTrans2D1" presStyleIdx="0" presStyleCnt="9"/>
      <dgm:spPr/>
    </dgm:pt>
    <dgm:pt modelId="{B8052DBA-B180-4177-B6E4-BE23248FC788}" type="pres">
      <dgm:prSet presAssocID="{B8D9D345-A22C-4B17-AEFD-E9783213C883}" presName="compNode" presStyleCnt="0"/>
      <dgm:spPr/>
    </dgm:pt>
    <dgm:pt modelId="{4D193959-9D70-4AA6-AD09-6374C5BF0A2D}" type="pres">
      <dgm:prSet presAssocID="{B8D9D345-A22C-4B17-AEFD-E9783213C883}" presName="dummyConnPt" presStyleCnt="0"/>
      <dgm:spPr/>
    </dgm:pt>
    <dgm:pt modelId="{C8501464-59EA-4655-BA2E-A14C273E1522}" type="pres">
      <dgm:prSet presAssocID="{B8D9D345-A22C-4B17-AEFD-E9783213C883}" presName="node" presStyleLbl="node1" presStyleIdx="1" presStyleCnt="10" custScaleX="191232">
        <dgm:presLayoutVars>
          <dgm:bulletEnabled val="1"/>
        </dgm:presLayoutVars>
      </dgm:prSet>
      <dgm:spPr/>
    </dgm:pt>
    <dgm:pt modelId="{23D5327B-E175-4BBD-8BE4-3D5FF0EF2D21}" type="pres">
      <dgm:prSet presAssocID="{7F603E7D-78FA-4B56-B44F-CBD5B520FB29}" presName="sibTrans" presStyleLbl="bgSibTrans2D1" presStyleIdx="1" presStyleCnt="9"/>
      <dgm:spPr/>
    </dgm:pt>
    <dgm:pt modelId="{6F5CA798-CB0D-47B0-810F-61D9575A2187}" type="pres">
      <dgm:prSet presAssocID="{25D5CA13-61C2-47C2-AA45-D6E95ADD19BA}" presName="compNode" presStyleCnt="0"/>
      <dgm:spPr/>
    </dgm:pt>
    <dgm:pt modelId="{7AB65216-0F50-4DA2-9CC2-34204231DB43}" type="pres">
      <dgm:prSet presAssocID="{25D5CA13-61C2-47C2-AA45-D6E95ADD19BA}" presName="dummyConnPt" presStyleCnt="0"/>
      <dgm:spPr/>
    </dgm:pt>
    <dgm:pt modelId="{B94AEDE9-4D44-4D1B-9962-28387C9E2E13}" type="pres">
      <dgm:prSet presAssocID="{25D5CA13-61C2-47C2-AA45-D6E95ADD19BA}" presName="node" presStyleLbl="node1" presStyleIdx="2" presStyleCnt="10" custScaleX="191232">
        <dgm:presLayoutVars>
          <dgm:bulletEnabled val="1"/>
        </dgm:presLayoutVars>
      </dgm:prSet>
      <dgm:spPr/>
    </dgm:pt>
    <dgm:pt modelId="{82506D7A-9C9F-4DEE-9666-915B23936D6E}" type="pres">
      <dgm:prSet presAssocID="{A1E1A7F9-4958-4EF3-8A1A-B26FA55A9AA5}" presName="sibTrans" presStyleLbl="bgSibTrans2D1" presStyleIdx="2" presStyleCnt="9"/>
      <dgm:spPr/>
    </dgm:pt>
    <dgm:pt modelId="{37C8CA19-75B3-482E-875F-033B1C1F0F0F}" type="pres">
      <dgm:prSet presAssocID="{54B416A6-E844-486B-9F90-2648BA4A9651}" presName="compNode" presStyleCnt="0"/>
      <dgm:spPr/>
    </dgm:pt>
    <dgm:pt modelId="{AF9449A0-3BA8-45B5-AB98-B0BD0357B6A1}" type="pres">
      <dgm:prSet presAssocID="{54B416A6-E844-486B-9F90-2648BA4A9651}" presName="dummyConnPt" presStyleCnt="0"/>
      <dgm:spPr/>
    </dgm:pt>
    <dgm:pt modelId="{8F95FE89-5A12-469C-8937-D78685C69A38}" type="pres">
      <dgm:prSet presAssocID="{54B416A6-E844-486B-9F90-2648BA4A9651}" presName="node" presStyleLbl="node1" presStyleIdx="3" presStyleCnt="10" custScaleX="191232">
        <dgm:presLayoutVars>
          <dgm:bulletEnabled val="1"/>
        </dgm:presLayoutVars>
      </dgm:prSet>
      <dgm:spPr/>
    </dgm:pt>
    <dgm:pt modelId="{66AAD1C5-1D95-479E-B682-FD4930C3CBF1}" type="pres">
      <dgm:prSet presAssocID="{C48B6AB3-9EC8-49EA-AE92-E993BE4645CB}" presName="sibTrans" presStyleLbl="bgSibTrans2D1" presStyleIdx="3" presStyleCnt="9"/>
      <dgm:spPr/>
    </dgm:pt>
    <dgm:pt modelId="{D8728C6F-21CC-4636-9412-92FC6552A835}" type="pres">
      <dgm:prSet presAssocID="{7EB97CF7-5506-44F7-82A5-9C173AEBA347}" presName="compNode" presStyleCnt="0"/>
      <dgm:spPr/>
    </dgm:pt>
    <dgm:pt modelId="{34A8C3DA-E16A-4BD1-8553-CB139C947F00}" type="pres">
      <dgm:prSet presAssocID="{7EB97CF7-5506-44F7-82A5-9C173AEBA347}" presName="dummyConnPt" presStyleCnt="0"/>
      <dgm:spPr/>
    </dgm:pt>
    <dgm:pt modelId="{2FE0BAEE-69CB-47A7-96FB-A27838FE7904}" type="pres">
      <dgm:prSet presAssocID="{7EB97CF7-5506-44F7-82A5-9C173AEBA347}" presName="node" presStyleLbl="node1" presStyleIdx="4" presStyleCnt="10" custScaleX="191232">
        <dgm:presLayoutVars>
          <dgm:bulletEnabled val="1"/>
        </dgm:presLayoutVars>
      </dgm:prSet>
      <dgm:spPr/>
    </dgm:pt>
    <dgm:pt modelId="{638609CD-B51B-4E4B-8AD2-C68C231507B1}" type="pres">
      <dgm:prSet presAssocID="{B9C96FE2-4E83-46C0-B3BC-2B79AF15D7F6}" presName="sibTrans" presStyleLbl="bgSibTrans2D1" presStyleIdx="4" presStyleCnt="9"/>
      <dgm:spPr/>
    </dgm:pt>
    <dgm:pt modelId="{D14DF2F8-79DB-420B-B255-BBFBAF8FA399}" type="pres">
      <dgm:prSet presAssocID="{77361252-3465-4CA1-81E6-5EE9A186F1B9}" presName="compNode" presStyleCnt="0"/>
      <dgm:spPr/>
    </dgm:pt>
    <dgm:pt modelId="{527574D9-F675-45B0-BC4B-3EF47804ED73}" type="pres">
      <dgm:prSet presAssocID="{77361252-3465-4CA1-81E6-5EE9A186F1B9}" presName="dummyConnPt" presStyleCnt="0"/>
      <dgm:spPr/>
    </dgm:pt>
    <dgm:pt modelId="{96CF980C-E9F0-4DC4-877E-B2B896A3083A}" type="pres">
      <dgm:prSet presAssocID="{77361252-3465-4CA1-81E6-5EE9A186F1B9}" presName="node" presStyleLbl="node1" presStyleIdx="5" presStyleCnt="10" custScaleX="191232">
        <dgm:presLayoutVars>
          <dgm:bulletEnabled val="1"/>
        </dgm:presLayoutVars>
      </dgm:prSet>
      <dgm:spPr/>
    </dgm:pt>
    <dgm:pt modelId="{229330A7-40F6-49AD-94B9-B8249A4C9709}" type="pres">
      <dgm:prSet presAssocID="{9392FD62-5502-4F85-A656-DDBCF7A0DF0C}" presName="sibTrans" presStyleLbl="bgSibTrans2D1" presStyleIdx="5" presStyleCnt="9"/>
      <dgm:spPr/>
    </dgm:pt>
    <dgm:pt modelId="{F53A0DE4-DC1E-4CB9-8312-7D22134E10A8}" type="pres">
      <dgm:prSet presAssocID="{5CFA537D-3FFB-479B-BA5C-F8D5F209820D}" presName="compNode" presStyleCnt="0"/>
      <dgm:spPr/>
    </dgm:pt>
    <dgm:pt modelId="{83B6C582-1966-484B-9B07-2109943911A8}" type="pres">
      <dgm:prSet presAssocID="{5CFA537D-3FFB-479B-BA5C-F8D5F209820D}" presName="dummyConnPt" presStyleCnt="0"/>
      <dgm:spPr/>
    </dgm:pt>
    <dgm:pt modelId="{1C57667A-992F-4281-8A20-7F764D087289}" type="pres">
      <dgm:prSet presAssocID="{5CFA537D-3FFB-479B-BA5C-F8D5F209820D}" presName="node" presStyleLbl="node1" presStyleIdx="6" presStyleCnt="10" custScaleX="191232">
        <dgm:presLayoutVars>
          <dgm:bulletEnabled val="1"/>
        </dgm:presLayoutVars>
      </dgm:prSet>
      <dgm:spPr/>
    </dgm:pt>
    <dgm:pt modelId="{6122B741-6D88-4B9B-8F24-55070D3CFBA0}" type="pres">
      <dgm:prSet presAssocID="{FFADF194-9274-4528-A9CA-D4D40D9C18EE}" presName="sibTrans" presStyleLbl="bgSibTrans2D1" presStyleIdx="6" presStyleCnt="9"/>
      <dgm:spPr/>
    </dgm:pt>
    <dgm:pt modelId="{10F1667E-3116-4664-84DB-33E29ABC9C43}" type="pres">
      <dgm:prSet presAssocID="{6824B9E4-8618-444A-BCB0-26DADCFDA752}" presName="compNode" presStyleCnt="0"/>
      <dgm:spPr/>
    </dgm:pt>
    <dgm:pt modelId="{0C1D38A6-189E-4D6F-8F86-12DD48DF3ACE}" type="pres">
      <dgm:prSet presAssocID="{6824B9E4-8618-444A-BCB0-26DADCFDA752}" presName="dummyConnPt" presStyleCnt="0"/>
      <dgm:spPr/>
    </dgm:pt>
    <dgm:pt modelId="{F45FFD26-DFD7-4E44-B4FA-FD41735C56E1}" type="pres">
      <dgm:prSet presAssocID="{6824B9E4-8618-444A-BCB0-26DADCFDA752}" presName="node" presStyleLbl="node1" presStyleIdx="7" presStyleCnt="10" custScaleX="191232">
        <dgm:presLayoutVars>
          <dgm:bulletEnabled val="1"/>
        </dgm:presLayoutVars>
      </dgm:prSet>
      <dgm:spPr/>
    </dgm:pt>
    <dgm:pt modelId="{2C691C34-9AC4-44FE-87DE-E4B046756254}" type="pres">
      <dgm:prSet presAssocID="{5A6B8CA8-095C-4D9B-9998-7B8E2F341BFD}" presName="sibTrans" presStyleLbl="bgSibTrans2D1" presStyleIdx="7" presStyleCnt="9"/>
      <dgm:spPr/>
    </dgm:pt>
    <dgm:pt modelId="{FA5CDF16-842D-4377-B5E1-AC693B718C09}" type="pres">
      <dgm:prSet presAssocID="{F2E11DCD-5359-4725-860F-EB0C9E0654B2}" presName="compNode" presStyleCnt="0"/>
      <dgm:spPr/>
    </dgm:pt>
    <dgm:pt modelId="{8FFC4E97-438A-4711-8D9F-853D5C917ED9}" type="pres">
      <dgm:prSet presAssocID="{F2E11DCD-5359-4725-860F-EB0C9E0654B2}" presName="dummyConnPt" presStyleCnt="0"/>
      <dgm:spPr/>
    </dgm:pt>
    <dgm:pt modelId="{FB6A32D3-5523-4E84-98E6-FDC0A10DAB45}" type="pres">
      <dgm:prSet presAssocID="{F2E11DCD-5359-4725-860F-EB0C9E0654B2}" presName="node" presStyleLbl="node1" presStyleIdx="8" presStyleCnt="10" custScaleX="191232">
        <dgm:presLayoutVars>
          <dgm:bulletEnabled val="1"/>
        </dgm:presLayoutVars>
      </dgm:prSet>
      <dgm:spPr/>
    </dgm:pt>
    <dgm:pt modelId="{F5A0FC0E-A3EC-4427-9AE4-8E4C10BDB78A}" type="pres">
      <dgm:prSet presAssocID="{8A882E8A-A0C8-4FBC-A0F3-21FCE5491B1E}" presName="sibTrans" presStyleLbl="bgSibTrans2D1" presStyleIdx="8" presStyleCnt="9"/>
      <dgm:spPr/>
    </dgm:pt>
    <dgm:pt modelId="{DD3DB537-FA66-45FE-8A61-710C0BE9DA05}" type="pres">
      <dgm:prSet presAssocID="{964C5072-CAE7-4E67-BBDB-E79C30781976}" presName="compNode" presStyleCnt="0"/>
      <dgm:spPr/>
    </dgm:pt>
    <dgm:pt modelId="{1E5A5A85-EFDA-4EE7-B9F8-E36A1E240234}" type="pres">
      <dgm:prSet presAssocID="{964C5072-CAE7-4E67-BBDB-E79C30781976}" presName="dummyConnPt" presStyleCnt="0"/>
      <dgm:spPr/>
    </dgm:pt>
    <dgm:pt modelId="{7A36286E-3245-48B9-8F4D-BBED92C71D2F}" type="pres">
      <dgm:prSet presAssocID="{964C5072-CAE7-4E67-BBDB-E79C30781976}" presName="node" presStyleLbl="node1" presStyleIdx="9" presStyleCnt="10" custScaleX="191232">
        <dgm:presLayoutVars>
          <dgm:bulletEnabled val="1"/>
        </dgm:presLayoutVars>
      </dgm:prSet>
      <dgm:spPr/>
    </dgm:pt>
  </dgm:ptLst>
  <dgm:cxnLst>
    <dgm:cxn modelId="{D039A510-AD38-486C-A9E3-2C90FC578E98}" srcId="{327AC583-6684-4B57-91F8-38292453525E}" destId="{77361252-3465-4CA1-81E6-5EE9A186F1B9}" srcOrd="5" destOrd="0" parTransId="{0391F025-B180-472C-943E-5A6095FE0D14}" sibTransId="{9392FD62-5502-4F85-A656-DDBCF7A0DF0C}"/>
    <dgm:cxn modelId="{D6C17316-AB5D-4101-AC4F-2B0BCF032531}" type="presOf" srcId="{B8D9D345-A22C-4B17-AEFD-E9783213C883}" destId="{C8501464-59EA-4655-BA2E-A14C273E1522}" srcOrd="0" destOrd="0" presId="urn:microsoft.com/office/officeart/2005/8/layout/bProcess4"/>
    <dgm:cxn modelId="{53E8E117-583E-4A89-AD15-7B39896BCF99}" type="presOf" srcId="{175EC3BA-B9B0-4D8E-9DEB-9E8F538C581C}" destId="{490E3BB2-5021-45E5-9C11-3675D842D3D7}" srcOrd="0" destOrd="0" presId="urn:microsoft.com/office/officeart/2005/8/layout/bProcess4"/>
    <dgm:cxn modelId="{35B6951C-587B-466F-B68C-AAB986CAF078}" type="presOf" srcId="{A1E1A7F9-4958-4EF3-8A1A-B26FA55A9AA5}" destId="{82506D7A-9C9F-4DEE-9666-915B23936D6E}" srcOrd="0" destOrd="0" presId="urn:microsoft.com/office/officeart/2005/8/layout/bProcess4"/>
    <dgm:cxn modelId="{A6ADB926-5388-4F0C-9E03-ABB4863444F6}" type="presOf" srcId="{77361252-3465-4CA1-81E6-5EE9A186F1B9}" destId="{96CF980C-E9F0-4DC4-877E-B2B896A3083A}" srcOrd="0" destOrd="0" presId="urn:microsoft.com/office/officeart/2005/8/layout/bProcess4"/>
    <dgm:cxn modelId="{86C5472D-E5FA-4F59-85E9-BAC0D491D0F4}" type="presOf" srcId="{7EB97CF7-5506-44F7-82A5-9C173AEBA347}" destId="{2FE0BAEE-69CB-47A7-96FB-A27838FE7904}" srcOrd="0" destOrd="0" presId="urn:microsoft.com/office/officeart/2005/8/layout/bProcess4"/>
    <dgm:cxn modelId="{B8406B2E-E085-413B-B214-1B49D7B6D0BA}" srcId="{327AC583-6684-4B57-91F8-38292453525E}" destId="{7EB97CF7-5506-44F7-82A5-9C173AEBA347}" srcOrd="4" destOrd="0" parTransId="{7F74B23E-A016-48BB-8018-B3F46FB76E69}" sibTransId="{B9C96FE2-4E83-46C0-B3BC-2B79AF15D7F6}"/>
    <dgm:cxn modelId="{133E9C2F-862F-4FB2-BA67-F6661129D3A1}" type="presOf" srcId="{9392FD62-5502-4F85-A656-DDBCF7A0DF0C}" destId="{229330A7-40F6-49AD-94B9-B8249A4C9709}" srcOrd="0" destOrd="0" presId="urn:microsoft.com/office/officeart/2005/8/layout/bProcess4"/>
    <dgm:cxn modelId="{A171FA35-3AB9-4D4E-848E-338BA993ABC7}" type="presOf" srcId="{C48B6AB3-9EC8-49EA-AE92-E993BE4645CB}" destId="{66AAD1C5-1D95-479E-B682-FD4930C3CBF1}" srcOrd="0" destOrd="0" presId="urn:microsoft.com/office/officeart/2005/8/layout/bProcess4"/>
    <dgm:cxn modelId="{EA1F693E-30DF-4FFE-B5EB-382A8B4795B9}" type="presOf" srcId="{6824B9E4-8618-444A-BCB0-26DADCFDA752}" destId="{F45FFD26-DFD7-4E44-B4FA-FD41735C56E1}" srcOrd="0" destOrd="0" presId="urn:microsoft.com/office/officeart/2005/8/layout/bProcess4"/>
    <dgm:cxn modelId="{7EAABE63-8B3E-41DE-AAF2-7F9FFFAD278E}" srcId="{327AC583-6684-4B57-91F8-38292453525E}" destId="{5CFA537D-3FFB-479B-BA5C-F8D5F209820D}" srcOrd="6" destOrd="0" parTransId="{24130F0C-2155-47A2-87B1-3BE7B0C3EB47}" sibTransId="{FFADF194-9274-4528-A9CA-D4D40D9C18EE}"/>
    <dgm:cxn modelId="{0EA7AA6B-E7C4-43B9-B5D7-0CF33A39FFB9}" srcId="{327AC583-6684-4B57-91F8-38292453525E}" destId="{F2E11DCD-5359-4725-860F-EB0C9E0654B2}" srcOrd="8" destOrd="0" parTransId="{C82587A4-7730-41EF-9C3D-1B64C8E0CF23}" sibTransId="{8A882E8A-A0C8-4FBC-A0F3-21FCE5491B1E}"/>
    <dgm:cxn modelId="{B3731151-82F9-4E17-BAE3-9C5BA45F1B1E}" srcId="{327AC583-6684-4B57-91F8-38292453525E}" destId="{54B416A6-E844-486B-9F90-2648BA4A9651}" srcOrd="3" destOrd="0" parTransId="{91618507-3785-40D8-900E-F79DA59757EA}" sibTransId="{C48B6AB3-9EC8-49EA-AE92-E993BE4645CB}"/>
    <dgm:cxn modelId="{76234178-8720-4865-AFC8-FDA18B1C96A0}" type="presOf" srcId="{B9C96FE2-4E83-46C0-B3BC-2B79AF15D7F6}" destId="{638609CD-B51B-4E4B-8AD2-C68C231507B1}" srcOrd="0" destOrd="0" presId="urn:microsoft.com/office/officeart/2005/8/layout/bProcess4"/>
    <dgm:cxn modelId="{6340F079-90C2-4843-8AE3-0843A496C3BA}" srcId="{327AC583-6684-4B57-91F8-38292453525E}" destId="{6824B9E4-8618-444A-BCB0-26DADCFDA752}" srcOrd="7" destOrd="0" parTransId="{A916187E-1281-4FF7-81EE-54B8C02D2790}" sibTransId="{5A6B8CA8-095C-4D9B-9998-7B8E2F341BFD}"/>
    <dgm:cxn modelId="{6C97C780-8AA2-4976-8A20-B752DC18CEF7}" type="presOf" srcId="{5CFA537D-3FFB-479B-BA5C-F8D5F209820D}" destId="{1C57667A-992F-4281-8A20-7F764D087289}" srcOrd="0" destOrd="0" presId="urn:microsoft.com/office/officeart/2005/8/layout/bProcess4"/>
    <dgm:cxn modelId="{C627CE82-65CF-4E08-B7A3-3C9B4ED1CD53}" type="presOf" srcId="{F2E11DCD-5359-4725-860F-EB0C9E0654B2}" destId="{FB6A32D3-5523-4E84-98E6-FDC0A10DAB45}" srcOrd="0" destOrd="0" presId="urn:microsoft.com/office/officeart/2005/8/layout/bProcess4"/>
    <dgm:cxn modelId="{BA42C888-1EE2-4129-93FC-700D0BF1256C}" type="presOf" srcId="{72FDA585-DBE5-40C8-9D71-F0ADE449B9F5}" destId="{4AF3FB46-9489-41BA-87A2-E9399B4825B3}" srcOrd="0" destOrd="0" presId="urn:microsoft.com/office/officeart/2005/8/layout/bProcess4"/>
    <dgm:cxn modelId="{41A3FE89-6F1E-40A3-A2A3-F4407276809C}" type="presOf" srcId="{7F603E7D-78FA-4B56-B44F-CBD5B520FB29}" destId="{23D5327B-E175-4BBD-8BE4-3D5FF0EF2D21}" srcOrd="0" destOrd="0" presId="urn:microsoft.com/office/officeart/2005/8/layout/bProcess4"/>
    <dgm:cxn modelId="{A15D8F9C-0770-4AA6-9941-167BD152E51C}" srcId="{327AC583-6684-4B57-91F8-38292453525E}" destId="{964C5072-CAE7-4E67-BBDB-E79C30781976}" srcOrd="9" destOrd="0" parTransId="{9A0BFFB7-5C66-4F61-8352-C2B7299933D0}" sibTransId="{479FA05E-D87D-4426-A35F-0584EB754911}"/>
    <dgm:cxn modelId="{E3184EAD-091D-4D68-83A7-6821F3C2EEC3}" type="presOf" srcId="{964C5072-CAE7-4E67-BBDB-E79C30781976}" destId="{7A36286E-3245-48B9-8F4D-BBED92C71D2F}" srcOrd="0" destOrd="0" presId="urn:microsoft.com/office/officeart/2005/8/layout/bProcess4"/>
    <dgm:cxn modelId="{26C757B6-0E5D-4E5E-B1A5-F384B22D7B75}" srcId="{327AC583-6684-4B57-91F8-38292453525E}" destId="{25D5CA13-61C2-47C2-AA45-D6E95ADD19BA}" srcOrd="2" destOrd="0" parTransId="{98CAA5AC-7D10-4D24-87B0-DA525382C95C}" sibTransId="{A1E1A7F9-4958-4EF3-8A1A-B26FA55A9AA5}"/>
    <dgm:cxn modelId="{3CB5CEBB-44C0-486F-8945-A1053EA53D5E}" type="presOf" srcId="{327AC583-6684-4B57-91F8-38292453525E}" destId="{131616CE-59E4-4490-89E2-34B594EBB0FB}" srcOrd="0" destOrd="0" presId="urn:microsoft.com/office/officeart/2005/8/layout/bProcess4"/>
    <dgm:cxn modelId="{9051E3CE-E9B1-48C1-9B24-27C5526B55A7}" type="presOf" srcId="{8A882E8A-A0C8-4FBC-A0F3-21FCE5491B1E}" destId="{F5A0FC0E-A3EC-4427-9AE4-8E4C10BDB78A}" srcOrd="0" destOrd="0" presId="urn:microsoft.com/office/officeart/2005/8/layout/bProcess4"/>
    <dgm:cxn modelId="{105BF5CE-A1CC-4AD8-BA54-2236E540C7C2}" srcId="{327AC583-6684-4B57-91F8-38292453525E}" destId="{B8D9D345-A22C-4B17-AEFD-E9783213C883}" srcOrd="1" destOrd="0" parTransId="{2D8DBDD5-C6C2-43B0-A9FC-3F21B7492D27}" sibTransId="{7F603E7D-78FA-4B56-B44F-CBD5B520FB29}"/>
    <dgm:cxn modelId="{6725AAD3-C1DB-45AE-AD02-16B0578D29ED}" type="presOf" srcId="{25D5CA13-61C2-47C2-AA45-D6E95ADD19BA}" destId="{B94AEDE9-4D44-4D1B-9962-28387C9E2E13}" srcOrd="0" destOrd="0" presId="urn:microsoft.com/office/officeart/2005/8/layout/bProcess4"/>
    <dgm:cxn modelId="{784503DA-26EB-4356-ABAF-B9D61D573CDA}" type="presOf" srcId="{5A6B8CA8-095C-4D9B-9998-7B8E2F341BFD}" destId="{2C691C34-9AC4-44FE-87DE-E4B046756254}" srcOrd="0" destOrd="0" presId="urn:microsoft.com/office/officeart/2005/8/layout/bProcess4"/>
    <dgm:cxn modelId="{0FCF0EE4-D3AC-49FF-A943-3A7C2AE7EBB5}" type="presOf" srcId="{54B416A6-E844-486B-9F90-2648BA4A9651}" destId="{8F95FE89-5A12-469C-8937-D78685C69A38}" srcOrd="0" destOrd="0" presId="urn:microsoft.com/office/officeart/2005/8/layout/bProcess4"/>
    <dgm:cxn modelId="{5C63EEEC-DF72-4F9E-B69B-D85BD83E617E}" srcId="{327AC583-6684-4B57-91F8-38292453525E}" destId="{72FDA585-DBE5-40C8-9D71-F0ADE449B9F5}" srcOrd="0" destOrd="0" parTransId="{971AC402-1C51-4DA9-872D-A6E64D4CFA09}" sibTransId="{175EC3BA-B9B0-4D8E-9DEB-9E8F538C581C}"/>
    <dgm:cxn modelId="{4415E2FB-E99A-4AB6-92F5-4610CC284B49}" type="presOf" srcId="{FFADF194-9274-4528-A9CA-D4D40D9C18EE}" destId="{6122B741-6D88-4B9B-8F24-55070D3CFBA0}" srcOrd="0" destOrd="0" presId="urn:microsoft.com/office/officeart/2005/8/layout/bProcess4"/>
    <dgm:cxn modelId="{E9F075B5-2453-4FA2-A633-551D11765141}" type="presParOf" srcId="{131616CE-59E4-4490-89E2-34B594EBB0FB}" destId="{3BDA7E24-D6B3-4B23-8432-BD4D8C0CEEEE}" srcOrd="0" destOrd="0" presId="urn:microsoft.com/office/officeart/2005/8/layout/bProcess4"/>
    <dgm:cxn modelId="{CA3C33CB-9945-413A-9709-7701BD05480B}" type="presParOf" srcId="{3BDA7E24-D6B3-4B23-8432-BD4D8C0CEEEE}" destId="{41204056-DB67-4D8F-8FC9-874E99592F18}" srcOrd="0" destOrd="0" presId="urn:microsoft.com/office/officeart/2005/8/layout/bProcess4"/>
    <dgm:cxn modelId="{F19DA4A8-5326-4F60-9AB7-9B53E8C5EE1B}" type="presParOf" srcId="{3BDA7E24-D6B3-4B23-8432-BD4D8C0CEEEE}" destId="{4AF3FB46-9489-41BA-87A2-E9399B4825B3}" srcOrd="1" destOrd="0" presId="urn:microsoft.com/office/officeart/2005/8/layout/bProcess4"/>
    <dgm:cxn modelId="{D6681ADE-477D-4225-862D-89275658FDF0}" type="presParOf" srcId="{131616CE-59E4-4490-89E2-34B594EBB0FB}" destId="{490E3BB2-5021-45E5-9C11-3675D842D3D7}" srcOrd="1" destOrd="0" presId="urn:microsoft.com/office/officeart/2005/8/layout/bProcess4"/>
    <dgm:cxn modelId="{ACDC83F7-2F83-40CB-9301-E0A883E42032}" type="presParOf" srcId="{131616CE-59E4-4490-89E2-34B594EBB0FB}" destId="{B8052DBA-B180-4177-B6E4-BE23248FC788}" srcOrd="2" destOrd="0" presId="urn:microsoft.com/office/officeart/2005/8/layout/bProcess4"/>
    <dgm:cxn modelId="{8261F005-CB60-4B70-BC43-C9B229FCC35D}" type="presParOf" srcId="{B8052DBA-B180-4177-B6E4-BE23248FC788}" destId="{4D193959-9D70-4AA6-AD09-6374C5BF0A2D}" srcOrd="0" destOrd="0" presId="urn:microsoft.com/office/officeart/2005/8/layout/bProcess4"/>
    <dgm:cxn modelId="{E52606AC-6C94-48DD-9FFC-FA3A4A45ED31}" type="presParOf" srcId="{B8052DBA-B180-4177-B6E4-BE23248FC788}" destId="{C8501464-59EA-4655-BA2E-A14C273E1522}" srcOrd="1" destOrd="0" presId="urn:microsoft.com/office/officeart/2005/8/layout/bProcess4"/>
    <dgm:cxn modelId="{6FEDEA3B-0A21-430C-ABBE-399237F87509}" type="presParOf" srcId="{131616CE-59E4-4490-89E2-34B594EBB0FB}" destId="{23D5327B-E175-4BBD-8BE4-3D5FF0EF2D21}" srcOrd="3" destOrd="0" presId="urn:microsoft.com/office/officeart/2005/8/layout/bProcess4"/>
    <dgm:cxn modelId="{BCB184B5-8F0B-49B2-B66D-3914DD0C43F0}" type="presParOf" srcId="{131616CE-59E4-4490-89E2-34B594EBB0FB}" destId="{6F5CA798-CB0D-47B0-810F-61D9575A2187}" srcOrd="4" destOrd="0" presId="urn:microsoft.com/office/officeart/2005/8/layout/bProcess4"/>
    <dgm:cxn modelId="{F06F500A-285E-49F8-8883-D1D268139FAD}" type="presParOf" srcId="{6F5CA798-CB0D-47B0-810F-61D9575A2187}" destId="{7AB65216-0F50-4DA2-9CC2-34204231DB43}" srcOrd="0" destOrd="0" presId="urn:microsoft.com/office/officeart/2005/8/layout/bProcess4"/>
    <dgm:cxn modelId="{E847BE79-FF05-4636-B2C3-2442FE43F12E}" type="presParOf" srcId="{6F5CA798-CB0D-47B0-810F-61D9575A2187}" destId="{B94AEDE9-4D44-4D1B-9962-28387C9E2E13}" srcOrd="1" destOrd="0" presId="urn:microsoft.com/office/officeart/2005/8/layout/bProcess4"/>
    <dgm:cxn modelId="{B6EA0D07-8CB3-46CD-9AE4-2BEBB4B64BD6}" type="presParOf" srcId="{131616CE-59E4-4490-89E2-34B594EBB0FB}" destId="{82506D7A-9C9F-4DEE-9666-915B23936D6E}" srcOrd="5" destOrd="0" presId="urn:microsoft.com/office/officeart/2005/8/layout/bProcess4"/>
    <dgm:cxn modelId="{0C6ED719-88BF-42B1-AF19-74DF7136FCDD}" type="presParOf" srcId="{131616CE-59E4-4490-89E2-34B594EBB0FB}" destId="{37C8CA19-75B3-482E-875F-033B1C1F0F0F}" srcOrd="6" destOrd="0" presId="urn:microsoft.com/office/officeart/2005/8/layout/bProcess4"/>
    <dgm:cxn modelId="{3DEE021D-566F-4EED-ADF6-0FB0909CF3BE}" type="presParOf" srcId="{37C8CA19-75B3-482E-875F-033B1C1F0F0F}" destId="{AF9449A0-3BA8-45B5-AB98-B0BD0357B6A1}" srcOrd="0" destOrd="0" presId="urn:microsoft.com/office/officeart/2005/8/layout/bProcess4"/>
    <dgm:cxn modelId="{3CF567DC-846C-4081-9227-78D72FA6336D}" type="presParOf" srcId="{37C8CA19-75B3-482E-875F-033B1C1F0F0F}" destId="{8F95FE89-5A12-469C-8937-D78685C69A38}" srcOrd="1" destOrd="0" presId="urn:microsoft.com/office/officeart/2005/8/layout/bProcess4"/>
    <dgm:cxn modelId="{04094AB8-1DE1-41EA-9C65-11ED6E49E4B0}" type="presParOf" srcId="{131616CE-59E4-4490-89E2-34B594EBB0FB}" destId="{66AAD1C5-1D95-479E-B682-FD4930C3CBF1}" srcOrd="7" destOrd="0" presId="urn:microsoft.com/office/officeart/2005/8/layout/bProcess4"/>
    <dgm:cxn modelId="{B4264D6F-BDBE-499C-AAF0-21F69FDFEF3E}" type="presParOf" srcId="{131616CE-59E4-4490-89E2-34B594EBB0FB}" destId="{D8728C6F-21CC-4636-9412-92FC6552A835}" srcOrd="8" destOrd="0" presId="urn:microsoft.com/office/officeart/2005/8/layout/bProcess4"/>
    <dgm:cxn modelId="{FCCF9389-E26D-4224-AA3C-2AA6D493EB12}" type="presParOf" srcId="{D8728C6F-21CC-4636-9412-92FC6552A835}" destId="{34A8C3DA-E16A-4BD1-8553-CB139C947F00}" srcOrd="0" destOrd="0" presId="urn:microsoft.com/office/officeart/2005/8/layout/bProcess4"/>
    <dgm:cxn modelId="{6C09D7FA-7B3E-43F6-9429-02121AD7F981}" type="presParOf" srcId="{D8728C6F-21CC-4636-9412-92FC6552A835}" destId="{2FE0BAEE-69CB-47A7-96FB-A27838FE7904}" srcOrd="1" destOrd="0" presId="urn:microsoft.com/office/officeart/2005/8/layout/bProcess4"/>
    <dgm:cxn modelId="{6DF64316-340F-41A3-9BC4-300D8A9DAE5B}" type="presParOf" srcId="{131616CE-59E4-4490-89E2-34B594EBB0FB}" destId="{638609CD-B51B-4E4B-8AD2-C68C231507B1}" srcOrd="9" destOrd="0" presId="urn:microsoft.com/office/officeart/2005/8/layout/bProcess4"/>
    <dgm:cxn modelId="{BBC8894C-9B06-4120-9092-A34EDD9B4072}" type="presParOf" srcId="{131616CE-59E4-4490-89E2-34B594EBB0FB}" destId="{D14DF2F8-79DB-420B-B255-BBFBAF8FA399}" srcOrd="10" destOrd="0" presId="urn:microsoft.com/office/officeart/2005/8/layout/bProcess4"/>
    <dgm:cxn modelId="{F6358C0F-D939-40D7-AD9A-7DE6B5A078B3}" type="presParOf" srcId="{D14DF2F8-79DB-420B-B255-BBFBAF8FA399}" destId="{527574D9-F675-45B0-BC4B-3EF47804ED73}" srcOrd="0" destOrd="0" presId="urn:microsoft.com/office/officeart/2005/8/layout/bProcess4"/>
    <dgm:cxn modelId="{9F62FD4D-AABC-46D5-9859-737CAEC18B60}" type="presParOf" srcId="{D14DF2F8-79DB-420B-B255-BBFBAF8FA399}" destId="{96CF980C-E9F0-4DC4-877E-B2B896A3083A}" srcOrd="1" destOrd="0" presId="urn:microsoft.com/office/officeart/2005/8/layout/bProcess4"/>
    <dgm:cxn modelId="{013E6D2E-68D3-4C2E-938E-1FA8048BA834}" type="presParOf" srcId="{131616CE-59E4-4490-89E2-34B594EBB0FB}" destId="{229330A7-40F6-49AD-94B9-B8249A4C9709}" srcOrd="11" destOrd="0" presId="urn:microsoft.com/office/officeart/2005/8/layout/bProcess4"/>
    <dgm:cxn modelId="{2C5E4522-73E6-4320-982C-66160D11F76C}" type="presParOf" srcId="{131616CE-59E4-4490-89E2-34B594EBB0FB}" destId="{F53A0DE4-DC1E-4CB9-8312-7D22134E10A8}" srcOrd="12" destOrd="0" presId="urn:microsoft.com/office/officeart/2005/8/layout/bProcess4"/>
    <dgm:cxn modelId="{B90C3A9B-0613-4844-B87F-7BB847254A0D}" type="presParOf" srcId="{F53A0DE4-DC1E-4CB9-8312-7D22134E10A8}" destId="{83B6C582-1966-484B-9B07-2109943911A8}" srcOrd="0" destOrd="0" presId="urn:microsoft.com/office/officeart/2005/8/layout/bProcess4"/>
    <dgm:cxn modelId="{081B8703-CB07-46BA-BD36-1E5B7A2FB4E5}" type="presParOf" srcId="{F53A0DE4-DC1E-4CB9-8312-7D22134E10A8}" destId="{1C57667A-992F-4281-8A20-7F764D087289}" srcOrd="1" destOrd="0" presId="urn:microsoft.com/office/officeart/2005/8/layout/bProcess4"/>
    <dgm:cxn modelId="{0DBA54BC-398E-4B30-BD92-1A1BB64BA80F}" type="presParOf" srcId="{131616CE-59E4-4490-89E2-34B594EBB0FB}" destId="{6122B741-6D88-4B9B-8F24-55070D3CFBA0}" srcOrd="13" destOrd="0" presId="urn:microsoft.com/office/officeart/2005/8/layout/bProcess4"/>
    <dgm:cxn modelId="{25CA145D-6B6B-4030-9587-CB767703C0D5}" type="presParOf" srcId="{131616CE-59E4-4490-89E2-34B594EBB0FB}" destId="{10F1667E-3116-4664-84DB-33E29ABC9C43}" srcOrd="14" destOrd="0" presId="urn:microsoft.com/office/officeart/2005/8/layout/bProcess4"/>
    <dgm:cxn modelId="{5B6142E8-B580-4DF1-A238-FA32CE041429}" type="presParOf" srcId="{10F1667E-3116-4664-84DB-33E29ABC9C43}" destId="{0C1D38A6-189E-4D6F-8F86-12DD48DF3ACE}" srcOrd="0" destOrd="0" presId="urn:microsoft.com/office/officeart/2005/8/layout/bProcess4"/>
    <dgm:cxn modelId="{31AC678B-A234-496B-997E-D17786F7FD55}" type="presParOf" srcId="{10F1667E-3116-4664-84DB-33E29ABC9C43}" destId="{F45FFD26-DFD7-4E44-B4FA-FD41735C56E1}" srcOrd="1" destOrd="0" presId="urn:microsoft.com/office/officeart/2005/8/layout/bProcess4"/>
    <dgm:cxn modelId="{C01026A0-EA83-4E71-9E47-1920BC6776F5}" type="presParOf" srcId="{131616CE-59E4-4490-89E2-34B594EBB0FB}" destId="{2C691C34-9AC4-44FE-87DE-E4B046756254}" srcOrd="15" destOrd="0" presId="urn:microsoft.com/office/officeart/2005/8/layout/bProcess4"/>
    <dgm:cxn modelId="{EAA70205-EE44-4CC4-8510-7254C54812BF}" type="presParOf" srcId="{131616CE-59E4-4490-89E2-34B594EBB0FB}" destId="{FA5CDF16-842D-4377-B5E1-AC693B718C09}" srcOrd="16" destOrd="0" presId="urn:microsoft.com/office/officeart/2005/8/layout/bProcess4"/>
    <dgm:cxn modelId="{0C99F33D-1AFC-46F3-9502-89702B0E6D19}" type="presParOf" srcId="{FA5CDF16-842D-4377-B5E1-AC693B718C09}" destId="{8FFC4E97-438A-4711-8D9F-853D5C917ED9}" srcOrd="0" destOrd="0" presId="urn:microsoft.com/office/officeart/2005/8/layout/bProcess4"/>
    <dgm:cxn modelId="{918A5B17-7DA2-4F94-9A31-EAE8ACDAF0FB}" type="presParOf" srcId="{FA5CDF16-842D-4377-B5E1-AC693B718C09}" destId="{FB6A32D3-5523-4E84-98E6-FDC0A10DAB45}" srcOrd="1" destOrd="0" presId="urn:microsoft.com/office/officeart/2005/8/layout/bProcess4"/>
    <dgm:cxn modelId="{A70B6967-84EB-4966-A81C-7C1FA5F3D253}" type="presParOf" srcId="{131616CE-59E4-4490-89E2-34B594EBB0FB}" destId="{F5A0FC0E-A3EC-4427-9AE4-8E4C10BDB78A}" srcOrd="17" destOrd="0" presId="urn:microsoft.com/office/officeart/2005/8/layout/bProcess4"/>
    <dgm:cxn modelId="{8B2B8026-9131-45AA-8EA4-3BA8297800D6}" type="presParOf" srcId="{131616CE-59E4-4490-89E2-34B594EBB0FB}" destId="{DD3DB537-FA66-45FE-8A61-710C0BE9DA05}" srcOrd="18" destOrd="0" presId="urn:microsoft.com/office/officeart/2005/8/layout/bProcess4"/>
    <dgm:cxn modelId="{7051D7F7-8920-432F-A9A8-307DA2EE4FA8}" type="presParOf" srcId="{DD3DB537-FA66-45FE-8A61-710C0BE9DA05}" destId="{1E5A5A85-EFDA-4EE7-B9F8-E36A1E240234}" srcOrd="0" destOrd="0" presId="urn:microsoft.com/office/officeart/2005/8/layout/bProcess4"/>
    <dgm:cxn modelId="{AA32BD11-15EE-44DD-BF51-E55F761AF321}" type="presParOf" srcId="{DD3DB537-FA66-45FE-8A61-710C0BE9DA05}" destId="{7A36286E-3245-48B9-8F4D-BBED92C71D2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4DA6DB-1417-4924-B8B0-D5101BD5FD18}" type="doc">
      <dgm:prSet loTypeId="urn:microsoft.com/office/officeart/2008/layout/IncreasingCircleProcess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3B75F90-3D2F-49C2-8777-00A426A3F02E}">
      <dgm:prSet phldrT="[Texto]" custT="1"/>
      <dgm:spPr/>
      <dgm:t>
        <a:bodyPr/>
        <a:lstStyle/>
        <a:p>
          <a:r>
            <a:rPr lang="es-EC" sz="1800" dirty="0"/>
            <a:t>Las empresas demandan preferentemente profesionales con título de </a:t>
          </a:r>
          <a:r>
            <a:rPr lang="es-EC" sz="1800" i="1" u="sng" dirty="0"/>
            <a:t>tercer nivel </a:t>
          </a:r>
          <a:r>
            <a:rPr lang="es-EC" sz="1800" dirty="0"/>
            <a:t>en ramas como: administración de empresas, contabilidad y auditoría, mercadotecnia, comercio exterior y turismo.</a:t>
          </a:r>
          <a:endParaRPr lang="es-ES" sz="1800" dirty="0"/>
        </a:p>
      </dgm:t>
    </dgm:pt>
    <dgm:pt modelId="{F9A266D5-DA2A-475D-9371-26587DE2EDFF}" type="parTrans" cxnId="{496F1A84-DD50-49BE-BBE9-B45B0F58C4E5}">
      <dgm:prSet/>
      <dgm:spPr/>
      <dgm:t>
        <a:bodyPr/>
        <a:lstStyle/>
        <a:p>
          <a:endParaRPr lang="es-ES"/>
        </a:p>
      </dgm:t>
    </dgm:pt>
    <dgm:pt modelId="{43C609E8-DE5D-4871-9D72-4F88D72576CA}" type="sibTrans" cxnId="{496F1A84-DD50-49BE-BBE9-B45B0F58C4E5}">
      <dgm:prSet/>
      <dgm:spPr/>
      <dgm:t>
        <a:bodyPr/>
        <a:lstStyle/>
        <a:p>
          <a:endParaRPr lang="es-ES"/>
        </a:p>
      </dgm:t>
    </dgm:pt>
    <dgm:pt modelId="{9A67FD3C-C9B2-4AD8-B0CE-1BBA3105FC2E}">
      <dgm:prSet phldrT="[Texto]" custT="1"/>
      <dgm:spPr/>
      <dgm:t>
        <a:bodyPr/>
        <a:lstStyle/>
        <a:p>
          <a:r>
            <a:rPr lang="es-ES" sz="1650" dirty="0"/>
            <a:t>Resultado: 34,75%</a:t>
          </a:r>
        </a:p>
      </dgm:t>
    </dgm:pt>
    <dgm:pt modelId="{75226B09-1AE8-4B9B-A429-A1E3D7B66A2A}" type="parTrans" cxnId="{99E45D21-2D0C-485C-B9BC-4CCA1BA5B186}">
      <dgm:prSet/>
      <dgm:spPr/>
      <dgm:t>
        <a:bodyPr/>
        <a:lstStyle/>
        <a:p>
          <a:endParaRPr lang="es-ES"/>
        </a:p>
      </dgm:t>
    </dgm:pt>
    <dgm:pt modelId="{FAF7A81A-1E89-46D4-8712-AAA7A0FB314D}" type="sibTrans" cxnId="{99E45D21-2D0C-485C-B9BC-4CCA1BA5B186}">
      <dgm:prSet/>
      <dgm:spPr/>
      <dgm:t>
        <a:bodyPr/>
        <a:lstStyle/>
        <a:p>
          <a:endParaRPr lang="es-ES"/>
        </a:p>
      </dgm:t>
    </dgm:pt>
    <dgm:pt modelId="{B9B3856A-EFEB-4D1A-8428-42CBE89A58FD}">
      <dgm:prSet phldrT="[Texto]" custT="1"/>
      <dgm:spPr/>
      <dgm:t>
        <a:bodyPr/>
        <a:lstStyle/>
        <a:p>
          <a:r>
            <a:rPr lang="es-EC" sz="1650" dirty="0"/>
            <a:t>La</a:t>
          </a:r>
          <a:r>
            <a:rPr lang="es-EC" sz="1650" b="0" i="1" u="sng" dirty="0"/>
            <a:t> experiencia </a:t>
          </a:r>
          <a:r>
            <a:rPr lang="es-EC" sz="1650" dirty="0"/>
            <a:t>es un factor decisivo al momento de contratar a un profesional en las áreas administrativas.</a:t>
          </a:r>
          <a:endParaRPr lang="es-ES" sz="1650" dirty="0"/>
        </a:p>
      </dgm:t>
    </dgm:pt>
    <dgm:pt modelId="{EFCAD365-76CF-4E7E-B74C-E01AE63C078D}" type="parTrans" cxnId="{BD683C34-8A06-4BBC-9940-0B6EFD2EF5BF}">
      <dgm:prSet/>
      <dgm:spPr/>
      <dgm:t>
        <a:bodyPr/>
        <a:lstStyle/>
        <a:p>
          <a:endParaRPr lang="es-ES"/>
        </a:p>
      </dgm:t>
    </dgm:pt>
    <dgm:pt modelId="{6A5BB7B2-467B-4222-8E94-A1ED9C184F8A}" type="sibTrans" cxnId="{BD683C34-8A06-4BBC-9940-0B6EFD2EF5BF}">
      <dgm:prSet/>
      <dgm:spPr/>
      <dgm:t>
        <a:bodyPr/>
        <a:lstStyle/>
        <a:p>
          <a:endParaRPr lang="es-ES"/>
        </a:p>
      </dgm:t>
    </dgm:pt>
    <dgm:pt modelId="{9A05EF3C-2809-4C7E-AE5B-0B296CFFEA43}">
      <dgm:prSet phldrT="[Texto]" custT="1"/>
      <dgm:spPr/>
      <dgm:t>
        <a:bodyPr/>
        <a:lstStyle/>
        <a:p>
          <a:r>
            <a:rPr lang="es-EC" sz="1650" dirty="0"/>
            <a:t>Resultado: 67,37%</a:t>
          </a:r>
          <a:endParaRPr lang="es-ES" sz="1650" dirty="0"/>
        </a:p>
      </dgm:t>
    </dgm:pt>
    <dgm:pt modelId="{90D3454E-93B3-4143-8324-EA047B8A8F1A}" type="parTrans" cxnId="{FC1CAF3C-0961-4D6E-8073-C15B75C699F1}">
      <dgm:prSet/>
      <dgm:spPr/>
      <dgm:t>
        <a:bodyPr/>
        <a:lstStyle/>
        <a:p>
          <a:endParaRPr lang="es-ES"/>
        </a:p>
      </dgm:t>
    </dgm:pt>
    <dgm:pt modelId="{EA55C75C-1FD1-4780-96AF-195218558F3D}" type="sibTrans" cxnId="{FC1CAF3C-0961-4D6E-8073-C15B75C699F1}">
      <dgm:prSet/>
      <dgm:spPr/>
      <dgm:t>
        <a:bodyPr/>
        <a:lstStyle/>
        <a:p>
          <a:endParaRPr lang="es-ES"/>
        </a:p>
      </dgm:t>
    </dgm:pt>
    <dgm:pt modelId="{0CAC846D-16AA-414B-B65B-924E6A6E6E69}">
      <dgm:prSet phldrT="[Texto]" custT="1"/>
      <dgm:spPr/>
      <dgm:t>
        <a:bodyPr/>
        <a:lstStyle/>
        <a:p>
          <a:r>
            <a:rPr lang="es-EC" sz="1650" dirty="0"/>
            <a:t>Las empresas demandan mayormente profesionales administrativos en los departamentos de </a:t>
          </a:r>
          <a:r>
            <a:rPr lang="es-EC" sz="1650" i="1" u="sng" dirty="0"/>
            <a:t>Ventas y Operaciones.</a:t>
          </a:r>
          <a:endParaRPr lang="es-ES" sz="1650" i="1" u="sng" dirty="0"/>
        </a:p>
      </dgm:t>
    </dgm:pt>
    <dgm:pt modelId="{B4D335C3-ADC8-4D03-AEA8-E7D4AEDE65F1}" type="parTrans" cxnId="{9A4BCDFA-382E-4AAE-B3D0-87B58F48D5AE}">
      <dgm:prSet/>
      <dgm:spPr/>
      <dgm:t>
        <a:bodyPr/>
        <a:lstStyle/>
        <a:p>
          <a:endParaRPr lang="es-ES"/>
        </a:p>
      </dgm:t>
    </dgm:pt>
    <dgm:pt modelId="{5F41F4BA-DE68-408E-AE15-E59435CF47EB}" type="sibTrans" cxnId="{9A4BCDFA-382E-4AAE-B3D0-87B58F48D5AE}">
      <dgm:prSet/>
      <dgm:spPr/>
      <dgm:t>
        <a:bodyPr/>
        <a:lstStyle/>
        <a:p>
          <a:endParaRPr lang="es-ES"/>
        </a:p>
      </dgm:t>
    </dgm:pt>
    <dgm:pt modelId="{D0DDD570-C828-46B1-A015-DABE7D06837C}">
      <dgm:prSet phldrT="[Texto]" custT="1"/>
      <dgm:spPr/>
      <dgm:t>
        <a:bodyPr/>
        <a:lstStyle/>
        <a:p>
          <a:r>
            <a:rPr lang="es-EC" sz="1650" dirty="0"/>
            <a:t>Resultados: </a:t>
          </a:r>
        </a:p>
        <a:p>
          <a:r>
            <a:rPr lang="es-EC" sz="1650" dirty="0"/>
            <a:t>19,07% ventas </a:t>
          </a:r>
        </a:p>
        <a:p>
          <a:r>
            <a:rPr lang="es-EC" sz="1650" dirty="0"/>
            <a:t>17,08%  operaciones,.</a:t>
          </a:r>
          <a:endParaRPr lang="es-ES" sz="1650" dirty="0"/>
        </a:p>
      </dgm:t>
    </dgm:pt>
    <dgm:pt modelId="{E39AF2A4-D90B-4EEC-BF80-7042E5CACE36}" type="parTrans" cxnId="{611AF8D2-5ECB-4E7D-998D-14950E06F8EC}">
      <dgm:prSet/>
      <dgm:spPr/>
      <dgm:t>
        <a:bodyPr/>
        <a:lstStyle/>
        <a:p>
          <a:endParaRPr lang="es-ES"/>
        </a:p>
      </dgm:t>
    </dgm:pt>
    <dgm:pt modelId="{6F61CF83-9581-4A86-8944-8A83B2C1BDE6}" type="sibTrans" cxnId="{611AF8D2-5ECB-4E7D-998D-14950E06F8EC}">
      <dgm:prSet/>
      <dgm:spPr/>
      <dgm:t>
        <a:bodyPr/>
        <a:lstStyle/>
        <a:p>
          <a:endParaRPr lang="es-ES"/>
        </a:p>
      </dgm:t>
    </dgm:pt>
    <dgm:pt modelId="{17FBC400-5DEB-4835-9DC0-D7A9DC51BA81}" type="pres">
      <dgm:prSet presAssocID="{724DA6DB-1417-4924-B8B0-D5101BD5FD18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2CC63F0A-962B-41AC-958A-F86AEF818CCA}" type="pres">
      <dgm:prSet presAssocID="{93B75F90-3D2F-49C2-8777-00A426A3F02E}" presName="composite" presStyleCnt="0"/>
      <dgm:spPr/>
    </dgm:pt>
    <dgm:pt modelId="{22E8F087-4292-43AA-9AF8-AEDD657ED067}" type="pres">
      <dgm:prSet presAssocID="{93B75F90-3D2F-49C2-8777-00A426A3F02E}" presName="BackAccent" presStyleLbl="bgShp" presStyleIdx="0" presStyleCnt="3"/>
      <dgm:spPr/>
    </dgm:pt>
    <dgm:pt modelId="{3FF708EA-17B9-4207-B0CB-E07E6AD19383}" type="pres">
      <dgm:prSet presAssocID="{93B75F90-3D2F-49C2-8777-00A426A3F02E}" presName="Accent" presStyleLbl="alignNode1" presStyleIdx="0" presStyleCnt="3"/>
      <dgm:spPr/>
    </dgm:pt>
    <dgm:pt modelId="{723C8FE6-2A60-4AC1-AC0F-005133DCE737}" type="pres">
      <dgm:prSet presAssocID="{93B75F90-3D2F-49C2-8777-00A426A3F02E}" presName="Child" presStyleLbl="revTx" presStyleIdx="0" presStyleCnt="6" custScaleY="39100" custLinFactNeighborX="-3517" custLinFactNeighborY="-26097">
        <dgm:presLayoutVars>
          <dgm:chMax val="0"/>
          <dgm:chPref val="0"/>
          <dgm:bulletEnabled val="1"/>
        </dgm:presLayoutVars>
      </dgm:prSet>
      <dgm:spPr/>
    </dgm:pt>
    <dgm:pt modelId="{B60CE556-28B1-4482-8733-D408DFF28DF5}" type="pres">
      <dgm:prSet presAssocID="{93B75F90-3D2F-49C2-8777-00A426A3F02E}" presName="Parent" presStyleLbl="revTx" presStyleIdx="1" presStyleCnt="6" custScaleX="105782">
        <dgm:presLayoutVars>
          <dgm:chMax val="1"/>
          <dgm:chPref val="1"/>
          <dgm:bulletEnabled val="1"/>
        </dgm:presLayoutVars>
      </dgm:prSet>
      <dgm:spPr/>
    </dgm:pt>
    <dgm:pt modelId="{AB2CF108-0DDD-4AB9-A2D1-3139763D51DD}" type="pres">
      <dgm:prSet presAssocID="{43C609E8-DE5D-4871-9D72-4F88D72576CA}" presName="sibTrans" presStyleCnt="0"/>
      <dgm:spPr/>
    </dgm:pt>
    <dgm:pt modelId="{87659336-0044-4221-BF90-A7722280EA46}" type="pres">
      <dgm:prSet presAssocID="{B9B3856A-EFEB-4D1A-8428-42CBE89A58FD}" presName="composite" presStyleCnt="0"/>
      <dgm:spPr/>
    </dgm:pt>
    <dgm:pt modelId="{473C8C72-0C37-4C87-92E3-1B15C9FF600E}" type="pres">
      <dgm:prSet presAssocID="{B9B3856A-EFEB-4D1A-8428-42CBE89A58FD}" presName="BackAccent" presStyleLbl="bgShp" presStyleIdx="1" presStyleCnt="3"/>
      <dgm:spPr/>
    </dgm:pt>
    <dgm:pt modelId="{66A792A4-AB1E-482B-A0A1-A591439CAE7A}" type="pres">
      <dgm:prSet presAssocID="{B9B3856A-EFEB-4D1A-8428-42CBE89A58FD}" presName="Accent" presStyleLbl="alignNode1" presStyleIdx="1" presStyleCnt="3"/>
      <dgm:spPr/>
    </dgm:pt>
    <dgm:pt modelId="{4C6254E9-E147-42F8-A492-336B1DE7045C}" type="pres">
      <dgm:prSet presAssocID="{B9B3856A-EFEB-4D1A-8428-42CBE89A58FD}" presName="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12DBE398-3211-4F4A-AD37-9ECF060F58F1}" type="pres">
      <dgm:prSet presAssocID="{B9B3856A-EFEB-4D1A-8428-42CBE89A58FD}" presName="Parent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89A148D4-6681-4C3C-9D41-32CA5E4F5D93}" type="pres">
      <dgm:prSet presAssocID="{6A5BB7B2-467B-4222-8E94-A1ED9C184F8A}" presName="sibTrans" presStyleCnt="0"/>
      <dgm:spPr/>
    </dgm:pt>
    <dgm:pt modelId="{0D587920-01F6-4208-AB6C-A9DC1F1D4352}" type="pres">
      <dgm:prSet presAssocID="{0CAC846D-16AA-414B-B65B-924E6A6E6E69}" presName="composite" presStyleCnt="0"/>
      <dgm:spPr/>
    </dgm:pt>
    <dgm:pt modelId="{022E8384-BDA2-4D52-A54B-EDECC8DFD256}" type="pres">
      <dgm:prSet presAssocID="{0CAC846D-16AA-414B-B65B-924E6A6E6E69}" presName="BackAccent" presStyleLbl="bgShp" presStyleIdx="2" presStyleCnt="3"/>
      <dgm:spPr/>
    </dgm:pt>
    <dgm:pt modelId="{186100CB-7032-4F98-A741-5AD9493AFC77}" type="pres">
      <dgm:prSet presAssocID="{0CAC846D-16AA-414B-B65B-924E6A6E6E69}" presName="Accent" presStyleLbl="alignNode1" presStyleIdx="2" presStyleCnt="3"/>
      <dgm:spPr/>
    </dgm:pt>
    <dgm:pt modelId="{A104DF10-1E36-4B97-8CAB-704CE3B429C1}" type="pres">
      <dgm:prSet presAssocID="{0CAC846D-16AA-414B-B65B-924E6A6E6E69}" presName="Child" presStyleLbl="revTx" presStyleIdx="4" presStyleCnt="6" custLinFactNeighborX="102" custLinFactNeighborY="9016">
        <dgm:presLayoutVars>
          <dgm:chMax val="0"/>
          <dgm:chPref val="0"/>
          <dgm:bulletEnabled val="1"/>
        </dgm:presLayoutVars>
      </dgm:prSet>
      <dgm:spPr/>
    </dgm:pt>
    <dgm:pt modelId="{BD61D0BA-1226-4B22-8C95-B039FCA19927}" type="pres">
      <dgm:prSet presAssocID="{0CAC846D-16AA-414B-B65B-924E6A6E6E69}" presName="Parent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99E45D21-2D0C-485C-B9BC-4CCA1BA5B186}" srcId="{93B75F90-3D2F-49C2-8777-00A426A3F02E}" destId="{9A67FD3C-C9B2-4AD8-B0CE-1BBA3105FC2E}" srcOrd="0" destOrd="0" parTransId="{75226B09-1AE8-4B9B-A429-A1E3D7B66A2A}" sibTransId="{FAF7A81A-1E89-46D4-8712-AAA7A0FB314D}"/>
    <dgm:cxn modelId="{BD683C34-8A06-4BBC-9940-0B6EFD2EF5BF}" srcId="{724DA6DB-1417-4924-B8B0-D5101BD5FD18}" destId="{B9B3856A-EFEB-4D1A-8428-42CBE89A58FD}" srcOrd="1" destOrd="0" parTransId="{EFCAD365-76CF-4E7E-B74C-E01AE63C078D}" sibTransId="{6A5BB7B2-467B-4222-8E94-A1ED9C184F8A}"/>
    <dgm:cxn modelId="{FC1CAF3C-0961-4D6E-8073-C15B75C699F1}" srcId="{B9B3856A-EFEB-4D1A-8428-42CBE89A58FD}" destId="{9A05EF3C-2809-4C7E-AE5B-0B296CFFEA43}" srcOrd="0" destOrd="0" parTransId="{90D3454E-93B3-4143-8324-EA047B8A8F1A}" sibTransId="{EA55C75C-1FD1-4780-96AF-195218558F3D}"/>
    <dgm:cxn modelId="{DCB67164-AF3B-4B66-917B-2781AE4EC7F8}" type="presOf" srcId="{9A05EF3C-2809-4C7E-AE5B-0B296CFFEA43}" destId="{4C6254E9-E147-42F8-A492-336B1DE7045C}" srcOrd="0" destOrd="0" presId="urn:microsoft.com/office/officeart/2008/layout/IncreasingCircleProcess"/>
    <dgm:cxn modelId="{215CEE6B-DF7B-4983-A47D-95C9C312F0FA}" type="presOf" srcId="{D0DDD570-C828-46B1-A015-DABE7D06837C}" destId="{A104DF10-1E36-4B97-8CAB-704CE3B429C1}" srcOrd="0" destOrd="0" presId="urn:microsoft.com/office/officeart/2008/layout/IncreasingCircleProcess"/>
    <dgm:cxn modelId="{496F1A84-DD50-49BE-BBE9-B45B0F58C4E5}" srcId="{724DA6DB-1417-4924-B8B0-D5101BD5FD18}" destId="{93B75F90-3D2F-49C2-8777-00A426A3F02E}" srcOrd="0" destOrd="0" parTransId="{F9A266D5-DA2A-475D-9371-26587DE2EDFF}" sibTransId="{43C609E8-DE5D-4871-9D72-4F88D72576CA}"/>
    <dgm:cxn modelId="{37E05E8A-772D-478B-9BAA-C135AF11B5D6}" type="presOf" srcId="{93B75F90-3D2F-49C2-8777-00A426A3F02E}" destId="{B60CE556-28B1-4482-8733-D408DFF28DF5}" srcOrd="0" destOrd="0" presId="urn:microsoft.com/office/officeart/2008/layout/IncreasingCircleProcess"/>
    <dgm:cxn modelId="{4DB9BC8A-0FC0-4B66-9375-3CE939CA90D9}" type="presOf" srcId="{0CAC846D-16AA-414B-B65B-924E6A6E6E69}" destId="{BD61D0BA-1226-4B22-8C95-B039FCA19927}" srcOrd="0" destOrd="0" presId="urn:microsoft.com/office/officeart/2008/layout/IncreasingCircleProcess"/>
    <dgm:cxn modelId="{C9045A8E-0DD0-4029-BACE-A09BD03CCE6F}" type="presOf" srcId="{724DA6DB-1417-4924-B8B0-D5101BD5FD18}" destId="{17FBC400-5DEB-4835-9DC0-D7A9DC51BA81}" srcOrd="0" destOrd="0" presId="urn:microsoft.com/office/officeart/2008/layout/IncreasingCircleProcess"/>
    <dgm:cxn modelId="{AAF18ABE-DB4E-4029-99C2-98D557811EC0}" type="presOf" srcId="{9A67FD3C-C9B2-4AD8-B0CE-1BBA3105FC2E}" destId="{723C8FE6-2A60-4AC1-AC0F-005133DCE737}" srcOrd="0" destOrd="0" presId="urn:microsoft.com/office/officeart/2008/layout/IncreasingCircleProcess"/>
    <dgm:cxn modelId="{611AF8D2-5ECB-4E7D-998D-14950E06F8EC}" srcId="{0CAC846D-16AA-414B-B65B-924E6A6E6E69}" destId="{D0DDD570-C828-46B1-A015-DABE7D06837C}" srcOrd="0" destOrd="0" parTransId="{E39AF2A4-D90B-4EEC-BF80-7042E5CACE36}" sibTransId="{6F61CF83-9581-4A86-8944-8A83B2C1BDE6}"/>
    <dgm:cxn modelId="{9DC9D5DF-D088-493B-B38B-736A82265EAB}" type="presOf" srcId="{B9B3856A-EFEB-4D1A-8428-42CBE89A58FD}" destId="{12DBE398-3211-4F4A-AD37-9ECF060F58F1}" srcOrd="0" destOrd="0" presId="urn:microsoft.com/office/officeart/2008/layout/IncreasingCircleProcess"/>
    <dgm:cxn modelId="{9A4BCDFA-382E-4AAE-B3D0-87B58F48D5AE}" srcId="{724DA6DB-1417-4924-B8B0-D5101BD5FD18}" destId="{0CAC846D-16AA-414B-B65B-924E6A6E6E69}" srcOrd="2" destOrd="0" parTransId="{B4D335C3-ADC8-4D03-AEA8-E7D4AEDE65F1}" sibTransId="{5F41F4BA-DE68-408E-AE15-E59435CF47EB}"/>
    <dgm:cxn modelId="{9189E1BE-9EFC-4BF8-B78D-FD33517B68AF}" type="presParOf" srcId="{17FBC400-5DEB-4835-9DC0-D7A9DC51BA81}" destId="{2CC63F0A-962B-41AC-958A-F86AEF818CCA}" srcOrd="0" destOrd="0" presId="urn:microsoft.com/office/officeart/2008/layout/IncreasingCircleProcess"/>
    <dgm:cxn modelId="{820D973C-7422-469E-8F66-B09C774586EA}" type="presParOf" srcId="{2CC63F0A-962B-41AC-958A-F86AEF818CCA}" destId="{22E8F087-4292-43AA-9AF8-AEDD657ED067}" srcOrd="0" destOrd="0" presId="urn:microsoft.com/office/officeart/2008/layout/IncreasingCircleProcess"/>
    <dgm:cxn modelId="{062018FE-24BD-421B-AED7-DBFC5493D225}" type="presParOf" srcId="{2CC63F0A-962B-41AC-958A-F86AEF818CCA}" destId="{3FF708EA-17B9-4207-B0CB-E07E6AD19383}" srcOrd="1" destOrd="0" presId="urn:microsoft.com/office/officeart/2008/layout/IncreasingCircleProcess"/>
    <dgm:cxn modelId="{E7D1FDC4-AE75-4705-9FF2-CDE14303B835}" type="presParOf" srcId="{2CC63F0A-962B-41AC-958A-F86AEF818CCA}" destId="{723C8FE6-2A60-4AC1-AC0F-005133DCE737}" srcOrd="2" destOrd="0" presId="urn:microsoft.com/office/officeart/2008/layout/IncreasingCircleProcess"/>
    <dgm:cxn modelId="{58A05DC6-CDFE-4E3E-9646-2A69E0017235}" type="presParOf" srcId="{2CC63F0A-962B-41AC-958A-F86AEF818CCA}" destId="{B60CE556-28B1-4482-8733-D408DFF28DF5}" srcOrd="3" destOrd="0" presId="urn:microsoft.com/office/officeart/2008/layout/IncreasingCircleProcess"/>
    <dgm:cxn modelId="{971FE201-A128-4326-94F3-456733A79B85}" type="presParOf" srcId="{17FBC400-5DEB-4835-9DC0-D7A9DC51BA81}" destId="{AB2CF108-0DDD-4AB9-A2D1-3139763D51DD}" srcOrd="1" destOrd="0" presId="urn:microsoft.com/office/officeart/2008/layout/IncreasingCircleProcess"/>
    <dgm:cxn modelId="{D66034F6-EF0B-4985-A15A-BFB164FFCA40}" type="presParOf" srcId="{17FBC400-5DEB-4835-9DC0-D7A9DC51BA81}" destId="{87659336-0044-4221-BF90-A7722280EA46}" srcOrd="2" destOrd="0" presId="urn:microsoft.com/office/officeart/2008/layout/IncreasingCircleProcess"/>
    <dgm:cxn modelId="{D36AA3A1-C5B2-4F29-8750-1CB34F9DC616}" type="presParOf" srcId="{87659336-0044-4221-BF90-A7722280EA46}" destId="{473C8C72-0C37-4C87-92E3-1B15C9FF600E}" srcOrd="0" destOrd="0" presId="urn:microsoft.com/office/officeart/2008/layout/IncreasingCircleProcess"/>
    <dgm:cxn modelId="{12324977-BDDB-4A6B-991F-89C74A57A898}" type="presParOf" srcId="{87659336-0044-4221-BF90-A7722280EA46}" destId="{66A792A4-AB1E-482B-A0A1-A591439CAE7A}" srcOrd="1" destOrd="0" presId="urn:microsoft.com/office/officeart/2008/layout/IncreasingCircleProcess"/>
    <dgm:cxn modelId="{044661A4-6512-487C-8307-E4424DF42663}" type="presParOf" srcId="{87659336-0044-4221-BF90-A7722280EA46}" destId="{4C6254E9-E147-42F8-A492-336B1DE7045C}" srcOrd="2" destOrd="0" presId="urn:microsoft.com/office/officeart/2008/layout/IncreasingCircleProcess"/>
    <dgm:cxn modelId="{FB287073-7280-4539-B0FD-14365E53F34A}" type="presParOf" srcId="{87659336-0044-4221-BF90-A7722280EA46}" destId="{12DBE398-3211-4F4A-AD37-9ECF060F58F1}" srcOrd="3" destOrd="0" presId="urn:microsoft.com/office/officeart/2008/layout/IncreasingCircleProcess"/>
    <dgm:cxn modelId="{D7B120D1-83B3-4685-99AD-D597F6F72FCC}" type="presParOf" srcId="{17FBC400-5DEB-4835-9DC0-D7A9DC51BA81}" destId="{89A148D4-6681-4C3C-9D41-32CA5E4F5D93}" srcOrd="3" destOrd="0" presId="urn:microsoft.com/office/officeart/2008/layout/IncreasingCircleProcess"/>
    <dgm:cxn modelId="{1BFF600D-6B24-43A0-9785-D60AC3E1C2FD}" type="presParOf" srcId="{17FBC400-5DEB-4835-9DC0-D7A9DC51BA81}" destId="{0D587920-01F6-4208-AB6C-A9DC1F1D4352}" srcOrd="4" destOrd="0" presId="urn:microsoft.com/office/officeart/2008/layout/IncreasingCircleProcess"/>
    <dgm:cxn modelId="{724691D0-D26A-40A0-8375-59FFEC186180}" type="presParOf" srcId="{0D587920-01F6-4208-AB6C-A9DC1F1D4352}" destId="{022E8384-BDA2-4D52-A54B-EDECC8DFD256}" srcOrd="0" destOrd="0" presId="urn:microsoft.com/office/officeart/2008/layout/IncreasingCircleProcess"/>
    <dgm:cxn modelId="{F42231B8-EF9A-4AC8-B898-E0E5D168FD90}" type="presParOf" srcId="{0D587920-01F6-4208-AB6C-A9DC1F1D4352}" destId="{186100CB-7032-4F98-A741-5AD9493AFC77}" srcOrd="1" destOrd="0" presId="urn:microsoft.com/office/officeart/2008/layout/IncreasingCircleProcess"/>
    <dgm:cxn modelId="{66970CB3-4061-4D53-8BA6-EE6B0D161AAC}" type="presParOf" srcId="{0D587920-01F6-4208-AB6C-A9DC1F1D4352}" destId="{A104DF10-1E36-4B97-8CAB-704CE3B429C1}" srcOrd="2" destOrd="0" presId="urn:microsoft.com/office/officeart/2008/layout/IncreasingCircleProcess"/>
    <dgm:cxn modelId="{C1586701-79A8-4EEB-B937-AC21E53DB7A3}" type="presParOf" srcId="{0D587920-01F6-4208-AB6C-A9DC1F1D4352}" destId="{BD61D0BA-1226-4B22-8C95-B039FCA19927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B034E-DF85-48E5-AC80-494868BDEEEC}">
      <dsp:nvSpPr>
        <dsp:cNvPr id="0" name=""/>
        <dsp:cNvSpPr/>
      </dsp:nvSpPr>
      <dsp:spPr>
        <a:xfrm>
          <a:off x="-5184695" y="-794158"/>
          <a:ext cx="6174120" cy="6174120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EACB8-3A4A-4C51-8F40-9BBC6A4C9E7A}">
      <dsp:nvSpPr>
        <dsp:cNvPr id="0" name=""/>
        <dsp:cNvSpPr/>
      </dsp:nvSpPr>
      <dsp:spPr>
        <a:xfrm>
          <a:off x="369013" y="241488"/>
          <a:ext cx="10540358" cy="4827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>
              <a:solidFill>
                <a:schemeClr val="tx1"/>
              </a:solidFill>
            </a:rPr>
            <a:t>Establecimiento de directrices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369013" y="241488"/>
        <a:ext cx="10540358" cy="482793"/>
      </dsp:txXfrm>
    </dsp:sp>
    <dsp:sp modelId="{3679C532-7DAB-4420-AA3B-662633BBF419}">
      <dsp:nvSpPr>
        <dsp:cNvPr id="0" name=""/>
        <dsp:cNvSpPr/>
      </dsp:nvSpPr>
      <dsp:spPr>
        <a:xfrm>
          <a:off x="67267" y="181139"/>
          <a:ext cx="603491" cy="603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F2ECE-A81D-43AB-B8F4-CC656912ABD1}">
      <dsp:nvSpPr>
        <dsp:cNvPr id="0" name=""/>
        <dsp:cNvSpPr/>
      </dsp:nvSpPr>
      <dsp:spPr>
        <a:xfrm>
          <a:off x="766144" y="965586"/>
          <a:ext cx="10143228" cy="482793"/>
        </a:xfrm>
        <a:prstGeom prst="rect">
          <a:avLst/>
        </a:prstGeom>
        <a:solidFill>
          <a:schemeClr val="accent5">
            <a:hueOff val="1406896"/>
            <a:satOff val="-11340"/>
            <a:lumOff val="3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>
              <a:solidFill>
                <a:schemeClr val="tx1"/>
              </a:solidFill>
            </a:rPr>
            <a:t>Revisión de bibliografía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766144" y="965586"/>
        <a:ext cx="10143228" cy="482793"/>
      </dsp:txXfrm>
    </dsp:sp>
    <dsp:sp modelId="{E2CAC674-AD85-4908-8D07-4A8AE2789B69}">
      <dsp:nvSpPr>
        <dsp:cNvPr id="0" name=""/>
        <dsp:cNvSpPr/>
      </dsp:nvSpPr>
      <dsp:spPr>
        <a:xfrm>
          <a:off x="464398" y="905237"/>
          <a:ext cx="603491" cy="603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406896"/>
              <a:satOff val="-11340"/>
              <a:lumOff val="3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895C1-1827-41C9-BCD7-5172E3BC6F24}">
      <dsp:nvSpPr>
        <dsp:cNvPr id="0" name=""/>
        <dsp:cNvSpPr/>
      </dsp:nvSpPr>
      <dsp:spPr>
        <a:xfrm>
          <a:off x="947741" y="1689685"/>
          <a:ext cx="9961630" cy="482793"/>
        </a:xfrm>
        <a:prstGeom prst="rect">
          <a:avLst/>
        </a:prstGeom>
        <a:solidFill>
          <a:schemeClr val="accent5">
            <a:hueOff val="2813791"/>
            <a:satOff val="-22679"/>
            <a:lumOff val="6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>
              <a:solidFill>
                <a:schemeClr val="tx1"/>
              </a:solidFill>
            </a:rPr>
            <a:t>Definición de metodología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947741" y="1689685"/>
        <a:ext cx="9961630" cy="482793"/>
      </dsp:txXfrm>
    </dsp:sp>
    <dsp:sp modelId="{BC654512-1D5E-4CAD-BD7F-A9AD2C25B8D3}">
      <dsp:nvSpPr>
        <dsp:cNvPr id="0" name=""/>
        <dsp:cNvSpPr/>
      </dsp:nvSpPr>
      <dsp:spPr>
        <a:xfrm>
          <a:off x="645995" y="1629336"/>
          <a:ext cx="603491" cy="603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2813791"/>
              <a:satOff val="-22679"/>
              <a:lumOff val="6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52DED0-5C5C-4EE3-852F-BE465675F7C5}">
      <dsp:nvSpPr>
        <dsp:cNvPr id="0" name=""/>
        <dsp:cNvSpPr/>
      </dsp:nvSpPr>
      <dsp:spPr>
        <a:xfrm>
          <a:off x="947741" y="2413325"/>
          <a:ext cx="9961630" cy="482793"/>
        </a:xfrm>
        <a:prstGeom prst="rect">
          <a:avLst/>
        </a:prstGeom>
        <a:solidFill>
          <a:schemeClr val="accent5">
            <a:hueOff val="4220687"/>
            <a:satOff val="-34019"/>
            <a:lumOff val="9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>
              <a:solidFill>
                <a:schemeClr val="tx1"/>
              </a:solidFill>
            </a:rPr>
            <a:t>Análisis de resultados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947741" y="2413325"/>
        <a:ext cx="9961630" cy="482793"/>
      </dsp:txXfrm>
    </dsp:sp>
    <dsp:sp modelId="{D1ADB6DC-AFF2-415E-A2B9-C57E9D4D691F}">
      <dsp:nvSpPr>
        <dsp:cNvPr id="0" name=""/>
        <dsp:cNvSpPr/>
      </dsp:nvSpPr>
      <dsp:spPr>
        <a:xfrm>
          <a:off x="645995" y="2352976"/>
          <a:ext cx="603491" cy="603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4220687"/>
              <a:satOff val="-34019"/>
              <a:lumOff val="9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D8FB2-0877-4530-8CCB-9737A43AA697}">
      <dsp:nvSpPr>
        <dsp:cNvPr id="0" name=""/>
        <dsp:cNvSpPr/>
      </dsp:nvSpPr>
      <dsp:spPr>
        <a:xfrm>
          <a:off x="766144" y="3137423"/>
          <a:ext cx="10143228" cy="482793"/>
        </a:xfrm>
        <a:prstGeom prst="rect">
          <a:avLst/>
        </a:prstGeom>
        <a:solidFill>
          <a:schemeClr val="accent5">
            <a:hueOff val="5627583"/>
            <a:satOff val="-45358"/>
            <a:lumOff val="12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>
              <a:solidFill>
                <a:schemeClr val="tx1"/>
              </a:solidFill>
            </a:rPr>
            <a:t>Propuesta</a:t>
          </a:r>
          <a:endParaRPr lang="es-ES" sz="2600" kern="1200" dirty="0">
            <a:solidFill>
              <a:schemeClr val="tx1"/>
            </a:solidFill>
          </a:endParaRPr>
        </a:p>
      </dsp:txBody>
      <dsp:txXfrm>
        <a:off x="766144" y="3137423"/>
        <a:ext cx="10143228" cy="482793"/>
      </dsp:txXfrm>
    </dsp:sp>
    <dsp:sp modelId="{1BCB8846-1D8A-4269-8E6F-E44C3C45D84E}">
      <dsp:nvSpPr>
        <dsp:cNvPr id="0" name=""/>
        <dsp:cNvSpPr/>
      </dsp:nvSpPr>
      <dsp:spPr>
        <a:xfrm>
          <a:off x="464398" y="3077074"/>
          <a:ext cx="603491" cy="603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5627583"/>
              <a:satOff val="-45358"/>
              <a:lumOff val="12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65D672-EC3A-4B07-B320-68474C25612B}">
      <dsp:nvSpPr>
        <dsp:cNvPr id="0" name=""/>
        <dsp:cNvSpPr/>
      </dsp:nvSpPr>
      <dsp:spPr>
        <a:xfrm>
          <a:off x="369013" y="3861522"/>
          <a:ext cx="10540358" cy="482793"/>
        </a:xfrm>
        <a:prstGeom prst="rect">
          <a:avLst/>
        </a:prstGeom>
        <a:solidFill>
          <a:schemeClr val="accent5">
            <a:hueOff val="7034478"/>
            <a:satOff val="-56698"/>
            <a:lumOff val="1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21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600" kern="1200" dirty="0">
              <a:solidFill>
                <a:schemeClr val="tx1"/>
              </a:solidFill>
            </a:rPr>
            <a:t>Conclusiones y recomendaciones</a:t>
          </a:r>
        </a:p>
      </dsp:txBody>
      <dsp:txXfrm>
        <a:off x="369013" y="3861522"/>
        <a:ext cx="10540358" cy="482793"/>
      </dsp:txXfrm>
    </dsp:sp>
    <dsp:sp modelId="{667E4B45-8991-4959-9351-56BC98769C68}">
      <dsp:nvSpPr>
        <dsp:cNvPr id="0" name=""/>
        <dsp:cNvSpPr/>
      </dsp:nvSpPr>
      <dsp:spPr>
        <a:xfrm>
          <a:off x="67267" y="3801172"/>
          <a:ext cx="603491" cy="6034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7034478"/>
              <a:satOff val="-56698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A044F-385A-4D3E-A57E-84993CAB385E}">
      <dsp:nvSpPr>
        <dsp:cNvPr id="0" name=""/>
        <dsp:cNvSpPr/>
      </dsp:nvSpPr>
      <dsp:spPr>
        <a:xfrm>
          <a:off x="255819" y="2099"/>
          <a:ext cx="4888392" cy="1222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Existe una relación entre la variación de contratación de empleados y el tipo de empresa según el origen de su capital. (Privada y pública)</a:t>
          </a:r>
          <a:endParaRPr lang="es-ES" sz="1800" kern="1200" dirty="0"/>
        </a:p>
      </dsp:txBody>
      <dsp:txXfrm>
        <a:off x="291613" y="37893"/>
        <a:ext cx="4816804" cy="1150510"/>
      </dsp:txXfrm>
    </dsp:sp>
    <dsp:sp modelId="{3DFE9737-6C5C-47E3-9EAD-0C0362BC4AAC}">
      <dsp:nvSpPr>
        <dsp:cNvPr id="0" name=""/>
        <dsp:cNvSpPr/>
      </dsp:nvSpPr>
      <dsp:spPr>
        <a:xfrm rot="5400000">
          <a:off x="2593082" y="1331131"/>
          <a:ext cx="213867" cy="21386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DBCE94-A8FC-41FC-B547-DA418600EFA4}">
      <dsp:nvSpPr>
        <dsp:cNvPr id="0" name=""/>
        <dsp:cNvSpPr/>
      </dsp:nvSpPr>
      <dsp:spPr>
        <a:xfrm>
          <a:off x="255819" y="1651931"/>
          <a:ext cx="4888392" cy="122209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550" kern="1200" dirty="0"/>
            <a:t>Tabla de contingencia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550" kern="1200" dirty="0" err="1"/>
            <a:t>gl</a:t>
          </a:r>
          <a:r>
            <a:rPr lang="es-ES" sz="1550" kern="1200" dirty="0"/>
            <a:t> = 4 grados de libertad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550" kern="1200" dirty="0"/>
            <a:t>Distribución de valores críticos de ji cuadrada = 9.488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1550" kern="1200" dirty="0"/>
            <a:t>Chi cuadrado de Pearson = 4.823</a:t>
          </a:r>
        </a:p>
      </dsp:txBody>
      <dsp:txXfrm>
        <a:off x="291613" y="1687725"/>
        <a:ext cx="4816804" cy="1150510"/>
      </dsp:txXfrm>
    </dsp:sp>
    <dsp:sp modelId="{4EA6CEB2-95D6-4286-93DD-C3B6A6DC4579}">
      <dsp:nvSpPr>
        <dsp:cNvPr id="0" name=""/>
        <dsp:cNvSpPr/>
      </dsp:nvSpPr>
      <dsp:spPr>
        <a:xfrm rot="5400000">
          <a:off x="2593082" y="2980963"/>
          <a:ext cx="213867" cy="21386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29AAB7-D3C4-46F0-ABE0-4707E71D3F0D}">
      <dsp:nvSpPr>
        <dsp:cNvPr id="0" name=""/>
        <dsp:cNvSpPr/>
      </dsp:nvSpPr>
      <dsp:spPr>
        <a:xfrm>
          <a:off x="255819" y="3301764"/>
          <a:ext cx="4888392" cy="1222098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50" kern="1200" dirty="0"/>
            <a:t>Se acepta hipótesis nula porque el valor de </a:t>
          </a:r>
          <a:r>
            <a:rPr lang="es-ES" sz="1550" kern="1200" dirty="0"/>
            <a:t>χ2 = 4,823 es menor que 9,488.</a:t>
          </a:r>
        </a:p>
      </dsp:txBody>
      <dsp:txXfrm>
        <a:off x="291613" y="3337558"/>
        <a:ext cx="4816804" cy="1150510"/>
      </dsp:txXfrm>
    </dsp:sp>
    <dsp:sp modelId="{D9780AF3-6B87-4C62-80A2-040EACB77A16}">
      <dsp:nvSpPr>
        <dsp:cNvPr id="0" name=""/>
        <dsp:cNvSpPr/>
      </dsp:nvSpPr>
      <dsp:spPr>
        <a:xfrm>
          <a:off x="5828587" y="2099"/>
          <a:ext cx="4888392" cy="1222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Al menos el 50% de los profesionales administrativos están a la vanguardia en el uso y manejo de TIC’s en un nivel del 40%.</a:t>
          </a:r>
          <a:endParaRPr lang="es-ES" sz="1800" kern="1200" dirty="0"/>
        </a:p>
      </dsp:txBody>
      <dsp:txXfrm>
        <a:off x="5864381" y="37893"/>
        <a:ext cx="4816804" cy="1150510"/>
      </dsp:txXfrm>
    </dsp:sp>
    <dsp:sp modelId="{8E186D77-CB5D-4F71-BE5D-F50CA5C980E7}">
      <dsp:nvSpPr>
        <dsp:cNvPr id="0" name=""/>
        <dsp:cNvSpPr/>
      </dsp:nvSpPr>
      <dsp:spPr>
        <a:xfrm rot="5400000">
          <a:off x="8165850" y="1331131"/>
          <a:ext cx="213867" cy="21386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F44ECF-B05A-4627-BC78-604B0AF44D96}">
      <dsp:nvSpPr>
        <dsp:cNvPr id="0" name=""/>
        <dsp:cNvSpPr/>
      </dsp:nvSpPr>
      <dsp:spPr>
        <a:xfrm>
          <a:off x="5828587" y="1651931"/>
          <a:ext cx="4888392" cy="12220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50" kern="1200" dirty="0"/>
            <a:t>53,81% </a:t>
          </a:r>
        </a:p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50" kern="1200" dirty="0"/>
            <a:t>Rango de 20 a 40%</a:t>
          </a:r>
          <a:endParaRPr lang="es-ES" sz="1550" kern="1200" dirty="0"/>
        </a:p>
      </dsp:txBody>
      <dsp:txXfrm>
        <a:off x="5864381" y="1687725"/>
        <a:ext cx="4816804" cy="11505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47812-8E4C-417A-88B6-2A4BD81367EE}">
      <dsp:nvSpPr>
        <dsp:cNvPr id="0" name=""/>
        <dsp:cNvSpPr/>
      </dsp:nvSpPr>
      <dsp:spPr>
        <a:xfrm rot="5400000">
          <a:off x="-8955" y="965498"/>
          <a:ext cx="1505764" cy="1817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C90B7F-BD10-4C13-9CB1-450C0840EFC4}">
      <dsp:nvSpPr>
        <dsp:cNvPr id="0" name=""/>
        <dsp:cNvSpPr/>
      </dsp:nvSpPr>
      <dsp:spPr>
        <a:xfrm>
          <a:off x="335476" y="1627"/>
          <a:ext cx="2019709" cy="121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Arial" panose="020B0604020202020204" pitchFamily="34" charset="0"/>
              <a:cs typeface="Arial" panose="020B0604020202020204" pitchFamily="34" charset="0"/>
            </a:rPr>
            <a:t>Conocimiento y manejo de Aplicativos Software</a:t>
          </a:r>
        </a:p>
      </dsp:txBody>
      <dsp:txXfrm>
        <a:off x="370969" y="37120"/>
        <a:ext cx="1948723" cy="1140839"/>
      </dsp:txXfrm>
    </dsp:sp>
    <dsp:sp modelId="{347AF280-06ED-473F-9050-3E2C749189E0}">
      <dsp:nvSpPr>
        <dsp:cNvPr id="0" name=""/>
        <dsp:cNvSpPr/>
      </dsp:nvSpPr>
      <dsp:spPr>
        <a:xfrm rot="5400000">
          <a:off x="-8955" y="2480280"/>
          <a:ext cx="1505764" cy="181773"/>
        </a:xfrm>
        <a:prstGeom prst="rect">
          <a:avLst/>
        </a:prstGeom>
        <a:gradFill rotWithShape="0">
          <a:gsLst>
            <a:gs pos="0">
              <a:schemeClr val="accent5">
                <a:hueOff val="1172413"/>
                <a:satOff val="-9450"/>
                <a:lumOff val="2680"/>
                <a:alphaOff val="0"/>
                <a:shade val="51000"/>
                <a:satMod val="130000"/>
              </a:schemeClr>
            </a:gs>
            <a:gs pos="80000">
              <a:schemeClr val="accent5">
                <a:hueOff val="1172413"/>
                <a:satOff val="-9450"/>
                <a:lumOff val="2680"/>
                <a:alphaOff val="0"/>
                <a:shade val="93000"/>
                <a:satMod val="130000"/>
              </a:schemeClr>
            </a:gs>
            <a:gs pos="100000">
              <a:schemeClr val="accent5">
                <a:hueOff val="1172413"/>
                <a:satOff val="-9450"/>
                <a:lumOff val="2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EDDD5E-7FFC-4FC0-96F1-85A920F99493}">
      <dsp:nvSpPr>
        <dsp:cNvPr id="0" name=""/>
        <dsp:cNvSpPr/>
      </dsp:nvSpPr>
      <dsp:spPr>
        <a:xfrm>
          <a:off x="335476" y="1516409"/>
          <a:ext cx="2019709" cy="121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004925"/>
                <a:satOff val="-8100"/>
                <a:lumOff val="2297"/>
                <a:alphaOff val="0"/>
                <a:shade val="51000"/>
                <a:satMod val="130000"/>
              </a:schemeClr>
            </a:gs>
            <a:gs pos="80000">
              <a:schemeClr val="accent5">
                <a:hueOff val="1004925"/>
                <a:satOff val="-8100"/>
                <a:lumOff val="2297"/>
                <a:alphaOff val="0"/>
                <a:shade val="93000"/>
                <a:satMod val="130000"/>
              </a:schemeClr>
            </a:gs>
            <a:gs pos="100000">
              <a:schemeClr val="accent5">
                <a:hueOff val="1004925"/>
                <a:satOff val="-8100"/>
                <a:lumOff val="229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Arial" panose="020B0604020202020204" pitchFamily="34" charset="0"/>
              <a:cs typeface="Arial" panose="020B0604020202020204" pitchFamily="34" charset="0"/>
            </a:rPr>
            <a:t>Uso de TIC's</a:t>
          </a:r>
        </a:p>
      </dsp:txBody>
      <dsp:txXfrm>
        <a:off x="370969" y="1551902"/>
        <a:ext cx="1948723" cy="1140839"/>
      </dsp:txXfrm>
    </dsp:sp>
    <dsp:sp modelId="{E2F5BA35-F93F-477F-8F1D-42172898A534}">
      <dsp:nvSpPr>
        <dsp:cNvPr id="0" name=""/>
        <dsp:cNvSpPr/>
      </dsp:nvSpPr>
      <dsp:spPr>
        <a:xfrm>
          <a:off x="748436" y="3237671"/>
          <a:ext cx="2677196" cy="181773"/>
        </a:xfrm>
        <a:prstGeom prst="rect">
          <a:avLst/>
        </a:prstGeom>
        <a:gradFill rotWithShape="0">
          <a:gsLst>
            <a:gs pos="0">
              <a:schemeClr val="accent5">
                <a:hueOff val="2344826"/>
                <a:satOff val="-18899"/>
                <a:lumOff val="5360"/>
                <a:alphaOff val="0"/>
                <a:shade val="51000"/>
                <a:satMod val="130000"/>
              </a:schemeClr>
            </a:gs>
            <a:gs pos="80000">
              <a:schemeClr val="accent5">
                <a:hueOff val="2344826"/>
                <a:satOff val="-18899"/>
                <a:lumOff val="5360"/>
                <a:alphaOff val="0"/>
                <a:shade val="93000"/>
                <a:satMod val="130000"/>
              </a:schemeClr>
            </a:gs>
            <a:gs pos="100000">
              <a:schemeClr val="accent5">
                <a:hueOff val="2344826"/>
                <a:satOff val="-18899"/>
                <a:lumOff val="53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EFF2E7-FFD0-4BDF-9650-B490B7E502C2}">
      <dsp:nvSpPr>
        <dsp:cNvPr id="0" name=""/>
        <dsp:cNvSpPr/>
      </dsp:nvSpPr>
      <dsp:spPr>
        <a:xfrm>
          <a:off x="335476" y="3031191"/>
          <a:ext cx="2019709" cy="121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009851"/>
                <a:satOff val="-16199"/>
                <a:lumOff val="4594"/>
                <a:alphaOff val="0"/>
                <a:shade val="51000"/>
                <a:satMod val="130000"/>
              </a:schemeClr>
            </a:gs>
            <a:gs pos="80000">
              <a:schemeClr val="accent5">
                <a:hueOff val="2009851"/>
                <a:satOff val="-16199"/>
                <a:lumOff val="4594"/>
                <a:alphaOff val="0"/>
                <a:shade val="93000"/>
                <a:satMod val="130000"/>
              </a:schemeClr>
            </a:gs>
            <a:gs pos="100000">
              <a:schemeClr val="accent5">
                <a:hueOff val="2009851"/>
                <a:satOff val="-16199"/>
                <a:lumOff val="45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Arial" panose="020B0604020202020204" pitchFamily="34" charset="0"/>
              <a:cs typeface="Arial" panose="020B0604020202020204" pitchFamily="34" charset="0"/>
            </a:rPr>
            <a:t>Innovación </a:t>
          </a:r>
        </a:p>
      </dsp:txBody>
      <dsp:txXfrm>
        <a:off x="370969" y="3066684"/>
        <a:ext cx="1948723" cy="1140839"/>
      </dsp:txXfrm>
    </dsp:sp>
    <dsp:sp modelId="{A0F2BB42-A5AE-4711-BD3E-AC1BE225C138}">
      <dsp:nvSpPr>
        <dsp:cNvPr id="0" name=""/>
        <dsp:cNvSpPr/>
      </dsp:nvSpPr>
      <dsp:spPr>
        <a:xfrm rot="16200000">
          <a:off x="2677258" y="2480280"/>
          <a:ext cx="1505764" cy="181773"/>
        </a:xfrm>
        <a:prstGeom prst="rect">
          <a:avLst/>
        </a:prstGeom>
        <a:gradFill rotWithShape="0">
          <a:gsLst>
            <a:gs pos="0">
              <a:schemeClr val="accent5">
                <a:hueOff val="3517239"/>
                <a:satOff val="-28349"/>
                <a:lumOff val="8040"/>
                <a:alphaOff val="0"/>
                <a:shade val="51000"/>
                <a:satMod val="130000"/>
              </a:schemeClr>
            </a:gs>
            <a:gs pos="80000">
              <a:schemeClr val="accent5">
                <a:hueOff val="3517239"/>
                <a:satOff val="-28349"/>
                <a:lumOff val="8040"/>
                <a:alphaOff val="0"/>
                <a:shade val="93000"/>
                <a:satMod val="130000"/>
              </a:schemeClr>
            </a:gs>
            <a:gs pos="100000">
              <a:schemeClr val="accent5">
                <a:hueOff val="3517239"/>
                <a:satOff val="-28349"/>
                <a:lumOff val="80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23C034-15F1-4A6E-B1A6-EF69D4A946AC}">
      <dsp:nvSpPr>
        <dsp:cNvPr id="0" name=""/>
        <dsp:cNvSpPr/>
      </dsp:nvSpPr>
      <dsp:spPr>
        <a:xfrm>
          <a:off x="3021690" y="3031191"/>
          <a:ext cx="2019709" cy="121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014776"/>
                <a:satOff val="-24299"/>
                <a:lumOff val="6891"/>
                <a:alphaOff val="0"/>
                <a:shade val="51000"/>
                <a:satMod val="130000"/>
              </a:schemeClr>
            </a:gs>
            <a:gs pos="80000">
              <a:schemeClr val="accent5">
                <a:hueOff val="3014776"/>
                <a:satOff val="-24299"/>
                <a:lumOff val="6891"/>
                <a:alphaOff val="0"/>
                <a:shade val="93000"/>
                <a:satMod val="130000"/>
              </a:schemeClr>
            </a:gs>
            <a:gs pos="100000">
              <a:schemeClr val="accent5">
                <a:hueOff val="3014776"/>
                <a:satOff val="-24299"/>
                <a:lumOff val="689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Arial" panose="020B0604020202020204" pitchFamily="34" charset="0"/>
              <a:cs typeface="Arial" panose="020B0604020202020204" pitchFamily="34" charset="0"/>
            </a:rPr>
            <a:t>Aplicación de Modelos Empresariales</a:t>
          </a:r>
        </a:p>
      </dsp:txBody>
      <dsp:txXfrm>
        <a:off x="3057183" y="3066684"/>
        <a:ext cx="1948723" cy="1140839"/>
      </dsp:txXfrm>
    </dsp:sp>
    <dsp:sp modelId="{670349EB-8EBE-4F1E-A5B1-2DC04CE35111}">
      <dsp:nvSpPr>
        <dsp:cNvPr id="0" name=""/>
        <dsp:cNvSpPr/>
      </dsp:nvSpPr>
      <dsp:spPr>
        <a:xfrm rot="16200000">
          <a:off x="2677258" y="965498"/>
          <a:ext cx="1505764" cy="181773"/>
        </a:xfrm>
        <a:prstGeom prst="rect">
          <a:avLst/>
        </a:prstGeom>
        <a:gradFill rotWithShape="0">
          <a:gsLst>
            <a:gs pos="0">
              <a:schemeClr val="accent5">
                <a:hueOff val="4689652"/>
                <a:satOff val="-37799"/>
                <a:lumOff val="10719"/>
                <a:alphaOff val="0"/>
                <a:shade val="51000"/>
                <a:satMod val="130000"/>
              </a:schemeClr>
            </a:gs>
            <a:gs pos="80000">
              <a:schemeClr val="accent5">
                <a:hueOff val="4689652"/>
                <a:satOff val="-37799"/>
                <a:lumOff val="10719"/>
                <a:alphaOff val="0"/>
                <a:shade val="93000"/>
                <a:satMod val="130000"/>
              </a:schemeClr>
            </a:gs>
            <a:gs pos="100000">
              <a:schemeClr val="accent5">
                <a:hueOff val="4689652"/>
                <a:satOff val="-37799"/>
                <a:lumOff val="10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3ADCBB-B729-4494-AEB5-75C15086442C}">
      <dsp:nvSpPr>
        <dsp:cNvPr id="0" name=""/>
        <dsp:cNvSpPr/>
      </dsp:nvSpPr>
      <dsp:spPr>
        <a:xfrm>
          <a:off x="3021690" y="1516409"/>
          <a:ext cx="2019709" cy="121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4019702"/>
                <a:satOff val="-32399"/>
                <a:lumOff val="9188"/>
                <a:alphaOff val="0"/>
                <a:shade val="51000"/>
                <a:satMod val="130000"/>
              </a:schemeClr>
            </a:gs>
            <a:gs pos="80000">
              <a:schemeClr val="accent5">
                <a:hueOff val="4019702"/>
                <a:satOff val="-32399"/>
                <a:lumOff val="9188"/>
                <a:alphaOff val="0"/>
                <a:shade val="93000"/>
                <a:satMod val="130000"/>
              </a:schemeClr>
            </a:gs>
            <a:gs pos="100000">
              <a:schemeClr val="accent5">
                <a:hueOff val="4019702"/>
                <a:satOff val="-32399"/>
                <a:lumOff val="91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Arial" panose="020B0604020202020204" pitchFamily="34" charset="0"/>
              <a:cs typeface="Arial" panose="020B0604020202020204" pitchFamily="34" charset="0"/>
            </a:rPr>
            <a:t>Actitud</a:t>
          </a:r>
        </a:p>
      </dsp:txBody>
      <dsp:txXfrm>
        <a:off x="3057183" y="1551902"/>
        <a:ext cx="1948723" cy="1140839"/>
      </dsp:txXfrm>
    </dsp:sp>
    <dsp:sp modelId="{0AD5A741-DB26-4846-ACFD-704C56E094F8}">
      <dsp:nvSpPr>
        <dsp:cNvPr id="0" name=""/>
        <dsp:cNvSpPr/>
      </dsp:nvSpPr>
      <dsp:spPr>
        <a:xfrm>
          <a:off x="3434650" y="208106"/>
          <a:ext cx="2677196" cy="181773"/>
        </a:xfrm>
        <a:prstGeom prst="rect">
          <a:avLst/>
        </a:prstGeom>
        <a:gradFill rotWithShape="0">
          <a:gsLst>
            <a:gs pos="0">
              <a:schemeClr val="accent5">
                <a:hueOff val="5862065"/>
                <a:satOff val="-47248"/>
                <a:lumOff val="13399"/>
                <a:alphaOff val="0"/>
                <a:shade val="51000"/>
                <a:satMod val="130000"/>
              </a:schemeClr>
            </a:gs>
            <a:gs pos="80000">
              <a:schemeClr val="accent5">
                <a:hueOff val="5862065"/>
                <a:satOff val="-47248"/>
                <a:lumOff val="13399"/>
                <a:alphaOff val="0"/>
                <a:shade val="93000"/>
                <a:satMod val="130000"/>
              </a:schemeClr>
            </a:gs>
            <a:gs pos="100000">
              <a:schemeClr val="accent5">
                <a:hueOff val="5862065"/>
                <a:satOff val="-47248"/>
                <a:lumOff val="133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9DF11F-1441-49E3-8A0A-6E28F5CECAE2}">
      <dsp:nvSpPr>
        <dsp:cNvPr id="0" name=""/>
        <dsp:cNvSpPr/>
      </dsp:nvSpPr>
      <dsp:spPr>
        <a:xfrm>
          <a:off x="3021690" y="1627"/>
          <a:ext cx="2019709" cy="121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024627"/>
                <a:satOff val="-40499"/>
                <a:lumOff val="11485"/>
                <a:alphaOff val="0"/>
                <a:shade val="51000"/>
                <a:satMod val="130000"/>
              </a:schemeClr>
            </a:gs>
            <a:gs pos="80000">
              <a:schemeClr val="accent5">
                <a:hueOff val="5024627"/>
                <a:satOff val="-40499"/>
                <a:lumOff val="11485"/>
                <a:alphaOff val="0"/>
                <a:shade val="93000"/>
                <a:satMod val="130000"/>
              </a:schemeClr>
            </a:gs>
            <a:gs pos="100000">
              <a:schemeClr val="accent5">
                <a:hueOff val="5024627"/>
                <a:satOff val="-40499"/>
                <a:lumOff val="114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Arial" panose="020B0604020202020204" pitchFamily="34" charset="0"/>
              <a:cs typeface="Arial" panose="020B0604020202020204" pitchFamily="34" charset="0"/>
            </a:rPr>
            <a:t>Idiomas</a:t>
          </a:r>
        </a:p>
      </dsp:txBody>
      <dsp:txXfrm>
        <a:off x="3057183" y="37120"/>
        <a:ext cx="1948723" cy="1140839"/>
      </dsp:txXfrm>
    </dsp:sp>
    <dsp:sp modelId="{12CA5214-8716-428C-B7C8-E730980CBF5A}">
      <dsp:nvSpPr>
        <dsp:cNvPr id="0" name=""/>
        <dsp:cNvSpPr/>
      </dsp:nvSpPr>
      <dsp:spPr>
        <a:xfrm rot="5400000">
          <a:off x="5363473" y="965498"/>
          <a:ext cx="1505764" cy="181773"/>
        </a:xfrm>
        <a:prstGeom prst="rect">
          <a:avLst/>
        </a:prstGeom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shade val="51000"/>
                <a:satMod val="130000"/>
              </a:schemeClr>
            </a:gs>
            <a:gs pos="80000">
              <a:schemeClr val="accent5">
                <a:hueOff val="7034478"/>
                <a:satOff val="-56698"/>
                <a:lumOff val="16079"/>
                <a:alphaOff val="0"/>
                <a:shade val="93000"/>
                <a:satMod val="13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6211C2-A851-448A-9C1D-1D0F645B131A}">
      <dsp:nvSpPr>
        <dsp:cNvPr id="0" name=""/>
        <dsp:cNvSpPr/>
      </dsp:nvSpPr>
      <dsp:spPr>
        <a:xfrm>
          <a:off x="5707904" y="1627"/>
          <a:ext cx="2019709" cy="121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029553"/>
                <a:satOff val="-48598"/>
                <a:lumOff val="13782"/>
                <a:alphaOff val="0"/>
                <a:shade val="51000"/>
                <a:satMod val="130000"/>
              </a:schemeClr>
            </a:gs>
            <a:gs pos="80000">
              <a:schemeClr val="accent5">
                <a:hueOff val="6029553"/>
                <a:satOff val="-48598"/>
                <a:lumOff val="13782"/>
                <a:alphaOff val="0"/>
                <a:shade val="93000"/>
                <a:satMod val="130000"/>
              </a:schemeClr>
            </a:gs>
            <a:gs pos="100000">
              <a:schemeClr val="accent5">
                <a:hueOff val="6029553"/>
                <a:satOff val="-48598"/>
                <a:lumOff val="1378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Arial" panose="020B0604020202020204" pitchFamily="34" charset="0"/>
              <a:cs typeface="Arial" panose="020B0604020202020204" pitchFamily="34" charset="0"/>
            </a:rPr>
            <a:t>Conocimiento en CRM's</a:t>
          </a:r>
        </a:p>
      </dsp:txBody>
      <dsp:txXfrm>
        <a:off x="5743397" y="37120"/>
        <a:ext cx="1948723" cy="1140839"/>
      </dsp:txXfrm>
    </dsp:sp>
    <dsp:sp modelId="{24EFD254-811E-4552-8D62-65E283064167}">
      <dsp:nvSpPr>
        <dsp:cNvPr id="0" name=""/>
        <dsp:cNvSpPr/>
      </dsp:nvSpPr>
      <dsp:spPr>
        <a:xfrm>
          <a:off x="5707904" y="1516409"/>
          <a:ext cx="2019709" cy="121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shade val="51000"/>
                <a:satMod val="130000"/>
              </a:schemeClr>
            </a:gs>
            <a:gs pos="80000">
              <a:schemeClr val="accent5">
                <a:hueOff val="7034478"/>
                <a:satOff val="-56698"/>
                <a:lumOff val="16079"/>
                <a:alphaOff val="0"/>
                <a:shade val="93000"/>
                <a:satMod val="13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>
              <a:latin typeface="Arial" panose="020B0604020202020204" pitchFamily="34" charset="0"/>
              <a:cs typeface="Arial" panose="020B0604020202020204" pitchFamily="34" charset="0"/>
            </a:rPr>
            <a:t>Ética Profesional</a:t>
          </a:r>
        </a:p>
      </dsp:txBody>
      <dsp:txXfrm>
        <a:off x="5743397" y="1551902"/>
        <a:ext cx="1948723" cy="11408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64069-C6AA-4552-915F-6063B136A6D2}">
      <dsp:nvSpPr>
        <dsp:cNvPr id="0" name=""/>
        <dsp:cNvSpPr/>
      </dsp:nvSpPr>
      <dsp:spPr>
        <a:xfrm>
          <a:off x="5356" y="740611"/>
          <a:ext cx="2549247" cy="1756431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77C17-3731-4E0D-BA05-4959503067FD}">
      <dsp:nvSpPr>
        <dsp:cNvPr id="0" name=""/>
        <dsp:cNvSpPr/>
      </dsp:nvSpPr>
      <dsp:spPr>
        <a:xfrm>
          <a:off x="0" y="2410070"/>
          <a:ext cx="2549247" cy="194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Implementación de competencias y habilidades para mejora e perfil</a:t>
          </a:r>
        </a:p>
      </dsp:txBody>
      <dsp:txXfrm>
        <a:off x="0" y="2410070"/>
        <a:ext cx="2549247" cy="1942008"/>
      </dsp:txXfrm>
    </dsp:sp>
    <dsp:sp modelId="{4ED37A6E-DEAB-4AE0-82C5-E6FE6B4EDE5C}">
      <dsp:nvSpPr>
        <dsp:cNvPr id="0" name=""/>
        <dsp:cNvSpPr/>
      </dsp:nvSpPr>
      <dsp:spPr>
        <a:xfrm>
          <a:off x="2809636" y="740611"/>
          <a:ext cx="2549247" cy="1756431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EA890-5B4E-44BC-98D1-84A057009CE2}">
      <dsp:nvSpPr>
        <dsp:cNvPr id="0" name=""/>
        <dsp:cNvSpPr/>
      </dsp:nvSpPr>
      <dsp:spPr>
        <a:xfrm>
          <a:off x="2789981" y="2410070"/>
          <a:ext cx="2549247" cy="194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/>
            <a:t>Actualización (teórica y práctica) de los conocimientos impartidos en la academia</a:t>
          </a:r>
          <a:endParaRPr lang="es-ES" sz="2200" kern="1200" dirty="0"/>
        </a:p>
      </dsp:txBody>
      <dsp:txXfrm>
        <a:off x="2789981" y="2410070"/>
        <a:ext cx="2549247" cy="1942008"/>
      </dsp:txXfrm>
    </dsp:sp>
    <dsp:sp modelId="{612142AD-AFB5-4C45-9FAA-B535BFA2C309}">
      <dsp:nvSpPr>
        <dsp:cNvPr id="0" name=""/>
        <dsp:cNvSpPr/>
      </dsp:nvSpPr>
      <dsp:spPr>
        <a:xfrm>
          <a:off x="5613915" y="740611"/>
          <a:ext cx="2549247" cy="175643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D1B09-5B53-478B-8386-BCB4F9792F65}">
      <dsp:nvSpPr>
        <dsp:cNvPr id="0" name=""/>
        <dsp:cNvSpPr/>
      </dsp:nvSpPr>
      <dsp:spPr>
        <a:xfrm>
          <a:off x="5594261" y="2410070"/>
          <a:ext cx="2549247" cy="194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Profesionales con manejo y habilidad en uso de TIC’s</a:t>
          </a:r>
        </a:p>
      </dsp:txBody>
      <dsp:txXfrm>
        <a:off x="5594261" y="2410070"/>
        <a:ext cx="2549247" cy="1942008"/>
      </dsp:txXfrm>
    </dsp:sp>
    <dsp:sp modelId="{FF75067E-4AEC-4379-9CF1-15C41DD4B31B}">
      <dsp:nvSpPr>
        <dsp:cNvPr id="0" name=""/>
        <dsp:cNvSpPr/>
      </dsp:nvSpPr>
      <dsp:spPr>
        <a:xfrm>
          <a:off x="8418195" y="740611"/>
          <a:ext cx="2549247" cy="1756431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5DE54-426B-483E-B7EC-4F6EE1338F0E}">
      <dsp:nvSpPr>
        <dsp:cNvPr id="0" name=""/>
        <dsp:cNvSpPr/>
      </dsp:nvSpPr>
      <dsp:spPr>
        <a:xfrm>
          <a:off x="8398540" y="2410070"/>
          <a:ext cx="2549247" cy="1942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/>
            <a:t>Habilidades, competencias y uso de tecnologías en alto nivel</a:t>
          </a:r>
        </a:p>
      </dsp:txBody>
      <dsp:txXfrm>
        <a:off x="8398540" y="2410070"/>
        <a:ext cx="2549247" cy="19420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5B4BC-8152-4D34-AC35-F5B52DD037C1}">
      <dsp:nvSpPr>
        <dsp:cNvPr id="0" name=""/>
        <dsp:cNvSpPr/>
      </dsp:nvSpPr>
      <dsp:spPr>
        <a:xfrm>
          <a:off x="782" y="183913"/>
          <a:ext cx="3053302" cy="18319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kern="1200" dirty="0">
              <a:solidFill>
                <a:schemeClr val="tx1"/>
              </a:solidFill>
            </a:rPr>
            <a:t>Determinar las tendencias del mercado laboral ecuatoriano, los actores, sectores y las necesidades o requerimientos de las empresas en donde se vincularán los profesionales de las carreras administrativas.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82" y="183913"/>
        <a:ext cx="3053302" cy="1831981"/>
      </dsp:txXfrm>
    </dsp:sp>
    <dsp:sp modelId="{1C58A75C-8A9C-4619-8974-2B62D146050F}">
      <dsp:nvSpPr>
        <dsp:cNvPr id="0" name=""/>
        <dsp:cNvSpPr/>
      </dsp:nvSpPr>
      <dsp:spPr>
        <a:xfrm>
          <a:off x="3359415" y="183913"/>
          <a:ext cx="3053302" cy="1831981"/>
        </a:xfrm>
        <a:prstGeom prst="rect">
          <a:avLst/>
        </a:prstGeom>
        <a:solidFill>
          <a:schemeClr val="accent5">
            <a:hueOff val="2344826"/>
            <a:satOff val="-18899"/>
            <a:lumOff val="53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kern="1200" dirty="0">
              <a:solidFill>
                <a:schemeClr val="tx1"/>
              </a:solidFill>
            </a:rPr>
            <a:t>Revisar la normativa legal ecuatoriana que rigen a los estudios de pertinencia de las carreras universitarias y complementar con bibliografía referente sobre los cuales se sustentará el estudio de pertinencia.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359415" y="183913"/>
        <a:ext cx="3053302" cy="1831981"/>
      </dsp:txXfrm>
    </dsp:sp>
    <dsp:sp modelId="{4E0FE119-6A35-4C13-83B5-3068C3FC07B1}">
      <dsp:nvSpPr>
        <dsp:cNvPr id="0" name=""/>
        <dsp:cNvSpPr/>
      </dsp:nvSpPr>
      <dsp:spPr>
        <a:xfrm>
          <a:off x="782" y="2321225"/>
          <a:ext cx="3053302" cy="1831981"/>
        </a:xfrm>
        <a:prstGeom prst="rect">
          <a:avLst/>
        </a:prstGeom>
        <a:solidFill>
          <a:schemeClr val="accent5">
            <a:hueOff val="4689652"/>
            <a:satOff val="-37799"/>
            <a:lumOff val="10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kern="1200" dirty="0">
              <a:solidFill>
                <a:schemeClr val="tx1"/>
              </a:solidFill>
            </a:rPr>
            <a:t>Interpretar los resultados de la investigación con el fin de realizar inferencias de tipo descriptivo que permitan evidenciar las necesidades del sector empresarial.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782" y="2321225"/>
        <a:ext cx="3053302" cy="1831981"/>
      </dsp:txXfrm>
    </dsp:sp>
    <dsp:sp modelId="{16A03389-D0C4-4A8E-9508-F45AEDB66E1B}">
      <dsp:nvSpPr>
        <dsp:cNvPr id="0" name=""/>
        <dsp:cNvSpPr/>
      </dsp:nvSpPr>
      <dsp:spPr>
        <a:xfrm>
          <a:off x="3359415" y="2321225"/>
          <a:ext cx="3053302" cy="1831981"/>
        </a:xfrm>
        <a:prstGeom prst="rect">
          <a:avLst/>
        </a:prstGeom>
        <a:solidFill>
          <a:schemeClr val="accent5">
            <a:hueOff val="7034478"/>
            <a:satOff val="-56698"/>
            <a:lumOff val="1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kern="1200" dirty="0">
              <a:solidFill>
                <a:schemeClr val="tx1"/>
              </a:solidFill>
            </a:rPr>
            <a:t>Proponer alternativas de mejora en las carreras de la modalidad a distancia del Departamento de Ciencias Económicas, Administrativas y de Comercio de la Universidad de las Fuerzas Armadas – ESPE.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3359415" y="2321225"/>
        <a:ext cx="3053302" cy="18319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9399FF-2B09-4532-9D30-890A30AA4859}">
      <dsp:nvSpPr>
        <dsp:cNvPr id="0" name=""/>
        <dsp:cNvSpPr/>
      </dsp:nvSpPr>
      <dsp:spPr>
        <a:xfrm>
          <a:off x="603686" y="208"/>
          <a:ext cx="1740594" cy="1044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Resultados de la investigación</a:t>
          </a:r>
        </a:p>
      </dsp:txBody>
      <dsp:txXfrm>
        <a:off x="634274" y="30796"/>
        <a:ext cx="1679418" cy="983180"/>
      </dsp:txXfrm>
    </dsp:sp>
    <dsp:sp modelId="{68C01ACF-8C93-4431-94EF-4CB0D0BD43DD}">
      <dsp:nvSpPr>
        <dsp:cNvPr id="0" name=""/>
        <dsp:cNvSpPr/>
      </dsp:nvSpPr>
      <dsp:spPr>
        <a:xfrm>
          <a:off x="2497453" y="306553"/>
          <a:ext cx="369006" cy="4316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solidFill>
              <a:schemeClr val="tx1"/>
            </a:solidFill>
          </a:endParaRPr>
        </a:p>
      </dsp:txBody>
      <dsp:txXfrm>
        <a:off x="2497453" y="392886"/>
        <a:ext cx="258304" cy="259001"/>
      </dsp:txXfrm>
    </dsp:sp>
    <dsp:sp modelId="{43898DE8-064C-4C74-9407-6793AC0E04FA}">
      <dsp:nvSpPr>
        <dsp:cNvPr id="0" name=""/>
        <dsp:cNvSpPr/>
      </dsp:nvSpPr>
      <dsp:spPr>
        <a:xfrm>
          <a:off x="3040518" y="208"/>
          <a:ext cx="1740594" cy="1044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758620"/>
                <a:satOff val="-14175"/>
                <a:lumOff val="4020"/>
                <a:alphaOff val="0"/>
                <a:shade val="51000"/>
                <a:satMod val="130000"/>
              </a:schemeClr>
            </a:gs>
            <a:gs pos="80000">
              <a:schemeClr val="accent5">
                <a:hueOff val="1758620"/>
                <a:satOff val="-14175"/>
                <a:lumOff val="4020"/>
                <a:alphaOff val="0"/>
                <a:shade val="93000"/>
                <a:satMod val="130000"/>
              </a:schemeClr>
            </a:gs>
            <a:gs pos="100000">
              <a:schemeClr val="accent5">
                <a:hueOff val="1758620"/>
                <a:satOff val="-14175"/>
                <a:lumOff val="40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Mejora curricular</a:t>
          </a:r>
        </a:p>
      </dsp:txBody>
      <dsp:txXfrm>
        <a:off x="3071106" y="30796"/>
        <a:ext cx="1679418" cy="983180"/>
      </dsp:txXfrm>
    </dsp:sp>
    <dsp:sp modelId="{58004493-2659-40E6-BEAC-A6FC833F4712}">
      <dsp:nvSpPr>
        <dsp:cNvPr id="0" name=""/>
        <dsp:cNvSpPr/>
      </dsp:nvSpPr>
      <dsp:spPr>
        <a:xfrm rot="5400000">
          <a:off x="3726313" y="1166406"/>
          <a:ext cx="369006" cy="4316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344826"/>
                <a:satOff val="-18899"/>
                <a:lumOff val="5360"/>
                <a:alphaOff val="0"/>
                <a:shade val="51000"/>
                <a:satMod val="130000"/>
              </a:schemeClr>
            </a:gs>
            <a:gs pos="80000">
              <a:schemeClr val="accent5">
                <a:hueOff val="2344826"/>
                <a:satOff val="-18899"/>
                <a:lumOff val="5360"/>
                <a:alphaOff val="0"/>
                <a:shade val="93000"/>
                <a:satMod val="130000"/>
              </a:schemeClr>
            </a:gs>
            <a:gs pos="100000">
              <a:schemeClr val="accent5">
                <a:hueOff val="2344826"/>
                <a:satOff val="-18899"/>
                <a:lumOff val="53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solidFill>
              <a:schemeClr val="tx1"/>
            </a:solidFill>
          </a:endParaRPr>
        </a:p>
      </dsp:txBody>
      <dsp:txXfrm rot="-5400000">
        <a:off x="3781316" y="1197736"/>
        <a:ext cx="259001" cy="258304"/>
      </dsp:txXfrm>
    </dsp:sp>
    <dsp:sp modelId="{FB113101-AF7E-499F-9BB2-D800E1FDEEB5}">
      <dsp:nvSpPr>
        <dsp:cNvPr id="0" name=""/>
        <dsp:cNvSpPr/>
      </dsp:nvSpPr>
      <dsp:spPr>
        <a:xfrm>
          <a:off x="3040518" y="1740803"/>
          <a:ext cx="1740594" cy="1044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3517239"/>
                <a:satOff val="-28349"/>
                <a:lumOff val="8040"/>
                <a:alphaOff val="0"/>
                <a:shade val="51000"/>
                <a:satMod val="130000"/>
              </a:schemeClr>
            </a:gs>
            <a:gs pos="80000">
              <a:schemeClr val="accent5">
                <a:hueOff val="3517239"/>
                <a:satOff val="-28349"/>
                <a:lumOff val="8040"/>
                <a:alphaOff val="0"/>
                <a:shade val="93000"/>
                <a:satMod val="130000"/>
              </a:schemeClr>
            </a:gs>
            <a:gs pos="100000">
              <a:schemeClr val="accent5">
                <a:hueOff val="3517239"/>
                <a:satOff val="-28349"/>
                <a:lumOff val="80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Estructura en necesidades del mercado laboral</a:t>
          </a:r>
        </a:p>
      </dsp:txBody>
      <dsp:txXfrm>
        <a:off x="3071106" y="1771391"/>
        <a:ext cx="1679418" cy="983180"/>
      </dsp:txXfrm>
    </dsp:sp>
    <dsp:sp modelId="{5935F878-AA06-4568-BA13-FA41CCC52A69}">
      <dsp:nvSpPr>
        <dsp:cNvPr id="0" name=""/>
        <dsp:cNvSpPr/>
      </dsp:nvSpPr>
      <dsp:spPr>
        <a:xfrm rot="10800000">
          <a:off x="2518340" y="2047147"/>
          <a:ext cx="369006" cy="4316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4689652"/>
                <a:satOff val="-37799"/>
                <a:lumOff val="10719"/>
                <a:alphaOff val="0"/>
                <a:shade val="51000"/>
                <a:satMod val="130000"/>
              </a:schemeClr>
            </a:gs>
            <a:gs pos="80000">
              <a:schemeClr val="accent5">
                <a:hueOff val="4689652"/>
                <a:satOff val="-37799"/>
                <a:lumOff val="10719"/>
                <a:alphaOff val="0"/>
                <a:shade val="93000"/>
                <a:satMod val="130000"/>
              </a:schemeClr>
            </a:gs>
            <a:gs pos="100000">
              <a:schemeClr val="accent5">
                <a:hueOff val="4689652"/>
                <a:satOff val="-37799"/>
                <a:lumOff val="10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solidFill>
              <a:schemeClr val="tx1"/>
            </a:solidFill>
          </a:endParaRPr>
        </a:p>
      </dsp:txBody>
      <dsp:txXfrm rot="10800000">
        <a:off x="2629042" y="2133480"/>
        <a:ext cx="258304" cy="259001"/>
      </dsp:txXfrm>
    </dsp:sp>
    <dsp:sp modelId="{D7313499-35CD-4442-B65F-2D0471444FDB}">
      <dsp:nvSpPr>
        <dsp:cNvPr id="0" name=""/>
        <dsp:cNvSpPr/>
      </dsp:nvSpPr>
      <dsp:spPr>
        <a:xfrm>
          <a:off x="603686" y="1740803"/>
          <a:ext cx="1740594" cy="1044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5275859"/>
                <a:satOff val="-42524"/>
                <a:lumOff val="12059"/>
                <a:alphaOff val="0"/>
                <a:shade val="51000"/>
                <a:satMod val="130000"/>
              </a:schemeClr>
            </a:gs>
            <a:gs pos="80000">
              <a:schemeClr val="accent5">
                <a:hueOff val="5275859"/>
                <a:satOff val="-42524"/>
                <a:lumOff val="12059"/>
                <a:alphaOff val="0"/>
                <a:shade val="93000"/>
                <a:satMod val="130000"/>
              </a:schemeClr>
            </a:gs>
            <a:gs pos="100000">
              <a:schemeClr val="accent5">
                <a:hueOff val="5275859"/>
                <a:satOff val="-42524"/>
                <a:lumOff val="1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</a:rPr>
            <a:t>Ámbitos tecnológico, humanístico y académico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634274" y="1771391"/>
        <a:ext cx="1679418" cy="983180"/>
      </dsp:txXfrm>
    </dsp:sp>
    <dsp:sp modelId="{96562374-7217-4360-936D-FEDF09ED33B0}">
      <dsp:nvSpPr>
        <dsp:cNvPr id="0" name=""/>
        <dsp:cNvSpPr/>
      </dsp:nvSpPr>
      <dsp:spPr>
        <a:xfrm rot="5400000">
          <a:off x="1289480" y="2907001"/>
          <a:ext cx="369006" cy="43166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shade val="51000"/>
                <a:satMod val="130000"/>
              </a:schemeClr>
            </a:gs>
            <a:gs pos="80000">
              <a:schemeClr val="accent5">
                <a:hueOff val="7034478"/>
                <a:satOff val="-56698"/>
                <a:lumOff val="16079"/>
                <a:alphaOff val="0"/>
                <a:shade val="93000"/>
                <a:satMod val="13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solidFill>
              <a:schemeClr val="tx1"/>
            </a:solidFill>
          </a:endParaRPr>
        </a:p>
      </dsp:txBody>
      <dsp:txXfrm rot="-5400000">
        <a:off x="1344483" y="2938331"/>
        <a:ext cx="259001" cy="258304"/>
      </dsp:txXfrm>
    </dsp:sp>
    <dsp:sp modelId="{07C61A0B-584A-4B3A-B5AA-30D8FC27DDDC}">
      <dsp:nvSpPr>
        <dsp:cNvPr id="0" name=""/>
        <dsp:cNvSpPr/>
      </dsp:nvSpPr>
      <dsp:spPr>
        <a:xfrm>
          <a:off x="603686" y="3481397"/>
          <a:ext cx="1740594" cy="10443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shade val="51000"/>
                <a:satMod val="130000"/>
              </a:schemeClr>
            </a:gs>
            <a:gs pos="80000">
              <a:schemeClr val="accent5">
                <a:hueOff val="7034478"/>
                <a:satOff val="-56698"/>
                <a:lumOff val="16079"/>
                <a:alphaOff val="0"/>
                <a:shade val="93000"/>
                <a:satMod val="13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</a:rPr>
            <a:t>Profesionales competentes</a:t>
          </a:r>
        </a:p>
      </dsp:txBody>
      <dsp:txXfrm>
        <a:off x="634274" y="3511985"/>
        <a:ext cx="1679418" cy="9831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79CC5D-1C33-49AF-AACA-127D588742EB}">
      <dsp:nvSpPr>
        <dsp:cNvPr id="0" name=""/>
        <dsp:cNvSpPr/>
      </dsp:nvSpPr>
      <dsp:spPr>
        <a:xfrm>
          <a:off x="3211714" y="1682"/>
          <a:ext cx="1487083" cy="9666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Teoría sistémica</a:t>
          </a:r>
        </a:p>
      </dsp:txBody>
      <dsp:txXfrm>
        <a:off x="3258900" y="48868"/>
        <a:ext cx="1392711" cy="872232"/>
      </dsp:txXfrm>
    </dsp:sp>
    <dsp:sp modelId="{71DE6E9A-760F-4371-AFF4-BACFBC55BB07}">
      <dsp:nvSpPr>
        <dsp:cNvPr id="0" name=""/>
        <dsp:cNvSpPr/>
      </dsp:nvSpPr>
      <dsp:spPr>
        <a:xfrm>
          <a:off x="2024833" y="484984"/>
          <a:ext cx="3860845" cy="3860845"/>
        </a:xfrm>
        <a:custGeom>
          <a:avLst/>
          <a:gdLst/>
          <a:ahLst/>
          <a:cxnLst/>
          <a:rect l="0" t="0" r="0" b="0"/>
          <a:pathLst>
            <a:path>
              <a:moveTo>
                <a:pt x="2684170" y="153235"/>
              </a:moveTo>
              <a:arcTo wR="1930422" hR="1930422" stAng="17578978" swAng="1960536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3AB5B-A3C8-413E-B6EB-BDAAB5EE219C}">
      <dsp:nvSpPr>
        <dsp:cNvPr id="0" name=""/>
        <dsp:cNvSpPr/>
      </dsp:nvSpPr>
      <dsp:spPr>
        <a:xfrm>
          <a:off x="5047655" y="1335571"/>
          <a:ext cx="1487083" cy="966604"/>
        </a:xfrm>
        <a:prstGeom prst="roundRect">
          <a:avLst/>
        </a:prstGeom>
        <a:solidFill>
          <a:schemeClr val="accent5">
            <a:hueOff val="1758620"/>
            <a:satOff val="-14175"/>
            <a:lumOff val="4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Pensamiento complejo</a:t>
          </a:r>
        </a:p>
      </dsp:txBody>
      <dsp:txXfrm>
        <a:off x="5094841" y="1382757"/>
        <a:ext cx="1392711" cy="872232"/>
      </dsp:txXfrm>
    </dsp:sp>
    <dsp:sp modelId="{221FB0D4-BB88-43F3-9521-B0D2E25EF58C}">
      <dsp:nvSpPr>
        <dsp:cNvPr id="0" name=""/>
        <dsp:cNvSpPr/>
      </dsp:nvSpPr>
      <dsp:spPr>
        <a:xfrm>
          <a:off x="2024833" y="484984"/>
          <a:ext cx="3860845" cy="3860845"/>
        </a:xfrm>
        <a:custGeom>
          <a:avLst/>
          <a:gdLst/>
          <a:ahLst/>
          <a:cxnLst/>
          <a:rect l="0" t="0" r="0" b="0"/>
          <a:pathLst>
            <a:path>
              <a:moveTo>
                <a:pt x="3858206" y="1829527"/>
              </a:moveTo>
              <a:arcTo wR="1930422" hR="1930422" stAng="21420240" swAng="2195533"/>
            </a:path>
          </a:pathLst>
        </a:custGeom>
        <a:noFill/>
        <a:ln w="9525" cap="flat" cmpd="sng" algn="ctr">
          <a:solidFill>
            <a:schemeClr val="accent5">
              <a:hueOff val="1758620"/>
              <a:satOff val="-14175"/>
              <a:lumOff val="402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755F9E-92C7-44E1-9050-C64C42B36C1C}">
      <dsp:nvSpPr>
        <dsp:cNvPr id="0" name=""/>
        <dsp:cNvSpPr/>
      </dsp:nvSpPr>
      <dsp:spPr>
        <a:xfrm>
          <a:off x="4346388" y="3493849"/>
          <a:ext cx="1487083" cy="966604"/>
        </a:xfrm>
        <a:prstGeom prst="roundRect">
          <a:avLst/>
        </a:prstGeom>
        <a:solidFill>
          <a:schemeClr val="accent5">
            <a:hueOff val="3517239"/>
            <a:satOff val="-28349"/>
            <a:lumOff val="80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Teoría de la Contingencia</a:t>
          </a:r>
        </a:p>
      </dsp:txBody>
      <dsp:txXfrm>
        <a:off x="4393574" y="3541035"/>
        <a:ext cx="1392711" cy="872232"/>
      </dsp:txXfrm>
    </dsp:sp>
    <dsp:sp modelId="{0D3099D5-D1ED-409F-AA87-7592871C60EA}">
      <dsp:nvSpPr>
        <dsp:cNvPr id="0" name=""/>
        <dsp:cNvSpPr/>
      </dsp:nvSpPr>
      <dsp:spPr>
        <a:xfrm>
          <a:off x="2024833" y="484984"/>
          <a:ext cx="3860845" cy="3860845"/>
        </a:xfrm>
        <a:custGeom>
          <a:avLst/>
          <a:gdLst/>
          <a:ahLst/>
          <a:cxnLst/>
          <a:rect l="0" t="0" r="0" b="0"/>
          <a:pathLst>
            <a:path>
              <a:moveTo>
                <a:pt x="2313891" y="3822375"/>
              </a:moveTo>
              <a:arcTo wR="1930422" hR="1930422" stAng="4712536" swAng="1374927"/>
            </a:path>
          </a:pathLst>
        </a:custGeom>
        <a:noFill/>
        <a:ln w="9525" cap="flat" cmpd="sng" algn="ctr">
          <a:solidFill>
            <a:schemeClr val="accent5">
              <a:hueOff val="3517239"/>
              <a:satOff val="-28349"/>
              <a:lumOff val="80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8AF5C2-AE45-4092-A25B-BEB787338939}">
      <dsp:nvSpPr>
        <dsp:cNvPr id="0" name=""/>
        <dsp:cNvSpPr/>
      </dsp:nvSpPr>
      <dsp:spPr>
        <a:xfrm>
          <a:off x="2077040" y="3493849"/>
          <a:ext cx="1487083" cy="966604"/>
        </a:xfrm>
        <a:prstGeom prst="roundRect">
          <a:avLst/>
        </a:prstGeom>
        <a:solidFill>
          <a:schemeClr val="accent5">
            <a:hueOff val="5275859"/>
            <a:satOff val="-42524"/>
            <a:lumOff val="1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Modelo de organización del conocimiento</a:t>
          </a:r>
        </a:p>
      </dsp:txBody>
      <dsp:txXfrm>
        <a:off x="2124226" y="3541035"/>
        <a:ext cx="1392711" cy="872232"/>
      </dsp:txXfrm>
    </dsp:sp>
    <dsp:sp modelId="{CC38C25B-8C87-4DFC-93E1-D7E3079E065D}">
      <dsp:nvSpPr>
        <dsp:cNvPr id="0" name=""/>
        <dsp:cNvSpPr/>
      </dsp:nvSpPr>
      <dsp:spPr>
        <a:xfrm>
          <a:off x="2024833" y="484984"/>
          <a:ext cx="3860845" cy="3860845"/>
        </a:xfrm>
        <a:custGeom>
          <a:avLst/>
          <a:gdLst/>
          <a:ahLst/>
          <a:cxnLst/>
          <a:rect l="0" t="0" r="0" b="0"/>
          <a:pathLst>
            <a:path>
              <a:moveTo>
                <a:pt x="322462" y="2998596"/>
              </a:moveTo>
              <a:arcTo wR="1930422" hR="1930422" stAng="8784226" swAng="2195533"/>
            </a:path>
          </a:pathLst>
        </a:custGeom>
        <a:noFill/>
        <a:ln w="9525" cap="flat" cmpd="sng" algn="ctr">
          <a:solidFill>
            <a:schemeClr val="accent5">
              <a:hueOff val="5275859"/>
              <a:satOff val="-42524"/>
              <a:lumOff val="12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66583-B460-4044-8320-E17F1CA4711D}">
      <dsp:nvSpPr>
        <dsp:cNvPr id="0" name=""/>
        <dsp:cNvSpPr/>
      </dsp:nvSpPr>
      <dsp:spPr>
        <a:xfrm>
          <a:off x="1375773" y="1335571"/>
          <a:ext cx="1487083" cy="966604"/>
        </a:xfrm>
        <a:prstGeom prst="roundRect">
          <a:avLst/>
        </a:prstGeom>
        <a:solidFill>
          <a:schemeClr val="accent5">
            <a:hueOff val="7034478"/>
            <a:satOff val="-56698"/>
            <a:lumOff val="160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chemeClr val="tx1"/>
              </a:solidFill>
            </a:rPr>
            <a:t>Modelo de rediseño del CES</a:t>
          </a:r>
        </a:p>
      </dsp:txBody>
      <dsp:txXfrm>
        <a:off x="1422959" y="1382757"/>
        <a:ext cx="1392711" cy="872232"/>
      </dsp:txXfrm>
    </dsp:sp>
    <dsp:sp modelId="{4F93EEEC-3F73-4CC3-9140-D421ABFFC09B}">
      <dsp:nvSpPr>
        <dsp:cNvPr id="0" name=""/>
        <dsp:cNvSpPr/>
      </dsp:nvSpPr>
      <dsp:spPr>
        <a:xfrm>
          <a:off x="2024833" y="484984"/>
          <a:ext cx="3860845" cy="3860845"/>
        </a:xfrm>
        <a:custGeom>
          <a:avLst/>
          <a:gdLst/>
          <a:ahLst/>
          <a:cxnLst/>
          <a:rect l="0" t="0" r="0" b="0"/>
          <a:pathLst>
            <a:path>
              <a:moveTo>
                <a:pt x="336490" y="841426"/>
              </a:moveTo>
              <a:arcTo wR="1930422" hR="1930422" stAng="12860486" swAng="1960536"/>
            </a:path>
          </a:pathLst>
        </a:custGeom>
        <a:noFill/>
        <a:ln w="9525" cap="flat" cmpd="sng" algn="ctr">
          <a:solidFill>
            <a:schemeClr val="accent5">
              <a:hueOff val="7034478"/>
              <a:satOff val="-56698"/>
              <a:lumOff val="1607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85B47-011E-4502-A9D5-A5803517F6FC}">
      <dsp:nvSpPr>
        <dsp:cNvPr id="0" name=""/>
        <dsp:cNvSpPr/>
      </dsp:nvSpPr>
      <dsp:spPr>
        <a:xfrm>
          <a:off x="4821140" y="1638541"/>
          <a:ext cx="1404463" cy="140446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tx1"/>
              </a:solidFill>
            </a:rPr>
            <a:t>Estudios de Pertinencia</a:t>
          </a:r>
        </a:p>
      </dsp:txBody>
      <dsp:txXfrm>
        <a:off x="4889700" y="1707101"/>
        <a:ext cx="1267343" cy="1267343"/>
      </dsp:txXfrm>
    </dsp:sp>
    <dsp:sp modelId="{6325FA37-DF4F-45F1-A28B-01D3F893339D}">
      <dsp:nvSpPr>
        <dsp:cNvPr id="0" name=""/>
        <dsp:cNvSpPr/>
      </dsp:nvSpPr>
      <dsp:spPr>
        <a:xfrm rot="16200000">
          <a:off x="5174798" y="1289967"/>
          <a:ext cx="6971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7148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73D4B-98AA-46C6-AFDE-7F41C7814F31}">
      <dsp:nvSpPr>
        <dsp:cNvPr id="0" name=""/>
        <dsp:cNvSpPr/>
      </dsp:nvSpPr>
      <dsp:spPr>
        <a:xfrm>
          <a:off x="5052877" y="402"/>
          <a:ext cx="940990" cy="940990"/>
        </a:xfrm>
        <a:prstGeom prst="roundRect">
          <a:avLst/>
        </a:prstGeom>
        <a:solidFill>
          <a:schemeClr val="accent4">
            <a:hueOff val="515079"/>
            <a:satOff val="5614"/>
            <a:lumOff val="-11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>
              <a:solidFill>
                <a:schemeClr val="tx1"/>
              </a:solidFill>
            </a:rPr>
            <a:t>ESPE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>
              <a:solidFill>
                <a:schemeClr val="tx1"/>
              </a:solidFill>
            </a:rPr>
            <a:t>2015</a:t>
          </a:r>
        </a:p>
      </dsp:txBody>
      <dsp:txXfrm>
        <a:off x="5098812" y="46337"/>
        <a:ext cx="849120" cy="849120"/>
      </dsp:txXfrm>
    </dsp:sp>
    <dsp:sp modelId="{BB192178-D099-4AA4-BB9A-C737B21676D8}">
      <dsp:nvSpPr>
        <dsp:cNvPr id="0" name=""/>
        <dsp:cNvSpPr/>
      </dsp:nvSpPr>
      <dsp:spPr>
        <a:xfrm rot="19800000">
          <a:off x="6191057" y="1806407"/>
          <a:ext cx="5157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57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4552C6-82B8-48F9-BB5F-A1B2E8A857ED}">
      <dsp:nvSpPr>
        <dsp:cNvPr id="0" name=""/>
        <dsp:cNvSpPr/>
      </dsp:nvSpPr>
      <dsp:spPr>
        <a:xfrm>
          <a:off x="6672236" y="935339"/>
          <a:ext cx="940990" cy="940990"/>
        </a:xfrm>
        <a:prstGeom prst="roundRect">
          <a:avLst/>
        </a:prstGeom>
        <a:solidFill>
          <a:schemeClr val="accent4">
            <a:hueOff val="1030158"/>
            <a:satOff val="11228"/>
            <a:lumOff val="-235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solidFill>
                <a:schemeClr val="tx1"/>
              </a:solidFill>
            </a:rPr>
            <a:t>UTPL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solidFill>
                <a:schemeClr val="tx1"/>
              </a:solidFill>
            </a:rPr>
            <a:t>2016</a:t>
          </a:r>
        </a:p>
      </dsp:txBody>
      <dsp:txXfrm>
        <a:off x="6718171" y="981274"/>
        <a:ext cx="849120" cy="849120"/>
      </dsp:txXfrm>
    </dsp:sp>
    <dsp:sp modelId="{2D394B0B-1B61-4E3A-8529-4E463F81B4BC}">
      <dsp:nvSpPr>
        <dsp:cNvPr id="0" name=""/>
        <dsp:cNvSpPr/>
      </dsp:nvSpPr>
      <dsp:spPr>
        <a:xfrm rot="1800000">
          <a:off x="6191057" y="2875138"/>
          <a:ext cx="5157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57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A724DA-617E-4F44-8D05-293FE08355FA}">
      <dsp:nvSpPr>
        <dsp:cNvPr id="0" name=""/>
        <dsp:cNvSpPr/>
      </dsp:nvSpPr>
      <dsp:spPr>
        <a:xfrm>
          <a:off x="6672236" y="2805215"/>
          <a:ext cx="940990" cy="940990"/>
        </a:xfrm>
        <a:prstGeom prst="roundRect">
          <a:avLst/>
        </a:prstGeom>
        <a:solidFill>
          <a:schemeClr val="accent4">
            <a:hueOff val="1545236"/>
            <a:satOff val="16843"/>
            <a:lumOff val="-35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>
              <a:solidFill>
                <a:schemeClr val="tx1"/>
              </a:solidFill>
            </a:rPr>
            <a:t>PUCE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>
              <a:solidFill>
                <a:schemeClr val="tx1"/>
              </a:solidFill>
            </a:rPr>
            <a:t>2016</a:t>
          </a:r>
        </a:p>
      </dsp:txBody>
      <dsp:txXfrm>
        <a:off x="6718171" y="2851150"/>
        <a:ext cx="849120" cy="849120"/>
      </dsp:txXfrm>
    </dsp:sp>
    <dsp:sp modelId="{D685A3E6-5DF0-4F34-B60C-905D7BACEFC2}">
      <dsp:nvSpPr>
        <dsp:cNvPr id="0" name=""/>
        <dsp:cNvSpPr/>
      </dsp:nvSpPr>
      <dsp:spPr>
        <a:xfrm rot="5400000">
          <a:off x="5174798" y="3391578"/>
          <a:ext cx="6971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7148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C1063D-AF1D-43BF-B222-92F007E00B25}">
      <dsp:nvSpPr>
        <dsp:cNvPr id="0" name=""/>
        <dsp:cNvSpPr/>
      </dsp:nvSpPr>
      <dsp:spPr>
        <a:xfrm>
          <a:off x="5052877" y="3740152"/>
          <a:ext cx="940990" cy="940990"/>
        </a:xfrm>
        <a:prstGeom prst="roundRect">
          <a:avLst/>
        </a:prstGeom>
        <a:solidFill>
          <a:schemeClr val="accent4">
            <a:hueOff val="2060315"/>
            <a:satOff val="22457"/>
            <a:lumOff val="-470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solidFill>
                <a:schemeClr val="tx1"/>
              </a:solidFill>
            </a:rPr>
            <a:t>UPS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solidFill>
                <a:schemeClr val="tx1"/>
              </a:solidFill>
            </a:rPr>
            <a:t>2016</a:t>
          </a:r>
        </a:p>
      </dsp:txBody>
      <dsp:txXfrm>
        <a:off x="5098812" y="3786087"/>
        <a:ext cx="849120" cy="849120"/>
      </dsp:txXfrm>
    </dsp:sp>
    <dsp:sp modelId="{DEC6C5F3-B717-41C9-8E95-3273EB907065}">
      <dsp:nvSpPr>
        <dsp:cNvPr id="0" name=""/>
        <dsp:cNvSpPr/>
      </dsp:nvSpPr>
      <dsp:spPr>
        <a:xfrm rot="9000000">
          <a:off x="4339961" y="2875138"/>
          <a:ext cx="5157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57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386D2-5C48-47F2-A75E-A8DE7C94FA80}">
      <dsp:nvSpPr>
        <dsp:cNvPr id="0" name=""/>
        <dsp:cNvSpPr/>
      </dsp:nvSpPr>
      <dsp:spPr>
        <a:xfrm>
          <a:off x="3433517" y="2805215"/>
          <a:ext cx="940990" cy="940990"/>
        </a:xfrm>
        <a:prstGeom prst="roundRect">
          <a:avLst/>
        </a:prstGeom>
        <a:solidFill>
          <a:schemeClr val="accent4">
            <a:hueOff val="2575394"/>
            <a:satOff val="28071"/>
            <a:lumOff val="-588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solidFill>
                <a:schemeClr val="tx1"/>
              </a:solidFill>
            </a:rPr>
            <a:t>ESPAM MLF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solidFill>
                <a:schemeClr val="tx1"/>
              </a:solidFill>
            </a:rPr>
            <a:t>2016</a:t>
          </a:r>
        </a:p>
      </dsp:txBody>
      <dsp:txXfrm>
        <a:off x="3479452" y="2851150"/>
        <a:ext cx="849120" cy="849120"/>
      </dsp:txXfrm>
    </dsp:sp>
    <dsp:sp modelId="{8D38F829-8C50-4DA2-8046-380EF9295AB3}">
      <dsp:nvSpPr>
        <dsp:cNvPr id="0" name=""/>
        <dsp:cNvSpPr/>
      </dsp:nvSpPr>
      <dsp:spPr>
        <a:xfrm rot="12600000">
          <a:off x="4339961" y="1806407"/>
          <a:ext cx="5157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572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3C2B5-E41A-42BE-8E36-E6309C437CB8}">
      <dsp:nvSpPr>
        <dsp:cNvPr id="0" name=""/>
        <dsp:cNvSpPr/>
      </dsp:nvSpPr>
      <dsp:spPr>
        <a:xfrm>
          <a:off x="3433517" y="935339"/>
          <a:ext cx="940990" cy="940990"/>
        </a:xfrm>
        <a:prstGeom prst="roundRect">
          <a:avLst/>
        </a:prstGeom>
        <a:solidFill>
          <a:schemeClr val="accent4">
            <a:hueOff val="3090473"/>
            <a:satOff val="33685"/>
            <a:lumOff val="-705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solidFill>
                <a:schemeClr val="tx1"/>
              </a:solidFill>
            </a:rPr>
            <a:t>UCE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300" kern="1200" dirty="0">
              <a:solidFill>
                <a:schemeClr val="tx1"/>
              </a:solidFill>
            </a:rPr>
            <a:t>2017</a:t>
          </a:r>
        </a:p>
      </dsp:txBody>
      <dsp:txXfrm>
        <a:off x="3479452" y="981274"/>
        <a:ext cx="849120" cy="8491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3764C-10B8-4E1A-8963-7C7FB14D0E36}">
      <dsp:nvSpPr>
        <dsp:cNvPr id="0" name=""/>
        <dsp:cNvSpPr/>
      </dsp:nvSpPr>
      <dsp:spPr>
        <a:xfrm>
          <a:off x="491435" y="0"/>
          <a:ext cx="4525962" cy="4525962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A0071-73E5-4A23-8711-F750A9E541AD}">
      <dsp:nvSpPr>
        <dsp:cNvPr id="0" name=""/>
        <dsp:cNvSpPr/>
      </dsp:nvSpPr>
      <dsp:spPr>
        <a:xfrm>
          <a:off x="2754416" y="453038"/>
          <a:ext cx="2941875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Constitución de la República del Ecuador</a:t>
          </a:r>
        </a:p>
      </dsp:txBody>
      <dsp:txXfrm>
        <a:off x="2793684" y="492306"/>
        <a:ext cx="2863339" cy="725883"/>
      </dsp:txXfrm>
    </dsp:sp>
    <dsp:sp modelId="{977CEBD2-AFF6-4CE3-B56D-CB8BE38FA43F}">
      <dsp:nvSpPr>
        <dsp:cNvPr id="0" name=""/>
        <dsp:cNvSpPr/>
      </dsp:nvSpPr>
      <dsp:spPr>
        <a:xfrm>
          <a:off x="2754416" y="1358009"/>
          <a:ext cx="2941875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599985"/>
              <a:satOff val="16195"/>
              <a:lumOff val="17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Plan Nacional del Buen Vivir</a:t>
          </a:r>
        </a:p>
      </dsp:txBody>
      <dsp:txXfrm>
        <a:off x="2793684" y="1397277"/>
        <a:ext cx="2863339" cy="725883"/>
      </dsp:txXfrm>
    </dsp:sp>
    <dsp:sp modelId="{C1355B63-161C-4384-89DF-02074A24294C}">
      <dsp:nvSpPr>
        <dsp:cNvPr id="0" name=""/>
        <dsp:cNvSpPr/>
      </dsp:nvSpPr>
      <dsp:spPr>
        <a:xfrm>
          <a:off x="2754416" y="2262980"/>
          <a:ext cx="2941875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199969"/>
              <a:satOff val="32389"/>
              <a:lumOff val="33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Ley Orgánica de Educación Superior</a:t>
          </a:r>
        </a:p>
      </dsp:txBody>
      <dsp:txXfrm>
        <a:off x="2793684" y="2302248"/>
        <a:ext cx="2863339" cy="725883"/>
      </dsp:txXfrm>
    </dsp:sp>
    <dsp:sp modelId="{67CFC408-6A81-40B0-81F7-42EC5435D9AF}">
      <dsp:nvSpPr>
        <dsp:cNvPr id="0" name=""/>
        <dsp:cNvSpPr/>
      </dsp:nvSpPr>
      <dsp:spPr>
        <a:xfrm>
          <a:off x="2754416" y="3167952"/>
          <a:ext cx="2941875" cy="8044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799954"/>
              <a:satOff val="48584"/>
              <a:lumOff val="50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/>
            <a:t>Reglamento a la LOES</a:t>
          </a:r>
        </a:p>
      </dsp:txBody>
      <dsp:txXfrm>
        <a:off x="2793684" y="3207220"/>
        <a:ext cx="2863339" cy="7258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47B6B-711C-4EC1-9C2C-59EEFDDFD50D}">
      <dsp:nvSpPr>
        <dsp:cNvPr id="0" name=""/>
        <dsp:cNvSpPr/>
      </dsp:nvSpPr>
      <dsp:spPr>
        <a:xfrm>
          <a:off x="0" y="0"/>
          <a:ext cx="108392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27B86-4AA0-4FC2-8CD8-AF0676565440}">
      <dsp:nvSpPr>
        <dsp:cNvPr id="0" name=""/>
        <dsp:cNvSpPr/>
      </dsp:nvSpPr>
      <dsp:spPr>
        <a:xfrm>
          <a:off x="0" y="0"/>
          <a:ext cx="806396" cy="4525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144780" tIns="144780" rIns="144780" bIns="144780" numCol="1" spcCol="1270" anchor="t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800" kern="1200" dirty="0"/>
            <a:t>HIPÓTESIS</a:t>
          </a:r>
        </a:p>
      </dsp:txBody>
      <dsp:txXfrm>
        <a:off x="0" y="0"/>
        <a:ext cx="806396" cy="4525962"/>
      </dsp:txXfrm>
    </dsp:sp>
    <dsp:sp modelId="{F5C3A26F-0BE4-472C-BE45-F5F8FD7ADD74}">
      <dsp:nvSpPr>
        <dsp:cNvPr id="0" name=""/>
        <dsp:cNvSpPr/>
      </dsp:nvSpPr>
      <dsp:spPr>
        <a:xfrm>
          <a:off x="968984" y="42651"/>
          <a:ext cx="8508804" cy="853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Las empresas demandan preferentemente profesionales con título de tercer nivel en ramas como: administración de empresas, contabilidad y auditoría, mercadotecnia, comercio exterior y turismo.</a:t>
          </a:r>
          <a:endParaRPr lang="es-ES" sz="1800" kern="1200" dirty="0"/>
        </a:p>
      </dsp:txBody>
      <dsp:txXfrm>
        <a:off x="968984" y="42651"/>
        <a:ext cx="8508804" cy="853037"/>
      </dsp:txXfrm>
    </dsp:sp>
    <dsp:sp modelId="{6C9C8381-1C09-4195-ABFB-67EE28059FC2}">
      <dsp:nvSpPr>
        <dsp:cNvPr id="0" name=""/>
        <dsp:cNvSpPr/>
      </dsp:nvSpPr>
      <dsp:spPr>
        <a:xfrm>
          <a:off x="806396" y="895689"/>
          <a:ext cx="8671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0CB71-F39E-4C2D-A17C-24B06782F92B}">
      <dsp:nvSpPr>
        <dsp:cNvPr id="0" name=""/>
        <dsp:cNvSpPr/>
      </dsp:nvSpPr>
      <dsp:spPr>
        <a:xfrm>
          <a:off x="968984" y="938341"/>
          <a:ext cx="8508804" cy="853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kern="1200" dirty="0"/>
            <a:t>Existe una relación entre la variación de contratación de empleados y el tipo de empresa según el origen de su capital. (Privada y pública)</a:t>
          </a:r>
          <a:endParaRPr lang="es-ES" sz="1800" kern="1200" dirty="0"/>
        </a:p>
      </dsp:txBody>
      <dsp:txXfrm>
        <a:off x="968984" y="938341"/>
        <a:ext cx="8508804" cy="853037"/>
      </dsp:txXfrm>
    </dsp:sp>
    <dsp:sp modelId="{63BC7328-EC83-4ABA-829E-5A734095FBBC}">
      <dsp:nvSpPr>
        <dsp:cNvPr id="0" name=""/>
        <dsp:cNvSpPr/>
      </dsp:nvSpPr>
      <dsp:spPr>
        <a:xfrm>
          <a:off x="806396" y="1791379"/>
          <a:ext cx="8671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640E0-7B67-40AC-8E9A-BBC0C917B747}">
      <dsp:nvSpPr>
        <dsp:cNvPr id="0" name=""/>
        <dsp:cNvSpPr/>
      </dsp:nvSpPr>
      <dsp:spPr>
        <a:xfrm>
          <a:off x="968984" y="1834031"/>
          <a:ext cx="8508804" cy="853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La experiencia es un factor decisivo al momento de contratar a un profesional en las áreas administrativas.</a:t>
          </a:r>
          <a:endParaRPr lang="es-ES" sz="1800" kern="1200" dirty="0"/>
        </a:p>
      </dsp:txBody>
      <dsp:txXfrm>
        <a:off x="968984" y="1834031"/>
        <a:ext cx="8508804" cy="853037"/>
      </dsp:txXfrm>
    </dsp:sp>
    <dsp:sp modelId="{6AFA52FE-ECCB-4589-AE3D-F6430D3D21C2}">
      <dsp:nvSpPr>
        <dsp:cNvPr id="0" name=""/>
        <dsp:cNvSpPr/>
      </dsp:nvSpPr>
      <dsp:spPr>
        <a:xfrm>
          <a:off x="806396" y="2687068"/>
          <a:ext cx="8671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5C580-3A3B-4C76-87B4-B3E41DC40057}">
      <dsp:nvSpPr>
        <dsp:cNvPr id="0" name=""/>
        <dsp:cNvSpPr/>
      </dsp:nvSpPr>
      <dsp:spPr>
        <a:xfrm>
          <a:off x="968984" y="2729720"/>
          <a:ext cx="8508804" cy="853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/>
            <a:t>Las empresas demandan mayormente profesionales administrativos en los departamentos de Ventas y Operaciones.</a:t>
          </a:r>
          <a:endParaRPr lang="es-ES" sz="1800" kern="1200" dirty="0"/>
        </a:p>
      </dsp:txBody>
      <dsp:txXfrm>
        <a:off x="968984" y="2729720"/>
        <a:ext cx="8508804" cy="853037"/>
      </dsp:txXfrm>
    </dsp:sp>
    <dsp:sp modelId="{FACB4E85-0E2A-4A28-9F80-C9A7D1CD28E2}">
      <dsp:nvSpPr>
        <dsp:cNvPr id="0" name=""/>
        <dsp:cNvSpPr/>
      </dsp:nvSpPr>
      <dsp:spPr>
        <a:xfrm>
          <a:off x="806396" y="3582758"/>
          <a:ext cx="8671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E62F4-32F7-4846-B23B-FA6D3881216E}">
      <dsp:nvSpPr>
        <dsp:cNvPr id="0" name=""/>
        <dsp:cNvSpPr/>
      </dsp:nvSpPr>
      <dsp:spPr>
        <a:xfrm>
          <a:off x="968984" y="3625410"/>
          <a:ext cx="8508804" cy="853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800" kern="1200"/>
            <a:t>Los profesionales administrativos están a la vanguardia en el uso y manejo de TIC’s en un nivel de hasta el 40%.</a:t>
          </a:r>
          <a:endParaRPr lang="es-ES" sz="1800" kern="1200" dirty="0"/>
        </a:p>
      </dsp:txBody>
      <dsp:txXfrm>
        <a:off x="968984" y="3625410"/>
        <a:ext cx="8508804" cy="853037"/>
      </dsp:txXfrm>
    </dsp:sp>
    <dsp:sp modelId="{81783118-38B4-4C4E-B673-0B2284240263}">
      <dsp:nvSpPr>
        <dsp:cNvPr id="0" name=""/>
        <dsp:cNvSpPr/>
      </dsp:nvSpPr>
      <dsp:spPr>
        <a:xfrm>
          <a:off x="806396" y="4478448"/>
          <a:ext cx="867139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E3BB2-5021-45E5-9C11-3675D842D3D7}">
      <dsp:nvSpPr>
        <dsp:cNvPr id="0" name=""/>
        <dsp:cNvSpPr/>
      </dsp:nvSpPr>
      <dsp:spPr>
        <a:xfrm rot="5400000">
          <a:off x="445424" y="718911"/>
          <a:ext cx="1121314" cy="1352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3FB46-9489-41BA-87A2-E9399B4825B3}">
      <dsp:nvSpPr>
        <dsp:cNvPr id="0" name=""/>
        <dsp:cNvSpPr/>
      </dsp:nvSpPr>
      <dsp:spPr>
        <a:xfrm>
          <a:off x="17356" y="2390"/>
          <a:ext cx="2873380" cy="9015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Datos Generales</a:t>
          </a:r>
        </a:p>
      </dsp:txBody>
      <dsp:txXfrm>
        <a:off x="43761" y="28795"/>
        <a:ext cx="2820570" cy="848727"/>
      </dsp:txXfrm>
    </dsp:sp>
    <dsp:sp modelId="{23D5327B-E175-4BBD-8BE4-3D5FF0EF2D21}">
      <dsp:nvSpPr>
        <dsp:cNvPr id="0" name=""/>
        <dsp:cNvSpPr/>
      </dsp:nvSpPr>
      <dsp:spPr>
        <a:xfrm rot="5400000">
          <a:off x="445424" y="1845833"/>
          <a:ext cx="1121314" cy="135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501464-59EA-4655-BA2E-A14C273E1522}">
      <dsp:nvSpPr>
        <dsp:cNvPr id="0" name=""/>
        <dsp:cNvSpPr/>
      </dsp:nvSpPr>
      <dsp:spPr>
        <a:xfrm>
          <a:off x="17356" y="1129312"/>
          <a:ext cx="2873380" cy="9015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Clasificación empresarial</a:t>
          </a:r>
        </a:p>
      </dsp:txBody>
      <dsp:txXfrm>
        <a:off x="43761" y="1155717"/>
        <a:ext cx="2820570" cy="848727"/>
      </dsp:txXfrm>
    </dsp:sp>
    <dsp:sp modelId="{82506D7A-9C9F-4DEE-9666-915B23936D6E}">
      <dsp:nvSpPr>
        <dsp:cNvPr id="0" name=""/>
        <dsp:cNvSpPr/>
      </dsp:nvSpPr>
      <dsp:spPr>
        <a:xfrm rot="5400000">
          <a:off x="445424" y="2972755"/>
          <a:ext cx="1121314" cy="1352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AEDE9-4D44-4D1B-9962-28387C9E2E13}">
      <dsp:nvSpPr>
        <dsp:cNvPr id="0" name=""/>
        <dsp:cNvSpPr/>
      </dsp:nvSpPr>
      <dsp:spPr>
        <a:xfrm>
          <a:off x="17356" y="2256234"/>
          <a:ext cx="2873380" cy="9015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Personal por área de conocimiento</a:t>
          </a:r>
        </a:p>
      </dsp:txBody>
      <dsp:txXfrm>
        <a:off x="43761" y="2282639"/>
        <a:ext cx="2820570" cy="848727"/>
      </dsp:txXfrm>
    </dsp:sp>
    <dsp:sp modelId="{66AAD1C5-1D95-479E-B682-FD4930C3CBF1}">
      <dsp:nvSpPr>
        <dsp:cNvPr id="0" name=""/>
        <dsp:cNvSpPr/>
      </dsp:nvSpPr>
      <dsp:spPr>
        <a:xfrm>
          <a:off x="1011443" y="3536216"/>
          <a:ext cx="3358503" cy="1352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5FE89-5A12-469C-8937-D78685C69A38}">
      <dsp:nvSpPr>
        <dsp:cNvPr id="0" name=""/>
        <dsp:cNvSpPr/>
      </dsp:nvSpPr>
      <dsp:spPr>
        <a:xfrm>
          <a:off x="17356" y="3383156"/>
          <a:ext cx="2873380" cy="9015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Rotación de empleados</a:t>
          </a:r>
        </a:p>
      </dsp:txBody>
      <dsp:txXfrm>
        <a:off x="43761" y="3409561"/>
        <a:ext cx="2820570" cy="848727"/>
      </dsp:txXfrm>
    </dsp:sp>
    <dsp:sp modelId="{638609CD-B51B-4E4B-8AD2-C68C231507B1}">
      <dsp:nvSpPr>
        <dsp:cNvPr id="0" name=""/>
        <dsp:cNvSpPr/>
      </dsp:nvSpPr>
      <dsp:spPr>
        <a:xfrm rot="16200000">
          <a:off x="3814651" y="2972755"/>
          <a:ext cx="1121314" cy="1352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0BAEE-69CB-47A7-96FB-A27838FE7904}">
      <dsp:nvSpPr>
        <dsp:cNvPr id="0" name=""/>
        <dsp:cNvSpPr/>
      </dsp:nvSpPr>
      <dsp:spPr>
        <a:xfrm>
          <a:off x="3386583" y="3383156"/>
          <a:ext cx="2873380" cy="90153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Crecimiento empresarial</a:t>
          </a:r>
        </a:p>
      </dsp:txBody>
      <dsp:txXfrm>
        <a:off x="3412988" y="3409561"/>
        <a:ext cx="2820570" cy="848727"/>
      </dsp:txXfrm>
    </dsp:sp>
    <dsp:sp modelId="{229330A7-40F6-49AD-94B9-B8249A4C9709}">
      <dsp:nvSpPr>
        <dsp:cNvPr id="0" name=""/>
        <dsp:cNvSpPr/>
      </dsp:nvSpPr>
      <dsp:spPr>
        <a:xfrm rot="16200000">
          <a:off x="3814651" y="1845833"/>
          <a:ext cx="1121314" cy="1352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F980C-E9F0-4DC4-877E-B2B896A3083A}">
      <dsp:nvSpPr>
        <dsp:cNvPr id="0" name=""/>
        <dsp:cNvSpPr/>
      </dsp:nvSpPr>
      <dsp:spPr>
        <a:xfrm>
          <a:off x="3386583" y="2256234"/>
          <a:ext cx="2873380" cy="9015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Nivel de empleabilidad</a:t>
          </a:r>
        </a:p>
      </dsp:txBody>
      <dsp:txXfrm>
        <a:off x="3412988" y="2282639"/>
        <a:ext cx="2820570" cy="848727"/>
      </dsp:txXfrm>
    </dsp:sp>
    <dsp:sp modelId="{6122B741-6D88-4B9B-8F24-55070D3CFBA0}">
      <dsp:nvSpPr>
        <dsp:cNvPr id="0" name=""/>
        <dsp:cNvSpPr/>
      </dsp:nvSpPr>
      <dsp:spPr>
        <a:xfrm rot="16200000">
          <a:off x="3814651" y="718911"/>
          <a:ext cx="1121314" cy="135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57667A-992F-4281-8A20-7F764D087289}">
      <dsp:nvSpPr>
        <dsp:cNvPr id="0" name=""/>
        <dsp:cNvSpPr/>
      </dsp:nvSpPr>
      <dsp:spPr>
        <a:xfrm>
          <a:off x="3386583" y="1129312"/>
          <a:ext cx="2873380" cy="9015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Competencias y aptitudes en perfiles demandados</a:t>
          </a:r>
        </a:p>
      </dsp:txBody>
      <dsp:txXfrm>
        <a:off x="3412988" y="1155717"/>
        <a:ext cx="2820570" cy="848727"/>
      </dsp:txXfrm>
    </dsp:sp>
    <dsp:sp modelId="{2C691C34-9AC4-44FE-87DE-E4B046756254}">
      <dsp:nvSpPr>
        <dsp:cNvPr id="0" name=""/>
        <dsp:cNvSpPr/>
      </dsp:nvSpPr>
      <dsp:spPr>
        <a:xfrm>
          <a:off x="4380669" y="155450"/>
          <a:ext cx="3358503" cy="1352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FFD26-DFD7-4E44-B4FA-FD41735C56E1}">
      <dsp:nvSpPr>
        <dsp:cNvPr id="0" name=""/>
        <dsp:cNvSpPr/>
      </dsp:nvSpPr>
      <dsp:spPr>
        <a:xfrm>
          <a:off x="3386583" y="2390"/>
          <a:ext cx="2873380" cy="90153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Conocimientos demandados/Mallas curriculares</a:t>
          </a:r>
        </a:p>
      </dsp:txBody>
      <dsp:txXfrm>
        <a:off x="3412988" y="28795"/>
        <a:ext cx="2820570" cy="848727"/>
      </dsp:txXfrm>
    </dsp:sp>
    <dsp:sp modelId="{F5A0FC0E-A3EC-4427-9AE4-8E4C10BDB78A}">
      <dsp:nvSpPr>
        <dsp:cNvPr id="0" name=""/>
        <dsp:cNvSpPr/>
      </dsp:nvSpPr>
      <dsp:spPr>
        <a:xfrm rot="5400000">
          <a:off x="7183877" y="718911"/>
          <a:ext cx="1121314" cy="1352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A32D3-5523-4E84-98E6-FDC0A10DAB45}">
      <dsp:nvSpPr>
        <dsp:cNvPr id="0" name=""/>
        <dsp:cNvSpPr/>
      </dsp:nvSpPr>
      <dsp:spPr>
        <a:xfrm>
          <a:off x="6755809" y="2390"/>
          <a:ext cx="2873380" cy="90153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Vanguardia en conocimientos</a:t>
          </a:r>
        </a:p>
      </dsp:txBody>
      <dsp:txXfrm>
        <a:off x="6782214" y="28795"/>
        <a:ext cx="2820570" cy="848727"/>
      </dsp:txXfrm>
    </dsp:sp>
    <dsp:sp modelId="{7A36286E-3245-48B9-8F4D-BBED92C71D2F}">
      <dsp:nvSpPr>
        <dsp:cNvPr id="0" name=""/>
        <dsp:cNvSpPr/>
      </dsp:nvSpPr>
      <dsp:spPr>
        <a:xfrm>
          <a:off x="6755809" y="1129312"/>
          <a:ext cx="2873380" cy="90153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Experiencia</a:t>
          </a:r>
        </a:p>
      </dsp:txBody>
      <dsp:txXfrm>
        <a:off x="6782214" y="1155717"/>
        <a:ext cx="2820570" cy="8487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8F087-4292-43AA-9AF8-AEDD657ED067}">
      <dsp:nvSpPr>
        <dsp:cNvPr id="0" name=""/>
        <dsp:cNvSpPr/>
      </dsp:nvSpPr>
      <dsp:spPr>
        <a:xfrm>
          <a:off x="2555" y="540463"/>
          <a:ext cx="843526" cy="84352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F708EA-17B9-4207-B0CB-E07E6AD19383}">
      <dsp:nvSpPr>
        <dsp:cNvPr id="0" name=""/>
        <dsp:cNvSpPr/>
      </dsp:nvSpPr>
      <dsp:spPr>
        <a:xfrm>
          <a:off x="86907" y="624815"/>
          <a:ext cx="674820" cy="674820"/>
        </a:xfrm>
        <a:prstGeom prst="chord">
          <a:avLst>
            <a:gd name="adj1" fmla="val 1168272"/>
            <a:gd name="adj2" fmla="val 96317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3C8FE6-2A60-4AC1-AC0F-005133DCE737}">
      <dsp:nvSpPr>
        <dsp:cNvPr id="0" name=""/>
        <dsp:cNvSpPr/>
      </dsp:nvSpPr>
      <dsp:spPr>
        <a:xfrm>
          <a:off x="934051" y="1538513"/>
          <a:ext cx="2495431" cy="13879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t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50" kern="1200" dirty="0"/>
            <a:t>Resultado: 34,75%</a:t>
          </a:r>
        </a:p>
      </dsp:txBody>
      <dsp:txXfrm>
        <a:off x="934051" y="1538513"/>
        <a:ext cx="2495431" cy="1387987"/>
      </dsp:txXfrm>
    </dsp:sp>
    <dsp:sp modelId="{B60CE556-28B1-4482-8733-D408DFF28DF5}">
      <dsp:nvSpPr>
        <dsp:cNvPr id="0" name=""/>
        <dsp:cNvSpPr/>
      </dsp:nvSpPr>
      <dsp:spPr>
        <a:xfrm>
          <a:off x="949673" y="540463"/>
          <a:ext cx="2639717" cy="843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Las empresas demandan preferentemente profesionales con título de </a:t>
          </a:r>
          <a:r>
            <a:rPr lang="es-EC" sz="1800" i="1" u="sng" kern="1200" dirty="0"/>
            <a:t>tercer nivel </a:t>
          </a:r>
          <a:r>
            <a:rPr lang="es-EC" sz="1800" kern="1200" dirty="0"/>
            <a:t>en ramas como: administración de empresas, contabilidad y auditoría, mercadotecnia, comercio exterior y turismo.</a:t>
          </a:r>
          <a:endParaRPr lang="es-ES" sz="1800" kern="1200" dirty="0"/>
        </a:p>
      </dsp:txBody>
      <dsp:txXfrm>
        <a:off x="949673" y="540463"/>
        <a:ext cx="2639717" cy="843526"/>
      </dsp:txXfrm>
    </dsp:sp>
    <dsp:sp modelId="{473C8C72-0C37-4C87-92E3-1B15C9FF600E}">
      <dsp:nvSpPr>
        <dsp:cNvPr id="0" name=""/>
        <dsp:cNvSpPr/>
      </dsp:nvSpPr>
      <dsp:spPr>
        <a:xfrm>
          <a:off x="3765125" y="0"/>
          <a:ext cx="843526" cy="84352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A792A4-AB1E-482B-A0A1-A591439CAE7A}">
      <dsp:nvSpPr>
        <dsp:cNvPr id="0" name=""/>
        <dsp:cNvSpPr/>
      </dsp:nvSpPr>
      <dsp:spPr>
        <a:xfrm>
          <a:off x="3849477" y="84352"/>
          <a:ext cx="674820" cy="674820"/>
        </a:xfrm>
        <a:prstGeom prst="chord">
          <a:avLst>
            <a:gd name="adj1" fmla="val 20431728"/>
            <a:gd name="adj2" fmla="val 11968272"/>
          </a:avLst>
        </a:prstGeom>
        <a:gradFill rotWithShape="0">
          <a:gsLst>
            <a:gs pos="0">
              <a:schemeClr val="accent2">
                <a:hueOff val="899977"/>
                <a:satOff val="24292"/>
                <a:lumOff val="2550"/>
                <a:alphaOff val="0"/>
                <a:shade val="51000"/>
                <a:satMod val="130000"/>
              </a:schemeClr>
            </a:gs>
            <a:gs pos="80000">
              <a:schemeClr val="accent2">
                <a:hueOff val="899977"/>
                <a:satOff val="24292"/>
                <a:lumOff val="2550"/>
                <a:alphaOff val="0"/>
                <a:shade val="93000"/>
                <a:satMod val="130000"/>
              </a:schemeClr>
            </a:gs>
            <a:gs pos="100000">
              <a:schemeClr val="accent2">
                <a:hueOff val="899977"/>
                <a:satOff val="24292"/>
                <a:lumOff val="255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899977"/>
              <a:satOff val="24292"/>
              <a:lumOff val="255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6254E9-E147-42F8-A492-336B1DE7045C}">
      <dsp:nvSpPr>
        <dsp:cNvPr id="0" name=""/>
        <dsp:cNvSpPr/>
      </dsp:nvSpPr>
      <dsp:spPr>
        <a:xfrm>
          <a:off x="4784386" y="843526"/>
          <a:ext cx="2495431" cy="3549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t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kern="1200" dirty="0"/>
            <a:t>Resultado: 67,37%</a:t>
          </a:r>
          <a:endParaRPr lang="es-ES" sz="1650" kern="1200" dirty="0"/>
        </a:p>
      </dsp:txBody>
      <dsp:txXfrm>
        <a:off x="4784386" y="843526"/>
        <a:ext cx="2495431" cy="3549839"/>
      </dsp:txXfrm>
    </dsp:sp>
    <dsp:sp modelId="{12DBE398-3211-4F4A-AD37-9ECF060F58F1}">
      <dsp:nvSpPr>
        <dsp:cNvPr id="0" name=""/>
        <dsp:cNvSpPr/>
      </dsp:nvSpPr>
      <dsp:spPr>
        <a:xfrm>
          <a:off x="4784386" y="0"/>
          <a:ext cx="2495431" cy="843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b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kern="1200" dirty="0"/>
            <a:t>La</a:t>
          </a:r>
          <a:r>
            <a:rPr lang="es-EC" sz="1650" b="0" i="1" u="sng" kern="1200" dirty="0"/>
            <a:t> experiencia </a:t>
          </a:r>
          <a:r>
            <a:rPr lang="es-EC" sz="1650" kern="1200" dirty="0"/>
            <a:t>es un factor decisivo al momento de contratar a un profesional en las áreas administrativas.</a:t>
          </a:r>
          <a:endParaRPr lang="es-ES" sz="1650" kern="1200" dirty="0"/>
        </a:p>
      </dsp:txBody>
      <dsp:txXfrm>
        <a:off x="4784386" y="0"/>
        <a:ext cx="2495431" cy="843526"/>
      </dsp:txXfrm>
    </dsp:sp>
    <dsp:sp modelId="{022E8384-BDA2-4D52-A54B-EDECC8DFD256}">
      <dsp:nvSpPr>
        <dsp:cNvPr id="0" name=""/>
        <dsp:cNvSpPr/>
      </dsp:nvSpPr>
      <dsp:spPr>
        <a:xfrm>
          <a:off x="7455552" y="0"/>
          <a:ext cx="843526" cy="84352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6100CB-7032-4F98-A741-5AD9493AFC77}">
      <dsp:nvSpPr>
        <dsp:cNvPr id="0" name=""/>
        <dsp:cNvSpPr/>
      </dsp:nvSpPr>
      <dsp:spPr>
        <a:xfrm>
          <a:off x="7539904" y="84352"/>
          <a:ext cx="674820" cy="674820"/>
        </a:xfrm>
        <a:prstGeom prst="chord">
          <a:avLst>
            <a:gd name="adj1" fmla="val 16200000"/>
            <a:gd name="adj2" fmla="val 16200000"/>
          </a:avLst>
        </a:prstGeom>
        <a:gradFill rotWithShape="0">
          <a:gsLst>
            <a:gs pos="0">
              <a:schemeClr val="accent2">
                <a:hueOff val="1799954"/>
                <a:satOff val="48584"/>
                <a:lumOff val="5099"/>
                <a:alphaOff val="0"/>
                <a:shade val="51000"/>
                <a:satMod val="130000"/>
              </a:schemeClr>
            </a:gs>
            <a:gs pos="80000">
              <a:schemeClr val="accent2">
                <a:hueOff val="1799954"/>
                <a:satOff val="48584"/>
                <a:lumOff val="5099"/>
                <a:alphaOff val="0"/>
                <a:shade val="93000"/>
                <a:satMod val="130000"/>
              </a:schemeClr>
            </a:gs>
            <a:gs pos="100000">
              <a:schemeClr val="accent2">
                <a:hueOff val="1799954"/>
                <a:satOff val="48584"/>
                <a:lumOff val="509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799954"/>
              <a:satOff val="48584"/>
              <a:lumOff val="509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04DF10-1E36-4B97-8CAB-704CE3B429C1}">
      <dsp:nvSpPr>
        <dsp:cNvPr id="0" name=""/>
        <dsp:cNvSpPr/>
      </dsp:nvSpPr>
      <dsp:spPr>
        <a:xfrm>
          <a:off x="8477358" y="976122"/>
          <a:ext cx="2495431" cy="3549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t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kern="1200" dirty="0"/>
            <a:t>Resultados: </a:t>
          </a: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kern="1200" dirty="0"/>
            <a:t>19,07% ventas </a:t>
          </a:r>
        </a:p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kern="1200" dirty="0"/>
            <a:t>17,08%  operaciones,.</a:t>
          </a:r>
          <a:endParaRPr lang="es-ES" sz="1650" kern="1200" dirty="0"/>
        </a:p>
      </dsp:txBody>
      <dsp:txXfrm>
        <a:off x="8477358" y="976122"/>
        <a:ext cx="2495431" cy="3549839"/>
      </dsp:txXfrm>
    </dsp:sp>
    <dsp:sp modelId="{BD61D0BA-1226-4B22-8C95-B039FCA19927}">
      <dsp:nvSpPr>
        <dsp:cNvPr id="0" name=""/>
        <dsp:cNvSpPr/>
      </dsp:nvSpPr>
      <dsp:spPr>
        <a:xfrm>
          <a:off x="8474813" y="0"/>
          <a:ext cx="2495431" cy="843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b" anchorCtr="0">
          <a:noAutofit/>
        </a:bodyPr>
        <a:lstStyle/>
        <a:p>
          <a:pPr marL="0" lvl="0" indent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50" kern="1200" dirty="0"/>
            <a:t>Las empresas demandan mayormente profesionales administrativos en los departamentos de </a:t>
          </a:r>
          <a:r>
            <a:rPr lang="es-EC" sz="1650" i="1" u="sng" kern="1200" dirty="0"/>
            <a:t>Ventas y Operaciones.</a:t>
          </a:r>
          <a:endParaRPr lang="es-ES" sz="1650" i="1" u="sng" kern="1200" dirty="0"/>
        </a:p>
      </dsp:txBody>
      <dsp:txXfrm>
        <a:off x="8474813" y="0"/>
        <a:ext cx="2495431" cy="8435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17454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prstClr val="black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prstClr val="black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b="30597"/>
          <a:stretch/>
        </p:blipFill>
        <p:spPr bwMode="auto">
          <a:xfrm>
            <a:off x="47755" y="188640"/>
            <a:ext cx="3840000" cy="624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27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4817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7772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6171D-9993-4C35-9F32-2DAA985D7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1E5320-12D4-49A0-948D-B5F8DEB6A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85BF65-013E-4588-B948-6FB10384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20052-D3AA-4AA5-B719-E7BB6DA5E4DC}" type="datetimeFigureOut">
              <a:rPr lang="es-ES" smtClean="0"/>
              <a:t>29/05/2018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C90813-2AB5-49D3-916C-C2809501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56BFCD-328F-465E-9D76-C0CCC34FB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28F18-196F-4E42-AF2B-A8DA6528AC4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725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3392" y="155679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317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949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6316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9393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990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4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97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690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 sz="18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8806" r="7258" b="30597"/>
          <a:stretch/>
        </p:blipFill>
        <p:spPr bwMode="auto">
          <a:xfrm>
            <a:off x="8880310" y="5906861"/>
            <a:ext cx="3269713" cy="624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991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1.jfi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9.png"/><Relationship Id="rId4" Type="http://schemas.openxmlformats.org/officeDocument/2006/relationships/diagramData" Target="../diagrams/data3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14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8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0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Rectángulo">
            <a:extLst>
              <a:ext uri="{FF2B5EF4-FFF2-40B4-BE49-F238E27FC236}">
                <a16:creationId xmlns:a16="http://schemas.microsoft.com/office/drawing/2014/main" id="{18161A7C-B0BC-4E91-880A-34422E9D3F62}"/>
              </a:ext>
            </a:extLst>
          </p:cNvPr>
          <p:cNvSpPr/>
          <p:nvPr/>
        </p:nvSpPr>
        <p:spPr>
          <a:xfrm>
            <a:off x="1434632" y="2092156"/>
            <a:ext cx="10349947" cy="32624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dirty="0"/>
              <a:t>CARRERA DE INGENIERÍA COMERCIAL</a:t>
            </a:r>
            <a:endParaRPr lang="es-ES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  <a:p>
            <a:pPr algn="ctr"/>
            <a:endParaRPr lang="es-ES" sz="24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  <a:p>
            <a:pPr algn="ctr"/>
            <a:r>
              <a:rPr lang="es-ES" sz="2000" b="1" dirty="0"/>
              <a:t>INCIDENCIA DE LAS MALLAS CURRICULARES DESACTUALIZADAS EN LA DESVINCULACIÓN CON LAS TENDENCIAS DEL MERCADO LABORAL PARA LOS ESTUDIANTES DE LAS CARRERAS DE LA MODALIDAD A DISTANCIA DEL CEAC</a:t>
            </a:r>
            <a:endParaRPr lang="es-EC" sz="2000" dirty="0"/>
          </a:p>
          <a:p>
            <a:pPr algn="ctr"/>
            <a:endParaRPr lang="es-ES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  <a:p>
            <a:pPr algn="r"/>
            <a:r>
              <a:rPr lang="es-ES" sz="2000" b="1" cap="all" dirty="0">
                <a:ln w="0"/>
                <a:solidFill>
                  <a:schemeClr val="accent5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</a:rPr>
              <a:t>AUTORAS:  </a:t>
            </a:r>
          </a:p>
          <a:p>
            <a:pPr algn="r"/>
            <a:endParaRPr lang="es-ES" sz="20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  <a:p>
            <a:pPr algn="r"/>
            <a:r>
              <a:rPr lang="es-ES" sz="2000" b="1" dirty="0"/>
              <a:t>FARÍAS GONZÁLEZ, KATHERINE ANDREA</a:t>
            </a:r>
            <a:endParaRPr lang="es-EC" sz="2000" dirty="0"/>
          </a:p>
          <a:p>
            <a:pPr algn="r"/>
            <a:r>
              <a:rPr lang="es-ES" sz="2000" b="1" dirty="0"/>
              <a:t>ROMO ASTUDILLO, ANDREA MICHELLE</a:t>
            </a:r>
            <a:endParaRPr lang="es-EC" sz="20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0E20245-DE11-4FAB-854F-D8589F23E690}"/>
              </a:ext>
            </a:extLst>
          </p:cNvPr>
          <p:cNvSpPr txBox="1">
            <a:spLocks/>
          </p:cNvSpPr>
          <p:nvPr/>
        </p:nvSpPr>
        <p:spPr>
          <a:xfrm>
            <a:off x="56147" y="1089937"/>
            <a:ext cx="11823032" cy="816689"/>
          </a:xfrm>
          <a:prstGeom prst="rect">
            <a:avLst/>
          </a:prstGeom>
        </p:spPr>
        <p:txBody>
          <a:bodyPr anchor="ctr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S" sz="3000" kern="0" dirty="0">
                <a:solidFill>
                  <a:schemeClr val="tx1"/>
                </a:solidFill>
                <a:latin typeface="Century Schoolbook"/>
                <a:cs typeface="Century Schoolbook"/>
              </a:rPr>
              <a:t>UNIVERSIDAD DE LAS FUERZAS ARMADAS - ESPE</a:t>
            </a:r>
            <a:endParaRPr lang="es-ES" sz="3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3619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SISTEMA DE VARIABLES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5EF2E97-E3D6-4B63-8A9F-A35DA0886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6" r="19275"/>
          <a:stretch/>
        </p:blipFill>
        <p:spPr>
          <a:xfrm>
            <a:off x="717203" y="3834474"/>
            <a:ext cx="1527924" cy="129854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1786CA1-E533-459D-A4BA-32BA84D01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119" y="1475037"/>
            <a:ext cx="1636678" cy="14411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A98D46-3B78-49D8-B5B5-8E36CCE7A7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2" y="1192696"/>
            <a:ext cx="5870714" cy="3167269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4CF00EC-C7F6-4D68-9E17-4E06BBC4641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22" y="2411896"/>
            <a:ext cx="6573078" cy="3582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307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75515"/>
            <a:ext cx="10972800" cy="596694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ENFOQUE Y TIPOLOGÍA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04DBA858-E59D-4EE6-9D57-EA7D146630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7619" y="1736172"/>
            <a:ext cx="4568381" cy="299478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3794862-2B2C-43AB-885D-6123AEACB451}"/>
              </a:ext>
            </a:extLst>
          </p:cNvPr>
          <p:cNvSpPr txBox="1"/>
          <p:nvPr/>
        </p:nvSpPr>
        <p:spPr>
          <a:xfrm>
            <a:off x="1510748" y="4730955"/>
            <a:ext cx="4585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</a:rPr>
              <a:t>ENFOQUE: CUANTITATIVO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3B96D1C-E8E2-4DBF-ACC1-6F1E17C8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025" y="1427508"/>
            <a:ext cx="4005506" cy="329026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21BF892-D40D-4AED-A96B-A428509B421D}"/>
              </a:ext>
            </a:extLst>
          </p:cNvPr>
          <p:cNvSpPr txBox="1"/>
          <p:nvPr/>
        </p:nvSpPr>
        <p:spPr>
          <a:xfrm>
            <a:off x="6429152" y="4730955"/>
            <a:ext cx="4585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</a:rPr>
              <a:t>TIPOLOGÍA:</a:t>
            </a:r>
          </a:p>
          <a:p>
            <a:pPr algn="ctr"/>
            <a:r>
              <a:rPr lang="es-ES" sz="2800" b="1" dirty="0">
                <a:solidFill>
                  <a:srgbClr val="002060"/>
                </a:solidFill>
              </a:rPr>
              <a:t>APLICADA</a:t>
            </a:r>
          </a:p>
        </p:txBody>
      </p:sp>
    </p:spTree>
    <p:extLst>
      <p:ext uri="{BB962C8B-B14F-4D97-AF65-F5344CB8AC3E}">
        <p14:creationId xmlns:p14="http://schemas.microsoft.com/office/powerpoint/2010/main" val="207151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1836"/>
            <a:ext cx="10972800" cy="685802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POBLACIÓN Y MUESTRA</a:t>
            </a:r>
          </a:p>
        </p:txBody>
      </p:sp>
      <p:graphicFrame>
        <p:nvGraphicFramePr>
          <p:cNvPr id="3" name="Marcador de contenido 2">
            <a:extLst>
              <a:ext uri="{FF2B5EF4-FFF2-40B4-BE49-F238E27FC236}">
                <a16:creationId xmlns:a16="http://schemas.microsoft.com/office/drawing/2014/main" id="{82C00E74-F8AF-4DF0-A26A-38166AEEBE9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23550764"/>
              </p:ext>
            </p:extLst>
          </p:nvPr>
        </p:nvGraphicFramePr>
        <p:xfrm>
          <a:off x="808381" y="1712843"/>
          <a:ext cx="3379305" cy="167379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512159">
                  <a:extLst>
                    <a:ext uri="{9D8B030D-6E8A-4147-A177-3AD203B41FA5}">
                      <a16:colId xmlns:a16="http://schemas.microsoft.com/office/drawing/2014/main" val="2071532186"/>
                    </a:ext>
                  </a:extLst>
                </a:gridCol>
                <a:gridCol w="1867146">
                  <a:extLst>
                    <a:ext uri="{9D8B030D-6E8A-4147-A177-3AD203B41FA5}">
                      <a16:colId xmlns:a16="http://schemas.microsoft.com/office/drawing/2014/main" val="2599388312"/>
                    </a:ext>
                  </a:extLst>
                </a:gridCol>
              </a:tblGrid>
              <a:tr h="412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Provincia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Número de empresas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3502309"/>
                  </a:ext>
                </a:extLst>
              </a:tr>
              <a:tr h="292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Pichincha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200.695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0189602"/>
                  </a:ext>
                </a:extLst>
              </a:tr>
              <a:tr h="292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Guayas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160.960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5154"/>
                  </a:ext>
                </a:extLst>
              </a:tr>
              <a:tr h="292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Sucumbíos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    9.989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2981693"/>
                  </a:ext>
                </a:extLst>
              </a:tr>
              <a:tr h="292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TOTAL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effectLst/>
                        </a:rPr>
                        <a:t>371.644</a:t>
                      </a:r>
                      <a:endParaRPr lang="es-ES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4201611"/>
                  </a:ext>
                </a:extLst>
              </a:tr>
            </a:tbl>
          </a:graphicData>
        </a:graphic>
      </p:graphicFrame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D9440B8F-2D15-4F9D-9E8B-6B06AF3FB65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4579338"/>
              </p:ext>
            </p:extLst>
          </p:nvPr>
        </p:nvGraphicFramePr>
        <p:xfrm>
          <a:off x="4956313" y="1712843"/>
          <a:ext cx="6626087" cy="3938496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997103">
                  <a:extLst>
                    <a:ext uri="{9D8B030D-6E8A-4147-A177-3AD203B41FA5}">
                      <a16:colId xmlns:a16="http://schemas.microsoft.com/office/drawing/2014/main" val="349486347"/>
                    </a:ext>
                  </a:extLst>
                </a:gridCol>
                <a:gridCol w="1252330">
                  <a:extLst>
                    <a:ext uri="{9D8B030D-6E8A-4147-A177-3AD203B41FA5}">
                      <a16:colId xmlns:a16="http://schemas.microsoft.com/office/drawing/2014/main" val="792355467"/>
                    </a:ext>
                  </a:extLst>
                </a:gridCol>
                <a:gridCol w="1001865">
                  <a:extLst>
                    <a:ext uri="{9D8B030D-6E8A-4147-A177-3AD203B41FA5}">
                      <a16:colId xmlns:a16="http://schemas.microsoft.com/office/drawing/2014/main" val="2729771333"/>
                    </a:ext>
                  </a:extLst>
                </a:gridCol>
                <a:gridCol w="1376901">
                  <a:extLst>
                    <a:ext uri="{9D8B030D-6E8A-4147-A177-3AD203B41FA5}">
                      <a16:colId xmlns:a16="http://schemas.microsoft.com/office/drawing/2014/main" val="1651951973"/>
                    </a:ext>
                  </a:extLst>
                </a:gridCol>
                <a:gridCol w="997888">
                  <a:extLst>
                    <a:ext uri="{9D8B030D-6E8A-4147-A177-3AD203B41FA5}">
                      <a16:colId xmlns:a16="http://schemas.microsoft.com/office/drawing/2014/main" val="3718316124"/>
                    </a:ext>
                  </a:extLst>
                </a:gridCol>
              </a:tblGrid>
              <a:tr h="589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Provincia/Sector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Pichincha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Guayas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Sucumbíos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TOTAL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3063911314"/>
                  </a:ext>
                </a:extLst>
              </a:tr>
              <a:tr h="478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Servicios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52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313063334"/>
                  </a:ext>
                </a:extLst>
              </a:tr>
              <a:tr h="478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Comercio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46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37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62722482"/>
                  </a:ext>
                </a:extLst>
              </a:tr>
              <a:tr h="478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Agricultura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25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1818604144"/>
                  </a:ext>
                </a:extLst>
              </a:tr>
              <a:tr h="478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Manufactura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9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3877858395"/>
                  </a:ext>
                </a:extLst>
              </a:tr>
              <a:tr h="478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Construcción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107762226"/>
                  </a:ext>
                </a:extLst>
              </a:tr>
              <a:tr h="478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Minas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0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3961679065"/>
                  </a:ext>
                </a:extLst>
              </a:tr>
              <a:tr h="478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TOTAL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128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102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</a:t>
                      </a:r>
                      <a:endParaRPr lang="es-E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effectLst/>
                        </a:rPr>
                        <a:t>236</a:t>
                      </a:r>
                      <a:endParaRPr lang="es-E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3" marR="44453" marT="0" marB="0" anchor="ctr"/>
                </a:tc>
                <a:extLst>
                  <a:ext uri="{0D108BD9-81ED-4DB2-BD59-A6C34878D82A}">
                    <a16:rowId xmlns:a16="http://schemas.microsoft.com/office/drawing/2014/main" val="973111249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384D6FB-5E22-4B04-9C8D-56F8DBB51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161925"/>
              </p:ext>
            </p:extLst>
          </p:nvPr>
        </p:nvGraphicFramePr>
        <p:xfrm>
          <a:off x="808381" y="3698449"/>
          <a:ext cx="3379305" cy="195289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113161">
                  <a:extLst>
                    <a:ext uri="{9D8B030D-6E8A-4147-A177-3AD203B41FA5}">
                      <a16:colId xmlns:a16="http://schemas.microsoft.com/office/drawing/2014/main" val="1510853518"/>
                    </a:ext>
                  </a:extLst>
                </a:gridCol>
                <a:gridCol w="1266144">
                  <a:extLst>
                    <a:ext uri="{9D8B030D-6E8A-4147-A177-3AD203B41FA5}">
                      <a16:colId xmlns:a16="http://schemas.microsoft.com/office/drawing/2014/main" val="360236803"/>
                    </a:ext>
                  </a:extLst>
                </a:gridCol>
              </a:tblGrid>
              <a:tr h="2691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</a:rPr>
                        <a:t>Sector Empresarial</a:t>
                      </a:r>
                      <a:endParaRPr lang="es-ES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Porcentaje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6360456"/>
                  </a:ext>
                </a:extLst>
              </a:tr>
              <a:tr h="219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Servicios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40,59%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6930082"/>
                  </a:ext>
                </a:extLst>
              </a:tr>
              <a:tr h="219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Comercio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36,62%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2692398"/>
                  </a:ext>
                </a:extLst>
              </a:tr>
              <a:tr h="219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Agricultura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10,42%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4622600"/>
                  </a:ext>
                </a:extLst>
              </a:tr>
              <a:tr h="219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Manufactura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8,62%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3672555"/>
                  </a:ext>
                </a:extLst>
              </a:tr>
              <a:tr h="219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Construcción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3,40%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1621287"/>
                  </a:ext>
                </a:extLst>
              </a:tr>
              <a:tr h="219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Minas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0,35%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6506945"/>
                  </a:ext>
                </a:extLst>
              </a:tr>
              <a:tr h="219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</a:rPr>
                        <a:t>TOTAL</a:t>
                      </a:r>
                      <a:endParaRPr lang="es-ES" sz="1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500" b="1" dirty="0">
                          <a:effectLst/>
                        </a:rPr>
                        <a:t>100%</a:t>
                      </a:r>
                      <a:endParaRPr lang="es-ES" sz="15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07569636"/>
                  </a:ext>
                </a:extLst>
              </a:tr>
            </a:tbl>
          </a:graphicData>
        </a:graphic>
      </p:graphicFrame>
      <p:sp>
        <p:nvSpPr>
          <p:cNvPr id="8" name="Flecha: curvada hacia la derecha 7">
            <a:extLst>
              <a:ext uri="{FF2B5EF4-FFF2-40B4-BE49-F238E27FC236}">
                <a16:creationId xmlns:a16="http://schemas.microsoft.com/office/drawing/2014/main" id="{3A940BA0-D4A6-4055-8B94-4F7BD7E61CD2}"/>
              </a:ext>
            </a:extLst>
          </p:cNvPr>
          <p:cNvSpPr/>
          <p:nvPr/>
        </p:nvSpPr>
        <p:spPr>
          <a:xfrm>
            <a:off x="139145" y="3188451"/>
            <a:ext cx="569846" cy="1673792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E628E8F-A189-484A-9231-35748CAD3E90}"/>
              </a:ext>
            </a:extLst>
          </p:cNvPr>
          <p:cNvSpPr/>
          <p:nvPr/>
        </p:nvSpPr>
        <p:spPr>
          <a:xfrm>
            <a:off x="4300328" y="3362740"/>
            <a:ext cx="569847" cy="40434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1280160" y="823278"/>
            <a:ext cx="2270760" cy="5943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843.745 INEC 2016</a:t>
            </a:r>
          </a:p>
        </p:txBody>
      </p:sp>
    </p:spTree>
    <p:extLst>
      <p:ext uri="{BB962C8B-B14F-4D97-AF65-F5344CB8AC3E}">
        <p14:creationId xmlns:p14="http://schemas.microsoft.com/office/powerpoint/2010/main" val="22101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5244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INSTRUMENTO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718F6AD-328F-4CE6-BFC4-1A245331B6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7095447"/>
              </p:ext>
            </p:extLst>
          </p:nvPr>
        </p:nvGraphicFramePr>
        <p:xfrm>
          <a:off x="609600" y="1557121"/>
          <a:ext cx="9646547" cy="4287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8512A4C-B825-4792-B1B9-538CEBD899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782"/>
          <a:stretch/>
        </p:blipFill>
        <p:spPr>
          <a:xfrm>
            <a:off x="7161765" y="3793429"/>
            <a:ext cx="3094382" cy="182761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3C8E949-5A77-434B-A06E-0680EEDBA4EA}"/>
              </a:ext>
            </a:extLst>
          </p:cNvPr>
          <p:cNvSpPr/>
          <p:nvPr/>
        </p:nvSpPr>
        <p:spPr>
          <a:xfrm>
            <a:off x="10482469" y="3387407"/>
            <a:ext cx="1484243" cy="62651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0,840</a:t>
            </a:r>
          </a:p>
        </p:txBody>
      </p:sp>
    </p:spTree>
    <p:extLst>
      <p:ext uri="{BB962C8B-B14F-4D97-AF65-F5344CB8AC3E}">
        <p14:creationId xmlns:p14="http://schemas.microsoft.com/office/powerpoint/2010/main" val="13176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1836"/>
            <a:ext cx="10972800" cy="573501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RESULTADOS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AC05FE0-393E-494D-95A7-CB226E64BC42}"/>
              </a:ext>
            </a:extLst>
          </p:cNvPr>
          <p:cNvGrpSpPr/>
          <p:nvPr/>
        </p:nvGrpSpPr>
        <p:grpSpPr>
          <a:xfrm>
            <a:off x="901148" y="1600201"/>
            <a:ext cx="4890052" cy="4308613"/>
            <a:chOff x="0" y="0"/>
            <a:chExt cx="4248150" cy="373380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46C308A6-B52C-42B0-9B85-B7BA99317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6" r="16113"/>
            <a:stretch/>
          </p:blipFill>
          <p:spPr bwMode="auto">
            <a:xfrm>
              <a:off x="123825" y="276225"/>
              <a:ext cx="3995420" cy="34575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 de texto 327">
              <a:extLst>
                <a:ext uri="{FF2B5EF4-FFF2-40B4-BE49-F238E27FC236}">
                  <a16:creationId xmlns:a16="http://schemas.microsoft.com/office/drawing/2014/main" id="{AF5998B9-CA15-4501-ABFA-D3021F260A8B}"/>
                </a:ext>
              </a:extLst>
            </p:cNvPr>
            <p:cNvSpPr txBox="1"/>
            <p:nvPr/>
          </p:nvSpPr>
          <p:spPr>
            <a:xfrm>
              <a:off x="0" y="0"/>
              <a:ext cx="4248150" cy="26670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Cargos administrativos en la empresa  </a:t>
              </a:r>
              <a:endParaRPr lang="es-E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68313D1-AD15-4814-832E-16731D6FB470}"/>
              </a:ext>
            </a:extLst>
          </p:cNvPr>
          <p:cNvGrpSpPr/>
          <p:nvPr/>
        </p:nvGrpSpPr>
        <p:grpSpPr>
          <a:xfrm>
            <a:off x="6096000" y="1600201"/>
            <a:ext cx="5334000" cy="4171950"/>
            <a:chOff x="0" y="0"/>
            <a:chExt cx="5734050" cy="446722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877D699-14C0-41E3-AF0D-9208EA2EA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9"/>
            <a:stretch/>
          </p:blipFill>
          <p:spPr bwMode="auto">
            <a:xfrm>
              <a:off x="0" y="295275"/>
              <a:ext cx="5734050" cy="41719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uadro de texto 330">
              <a:extLst>
                <a:ext uri="{FF2B5EF4-FFF2-40B4-BE49-F238E27FC236}">
                  <a16:creationId xmlns:a16="http://schemas.microsoft.com/office/drawing/2014/main" id="{AED6847E-0CD7-49DA-A99A-492327FB1ED4}"/>
                </a:ext>
              </a:extLst>
            </p:cNvPr>
            <p:cNvSpPr txBox="1"/>
            <p:nvPr/>
          </p:nvSpPr>
          <p:spPr>
            <a:xfrm>
              <a:off x="742950" y="0"/>
              <a:ext cx="4248150" cy="2952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Departamento/área con más demanda de personal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26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1836"/>
            <a:ext cx="10972800" cy="586753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RESULTADOS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2043479-615A-4AB4-BC84-84BE4362AC07}"/>
              </a:ext>
            </a:extLst>
          </p:cNvPr>
          <p:cNvGrpSpPr/>
          <p:nvPr/>
        </p:nvGrpSpPr>
        <p:grpSpPr>
          <a:xfrm>
            <a:off x="821635" y="1600201"/>
            <a:ext cx="5022574" cy="4336773"/>
            <a:chOff x="0" y="-28575"/>
            <a:chExt cx="4248150" cy="3636645"/>
          </a:xfrm>
        </p:grpSpPr>
        <p:sp>
          <p:nvSpPr>
            <p:cNvPr id="7" name="Cuadro de texto 150">
              <a:extLst>
                <a:ext uri="{FF2B5EF4-FFF2-40B4-BE49-F238E27FC236}">
                  <a16:creationId xmlns:a16="http://schemas.microsoft.com/office/drawing/2014/main" id="{385CB924-26E7-4C75-B4BA-C009F50C7FCA}"/>
                </a:ext>
              </a:extLst>
            </p:cNvPr>
            <p:cNvSpPr txBox="1"/>
            <p:nvPr/>
          </p:nvSpPr>
          <p:spPr>
            <a:xfrm>
              <a:off x="0" y="-28575"/>
              <a:ext cx="4248150" cy="28575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Rotación de personal administrativo (en porcentaje) 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BDC8948-E1EE-4B7A-9022-DB0B12662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0" r="6977"/>
            <a:stretch/>
          </p:blipFill>
          <p:spPr bwMode="auto">
            <a:xfrm>
              <a:off x="0" y="304800"/>
              <a:ext cx="4246880" cy="33032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F6010409-44D2-41F5-83DC-ED73812A90E3}"/>
              </a:ext>
            </a:extLst>
          </p:cNvPr>
          <p:cNvGrpSpPr/>
          <p:nvPr/>
        </p:nvGrpSpPr>
        <p:grpSpPr>
          <a:xfrm>
            <a:off x="6096000" y="1600200"/>
            <a:ext cx="5486400" cy="4336773"/>
            <a:chOff x="165360" y="-38100"/>
            <a:chExt cx="5306434" cy="4242528"/>
          </a:xfrm>
        </p:grpSpPr>
        <p:sp>
          <p:nvSpPr>
            <p:cNvPr id="10" name="Cuadro de texto 154">
              <a:extLst>
                <a:ext uri="{FF2B5EF4-FFF2-40B4-BE49-F238E27FC236}">
                  <a16:creationId xmlns:a16="http://schemas.microsoft.com/office/drawing/2014/main" id="{181041B7-1919-4100-A1E8-3C7AF706690C}"/>
                </a:ext>
              </a:extLst>
            </p:cNvPr>
            <p:cNvSpPr txBox="1"/>
            <p:nvPr/>
          </p:nvSpPr>
          <p:spPr>
            <a:xfrm>
              <a:off x="676275" y="-38100"/>
              <a:ext cx="4248150" cy="33433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Departamento en el que rota más personal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8DCBD6C8-2F5D-4F7B-B287-D8B574E5F6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" t="6666" r="664"/>
            <a:stretch/>
          </p:blipFill>
          <p:spPr bwMode="auto">
            <a:xfrm>
              <a:off x="165360" y="281378"/>
              <a:ext cx="5306434" cy="39230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707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1836"/>
            <a:ext cx="10972800" cy="573501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RESULTADOS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6A5BF1A-EBFB-4F28-9991-628EC63F3806}"/>
              </a:ext>
            </a:extLst>
          </p:cNvPr>
          <p:cNvGrpSpPr/>
          <p:nvPr/>
        </p:nvGrpSpPr>
        <p:grpSpPr>
          <a:xfrm>
            <a:off x="609600" y="1600201"/>
            <a:ext cx="5155096" cy="4376529"/>
            <a:chOff x="742950" y="0"/>
            <a:chExt cx="4248150" cy="3571927"/>
          </a:xfrm>
        </p:grpSpPr>
        <p:sp>
          <p:nvSpPr>
            <p:cNvPr id="7" name="Cuadro de texto 171">
              <a:extLst>
                <a:ext uri="{FF2B5EF4-FFF2-40B4-BE49-F238E27FC236}">
                  <a16:creationId xmlns:a16="http://schemas.microsoft.com/office/drawing/2014/main" id="{345B8B34-6E47-41FB-BE75-6FF37744FE8C}"/>
                </a:ext>
              </a:extLst>
            </p:cNvPr>
            <p:cNvSpPr txBox="1"/>
            <p:nvPr/>
          </p:nvSpPr>
          <p:spPr>
            <a:xfrm>
              <a:off x="742950" y="0"/>
              <a:ext cx="4248150" cy="476257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Preferencia de profesionales de áreas administrativas de acuerdo a su Universidad de origen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4319C6A-78BE-413A-824C-CF2BB4FD3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3"/>
            <a:stretch/>
          </p:blipFill>
          <p:spPr bwMode="auto">
            <a:xfrm>
              <a:off x="743100" y="495302"/>
              <a:ext cx="4248000" cy="30766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1E01A468-131B-4445-A574-28BCE9959527}"/>
              </a:ext>
            </a:extLst>
          </p:cNvPr>
          <p:cNvGrpSpPr/>
          <p:nvPr/>
        </p:nvGrpSpPr>
        <p:grpSpPr>
          <a:xfrm>
            <a:off x="6096000" y="1602678"/>
            <a:ext cx="5154914" cy="4374052"/>
            <a:chOff x="0" y="-1"/>
            <a:chExt cx="4319270" cy="3799841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3947F3E-6526-4C02-8EC5-3EA92C62B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01" r="3156"/>
            <a:stretch/>
          </p:blipFill>
          <p:spPr bwMode="auto">
            <a:xfrm>
              <a:off x="0" y="457200"/>
              <a:ext cx="4319270" cy="33426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Cuadro de texto 178">
              <a:extLst>
                <a:ext uri="{FF2B5EF4-FFF2-40B4-BE49-F238E27FC236}">
                  <a16:creationId xmlns:a16="http://schemas.microsoft.com/office/drawing/2014/main" id="{DC593969-980D-477B-AAB9-00891D635153}"/>
                </a:ext>
              </a:extLst>
            </p:cNvPr>
            <p:cNvSpPr txBox="1"/>
            <p:nvPr/>
          </p:nvSpPr>
          <p:spPr>
            <a:xfrm>
              <a:off x="38092" y="-1"/>
              <a:ext cx="4248150" cy="457173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Motivo de la preferencia de profesionales de áreas administrativas de acuerdo a su Universidad de origen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47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89" y="556592"/>
            <a:ext cx="10972800" cy="549621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RESULTADOS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AC4DC9E-17AA-4C7C-A6E8-F543B468FCEC}"/>
              </a:ext>
            </a:extLst>
          </p:cNvPr>
          <p:cNvGrpSpPr/>
          <p:nvPr/>
        </p:nvGrpSpPr>
        <p:grpSpPr>
          <a:xfrm>
            <a:off x="488401" y="1172473"/>
            <a:ext cx="5384800" cy="4777754"/>
            <a:chOff x="0" y="0"/>
            <a:chExt cx="4319270" cy="355854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79C4700-450E-42FB-B827-EB1891AED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79"/>
            <a:stretch/>
          </p:blipFill>
          <p:spPr bwMode="auto">
            <a:xfrm>
              <a:off x="0" y="447675"/>
              <a:ext cx="4319270" cy="31108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Cuadro de texto 182">
              <a:extLst>
                <a:ext uri="{FF2B5EF4-FFF2-40B4-BE49-F238E27FC236}">
                  <a16:creationId xmlns:a16="http://schemas.microsoft.com/office/drawing/2014/main" id="{1CCD5966-ED29-4BD1-87EE-EE8E3C9457F2}"/>
                </a:ext>
              </a:extLst>
            </p:cNvPr>
            <p:cNvSpPr txBox="1"/>
            <p:nvPr/>
          </p:nvSpPr>
          <p:spPr>
            <a:xfrm>
              <a:off x="38092" y="0"/>
              <a:ext cx="4248150" cy="43233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Nivel de instrucción demandada en áreas administrativas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2F79660B-D2F4-4DE2-8812-6156C8D51D28}"/>
              </a:ext>
            </a:extLst>
          </p:cNvPr>
          <p:cNvGrpSpPr/>
          <p:nvPr/>
        </p:nvGrpSpPr>
        <p:grpSpPr>
          <a:xfrm>
            <a:off x="5680419" y="1172473"/>
            <a:ext cx="5854492" cy="4777754"/>
            <a:chOff x="0" y="0"/>
            <a:chExt cx="5495925" cy="4449953"/>
          </a:xfrm>
        </p:grpSpPr>
        <p:sp>
          <p:nvSpPr>
            <p:cNvPr id="10" name="Cuadro de texto 185">
              <a:extLst>
                <a:ext uri="{FF2B5EF4-FFF2-40B4-BE49-F238E27FC236}">
                  <a16:creationId xmlns:a16="http://schemas.microsoft.com/office/drawing/2014/main" id="{556FB513-5A56-4CB8-ACCA-E924506C5899}"/>
                </a:ext>
              </a:extLst>
            </p:cNvPr>
            <p:cNvSpPr txBox="1"/>
            <p:nvPr/>
          </p:nvSpPr>
          <p:spPr>
            <a:xfrm>
              <a:off x="361950" y="0"/>
              <a:ext cx="4772025" cy="26670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Nivel de importancia de competencias en perfiles demandados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00000000-0008-0000-0000-000002000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48637829"/>
                </p:ext>
              </p:extLst>
            </p:nvPr>
          </p:nvGraphicFramePr>
          <p:xfrm>
            <a:off x="0" y="238125"/>
            <a:ext cx="5495925" cy="42118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819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6104"/>
            <a:ext cx="10972800" cy="583096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RESULTADOS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7A3747A-46EB-473E-8CF2-4A305C258821}"/>
              </a:ext>
            </a:extLst>
          </p:cNvPr>
          <p:cNvGrpSpPr/>
          <p:nvPr/>
        </p:nvGrpSpPr>
        <p:grpSpPr>
          <a:xfrm>
            <a:off x="141412" y="1600201"/>
            <a:ext cx="5791200" cy="4344012"/>
            <a:chOff x="0" y="0"/>
            <a:chExt cx="5791200" cy="4038600"/>
          </a:xfrm>
        </p:grpSpPr>
        <p:sp>
          <p:nvSpPr>
            <p:cNvPr id="7" name="Cuadro de texto 196">
              <a:extLst>
                <a:ext uri="{FF2B5EF4-FFF2-40B4-BE49-F238E27FC236}">
                  <a16:creationId xmlns:a16="http://schemas.microsoft.com/office/drawing/2014/main" id="{B5401768-2FF2-4EBE-975D-56B262639694}"/>
                </a:ext>
              </a:extLst>
            </p:cNvPr>
            <p:cNvSpPr txBox="1"/>
            <p:nvPr/>
          </p:nvSpPr>
          <p:spPr>
            <a:xfrm>
              <a:off x="523875" y="0"/>
              <a:ext cx="4772025" cy="26670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Nivel de importancia de habilidades en perfiles demandados 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Gráfico 7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82291022"/>
                </p:ext>
              </p:extLst>
            </p:nvPr>
          </p:nvGraphicFramePr>
          <p:xfrm>
            <a:off x="0" y="266700"/>
            <a:ext cx="5791200" cy="3771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BBEB87AE-14D6-4041-AA49-A3E2D8C00895}"/>
              </a:ext>
            </a:extLst>
          </p:cNvPr>
          <p:cNvGrpSpPr/>
          <p:nvPr/>
        </p:nvGrpSpPr>
        <p:grpSpPr>
          <a:xfrm>
            <a:off x="5952297" y="1600201"/>
            <a:ext cx="5972810" cy="4344012"/>
            <a:chOff x="0" y="0"/>
            <a:chExt cx="5972810" cy="3695700"/>
          </a:xfrm>
        </p:grpSpPr>
        <p:sp>
          <p:nvSpPr>
            <p:cNvPr id="10" name="Cuadro de texto 239">
              <a:extLst>
                <a:ext uri="{FF2B5EF4-FFF2-40B4-BE49-F238E27FC236}">
                  <a16:creationId xmlns:a16="http://schemas.microsoft.com/office/drawing/2014/main" id="{EA2A832B-211C-4967-A821-1A3965412F5E}"/>
                </a:ext>
              </a:extLst>
            </p:cNvPr>
            <p:cNvSpPr txBox="1"/>
            <p:nvPr/>
          </p:nvSpPr>
          <p:spPr>
            <a:xfrm>
              <a:off x="590550" y="0"/>
              <a:ext cx="4772025" cy="2952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Conocimientos importantes en Licenciatura en Comercio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00000000-0008-0000-0000-000008000000}"/>
                </a:ext>
              </a:extLst>
            </p:cNvPr>
            <p:cNvGraphicFramePr/>
            <p:nvPr/>
          </p:nvGraphicFramePr>
          <p:xfrm>
            <a:off x="0" y="247650"/>
            <a:ext cx="5972810" cy="34480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019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1836"/>
            <a:ext cx="10972800" cy="685802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RESULTADOS</a:t>
            </a:r>
          </a:p>
        </p:txBody>
      </p:sp>
      <p:grpSp>
        <p:nvGrpSpPr>
          <p:cNvPr id="6" name="Grupo 2">
            <a:extLst>
              <a:ext uri="{FF2B5EF4-FFF2-40B4-BE49-F238E27FC236}">
                <a16:creationId xmlns:a16="http://schemas.microsoft.com/office/drawing/2014/main" id="{1453E443-2B9A-4A29-B933-7A83B87239C8}"/>
              </a:ext>
            </a:extLst>
          </p:cNvPr>
          <p:cNvGrpSpPr/>
          <p:nvPr/>
        </p:nvGrpSpPr>
        <p:grpSpPr>
          <a:xfrm>
            <a:off x="609600" y="1615440"/>
            <a:ext cx="5194259" cy="4257264"/>
            <a:chOff x="0" y="0"/>
            <a:chExt cx="4248000" cy="3606800"/>
          </a:xfrm>
        </p:grpSpPr>
        <p:sp>
          <p:nvSpPr>
            <p:cNvPr id="7" name="Cuadro de texto 247">
              <a:extLst>
                <a:ext uri="{FF2B5EF4-FFF2-40B4-BE49-F238E27FC236}">
                  <a16:creationId xmlns:a16="http://schemas.microsoft.com/office/drawing/2014/main" id="{3FE50B49-B43D-4E54-A4D6-DA376C146F2C}"/>
                </a:ext>
              </a:extLst>
            </p:cNvPr>
            <p:cNvSpPr txBox="1"/>
            <p:nvPr/>
          </p:nvSpPr>
          <p:spPr>
            <a:xfrm>
              <a:off x="0" y="0"/>
              <a:ext cx="4248000" cy="29527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Vanguardia en uso y manejo de herramientas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Imagen 4">
              <a:extLst>
                <a:ext uri="{FF2B5EF4-FFF2-40B4-BE49-F238E27FC236}">
                  <a16:creationId xmlns:a16="http://schemas.microsoft.com/office/drawing/2014/main" id="{6AB16856-6C4E-40E8-8DA0-10790E8B3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56" r="10299"/>
            <a:stretch/>
          </p:blipFill>
          <p:spPr bwMode="auto">
            <a:xfrm>
              <a:off x="0" y="295275"/>
              <a:ext cx="4247515" cy="33115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2BD70EF3-957F-4F8B-96AA-8A2BA7FBBC2A}"/>
              </a:ext>
            </a:extLst>
          </p:cNvPr>
          <p:cNvGrpSpPr/>
          <p:nvPr/>
        </p:nvGrpSpPr>
        <p:grpSpPr>
          <a:xfrm>
            <a:off x="6096000" y="1596887"/>
            <a:ext cx="5194259" cy="4260574"/>
            <a:chOff x="0" y="1"/>
            <a:chExt cx="4247515" cy="3475989"/>
          </a:xfrm>
        </p:grpSpPr>
        <p:sp>
          <p:nvSpPr>
            <p:cNvPr id="10" name="Cuadro de texto 250">
              <a:extLst>
                <a:ext uri="{FF2B5EF4-FFF2-40B4-BE49-F238E27FC236}">
                  <a16:creationId xmlns:a16="http://schemas.microsoft.com/office/drawing/2014/main" id="{6D824F2A-34B7-45F2-B927-D7B317A979A5}"/>
                </a:ext>
              </a:extLst>
            </p:cNvPr>
            <p:cNvSpPr txBox="1"/>
            <p:nvPr/>
          </p:nvSpPr>
          <p:spPr>
            <a:xfrm>
              <a:off x="0" y="1"/>
              <a:ext cx="4247515" cy="304800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Ámbito a mejorar en los profesionales administrativos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19A40BC-2E6C-4021-9B80-43406A37E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3" r="2990"/>
            <a:stretch/>
          </p:blipFill>
          <p:spPr bwMode="auto">
            <a:xfrm>
              <a:off x="0" y="304800"/>
              <a:ext cx="4247515" cy="31711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93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D49D28A-9531-467D-9D18-9CB2DD7E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74700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rgbClr val="002060"/>
                </a:solidFill>
              </a:rPr>
              <a:t>ETAPAS DE LA INVESTIGACIÓN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8901DDE8-A3CA-40D1-85FB-8217B8582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9390555"/>
              </p:ext>
            </p:extLst>
          </p:nvPr>
        </p:nvGraphicFramePr>
        <p:xfrm>
          <a:off x="623888" y="1318177"/>
          <a:ext cx="10972800" cy="4585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738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1836"/>
            <a:ext cx="10972800" cy="685802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RESULTADOS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3264E3-9A47-4331-9046-0622BB972659}"/>
              </a:ext>
            </a:extLst>
          </p:cNvPr>
          <p:cNvGrpSpPr/>
          <p:nvPr/>
        </p:nvGrpSpPr>
        <p:grpSpPr>
          <a:xfrm>
            <a:off x="914400" y="1314299"/>
            <a:ext cx="4770783" cy="4546818"/>
            <a:chOff x="0" y="0"/>
            <a:chExt cx="4247515" cy="4176395"/>
          </a:xfrm>
        </p:grpSpPr>
        <p:sp>
          <p:nvSpPr>
            <p:cNvPr id="13" name="Cuadro de texto 258">
              <a:extLst>
                <a:ext uri="{FF2B5EF4-FFF2-40B4-BE49-F238E27FC236}">
                  <a16:creationId xmlns:a16="http://schemas.microsoft.com/office/drawing/2014/main" id="{C5E0EE22-4184-4DD1-BEF0-1CE5222DC5B8}"/>
                </a:ext>
              </a:extLst>
            </p:cNvPr>
            <p:cNvSpPr txBox="1"/>
            <p:nvPr/>
          </p:nvSpPr>
          <p:spPr>
            <a:xfrm>
              <a:off x="0" y="0"/>
              <a:ext cx="4247515" cy="27622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Requerimiento de experiencia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C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Requerimiento de experiencia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C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Requerimiento de experiencia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C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Requerimiento de experiencia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D240182-CB5B-49FE-BC1A-D0E990443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7" t="9336" r="17940"/>
            <a:stretch/>
          </p:blipFill>
          <p:spPr bwMode="auto">
            <a:xfrm>
              <a:off x="0" y="333375"/>
              <a:ext cx="4247515" cy="38430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E35AFB78-AC69-41A5-8BF5-0475F831ED68}"/>
              </a:ext>
            </a:extLst>
          </p:cNvPr>
          <p:cNvGrpSpPr/>
          <p:nvPr/>
        </p:nvGrpSpPr>
        <p:grpSpPr>
          <a:xfrm>
            <a:off x="5989982" y="1314298"/>
            <a:ext cx="5393635" cy="4546818"/>
            <a:chOff x="6096000" y="1337147"/>
            <a:chExt cx="5393635" cy="4546818"/>
          </a:xfrm>
        </p:grpSpPr>
        <p:sp>
          <p:nvSpPr>
            <p:cNvPr id="15" name="Cuadro de texto 262">
              <a:extLst>
                <a:ext uri="{FF2B5EF4-FFF2-40B4-BE49-F238E27FC236}">
                  <a16:creationId xmlns:a16="http://schemas.microsoft.com/office/drawing/2014/main" id="{07F522E5-F5AD-4896-8CD3-5EADBEF9A363}"/>
                </a:ext>
              </a:extLst>
            </p:cNvPr>
            <p:cNvSpPr txBox="1"/>
            <p:nvPr/>
          </p:nvSpPr>
          <p:spPr>
            <a:xfrm>
              <a:off x="6096000" y="1337147"/>
              <a:ext cx="5393635" cy="386571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EC" sz="1200" b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Razón de requerir experiencia</a:t>
              </a:r>
              <a:endParaRPr lang="es-ES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871CCFC4-9A45-4BF1-B5F8-0546EE247BE4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2"/>
            <a:stretch/>
          </p:blipFill>
          <p:spPr bwMode="auto">
            <a:xfrm>
              <a:off x="6096000" y="1718147"/>
              <a:ext cx="5393635" cy="41658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2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5244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COMPROBACIÓN DE HIPÓTESIS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7250B987-8F9F-4FB4-88C4-BA3651B1B0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1061354"/>
              </p:ext>
            </p:extLst>
          </p:nvPr>
        </p:nvGraphicFramePr>
        <p:xfrm>
          <a:off x="609600" y="2955767"/>
          <a:ext cx="10972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1956" y="4317685"/>
            <a:ext cx="3961448" cy="17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4700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COMPROBACIÓN DE HIPÓTESIS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E82D0033-7BD8-4B57-B324-0EBB87E11E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9770618"/>
              </p:ext>
            </p:extLst>
          </p:nvPr>
        </p:nvGraphicFramePr>
        <p:xfrm>
          <a:off x="623888" y="1557338"/>
          <a:ext cx="10972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6AA13CFD-B1FF-4574-A390-C649943B1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618" y="4442434"/>
            <a:ext cx="2065268" cy="1429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30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20964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PROPUESTA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2853F66-0B49-4E04-BB03-CC7C5DD783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674503"/>
              </p:ext>
            </p:extLst>
          </p:nvPr>
        </p:nvGraphicFramePr>
        <p:xfrm>
          <a:off x="371061" y="1401754"/>
          <a:ext cx="8063091" cy="4244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657CEBFA-731B-4995-98D8-0D14763B48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037" y="1464701"/>
            <a:ext cx="2900363" cy="2900363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4C5D7574-AA08-4419-865E-8D26ADE0C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734819"/>
              </p:ext>
            </p:extLst>
          </p:nvPr>
        </p:nvGraphicFramePr>
        <p:xfrm>
          <a:off x="6096000" y="4714566"/>
          <a:ext cx="5486400" cy="7416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629919">
                  <a:extLst>
                    <a:ext uri="{9D8B030D-6E8A-4147-A177-3AD203B41FA5}">
                      <a16:colId xmlns:a16="http://schemas.microsoft.com/office/drawing/2014/main" val="3005385948"/>
                    </a:ext>
                  </a:extLst>
                </a:gridCol>
                <a:gridCol w="2856481">
                  <a:extLst>
                    <a:ext uri="{9D8B030D-6E8A-4147-A177-3AD203B41FA5}">
                      <a16:colId xmlns:a16="http://schemas.microsoft.com/office/drawing/2014/main" val="15786259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Tiempo de ejecución aprox.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Presupuesto aprox.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9523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6 meses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$ 17.500,00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331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9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5244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CONCLUSIONES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997B767A-1EF6-4EBA-A186-31F4E5BFF6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198021"/>
              </p:ext>
            </p:extLst>
          </p:nvPr>
        </p:nvGraphicFramePr>
        <p:xfrm>
          <a:off x="609600" y="1401211"/>
          <a:ext cx="10972800" cy="4681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260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14" y="710800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CONCLUSIONES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EB8D2F4-50BE-4C77-B6F5-F512174005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879985"/>
              </p:ext>
            </p:extLst>
          </p:nvPr>
        </p:nvGraphicFramePr>
        <p:xfrm>
          <a:off x="-1005840" y="1401755"/>
          <a:ext cx="7101840" cy="2362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5720" y="1401754"/>
            <a:ext cx="3638550" cy="1047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11299" t="13659" r="10145" b="23249"/>
          <a:stretch/>
        </p:blipFill>
        <p:spPr>
          <a:xfrm>
            <a:off x="8448675" y="2513948"/>
            <a:ext cx="2072640" cy="190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488" y="4667753"/>
            <a:ext cx="3067050" cy="149542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914774" y="5190206"/>
            <a:ext cx="3627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C" dirty="0"/>
              <a:t>Conocimientos, habilidades, competencias, manejo de idiomas y experiencia.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979645" y="954406"/>
            <a:ext cx="5870257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dirty="0"/>
              <a:t>Para realizar el presente estudio se revisó y analizó la siguiente normativa legal: Constitución de la República, PNBV, LOES, Reglamento General a la LOES, documentación y resoluciones emitidas por el CEAACES. Bajo esta normativa se desplegaron las directrices que se utilizaron para que la investigación tenga concordancia con los requerimientos establecidos en </a:t>
            </a:r>
            <a:r>
              <a:rPr lang="es-ES" dirty="0">
                <a:solidFill>
                  <a:schemeClr val="tx1"/>
                </a:solidFill>
              </a:rPr>
              <a:t>el marco legal.</a:t>
            </a:r>
          </a:p>
        </p:txBody>
      </p:sp>
      <p:sp>
        <p:nvSpPr>
          <p:cNvPr id="9" name="Flecha curvada hacia la derecha 8"/>
          <p:cNvSpPr/>
          <p:nvPr/>
        </p:nvSpPr>
        <p:spPr>
          <a:xfrm>
            <a:off x="7663815" y="2076821"/>
            <a:ext cx="448151" cy="11541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343775" y="4418948"/>
            <a:ext cx="4282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Conocimiento y manejo de Aplicativos Software, uso </a:t>
            </a:r>
            <a:r>
              <a:rPr lang="es-EC"/>
              <a:t>de TIC’s, </a:t>
            </a:r>
            <a:r>
              <a:rPr lang="es-EC" dirty="0"/>
              <a:t>innovación, aplicación de Modelos Empresariales, actitud, idiomas, conocimiento en CRM´S y ética profesional</a:t>
            </a:r>
          </a:p>
        </p:txBody>
      </p:sp>
      <p:sp>
        <p:nvSpPr>
          <p:cNvPr id="11" name="Flecha curvada hacia la izquierda 10"/>
          <p:cNvSpPr/>
          <p:nvPr/>
        </p:nvSpPr>
        <p:spPr>
          <a:xfrm>
            <a:off x="11334749" y="3611880"/>
            <a:ext cx="291465" cy="9448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68014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RECOMENDACIONES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528" y="3565049"/>
            <a:ext cx="2012632" cy="20126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383" t="3715" r="4383" b="6509"/>
          <a:stretch/>
        </p:blipFill>
        <p:spPr>
          <a:xfrm>
            <a:off x="3330282" y="3321686"/>
            <a:ext cx="2033459" cy="1707195"/>
          </a:xfrm>
          <a:prstGeom prst="rect">
            <a:avLst/>
          </a:prstGeom>
        </p:spPr>
      </p:pic>
      <p:sp>
        <p:nvSpPr>
          <p:cNvPr id="7" name="Flecha curvada hacia arriba 6"/>
          <p:cNvSpPr/>
          <p:nvPr/>
        </p:nvSpPr>
        <p:spPr>
          <a:xfrm>
            <a:off x="2496063" y="5112703"/>
            <a:ext cx="1158240" cy="4114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974093" y="5661503"/>
            <a:ext cx="2202180" cy="518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Desarrollo de la ESPE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018" y="2925532"/>
            <a:ext cx="2879720" cy="153828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863" y="4857433"/>
            <a:ext cx="2286000" cy="13335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962557" y="5028881"/>
            <a:ext cx="1486887" cy="51815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Ventaja Competitiva</a:t>
            </a:r>
          </a:p>
        </p:txBody>
      </p:sp>
      <p:sp>
        <p:nvSpPr>
          <p:cNvPr id="13" name="Flecha abajo 12"/>
          <p:cNvSpPr/>
          <p:nvPr/>
        </p:nvSpPr>
        <p:spPr>
          <a:xfrm>
            <a:off x="6368842" y="4714399"/>
            <a:ext cx="411480" cy="2860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016" y="3695753"/>
            <a:ext cx="2147815" cy="1610861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9304816" y="5363840"/>
            <a:ext cx="1486887" cy="51815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/>
              <a:t>Impacto Positivo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55C9D18-6082-4F3C-8D6F-B9882905C485}"/>
              </a:ext>
            </a:extLst>
          </p:cNvPr>
          <p:cNvSpPr txBox="1"/>
          <p:nvPr/>
        </p:nvSpPr>
        <p:spPr>
          <a:xfrm>
            <a:off x="219145" y="2772790"/>
            <a:ext cx="170453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Revisar mallas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F20B8FA-C47B-4688-ABD4-549A9B5A5F5D}"/>
              </a:ext>
            </a:extLst>
          </p:cNvPr>
          <p:cNvSpPr txBox="1"/>
          <p:nvPr/>
        </p:nvSpPr>
        <p:spPr>
          <a:xfrm>
            <a:off x="7546948" y="1551386"/>
            <a:ext cx="1533797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Capacitación continua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57DB27-D467-43DE-B6BB-F86BAA7C7D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" t="6126" r="21597" b="6504"/>
          <a:stretch/>
        </p:blipFill>
        <p:spPr>
          <a:xfrm>
            <a:off x="1615583" y="636893"/>
            <a:ext cx="1760960" cy="207366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23952F1-0D88-445A-88F6-CB65380CAC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088" y="1067954"/>
            <a:ext cx="3613860" cy="141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3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6E25C2AD-5DEB-4529-859F-11B0AC1DA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36" y="864083"/>
            <a:ext cx="8405927" cy="47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359" t="8892" r="14654" b="18129"/>
          <a:stretch/>
        </p:blipFill>
        <p:spPr>
          <a:xfrm>
            <a:off x="1082046" y="1695530"/>
            <a:ext cx="2647951" cy="173600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299585" y="1268323"/>
            <a:ext cx="2400300" cy="66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Entorno de Aprendizaje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299585" y="2653000"/>
            <a:ext cx="2400300" cy="66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Resultados de Aprendizaje</a:t>
            </a:r>
          </a:p>
        </p:txBody>
      </p:sp>
      <p:sp>
        <p:nvSpPr>
          <p:cNvPr id="8" name="Abrir llave 7"/>
          <p:cNvSpPr/>
          <p:nvPr/>
        </p:nvSpPr>
        <p:spPr>
          <a:xfrm>
            <a:off x="3874778" y="1601698"/>
            <a:ext cx="375278" cy="157162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Flecha derecha 9"/>
          <p:cNvSpPr/>
          <p:nvPr/>
        </p:nvSpPr>
        <p:spPr>
          <a:xfrm>
            <a:off x="7055168" y="2299027"/>
            <a:ext cx="685800" cy="253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redondeado 10"/>
          <p:cNvSpPr/>
          <p:nvPr/>
        </p:nvSpPr>
        <p:spPr>
          <a:xfrm>
            <a:off x="8071484" y="1165280"/>
            <a:ext cx="2474596" cy="226749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40 Universidades</a:t>
            </a:r>
          </a:p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</a:p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Cerradas</a:t>
            </a:r>
          </a:p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26 Categorizadas A,B,C,D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697355" y="1214633"/>
            <a:ext cx="1230631" cy="3846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3" name="Abrir llave 12"/>
          <p:cNvSpPr/>
          <p:nvPr/>
        </p:nvSpPr>
        <p:spPr>
          <a:xfrm rot="16200000">
            <a:off x="7258941" y="194113"/>
            <a:ext cx="489718" cy="6882765"/>
          </a:xfrm>
          <a:prstGeom prst="leftBrace">
            <a:avLst>
              <a:gd name="adj1" fmla="val 8333"/>
              <a:gd name="adj2" fmla="val 48892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20879" t="10975" r="16081" b="8537"/>
          <a:stretch/>
        </p:blipFill>
        <p:spPr>
          <a:xfrm>
            <a:off x="636273" y="3847165"/>
            <a:ext cx="3238505" cy="2169962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4062417" y="3987143"/>
            <a:ext cx="785621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¿La Universidad de las Fuerzas Armadas – ESPE oferta carreras que son pertinentes con las necesidades del mercado y las tendencias del entorno laboral en un contexto globalizado?</a:t>
            </a:r>
          </a:p>
          <a:p>
            <a:pPr algn="just"/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Los profesionales de la Universidad de las Fuerzas Armadas – ESPE de las carreras administrativas, ¿tienen las habilidades y conocimientos necesarios para ser competitivos en el mercado laboral?</a:t>
            </a:r>
          </a:p>
          <a:p>
            <a:pPr algn="just"/>
            <a:endParaRPr lang="es-EC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50396"/>
            <a:ext cx="10915650" cy="1008063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PLANTEAMIENTO Y FORMULACIÓN DEL PROBLEMA</a:t>
            </a:r>
          </a:p>
        </p:txBody>
      </p:sp>
    </p:spTree>
    <p:extLst>
      <p:ext uri="{BB962C8B-B14F-4D97-AF65-F5344CB8AC3E}">
        <p14:creationId xmlns:p14="http://schemas.microsoft.com/office/powerpoint/2010/main" val="185074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31836"/>
            <a:ext cx="10972800" cy="586753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OBJETIVOS DE LA INVESTIGACIÓN</a:t>
            </a:r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C8062BC1-302D-434B-AAFD-CA6454EEC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070" y="1583635"/>
            <a:ext cx="4359965" cy="45259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s-ES" sz="2000" b="1" dirty="0">
                <a:solidFill>
                  <a:schemeClr val="tx1"/>
                </a:solidFill>
              </a:rPr>
              <a:t>OBJETIVO GENERAL</a:t>
            </a:r>
          </a:p>
          <a:p>
            <a:pPr marL="0" indent="0" algn="just">
              <a:buFontTx/>
              <a:buNone/>
            </a:pPr>
            <a:r>
              <a:rPr lang="es-ES" sz="1900" dirty="0">
                <a:solidFill>
                  <a:schemeClr val="tx1"/>
                </a:solidFill>
              </a:rPr>
              <a:t>Evaluar los requerimientos del sector empresarial mediante un análisis descriptivo de la demanda laboral y la revisión de normativa legal, para determinar la correspondencia de la oferta académica de las carreras de la modalidad a distancia del Departamento de Ciencias Económicas y Administrativas de la Universidad de las Fuerzas Armadas – ESPE, en relación a las tendencias y necesidades empresariales existentes en el mercado y proponer alternativas de mejora.</a:t>
            </a:r>
          </a:p>
        </p:txBody>
      </p:sp>
      <p:graphicFrame>
        <p:nvGraphicFramePr>
          <p:cNvPr id="10" name="Marcador de contenido 9">
            <a:extLst>
              <a:ext uri="{FF2B5EF4-FFF2-40B4-BE49-F238E27FC236}">
                <a16:creationId xmlns:a16="http://schemas.microsoft.com/office/drawing/2014/main" id="{B39D1635-B7EC-4D0C-86D0-BDF5741368B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4410748"/>
              </p:ext>
            </p:extLst>
          </p:nvPr>
        </p:nvGraphicFramePr>
        <p:xfrm>
          <a:off x="5168900" y="1583635"/>
          <a:ext cx="6413500" cy="4337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876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17536"/>
            <a:ext cx="10972800" cy="685802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JUSTIFICACIÓN E IMPORTANCIA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049" y="4357230"/>
            <a:ext cx="2178669" cy="16404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483" y="4605546"/>
            <a:ext cx="1995266" cy="1143838"/>
          </a:xfrm>
          <a:prstGeom prst="rect">
            <a:avLst/>
          </a:prstGeom>
        </p:spPr>
      </p:pic>
      <p:sp>
        <p:nvSpPr>
          <p:cNvPr id="8" name="Flecha izquierda y derecha 7"/>
          <p:cNvSpPr/>
          <p:nvPr/>
        </p:nvSpPr>
        <p:spPr>
          <a:xfrm>
            <a:off x="8697484" y="5113233"/>
            <a:ext cx="1048233" cy="3470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9D58AA22-6B15-455B-B217-5D02D92CC86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62592769"/>
              </p:ext>
            </p:extLst>
          </p:nvPr>
        </p:nvGraphicFramePr>
        <p:xfrm>
          <a:off x="539901" y="1471737"/>
          <a:ext cx="5384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Marcador de contenido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9"/>
          <a:srcRect t="2553"/>
          <a:stretch/>
        </p:blipFill>
        <p:spPr>
          <a:xfrm>
            <a:off x="7447384" y="1219200"/>
            <a:ext cx="3456732" cy="3356601"/>
          </a:xfrm>
          <a:prstGeom prst="rect">
            <a:avLst/>
          </a:prstGeom>
        </p:spPr>
      </p:pic>
      <p:pic>
        <p:nvPicPr>
          <p:cNvPr id="11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71" y="4357230"/>
            <a:ext cx="2178669" cy="1640470"/>
          </a:xfrm>
          <a:prstGeom prst="rect">
            <a:avLst/>
          </a:prstGeom>
        </p:spPr>
      </p:pic>
      <p:pic>
        <p:nvPicPr>
          <p:cNvPr id="12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483" y="4627915"/>
            <a:ext cx="1995266" cy="1143838"/>
          </a:xfrm>
          <a:prstGeom prst="rect">
            <a:avLst/>
          </a:prstGeom>
        </p:spPr>
      </p:pic>
      <p:sp>
        <p:nvSpPr>
          <p:cNvPr id="13" name="Flecha izquierda y derecha 7"/>
          <p:cNvSpPr/>
          <p:nvPr/>
        </p:nvSpPr>
        <p:spPr>
          <a:xfrm>
            <a:off x="8697484" y="5113233"/>
            <a:ext cx="1048233" cy="3470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745B1DC-213E-43DB-848D-525BAA0F1A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3590" y="4575801"/>
            <a:ext cx="1426528" cy="142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5244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TEORÍAS DE SOPORTE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1B489E7-BB12-4762-8423-6E76C34D4B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632385"/>
              </p:ext>
            </p:extLst>
          </p:nvPr>
        </p:nvGraphicFramePr>
        <p:xfrm>
          <a:off x="2140744" y="1556794"/>
          <a:ext cx="7910512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2C144D3C-2BCD-4FEA-ABDC-36B628B51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86" y="1088499"/>
            <a:ext cx="1166813" cy="9810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529BC0A-1921-4561-A670-0961C07A1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59" y="4313919"/>
            <a:ext cx="1538280" cy="122085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7530919-849C-47B5-8C83-99D9FF5194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799" y="2286526"/>
            <a:ext cx="1354151" cy="114247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B45D7A-6D33-441F-8C41-E09C2BF37A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313" y="2446061"/>
            <a:ext cx="2972432" cy="98293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3D7E78D-5599-4129-A60B-AA3DDF9857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73" y="4313919"/>
            <a:ext cx="1392469" cy="162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5244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MARCO REFERENCIAL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590529"/>
              </p:ext>
            </p:extLst>
          </p:nvPr>
        </p:nvGraphicFramePr>
        <p:xfrm>
          <a:off x="-6648" y="1401754"/>
          <a:ext cx="11046745" cy="4681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ángulo 5"/>
          <p:cNvSpPr/>
          <p:nvPr/>
        </p:nvSpPr>
        <p:spPr>
          <a:xfrm>
            <a:off x="6513094" y="1528006"/>
            <a:ext cx="1311444" cy="4932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Carreas CEAC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345903" y="1528006"/>
            <a:ext cx="1311444" cy="4932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Descriptiva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178712" y="1421520"/>
            <a:ext cx="1664370" cy="9083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Bachilleres</a:t>
            </a:r>
          </a:p>
          <a:p>
            <a:pPr algn="ctr"/>
            <a:r>
              <a:rPr lang="es-EC" sz="1400" dirty="0"/>
              <a:t>Cupos de Carreras</a:t>
            </a:r>
          </a:p>
          <a:p>
            <a:pPr algn="ctr"/>
            <a:r>
              <a:rPr lang="es-EC" sz="1400" dirty="0"/>
              <a:t>Empresas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8574500" y="4447670"/>
            <a:ext cx="1311444" cy="4932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err="1"/>
              <a:t>Adm</a:t>
            </a:r>
            <a:r>
              <a:rPr lang="es-EC" sz="1600" dirty="0"/>
              <a:t>. Y Marketing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419344" y="4385506"/>
            <a:ext cx="1568117" cy="6176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Empresas públicas y privadas</a:t>
            </a:r>
          </a:p>
        </p:txBody>
      </p:sp>
      <p:cxnSp>
        <p:nvCxnSpPr>
          <p:cNvPr id="12" name="Conector recto de flecha 11"/>
          <p:cNvCxnSpPr/>
          <p:nvPr/>
        </p:nvCxnSpPr>
        <p:spPr>
          <a:xfrm>
            <a:off x="9960140" y="4696319"/>
            <a:ext cx="4371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7924798" y="1750572"/>
            <a:ext cx="320843" cy="20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9725523" y="1726407"/>
            <a:ext cx="332877" cy="24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l="19526" r="18363"/>
          <a:stretch/>
        </p:blipFill>
        <p:spPr>
          <a:xfrm>
            <a:off x="7691058" y="4109654"/>
            <a:ext cx="809246" cy="117333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7824538" y="2741190"/>
            <a:ext cx="1311444" cy="4932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Administración de Empresas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/>
          <a:srcRect l="19632" t="4773" r="19334" b="31319"/>
          <a:stretch/>
        </p:blipFill>
        <p:spPr>
          <a:xfrm>
            <a:off x="9235007" y="2476392"/>
            <a:ext cx="1450265" cy="1516186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0783532" y="2837339"/>
            <a:ext cx="1311444" cy="4932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Descriptiva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6096000" y="5576845"/>
            <a:ext cx="1311444" cy="4932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Pedagogía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7589919" y="5576844"/>
            <a:ext cx="1311444" cy="4932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Currículo Transversal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188720" y="3804690"/>
            <a:ext cx="1860882" cy="9083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Modelo Educativo</a:t>
            </a:r>
          </a:p>
          <a:p>
            <a:pPr algn="ctr"/>
            <a:r>
              <a:rPr lang="es-EC" sz="1400" dirty="0"/>
              <a:t>Mallas Curriculares</a:t>
            </a:r>
          </a:p>
          <a:p>
            <a:pPr algn="ctr"/>
            <a:r>
              <a:rPr lang="es-EC" sz="1400" dirty="0"/>
              <a:t>Egresados y titulados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2726916" y="5282984"/>
            <a:ext cx="1664370" cy="78715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dirty="0"/>
              <a:t>Administración Pública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9"/>
          <a:srcRect l="2835" t="6219" r="10000" b="15771"/>
          <a:stretch/>
        </p:blipFill>
        <p:spPr>
          <a:xfrm>
            <a:off x="609600" y="4803443"/>
            <a:ext cx="1657428" cy="111252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/>
          <a:srcRect l="19526" r="18363"/>
          <a:stretch/>
        </p:blipFill>
        <p:spPr>
          <a:xfrm>
            <a:off x="602094" y="1444747"/>
            <a:ext cx="809246" cy="1173330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1876119" y="1750572"/>
            <a:ext cx="1311444" cy="4932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dirty="0"/>
              <a:t>Administración de Empresas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1988" y="2618077"/>
            <a:ext cx="1490494" cy="8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7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5244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FUNDAMENTACIÓN LEGAL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116A5C0-96F1-44CE-AAF3-0C98584151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7227008"/>
              </p:ext>
            </p:extLst>
          </p:nvPr>
        </p:nvGraphicFramePr>
        <p:xfrm>
          <a:off x="623889" y="1557338"/>
          <a:ext cx="6187728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8C8DFE8-DDB2-42A6-93FE-27949F1BF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274" y="1986583"/>
            <a:ext cx="4250821" cy="331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335E9-6931-4CDE-9841-36E843C2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5244"/>
            <a:ext cx="10972800" cy="62651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HIPÓTESIS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065D29C-4133-42B2-A3A1-0CEA471D3D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792215"/>
              </p:ext>
            </p:extLst>
          </p:nvPr>
        </p:nvGraphicFramePr>
        <p:xfrm>
          <a:off x="623888" y="1557338"/>
          <a:ext cx="10839242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8E37AEF8-27C9-43D3-9C4F-01D34DC0EB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r="16681"/>
          <a:stretch/>
        </p:blipFill>
        <p:spPr>
          <a:xfrm>
            <a:off x="10230678" y="2462005"/>
            <a:ext cx="1830606" cy="193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sentación tesis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ción tesis" id="{F6FDD223-B417-478A-A451-3D74941E709D}" vid="{CFD76FA8-B039-4D4B-9A7B-731C8999447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tesis</Template>
  <TotalTime>1929</TotalTime>
  <Words>1208</Words>
  <Application>Microsoft Office PowerPoint</Application>
  <PresentationFormat>Panorámica</PresentationFormat>
  <Paragraphs>246</Paragraphs>
  <Slides>27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Century Schoolbook</vt:lpstr>
      <vt:lpstr>Symbol</vt:lpstr>
      <vt:lpstr>Times New Roman</vt:lpstr>
      <vt:lpstr>Presentación tesis</vt:lpstr>
      <vt:lpstr>CorelDRAW</vt:lpstr>
      <vt:lpstr>Presentación de PowerPoint</vt:lpstr>
      <vt:lpstr>ETAPAS DE LA INVESTIGACIÓN</vt:lpstr>
      <vt:lpstr>PLANTEAMIENTO Y FORMULACIÓN DEL PROBLEMA</vt:lpstr>
      <vt:lpstr>OBJETIVOS DE LA INVESTIGACIÓN</vt:lpstr>
      <vt:lpstr>JUSTIFICACIÓN E IMPORTANCIA</vt:lpstr>
      <vt:lpstr>TEORÍAS DE SOPORTE</vt:lpstr>
      <vt:lpstr>MARCO REFERENCIAL</vt:lpstr>
      <vt:lpstr>FUNDAMENTACIÓN LEGAL</vt:lpstr>
      <vt:lpstr>HIPÓTESIS</vt:lpstr>
      <vt:lpstr>SISTEMA DE VARIABLES</vt:lpstr>
      <vt:lpstr>ENFOQUE Y TIPOLOGÍA</vt:lpstr>
      <vt:lpstr>POBLACIÓN Y MUESTRA</vt:lpstr>
      <vt:lpstr>INSTRUMENTO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COMPROBACIÓN DE HIPÓTESIS</vt:lpstr>
      <vt:lpstr>COMPROBACIÓN DE HIPÓTESIS</vt:lpstr>
      <vt:lpstr>PROPUESTA</vt:lpstr>
      <vt:lpstr>CONCLUSIONES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Katyta Farías</dc:creator>
  <cp:lastModifiedBy>Katyta Farías</cp:lastModifiedBy>
  <cp:revision>44</cp:revision>
  <dcterms:created xsi:type="dcterms:W3CDTF">2018-05-19T21:54:56Z</dcterms:created>
  <dcterms:modified xsi:type="dcterms:W3CDTF">2018-05-29T17:53:20Z</dcterms:modified>
</cp:coreProperties>
</file>