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8"/>
  </p:notesMasterIdLst>
  <p:sldIdLst>
    <p:sldId id="259" r:id="rId2"/>
    <p:sldId id="294" r:id="rId3"/>
    <p:sldId id="264" r:id="rId4"/>
    <p:sldId id="267" r:id="rId5"/>
    <p:sldId id="268" r:id="rId6"/>
    <p:sldId id="269" r:id="rId7"/>
    <p:sldId id="295" r:id="rId8"/>
    <p:sldId id="270" r:id="rId9"/>
    <p:sldId id="271" r:id="rId10"/>
    <p:sldId id="272" r:id="rId11"/>
    <p:sldId id="273" r:id="rId12"/>
    <p:sldId id="274" r:id="rId13"/>
    <p:sldId id="275" r:id="rId14"/>
    <p:sldId id="301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300" r:id="rId23"/>
    <p:sldId id="283" r:id="rId24"/>
    <p:sldId id="296" r:id="rId25"/>
    <p:sldId id="297" r:id="rId26"/>
    <p:sldId id="284" r:id="rId27"/>
    <p:sldId id="285" r:id="rId28"/>
    <p:sldId id="286" r:id="rId29"/>
    <p:sldId id="287" r:id="rId30"/>
    <p:sldId id="288" r:id="rId31"/>
    <p:sldId id="298" r:id="rId32"/>
    <p:sldId id="299" r:id="rId33"/>
    <p:sldId id="292" r:id="rId34"/>
    <p:sldId id="293" r:id="rId35"/>
    <p:sldId id="266" r:id="rId36"/>
    <p:sldId id="302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5278" autoAdjust="0"/>
  </p:normalViewPr>
  <p:slideViewPr>
    <p:cSldViewPr snapToGrid="0">
      <p:cViewPr varScale="1">
        <p:scale>
          <a:sx n="63" d="100"/>
          <a:sy n="63" d="100"/>
        </p:scale>
        <p:origin x="10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AAC31-024C-4454-B3BC-A169EA4742FE}" type="doc">
      <dgm:prSet loTypeId="urn:microsoft.com/office/officeart/2005/8/layout/lProcess3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C9BE02A-86A5-4656-93E2-BD25A323449D}">
      <dgm:prSet phldrT="[Texto]" custT="1"/>
      <dgm:spPr/>
      <dgm:t>
        <a:bodyPr/>
        <a:lstStyle/>
        <a:p>
          <a:pPr algn="l"/>
          <a:r>
            <a:rPr lang="es-EC" sz="1800" b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OBJETO DE ESTUDIO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B83C178-7816-41BC-9F11-D88E3E8301DD}" type="parTrans" cxnId="{025628DD-8706-4ADC-8743-4991EFA87A7B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CEA843B-BAE5-45B5-A5A5-D6A0439114DB}" type="sibTrans" cxnId="{025628DD-8706-4ADC-8743-4991EFA87A7B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3E8A12C-A863-4477-8941-CDE49EFE877F}">
      <dgm:prSet phldrT="[Texto]" custT="1"/>
      <dgm:spPr/>
      <dgm:t>
        <a:bodyPr/>
        <a:lstStyle/>
        <a:p>
          <a:pPr algn="l"/>
          <a:r>
            <a:rPr lang="es-EC" sz="1800" b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PLANTEAMIENTO DEL PROBLEMA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B273D27-7197-4842-8C81-F36D5E4F9469}" type="parTrans" cxnId="{943517EC-A52A-4D91-B624-F2CAB53DA43C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39AC765-D7CE-461D-8BBA-11664BA5563C}" type="sibTrans" cxnId="{943517EC-A52A-4D91-B624-F2CAB53DA43C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077251B-FCB6-481F-A3A5-E395159BDD49}">
      <dgm:prSet phldrT="[Texto]" custT="1"/>
      <dgm:spPr/>
      <dgm:t>
        <a:bodyPr/>
        <a:lstStyle/>
        <a:p>
          <a:pPr algn="l"/>
          <a:r>
            <a:rPr lang="es-EC" sz="1800" b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FORMULACIÓN DEL PROBLEMA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C36DE1A-A5B9-4CE8-A4B5-83D68AE95BDC}" type="parTrans" cxnId="{25283BC5-D7B6-4AC7-8942-46CE5E38803D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8B52DE0-AED1-4CF6-9419-8F88DB765A4A}" type="sibTrans" cxnId="{25283BC5-D7B6-4AC7-8942-46CE5E38803D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9976606-BC05-455C-999D-BCFC8D43B323}">
      <dgm:prSet phldrT="[Texto]" custT="1"/>
      <dgm:spPr/>
      <dgm:t>
        <a:bodyPr/>
        <a:lstStyle/>
        <a:p>
          <a:pPr algn="l"/>
          <a:r>
            <a:rPr lang="es-EC" sz="1800" b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CONCLUSIONES Y RECOMENDACIONES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E01B12D-32D1-465A-8360-14BF44EF8D93}" type="parTrans" cxnId="{D3D79F30-A617-44E3-A291-A87FD8EE89CF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0F0AADD-A652-4F61-B0BA-E331D510CEFE}" type="sibTrans" cxnId="{D3D79F30-A617-44E3-A291-A87FD8EE89CF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AAE4D81-5353-4D88-8B79-BDE94C9783FC}">
      <dgm:prSet phldrT="[Texto]" custT="1"/>
      <dgm:spPr/>
      <dgm:t>
        <a:bodyPr/>
        <a:lstStyle/>
        <a:p>
          <a:pPr algn="l"/>
          <a:r>
            <a:rPr lang="es-EC" sz="1800" b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OBJETIVOS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DEBB802-43F3-4441-8845-C86F384A8443}" type="parTrans" cxnId="{5AA48F30-BAFD-4A13-8DB2-E684491DC056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FDDE66-DE8A-4D04-AAF9-CA6611E4B04C}" type="sibTrans" cxnId="{5AA48F30-BAFD-4A13-8DB2-E684491DC056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20392D8-DB57-4B73-AD42-ECEAF1BA62C3}">
      <dgm:prSet phldrT="[Texto]" custT="1"/>
      <dgm:spPr/>
      <dgm:t>
        <a:bodyPr/>
        <a:lstStyle/>
        <a:p>
          <a:pPr algn="l"/>
          <a:r>
            <a:rPr lang="es-EC" sz="1800" b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MARCO TEÓRICO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634B6F5-BDF9-46E7-9EAD-5A76D8411657}" type="parTrans" cxnId="{A49B65BE-2929-4A5A-BB4D-6985425FD437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0753F0-DF02-4E0D-A8B1-16EC48595F39}" type="sibTrans" cxnId="{A49B65BE-2929-4A5A-BB4D-6985425FD437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66F829A-D9CA-4D10-8465-99ECBFEA045D}">
      <dgm:prSet phldrT="[Texto]" custT="1"/>
      <dgm:spPr/>
      <dgm:t>
        <a:bodyPr/>
        <a:lstStyle/>
        <a:p>
          <a:pPr algn="l"/>
          <a:r>
            <a:rPr lang="es-EC" sz="1800" b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MARCO METODOLÓGICO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681D952-C1C2-4B89-A645-A6A9E5DF7739}" type="parTrans" cxnId="{54BBB0B7-719F-410F-B943-FBE84B06667F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8F8461-D127-4E35-BB86-131E9F271A8E}" type="sibTrans" cxnId="{54BBB0B7-719F-410F-B943-FBE84B06667F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7104A8-AC19-4D72-A2A9-211E0D48B0EB}">
      <dgm:prSet phldrT="[Texto]" custT="1"/>
      <dgm:spPr/>
      <dgm:t>
        <a:bodyPr/>
        <a:lstStyle/>
        <a:p>
          <a:pPr algn="l"/>
          <a:r>
            <a:rPr lang="es-EC" sz="18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ANÁLISIS E INTERPRETACIÓN DE RESULTADOS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A8A57FE-169F-49D1-94DE-B75F19584803}" type="parTrans" cxnId="{21A030DC-A909-4ABE-AA7F-DDED55FD2E95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6E787ED-2B0B-4FA1-ADA5-1157FD5E3D2E}" type="sibTrans" cxnId="{21A030DC-A909-4ABE-AA7F-DDED55FD2E95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1A2B03-A6D3-47EB-9177-74F308D4708C}">
      <dgm:prSet phldrT="[Texto]" custT="1"/>
      <dgm:spPr/>
      <dgm:t>
        <a:bodyPr/>
        <a:lstStyle/>
        <a:p>
          <a:pPr algn="l"/>
          <a:r>
            <a:rPr lang="es-EC" sz="1800" b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PROPUESTA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FEB56E7-76FC-4BA6-8512-E7F4D777625D}" type="parTrans" cxnId="{EA5EBBD7-DFC3-4913-B1DA-3B6E5B6840C2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EFD6022-511F-4F96-8390-855881A882B0}" type="sibTrans" cxnId="{EA5EBBD7-DFC3-4913-B1DA-3B6E5B6840C2}">
      <dgm:prSet/>
      <dgm:spPr/>
      <dgm:t>
        <a:bodyPr/>
        <a:lstStyle/>
        <a:p>
          <a:pPr algn="l"/>
          <a:endParaRPr lang="es-EC" sz="18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5A59F0F-0D9F-4052-9B74-246A3831DF30}" type="pres">
      <dgm:prSet presAssocID="{CA2AAC31-024C-4454-B3BC-A169EA4742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45020EB-285D-482F-ACCE-BFF1195B9F76}" type="pres">
      <dgm:prSet presAssocID="{9C9BE02A-86A5-4656-93E2-BD25A323449D}" presName="horFlow" presStyleCnt="0"/>
      <dgm:spPr/>
    </dgm:pt>
    <dgm:pt modelId="{9CF46E59-5293-4848-A7A2-E0B225BC9E2D}" type="pres">
      <dgm:prSet presAssocID="{9C9BE02A-86A5-4656-93E2-BD25A323449D}" presName="bigChev" presStyleLbl="node1" presStyleIdx="0" presStyleCnt="9" custScaleX="696669"/>
      <dgm:spPr/>
      <dgm:t>
        <a:bodyPr/>
        <a:lstStyle/>
        <a:p>
          <a:endParaRPr lang="es-EC"/>
        </a:p>
      </dgm:t>
    </dgm:pt>
    <dgm:pt modelId="{3B683AAB-6F10-4222-AE26-EBF8FD13031C}" type="pres">
      <dgm:prSet presAssocID="{9C9BE02A-86A5-4656-93E2-BD25A323449D}" presName="vSp" presStyleCnt="0"/>
      <dgm:spPr/>
    </dgm:pt>
    <dgm:pt modelId="{26C5F7D0-D1F6-40D0-BB60-A0E48E16240F}" type="pres">
      <dgm:prSet presAssocID="{73E8A12C-A863-4477-8941-CDE49EFE877F}" presName="horFlow" presStyleCnt="0"/>
      <dgm:spPr/>
    </dgm:pt>
    <dgm:pt modelId="{F2D45842-E984-4285-A766-CB85BB638894}" type="pres">
      <dgm:prSet presAssocID="{73E8A12C-A863-4477-8941-CDE49EFE877F}" presName="bigChev" presStyleLbl="node1" presStyleIdx="1" presStyleCnt="9" custScaleX="696669"/>
      <dgm:spPr/>
      <dgm:t>
        <a:bodyPr/>
        <a:lstStyle/>
        <a:p>
          <a:endParaRPr lang="es-EC"/>
        </a:p>
      </dgm:t>
    </dgm:pt>
    <dgm:pt modelId="{15B2BD66-2126-48A4-9692-C2D9269FAAE5}" type="pres">
      <dgm:prSet presAssocID="{73E8A12C-A863-4477-8941-CDE49EFE877F}" presName="vSp" presStyleCnt="0"/>
      <dgm:spPr/>
    </dgm:pt>
    <dgm:pt modelId="{96B4F109-198A-482D-B417-9165EC9E8F79}" type="pres">
      <dgm:prSet presAssocID="{3077251B-FCB6-481F-A3A5-E395159BDD49}" presName="horFlow" presStyleCnt="0"/>
      <dgm:spPr/>
    </dgm:pt>
    <dgm:pt modelId="{0D0B1277-E97E-4F92-B7B0-BB4305638423}" type="pres">
      <dgm:prSet presAssocID="{3077251B-FCB6-481F-A3A5-E395159BDD49}" presName="bigChev" presStyleLbl="node1" presStyleIdx="2" presStyleCnt="9" custScaleX="696669"/>
      <dgm:spPr/>
      <dgm:t>
        <a:bodyPr/>
        <a:lstStyle/>
        <a:p>
          <a:endParaRPr lang="es-EC"/>
        </a:p>
      </dgm:t>
    </dgm:pt>
    <dgm:pt modelId="{EED3D709-42C2-4DD5-9000-82F0485F5E26}" type="pres">
      <dgm:prSet presAssocID="{3077251B-FCB6-481F-A3A5-E395159BDD49}" presName="vSp" presStyleCnt="0"/>
      <dgm:spPr/>
    </dgm:pt>
    <dgm:pt modelId="{8659EFE9-A3B6-4495-AA6B-4E17AA19A247}" type="pres">
      <dgm:prSet presAssocID="{1AAE4D81-5353-4D88-8B79-BDE94C9783FC}" presName="horFlow" presStyleCnt="0"/>
      <dgm:spPr/>
    </dgm:pt>
    <dgm:pt modelId="{915B64AA-D52D-4E62-8FFD-B0FDD811C7F5}" type="pres">
      <dgm:prSet presAssocID="{1AAE4D81-5353-4D88-8B79-BDE94C9783FC}" presName="bigChev" presStyleLbl="node1" presStyleIdx="3" presStyleCnt="9" custScaleX="696669"/>
      <dgm:spPr/>
      <dgm:t>
        <a:bodyPr/>
        <a:lstStyle/>
        <a:p>
          <a:endParaRPr lang="es-EC"/>
        </a:p>
      </dgm:t>
    </dgm:pt>
    <dgm:pt modelId="{F230DF1D-8EF5-427E-8462-614D27D45E03}" type="pres">
      <dgm:prSet presAssocID="{1AAE4D81-5353-4D88-8B79-BDE94C9783FC}" presName="vSp" presStyleCnt="0"/>
      <dgm:spPr/>
    </dgm:pt>
    <dgm:pt modelId="{4CDEAA2E-9ADA-471E-BCFE-D2F933C5522D}" type="pres">
      <dgm:prSet presAssocID="{320392D8-DB57-4B73-AD42-ECEAF1BA62C3}" presName="horFlow" presStyleCnt="0"/>
      <dgm:spPr/>
    </dgm:pt>
    <dgm:pt modelId="{3E7F11DB-6F9D-4E10-BF17-48D68DEB38EF}" type="pres">
      <dgm:prSet presAssocID="{320392D8-DB57-4B73-AD42-ECEAF1BA62C3}" presName="bigChev" presStyleLbl="node1" presStyleIdx="4" presStyleCnt="9" custScaleX="696669"/>
      <dgm:spPr/>
      <dgm:t>
        <a:bodyPr/>
        <a:lstStyle/>
        <a:p>
          <a:endParaRPr lang="es-EC"/>
        </a:p>
      </dgm:t>
    </dgm:pt>
    <dgm:pt modelId="{DCD6C4E2-B164-4A95-B672-56D429D8D330}" type="pres">
      <dgm:prSet presAssocID="{320392D8-DB57-4B73-AD42-ECEAF1BA62C3}" presName="vSp" presStyleCnt="0"/>
      <dgm:spPr/>
    </dgm:pt>
    <dgm:pt modelId="{663E7597-820C-46E0-A479-A013040F9C60}" type="pres">
      <dgm:prSet presAssocID="{266F829A-D9CA-4D10-8465-99ECBFEA045D}" presName="horFlow" presStyleCnt="0"/>
      <dgm:spPr/>
    </dgm:pt>
    <dgm:pt modelId="{5972CAA8-3E43-4218-9C71-7AD54BD99BC1}" type="pres">
      <dgm:prSet presAssocID="{266F829A-D9CA-4D10-8465-99ECBFEA045D}" presName="bigChev" presStyleLbl="node1" presStyleIdx="5" presStyleCnt="9" custScaleX="696669"/>
      <dgm:spPr/>
      <dgm:t>
        <a:bodyPr/>
        <a:lstStyle/>
        <a:p>
          <a:endParaRPr lang="es-EC"/>
        </a:p>
      </dgm:t>
    </dgm:pt>
    <dgm:pt modelId="{D95C7E81-DFEF-4F02-966F-CBE196E1ADE0}" type="pres">
      <dgm:prSet presAssocID="{266F829A-D9CA-4D10-8465-99ECBFEA045D}" presName="vSp" presStyleCnt="0"/>
      <dgm:spPr/>
    </dgm:pt>
    <dgm:pt modelId="{76EDD04D-3B0D-48F2-9995-075ACF4D66ED}" type="pres">
      <dgm:prSet presAssocID="{1B7104A8-AC19-4D72-A2A9-211E0D48B0EB}" presName="horFlow" presStyleCnt="0"/>
      <dgm:spPr/>
    </dgm:pt>
    <dgm:pt modelId="{478652F0-DACA-45C9-91F8-1C3A8C47C355}" type="pres">
      <dgm:prSet presAssocID="{1B7104A8-AC19-4D72-A2A9-211E0D48B0EB}" presName="bigChev" presStyleLbl="node1" presStyleIdx="6" presStyleCnt="9" custScaleX="696669"/>
      <dgm:spPr/>
      <dgm:t>
        <a:bodyPr/>
        <a:lstStyle/>
        <a:p>
          <a:endParaRPr lang="es-EC"/>
        </a:p>
      </dgm:t>
    </dgm:pt>
    <dgm:pt modelId="{E26F344B-B65B-48E2-BA5F-14DAD21EEDED}" type="pres">
      <dgm:prSet presAssocID="{1B7104A8-AC19-4D72-A2A9-211E0D48B0EB}" presName="vSp" presStyleCnt="0"/>
      <dgm:spPr/>
    </dgm:pt>
    <dgm:pt modelId="{4736FAD8-CD6E-4D05-B0FF-781144BC5A22}" type="pres">
      <dgm:prSet presAssocID="{B61A2B03-A6D3-47EB-9177-74F308D4708C}" presName="horFlow" presStyleCnt="0"/>
      <dgm:spPr/>
    </dgm:pt>
    <dgm:pt modelId="{4F36D51B-F62D-42E3-AD84-4CC09E325583}" type="pres">
      <dgm:prSet presAssocID="{B61A2B03-A6D3-47EB-9177-74F308D4708C}" presName="bigChev" presStyleLbl="node1" presStyleIdx="7" presStyleCnt="9" custScaleX="696669"/>
      <dgm:spPr/>
      <dgm:t>
        <a:bodyPr/>
        <a:lstStyle/>
        <a:p>
          <a:endParaRPr lang="es-EC"/>
        </a:p>
      </dgm:t>
    </dgm:pt>
    <dgm:pt modelId="{BDCB829D-3673-42B3-B60C-06AF46536824}" type="pres">
      <dgm:prSet presAssocID="{B61A2B03-A6D3-47EB-9177-74F308D4708C}" presName="vSp" presStyleCnt="0"/>
      <dgm:spPr/>
    </dgm:pt>
    <dgm:pt modelId="{00EC21C1-45A8-4215-9EC3-6C2C3FC300B2}" type="pres">
      <dgm:prSet presAssocID="{69976606-BC05-455C-999D-BCFC8D43B323}" presName="horFlow" presStyleCnt="0"/>
      <dgm:spPr/>
    </dgm:pt>
    <dgm:pt modelId="{1984EEE1-26FC-4F30-B655-7BB86440B644}" type="pres">
      <dgm:prSet presAssocID="{69976606-BC05-455C-999D-BCFC8D43B323}" presName="bigChev" presStyleLbl="node1" presStyleIdx="8" presStyleCnt="9" custScaleX="696669"/>
      <dgm:spPr/>
      <dgm:t>
        <a:bodyPr/>
        <a:lstStyle/>
        <a:p>
          <a:endParaRPr lang="es-EC"/>
        </a:p>
      </dgm:t>
    </dgm:pt>
  </dgm:ptLst>
  <dgm:cxnLst>
    <dgm:cxn modelId="{FA700F4D-E878-4245-80C0-EE01909419DB}" type="presOf" srcId="{9C9BE02A-86A5-4656-93E2-BD25A323449D}" destId="{9CF46E59-5293-4848-A7A2-E0B225BC9E2D}" srcOrd="0" destOrd="0" presId="urn:microsoft.com/office/officeart/2005/8/layout/lProcess3"/>
    <dgm:cxn modelId="{819DED78-4C9A-4DAB-AA0D-9E812B9C577F}" type="presOf" srcId="{1B7104A8-AC19-4D72-A2A9-211E0D48B0EB}" destId="{478652F0-DACA-45C9-91F8-1C3A8C47C355}" srcOrd="0" destOrd="0" presId="urn:microsoft.com/office/officeart/2005/8/layout/lProcess3"/>
    <dgm:cxn modelId="{274B90D8-9487-4708-A524-232CAD4C83A6}" type="presOf" srcId="{CA2AAC31-024C-4454-B3BC-A169EA4742FE}" destId="{65A59F0F-0D9F-4052-9B74-246A3831DF30}" srcOrd="0" destOrd="0" presId="urn:microsoft.com/office/officeart/2005/8/layout/lProcess3"/>
    <dgm:cxn modelId="{A49B65BE-2929-4A5A-BB4D-6985425FD437}" srcId="{CA2AAC31-024C-4454-B3BC-A169EA4742FE}" destId="{320392D8-DB57-4B73-AD42-ECEAF1BA62C3}" srcOrd="4" destOrd="0" parTransId="{2634B6F5-BDF9-46E7-9EAD-5A76D8411657}" sibTransId="{980753F0-DF02-4E0D-A8B1-16EC48595F39}"/>
    <dgm:cxn modelId="{5B082869-8810-49D3-9783-07AB7F58F193}" type="presOf" srcId="{1AAE4D81-5353-4D88-8B79-BDE94C9783FC}" destId="{915B64AA-D52D-4E62-8FFD-B0FDD811C7F5}" srcOrd="0" destOrd="0" presId="urn:microsoft.com/office/officeart/2005/8/layout/lProcess3"/>
    <dgm:cxn modelId="{AE546E93-2CAB-4B5A-9757-CDA7216E8140}" type="presOf" srcId="{320392D8-DB57-4B73-AD42-ECEAF1BA62C3}" destId="{3E7F11DB-6F9D-4E10-BF17-48D68DEB38EF}" srcOrd="0" destOrd="0" presId="urn:microsoft.com/office/officeart/2005/8/layout/lProcess3"/>
    <dgm:cxn modelId="{943517EC-A52A-4D91-B624-F2CAB53DA43C}" srcId="{CA2AAC31-024C-4454-B3BC-A169EA4742FE}" destId="{73E8A12C-A863-4477-8941-CDE49EFE877F}" srcOrd="1" destOrd="0" parTransId="{EB273D27-7197-4842-8C81-F36D5E4F9469}" sibTransId="{539AC765-D7CE-461D-8BBA-11664BA5563C}"/>
    <dgm:cxn modelId="{EA5EBBD7-DFC3-4913-B1DA-3B6E5B6840C2}" srcId="{CA2AAC31-024C-4454-B3BC-A169EA4742FE}" destId="{B61A2B03-A6D3-47EB-9177-74F308D4708C}" srcOrd="7" destOrd="0" parTransId="{7FEB56E7-76FC-4BA6-8512-E7F4D777625D}" sibTransId="{6EFD6022-511F-4F96-8390-855881A882B0}"/>
    <dgm:cxn modelId="{D3D79F30-A617-44E3-A291-A87FD8EE89CF}" srcId="{CA2AAC31-024C-4454-B3BC-A169EA4742FE}" destId="{69976606-BC05-455C-999D-BCFC8D43B323}" srcOrd="8" destOrd="0" parTransId="{9E01B12D-32D1-465A-8360-14BF44EF8D93}" sibTransId="{90F0AADD-A652-4F61-B0BA-E331D510CEFE}"/>
    <dgm:cxn modelId="{25283BC5-D7B6-4AC7-8942-46CE5E38803D}" srcId="{CA2AAC31-024C-4454-B3BC-A169EA4742FE}" destId="{3077251B-FCB6-481F-A3A5-E395159BDD49}" srcOrd="2" destOrd="0" parTransId="{EC36DE1A-A5B9-4CE8-A4B5-83D68AE95BDC}" sibTransId="{38B52DE0-AED1-4CF6-9419-8F88DB765A4A}"/>
    <dgm:cxn modelId="{081BCFB4-A409-4387-8B69-D9FCD899310A}" type="presOf" srcId="{B61A2B03-A6D3-47EB-9177-74F308D4708C}" destId="{4F36D51B-F62D-42E3-AD84-4CC09E325583}" srcOrd="0" destOrd="0" presId="urn:microsoft.com/office/officeart/2005/8/layout/lProcess3"/>
    <dgm:cxn modelId="{67D32A07-03CF-4053-B270-A172759966BB}" type="presOf" srcId="{69976606-BC05-455C-999D-BCFC8D43B323}" destId="{1984EEE1-26FC-4F30-B655-7BB86440B644}" srcOrd="0" destOrd="0" presId="urn:microsoft.com/office/officeart/2005/8/layout/lProcess3"/>
    <dgm:cxn modelId="{025628DD-8706-4ADC-8743-4991EFA87A7B}" srcId="{CA2AAC31-024C-4454-B3BC-A169EA4742FE}" destId="{9C9BE02A-86A5-4656-93E2-BD25A323449D}" srcOrd="0" destOrd="0" parTransId="{AB83C178-7816-41BC-9F11-D88E3E8301DD}" sibTransId="{DCEA843B-BAE5-45B5-A5A5-D6A0439114DB}"/>
    <dgm:cxn modelId="{A62F3E25-BF55-46F7-A6AE-A564A4878640}" type="presOf" srcId="{3077251B-FCB6-481F-A3A5-E395159BDD49}" destId="{0D0B1277-E97E-4F92-B7B0-BB4305638423}" srcOrd="0" destOrd="0" presId="urn:microsoft.com/office/officeart/2005/8/layout/lProcess3"/>
    <dgm:cxn modelId="{54BBB0B7-719F-410F-B943-FBE84B06667F}" srcId="{CA2AAC31-024C-4454-B3BC-A169EA4742FE}" destId="{266F829A-D9CA-4D10-8465-99ECBFEA045D}" srcOrd="5" destOrd="0" parTransId="{6681D952-C1C2-4B89-A645-A6A9E5DF7739}" sibTransId="{B68F8461-D127-4E35-BB86-131E9F271A8E}"/>
    <dgm:cxn modelId="{D37311E2-F253-4A48-8E5A-427F4058F5BF}" type="presOf" srcId="{266F829A-D9CA-4D10-8465-99ECBFEA045D}" destId="{5972CAA8-3E43-4218-9C71-7AD54BD99BC1}" srcOrd="0" destOrd="0" presId="urn:microsoft.com/office/officeart/2005/8/layout/lProcess3"/>
    <dgm:cxn modelId="{5AA48F30-BAFD-4A13-8DB2-E684491DC056}" srcId="{CA2AAC31-024C-4454-B3BC-A169EA4742FE}" destId="{1AAE4D81-5353-4D88-8B79-BDE94C9783FC}" srcOrd="3" destOrd="0" parTransId="{5DEBB802-43F3-4441-8845-C86F384A8443}" sibTransId="{CDFDDE66-DE8A-4D04-AAF9-CA6611E4B04C}"/>
    <dgm:cxn modelId="{6727BC55-85A0-4EDA-AAA5-A0826839E533}" type="presOf" srcId="{73E8A12C-A863-4477-8941-CDE49EFE877F}" destId="{F2D45842-E984-4285-A766-CB85BB638894}" srcOrd="0" destOrd="0" presId="urn:microsoft.com/office/officeart/2005/8/layout/lProcess3"/>
    <dgm:cxn modelId="{21A030DC-A909-4ABE-AA7F-DDED55FD2E95}" srcId="{CA2AAC31-024C-4454-B3BC-A169EA4742FE}" destId="{1B7104A8-AC19-4D72-A2A9-211E0D48B0EB}" srcOrd="6" destOrd="0" parTransId="{6A8A57FE-169F-49D1-94DE-B75F19584803}" sibTransId="{46E787ED-2B0B-4FA1-ADA5-1157FD5E3D2E}"/>
    <dgm:cxn modelId="{A0A140CB-FE14-4D6E-9F8F-EFFBC065D395}" type="presParOf" srcId="{65A59F0F-0D9F-4052-9B74-246A3831DF30}" destId="{345020EB-285D-482F-ACCE-BFF1195B9F76}" srcOrd="0" destOrd="0" presId="urn:microsoft.com/office/officeart/2005/8/layout/lProcess3"/>
    <dgm:cxn modelId="{0C459F10-2FC0-4882-A210-1116B2D192F6}" type="presParOf" srcId="{345020EB-285D-482F-ACCE-BFF1195B9F76}" destId="{9CF46E59-5293-4848-A7A2-E0B225BC9E2D}" srcOrd="0" destOrd="0" presId="urn:microsoft.com/office/officeart/2005/8/layout/lProcess3"/>
    <dgm:cxn modelId="{F0BD179C-1631-475D-AAC4-F4A8009BEB54}" type="presParOf" srcId="{65A59F0F-0D9F-4052-9B74-246A3831DF30}" destId="{3B683AAB-6F10-4222-AE26-EBF8FD13031C}" srcOrd="1" destOrd="0" presId="urn:microsoft.com/office/officeart/2005/8/layout/lProcess3"/>
    <dgm:cxn modelId="{EFAA82B8-2282-4742-9864-63B69EF63F96}" type="presParOf" srcId="{65A59F0F-0D9F-4052-9B74-246A3831DF30}" destId="{26C5F7D0-D1F6-40D0-BB60-A0E48E16240F}" srcOrd="2" destOrd="0" presId="urn:microsoft.com/office/officeart/2005/8/layout/lProcess3"/>
    <dgm:cxn modelId="{6CADB2C9-3BE5-4732-A5CB-8C812B1FBE4F}" type="presParOf" srcId="{26C5F7D0-D1F6-40D0-BB60-A0E48E16240F}" destId="{F2D45842-E984-4285-A766-CB85BB638894}" srcOrd="0" destOrd="0" presId="urn:microsoft.com/office/officeart/2005/8/layout/lProcess3"/>
    <dgm:cxn modelId="{1F612868-E3D6-4268-8ED4-D5EFE6E28987}" type="presParOf" srcId="{65A59F0F-0D9F-4052-9B74-246A3831DF30}" destId="{15B2BD66-2126-48A4-9692-C2D9269FAAE5}" srcOrd="3" destOrd="0" presId="urn:microsoft.com/office/officeart/2005/8/layout/lProcess3"/>
    <dgm:cxn modelId="{31CF8B5C-1A97-4840-B042-A6EAFB95DFD3}" type="presParOf" srcId="{65A59F0F-0D9F-4052-9B74-246A3831DF30}" destId="{96B4F109-198A-482D-B417-9165EC9E8F79}" srcOrd="4" destOrd="0" presId="urn:microsoft.com/office/officeart/2005/8/layout/lProcess3"/>
    <dgm:cxn modelId="{B97FBE10-9471-49A9-87B3-9AA24F47DFEB}" type="presParOf" srcId="{96B4F109-198A-482D-B417-9165EC9E8F79}" destId="{0D0B1277-E97E-4F92-B7B0-BB4305638423}" srcOrd="0" destOrd="0" presId="urn:microsoft.com/office/officeart/2005/8/layout/lProcess3"/>
    <dgm:cxn modelId="{ED3E521E-A75C-49A2-A3B2-AC609129E080}" type="presParOf" srcId="{65A59F0F-0D9F-4052-9B74-246A3831DF30}" destId="{EED3D709-42C2-4DD5-9000-82F0485F5E26}" srcOrd="5" destOrd="0" presId="urn:microsoft.com/office/officeart/2005/8/layout/lProcess3"/>
    <dgm:cxn modelId="{190EAD01-BCCE-4BD4-A14E-41D142FBFD33}" type="presParOf" srcId="{65A59F0F-0D9F-4052-9B74-246A3831DF30}" destId="{8659EFE9-A3B6-4495-AA6B-4E17AA19A247}" srcOrd="6" destOrd="0" presId="urn:microsoft.com/office/officeart/2005/8/layout/lProcess3"/>
    <dgm:cxn modelId="{2FC01159-CB65-401E-BC24-93C7EC845BEE}" type="presParOf" srcId="{8659EFE9-A3B6-4495-AA6B-4E17AA19A247}" destId="{915B64AA-D52D-4E62-8FFD-B0FDD811C7F5}" srcOrd="0" destOrd="0" presId="urn:microsoft.com/office/officeart/2005/8/layout/lProcess3"/>
    <dgm:cxn modelId="{32E0F5F7-0DA1-4E5E-824E-6EA2C3BD2330}" type="presParOf" srcId="{65A59F0F-0D9F-4052-9B74-246A3831DF30}" destId="{F230DF1D-8EF5-427E-8462-614D27D45E03}" srcOrd="7" destOrd="0" presId="urn:microsoft.com/office/officeart/2005/8/layout/lProcess3"/>
    <dgm:cxn modelId="{5253150B-0555-41B0-9606-09DC7EE8B7D8}" type="presParOf" srcId="{65A59F0F-0D9F-4052-9B74-246A3831DF30}" destId="{4CDEAA2E-9ADA-471E-BCFE-D2F933C5522D}" srcOrd="8" destOrd="0" presId="urn:microsoft.com/office/officeart/2005/8/layout/lProcess3"/>
    <dgm:cxn modelId="{1AEABA34-5612-43B0-B396-CC48076C79DC}" type="presParOf" srcId="{4CDEAA2E-9ADA-471E-BCFE-D2F933C5522D}" destId="{3E7F11DB-6F9D-4E10-BF17-48D68DEB38EF}" srcOrd="0" destOrd="0" presId="urn:microsoft.com/office/officeart/2005/8/layout/lProcess3"/>
    <dgm:cxn modelId="{D97A16CB-D314-4604-949A-BA0B51D34870}" type="presParOf" srcId="{65A59F0F-0D9F-4052-9B74-246A3831DF30}" destId="{DCD6C4E2-B164-4A95-B672-56D429D8D330}" srcOrd="9" destOrd="0" presId="urn:microsoft.com/office/officeart/2005/8/layout/lProcess3"/>
    <dgm:cxn modelId="{B78EBF39-B5F6-48AA-B661-D8002E7FE5B5}" type="presParOf" srcId="{65A59F0F-0D9F-4052-9B74-246A3831DF30}" destId="{663E7597-820C-46E0-A479-A013040F9C60}" srcOrd="10" destOrd="0" presId="urn:microsoft.com/office/officeart/2005/8/layout/lProcess3"/>
    <dgm:cxn modelId="{73BB468C-2368-4EB9-8AFD-5AC024AFA4C4}" type="presParOf" srcId="{663E7597-820C-46E0-A479-A013040F9C60}" destId="{5972CAA8-3E43-4218-9C71-7AD54BD99BC1}" srcOrd="0" destOrd="0" presId="urn:microsoft.com/office/officeart/2005/8/layout/lProcess3"/>
    <dgm:cxn modelId="{98EFB6E1-CAE0-47AF-9133-B0315EEC4372}" type="presParOf" srcId="{65A59F0F-0D9F-4052-9B74-246A3831DF30}" destId="{D95C7E81-DFEF-4F02-966F-CBE196E1ADE0}" srcOrd="11" destOrd="0" presId="urn:microsoft.com/office/officeart/2005/8/layout/lProcess3"/>
    <dgm:cxn modelId="{A5357371-2DC2-45EA-AAD6-703E194B8EE7}" type="presParOf" srcId="{65A59F0F-0D9F-4052-9B74-246A3831DF30}" destId="{76EDD04D-3B0D-48F2-9995-075ACF4D66ED}" srcOrd="12" destOrd="0" presId="urn:microsoft.com/office/officeart/2005/8/layout/lProcess3"/>
    <dgm:cxn modelId="{2112F89E-E058-4E4F-8F10-386E18B0C829}" type="presParOf" srcId="{76EDD04D-3B0D-48F2-9995-075ACF4D66ED}" destId="{478652F0-DACA-45C9-91F8-1C3A8C47C355}" srcOrd="0" destOrd="0" presId="urn:microsoft.com/office/officeart/2005/8/layout/lProcess3"/>
    <dgm:cxn modelId="{5C03AB7D-8C7F-4D66-9620-9C89290C154A}" type="presParOf" srcId="{65A59F0F-0D9F-4052-9B74-246A3831DF30}" destId="{E26F344B-B65B-48E2-BA5F-14DAD21EEDED}" srcOrd="13" destOrd="0" presId="urn:microsoft.com/office/officeart/2005/8/layout/lProcess3"/>
    <dgm:cxn modelId="{345F827C-C406-4F0E-910D-4DDF18A928AA}" type="presParOf" srcId="{65A59F0F-0D9F-4052-9B74-246A3831DF30}" destId="{4736FAD8-CD6E-4D05-B0FF-781144BC5A22}" srcOrd="14" destOrd="0" presId="urn:microsoft.com/office/officeart/2005/8/layout/lProcess3"/>
    <dgm:cxn modelId="{A48C5C8B-5EC6-491E-813F-6AE56BF32B0F}" type="presParOf" srcId="{4736FAD8-CD6E-4D05-B0FF-781144BC5A22}" destId="{4F36D51B-F62D-42E3-AD84-4CC09E325583}" srcOrd="0" destOrd="0" presId="urn:microsoft.com/office/officeart/2005/8/layout/lProcess3"/>
    <dgm:cxn modelId="{B2B1A967-0CBC-4E88-BF02-B76932A64EFD}" type="presParOf" srcId="{65A59F0F-0D9F-4052-9B74-246A3831DF30}" destId="{BDCB829D-3673-42B3-B60C-06AF46536824}" srcOrd="15" destOrd="0" presId="urn:microsoft.com/office/officeart/2005/8/layout/lProcess3"/>
    <dgm:cxn modelId="{1A73083A-B674-4752-BE7A-7ABACEB6AB12}" type="presParOf" srcId="{65A59F0F-0D9F-4052-9B74-246A3831DF30}" destId="{00EC21C1-45A8-4215-9EC3-6C2C3FC300B2}" srcOrd="16" destOrd="0" presId="urn:microsoft.com/office/officeart/2005/8/layout/lProcess3"/>
    <dgm:cxn modelId="{FCEAC31A-B2A7-45A4-8C15-367541476C5C}" type="presParOf" srcId="{00EC21C1-45A8-4215-9EC3-6C2C3FC300B2}" destId="{1984EEE1-26FC-4F30-B655-7BB86440B64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D04B94-9FF0-47DA-A28D-2BF3294E30D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134AEE5-D73B-4E8E-A9D3-6B777C15791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Por su finalidad</a:t>
          </a:r>
          <a:endParaRPr lang="es-EC" dirty="0">
            <a:solidFill>
              <a:schemeClr val="tx1"/>
            </a:solidFill>
          </a:endParaRPr>
        </a:p>
      </dgm:t>
    </dgm:pt>
    <dgm:pt modelId="{41051EFE-242E-4B4D-B6C6-915CF28E6FE0}" type="parTrans" cxnId="{A37744D5-EBD7-408E-825C-64A9B6E510D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8EFAEC-DE22-4B74-843C-3D727DEDA48B}" type="sibTrans" cxnId="{A37744D5-EBD7-408E-825C-64A9B6E510D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3E1DB7-9455-4616-A54B-EF491955096E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Por las fuentes de información</a:t>
          </a:r>
          <a:endParaRPr lang="es-EC" dirty="0">
            <a:solidFill>
              <a:schemeClr val="tx1"/>
            </a:solidFill>
          </a:endParaRPr>
        </a:p>
      </dgm:t>
    </dgm:pt>
    <dgm:pt modelId="{BE2C93F8-45AD-4816-A044-27DC6772F37D}" type="parTrans" cxnId="{3BDA74D1-85E3-4331-98F0-B649F2DD17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CDB340-9933-4791-81CD-77CC817AC156}" type="sibTrans" cxnId="{3BDA74D1-85E3-4331-98F0-B649F2DD17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BD3BB84-6D58-4B83-ACA9-0CFEE6D3328F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Por las unidades de análisis</a:t>
          </a:r>
          <a:endParaRPr lang="es-EC" dirty="0">
            <a:solidFill>
              <a:schemeClr val="tx1"/>
            </a:solidFill>
          </a:endParaRPr>
        </a:p>
      </dgm:t>
    </dgm:pt>
    <dgm:pt modelId="{FDAC5582-98FC-43D4-BE12-2F5CF543C771}" type="parTrans" cxnId="{941C4500-65A0-4B0E-A9F0-E07DD2DF012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0F171A-25F2-4180-8841-56FE7FAB6AB7}" type="sibTrans" cxnId="{941C4500-65A0-4B0E-A9F0-E07DD2DF012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2F5924A-928A-49CC-9E86-3B8402D9628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Por el control de las variables</a:t>
          </a:r>
          <a:endParaRPr lang="es-EC" dirty="0">
            <a:solidFill>
              <a:schemeClr val="tx1"/>
            </a:solidFill>
          </a:endParaRPr>
        </a:p>
      </dgm:t>
    </dgm:pt>
    <dgm:pt modelId="{F2A9F662-18BC-4345-B9F2-B2D879907050}" type="parTrans" cxnId="{691F50F8-6F41-4696-867B-2A937C2901C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1D94C6-3250-4359-917F-9E05EA3D2189}" type="sibTrans" cxnId="{691F50F8-6F41-4696-867B-2A937C2901C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38B03F-1634-40B0-9730-9229A6E3A12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Por el alcance</a:t>
          </a:r>
          <a:endParaRPr lang="es-EC" dirty="0">
            <a:solidFill>
              <a:schemeClr val="tx1"/>
            </a:solidFill>
          </a:endParaRPr>
        </a:p>
      </dgm:t>
    </dgm:pt>
    <dgm:pt modelId="{39059C77-8569-4DFF-9612-40621BB01539}" type="parTrans" cxnId="{A99DF118-70E2-4D8B-882D-7D6EC393CE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4D78F9-915F-4EA1-B5E6-454BB52D8C0D}" type="sibTrans" cxnId="{A99DF118-70E2-4D8B-882D-7D6EC393CE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7B7251-2CB3-4BCB-B7CE-C08D69FBCA05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</a:rPr>
            <a:t>Aplicada</a:t>
          </a:r>
          <a:endParaRPr lang="es-EC" dirty="0">
            <a:solidFill>
              <a:schemeClr val="tx1"/>
            </a:solidFill>
          </a:endParaRPr>
        </a:p>
      </dgm:t>
    </dgm:pt>
    <dgm:pt modelId="{91E9FF0F-6B4F-41D2-B4A3-53882F823FAE}" type="parTrans" cxnId="{FEEA0A0A-08A2-4908-9F4A-243107AA1E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A7BF1D-C728-47B1-BE6B-C7FFA014B0AF}" type="sibTrans" cxnId="{FEEA0A0A-08A2-4908-9F4A-243107AA1E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2A6DAA-F78F-4B9A-9B94-6BCB7985E24B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</a:rPr>
            <a:t>Mixto</a:t>
          </a:r>
          <a:endParaRPr lang="es-EC" dirty="0">
            <a:solidFill>
              <a:schemeClr val="tx1"/>
            </a:solidFill>
          </a:endParaRPr>
        </a:p>
      </dgm:t>
    </dgm:pt>
    <dgm:pt modelId="{247555C5-85F7-470E-AEF5-8A96890FE555}" type="parTrans" cxnId="{26D6023F-BFF4-4231-8CE6-1FD62B56B63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754F79-1C35-4040-A23F-9C84118287E2}" type="sibTrans" cxnId="{26D6023F-BFF4-4231-8CE6-1FD62B56B63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C17329-5996-4CF8-AF96-379BE447042A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</a:rPr>
            <a:t>Insitu</a:t>
          </a:r>
          <a:endParaRPr lang="es-EC" dirty="0">
            <a:solidFill>
              <a:schemeClr val="tx1"/>
            </a:solidFill>
          </a:endParaRPr>
        </a:p>
      </dgm:t>
    </dgm:pt>
    <dgm:pt modelId="{BED2344F-27AA-4CDA-B796-B0FD76B4ABC6}" type="parTrans" cxnId="{0779129D-CD66-47CA-873F-BCA52A628CC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6EBE94-94DA-4DE9-A11B-E027C2B9FF0C}" type="sibTrans" cxnId="{0779129D-CD66-47CA-873F-BCA52A628CC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8DB22C-9BF0-4CBD-8DE6-D5B762B229F1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</a:rPr>
            <a:t>No </a:t>
          </a:r>
          <a:r>
            <a:rPr lang="es-EC" b="1" dirty="0" smtClean="0">
              <a:solidFill>
                <a:schemeClr val="tx1"/>
              </a:solidFill>
            </a:rPr>
            <a:t>experimental</a:t>
          </a:r>
          <a:endParaRPr lang="es-EC" dirty="0">
            <a:solidFill>
              <a:schemeClr val="tx1"/>
            </a:solidFill>
          </a:endParaRPr>
        </a:p>
      </dgm:t>
    </dgm:pt>
    <dgm:pt modelId="{4BFF11BC-44C9-42AF-968A-755371156946}" type="parTrans" cxnId="{37EB0E97-651F-4F5F-BD6D-CB7C089DBD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4F4C5B2-D6D9-4BE4-8203-15AC68812218}" type="sibTrans" cxnId="{37EB0E97-651F-4F5F-BD6D-CB7C089DBD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052623-35E6-4A99-862E-575D47491B95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</a:rPr>
            <a:t>Correlacional</a:t>
          </a:r>
          <a:endParaRPr lang="es-EC" dirty="0">
            <a:solidFill>
              <a:schemeClr val="tx1"/>
            </a:solidFill>
          </a:endParaRPr>
        </a:p>
      </dgm:t>
    </dgm:pt>
    <dgm:pt modelId="{344B7CB0-06CE-4E26-AC25-5E534DFA8A67}" type="parTrans" cxnId="{7A036F60-C872-4D9B-B27C-7F7DE1A6B5A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4B950AB-BFAE-4AEA-A610-860A32AB9EB8}" type="sibTrans" cxnId="{7A036F60-C872-4D9B-B27C-7F7DE1A6B5A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503C3E6-6186-4DFE-B8DF-822B16896768}" type="pres">
      <dgm:prSet presAssocID="{39D04B94-9FF0-47DA-A28D-2BF3294E30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E31543-6B6D-4C69-9968-EB66D126894D}" type="pres">
      <dgm:prSet presAssocID="{8134AEE5-D73B-4E8E-A9D3-6B777C157912}" presName="parentLin" presStyleCnt="0"/>
      <dgm:spPr/>
    </dgm:pt>
    <dgm:pt modelId="{1212A38A-7C2E-4894-A2E4-D0A20FEC3951}" type="pres">
      <dgm:prSet presAssocID="{8134AEE5-D73B-4E8E-A9D3-6B777C157912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CADBA3BE-A097-4A57-A2CE-D490B2FFAC47}" type="pres">
      <dgm:prSet presAssocID="{8134AEE5-D73B-4E8E-A9D3-6B777C15791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EA71B6-5315-46CC-AA20-FAF4312CFB87}" type="pres">
      <dgm:prSet presAssocID="{8134AEE5-D73B-4E8E-A9D3-6B777C157912}" presName="negativeSpace" presStyleCnt="0"/>
      <dgm:spPr/>
    </dgm:pt>
    <dgm:pt modelId="{CC488A62-4F63-46F9-BB6E-7F084E7B450A}" type="pres">
      <dgm:prSet presAssocID="{8134AEE5-D73B-4E8E-A9D3-6B777C15791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3833F4-99A4-4A1C-9115-D85C57619311}" type="pres">
      <dgm:prSet presAssocID="{3A8EFAEC-DE22-4B74-843C-3D727DEDA48B}" presName="spaceBetweenRectangles" presStyleCnt="0"/>
      <dgm:spPr/>
    </dgm:pt>
    <dgm:pt modelId="{D16FECFC-AA5A-4A41-8F4A-E077E24FDF61}" type="pres">
      <dgm:prSet presAssocID="{903E1DB7-9455-4616-A54B-EF491955096E}" presName="parentLin" presStyleCnt="0"/>
      <dgm:spPr/>
    </dgm:pt>
    <dgm:pt modelId="{3BC8D540-B26A-4A2B-B078-5B48D6670F71}" type="pres">
      <dgm:prSet presAssocID="{903E1DB7-9455-4616-A54B-EF491955096E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89D6FD6F-C951-4557-BE59-35538894082E}" type="pres">
      <dgm:prSet presAssocID="{903E1DB7-9455-4616-A54B-EF491955096E}" presName="parentText" presStyleLbl="node1" presStyleIdx="1" presStyleCnt="5" custLinFactNeighborX="-2178" custLinFactNeighborY="858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0A272E-ED75-4A0E-A844-28AF84801AC3}" type="pres">
      <dgm:prSet presAssocID="{903E1DB7-9455-4616-A54B-EF491955096E}" presName="negativeSpace" presStyleCnt="0"/>
      <dgm:spPr/>
    </dgm:pt>
    <dgm:pt modelId="{1E4CA2BE-FB35-430D-8CB2-CEE2152C885B}" type="pres">
      <dgm:prSet presAssocID="{903E1DB7-9455-4616-A54B-EF491955096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4EFCEE-4D87-4DAE-BC81-ED439ADF3166}" type="pres">
      <dgm:prSet presAssocID="{28CDB340-9933-4791-81CD-77CC817AC156}" presName="spaceBetweenRectangles" presStyleCnt="0"/>
      <dgm:spPr/>
    </dgm:pt>
    <dgm:pt modelId="{01879BBA-E2DC-48BA-AD2B-B54DED3FF20C}" type="pres">
      <dgm:prSet presAssocID="{7BD3BB84-6D58-4B83-ACA9-0CFEE6D3328F}" presName="parentLin" presStyleCnt="0"/>
      <dgm:spPr/>
    </dgm:pt>
    <dgm:pt modelId="{3A58FF7A-E45F-427F-B2D3-DDC63A187F20}" type="pres">
      <dgm:prSet presAssocID="{7BD3BB84-6D58-4B83-ACA9-0CFEE6D3328F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5F03FD50-A4DB-4476-AD11-743C9DE7B30F}" type="pres">
      <dgm:prSet presAssocID="{7BD3BB84-6D58-4B83-ACA9-0CFEE6D3328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6DDB46-D1C0-410E-B3D6-DF697DA5CC20}" type="pres">
      <dgm:prSet presAssocID="{7BD3BB84-6D58-4B83-ACA9-0CFEE6D3328F}" presName="negativeSpace" presStyleCnt="0"/>
      <dgm:spPr/>
    </dgm:pt>
    <dgm:pt modelId="{7365E0B2-09D9-4898-AACA-C0FAD3E190AC}" type="pres">
      <dgm:prSet presAssocID="{7BD3BB84-6D58-4B83-ACA9-0CFEE6D3328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38E360-203E-412C-AFD9-FC813638D0D7}" type="pres">
      <dgm:prSet presAssocID="{EA0F171A-25F2-4180-8841-56FE7FAB6AB7}" presName="spaceBetweenRectangles" presStyleCnt="0"/>
      <dgm:spPr/>
    </dgm:pt>
    <dgm:pt modelId="{A312789A-AE4B-4DF7-9FF3-DFC9F1216D3D}" type="pres">
      <dgm:prSet presAssocID="{42F5924A-928A-49CC-9E86-3B8402D96281}" presName="parentLin" presStyleCnt="0"/>
      <dgm:spPr/>
    </dgm:pt>
    <dgm:pt modelId="{133D0973-08E9-40C7-88A0-9815BF1A41CC}" type="pres">
      <dgm:prSet presAssocID="{42F5924A-928A-49CC-9E86-3B8402D96281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E8C48CFD-5DAA-47AE-8795-FCFD6F8DF848}" type="pres">
      <dgm:prSet presAssocID="{42F5924A-928A-49CC-9E86-3B8402D962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E5B961-9BC3-443A-BD8D-2BDAD705A984}" type="pres">
      <dgm:prSet presAssocID="{42F5924A-928A-49CC-9E86-3B8402D96281}" presName="negativeSpace" presStyleCnt="0"/>
      <dgm:spPr/>
    </dgm:pt>
    <dgm:pt modelId="{7B43BD2A-5BF9-4CB0-B894-0CE5DC513CB0}" type="pres">
      <dgm:prSet presAssocID="{42F5924A-928A-49CC-9E86-3B8402D9628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A41694-709F-468E-9495-5C22177A06FC}" type="pres">
      <dgm:prSet presAssocID="{5D1D94C6-3250-4359-917F-9E05EA3D2189}" presName="spaceBetweenRectangles" presStyleCnt="0"/>
      <dgm:spPr/>
    </dgm:pt>
    <dgm:pt modelId="{0EE9EECD-B248-4D18-B4E3-29BC1B35B7CE}" type="pres">
      <dgm:prSet presAssocID="{4338B03F-1634-40B0-9730-9229A6E3A122}" presName="parentLin" presStyleCnt="0"/>
      <dgm:spPr/>
    </dgm:pt>
    <dgm:pt modelId="{DF377ECB-7744-4688-B722-9C99A683FECF}" type="pres">
      <dgm:prSet presAssocID="{4338B03F-1634-40B0-9730-9229A6E3A122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99A80878-1C05-4DD9-A0E4-4C4B09919F39}" type="pres">
      <dgm:prSet presAssocID="{4338B03F-1634-40B0-9730-9229A6E3A1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8F45F0-3A5E-4263-8F7C-909FA2D70F04}" type="pres">
      <dgm:prSet presAssocID="{4338B03F-1634-40B0-9730-9229A6E3A122}" presName="negativeSpace" presStyleCnt="0"/>
      <dgm:spPr/>
    </dgm:pt>
    <dgm:pt modelId="{4E21C569-1D7C-4639-8E32-6072BDB3F242}" type="pres">
      <dgm:prSet presAssocID="{4338B03F-1634-40B0-9730-9229A6E3A12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C31212-F99E-47F4-9271-2F28EB8AE5CD}" type="presOf" srcId="{7BD3BB84-6D58-4B83-ACA9-0CFEE6D3328F}" destId="{5F03FD50-A4DB-4476-AD11-743C9DE7B30F}" srcOrd="1" destOrd="0" presId="urn:microsoft.com/office/officeart/2005/8/layout/list1"/>
    <dgm:cxn modelId="{691F50F8-6F41-4696-867B-2A937C2901C7}" srcId="{39D04B94-9FF0-47DA-A28D-2BF3294E30D3}" destId="{42F5924A-928A-49CC-9E86-3B8402D96281}" srcOrd="3" destOrd="0" parTransId="{F2A9F662-18BC-4345-B9F2-B2D879907050}" sibTransId="{5D1D94C6-3250-4359-917F-9E05EA3D2189}"/>
    <dgm:cxn modelId="{0ECE4A99-36B0-4E9A-9BBA-D66704A0EA2B}" type="presOf" srcId="{8134AEE5-D73B-4E8E-A9D3-6B777C157912}" destId="{1212A38A-7C2E-4894-A2E4-D0A20FEC3951}" srcOrd="0" destOrd="0" presId="urn:microsoft.com/office/officeart/2005/8/layout/list1"/>
    <dgm:cxn modelId="{2EA72C87-C880-4BF9-AEB3-92D1208E9EB8}" type="presOf" srcId="{42F5924A-928A-49CC-9E86-3B8402D96281}" destId="{E8C48CFD-5DAA-47AE-8795-FCFD6F8DF848}" srcOrd="1" destOrd="0" presId="urn:microsoft.com/office/officeart/2005/8/layout/list1"/>
    <dgm:cxn modelId="{26D6023F-BFF4-4231-8CE6-1FD62B56B636}" srcId="{903E1DB7-9455-4616-A54B-EF491955096E}" destId="{A82A6DAA-F78F-4B9A-9B94-6BCB7985E24B}" srcOrd="0" destOrd="0" parTransId="{247555C5-85F7-470E-AEF5-8A96890FE555}" sibTransId="{E9754F79-1C35-4040-A23F-9C84118287E2}"/>
    <dgm:cxn modelId="{C3FF8AFE-1E1F-42B5-BE54-B8B237BBA3B3}" type="presOf" srcId="{A82A6DAA-F78F-4B9A-9B94-6BCB7985E24B}" destId="{1E4CA2BE-FB35-430D-8CB2-CEE2152C885B}" srcOrd="0" destOrd="0" presId="urn:microsoft.com/office/officeart/2005/8/layout/list1"/>
    <dgm:cxn modelId="{77D39ACA-BD5A-4622-8855-3F7073B293A7}" type="presOf" srcId="{39D04B94-9FF0-47DA-A28D-2BF3294E30D3}" destId="{2503C3E6-6186-4DFE-B8DF-822B16896768}" srcOrd="0" destOrd="0" presId="urn:microsoft.com/office/officeart/2005/8/layout/list1"/>
    <dgm:cxn modelId="{97F01052-0AB3-4CA0-B786-E90B69625DD7}" type="presOf" srcId="{D1C17329-5996-4CF8-AF96-379BE447042A}" destId="{7365E0B2-09D9-4898-AACA-C0FAD3E190AC}" srcOrd="0" destOrd="0" presId="urn:microsoft.com/office/officeart/2005/8/layout/list1"/>
    <dgm:cxn modelId="{A37744D5-EBD7-408E-825C-64A9B6E510D7}" srcId="{39D04B94-9FF0-47DA-A28D-2BF3294E30D3}" destId="{8134AEE5-D73B-4E8E-A9D3-6B777C157912}" srcOrd="0" destOrd="0" parTransId="{41051EFE-242E-4B4D-B6C6-915CF28E6FE0}" sibTransId="{3A8EFAEC-DE22-4B74-843C-3D727DEDA48B}"/>
    <dgm:cxn modelId="{7A036F60-C872-4D9B-B27C-7F7DE1A6B5AA}" srcId="{4338B03F-1634-40B0-9730-9229A6E3A122}" destId="{A9052623-35E6-4A99-862E-575D47491B95}" srcOrd="0" destOrd="0" parTransId="{344B7CB0-06CE-4E26-AC25-5E534DFA8A67}" sibTransId="{E4B950AB-BFAE-4AEA-A610-860A32AB9EB8}"/>
    <dgm:cxn modelId="{37EB0E97-651F-4F5F-BD6D-CB7C089DBD41}" srcId="{42F5924A-928A-49CC-9E86-3B8402D96281}" destId="{1C8DB22C-9BF0-4CBD-8DE6-D5B762B229F1}" srcOrd="0" destOrd="0" parTransId="{4BFF11BC-44C9-42AF-968A-755371156946}" sibTransId="{F4F4C5B2-D6D9-4BE4-8203-15AC68812218}"/>
    <dgm:cxn modelId="{45E629FF-0CE4-4B52-A273-A073D6BDE586}" type="presOf" srcId="{A9052623-35E6-4A99-862E-575D47491B95}" destId="{4E21C569-1D7C-4639-8E32-6072BDB3F242}" srcOrd="0" destOrd="0" presId="urn:microsoft.com/office/officeart/2005/8/layout/list1"/>
    <dgm:cxn modelId="{FEEA0A0A-08A2-4908-9F4A-243107AA1E3F}" srcId="{8134AEE5-D73B-4E8E-A9D3-6B777C157912}" destId="{E77B7251-2CB3-4BCB-B7CE-C08D69FBCA05}" srcOrd="0" destOrd="0" parTransId="{91E9FF0F-6B4F-41D2-B4A3-53882F823FAE}" sibTransId="{45A7BF1D-C728-47B1-BE6B-C7FFA014B0AF}"/>
    <dgm:cxn modelId="{3BDA74D1-85E3-4331-98F0-B649F2DD173D}" srcId="{39D04B94-9FF0-47DA-A28D-2BF3294E30D3}" destId="{903E1DB7-9455-4616-A54B-EF491955096E}" srcOrd="1" destOrd="0" parTransId="{BE2C93F8-45AD-4816-A044-27DC6772F37D}" sibTransId="{28CDB340-9933-4791-81CD-77CC817AC156}"/>
    <dgm:cxn modelId="{7B51C94D-8E72-4112-B263-0FE86FBE6804}" type="presOf" srcId="{42F5924A-928A-49CC-9E86-3B8402D96281}" destId="{133D0973-08E9-40C7-88A0-9815BF1A41CC}" srcOrd="0" destOrd="0" presId="urn:microsoft.com/office/officeart/2005/8/layout/list1"/>
    <dgm:cxn modelId="{5484B96C-4306-472A-BB8B-66891E063BF8}" type="presOf" srcId="{903E1DB7-9455-4616-A54B-EF491955096E}" destId="{3BC8D540-B26A-4A2B-B078-5B48D6670F71}" srcOrd="0" destOrd="0" presId="urn:microsoft.com/office/officeart/2005/8/layout/list1"/>
    <dgm:cxn modelId="{30C2AFAF-86FC-4718-A975-6DDD5A354283}" type="presOf" srcId="{8134AEE5-D73B-4E8E-A9D3-6B777C157912}" destId="{CADBA3BE-A097-4A57-A2CE-D490B2FFAC47}" srcOrd="1" destOrd="0" presId="urn:microsoft.com/office/officeart/2005/8/layout/list1"/>
    <dgm:cxn modelId="{941C4500-65A0-4B0E-A9F0-E07DD2DF0129}" srcId="{39D04B94-9FF0-47DA-A28D-2BF3294E30D3}" destId="{7BD3BB84-6D58-4B83-ACA9-0CFEE6D3328F}" srcOrd="2" destOrd="0" parTransId="{FDAC5582-98FC-43D4-BE12-2F5CF543C771}" sibTransId="{EA0F171A-25F2-4180-8841-56FE7FAB6AB7}"/>
    <dgm:cxn modelId="{B6CD20E1-3C58-44A3-B607-34972620FA5C}" type="presOf" srcId="{E77B7251-2CB3-4BCB-B7CE-C08D69FBCA05}" destId="{CC488A62-4F63-46F9-BB6E-7F084E7B450A}" srcOrd="0" destOrd="0" presId="urn:microsoft.com/office/officeart/2005/8/layout/list1"/>
    <dgm:cxn modelId="{4028669A-79A6-411B-9F2C-6EF4B183AC64}" type="presOf" srcId="{4338B03F-1634-40B0-9730-9229A6E3A122}" destId="{99A80878-1C05-4DD9-A0E4-4C4B09919F39}" srcOrd="1" destOrd="0" presId="urn:microsoft.com/office/officeart/2005/8/layout/list1"/>
    <dgm:cxn modelId="{A40578DB-6D72-499D-AA7C-11705F2EC85B}" type="presOf" srcId="{4338B03F-1634-40B0-9730-9229A6E3A122}" destId="{DF377ECB-7744-4688-B722-9C99A683FECF}" srcOrd="0" destOrd="0" presId="urn:microsoft.com/office/officeart/2005/8/layout/list1"/>
    <dgm:cxn modelId="{6AFED955-46FA-469D-8892-63D3184620B6}" type="presOf" srcId="{1C8DB22C-9BF0-4CBD-8DE6-D5B762B229F1}" destId="{7B43BD2A-5BF9-4CB0-B894-0CE5DC513CB0}" srcOrd="0" destOrd="0" presId="urn:microsoft.com/office/officeart/2005/8/layout/list1"/>
    <dgm:cxn modelId="{0779129D-CD66-47CA-873F-BCA52A628CCD}" srcId="{7BD3BB84-6D58-4B83-ACA9-0CFEE6D3328F}" destId="{D1C17329-5996-4CF8-AF96-379BE447042A}" srcOrd="0" destOrd="0" parTransId="{BED2344F-27AA-4CDA-B796-B0FD76B4ABC6}" sibTransId="{306EBE94-94DA-4DE9-A11B-E027C2B9FF0C}"/>
    <dgm:cxn modelId="{B6F23B5E-8DE3-4D22-9622-B0EAC696BE8D}" type="presOf" srcId="{903E1DB7-9455-4616-A54B-EF491955096E}" destId="{89D6FD6F-C951-4557-BE59-35538894082E}" srcOrd="1" destOrd="0" presId="urn:microsoft.com/office/officeart/2005/8/layout/list1"/>
    <dgm:cxn modelId="{1E991206-10B7-4E8D-B7C6-6CD0773B4938}" type="presOf" srcId="{7BD3BB84-6D58-4B83-ACA9-0CFEE6D3328F}" destId="{3A58FF7A-E45F-427F-B2D3-DDC63A187F20}" srcOrd="0" destOrd="0" presId="urn:microsoft.com/office/officeart/2005/8/layout/list1"/>
    <dgm:cxn modelId="{A99DF118-70E2-4D8B-882D-7D6EC393CEB6}" srcId="{39D04B94-9FF0-47DA-A28D-2BF3294E30D3}" destId="{4338B03F-1634-40B0-9730-9229A6E3A122}" srcOrd="4" destOrd="0" parTransId="{39059C77-8569-4DFF-9612-40621BB01539}" sibTransId="{8E4D78F9-915F-4EA1-B5E6-454BB52D8C0D}"/>
    <dgm:cxn modelId="{4EC22CA5-6213-4E16-B730-B3CE42EF5F95}" type="presParOf" srcId="{2503C3E6-6186-4DFE-B8DF-822B16896768}" destId="{8CE31543-6B6D-4C69-9968-EB66D126894D}" srcOrd="0" destOrd="0" presId="urn:microsoft.com/office/officeart/2005/8/layout/list1"/>
    <dgm:cxn modelId="{8F0DB6FE-F45B-4849-88C4-0EBBCDB990F5}" type="presParOf" srcId="{8CE31543-6B6D-4C69-9968-EB66D126894D}" destId="{1212A38A-7C2E-4894-A2E4-D0A20FEC3951}" srcOrd="0" destOrd="0" presId="urn:microsoft.com/office/officeart/2005/8/layout/list1"/>
    <dgm:cxn modelId="{75B30DF1-749C-4D90-9CA5-7CD0F0E9FAAB}" type="presParOf" srcId="{8CE31543-6B6D-4C69-9968-EB66D126894D}" destId="{CADBA3BE-A097-4A57-A2CE-D490B2FFAC47}" srcOrd="1" destOrd="0" presId="urn:microsoft.com/office/officeart/2005/8/layout/list1"/>
    <dgm:cxn modelId="{B9AF6EC0-E260-478B-BA0F-B5EFBE1679E5}" type="presParOf" srcId="{2503C3E6-6186-4DFE-B8DF-822B16896768}" destId="{A6EA71B6-5315-46CC-AA20-FAF4312CFB87}" srcOrd="1" destOrd="0" presId="urn:microsoft.com/office/officeart/2005/8/layout/list1"/>
    <dgm:cxn modelId="{5EFDEAC9-9870-45B0-85E8-B3414D2C0D49}" type="presParOf" srcId="{2503C3E6-6186-4DFE-B8DF-822B16896768}" destId="{CC488A62-4F63-46F9-BB6E-7F084E7B450A}" srcOrd="2" destOrd="0" presId="urn:microsoft.com/office/officeart/2005/8/layout/list1"/>
    <dgm:cxn modelId="{FD0BAC43-AB01-485A-BAD4-C923B70739B1}" type="presParOf" srcId="{2503C3E6-6186-4DFE-B8DF-822B16896768}" destId="{013833F4-99A4-4A1C-9115-D85C57619311}" srcOrd="3" destOrd="0" presId="urn:microsoft.com/office/officeart/2005/8/layout/list1"/>
    <dgm:cxn modelId="{0E3FC232-46FF-49EE-BF29-041C1391E4E3}" type="presParOf" srcId="{2503C3E6-6186-4DFE-B8DF-822B16896768}" destId="{D16FECFC-AA5A-4A41-8F4A-E077E24FDF61}" srcOrd="4" destOrd="0" presId="urn:microsoft.com/office/officeart/2005/8/layout/list1"/>
    <dgm:cxn modelId="{876E046C-02D0-4D92-8EC8-247659257128}" type="presParOf" srcId="{D16FECFC-AA5A-4A41-8F4A-E077E24FDF61}" destId="{3BC8D540-B26A-4A2B-B078-5B48D6670F71}" srcOrd="0" destOrd="0" presId="urn:microsoft.com/office/officeart/2005/8/layout/list1"/>
    <dgm:cxn modelId="{6798A835-E48F-4AA3-8CDB-AD8A54444A65}" type="presParOf" srcId="{D16FECFC-AA5A-4A41-8F4A-E077E24FDF61}" destId="{89D6FD6F-C951-4557-BE59-35538894082E}" srcOrd="1" destOrd="0" presId="urn:microsoft.com/office/officeart/2005/8/layout/list1"/>
    <dgm:cxn modelId="{A32EF78D-E564-4D40-A6AA-3A56F3AE81EA}" type="presParOf" srcId="{2503C3E6-6186-4DFE-B8DF-822B16896768}" destId="{350A272E-ED75-4A0E-A844-28AF84801AC3}" srcOrd="5" destOrd="0" presId="urn:microsoft.com/office/officeart/2005/8/layout/list1"/>
    <dgm:cxn modelId="{A769F233-F7AE-4160-AA80-AC77D6AD6B48}" type="presParOf" srcId="{2503C3E6-6186-4DFE-B8DF-822B16896768}" destId="{1E4CA2BE-FB35-430D-8CB2-CEE2152C885B}" srcOrd="6" destOrd="0" presId="urn:microsoft.com/office/officeart/2005/8/layout/list1"/>
    <dgm:cxn modelId="{E853524F-9351-4F27-A6B5-8AB24612163C}" type="presParOf" srcId="{2503C3E6-6186-4DFE-B8DF-822B16896768}" destId="{174EFCEE-4D87-4DAE-BC81-ED439ADF3166}" srcOrd="7" destOrd="0" presId="urn:microsoft.com/office/officeart/2005/8/layout/list1"/>
    <dgm:cxn modelId="{3133B65D-4C8E-481D-8524-C0F32A49D596}" type="presParOf" srcId="{2503C3E6-6186-4DFE-B8DF-822B16896768}" destId="{01879BBA-E2DC-48BA-AD2B-B54DED3FF20C}" srcOrd="8" destOrd="0" presId="urn:microsoft.com/office/officeart/2005/8/layout/list1"/>
    <dgm:cxn modelId="{687DF368-42A2-43E2-A618-8BC4AEEE0DDD}" type="presParOf" srcId="{01879BBA-E2DC-48BA-AD2B-B54DED3FF20C}" destId="{3A58FF7A-E45F-427F-B2D3-DDC63A187F20}" srcOrd="0" destOrd="0" presId="urn:microsoft.com/office/officeart/2005/8/layout/list1"/>
    <dgm:cxn modelId="{0A29B004-91E0-4770-9C38-40A80DB05E4D}" type="presParOf" srcId="{01879BBA-E2DC-48BA-AD2B-B54DED3FF20C}" destId="{5F03FD50-A4DB-4476-AD11-743C9DE7B30F}" srcOrd="1" destOrd="0" presId="urn:microsoft.com/office/officeart/2005/8/layout/list1"/>
    <dgm:cxn modelId="{C03AFC75-3EB0-455F-98EE-4D269E94AD9C}" type="presParOf" srcId="{2503C3E6-6186-4DFE-B8DF-822B16896768}" destId="{506DDB46-D1C0-410E-B3D6-DF697DA5CC20}" srcOrd="9" destOrd="0" presId="urn:microsoft.com/office/officeart/2005/8/layout/list1"/>
    <dgm:cxn modelId="{AFFC58FD-F948-48A8-8F26-44DE681346E5}" type="presParOf" srcId="{2503C3E6-6186-4DFE-B8DF-822B16896768}" destId="{7365E0B2-09D9-4898-AACA-C0FAD3E190AC}" srcOrd="10" destOrd="0" presId="urn:microsoft.com/office/officeart/2005/8/layout/list1"/>
    <dgm:cxn modelId="{853C582C-CBBA-4610-88A9-331E2671E987}" type="presParOf" srcId="{2503C3E6-6186-4DFE-B8DF-822B16896768}" destId="{F938E360-203E-412C-AFD9-FC813638D0D7}" srcOrd="11" destOrd="0" presId="urn:microsoft.com/office/officeart/2005/8/layout/list1"/>
    <dgm:cxn modelId="{EC436689-97E0-4EB6-9C21-F89710FEA6B2}" type="presParOf" srcId="{2503C3E6-6186-4DFE-B8DF-822B16896768}" destId="{A312789A-AE4B-4DF7-9FF3-DFC9F1216D3D}" srcOrd="12" destOrd="0" presId="urn:microsoft.com/office/officeart/2005/8/layout/list1"/>
    <dgm:cxn modelId="{1D2A99A9-4304-4525-BD66-FA0B4FA86E59}" type="presParOf" srcId="{A312789A-AE4B-4DF7-9FF3-DFC9F1216D3D}" destId="{133D0973-08E9-40C7-88A0-9815BF1A41CC}" srcOrd="0" destOrd="0" presId="urn:microsoft.com/office/officeart/2005/8/layout/list1"/>
    <dgm:cxn modelId="{C29B530B-D636-4F88-B84B-FBB57A71F5CC}" type="presParOf" srcId="{A312789A-AE4B-4DF7-9FF3-DFC9F1216D3D}" destId="{E8C48CFD-5DAA-47AE-8795-FCFD6F8DF848}" srcOrd="1" destOrd="0" presId="urn:microsoft.com/office/officeart/2005/8/layout/list1"/>
    <dgm:cxn modelId="{E559CC50-2FA7-41DA-90A2-67A414787AF6}" type="presParOf" srcId="{2503C3E6-6186-4DFE-B8DF-822B16896768}" destId="{88E5B961-9BC3-443A-BD8D-2BDAD705A984}" srcOrd="13" destOrd="0" presId="urn:microsoft.com/office/officeart/2005/8/layout/list1"/>
    <dgm:cxn modelId="{1369099D-CD4F-4D57-973D-DA32744DCCC0}" type="presParOf" srcId="{2503C3E6-6186-4DFE-B8DF-822B16896768}" destId="{7B43BD2A-5BF9-4CB0-B894-0CE5DC513CB0}" srcOrd="14" destOrd="0" presId="urn:microsoft.com/office/officeart/2005/8/layout/list1"/>
    <dgm:cxn modelId="{31C63BC1-0E05-499E-BF88-A4AD885E9899}" type="presParOf" srcId="{2503C3E6-6186-4DFE-B8DF-822B16896768}" destId="{F4A41694-709F-468E-9495-5C22177A06FC}" srcOrd="15" destOrd="0" presId="urn:microsoft.com/office/officeart/2005/8/layout/list1"/>
    <dgm:cxn modelId="{2FC1D503-9639-4B0F-AD08-32D59C11D398}" type="presParOf" srcId="{2503C3E6-6186-4DFE-B8DF-822B16896768}" destId="{0EE9EECD-B248-4D18-B4E3-29BC1B35B7CE}" srcOrd="16" destOrd="0" presId="urn:microsoft.com/office/officeart/2005/8/layout/list1"/>
    <dgm:cxn modelId="{2CE6F188-498C-4521-8B91-CA0C6D0C3F9E}" type="presParOf" srcId="{0EE9EECD-B248-4D18-B4E3-29BC1B35B7CE}" destId="{DF377ECB-7744-4688-B722-9C99A683FECF}" srcOrd="0" destOrd="0" presId="urn:microsoft.com/office/officeart/2005/8/layout/list1"/>
    <dgm:cxn modelId="{E08AA10C-1ECA-44E2-9125-61148FC36D44}" type="presParOf" srcId="{0EE9EECD-B248-4D18-B4E3-29BC1B35B7CE}" destId="{99A80878-1C05-4DD9-A0E4-4C4B09919F39}" srcOrd="1" destOrd="0" presId="urn:microsoft.com/office/officeart/2005/8/layout/list1"/>
    <dgm:cxn modelId="{0F67DD3F-9200-4A64-85E2-DD0230F26873}" type="presParOf" srcId="{2503C3E6-6186-4DFE-B8DF-822B16896768}" destId="{718F45F0-3A5E-4263-8F7C-909FA2D70F04}" srcOrd="17" destOrd="0" presId="urn:microsoft.com/office/officeart/2005/8/layout/list1"/>
    <dgm:cxn modelId="{4CF3216F-7404-4F2B-AEB2-CA5C01620B81}" type="presParOf" srcId="{2503C3E6-6186-4DFE-B8DF-822B16896768}" destId="{4E21C569-1D7C-4639-8E32-6072BDB3F24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9F3BA8-FA10-4341-BC84-891B2B292D5D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1459DBD-D023-4E56-8516-F7C415CCE345}">
      <dgm:prSet phldrT="[Texto]"/>
      <dgm:spPr/>
      <dgm:t>
        <a:bodyPr/>
        <a:lstStyle/>
        <a:p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ENFOQUE </a:t>
          </a:r>
          <a:r>
            <a:rPr lang="es-EC" dirty="0" smtClean="0"/>
            <a:t>Cuantitativo</a:t>
          </a:r>
          <a:endParaRPr lang="es-EC" dirty="0"/>
        </a:p>
      </dgm:t>
    </dgm:pt>
    <dgm:pt modelId="{715C3B0C-F1C1-485E-966C-A2DE3649FAA1}" type="parTrans" cxnId="{36EDC612-4A0D-4617-949E-6A8599B83E1D}">
      <dgm:prSet/>
      <dgm:spPr/>
      <dgm:t>
        <a:bodyPr/>
        <a:lstStyle/>
        <a:p>
          <a:endParaRPr lang="es-EC"/>
        </a:p>
      </dgm:t>
    </dgm:pt>
    <dgm:pt modelId="{EA88613C-977F-4D25-BAE7-B84175668AD1}" type="sibTrans" cxnId="{36EDC612-4A0D-4617-949E-6A8599B83E1D}">
      <dgm:prSet/>
      <dgm:spPr/>
      <dgm:t>
        <a:bodyPr/>
        <a:lstStyle/>
        <a:p>
          <a:endParaRPr lang="es-EC"/>
        </a:p>
      </dgm:t>
    </dgm:pt>
    <dgm:pt modelId="{DCCFB35F-84AE-420B-A845-443B28EB6DC5}">
      <dgm:prSet phldrT="[Texto]" custT="1"/>
      <dgm:spPr/>
      <dgm:t>
        <a:bodyPr/>
        <a:lstStyle/>
        <a:p>
          <a:pPr algn="l"/>
          <a:endParaRPr lang="es-EC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2E08E41-BEE5-4019-A827-0332B332A062}" type="sibTrans" cxnId="{792A7F76-DE03-4120-B569-C5CE40867237}">
      <dgm:prSet/>
      <dgm:spPr/>
      <dgm:t>
        <a:bodyPr/>
        <a:lstStyle/>
        <a:p>
          <a:endParaRPr lang="es-EC"/>
        </a:p>
      </dgm:t>
    </dgm:pt>
    <dgm:pt modelId="{FD29EA24-7B89-415A-92DA-ABB6719D1C1F}" type="parTrans" cxnId="{792A7F76-DE03-4120-B569-C5CE40867237}">
      <dgm:prSet/>
      <dgm:spPr/>
      <dgm:t>
        <a:bodyPr/>
        <a:lstStyle/>
        <a:p>
          <a:endParaRPr lang="es-EC"/>
        </a:p>
      </dgm:t>
    </dgm:pt>
    <dgm:pt modelId="{A7A99991-05DF-48DE-A82B-11AE2FDE9A32}">
      <dgm:prSet phldrT="[Texto]" custT="1"/>
      <dgm:spPr/>
      <dgm:t>
        <a:bodyPr/>
        <a:lstStyle/>
        <a:p>
          <a:pPr algn="ctr"/>
          <a:endParaRPr lang="es-EC" sz="1600" b="1" u="sng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4B493BE-CF02-4912-9244-ED9C3177A249}" type="sibTrans" cxnId="{E8FD0E13-6C9B-4DA6-8769-7735CD2219A1}">
      <dgm:prSet/>
      <dgm:spPr/>
      <dgm:t>
        <a:bodyPr/>
        <a:lstStyle/>
        <a:p>
          <a:endParaRPr lang="es-EC"/>
        </a:p>
      </dgm:t>
    </dgm:pt>
    <dgm:pt modelId="{78E07D60-E729-4B46-8618-774F008AC46D}" type="parTrans" cxnId="{E8FD0E13-6C9B-4DA6-8769-7735CD2219A1}">
      <dgm:prSet/>
      <dgm:spPr/>
      <dgm:t>
        <a:bodyPr/>
        <a:lstStyle/>
        <a:p>
          <a:endParaRPr lang="es-EC"/>
        </a:p>
      </dgm:t>
    </dgm:pt>
    <dgm:pt modelId="{C4723553-390E-405E-B308-C46BAAF1D3D1}" type="pres">
      <dgm:prSet presAssocID="{239F3BA8-FA10-4341-BC84-891B2B292D5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1E30AA0-87E5-494A-88AF-FA4EF158F8A4}" type="pres">
      <dgm:prSet presAssocID="{11459DBD-D023-4E56-8516-F7C415CCE345}" presName="Accent1" presStyleCnt="0"/>
      <dgm:spPr/>
    </dgm:pt>
    <dgm:pt modelId="{92F0F871-805B-4BAD-8004-F512A6E4D7C8}" type="pres">
      <dgm:prSet presAssocID="{11459DBD-D023-4E56-8516-F7C415CCE345}" presName="Accent" presStyleLbl="node1" presStyleIdx="0" presStyleCnt="1" custScaleX="76863" custScaleY="72723"/>
      <dgm:spPr/>
    </dgm:pt>
    <dgm:pt modelId="{58F5451B-3672-413E-BE65-D207C470037D}" type="pres">
      <dgm:prSet presAssocID="{11459DBD-D023-4E56-8516-F7C415CCE345}" presName="Child1" presStyleLbl="revTx" presStyleIdx="0" presStyleCnt="2" custScaleX="126849" custScaleY="95290" custLinFactY="-40136" custLinFactNeighborX="-7521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12BD82-F488-48D6-BD97-F46F9E2849E8}" type="pres">
      <dgm:prSet presAssocID="{11459DBD-D023-4E56-8516-F7C415CCE345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A02EFC-2615-4B9E-B359-EF3A9E5DAB1D}" type="presOf" srcId="{239F3BA8-FA10-4341-BC84-891B2B292D5D}" destId="{C4723553-390E-405E-B308-C46BAAF1D3D1}" srcOrd="0" destOrd="0" presId="urn:microsoft.com/office/officeart/2009/layout/CircleArrowProcess"/>
    <dgm:cxn modelId="{36EDC612-4A0D-4617-949E-6A8599B83E1D}" srcId="{239F3BA8-FA10-4341-BC84-891B2B292D5D}" destId="{11459DBD-D023-4E56-8516-F7C415CCE345}" srcOrd="0" destOrd="0" parTransId="{715C3B0C-F1C1-485E-966C-A2DE3649FAA1}" sibTransId="{EA88613C-977F-4D25-BAE7-B84175668AD1}"/>
    <dgm:cxn modelId="{E8FD0E13-6C9B-4DA6-8769-7735CD2219A1}" srcId="{11459DBD-D023-4E56-8516-F7C415CCE345}" destId="{A7A99991-05DF-48DE-A82B-11AE2FDE9A32}" srcOrd="0" destOrd="0" parTransId="{78E07D60-E729-4B46-8618-774F008AC46D}" sibTransId="{F4B493BE-CF02-4912-9244-ED9C3177A249}"/>
    <dgm:cxn modelId="{792A7F76-DE03-4120-B569-C5CE40867237}" srcId="{11459DBD-D023-4E56-8516-F7C415CCE345}" destId="{DCCFB35F-84AE-420B-A845-443B28EB6DC5}" srcOrd="1" destOrd="0" parTransId="{FD29EA24-7B89-415A-92DA-ABB6719D1C1F}" sibTransId="{D2E08E41-BEE5-4019-A827-0332B332A062}"/>
    <dgm:cxn modelId="{D1B85403-85D6-41B5-8EB7-4B3385329643}" type="presOf" srcId="{11459DBD-D023-4E56-8516-F7C415CCE345}" destId="{0212BD82-F488-48D6-BD97-F46F9E2849E8}" srcOrd="0" destOrd="0" presId="urn:microsoft.com/office/officeart/2009/layout/CircleArrowProcess"/>
    <dgm:cxn modelId="{7BBCB372-DE90-46AC-A48D-890962D60272}" type="presOf" srcId="{A7A99991-05DF-48DE-A82B-11AE2FDE9A32}" destId="{58F5451B-3672-413E-BE65-D207C470037D}" srcOrd="0" destOrd="0" presId="urn:microsoft.com/office/officeart/2009/layout/CircleArrowProcess"/>
    <dgm:cxn modelId="{6C42AC33-130D-4EF3-8F7B-3378470E59C9}" type="presOf" srcId="{DCCFB35F-84AE-420B-A845-443B28EB6DC5}" destId="{58F5451B-3672-413E-BE65-D207C470037D}" srcOrd="0" destOrd="1" presId="urn:microsoft.com/office/officeart/2009/layout/CircleArrowProcess"/>
    <dgm:cxn modelId="{C76AC4A9-6E67-405B-8C11-5F31EC03CE78}" type="presParOf" srcId="{C4723553-390E-405E-B308-C46BAAF1D3D1}" destId="{C1E30AA0-87E5-494A-88AF-FA4EF158F8A4}" srcOrd="0" destOrd="0" presId="urn:microsoft.com/office/officeart/2009/layout/CircleArrowProcess"/>
    <dgm:cxn modelId="{41543A44-9B0A-4FD8-BE17-24B1D21BFE02}" type="presParOf" srcId="{C1E30AA0-87E5-494A-88AF-FA4EF158F8A4}" destId="{92F0F871-805B-4BAD-8004-F512A6E4D7C8}" srcOrd="0" destOrd="0" presId="urn:microsoft.com/office/officeart/2009/layout/CircleArrowProcess"/>
    <dgm:cxn modelId="{1D1E8402-691B-42EE-8D26-AFFA7187A70D}" type="presParOf" srcId="{C4723553-390E-405E-B308-C46BAAF1D3D1}" destId="{58F5451B-3672-413E-BE65-D207C470037D}" srcOrd="1" destOrd="0" presId="urn:microsoft.com/office/officeart/2009/layout/CircleArrowProcess"/>
    <dgm:cxn modelId="{B9D79383-C673-4AD6-B0A5-79FDDADDF198}" type="presParOf" srcId="{C4723553-390E-405E-B308-C46BAAF1D3D1}" destId="{0212BD82-F488-48D6-BD97-F46F9E2849E8}" srcOrd="2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0FC5E8-F619-46EC-996E-92706B3CD0FB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DA830A5-5458-463C-BD60-FD053AF33BBF}">
      <dgm:prSet custT="1"/>
      <dgm:spPr/>
      <dgm:t>
        <a:bodyPr/>
        <a:lstStyle/>
        <a:p>
          <a:pPr algn="l"/>
          <a:r>
            <a:rPr lang="es-EC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N= </a:t>
          </a:r>
          <a:r>
            <a:rPr lang="es-EC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es el universo o tamaño de la población. </a:t>
          </a:r>
          <a:endParaRPr lang="es-EC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4367D8-4284-4B20-9E63-87B9CCB2BB49}" type="parTrans" cxnId="{6108C6CD-5CCD-402A-B943-EDD958477949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DE81C6-F42F-4282-BDB2-7DDBFECC7B49}" type="sibTrans" cxnId="{6108C6CD-5CCD-402A-B943-EDD958477949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FEEC18-6E6F-4A79-968C-B62000C0FBDE}">
      <dgm:prSet custT="1"/>
      <dgm:spPr/>
      <dgm:t>
        <a:bodyPr/>
        <a:lstStyle/>
        <a:p>
          <a:pPr algn="l"/>
          <a:r>
            <a:rPr lang="es-EC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z= </a:t>
          </a:r>
          <a:r>
            <a:rPr lang="es-EC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nivel de confianza. </a:t>
          </a:r>
          <a:endParaRPr lang="es-EC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A2139A5-CDCA-423A-A60C-D734BA6681D8}" type="parTrans" cxnId="{948FE593-6835-4F35-B51E-06BDEFE0DEED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52D92FC-D878-4DB7-A746-02824E3E1F5C}" type="sibTrans" cxnId="{948FE593-6835-4F35-B51E-06BDEFE0DEED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07FCB92-E765-410C-9C58-BE8A8BC5FD22}">
      <dgm:prSet custT="1"/>
      <dgm:spPr/>
      <dgm:t>
        <a:bodyPr/>
        <a:lstStyle/>
        <a:p>
          <a:pPr algn="l"/>
          <a:r>
            <a:rPr lang="es-EC" sz="1800" b="1" dirty="0" smtClean="0"/>
            <a:t>p y q =</a:t>
          </a:r>
          <a:r>
            <a:rPr lang="es-EC" sz="1800" dirty="0" smtClean="0"/>
            <a:t> son las posibilidades “p” de que si ocurra y “q” de que no ocurra (</a:t>
          </a:r>
          <a:r>
            <a:rPr lang="es-EC" sz="1800" dirty="0" err="1" smtClean="0"/>
            <a:t>p+q</a:t>
          </a:r>
          <a:r>
            <a:rPr lang="es-EC" sz="1800" dirty="0" smtClean="0"/>
            <a:t>=1). Cuando no tenemos marcos de muestreo previos, usamos un porcentaje estimado de 50%, para “p” y “q”. </a:t>
          </a:r>
          <a:endParaRPr lang="es-EC" sz="1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EB53715-CAF2-4307-B075-6B5A21A81328}" type="parTrans" cxnId="{80D40C1F-48A2-431C-A85D-5DC198CCC446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E226863-CC0C-4974-8ABD-B71D5D1FD8B9}" type="sibTrans" cxnId="{80D40C1F-48A2-431C-A85D-5DC198CCC446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39FF9E7-177D-412B-86CC-8B8BD9C942B4}">
      <dgm:prSet custT="1"/>
      <dgm:spPr/>
      <dgm:t>
        <a:bodyPr/>
        <a:lstStyle/>
        <a:p>
          <a:pPr algn="l"/>
          <a:r>
            <a:rPr lang="es-EC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e= </a:t>
          </a:r>
          <a:r>
            <a:rPr lang="es-EC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es el error de la muestra que se espera obtener. </a:t>
          </a:r>
          <a:endParaRPr lang="es-EC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5405AE8-92C1-4AD1-AB42-39932DFC38A4}" type="parTrans" cxnId="{845294B5-4400-4943-96DB-78891C4A07E3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7F1A9E6-7AA5-4A8C-BD62-1E2DAAAAD39E}" type="sibTrans" cxnId="{845294B5-4400-4943-96DB-78891C4A07E3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6F9282C-34ED-4567-9DC2-113419C0DEEC}">
      <dgm:prSet custT="1"/>
      <dgm:spPr/>
      <dgm:t>
        <a:bodyPr/>
        <a:lstStyle/>
        <a:p>
          <a:pPr algn="l"/>
          <a:r>
            <a:rPr lang="es-EC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n= </a:t>
          </a:r>
          <a:r>
            <a:rPr lang="es-EC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tamaño de la muestra es decir el número de encuestas a realizar.  </a:t>
          </a:r>
          <a:endParaRPr lang="es-EC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75DC330-4CCF-40D8-93C5-EE3178E4D54B}" type="parTrans" cxnId="{FD5CE1B9-32FA-40E4-9F0F-9358D4091D7E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3E591A2-905E-45E1-922F-55A29339DA12}" type="sibTrans" cxnId="{FD5CE1B9-32FA-40E4-9F0F-9358D4091D7E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7371F4C-F3FF-48F7-AC44-1218DDD013ED}" type="pres">
      <dgm:prSet presAssocID="{820FC5E8-F619-46EC-996E-92706B3CD0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68AC94-327F-4474-88D1-C5D8EFFC7733}" type="pres">
      <dgm:prSet presAssocID="{F6F9282C-34ED-4567-9DC2-113419C0DEEC}" presName="boxAndChildren" presStyleCnt="0"/>
      <dgm:spPr/>
    </dgm:pt>
    <dgm:pt modelId="{9C2337A2-9FCB-47C4-A7E8-E872420B5C6B}" type="pres">
      <dgm:prSet presAssocID="{F6F9282C-34ED-4567-9DC2-113419C0DEEC}" presName="parentTextBox" presStyleLbl="node1" presStyleIdx="0" presStyleCnt="5"/>
      <dgm:spPr/>
      <dgm:t>
        <a:bodyPr/>
        <a:lstStyle/>
        <a:p>
          <a:endParaRPr lang="es-EC"/>
        </a:p>
      </dgm:t>
    </dgm:pt>
    <dgm:pt modelId="{FD7877B1-CA65-469F-86B1-837AF25F29B1}" type="pres">
      <dgm:prSet presAssocID="{A7F1A9E6-7AA5-4A8C-BD62-1E2DAAAAD39E}" presName="sp" presStyleCnt="0"/>
      <dgm:spPr/>
    </dgm:pt>
    <dgm:pt modelId="{5D5DCE1F-47A1-4987-ABD2-C19D38732483}" type="pres">
      <dgm:prSet presAssocID="{C39FF9E7-177D-412B-86CC-8B8BD9C942B4}" presName="arrowAndChildren" presStyleCnt="0"/>
      <dgm:spPr/>
    </dgm:pt>
    <dgm:pt modelId="{DC8D0349-48A0-4EA9-8A43-92FB9E068BC0}" type="pres">
      <dgm:prSet presAssocID="{C39FF9E7-177D-412B-86CC-8B8BD9C942B4}" presName="parentTextArrow" presStyleLbl="node1" presStyleIdx="1" presStyleCnt="5"/>
      <dgm:spPr/>
      <dgm:t>
        <a:bodyPr/>
        <a:lstStyle/>
        <a:p>
          <a:endParaRPr lang="es-EC"/>
        </a:p>
      </dgm:t>
    </dgm:pt>
    <dgm:pt modelId="{6834E514-D0E9-4404-B8E5-E3B9F05A519A}" type="pres">
      <dgm:prSet presAssocID="{EE226863-CC0C-4974-8ABD-B71D5D1FD8B9}" presName="sp" presStyleCnt="0"/>
      <dgm:spPr/>
    </dgm:pt>
    <dgm:pt modelId="{191F7E2D-FE69-4D8B-B26E-AF627C9CB28C}" type="pres">
      <dgm:prSet presAssocID="{007FCB92-E765-410C-9C58-BE8A8BC5FD22}" presName="arrowAndChildren" presStyleCnt="0"/>
      <dgm:spPr/>
    </dgm:pt>
    <dgm:pt modelId="{380621C4-872E-4386-8675-3AD8AE04821C}" type="pres">
      <dgm:prSet presAssocID="{007FCB92-E765-410C-9C58-BE8A8BC5FD22}" presName="parentTextArrow" presStyleLbl="node1" presStyleIdx="2" presStyleCnt="5"/>
      <dgm:spPr/>
      <dgm:t>
        <a:bodyPr/>
        <a:lstStyle/>
        <a:p>
          <a:endParaRPr lang="es-EC"/>
        </a:p>
      </dgm:t>
    </dgm:pt>
    <dgm:pt modelId="{C85920A7-79AB-4D9D-B87D-5571F8B5C9AB}" type="pres">
      <dgm:prSet presAssocID="{E52D92FC-D878-4DB7-A746-02824E3E1F5C}" presName="sp" presStyleCnt="0"/>
      <dgm:spPr/>
    </dgm:pt>
    <dgm:pt modelId="{EE460AAA-9765-463E-A11F-33EFB70E8D8B}" type="pres">
      <dgm:prSet presAssocID="{C6FEEC18-6E6F-4A79-968C-B62000C0FBDE}" presName="arrowAndChildren" presStyleCnt="0"/>
      <dgm:spPr/>
    </dgm:pt>
    <dgm:pt modelId="{80172FFB-0D85-4DCB-B4E4-05FF0F0554E5}" type="pres">
      <dgm:prSet presAssocID="{C6FEEC18-6E6F-4A79-968C-B62000C0FBDE}" presName="parentTextArrow" presStyleLbl="node1" presStyleIdx="3" presStyleCnt="5"/>
      <dgm:spPr/>
      <dgm:t>
        <a:bodyPr/>
        <a:lstStyle/>
        <a:p>
          <a:endParaRPr lang="es-EC"/>
        </a:p>
      </dgm:t>
    </dgm:pt>
    <dgm:pt modelId="{4C6F9DCB-58F2-464C-B1CD-867BD0BA2758}" type="pres">
      <dgm:prSet presAssocID="{92DE81C6-F42F-4282-BDB2-7DDBFECC7B49}" presName="sp" presStyleCnt="0"/>
      <dgm:spPr/>
    </dgm:pt>
    <dgm:pt modelId="{DB3E8EB5-8306-44AB-8856-75AB74EC7F94}" type="pres">
      <dgm:prSet presAssocID="{5DA830A5-5458-463C-BD60-FD053AF33BBF}" presName="arrowAndChildren" presStyleCnt="0"/>
      <dgm:spPr/>
    </dgm:pt>
    <dgm:pt modelId="{FB121B28-C2F9-4EF8-A1B1-A863CB937059}" type="pres">
      <dgm:prSet presAssocID="{5DA830A5-5458-463C-BD60-FD053AF33BBF}" presName="parentTextArrow" presStyleLbl="node1" presStyleIdx="4" presStyleCnt="5"/>
      <dgm:spPr/>
      <dgm:t>
        <a:bodyPr/>
        <a:lstStyle/>
        <a:p>
          <a:endParaRPr lang="es-EC"/>
        </a:p>
      </dgm:t>
    </dgm:pt>
  </dgm:ptLst>
  <dgm:cxnLst>
    <dgm:cxn modelId="{80D40C1F-48A2-431C-A85D-5DC198CCC446}" srcId="{820FC5E8-F619-46EC-996E-92706B3CD0FB}" destId="{007FCB92-E765-410C-9C58-BE8A8BC5FD22}" srcOrd="2" destOrd="0" parTransId="{3EB53715-CAF2-4307-B075-6B5A21A81328}" sibTransId="{EE226863-CC0C-4974-8ABD-B71D5D1FD8B9}"/>
    <dgm:cxn modelId="{47C2B2C6-22BC-48DA-8489-7808796A75D2}" type="presOf" srcId="{C6FEEC18-6E6F-4A79-968C-B62000C0FBDE}" destId="{80172FFB-0D85-4DCB-B4E4-05FF0F0554E5}" srcOrd="0" destOrd="0" presId="urn:microsoft.com/office/officeart/2005/8/layout/process4"/>
    <dgm:cxn modelId="{6108C6CD-5CCD-402A-B943-EDD958477949}" srcId="{820FC5E8-F619-46EC-996E-92706B3CD0FB}" destId="{5DA830A5-5458-463C-BD60-FD053AF33BBF}" srcOrd="0" destOrd="0" parTransId="{1D4367D8-4284-4B20-9E63-87B9CCB2BB49}" sibTransId="{92DE81C6-F42F-4282-BDB2-7DDBFECC7B49}"/>
    <dgm:cxn modelId="{B282D407-64C3-494C-BB3C-D444149F19F6}" type="presOf" srcId="{007FCB92-E765-410C-9C58-BE8A8BC5FD22}" destId="{380621C4-872E-4386-8675-3AD8AE04821C}" srcOrd="0" destOrd="0" presId="urn:microsoft.com/office/officeart/2005/8/layout/process4"/>
    <dgm:cxn modelId="{FD5CE1B9-32FA-40E4-9F0F-9358D4091D7E}" srcId="{820FC5E8-F619-46EC-996E-92706B3CD0FB}" destId="{F6F9282C-34ED-4567-9DC2-113419C0DEEC}" srcOrd="4" destOrd="0" parTransId="{275DC330-4CCF-40D8-93C5-EE3178E4D54B}" sibTransId="{13E591A2-905E-45E1-922F-55A29339DA12}"/>
    <dgm:cxn modelId="{845294B5-4400-4943-96DB-78891C4A07E3}" srcId="{820FC5E8-F619-46EC-996E-92706B3CD0FB}" destId="{C39FF9E7-177D-412B-86CC-8B8BD9C942B4}" srcOrd="3" destOrd="0" parTransId="{75405AE8-92C1-4AD1-AB42-39932DFC38A4}" sibTransId="{A7F1A9E6-7AA5-4A8C-BD62-1E2DAAAAD39E}"/>
    <dgm:cxn modelId="{948FE593-6835-4F35-B51E-06BDEFE0DEED}" srcId="{820FC5E8-F619-46EC-996E-92706B3CD0FB}" destId="{C6FEEC18-6E6F-4A79-968C-B62000C0FBDE}" srcOrd="1" destOrd="0" parTransId="{1A2139A5-CDCA-423A-A60C-D734BA6681D8}" sibTransId="{E52D92FC-D878-4DB7-A746-02824E3E1F5C}"/>
    <dgm:cxn modelId="{55E34BA7-C3A3-4989-8722-D3CB134A43BD}" type="presOf" srcId="{C39FF9E7-177D-412B-86CC-8B8BD9C942B4}" destId="{DC8D0349-48A0-4EA9-8A43-92FB9E068BC0}" srcOrd="0" destOrd="0" presId="urn:microsoft.com/office/officeart/2005/8/layout/process4"/>
    <dgm:cxn modelId="{DD924267-FF91-4C3F-AC14-F611698760F1}" type="presOf" srcId="{F6F9282C-34ED-4567-9DC2-113419C0DEEC}" destId="{9C2337A2-9FCB-47C4-A7E8-E872420B5C6B}" srcOrd="0" destOrd="0" presId="urn:microsoft.com/office/officeart/2005/8/layout/process4"/>
    <dgm:cxn modelId="{E4613D03-181F-4EF3-B82F-913786C793C7}" type="presOf" srcId="{5DA830A5-5458-463C-BD60-FD053AF33BBF}" destId="{FB121B28-C2F9-4EF8-A1B1-A863CB937059}" srcOrd="0" destOrd="0" presId="urn:microsoft.com/office/officeart/2005/8/layout/process4"/>
    <dgm:cxn modelId="{ECAFBB8D-BC70-45CE-9057-F8CA14BB0A1F}" type="presOf" srcId="{820FC5E8-F619-46EC-996E-92706B3CD0FB}" destId="{E7371F4C-F3FF-48F7-AC44-1218DDD013ED}" srcOrd="0" destOrd="0" presId="urn:microsoft.com/office/officeart/2005/8/layout/process4"/>
    <dgm:cxn modelId="{131CE65B-A831-4C03-B624-AE9695A843F2}" type="presParOf" srcId="{E7371F4C-F3FF-48F7-AC44-1218DDD013ED}" destId="{0468AC94-327F-4474-88D1-C5D8EFFC7733}" srcOrd="0" destOrd="0" presId="urn:microsoft.com/office/officeart/2005/8/layout/process4"/>
    <dgm:cxn modelId="{0BC463AC-46C4-4B18-91EA-FF8E38688682}" type="presParOf" srcId="{0468AC94-327F-4474-88D1-C5D8EFFC7733}" destId="{9C2337A2-9FCB-47C4-A7E8-E872420B5C6B}" srcOrd="0" destOrd="0" presId="urn:microsoft.com/office/officeart/2005/8/layout/process4"/>
    <dgm:cxn modelId="{CD4C83D4-61A9-414F-825A-59F052D73596}" type="presParOf" srcId="{E7371F4C-F3FF-48F7-AC44-1218DDD013ED}" destId="{FD7877B1-CA65-469F-86B1-837AF25F29B1}" srcOrd="1" destOrd="0" presId="urn:microsoft.com/office/officeart/2005/8/layout/process4"/>
    <dgm:cxn modelId="{E78FACA3-EE6E-4F9A-84BF-DA269F033F42}" type="presParOf" srcId="{E7371F4C-F3FF-48F7-AC44-1218DDD013ED}" destId="{5D5DCE1F-47A1-4987-ABD2-C19D38732483}" srcOrd="2" destOrd="0" presId="urn:microsoft.com/office/officeart/2005/8/layout/process4"/>
    <dgm:cxn modelId="{5BCD0E46-AC3A-4630-8956-F820C3CE09AF}" type="presParOf" srcId="{5D5DCE1F-47A1-4987-ABD2-C19D38732483}" destId="{DC8D0349-48A0-4EA9-8A43-92FB9E068BC0}" srcOrd="0" destOrd="0" presId="urn:microsoft.com/office/officeart/2005/8/layout/process4"/>
    <dgm:cxn modelId="{8ADC635B-71B5-415C-98B6-AAC0C05CA29C}" type="presParOf" srcId="{E7371F4C-F3FF-48F7-AC44-1218DDD013ED}" destId="{6834E514-D0E9-4404-B8E5-E3B9F05A519A}" srcOrd="3" destOrd="0" presId="urn:microsoft.com/office/officeart/2005/8/layout/process4"/>
    <dgm:cxn modelId="{3BAD007B-3036-4DBC-8AA6-D0856D62899A}" type="presParOf" srcId="{E7371F4C-F3FF-48F7-AC44-1218DDD013ED}" destId="{191F7E2D-FE69-4D8B-B26E-AF627C9CB28C}" srcOrd="4" destOrd="0" presId="urn:microsoft.com/office/officeart/2005/8/layout/process4"/>
    <dgm:cxn modelId="{001AA3EC-433C-4618-9538-C5DDC43DDFFD}" type="presParOf" srcId="{191F7E2D-FE69-4D8B-B26E-AF627C9CB28C}" destId="{380621C4-872E-4386-8675-3AD8AE04821C}" srcOrd="0" destOrd="0" presId="urn:microsoft.com/office/officeart/2005/8/layout/process4"/>
    <dgm:cxn modelId="{4468DB5B-2BC9-4D7A-BE73-6C7C687B87A9}" type="presParOf" srcId="{E7371F4C-F3FF-48F7-AC44-1218DDD013ED}" destId="{C85920A7-79AB-4D9D-B87D-5571F8B5C9AB}" srcOrd="5" destOrd="0" presId="urn:microsoft.com/office/officeart/2005/8/layout/process4"/>
    <dgm:cxn modelId="{78F85C0D-026E-4682-93EE-B960BB6B5546}" type="presParOf" srcId="{E7371F4C-F3FF-48F7-AC44-1218DDD013ED}" destId="{EE460AAA-9765-463E-A11F-33EFB70E8D8B}" srcOrd="6" destOrd="0" presId="urn:microsoft.com/office/officeart/2005/8/layout/process4"/>
    <dgm:cxn modelId="{A8D1FB47-505D-4714-BAD0-BFC95013210C}" type="presParOf" srcId="{EE460AAA-9765-463E-A11F-33EFB70E8D8B}" destId="{80172FFB-0D85-4DCB-B4E4-05FF0F0554E5}" srcOrd="0" destOrd="0" presId="urn:microsoft.com/office/officeart/2005/8/layout/process4"/>
    <dgm:cxn modelId="{2996FC81-38E5-4998-B5EF-B5600D3A5DF9}" type="presParOf" srcId="{E7371F4C-F3FF-48F7-AC44-1218DDD013ED}" destId="{4C6F9DCB-58F2-464C-B1CD-867BD0BA2758}" srcOrd="7" destOrd="0" presId="urn:microsoft.com/office/officeart/2005/8/layout/process4"/>
    <dgm:cxn modelId="{F9CC2E12-A34A-4BC6-8198-3568ABA6E8EF}" type="presParOf" srcId="{E7371F4C-F3FF-48F7-AC44-1218DDD013ED}" destId="{DB3E8EB5-8306-44AB-8856-75AB74EC7F94}" srcOrd="8" destOrd="0" presId="urn:microsoft.com/office/officeart/2005/8/layout/process4"/>
    <dgm:cxn modelId="{5FD11362-3D43-4622-92E9-6C3ED8E6527E}" type="presParOf" srcId="{DB3E8EB5-8306-44AB-8856-75AB74EC7F94}" destId="{FB121B28-C2F9-4EF8-A1B1-A863CB9370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F91656-0EA5-4807-BD92-69A037078BAA}" type="doc">
      <dgm:prSet loTypeId="urn:microsoft.com/office/officeart/2005/8/layout/cycle6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EA12387-0206-4C32-8ABE-F12A7857AC45}">
      <dgm:prSet phldrT="[Texto]" custT="1"/>
      <dgm:spPr/>
      <dgm:t>
        <a:bodyPr/>
        <a:lstStyle/>
        <a:p>
          <a:r>
            <a:rPr lang="es-EC" sz="1800" b="1" dirty="0" smtClean="0">
              <a:latin typeface="HELVETICA" panose="020B0604020202020204" pitchFamily="34" charset="0"/>
              <a:cs typeface="HELVETICA" panose="020B0604020202020204" pitchFamily="34" charset="0"/>
            </a:rPr>
            <a:t>Mapeo de procesos</a:t>
          </a:r>
          <a:endParaRPr lang="es-EC" sz="1800" b="1" dirty="0"/>
        </a:p>
      </dgm:t>
    </dgm:pt>
    <dgm:pt modelId="{5E90ED56-995C-42D2-A9E2-C3C31ACC0EF0}" type="parTrans" cxnId="{5CCCBE29-B2CE-4773-8206-D1D24C98176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F66DA395-57F3-427D-B8A0-D3EEDE3F9EDD}" type="sibTrans" cxnId="{5CCCBE29-B2CE-4773-8206-D1D24C98176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E7D09E1F-CCC1-4D02-866D-521985D827A8}">
      <dgm:prSet custT="1"/>
      <dgm:spPr/>
      <dgm:t>
        <a:bodyPr/>
        <a:lstStyle/>
        <a:p>
          <a:r>
            <a:rPr lang="es-EC" sz="1800" b="1" smtClean="0">
              <a:latin typeface="HELVETICA" panose="020B0604020202020204" pitchFamily="34" charset="0"/>
              <a:cs typeface="HELVETICA" panose="020B0604020202020204" pitchFamily="34" charset="0"/>
            </a:rPr>
            <a:t>Levantamiento de información</a:t>
          </a:r>
          <a:endParaRPr lang="es-EC" sz="18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62C31FB-9595-4E60-9540-C2A3CE831392}" type="parTrans" cxnId="{204E3331-D76C-4FB9-A6A0-E091CDA9ECFD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33B618E1-BFBA-43EA-8A46-CF72B38DF2DD}" type="sibTrans" cxnId="{204E3331-D76C-4FB9-A6A0-E091CDA9ECFD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62E680F4-45C5-45B7-9AF2-76C9A62C6FD6}">
      <dgm:prSet custT="1"/>
      <dgm:spPr/>
      <dgm:t>
        <a:bodyPr/>
        <a:lstStyle/>
        <a:p>
          <a:r>
            <a:rPr lang="es-EC" sz="1800" b="1" smtClean="0">
              <a:latin typeface="HELVETICA" panose="020B0604020202020204" pitchFamily="34" charset="0"/>
              <a:cs typeface="HELVETICA" panose="020B0604020202020204" pitchFamily="34" charset="0"/>
            </a:rPr>
            <a:t>Diseño de procesos</a:t>
          </a:r>
          <a:endParaRPr lang="es-EC" sz="18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DDD07D-A8DA-4E9C-9D55-0346B8931C1B}" type="parTrans" cxnId="{E2D870F5-9292-4C8B-91F3-E31B890BBFED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DAE7682E-7A46-4F24-AE1F-D3BC1BF5CFD3}" type="sibTrans" cxnId="{E2D870F5-9292-4C8B-91F3-E31B890BBFED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C8E055C6-585C-42FE-A676-4E622E7E7891}">
      <dgm:prSet custT="1"/>
      <dgm:spPr/>
      <dgm:t>
        <a:bodyPr/>
        <a:lstStyle/>
        <a:p>
          <a:r>
            <a:rPr lang="es-EC" sz="1800" b="1" smtClean="0">
              <a:latin typeface="HELVETICA" panose="020B0604020202020204" pitchFamily="34" charset="0"/>
              <a:cs typeface="HELVETICA" panose="020B0604020202020204" pitchFamily="34" charset="0"/>
            </a:rPr>
            <a:t>Implementación de procesos</a:t>
          </a:r>
          <a:endParaRPr lang="es-EC" sz="18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5485B40-4098-4C66-A9E4-529F04D92937}" type="parTrans" cxnId="{187FE238-0985-4AE5-AFE3-5E3529A8E9B8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59FE8C6E-E05D-4377-98F5-9B998857AEAA}" type="sibTrans" cxnId="{187FE238-0985-4AE5-AFE3-5E3529A8E9B8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C37FCAC8-29AE-467D-A78D-74DF12DEF2FF}">
      <dgm:prSet custT="1"/>
      <dgm:spPr/>
      <dgm:t>
        <a:bodyPr/>
        <a:lstStyle/>
        <a:p>
          <a:r>
            <a:rPr lang="es-EC" sz="1800" b="1" smtClean="0">
              <a:latin typeface="HELVETICA" panose="020B0604020202020204" pitchFamily="34" charset="0"/>
              <a:cs typeface="HELVETICA" panose="020B0604020202020204" pitchFamily="34" charset="0"/>
            </a:rPr>
            <a:t>Medición de los procesos</a:t>
          </a:r>
          <a:endParaRPr lang="es-EC" sz="18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926F5A4-3A5E-474E-9394-905491443339}" type="parTrans" cxnId="{96761346-D713-47F2-B64F-8655393BA4DF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D3392805-A6EF-4050-9F9F-5862DDE2390F}" type="sibTrans" cxnId="{96761346-D713-47F2-B64F-8655393BA4DF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7AFB154E-1FA9-4C3F-8390-84FD4E8A0A17}" type="pres">
      <dgm:prSet presAssocID="{12F91656-0EA5-4807-BD92-69A037078B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35F801-AE8E-44DC-8663-19DB29EB5FCB}" type="pres">
      <dgm:prSet presAssocID="{0EA12387-0206-4C32-8ABE-F12A7857AC45}" presName="node" presStyleLbl="node1" presStyleIdx="0" presStyleCnt="5" custScaleX="129923" custScaleY="1009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362BC6-B94D-4F29-B1AC-C77227852C09}" type="pres">
      <dgm:prSet presAssocID="{0EA12387-0206-4C32-8ABE-F12A7857AC45}" presName="spNode" presStyleCnt="0"/>
      <dgm:spPr/>
      <dgm:t>
        <a:bodyPr/>
        <a:lstStyle/>
        <a:p>
          <a:endParaRPr lang="es-EC"/>
        </a:p>
      </dgm:t>
    </dgm:pt>
    <dgm:pt modelId="{001EAECE-9780-4E5F-BBD7-44FDA04E92D8}" type="pres">
      <dgm:prSet presAssocID="{F66DA395-57F3-427D-B8A0-D3EEDE3F9EDD}" presName="sibTrans" presStyleLbl="sibTrans1D1" presStyleIdx="0" presStyleCnt="5"/>
      <dgm:spPr/>
      <dgm:t>
        <a:bodyPr/>
        <a:lstStyle/>
        <a:p>
          <a:endParaRPr lang="es-EC"/>
        </a:p>
      </dgm:t>
    </dgm:pt>
    <dgm:pt modelId="{F3838E56-B4FD-42B6-9E33-DC7B28C685BF}" type="pres">
      <dgm:prSet presAssocID="{E7D09E1F-CCC1-4D02-866D-521985D827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1F795E-0332-47EB-A09D-B80A8C4F004D}" type="pres">
      <dgm:prSet presAssocID="{E7D09E1F-CCC1-4D02-866D-521985D827A8}" presName="spNode" presStyleCnt="0"/>
      <dgm:spPr/>
      <dgm:t>
        <a:bodyPr/>
        <a:lstStyle/>
        <a:p>
          <a:endParaRPr lang="es-EC"/>
        </a:p>
      </dgm:t>
    </dgm:pt>
    <dgm:pt modelId="{A96D2896-98E8-4C63-83D7-D030345CE4B2}" type="pres">
      <dgm:prSet presAssocID="{33B618E1-BFBA-43EA-8A46-CF72B38DF2DD}" presName="sibTrans" presStyleLbl="sibTrans1D1" presStyleIdx="1" presStyleCnt="5"/>
      <dgm:spPr/>
      <dgm:t>
        <a:bodyPr/>
        <a:lstStyle/>
        <a:p>
          <a:endParaRPr lang="es-EC"/>
        </a:p>
      </dgm:t>
    </dgm:pt>
    <dgm:pt modelId="{D9C0E0E4-56DA-409A-9A08-13C1BFAA531C}" type="pres">
      <dgm:prSet presAssocID="{62E680F4-45C5-45B7-9AF2-76C9A62C6F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C6CDAD-BF09-451B-9A0B-8E83D5CD9D12}" type="pres">
      <dgm:prSet presAssocID="{62E680F4-45C5-45B7-9AF2-76C9A62C6FD6}" presName="spNode" presStyleCnt="0"/>
      <dgm:spPr/>
      <dgm:t>
        <a:bodyPr/>
        <a:lstStyle/>
        <a:p>
          <a:endParaRPr lang="es-EC"/>
        </a:p>
      </dgm:t>
    </dgm:pt>
    <dgm:pt modelId="{2C22CFB9-932A-4CAB-9028-BA7711844CDC}" type="pres">
      <dgm:prSet presAssocID="{DAE7682E-7A46-4F24-AE1F-D3BC1BF5CFD3}" presName="sibTrans" presStyleLbl="sibTrans1D1" presStyleIdx="2" presStyleCnt="5"/>
      <dgm:spPr/>
      <dgm:t>
        <a:bodyPr/>
        <a:lstStyle/>
        <a:p>
          <a:endParaRPr lang="es-EC"/>
        </a:p>
      </dgm:t>
    </dgm:pt>
    <dgm:pt modelId="{CBCED576-C13C-4A9C-AEEC-7E24095FEC62}" type="pres">
      <dgm:prSet presAssocID="{C8E055C6-585C-42FE-A676-4E622E7E789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DCFF87-7C76-40E5-A58A-19899C3F6EC8}" type="pres">
      <dgm:prSet presAssocID="{C8E055C6-585C-42FE-A676-4E622E7E7891}" presName="spNode" presStyleCnt="0"/>
      <dgm:spPr/>
      <dgm:t>
        <a:bodyPr/>
        <a:lstStyle/>
        <a:p>
          <a:endParaRPr lang="es-EC"/>
        </a:p>
      </dgm:t>
    </dgm:pt>
    <dgm:pt modelId="{5E36BD00-8DF4-4F01-9A9C-7CB6E8A14FFD}" type="pres">
      <dgm:prSet presAssocID="{59FE8C6E-E05D-4377-98F5-9B998857AEAA}" presName="sibTrans" presStyleLbl="sibTrans1D1" presStyleIdx="3" presStyleCnt="5"/>
      <dgm:spPr/>
      <dgm:t>
        <a:bodyPr/>
        <a:lstStyle/>
        <a:p>
          <a:endParaRPr lang="es-EC"/>
        </a:p>
      </dgm:t>
    </dgm:pt>
    <dgm:pt modelId="{2834C5A4-0B39-47E6-9E48-F31A4ABADF2C}" type="pres">
      <dgm:prSet presAssocID="{C37FCAC8-29AE-467D-A78D-74DF12DEF2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5F7C1A-074B-4E64-8097-8FC8ECA19C99}" type="pres">
      <dgm:prSet presAssocID="{C37FCAC8-29AE-467D-A78D-74DF12DEF2FF}" presName="spNode" presStyleCnt="0"/>
      <dgm:spPr/>
      <dgm:t>
        <a:bodyPr/>
        <a:lstStyle/>
        <a:p>
          <a:endParaRPr lang="es-EC"/>
        </a:p>
      </dgm:t>
    </dgm:pt>
    <dgm:pt modelId="{05180278-4C79-4497-8D27-E40D664DD376}" type="pres">
      <dgm:prSet presAssocID="{D3392805-A6EF-4050-9F9F-5862DDE2390F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325A2E38-CF1D-496A-B7A3-D3D35DBDA151}" type="presOf" srcId="{33B618E1-BFBA-43EA-8A46-CF72B38DF2DD}" destId="{A96D2896-98E8-4C63-83D7-D030345CE4B2}" srcOrd="0" destOrd="0" presId="urn:microsoft.com/office/officeart/2005/8/layout/cycle6"/>
    <dgm:cxn modelId="{E83B1A4B-BC66-4C9F-B2B3-1A11B27DD2F9}" type="presOf" srcId="{62E680F4-45C5-45B7-9AF2-76C9A62C6FD6}" destId="{D9C0E0E4-56DA-409A-9A08-13C1BFAA531C}" srcOrd="0" destOrd="0" presId="urn:microsoft.com/office/officeart/2005/8/layout/cycle6"/>
    <dgm:cxn modelId="{E2D870F5-9292-4C8B-91F3-E31B890BBFED}" srcId="{12F91656-0EA5-4807-BD92-69A037078BAA}" destId="{62E680F4-45C5-45B7-9AF2-76C9A62C6FD6}" srcOrd="2" destOrd="0" parTransId="{C6DDD07D-A8DA-4E9C-9D55-0346B8931C1B}" sibTransId="{DAE7682E-7A46-4F24-AE1F-D3BC1BF5CFD3}"/>
    <dgm:cxn modelId="{96761346-D713-47F2-B64F-8655393BA4DF}" srcId="{12F91656-0EA5-4807-BD92-69A037078BAA}" destId="{C37FCAC8-29AE-467D-A78D-74DF12DEF2FF}" srcOrd="4" destOrd="0" parTransId="{0926F5A4-3A5E-474E-9394-905491443339}" sibTransId="{D3392805-A6EF-4050-9F9F-5862DDE2390F}"/>
    <dgm:cxn modelId="{F5EE9E79-758E-43A0-B062-033E20022C45}" type="presOf" srcId="{0EA12387-0206-4C32-8ABE-F12A7857AC45}" destId="{F335F801-AE8E-44DC-8663-19DB29EB5FCB}" srcOrd="0" destOrd="0" presId="urn:microsoft.com/office/officeart/2005/8/layout/cycle6"/>
    <dgm:cxn modelId="{204E3331-D76C-4FB9-A6A0-E091CDA9ECFD}" srcId="{12F91656-0EA5-4807-BD92-69A037078BAA}" destId="{E7D09E1F-CCC1-4D02-866D-521985D827A8}" srcOrd="1" destOrd="0" parTransId="{962C31FB-9595-4E60-9540-C2A3CE831392}" sibTransId="{33B618E1-BFBA-43EA-8A46-CF72B38DF2DD}"/>
    <dgm:cxn modelId="{EA90E3B7-B0D2-4FDF-91DE-6E357794E5EB}" type="presOf" srcId="{C37FCAC8-29AE-467D-A78D-74DF12DEF2FF}" destId="{2834C5A4-0B39-47E6-9E48-F31A4ABADF2C}" srcOrd="0" destOrd="0" presId="urn:microsoft.com/office/officeart/2005/8/layout/cycle6"/>
    <dgm:cxn modelId="{92A23B6F-7E52-4994-8794-2FFAF3EC59D6}" type="presOf" srcId="{F66DA395-57F3-427D-B8A0-D3EEDE3F9EDD}" destId="{001EAECE-9780-4E5F-BBD7-44FDA04E92D8}" srcOrd="0" destOrd="0" presId="urn:microsoft.com/office/officeart/2005/8/layout/cycle6"/>
    <dgm:cxn modelId="{769453B6-B095-4A4F-9983-E4241889FAAC}" type="presOf" srcId="{12F91656-0EA5-4807-BD92-69A037078BAA}" destId="{7AFB154E-1FA9-4C3F-8390-84FD4E8A0A17}" srcOrd="0" destOrd="0" presId="urn:microsoft.com/office/officeart/2005/8/layout/cycle6"/>
    <dgm:cxn modelId="{52DA9A12-C149-41C1-B89E-7EF4190C4DCD}" type="presOf" srcId="{E7D09E1F-CCC1-4D02-866D-521985D827A8}" destId="{F3838E56-B4FD-42B6-9E33-DC7B28C685BF}" srcOrd="0" destOrd="0" presId="urn:microsoft.com/office/officeart/2005/8/layout/cycle6"/>
    <dgm:cxn modelId="{830C9C1D-CB15-4A48-83AE-2FCEE9FB4259}" type="presOf" srcId="{C8E055C6-585C-42FE-A676-4E622E7E7891}" destId="{CBCED576-C13C-4A9C-AEEC-7E24095FEC62}" srcOrd="0" destOrd="0" presId="urn:microsoft.com/office/officeart/2005/8/layout/cycle6"/>
    <dgm:cxn modelId="{187FE238-0985-4AE5-AFE3-5E3529A8E9B8}" srcId="{12F91656-0EA5-4807-BD92-69A037078BAA}" destId="{C8E055C6-585C-42FE-A676-4E622E7E7891}" srcOrd="3" destOrd="0" parTransId="{45485B40-4098-4C66-A9E4-529F04D92937}" sibTransId="{59FE8C6E-E05D-4377-98F5-9B998857AEAA}"/>
    <dgm:cxn modelId="{CD62BA0C-2599-4E67-9D30-B0AF0EB6777E}" type="presOf" srcId="{DAE7682E-7A46-4F24-AE1F-D3BC1BF5CFD3}" destId="{2C22CFB9-932A-4CAB-9028-BA7711844CDC}" srcOrd="0" destOrd="0" presId="urn:microsoft.com/office/officeart/2005/8/layout/cycle6"/>
    <dgm:cxn modelId="{5CCCBE29-B2CE-4773-8206-D1D24C98176C}" srcId="{12F91656-0EA5-4807-BD92-69A037078BAA}" destId="{0EA12387-0206-4C32-8ABE-F12A7857AC45}" srcOrd="0" destOrd="0" parTransId="{5E90ED56-995C-42D2-A9E2-C3C31ACC0EF0}" sibTransId="{F66DA395-57F3-427D-B8A0-D3EEDE3F9EDD}"/>
    <dgm:cxn modelId="{94C7BF32-BC45-4D97-BED0-2A681586A87E}" type="presOf" srcId="{D3392805-A6EF-4050-9F9F-5862DDE2390F}" destId="{05180278-4C79-4497-8D27-E40D664DD376}" srcOrd="0" destOrd="0" presId="urn:microsoft.com/office/officeart/2005/8/layout/cycle6"/>
    <dgm:cxn modelId="{EE802BE2-499D-44FF-8622-14D6E5684E26}" type="presOf" srcId="{59FE8C6E-E05D-4377-98F5-9B998857AEAA}" destId="{5E36BD00-8DF4-4F01-9A9C-7CB6E8A14FFD}" srcOrd="0" destOrd="0" presId="urn:microsoft.com/office/officeart/2005/8/layout/cycle6"/>
    <dgm:cxn modelId="{FDE906B5-9523-4FBA-91D3-7CEB1BEBCEB5}" type="presParOf" srcId="{7AFB154E-1FA9-4C3F-8390-84FD4E8A0A17}" destId="{F335F801-AE8E-44DC-8663-19DB29EB5FCB}" srcOrd="0" destOrd="0" presId="urn:microsoft.com/office/officeart/2005/8/layout/cycle6"/>
    <dgm:cxn modelId="{7A2EA15E-F1AE-4A12-87C3-A7B085614C32}" type="presParOf" srcId="{7AFB154E-1FA9-4C3F-8390-84FD4E8A0A17}" destId="{9A362BC6-B94D-4F29-B1AC-C77227852C09}" srcOrd="1" destOrd="0" presId="urn:microsoft.com/office/officeart/2005/8/layout/cycle6"/>
    <dgm:cxn modelId="{DDE9D5B3-9BF9-4451-840E-B6379F942522}" type="presParOf" srcId="{7AFB154E-1FA9-4C3F-8390-84FD4E8A0A17}" destId="{001EAECE-9780-4E5F-BBD7-44FDA04E92D8}" srcOrd="2" destOrd="0" presId="urn:microsoft.com/office/officeart/2005/8/layout/cycle6"/>
    <dgm:cxn modelId="{10455D5B-4BE4-4063-8371-1B51D75B558E}" type="presParOf" srcId="{7AFB154E-1FA9-4C3F-8390-84FD4E8A0A17}" destId="{F3838E56-B4FD-42B6-9E33-DC7B28C685BF}" srcOrd="3" destOrd="0" presId="urn:microsoft.com/office/officeart/2005/8/layout/cycle6"/>
    <dgm:cxn modelId="{E6C35868-4367-46B6-A521-C9C373F08361}" type="presParOf" srcId="{7AFB154E-1FA9-4C3F-8390-84FD4E8A0A17}" destId="{891F795E-0332-47EB-A09D-B80A8C4F004D}" srcOrd="4" destOrd="0" presId="urn:microsoft.com/office/officeart/2005/8/layout/cycle6"/>
    <dgm:cxn modelId="{292829E6-7A17-4B8F-B093-B4A81FC5540E}" type="presParOf" srcId="{7AFB154E-1FA9-4C3F-8390-84FD4E8A0A17}" destId="{A96D2896-98E8-4C63-83D7-D030345CE4B2}" srcOrd="5" destOrd="0" presId="urn:microsoft.com/office/officeart/2005/8/layout/cycle6"/>
    <dgm:cxn modelId="{55656605-4396-442B-9DB2-0AB866D5A11A}" type="presParOf" srcId="{7AFB154E-1FA9-4C3F-8390-84FD4E8A0A17}" destId="{D9C0E0E4-56DA-409A-9A08-13C1BFAA531C}" srcOrd="6" destOrd="0" presId="urn:microsoft.com/office/officeart/2005/8/layout/cycle6"/>
    <dgm:cxn modelId="{A21B97F7-81A2-4E5B-857A-7F3841793939}" type="presParOf" srcId="{7AFB154E-1FA9-4C3F-8390-84FD4E8A0A17}" destId="{81C6CDAD-BF09-451B-9A0B-8E83D5CD9D12}" srcOrd="7" destOrd="0" presId="urn:microsoft.com/office/officeart/2005/8/layout/cycle6"/>
    <dgm:cxn modelId="{BEFEAB15-BF59-4EDC-BEF3-93D6B057C929}" type="presParOf" srcId="{7AFB154E-1FA9-4C3F-8390-84FD4E8A0A17}" destId="{2C22CFB9-932A-4CAB-9028-BA7711844CDC}" srcOrd="8" destOrd="0" presId="urn:microsoft.com/office/officeart/2005/8/layout/cycle6"/>
    <dgm:cxn modelId="{B74849C3-085E-41F9-9B3D-8998EE8960FE}" type="presParOf" srcId="{7AFB154E-1FA9-4C3F-8390-84FD4E8A0A17}" destId="{CBCED576-C13C-4A9C-AEEC-7E24095FEC62}" srcOrd="9" destOrd="0" presId="urn:microsoft.com/office/officeart/2005/8/layout/cycle6"/>
    <dgm:cxn modelId="{B3838E18-5DAE-40B4-A27B-717438A10411}" type="presParOf" srcId="{7AFB154E-1FA9-4C3F-8390-84FD4E8A0A17}" destId="{A8DCFF87-7C76-40E5-A58A-19899C3F6EC8}" srcOrd="10" destOrd="0" presId="urn:microsoft.com/office/officeart/2005/8/layout/cycle6"/>
    <dgm:cxn modelId="{9EFE938B-C18D-4030-B1DB-09F61F4C14B6}" type="presParOf" srcId="{7AFB154E-1FA9-4C3F-8390-84FD4E8A0A17}" destId="{5E36BD00-8DF4-4F01-9A9C-7CB6E8A14FFD}" srcOrd="11" destOrd="0" presId="urn:microsoft.com/office/officeart/2005/8/layout/cycle6"/>
    <dgm:cxn modelId="{BE3800E6-6551-4BEE-B81C-AA992F09D560}" type="presParOf" srcId="{7AFB154E-1FA9-4C3F-8390-84FD4E8A0A17}" destId="{2834C5A4-0B39-47E6-9E48-F31A4ABADF2C}" srcOrd="12" destOrd="0" presId="urn:microsoft.com/office/officeart/2005/8/layout/cycle6"/>
    <dgm:cxn modelId="{EF0F710C-50B7-47E4-B1AE-E3300A419474}" type="presParOf" srcId="{7AFB154E-1FA9-4C3F-8390-84FD4E8A0A17}" destId="{405F7C1A-074B-4E64-8097-8FC8ECA19C99}" srcOrd="13" destOrd="0" presId="urn:microsoft.com/office/officeart/2005/8/layout/cycle6"/>
    <dgm:cxn modelId="{2B14A93D-C606-4CDD-B5CA-2C1B8EF65BE8}" type="presParOf" srcId="{7AFB154E-1FA9-4C3F-8390-84FD4E8A0A17}" destId="{05180278-4C79-4497-8D27-E40D664DD37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313DC6-6A89-4893-BA23-CD6BE3EA1A74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43BF0839-F144-4BA7-9151-E935F9EAF814}">
      <dgm:prSet phldrT="[Texto]"/>
      <dgm:spPr/>
      <dgm:t>
        <a:bodyPr/>
        <a:lstStyle/>
        <a:p>
          <a:r>
            <a:rPr lang="es-EC"/>
            <a:t>Gestión de Talento Humano</a:t>
          </a:r>
        </a:p>
      </dgm:t>
    </dgm:pt>
    <dgm:pt modelId="{FF9F7CF1-38FD-4F22-AD99-59598AADD4E5}" type="parTrans" cxnId="{C1F476D0-4349-4887-A2B3-2BE6A517A01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248C2FB-8BD4-455F-AABA-5985B100529C}" type="sibTrans" cxnId="{C1F476D0-4349-4887-A2B3-2BE6A517A01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0576E5A-67EB-405A-AD22-DB947B3F8B65}">
      <dgm:prSet phldrT="[Texto]"/>
      <dgm:spPr/>
      <dgm:t>
        <a:bodyPr/>
        <a:lstStyle/>
        <a:p>
          <a:r>
            <a:rPr lang="es-EC"/>
            <a:t>Gestión de TICs</a:t>
          </a:r>
        </a:p>
      </dgm:t>
    </dgm:pt>
    <dgm:pt modelId="{44B4C7F6-FA03-425F-9B49-123005CFA12B}" type="parTrans" cxnId="{B6E11098-2F38-4A9D-BBC2-32916EFA20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8A6CBD-7B38-4DAF-814D-64FF1630DB2C}" type="sibTrans" cxnId="{B6E11098-2F38-4A9D-BBC2-32916EFA20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7C763F0-5F54-4436-8947-F66F540575AE}">
      <dgm:prSet phldrT="[Texto]"/>
      <dgm:spPr/>
      <dgm:t>
        <a:bodyPr/>
        <a:lstStyle/>
        <a:p>
          <a:r>
            <a:rPr lang="es-EC"/>
            <a:t>Gestión Administrativa</a:t>
          </a:r>
        </a:p>
      </dgm:t>
    </dgm:pt>
    <dgm:pt modelId="{84D6F2BB-5543-48BF-A469-151DD85787C1}" type="parTrans" cxnId="{114F937C-F8C5-4338-8E79-9D77C2443D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7F2E976-14AD-4511-A630-44CA36E3D64F}" type="sibTrans" cxnId="{114F937C-F8C5-4338-8E79-9D77C2443D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AB8C37-6AE6-4FC0-B90D-E9B336BC903B}">
      <dgm:prSet phldrT="[Texto]"/>
      <dgm:spPr/>
      <dgm:t>
        <a:bodyPr/>
        <a:lstStyle/>
        <a:p>
          <a:r>
            <a:rPr lang="es-EC"/>
            <a:t>Gestión Financiera</a:t>
          </a:r>
        </a:p>
      </dgm:t>
    </dgm:pt>
    <dgm:pt modelId="{1FA7E1AA-0476-48EA-AC25-368FF1CE4E6A}" type="parTrans" cxnId="{7E9FB610-39AB-4A9B-974C-F92CBF0C7C5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6D8B83B-AC73-420D-AB37-D635A7CBC24A}" type="sibTrans" cxnId="{7E9FB610-39AB-4A9B-974C-F92CBF0C7C5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761958A-DEA3-4AED-86C6-3E610C0A73B0}">
      <dgm:prSet phldrT="[Texto]"/>
      <dgm:spPr/>
      <dgm:t>
        <a:bodyPr/>
        <a:lstStyle/>
        <a:p>
          <a:r>
            <a:rPr lang="es-EC"/>
            <a:t>Gestión de Avalúos y Catastros</a:t>
          </a:r>
        </a:p>
      </dgm:t>
    </dgm:pt>
    <dgm:pt modelId="{8046663D-2325-4525-8C6C-A3BB3240EDFD}" type="parTrans" cxnId="{72C79D45-62BE-4E49-A980-D3F1F599A6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D21AE4A-2947-449F-ACD0-596054DAF2BF}" type="sibTrans" cxnId="{72C79D45-62BE-4E49-A980-D3F1F599A6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55A482-3206-4F88-B626-89741F98A9BA}">
      <dgm:prSet phldrT="[Texto]"/>
      <dgm:spPr/>
      <dgm:t>
        <a:bodyPr/>
        <a:lstStyle/>
        <a:p>
          <a:r>
            <a:rPr lang="es-EC"/>
            <a:t>Gestión de Procuraduría Síndica</a:t>
          </a:r>
        </a:p>
      </dgm:t>
    </dgm:pt>
    <dgm:pt modelId="{34F0329A-C79A-46DA-94F0-48B90C948E0F}" type="parTrans" cxnId="{41F9D48A-8E0E-49D7-AD18-212075405E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D9DAE9-90F5-454B-8B4D-9ABBC6E0503F}" type="sibTrans" cxnId="{41F9D48A-8E0E-49D7-AD18-212075405E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C55646-E94B-4CE1-B790-4ECE26F6F7DA}">
      <dgm:prSet phldrT="[Texto]"/>
      <dgm:spPr/>
      <dgm:t>
        <a:bodyPr/>
        <a:lstStyle/>
        <a:p>
          <a:r>
            <a:rPr lang="es-EC"/>
            <a:t>Gestión de Agua Potable y Alcantarillado</a:t>
          </a:r>
        </a:p>
      </dgm:t>
    </dgm:pt>
    <dgm:pt modelId="{E3515656-2ABD-4720-9916-6C2DE262D6C6}" type="parTrans" cxnId="{EB1781E0-50BD-4CE8-A028-867414FB25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3144095-30DA-4E22-A544-FF68D8298391}" type="sibTrans" cxnId="{EB1781E0-50BD-4CE8-A028-867414FB25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6277EFB-85BF-41B8-9F04-CAFD79C28CEE}">
      <dgm:prSet phldrT="[Texto]"/>
      <dgm:spPr/>
      <dgm:t>
        <a:bodyPr/>
        <a:lstStyle/>
        <a:p>
          <a:r>
            <a:rPr lang="es-EC"/>
            <a:t>Gestión de Protección Ambiental</a:t>
          </a:r>
        </a:p>
      </dgm:t>
    </dgm:pt>
    <dgm:pt modelId="{4A711910-81F9-466D-BD80-0623AACA9414}" type="parTrans" cxnId="{E84AF3F1-989C-48B6-82E8-432594A7878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6D85C0-BF61-42AE-9257-70EA58C4BAEE}" type="sibTrans" cxnId="{E84AF3F1-989C-48B6-82E8-432594A7878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19A751A-3F73-437A-998D-FEDBDCEC7E7F}">
      <dgm:prSet phldrT="[Texto]"/>
      <dgm:spPr/>
      <dgm:t>
        <a:bodyPr/>
        <a:lstStyle/>
        <a:p>
          <a:r>
            <a:rPr lang="es-EC"/>
            <a:t>Gestión de Seguridad y Riegos</a:t>
          </a:r>
        </a:p>
      </dgm:t>
    </dgm:pt>
    <dgm:pt modelId="{F20BD26B-4017-405F-89E5-DF36DAE1F2A3}" type="parTrans" cxnId="{7CB07FAC-EC93-4AB9-BD6D-24AFC95140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24C5841-CA26-462B-9ACA-993DACEF7BF8}" type="sibTrans" cxnId="{7CB07FAC-EC93-4AB9-BD6D-24AFC95140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2BEAE6-E14D-456D-8426-F1BD3478A664}" type="pres">
      <dgm:prSet presAssocID="{26313DC6-6A89-4893-BA23-CD6BE3EA1A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832F94-7C86-4E91-9DCE-E27B8F26D549}" type="pres">
      <dgm:prSet presAssocID="{43BF0839-F144-4BA7-9151-E935F9EAF81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16A2A0-506F-447A-93C7-79FB8CDC8C9F}" type="pres">
      <dgm:prSet presAssocID="{D248C2FB-8BD4-455F-AABA-5985B100529C}" presName="sibTrans" presStyleCnt="0"/>
      <dgm:spPr/>
    </dgm:pt>
    <dgm:pt modelId="{5036592A-58AB-46E5-8FBB-F486CEC05A49}" type="pres">
      <dgm:prSet presAssocID="{C0576E5A-67EB-405A-AD22-DB947B3F8B6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4C605F-5B3F-46C0-B335-B14E90B3D9D5}" type="pres">
      <dgm:prSet presAssocID="{EF8A6CBD-7B38-4DAF-814D-64FF1630DB2C}" presName="sibTrans" presStyleCnt="0"/>
      <dgm:spPr/>
    </dgm:pt>
    <dgm:pt modelId="{B2303035-B919-4082-8C8E-2B751ACD6E98}" type="pres">
      <dgm:prSet presAssocID="{17C763F0-5F54-4436-8947-F66F540575A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3FAB38-38C9-446A-8EFC-E5BC5DFB63D5}" type="pres">
      <dgm:prSet presAssocID="{47F2E976-14AD-4511-A630-44CA36E3D64F}" presName="sibTrans" presStyleCnt="0"/>
      <dgm:spPr/>
    </dgm:pt>
    <dgm:pt modelId="{879BD241-E1AC-45A7-82BE-7A859CD4BBDC}" type="pres">
      <dgm:prSet presAssocID="{F7AB8C37-6AE6-4FC0-B90D-E9B336BC903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C46D3C-DD1A-494A-ABAB-6B2E69134ED8}" type="pres">
      <dgm:prSet presAssocID="{26D8B83B-AC73-420D-AB37-D635A7CBC24A}" presName="sibTrans" presStyleCnt="0"/>
      <dgm:spPr/>
    </dgm:pt>
    <dgm:pt modelId="{663F5B2E-DC21-494C-AB4F-F8C10FD4E0F5}" type="pres">
      <dgm:prSet presAssocID="{A761958A-DEA3-4AED-86C6-3E610C0A73B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77E96E-E631-4693-9680-F63F96915069}" type="pres">
      <dgm:prSet presAssocID="{2D21AE4A-2947-449F-ACD0-596054DAF2BF}" presName="sibTrans" presStyleCnt="0"/>
      <dgm:spPr/>
    </dgm:pt>
    <dgm:pt modelId="{4E79E132-B7D4-44F3-B8DC-77C8198D7F0D}" type="pres">
      <dgm:prSet presAssocID="{8C55A482-3206-4F88-B626-89741F98A9B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D959DB-34C7-4E13-B4CD-58D5F31D9D18}" type="pres">
      <dgm:prSet presAssocID="{DCD9DAE9-90F5-454B-8B4D-9ABBC6E0503F}" presName="sibTrans" presStyleCnt="0"/>
      <dgm:spPr/>
    </dgm:pt>
    <dgm:pt modelId="{6D1B90CF-6E92-4264-8586-C1870E12DD63}" type="pres">
      <dgm:prSet presAssocID="{20C55646-E94B-4CE1-B790-4ECE26F6F7D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DA2E55-72A3-48B3-9D72-AF2A83248ED9}" type="pres">
      <dgm:prSet presAssocID="{83144095-30DA-4E22-A544-FF68D8298391}" presName="sibTrans" presStyleCnt="0"/>
      <dgm:spPr/>
    </dgm:pt>
    <dgm:pt modelId="{8C153BDA-F290-4B34-86C3-A7ED663D4B0C}" type="pres">
      <dgm:prSet presAssocID="{66277EFB-85BF-41B8-9F04-CAFD79C28CE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9888A1-11E1-4492-BAE4-7116B3988ED5}" type="pres">
      <dgm:prSet presAssocID="{506D85C0-BF61-42AE-9257-70EA58C4BAEE}" presName="sibTrans" presStyleCnt="0"/>
      <dgm:spPr/>
    </dgm:pt>
    <dgm:pt modelId="{4A895BA8-6477-4AE8-B647-9352D4DC94E7}" type="pres">
      <dgm:prSet presAssocID="{819A751A-3F73-437A-998D-FEDBDCEC7E7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4AF3F1-989C-48B6-82E8-432594A7878A}" srcId="{26313DC6-6A89-4893-BA23-CD6BE3EA1A74}" destId="{66277EFB-85BF-41B8-9F04-CAFD79C28CEE}" srcOrd="7" destOrd="0" parTransId="{4A711910-81F9-466D-BD80-0623AACA9414}" sibTransId="{506D85C0-BF61-42AE-9257-70EA58C4BAEE}"/>
    <dgm:cxn modelId="{3344443B-466F-4BA9-A68D-59506591C125}" type="presOf" srcId="{43BF0839-F144-4BA7-9151-E935F9EAF814}" destId="{29832F94-7C86-4E91-9DCE-E27B8F26D549}" srcOrd="0" destOrd="0" presId="urn:microsoft.com/office/officeart/2005/8/layout/default"/>
    <dgm:cxn modelId="{35EB552D-1E55-4C37-BE27-ECA4CF290D3F}" type="presOf" srcId="{17C763F0-5F54-4436-8947-F66F540575AE}" destId="{B2303035-B919-4082-8C8E-2B751ACD6E98}" srcOrd="0" destOrd="0" presId="urn:microsoft.com/office/officeart/2005/8/layout/default"/>
    <dgm:cxn modelId="{C1F476D0-4349-4887-A2B3-2BE6A517A019}" srcId="{26313DC6-6A89-4893-BA23-CD6BE3EA1A74}" destId="{43BF0839-F144-4BA7-9151-E935F9EAF814}" srcOrd="0" destOrd="0" parTransId="{FF9F7CF1-38FD-4F22-AD99-59598AADD4E5}" sibTransId="{D248C2FB-8BD4-455F-AABA-5985B100529C}"/>
    <dgm:cxn modelId="{114F937C-F8C5-4338-8E79-9D77C2443DE6}" srcId="{26313DC6-6A89-4893-BA23-CD6BE3EA1A74}" destId="{17C763F0-5F54-4436-8947-F66F540575AE}" srcOrd="2" destOrd="0" parTransId="{84D6F2BB-5543-48BF-A469-151DD85787C1}" sibTransId="{47F2E976-14AD-4511-A630-44CA36E3D64F}"/>
    <dgm:cxn modelId="{7E9FB610-39AB-4A9B-974C-F92CBF0C7C5D}" srcId="{26313DC6-6A89-4893-BA23-CD6BE3EA1A74}" destId="{F7AB8C37-6AE6-4FC0-B90D-E9B336BC903B}" srcOrd="3" destOrd="0" parTransId="{1FA7E1AA-0476-48EA-AC25-368FF1CE4E6A}" sibTransId="{26D8B83B-AC73-420D-AB37-D635A7CBC24A}"/>
    <dgm:cxn modelId="{51A18572-FB2E-458D-A30C-4627C60ADD07}" type="presOf" srcId="{66277EFB-85BF-41B8-9F04-CAFD79C28CEE}" destId="{8C153BDA-F290-4B34-86C3-A7ED663D4B0C}" srcOrd="0" destOrd="0" presId="urn:microsoft.com/office/officeart/2005/8/layout/default"/>
    <dgm:cxn modelId="{7CB07FAC-EC93-4AB9-BD6D-24AFC951405F}" srcId="{26313DC6-6A89-4893-BA23-CD6BE3EA1A74}" destId="{819A751A-3F73-437A-998D-FEDBDCEC7E7F}" srcOrd="8" destOrd="0" parTransId="{F20BD26B-4017-405F-89E5-DF36DAE1F2A3}" sibTransId="{324C5841-CA26-462B-9ACA-993DACEF7BF8}"/>
    <dgm:cxn modelId="{41F9D48A-8E0E-49D7-AD18-212075405E9C}" srcId="{26313DC6-6A89-4893-BA23-CD6BE3EA1A74}" destId="{8C55A482-3206-4F88-B626-89741F98A9BA}" srcOrd="5" destOrd="0" parTransId="{34F0329A-C79A-46DA-94F0-48B90C948E0F}" sibTransId="{DCD9DAE9-90F5-454B-8B4D-9ABBC6E0503F}"/>
    <dgm:cxn modelId="{0CD6C57E-9BFD-4524-969B-9F44CEC4ABC6}" type="presOf" srcId="{A761958A-DEA3-4AED-86C6-3E610C0A73B0}" destId="{663F5B2E-DC21-494C-AB4F-F8C10FD4E0F5}" srcOrd="0" destOrd="0" presId="urn:microsoft.com/office/officeart/2005/8/layout/default"/>
    <dgm:cxn modelId="{CBF11751-B215-498A-867A-DCACD4839074}" type="presOf" srcId="{8C55A482-3206-4F88-B626-89741F98A9BA}" destId="{4E79E132-B7D4-44F3-B8DC-77C8198D7F0D}" srcOrd="0" destOrd="0" presId="urn:microsoft.com/office/officeart/2005/8/layout/default"/>
    <dgm:cxn modelId="{72C79D45-62BE-4E49-A980-D3F1F599A67C}" srcId="{26313DC6-6A89-4893-BA23-CD6BE3EA1A74}" destId="{A761958A-DEA3-4AED-86C6-3E610C0A73B0}" srcOrd="4" destOrd="0" parTransId="{8046663D-2325-4525-8C6C-A3BB3240EDFD}" sibTransId="{2D21AE4A-2947-449F-ACD0-596054DAF2BF}"/>
    <dgm:cxn modelId="{CBBB0F49-D3EC-447C-B5A3-660038908CAD}" type="presOf" srcId="{26313DC6-6A89-4893-BA23-CD6BE3EA1A74}" destId="{EE2BEAE6-E14D-456D-8426-F1BD3478A664}" srcOrd="0" destOrd="0" presId="urn:microsoft.com/office/officeart/2005/8/layout/default"/>
    <dgm:cxn modelId="{EB1781E0-50BD-4CE8-A028-867414FB259A}" srcId="{26313DC6-6A89-4893-BA23-CD6BE3EA1A74}" destId="{20C55646-E94B-4CE1-B790-4ECE26F6F7DA}" srcOrd="6" destOrd="0" parTransId="{E3515656-2ABD-4720-9916-6C2DE262D6C6}" sibTransId="{83144095-30DA-4E22-A544-FF68D8298391}"/>
    <dgm:cxn modelId="{563E9F8E-134C-492D-876E-BB52271570B0}" type="presOf" srcId="{C0576E5A-67EB-405A-AD22-DB947B3F8B65}" destId="{5036592A-58AB-46E5-8FBB-F486CEC05A49}" srcOrd="0" destOrd="0" presId="urn:microsoft.com/office/officeart/2005/8/layout/default"/>
    <dgm:cxn modelId="{AFF75288-CE09-44D0-8F83-6E98CD6CD1E3}" type="presOf" srcId="{F7AB8C37-6AE6-4FC0-B90D-E9B336BC903B}" destId="{879BD241-E1AC-45A7-82BE-7A859CD4BBDC}" srcOrd="0" destOrd="0" presId="urn:microsoft.com/office/officeart/2005/8/layout/default"/>
    <dgm:cxn modelId="{AC713DB3-A222-4405-AC54-21EDE0FC1B54}" type="presOf" srcId="{20C55646-E94B-4CE1-B790-4ECE26F6F7DA}" destId="{6D1B90CF-6E92-4264-8586-C1870E12DD63}" srcOrd="0" destOrd="0" presId="urn:microsoft.com/office/officeart/2005/8/layout/default"/>
    <dgm:cxn modelId="{B6E11098-2F38-4A9D-BBC2-32916EFA20B4}" srcId="{26313DC6-6A89-4893-BA23-CD6BE3EA1A74}" destId="{C0576E5A-67EB-405A-AD22-DB947B3F8B65}" srcOrd="1" destOrd="0" parTransId="{44B4C7F6-FA03-425F-9B49-123005CFA12B}" sibTransId="{EF8A6CBD-7B38-4DAF-814D-64FF1630DB2C}"/>
    <dgm:cxn modelId="{5A790215-4B50-44E5-8193-0CBCAC7ECB6B}" type="presOf" srcId="{819A751A-3F73-437A-998D-FEDBDCEC7E7F}" destId="{4A895BA8-6477-4AE8-B647-9352D4DC94E7}" srcOrd="0" destOrd="0" presId="urn:microsoft.com/office/officeart/2005/8/layout/default"/>
    <dgm:cxn modelId="{BEEF1551-C747-475D-96CE-ABEBDE69D517}" type="presParOf" srcId="{EE2BEAE6-E14D-456D-8426-F1BD3478A664}" destId="{29832F94-7C86-4E91-9DCE-E27B8F26D549}" srcOrd="0" destOrd="0" presId="urn:microsoft.com/office/officeart/2005/8/layout/default"/>
    <dgm:cxn modelId="{E10DCEF3-CE8D-43C2-A09A-B254259FF8E7}" type="presParOf" srcId="{EE2BEAE6-E14D-456D-8426-F1BD3478A664}" destId="{C416A2A0-506F-447A-93C7-79FB8CDC8C9F}" srcOrd="1" destOrd="0" presId="urn:microsoft.com/office/officeart/2005/8/layout/default"/>
    <dgm:cxn modelId="{BA80B4E5-1A5E-4E7F-852B-7240F1C9274B}" type="presParOf" srcId="{EE2BEAE6-E14D-456D-8426-F1BD3478A664}" destId="{5036592A-58AB-46E5-8FBB-F486CEC05A49}" srcOrd="2" destOrd="0" presId="urn:microsoft.com/office/officeart/2005/8/layout/default"/>
    <dgm:cxn modelId="{DB305D3E-9B29-4CE0-B79E-81E1AEC1BB99}" type="presParOf" srcId="{EE2BEAE6-E14D-456D-8426-F1BD3478A664}" destId="{CD4C605F-5B3F-46C0-B335-B14E90B3D9D5}" srcOrd="3" destOrd="0" presId="urn:microsoft.com/office/officeart/2005/8/layout/default"/>
    <dgm:cxn modelId="{8AC39241-71DF-4E43-A178-D9F6D155AFCF}" type="presParOf" srcId="{EE2BEAE6-E14D-456D-8426-F1BD3478A664}" destId="{B2303035-B919-4082-8C8E-2B751ACD6E98}" srcOrd="4" destOrd="0" presId="urn:microsoft.com/office/officeart/2005/8/layout/default"/>
    <dgm:cxn modelId="{B18F2066-3249-41D9-B9D2-AB46B9F0399D}" type="presParOf" srcId="{EE2BEAE6-E14D-456D-8426-F1BD3478A664}" destId="{A03FAB38-38C9-446A-8EFC-E5BC5DFB63D5}" srcOrd="5" destOrd="0" presId="urn:microsoft.com/office/officeart/2005/8/layout/default"/>
    <dgm:cxn modelId="{D989DE2F-C547-4C1B-97AD-A0B9D1B2A8AD}" type="presParOf" srcId="{EE2BEAE6-E14D-456D-8426-F1BD3478A664}" destId="{879BD241-E1AC-45A7-82BE-7A859CD4BBDC}" srcOrd="6" destOrd="0" presId="urn:microsoft.com/office/officeart/2005/8/layout/default"/>
    <dgm:cxn modelId="{6CA2295C-4F1B-45FD-A18B-7C59FF82DA11}" type="presParOf" srcId="{EE2BEAE6-E14D-456D-8426-F1BD3478A664}" destId="{A5C46D3C-DD1A-494A-ABAB-6B2E69134ED8}" srcOrd="7" destOrd="0" presId="urn:microsoft.com/office/officeart/2005/8/layout/default"/>
    <dgm:cxn modelId="{CAAC6623-695A-4CAC-9FA9-EA7B1D5E5A26}" type="presParOf" srcId="{EE2BEAE6-E14D-456D-8426-F1BD3478A664}" destId="{663F5B2E-DC21-494C-AB4F-F8C10FD4E0F5}" srcOrd="8" destOrd="0" presId="urn:microsoft.com/office/officeart/2005/8/layout/default"/>
    <dgm:cxn modelId="{EF29D2D9-9382-4D10-B7CF-8804F6E26977}" type="presParOf" srcId="{EE2BEAE6-E14D-456D-8426-F1BD3478A664}" destId="{6577E96E-E631-4693-9680-F63F96915069}" srcOrd="9" destOrd="0" presId="urn:microsoft.com/office/officeart/2005/8/layout/default"/>
    <dgm:cxn modelId="{40FD9407-0C93-4A19-BC67-916AF51D3778}" type="presParOf" srcId="{EE2BEAE6-E14D-456D-8426-F1BD3478A664}" destId="{4E79E132-B7D4-44F3-B8DC-77C8198D7F0D}" srcOrd="10" destOrd="0" presId="urn:microsoft.com/office/officeart/2005/8/layout/default"/>
    <dgm:cxn modelId="{43DCF402-4EF4-4233-9ADC-87759015A614}" type="presParOf" srcId="{EE2BEAE6-E14D-456D-8426-F1BD3478A664}" destId="{B5D959DB-34C7-4E13-B4CD-58D5F31D9D18}" srcOrd="11" destOrd="0" presId="urn:microsoft.com/office/officeart/2005/8/layout/default"/>
    <dgm:cxn modelId="{63813E8B-8517-465A-87DC-4C03FF8A7EB7}" type="presParOf" srcId="{EE2BEAE6-E14D-456D-8426-F1BD3478A664}" destId="{6D1B90CF-6E92-4264-8586-C1870E12DD63}" srcOrd="12" destOrd="0" presId="urn:microsoft.com/office/officeart/2005/8/layout/default"/>
    <dgm:cxn modelId="{BE2AAEE3-81B1-42B9-9F4E-958F1A333B67}" type="presParOf" srcId="{EE2BEAE6-E14D-456D-8426-F1BD3478A664}" destId="{D8DA2E55-72A3-48B3-9D72-AF2A83248ED9}" srcOrd="13" destOrd="0" presId="urn:microsoft.com/office/officeart/2005/8/layout/default"/>
    <dgm:cxn modelId="{AFAD4E77-1F49-4165-BE1E-99F65CB3E039}" type="presParOf" srcId="{EE2BEAE6-E14D-456D-8426-F1BD3478A664}" destId="{8C153BDA-F290-4B34-86C3-A7ED663D4B0C}" srcOrd="14" destOrd="0" presId="urn:microsoft.com/office/officeart/2005/8/layout/default"/>
    <dgm:cxn modelId="{A6B86BC0-CDDC-46FB-BC1D-8509A901A962}" type="presParOf" srcId="{EE2BEAE6-E14D-456D-8426-F1BD3478A664}" destId="{4F9888A1-11E1-4492-BAE4-7116B3988ED5}" srcOrd="15" destOrd="0" presId="urn:microsoft.com/office/officeart/2005/8/layout/default"/>
    <dgm:cxn modelId="{25C84FC0-E041-4094-9CD2-1238063C1888}" type="presParOf" srcId="{EE2BEAE6-E14D-456D-8426-F1BD3478A664}" destId="{4A895BA8-6477-4AE8-B647-9352D4DC94E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784F08-3C6E-4B49-AACB-4839FB01E7E1}" type="doc">
      <dgm:prSet loTypeId="urn:microsoft.com/office/officeart/2005/8/layout/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26B83C8-A4C2-4C37-8F09-1233C7601BE1}">
      <dgm:prSet phldrT="[Texto]" custT="1"/>
      <dgm:spPr/>
      <dgm:t>
        <a:bodyPr/>
        <a:lstStyle/>
        <a:p>
          <a:r>
            <a:rPr lang="es-EC" sz="1600" dirty="0" smtClean="0"/>
            <a:t>Se evidenció que la </a:t>
          </a:r>
          <a:r>
            <a:rPr lang="es-EC" sz="1600" b="1" dirty="0" smtClean="0"/>
            <a:t>gestión de los procesos operativos inciden en la satisfacción de los usuarios</a:t>
          </a:r>
          <a:endParaRPr lang="es-EC" sz="1600" b="1" dirty="0"/>
        </a:p>
      </dgm:t>
    </dgm:pt>
    <dgm:pt modelId="{0E3A8314-827D-475A-AEA6-98B026A3AC62}" type="parTrans" cxnId="{56BCBD30-281E-4AD7-BB0C-C8630073A080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E1CF5ED0-7A4D-4ADB-AAC7-B5AE055AF7AE}" type="sibTrans" cxnId="{56BCBD30-281E-4AD7-BB0C-C8630073A080}">
      <dgm:prSet custT="1"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70299440-10B5-4791-A384-640558F9BBE8}">
      <dgm:prSet phldrT="[Texto]" custT="1"/>
      <dgm:spPr/>
      <dgm:t>
        <a:bodyPr/>
        <a:lstStyle/>
        <a:p>
          <a:r>
            <a:rPr lang="es-EC" sz="1600" dirty="0" smtClean="0"/>
            <a:t>La institución debe desarrollar sus procesos institucionales en </a:t>
          </a:r>
          <a:r>
            <a:rPr lang="es-EC" sz="1600" b="1" dirty="0" smtClean="0"/>
            <a:t>base a los lineamientos establecidos </a:t>
          </a:r>
          <a:r>
            <a:rPr lang="es-EC" sz="1600" dirty="0" smtClean="0"/>
            <a:t>por los instrumentos legales</a:t>
          </a:r>
          <a:endParaRPr lang="es-EC" sz="1600" dirty="0"/>
        </a:p>
      </dgm:t>
    </dgm:pt>
    <dgm:pt modelId="{C6EDCA2E-2BD2-4D20-AE4B-3C67FEEB5D3F}" type="parTrans" cxnId="{4AF91284-9675-4350-99FF-015D5234D969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F9481D53-ADF9-4AF2-B350-637C5A279308}" type="sibTrans" cxnId="{4AF91284-9675-4350-99FF-015D5234D969}">
      <dgm:prSet custT="1"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61EC3E24-216D-4D1E-8705-595DB89A8C54}">
      <dgm:prSet custT="1"/>
      <dgm:spPr/>
      <dgm:t>
        <a:bodyPr/>
        <a:lstStyle/>
        <a:p>
          <a:r>
            <a:rPr lang="es-EC" sz="1400" dirty="0" smtClean="0"/>
            <a:t>Se </a:t>
          </a:r>
          <a:r>
            <a:rPr lang="es-EC" sz="1400" b="1" dirty="0" smtClean="0"/>
            <a:t>identificó, documentó y analizó</a:t>
          </a:r>
          <a:r>
            <a:rPr lang="es-EC" sz="1400" dirty="0" smtClean="0"/>
            <a:t>, los procesos críticos de la Dirección de Gestión Territorial  </a:t>
          </a:r>
          <a:endParaRPr lang="es-EC" sz="1400" dirty="0"/>
        </a:p>
      </dgm:t>
    </dgm:pt>
    <dgm:pt modelId="{FCE9A68B-1244-4779-AC8B-04EC41271EE7}" type="parTrans" cxnId="{A17A34FD-1C24-4FAE-AFC2-6289FD706DEE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364E689F-CC8B-4B7C-A942-CA00FD7C00C6}" type="sibTrans" cxnId="{A17A34FD-1C24-4FAE-AFC2-6289FD706DEE}">
      <dgm:prSet custT="1"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D24B414F-01E8-4A0A-B8E7-CD02A9AA422D}">
      <dgm:prSet custT="1"/>
      <dgm:spPr/>
      <dgm:t>
        <a:bodyPr/>
        <a:lstStyle/>
        <a:p>
          <a:r>
            <a:rPr lang="es-EC" sz="1400" dirty="0" smtClean="0"/>
            <a:t>Se </a:t>
          </a:r>
          <a:r>
            <a:rPr lang="es-EC" sz="1400" b="1" dirty="0" smtClean="0"/>
            <a:t>evidenció</a:t>
          </a:r>
          <a:r>
            <a:rPr lang="es-EC" sz="1400" dirty="0" smtClean="0"/>
            <a:t> que existe </a:t>
          </a:r>
          <a:r>
            <a:rPr lang="es-EC" sz="1400" b="1" dirty="0" smtClean="0"/>
            <a:t>cuellos de botellas</a:t>
          </a:r>
          <a:r>
            <a:rPr lang="es-EC" sz="1400" dirty="0" smtClean="0"/>
            <a:t>, </a:t>
          </a:r>
          <a:r>
            <a:rPr lang="es-EC" sz="1400" b="1" dirty="0" smtClean="0"/>
            <a:t>tiempos muertos </a:t>
          </a:r>
          <a:r>
            <a:rPr lang="es-EC" sz="1400" dirty="0" smtClean="0"/>
            <a:t>y </a:t>
          </a:r>
          <a:r>
            <a:rPr lang="es-EC" sz="1400" b="1" dirty="0" smtClean="0"/>
            <a:t>una interrelación no definida con algunos procesos de otras direcciones</a:t>
          </a:r>
          <a:endParaRPr lang="es-EC" sz="1400" dirty="0"/>
        </a:p>
      </dgm:t>
    </dgm:pt>
    <dgm:pt modelId="{3255B04A-563A-414B-B397-5174A68A740B}" type="parTrans" cxnId="{122BDEA6-D09A-43BA-9C98-1302FC89B096}">
      <dgm:prSet/>
      <dgm:spPr/>
      <dgm:t>
        <a:bodyPr/>
        <a:lstStyle/>
        <a:p>
          <a:endParaRPr lang="es-EC"/>
        </a:p>
      </dgm:t>
    </dgm:pt>
    <dgm:pt modelId="{1210226E-6831-4548-BEF0-0EB0F39536E2}" type="sibTrans" cxnId="{122BDEA6-D09A-43BA-9C98-1302FC89B096}">
      <dgm:prSet/>
      <dgm:spPr/>
      <dgm:t>
        <a:bodyPr/>
        <a:lstStyle/>
        <a:p>
          <a:endParaRPr lang="es-EC"/>
        </a:p>
      </dgm:t>
    </dgm:pt>
    <dgm:pt modelId="{9EB4AA89-06DA-4709-A311-8109DE125383}">
      <dgm:prSet/>
      <dgm:spPr/>
      <dgm:t>
        <a:bodyPr/>
        <a:lstStyle/>
        <a:p>
          <a:r>
            <a:rPr lang="es-EC" dirty="0" smtClean="0"/>
            <a:t>Entre uno de los </a:t>
          </a:r>
          <a:r>
            <a:rPr lang="es-EC" b="1" dirty="0" smtClean="0"/>
            <a:t>problemas detectados </a:t>
          </a:r>
          <a:r>
            <a:rPr lang="es-EC" dirty="0" smtClean="0"/>
            <a:t>es la </a:t>
          </a:r>
          <a:r>
            <a:rPr lang="es-EC" b="1" dirty="0" smtClean="0"/>
            <a:t>falta de un sistema de gestión documenta</a:t>
          </a:r>
          <a:r>
            <a:rPr lang="es-EC" dirty="0" smtClean="0"/>
            <a:t>l</a:t>
          </a:r>
          <a:endParaRPr lang="es-EC" dirty="0"/>
        </a:p>
      </dgm:t>
    </dgm:pt>
    <dgm:pt modelId="{858075E3-7940-4312-AD7D-046BE398FBC3}" type="parTrans" cxnId="{ADDF1BB2-FAF8-4CCC-8631-DEBA0135BA1E}">
      <dgm:prSet/>
      <dgm:spPr/>
      <dgm:t>
        <a:bodyPr/>
        <a:lstStyle/>
        <a:p>
          <a:endParaRPr lang="es-EC"/>
        </a:p>
      </dgm:t>
    </dgm:pt>
    <dgm:pt modelId="{FCEFFE33-8115-4D41-B2A1-672821196A3C}" type="sibTrans" cxnId="{ADDF1BB2-FAF8-4CCC-8631-DEBA0135BA1E}">
      <dgm:prSet/>
      <dgm:spPr/>
      <dgm:t>
        <a:bodyPr/>
        <a:lstStyle/>
        <a:p>
          <a:endParaRPr lang="es-EC"/>
        </a:p>
      </dgm:t>
    </dgm:pt>
    <dgm:pt modelId="{383420FB-1257-4F89-A29B-2DDC88AE16A5}">
      <dgm:prSet/>
      <dgm:spPr/>
      <dgm:t>
        <a:bodyPr/>
        <a:lstStyle/>
        <a:p>
          <a:r>
            <a:rPr lang="es-EC" b="1" dirty="0" smtClean="0"/>
            <a:t>El tiempo invertido en las inspecciones de campo</a:t>
          </a:r>
          <a:r>
            <a:rPr lang="es-EC" dirty="0" smtClean="0"/>
            <a:t>, produce demoras para la entrega del informe final al usuario. </a:t>
          </a:r>
          <a:endParaRPr lang="es-EC" dirty="0"/>
        </a:p>
      </dgm:t>
    </dgm:pt>
    <dgm:pt modelId="{5A03B6E6-9951-40E2-B794-99A5613A4C69}" type="parTrans" cxnId="{D999FF0C-122F-4613-B69B-51819495396B}">
      <dgm:prSet/>
      <dgm:spPr/>
      <dgm:t>
        <a:bodyPr/>
        <a:lstStyle/>
        <a:p>
          <a:endParaRPr lang="es-EC"/>
        </a:p>
      </dgm:t>
    </dgm:pt>
    <dgm:pt modelId="{2AE936C1-760C-417A-AE41-17D6C15C016E}" type="sibTrans" cxnId="{D999FF0C-122F-4613-B69B-51819495396B}">
      <dgm:prSet/>
      <dgm:spPr/>
      <dgm:t>
        <a:bodyPr/>
        <a:lstStyle/>
        <a:p>
          <a:endParaRPr lang="es-EC"/>
        </a:p>
      </dgm:t>
    </dgm:pt>
    <dgm:pt modelId="{DD0857A2-CDEE-428C-85B1-E31A8B66A2D7}">
      <dgm:prSet/>
      <dgm:spPr/>
      <dgm:t>
        <a:bodyPr/>
        <a:lstStyle/>
        <a:p>
          <a:r>
            <a:rPr lang="es-EC" b="1" dirty="0" smtClean="0"/>
            <a:t>No existe </a:t>
          </a:r>
          <a:r>
            <a:rPr lang="es-EC" b="1" dirty="0" smtClean="0"/>
            <a:t>indicadores </a:t>
          </a:r>
          <a:r>
            <a:rPr lang="es-EC" b="1" dirty="0" smtClean="0"/>
            <a:t>de gestión</a:t>
          </a:r>
          <a:r>
            <a:rPr lang="es-EC" dirty="0" smtClean="0"/>
            <a:t>.  </a:t>
          </a:r>
          <a:endParaRPr lang="es-EC" dirty="0"/>
        </a:p>
      </dgm:t>
    </dgm:pt>
    <dgm:pt modelId="{80D5EEA0-6EEA-4476-AD4D-B5E25605518D}" type="parTrans" cxnId="{687250C0-F940-47F1-B982-6C6E796AB98E}">
      <dgm:prSet/>
      <dgm:spPr/>
      <dgm:t>
        <a:bodyPr/>
        <a:lstStyle/>
        <a:p>
          <a:endParaRPr lang="es-EC"/>
        </a:p>
      </dgm:t>
    </dgm:pt>
    <dgm:pt modelId="{1222DAC9-7A0C-40DE-B5D5-5A3265EB6AC0}" type="sibTrans" cxnId="{687250C0-F940-47F1-B982-6C6E796AB98E}">
      <dgm:prSet/>
      <dgm:spPr/>
      <dgm:t>
        <a:bodyPr/>
        <a:lstStyle/>
        <a:p>
          <a:endParaRPr lang="es-EC"/>
        </a:p>
      </dgm:t>
    </dgm:pt>
    <dgm:pt modelId="{238DFDEB-872D-4C89-A748-02A837EE7755}" type="pres">
      <dgm:prSet presAssocID="{A5784F08-3C6E-4B49-AACB-4839FB01E7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A697BF2-3653-4A47-9E88-2369F951BF1B}" type="pres">
      <dgm:prSet presAssocID="{DD0857A2-CDEE-428C-85B1-E31A8B66A2D7}" presName="boxAndChildren" presStyleCnt="0"/>
      <dgm:spPr/>
    </dgm:pt>
    <dgm:pt modelId="{5422C617-A020-4ED7-95F8-7FC9704F0F34}" type="pres">
      <dgm:prSet presAssocID="{DD0857A2-CDEE-428C-85B1-E31A8B66A2D7}" presName="parentTextBox" presStyleLbl="node1" presStyleIdx="0" presStyleCnt="7"/>
      <dgm:spPr/>
      <dgm:t>
        <a:bodyPr/>
        <a:lstStyle/>
        <a:p>
          <a:endParaRPr lang="es-EC"/>
        </a:p>
      </dgm:t>
    </dgm:pt>
    <dgm:pt modelId="{2DF566C4-78EC-4CA7-A4B9-4246E03B9447}" type="pres">
      <dgm:prSet presAssocID="{2AE936C1-760C-417A-AE41-17D6C15C016E}" presName="sp" presStyleCnt="0"/>
      <dgm:spPr/>
    </dgm:pt>
    <dgm:pt modelId="{577F75FB-D947-479E-8EB6-B2049C02D64E}" type="pres">
      <dgm:prSet presAssocID="{383420FB-1257-4F89-A29B-2DDC88AE16A5}" presName="arrowAndChildren" presStyleCnt="0"/>
      <dgm:spPr/>
    </dgm:pt>
    <dgm:pt modelId="{FDE3CDC7-B9A6-4D5D-B271-A596E2EA3753}" type="pres">
      <dgm:prSet presAssocID="{383420FB-1257-4F89-A29B-2DDC88AE16A5}" presName="parentTextArrow" presStyleLbl="node1" presStyleIdx="1" presStyleCnt="7"/>
      <dgm:spPr/>
      <dgm:t>
        <a:bodyPr/>
        <a:lstStyle/>
        <a:p>
          <a:endParaRPr lang="es-EC"/>
        </a:p>
      </dgm:t>
    </dgm:pt>
    <dgm:pt modelId="{4B84B390-3763-4AF3-93EB-057EB97F9E53}" type="pres">
      <dgm:prSet presAssocID="{FCEFFE33-8115-4D41-B2A1-672821196A3C}" presName="sp" presStyleCnt="0"/>
      <dgm:spPr/>
    </dgm:pt>
    <dgm:pt modelId="{F8DE4AF7-71B3-4AEE-AE91-6CD434C8DC56}" type="pres">
      <dgm:prSet presAssocID="{9EB4AA89-06DA-4709-A311-8109DE125383}" presName="arrowAndChildren" presStyleCnt="0"/>
      <dgm:spPr/>
    </dgm:pt>
    <dgm:pt modelId="{4C3055B3-B865-4328-99E1-D408942366B5}" type="pres">
      <dgm:prSet presAssocID="{9EB4AA89-06DA-4709-A311-8109DE125383}" presName="parentTextArrow" presStyleLbl="node1" presStyleIdx="2" presStyleCnt="7"/>
      <dgm:spPr/>
      <dgm:t>
        <a:bodyPr/>
        <a:lstStyle/>
        <a:p>
          <a:endParaRPr lang="es-EC"/>
        </a:p>
      </dgm:t>
    </dgm:pt>
    <dgm:pt modelId="{7C2982CB-4B95-47FE-84FB-FB12AE47171E}" type="pres">
      <dgm:prSet presAssocID="{1210226E-6831-4548-BEF0-0EB0F39536E2}" presName="sp" presStyleCnt="0"/>
      <dgm:spPr/>
    </dgm:pt>
    <dgm:pt modelId="{5E7D8C7E-1A83-49A8-B7A7-994281BA868B}" type="pres">
      <dgm:prSet presAssocID="{D24B414F-01E8-4A0A-B8E7-CD02A9AA422D}" presName="arrowAndChildren" presStyleCnt="0"/>
      <dgm:spPr/>
    </dgm:pt>
    <dgm:pt modelId="{9ACB4627-E882-4464-A33E-D1A008527239}" type="pres">
      <dgm:prSet presAssocID="{D24B414F-01E8-4A0A-B8E7-CD02A9AA422D}" presName="parentTextArrow" presStyleLbl="node1" presStyleIdx="3" presStyleCnt="7"/>
      <dgm:spPr/>
      <dgm:t>
        <a:bodyPr/>
        <a:lstStyle/>
        <a:p>
          <a:endParaRPr lang="es-EC"/>
        </a:p>
      </dgm:t>
    </dgm:pt>
    <dgm:pt modelId="{28C7D86B-353C-44AA-BAAA-8D3763D10C26}" type="pres">
      <dgm:prSet presAssocID="{364E689F-CC8B-4B7C-A942-CA00FD7C00C6}" presName="sp" presStyleCnt="0"/>
      <dgm:spPr/>
    </dgm:pt>
    <dgm:pt modelId="{63CF7572-5D86-48B9-990E-2320C8FB4C49}" type="pres">
      <dgm:prSet presAssocID="{61EC3E24-216D-4D1E-8705-595DB89A8C54}" presName="arrowAndChildren" presStyleCnt="0"/>
      <dgm:spPr/>
    </dgm:pt>
    <dgm:pt modelId="{5965119B-37E1-40C1-8CF1-70E390255E59}" type="pres">
      <dgm:prSet presAssocID="{61EC3E24-216D-4D1E-8705-595DB89A8C54}" presName="parentTextArrow" presStyleLbl="node1" presStyleIdx="4" presStyleCnt="7"/>
      <dgm:spPr/>
      <dgm:t>
        <a:bodyPr/>
        <a:lstStyle/>
        <a:p>
          <a:endParaRPr lang="es-EC"/>
        </a:p>
      </dgm:t>
    </dgm:pt>
    <dgm:pt modelId="{E3BFFF98-0D28-4C46-AE83-766156836EDF}" type="pres">
      <dgm:prSet presAssocID="{F9481D53-ADF9-4AF2-B350-637C5A279308}" presName="sp" presStyleCnt="0"/>
      <dgm:spPr/>
    </dgm:pt>
    <dgm:pt modelId="{EF39D47D-EBB8-4AF4-8157-77D6D60DA42D}" type="pres">
      <dgm:prSet presAssocID="{70299440-10B5-4791-A384-640558F9BBE8}" presName="arrowAndChildren" presStyleCnt="0"/>
      <dgm:spPr/>
    </dgm:pt>
    <dgm:pt modelId="{C4E9DD3E-471B-4663-9658-BB5B55763600}" type="pres">
      <dgm:prSet presAssocID="{70299440-10B5-4791-A384-640558F9BBE8}" presName="parentTextArrow" presStyleLbl="node1" presStyleIdx="5" presStyleCnt="7"/>
      <dgm:spPr/>
      <dgm:t>
        <a:bodyPr/>
        <a:lstStyle/>
        <a:p>
          <a:endParaRPr lang="es-EC"/>
        </a:p>
      </dgm:t>
    </dgm:pt>
    <dgm:pt modelId="{4BF73998-5F6A-48B1-BA32-4A787A9BB8A4}" type="pres">
      <dgm:prSet presAssocID="{E1CF5ED0-7A4D-4ADB-AAC7-B5AE055AF7AE}" presName="sp" presStyleCnt="0"/>
      <dgm:spPr/>
    </dgm:pt>
    <dgm:pt modelId="{C156A8DB-E8DB-4AD1-94E0-3993A63AFC00}" type="pres">
      <dgm:prSet presAssocID="{C26B83C8-A4C2-4C37-8F09-1233C7601BE1}" presName="arrowAndChildren" presStyleCnt="0"/>
      <dgm:spPr/>
    </dgm:pt>
    <dgm:pt modelId="{2A86C9D2-66D7-4971-A519-2D81E8A9E0D0}" type="pres">
      <dgm:prSet presAssocID="{C26B83C8-A4C2-4C37-8F09-1233C7601BE1}" presName="parentTextArrow" presStyleLbl="node1" presStyleIdx="6" presStyleCnt="7" custLinFactNeighborY="-15688"/>
      <dgm:spPr/>
      <dgm:t>
        <a:bodyPr/>
        <a:lstStyle/>
        <a:p>
          <a:endParaRPr lang="es-EC"/>
        </a:p>
      </dgm:t>
    </dgm:pt>
  </dgm:ptLst>
  <dgm:cxnLst>
    <dgm:cxn modelId="{687250C0-F940-47F1-B982-6C6E796AB98E}" srcId="{A5784F08-3C6E-4B49-AACB-4839FB01E7E1}" destId="{DD0857A2-CDEE-428C-85B1-E31A8B66A2D7}" srcOrd="6" destOrd="0" parTransId="{80D5EEA0-6EEA-4476-AD4D-B5E25605518D}" sibTransId="{1222DAC9-7A0C-40DE-B5D5-5A3265EB6AC0}"/>
    <dgm:cxn modelId="{122BDEA6-D09A-43BA-9C98-1302FC89B096}" srcId="{A5784F08-3C6E-4B49-AACB-4839FB01E7E1}" destId="{D24B414F-01E8-4A0A-B8E7-CD02A9AA422D}" srcOrd="3" destOrd="0" parTransId="{3255B04A-563A-414B-B397-5174A68A740B}" sibTransId="{1210226E-6831-4548-BEF0-0EB0F39536E2}"/>
    <dgm:cxn modelId="{D999FF0C-122F-4613-B69B-51819495396B}" srcId="{A5784F08-3C6E-4B49-AACB-4839FB01E7E1}" destId="{383420FB-1257-4F89-A29B-2DDC88AE16A5}" srcOrd="5" destOrd="0" parTransId="{5A03B6E6-9951-40E2-B794-99A5613A4C69}" sibTransId="{2AE936C1-760C-417A-AE41-17D6C15C016E}"/>
    <dgm:cxn modelId="{A53114BD-926F-4190-94B3-7EC1F4FB55E9}" type="presOf" srcId="{61EC3E24-216D-4D1E-8705-595DB89A8C54}" destId="{5965119B-37E1-40C1-8CF1-70E390255E59}" srcOrd="0" destOrd="0" presId="urn:microsoft.com/office/officeart/2005/8/layout/process4"/>
    <dgm:cxn modelId="{9CD5C16D-6EDC-49E9-A1E7-63F5A4DA050C}" type="presOf" srcId="{A5784F08-3C6E-4B49-AACB-4839FB01E7E1}" destId="{238DFDEB-872D-4C89-A748-02A837EE7755}" srcOrd="0" destOrd="0" presId="urn:microsoft.com/office/officeart/2005/8/layout/process4"/>
    <dgm:cxn modelId="{0B8FD603-4E98-408A-B739-FF7E921AA7BD}" type="presOf" srcId="{D24B414F-01E8-4A0A-B8E7-CD02A9AA422D}" destId="{9ACB4627-E882-4464-A33E-D1A008527239}" srcOrd="0" destOrd="0" presId="urn:microsoft.com/office/officeart/2005/8/layout/process4"/>
    <dgm:cxn modelId="{291A67BD-44D5-4156-B16B-39C223D7FFAD}" type="presOf" srcId="{C26B83C8-A4C2-4C37-8F09-1233C7601BE1}" destId="{2A86C9D2-66D7-4971-A519-2D81E8A9E0D0}" srcOrd="0" destOrd="0" presId="urn:microsoft.com/office/officeart/2005/8/layout/process4"/>
    <dgm:cxn modelId="{ADDF1BB2-FAF8-4CCC-8631-DEBA0135BA1E}" srcId="{A5784F08-3C6E-4B49-AACB-4839FB01E7E1}" destId="{9EB4AA89-06DA-4709-A311-8109DE125383}" srcOrd="4" destOrd="0" parTransId="{858075E3-7940-4312-AD7D-046BE398FBC3}" sibTransId="{FCEFFE33-8115-4D41-B2A1-672821196A3C}"/>
    <dgm:cxn modelId="{4AF91284-9675-4350-99FF-015D5234D969}" srcId="{A5784F08-3C6E-4B49-AACB-4839FB01E7E1}" destId="{70299440-10B5-4791-A384-640558F9BBE8}" srcOrd="1" destOrd="0" parTransId="{C6EDCA2E-2BD2-4D20-AE4B-3C67FEEB5D3F}" sibTransId="{F9481D53-ADF9-4AF2-B350-637C5A279308}"/>
    <dgm:cxn modelId="{71194FD7-36FD-4A05-8843-64A8D516F0BC}" type="presOf" srcId="{9EB4AA89-06DA-4709-A311-8109DE125383}" destId="{4C3055B3-B865-4328-99E1-D408942366B5}" srcOrd="0" destOrd="0" presId="urn:microsoft.com/office/officeart/2005/8/layout/process4"/>
    <dgm:cxn modelId="{84C27647-D710-407F-B301-12D4C84491D5}" type="presOf" srcId="{DD0857A2-CDEE-428C-85B1-E31A8B66A2D7}" destId="{5422C617-A020-4ED7-95F8-7FC9704F0F34}" srcOrd="0" destOrd="0" presId="urn:microsoft.com/office/officeart/2005/8/layout/process4"/>
    <dgm:cxn modelId="{68EFE9CB-3F3E-4F32-8B40-08935FF04157}" type="presOf" srcId="{70299440-10B5-4791-A384-640558F9BBE8}" destId="{C4E9DD3E-471B-4663-9658-BB5B55763600}" srcOrd="0" destOrd="0" presId="urn:microsoft.com/office/officeart/2005/8/layout/process4"/>
    <dgm:cxn modelId="{56BCBD30-281E-4AD7-BB0C-C8630073A080}" srcId="{A5784F08-3C6E-4B49-AACB-4839FB01E7E1}" destId="{C26B83C8-A4C2-4C37-8F09-1233C7601BE1}" srcOrd="0" destOrd="0" parTransId="{0E3A8314-827D-475A-AEA6-98B026A3AC62}" sibTransId="{E1CF5ED0-7A4D-4ADB-AAC7-B5AE055AF7AE}"/>
    <dgm:cxn modelId="{A17A34FD-1C24-4FAE-AFC2-6289FD706DEE}" srcId="{A5784F08-3C6E-4B49-AACB-4839FB01E7E1}" destId="{61EC3E24-216D-4D1E-8705-595DB89A8C54}" srcOrd="2" destOrd="0" parTransId="{FCE9A68B-1244-4779-AC8B-04EC41271EE7}" sibTransId="{364E689F-CC8B-4B7C-A942-CA00FD7C00C6}"/>
    <dgm:cxn modelId="{5E4E9A66-0B5D-4DBC-8DCE-17E09196E6E7}" type="presOf" srcId="{383420FB-1257-4F89-A29B-2DDC88AE16A5}" destId="{FDE3CDC7-B9A6-4D5D-B271-A596E2EA3753}" srcOrd="0" destOrd="0" presId="urn:microsoft.com/office/officeart/2005/8/layout/process4"/>
    <dgm:cxn modelId="{D3B489A0-7A36-4EF7-877A-1C1D7F70F5A2}" type="presParOf" srcId="{238DFDEB-872D-4C89-A748-02A837EE7755}" destId="{7A697BF2-3653-4A47-9E88-2369F951BF1B}" srcOrd="0" destOrd="0" presId="urn:microsoft.com/office/officeart/2005/8/layout/process4"/>
    <dgm:cxn modelId="{76699180-4DF4-4696-84E8-ED48C8AFD5D1}" type="presParOf" srcId="{7A697BF2-3653-4A47-9E88-2369F951BF1B}" destId="{5422C617-A020-4ED7-95F8-7FC9704F0F34}" srcOrd="0" destOrd="0" presId="urn:microsoft.com/office/officeart/2005/8/layout/process4"/>
    <dgm:cxn modelId="{73BEB807-F8DE-484E-BD4C-D317FB34A118}" type="presParOf" srcId="{238DFDEB-872D-4C89-A748-02A837EE7755}" destId="{2DF566C4-78EC-4CA7-A4B9-4246E03B9447}" srcOrd="1" destOrd="0" presId="urn:microsoft.com/office/officeart/2005/8/layout/process4"/>
    <dgm:cxn modelId="{AB0794D5-2143-4490-B1AD-67A7BC70F04C}" type="presParOf" srcId="{238DFDEB-872D-4C89-A748-02A837EE7755}" destId="{577F75FB-D947-479E-8EB6-B2049C02D64E}" srcOrd="2" destOrd="0" presId="urn:microsoft.com/office/officeart/2005/8/layout/process4"/>
    <dgm:cxn modelId="{A5BA6CB0-FD37-4678-BECA-43F975D91CB3}" type="presParOf" srcId="{577F75FB-D947-479E-8EB6-B2049C02D64E}" destId="{FDE3CDC7-B9A6-4D5D-B271-A596E2EA3753}" srcOrd="0" destOrd="0" presId="urn:microsoft.com/office/officeart/2005/8/layout/process4"/>
    <dgm:cxn modelId="{45C649DC-A91E-495C-9FA1-C07B0C96EF83}" type="presParOf" srcId="{238DFDEB-872D-4C89-A748-02A837EE7755}" destId="{4B84B390-3763-4AF3-93EB-057EB97F9E53}" srcOrd="3" destOrd="0" presId="urn:microsoft.com/office/officeart/2005/8/layout/process4"/>
    <dgm:cxn modelId="{A6F7A072-3E9A-4B72-BE60-3764B8D6D5A2}" type="presParOf" srcId="{238DFDEB-872D-4C89-A748-02A837EE7755}" destId="{F8DE4AF7-71B3-4AEE-AE91-6CD434C8DC56}" srcOrd="4" destOrd="0" presId="urn:microsoft.com/office/officeart/2005/8/layout/process4"/>
    <dgm:cxn modelId="{F6E19637-9C17-4DC0-B8E4-93DC978ACA37}" type="presParOf" srcId="{F8DE4AF7-71B3-4AEE-AE91-6CD434C8DC56}" destId="{4C3055B3-B865-4328-99E1-D408942366B5}" srcOrd="0" destOrd="0" presId="urn:microsoft.com/office/officeart/2005/8/layout/process4"/>
    <dgm:cxn modelId="{E4DF84C9-1926-4384-B2CD-EE969B5EB381}" type="presParOf" srcId="{238DFDEB-872D-4C89-A748-02A837EE7755}" destId="{7C2982CB-4B95-47FE-84FB-FB12AE47171E}" srcOrd="5" destOrd="0" presId="urn:microsoft.com/office/officeart/2005/8/layout/process4"/>
    <dgm:cxn modelId="{EB700B57-9D2F-4D1D-8532-E475949817D1}" type="presParOf" srcId="{238DFDEB-872D-4C89-A748-02A837EE7755}" destId="{5E7D8C7E-1A83-49A8-B7A7-994281BA868B}" srcOrd="6" destOrd="0" presId="urn:microsoft.com/office/officeart/2005/8/layout/process4"/>
    <dgm:cxn modelId="{AA94D06A-927D-4737-8609-AAA4F625F7ED}" type="presParOf" srcId="{5E7D8C7E-1A83-49A8-B7A7-994281BA868B}" destId="{9ACB4627-E882-4464-A33E-D1A008527239}" srcOrd="0" destOrd="0" presId="urn:microsoft.com/office/officeart/2005/8/layout/process4"/>
    <dgm:cxn modelId="{5763CD3A-2AD8-4FCC-A824-4786DA06A1BD}" type="presParOf" srcId="{238DFDEB-872D-4C89-A748-02A837EE7755}" destId="{28C7D86B-353C-44AA-BAAA-8D3763D10C26}" srcOrd="7" destOrd="0" presId="urn:microsoft.com/office/officeart/2005/8/layout/process4"/>
    <dgm:cxn modelId="{16B8EA92-BE0E-4506-87BB-5E8F74659CBA}" type="presParOf" srcId="{238DFDEB-872D-4C89-A748-02A837EE7755}" destId="{63CF7572-5D86-48B9-990E-2320C8FB4C49}" srcOrd="8" destOrd="0" presId="urn:microsoft.com/office/officeart/2005/8/layout/process4"/>
    <dgm:cxn modelId="{EDEC57E5-D800-483F-81A9-E855E8A97250}" type="presParOf" srcId="{63CF7572-5D86-48B9-990E-2320C8FB4C49}" destId="{5965119B-37E1-40C1-8CF1-70E390255E59}" srcOrd="0" destOrd="0" presId="urn:microsoft.com/office/officeart/2005/8/layout/process4"/>
    <dgm:cxn modelId="{176A05F1-2771-40EC-B070-A3F0F6F2F805}" type="presParOf" srcId="{238DFDEB-872D-4C89-A748-02A837EE7755}" destId="{E3BFFF98-0D28-4C46-AE83-766156836EDF}" srcOrd="9" destOrd="0" presId="urn:microsoft.com/office/officeart/2005/8/layout/process4"/>
    <dgm:cxn modelId="{13DBB4C7-7AC2-4F37-95BB-39B6B3EEED9E}" type="presParOf" srcId="{238DFDEB-872D-4C89-A748-02A837EE7755}" destId="{EF39D47D-EBB8-4AF4-8157-77D6D60DA42D}" srcOrd="10" destOrd="0" presId="urn:microsoft.com/office/officeart/2005/8/layout/process4"/>
    <dgm:cxn modelId="{0EC83501-B8E7-4D0F-8244-D9D10C3456C6}" type="presParOf" srcId="{EF39D47D-EBB8-4AF4-8157-77D6D60DA42D}" destId="{C4E9DD3E-471B-4663-9658-BB5B55763600}" srcOrd="0" destOrd="0" presId="urn:microsoft.com/office/officeart/2005/8/layout/process4"/>
    <dgm:cxn modelId="{4DC3AB82-2474-4B43-BA43-2F3507190C85}" type="presParOf" srcId="{238DFDEB-872D-4C89-A748-02A837EE7755}" destId="{4BF73998-5F6A-48B1-BA32-4A787A9BB8A4}" srcOrd="11" destOrd="0" presId="urn:microsoft.com/office/officeart/2005/8/layout/process4"/>
    <dgm:cxn modelId="{233C934F-A713-41A7-9AFE-12777E34FE31}" type="presParOf" srcId="{238DFDEB-872D-4C89-A748-02A837EE7755}" destId="{C156A8DB-E8DB-4AD1-94E0-3993A63AFC00}" srcOrd="12" destOrd="0" presId="urn:microsoft.com/office/officeart/2005/8/layout/process4"/>
    <dgm:cxn modelId="{4AFA5394-DB84-453F-8E91-ED5BC193A555}" type="presParOf" srcId="{C156A8DB-E8DB-4AD1-94E0-3993A63AFC00}" destId="{2A86C9D2-66D7-4971-A519-2D81E8A9E0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B132E6-2829-4B6C-9B05-699127B98D69}" type="doc">
      <dgm:prSet loTypeId="urn:microsoft.com/office/officeart/2005/8/layout/vList3" loCatId="list" qsTypeId="urn:microsoft.com/office/officeart/2005/8/quickstyle/simple3" qsCatId="simple" csTypeId="urn:microsoft.com/office/officeart/2005/8/colors/colorful5" csCatId="colorful" phldr="1"/>
      <dgm:spPr/>
    </dgm:pt>
    <dgm:pt modelId="{E138A3FA-4647-4201-9CA8-A58D06659C6E}">
      <dgm:prSet phldrT="[Texto]"/>
      <dgm:spPr/>
      <dgm:t>
        <a:bodyPr/>
        <a:lstStyle/>
        <a:p>
          <a:r>
            <a:rPr lang="es-EC" b="1" dirty="0" smtClean="0"/>
            <a:t>Implementar el manual de procesos </a:t>
          </a:r>
          <a:r>
            <a:rPr lang="es-EC" dirty="0" smtClean="0"/>
            <a:t>en la Dirección de Gestión Territorial</a:t>
          </a:r>
          <a:endParaRPr lang="es-EC" dirty="0"/>
        </a:p>
      </dgm:t>
    </dgm:pt>
    <dgm:pt modelId="{F7E4A3AD-4AA9-4423-9AE2-27CA3B297738}" type="parTrans" cxnId="{8B2221B0-4568-4B91-8D35-1196D6CAD34A}">
      <dgm:prSet/>
      <dgm:spPr/>
      <dgm:t>
        <a:bodyPr/>
        <a:lstStyle/>
        <a:p>
          <a:endParaRPr lang="es-EC"/>
        </a:p>
      </dgm:t>
    </dgm:pt>
    <dgm:pt modelId="{60318D98-F8C8-4C5F-9126-735AAD4E810E}" type="sibTrans" cxnId="{8B2221B0-4568-4B91-8D35-1196D6CAD34A}">
      <dgm:prSet/>
      <dgm:spPr/>
      <dgm:t>
        <a:bodyPr/>
        <a:lstStyle/>
        <a:p>
          <a:endParaRPr lang="es-EC"/>
        </a:p>
      </dgm:t>
    </dgm:pt>
    <dgm:pt modelId="{5C798EDD-240E-4113-8736-F5B9B8D72622}">
      <dgm:prSet/>
      <dgm:spPr/>
      <dgm:t>
        <a:bodyPr/>
        <a:lstStyle/>
        <a:p>
          <a:r>
            <a:rPr lang="es-EC" b="1" dirty="0" smtClean="0"/>
            <a:t>Proponer la implementación de un sistema de gestión documental completo </a:t>
          </a:r>
          <a:r>
            <a:rPr lang="es-EC" dirty="0" smtClean="0"/>
            <a:t>que permita dar seguimiento a los trámites</a:t>
          </a:r>
          <a:endParaRPr lang="es-EC" dirty="0"/>
        </a:p>
      </dgm:t>
    </dgm:pt>
    <dgm:pt modelId="{88CF09A6-84A6-472F-93F0-8FD4C0EE7DE4}" type="parTrans" cxnId="{EB9085E1-0C16-47F6-816B-6B31D11301A8}">
      <dgm:prSet/>
      <dgm:spPr/>
      <dgm:t>
        <a:bodyPr/>
        <a:lstStyle/>
        <a:p>
          <a:endParaRPr lang="es-EC"/>
        </a:p>
      </dgm:t>
    </dgm:pt>
    <dgm:pt modelId="{929E900D-920A-4C5E-87F2-2C017238B32B}" type="sibTrans" cxnId="{EB9085E1-0C16-47F6-816B-6B31D11301A8}">
      <dgm:prSet/>
      <dgm:spPr/>
      <dgm:t>
        <a:bodyPr/>
        <a:lstStyle/>
        <a:p>
          <a:endParaRPr lang="es-EC"/>
        </a:p>
      </dgm:t>
    </dgm:pt>
    <dgm:pt modelId="{A2B184CB-E018-4129-977E-67BAA227A484}">
      <dgm:prSet/>
      <dgm:spPr/>
      <dgm:t>
        <a:bodyPr/>
        <a:lstStyle/>
        <a:p>
          <a:r>
            <a:rPr lang="es-EC" dirty="0" smtClean="0"/>
            <a:t>En lo que respecta a la demora de la entrega de informes finales, se propone como una </a:t>
          </a:r>
          <a:r>
            <a:rPr lang="es-EC" b="1" dirty="0" smtClean="0"/>
            <a:t>opción de mejora la delegación de la firma de legalización</a:t>
          </a:r>
          <a:r>
            <a:rPr lang="es-EC" dirty="0" smtClean="0"/>
            <a:t> sea realizada por el Responsable de la unidad respectiva y de esta manera se pretende también liberar de carga de trabajo al Director del área. </a:t>
          </a:r>
          <a:endParaRPr lang="es-EC" dirty="0"/>
        </a:p>
      </dgm:t>
    </dgm:pt>
    <dgm:pt modelId="{1AB07E3D-C3A3-4CC7-991A-41CE4A2875B3}" type="parTrans" cxnId="{B88B2D5D-2976-4D1C-BB60-6A8BC2C49240}">
      <dgm:prSet/>
      <dgm:spPr/>
      <dgm:t>
        <a:bodyPr/>
        <a:lstStyle/>
        <a:p>
          <a:endParaRPr lang="es-EC"/>
        </a:p>
      </dgm:t>
    </dgm:pt>
    <dgm:pt modelId="{B71DA06A-E9A4-4CAB-A819-513EAC8990E5}" type="sibTrans" cxnId="{B88B2D5D-2976-4D1C-BB60-6A8BC2C49240}">
      <dgm:prSet/>
      <dgm:spPr/>
      <dgm:t>
        <a:bodyPr/>
        <a:lstStyle/>
        <a:p>
          <a:endParaRPr lang="es-EC"/>
        </a:p>
      </dgm:t>
    </dgm:pt>
    <dgm:pt modelId="{762E95BC-E699-457C-8AB5-8303DE3CC660}">
      <dgm:prSet/>
      <dgm:spPr/>
      <dgm:t>
        <a:bodyPr/>
        <a:lstStyle/>
        <a:p>
          <a:r>
            <a:rPr lang="es-EC" dirty="0" smtClean="0"/>
            <a:t>Las inspecciones de campo, deberían </a:t>
          </a:r>
          <a:r>
            <a:rPr lang="es-EC" b="1" dirty="0" smtClean="0"/>
            <a:t>ejecutarse en base a un cronograma de actividades y coordinación con la Dirección Administrativa</a:t>
          </a:r>
          <a:endParaRPr lang="es-EC" dirty="0"/>
        </a:p>
      </dgm:t>
    </dgm:pt>
    <dgm:pt modelId="{43091759-A92D-4765-AE25-08EB67671883}" type="parTrans" cxnId="{910A98B9-9D5C-480F-9776-236E5B8137D1}">
      <dgm:prSet/>
      <dgm:spPr/>
      <dgm:t>
        <a:bodyPr/>
        <a:lstStyle/>
        <a:p>
          <a:endParaRPr lang="es-EC"/>
        </a:p>
      </dgm:t>
    </dgm:pt>
    <dgm:pt modelId="{B9F52FC4-96DE-40F2-B041-94BFC44324A6}" type="sibTrans" cxnId="{910A98B9-9D5C-480F-9776-236E5B8137D1}">
      <dgm:prSet/>
      <dgm:spPr/>
      <dgm:t>
        <a:bodyPr/>
        <a:lstStyle/>
        <a:p>
          <a:endParaRPr lang="es-EC"/>
        </a:p>
      </dgm:t>
    </dgm:pt>
    <dgm:pt modelId="{7E3DBF5F-BAD8-456C-8093-2A8DF23FD477}">
      <dgm:prSet/>
      <dgm:spPr/>
      <dgm:t>
        <a:bodyPr/>
        <a:lstStyle/>
        <a:p>
          <a:r>
            <a:rPr lang="es-EC" b="1" dirty="0" smtClean="0"/>
            <a:t>Adoptar nuevas herramientas como el sistema de trámites y servicios al ciudadano </a:t>
          </a:r>
          <a:r>
            <a:rPr lang="es-EC" dirty="0" smtClean="0"/>
            <a:t>que permitan fortalecer y mejorar la gestión  de los procesos de la Dirección de Gestión Territorial </a:t>
          </a:r>
          <a:endParaRPr lang="es-EC" dirty="0"/>
        </a:p>
      </dgm:t>
    </dgm:pt>
    <dgm:pt modelId="{069EEF3C-8444-4515-9550-1B9F6E8D2B78}" type="parTrans" cxnId="{EF4CEAB3-F894-457A-A6DA-503FA0EE031A}">
      <dgm:prSet/>
      <dgm:spPr/>
      <dgm:t>
        <a:bodyPr/>
        <a:lstStyle/>
        <a:p>
          <a:endParaRPr lang="es-EC"/>
        </a:p>
      </dgm:t>
    </dgm:pt>
    <dgm:pt modelId="{0AAC39FA-4058-45B7-A5FC-6561451C4480}" type="sibTrans" cxnId="{EF4CEAB3-F894-457A-A6DA-503FA0EE031A}">
      <dgm:prSet/>
      <dgm:spPr/>
      <dgm:t>
        <a:bodyPr/>
        <a:lstStyle/>
        <a:p>
          <a:endParaRPr lang="es-EC"/>
        </a:p>
      </dgm:t>
    </dgm:pt>
    <dgm:pt modelId="{48FC145E-BD03-4741-ADD0-C47DDF028E26}">
      <dgm:prSet/>
      <dgm:spPr/>
      <dgm:t>
        <a:bodyPr/>
        <a:lstStyle/>
        <a:p>
          <a:r>
            <a:rPr lang="es-EC" b="1" dirty="0" smtClean="0"/>
            <a:t>Implementar y dar seguimiento a los indicadores de gestión</a:t>
          </a:r>
          <a:r>
            <a:rPr lang="es-EC" dirty="0" smtClean="0"/>
            <a:t>, con la ayuda de un sistema o programa informático a fin de verificar el cumplimiento de las metas y tiempos establecidos para los procesos en estudio.</a:t>
          </a:r>
          <a:endParaRPr lang="es-EC" dirty="0"/>
        </a:p>
      </dgm:t>
    </dgm:pt>
    <dgm:pt modelId="{81E63BAB-9654-4A3F-AD1A-14193D72BA63}" type="parTrans" cxnId="{651B7CFB-0090-4ADD-B8B0-B231BBFDE47D}">
      <dgm:prSet/>
      <dgm:spPr/>
      <dgm:t>
        <a:bodyPr/>
        <a:lstStyle/>
        <a:p>
          <a:endParaRPr lang="es-EC"/>
        </a:p>
      </dgm:t>
    </dgm:pt>
    <dgm:pt modelId="{1E0F786F-A9C4-485C-95AD-2D1E5451C1DC}" type="sibTrans" cxnId="{651B7CFB-0090-4ADD-B8B0-B231BBFDE47D}">
      <dgm:prSet/>
      <dgm:spPr/>
      <dgm:t>
        <a:bodyPr/>
        <a:lstStyle/>
        <a:p>
          <a:endParaRPr lang="es-EC"/>
        </a:p>
      </dgm:t>
    </dgm:pt>
    <dgm:pt modelId="{53A56B41-184B-435C-92C8-C9F4A639CC52}" type="pres">
      <dgm:prSet presAssocID="{2FB132E6-2829-4B6C-9B05-699127B98D69}" presName="linearFlow" presStyleCnt="0">
        <dgm:presLayoutVars>
          <dgm:dir/>
          <dgm:resizeHandles val="exact"/>
        </dgm:presLayoutVars>
      </dgm:prSet>
      <dgm:spPr/>
    </dgm:pt>
    <dgm:pt modelId="{994B82BD-6DC4-4E02-9373-71888531C9DD}" type="pres">
      <dgm:prSet presAssocID="{E138A3FA-4647-4201-9CA8-A58D06659C6E}" presName="composite" presStyleCnt="0"/>
      <dgm:spPr/>
    </dgm:pt>
    <dgm:pt modelId="{FA94E380-8CF1-4CB0-ABF7-21A05802F8B8}" type="pres">
      <dgm:prSet presAssocID="{E138A3FA-4647-4201-9CA8-A58D06659C6E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EA4C26-D0B5-48B7-B4B4-B31B839CB936}" type="pres">
      <dgm:prSet presAssocID="{E138A3FA-4647-4201-9CA8-A58D06659C6E}" presName="txShp" presStyleLbl="node1" presStyleIdx="0" presStyleCnt="6" custScaleX="124317" custLinFactNeighborX="13029" custLinFactNeighborY="-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EDEF8B-8C15-40CF-82CE-8D68BF7A19C2}" type="pres">
      <dgm:prSet presAssocID="{60318D98-F8C8-4C5F-9126-735AAD4E810E}" presName="spacing" presStyleCnt="0"/>
      <dgm:spPr/>
    </dgm:pt>
    <dgm:pt modelId="{CD6588D5-1F17-4E99-8B7B-1828A90C2A2F}" type="pres">
      <dgm:prSet presAssocID="{5C798EDD-240E-4113-8736-F5B9B8D72622}" presName="composite" presStyleCnt="0"/>
      <dgm:spPr/>
    </dgm:pt>
    <dgm:pt modelId="{72A69CAD-0BCC-4294-94EE-FDE372B67347}" type="pres">
      <dgm:prSet presAssocID="{5C798EDD-240E-4113-8736-F5B9B8D72622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F448C99-1F71-41C0-963F-7CA1601A8491}" type="pres">
      <dgm:prSet presAssocID="{5C798EDD-240E-4113-8736-F5B9B8D72622}" presName="txShp" presStyleLbl="node1" presStyleIdx="1" presStyleCnt="6" custScaleX="124317" custLinFactNeighborX="13029" custLinFactNeighborY="-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F8A95D-02E1-45AA-9A9A-D694F30B1282}" type="pres">
      <dgm:prSet presAssocID="{929E900D-920A-4C5E-87F2-2C017238B32B}" presName="spacing" presStyleCnt="0"/>
      <dgm:spPr/>
    </dgm:pt>
    <dgm:pt modelId="{97D3A677-CC6C-49E0-8A37-5B59F87EEA5F}" type="pres">
      <dgm:prSet presAssocID="{A2B184CB-E018-4129-977E-67BAA227A484}" presName="composite" presStyleCnt="0"/>
      <dgm:spPr/>
    </dgm:pt>
    <dgm:pt modelId="{D67D5E01-8B8A-405B-B4F4-064AF5CFB712}" type="pres">
      <dgm:prSet presAssocID="{A2B184CB-E018-4129-977E-67BAA227A484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B4E5DF3-A886-4478-A942-3DDB68D6FA8E}" type="pres">
      <dgm:prSet presAssocID="{A2B184CB-E018-4129-977E-67BAA227A484}" presName="txShp" presStyleLbl="node1" presStyleIdx="2" presStyleCnt="6" custScaleX="124317" custLinFactNeighborX="13029" custLinFactNeighborY="-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16E654-25C2-4146-8DB2-61C284055A11}" type="pres">
      <dgm:prSet presAssocID="{B71DA06A-E9A4-4CAB-A819-513EAC8990E5}" presName="spacing" presStyleCnt="0"/>
      <dgm:spPr/>
    </dgm:pt>
    <dgm:pt modelId="{616D2840-A841-400D-B7CA-E2AE6EF20D63}" type="pres">
      <dgm:prSet presAssocID="{762E95BC-E699-457C-8AB5-8303DE3CC660}" presName="composite" presStyleCnt="0"/>
      <dgm:spPr/>
    </dgm:pt>
    <dgm:pt modelId="{BD4709F9-DD17-464E-AA69-BF339981CD3A}" type="pres">
      <dgm:prSet presAssocID="{762E95BC-E699-457C-8AB5-8303DE3CC660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7F6FDB8-71D0-4002-BDB6-3A37ED7D8FB0}" type="pres">
      <dgm:prSet presAssocID="{762E95BC-E699-457C-8AB5-8303DE3CC660}" presName="txShp" presStyleLbl="node1" presStyleIdx="3" presStyleCnt="6" custScaleX="124317" custLinFactNeighborX="13029" custLinFactNeighborY="-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8C07E8-EAA8-434E-9DC2-C55330320DBD}" type="pres">
      <dgm:prSet presAssocID="{B9F52FC4-96DE-40F2-B041-94BFC44324A6}" presName="spacing" presStyleCnt="0"/>
      <dgm:spPr/>
    </dgm:pt>
    <dgm:pt modelId="{05F760B7-0340-4EA0-8B77-22EE4574D97C}" type="pres">
      <dgm:prSet presAssocID="{7E3DBF5F-BAD8-456C-8093-2A8DF23FD477}" presName="composite" presStyleCnt="0"/>
      <dgm:spPr/>
    </dgm:pt>
    <dgm:pt modelId="{66922059-DA43-44C2-9439-7056516A70DF}" type="pres">
      <dgm:prSet presAssocID="{7E3DBF5F-BAD8-456C-8093-2A8DF23FD477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97E5539-3CCF-4BC6-9F01-B52C9169A2B4}" type="pres">
      <dgm:prSet presAssocID="{7E3DBF5F-BAD8-456C-8093-2A8DF23FD477}" presName="txShp" presStyleLbl="node1" presStyleIdx="4" presStyleCnt="6" custScaleX="124317" custLinFactNeighborX="13029" custLinFactNeighborY="-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A55DAE-C561-4791-9EFB-284232BBC24C}" type="pres">
      <dgm:prSet presAssocID="{0AAC39FA-4058-45B7-A5FC-6561451C4480}" presName="spacing" presStyleCnt="0"/>
      <dgm:spPr/>
    </dgm:pt>
    <dgm:pt modelId="{D7465626-CDBB-45AA-A326-DF147522B232}" type="pres">
      <dgm:prSet presAssocID="{48FC145E-BD03-4741-ADD0-C47DDF028E26}" presName="composite" presStyleCnt="0"/>
      <dgm:spPr/>
    </dgm:pt>
    <dgm:pt modelId="{5546F9ED-DCCE-4EFC-AA9B-1EBE63190C16}" type="pres">
      <dgm:prSet presAssocID="{48FC145E-BD03-4741-ADD0-C47DDF028E26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E474AA1-9082-4CE0-B638-F90770C638CB}" type="pres">
      <dgm:prSet presAssocID="{48FC145E-BD03-4741-ADD0-C47DDF028E26}" presName="txShp" presStyleLbl="node1" presStyleIdx="5" presStyleCnt="6" custScaleX="124317" custLinFactNeighborX="13029" custLinFactNeighborY="-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0A98B9-9D5C-480F-9776-236E5B8137D1}" srcId="{2FB132E6-2829-4B6C-9B05-699127B98D69}" destId="{762E95BC-E699-457C-8AB5-8303DE3CC660}" srcOrd="3" destOrd="0" parTransId="{43091759-A92D-4765-AE25-08EB67671883}" sibTransId="{B9F52FC4-96DE-40F2-B041-94BFC44324A6}"/>
    <dgm:cxn modelId="{89E61CF5-634F-4603-9CD1-654F94841003}" type="presOf" srcId="{762E95BC-E699-457C-8AB5-8303DE3CC660}" destId="{17F6FDB8-71D0-4002-BDB6-3A37ED7D8FB0}" srcOrd="0" destOrd="0" presId="urn:microsoft.com/office/officeart/2005/8/layout/vList3"/>
    <dgm:cxn modelId="{A5037A96-D6F2-432A-9EDB-BFD00A6B68AB}" type="presOf" srcId="{A2B184CB-E018-4129-977E-67BAA227A484}" destId="{EB4E5DF3-A886-4478-A942-3DDB68D6FA8E}" srcOrd="0" destOrd="0" presId="urn:microsoft.com/office/officeart/2005/8/layout/vList3"/>
    <dgm:cxn modelId="{D54E81FE-EBBC-4C01-AA1B-FA6C7C402331}" type="presOf" srcId="{48FC145E-BD03-4741-ADD0-C47DDF028E26}" destId="{FE474AA1-9082-4CE0-B638-F90770C638CB}" srcOrd="0" destOrd="0" presId="urn:microsoft.com/office/officeart/2005/8/layout/vList3"/>
    <dgm:cxn modelId="{CC8F876D-00F2-4F81-B3FF-0AD282030CE3}" type="presOf" srcId="{5C798EDD-240E-4113-8736-F5B9B8D72622}" destId="{0F448C99-1F71-41C0-963F-7CA1601A8491}" srcOrd="0" destOrd="0" presId="urn:microsoft.com/office/officeart/2005/8/layout/vList3"/>
    <dgm:cxn modelId="{EB9085E1-0C16-47F6-816B-6B31D11301A8}" srcId="{2FB132E6-2829-4B6C-9B05-699127B98D69}" destId="{5C798EDD-240E-4113-8736-F5B9B8D72622}" srcOrd="1" destOrd="0" parTransId="{88CF09A6-84A6-472F-93F0-8FD4C0EE7DE4}" sibTransId="{929E900D-920A-4C5E-87F2-2C017238B32B}"/>
    <dgm:cxn modelId="{B88B2D5D-2976-4D1C-BB60-6A8BC2C49240}" srcId="{2FB132E6-2829-4B6C-9B05-699127B98D69}" destId="{A2B184CB-E018-4129-977E-67BAA227A484}" srcOrd="2" destOrd="0" parTransId="{1AB07E3D-C3A3-4CC7-991A-41CE4A2875B3}" sibTransId="{B71DA06A-E9A4-4CAB-A819-513EAC8990E5}"/>
    <dgm:cxn modelId="{E5F69EFB-7D38-4ED6-8B1C-14CE9B768B2B}" type="presOf" srcId="{2FB132E6-2829-4B6C-9B05-699127B98D69}" destId="{53A56B41-184B-435C-92C8-C9F4A639CC52}" srcOrd="0" destOrd="0" presId="urn:microsoft.com/office/officeart/2005/8/layout/vList3"/>
    <dgm:cxn modelId="{651B7CFB-0090-4ADD-B8B0-B231BBFDE47D}" srcId="{2FB132E6-2829-4B6C-9B05-699127B98D69}" destId="{48FC145E-BD03-4741-ADD0-C47DDF028E26}" srcOrd="5" destOrd="0" parTransId="{81E63BAB-9654-4A3F-AD1A-14193D72BA63}" sibTransId="{1E0F786F-A9C4-485C-95AD-2D1E5451C1DC}"/>
    <dgm:cxn modelId="{8B2221B0-4568-4B91-8D35-1196D6CAD34A}" srcId="{2FB132E6-2829-4B6C-9B05-699127B98D69}" destId="{E138A3FA-4647-4201-9CA8-A58D06659C6E}" srcOrd="0" destOrd="0" parTransId="{F7E4A3AD-4AA9-4423-9AE2-27CA3B297738}" sibTransId="{60318D98-F8C8-4C5F-9126-735AAD4E810E}"/>
    <dgm:cxn modelId="{DB1536B4-F50D-411E-9EAA-CD34DDE0DBEF}" type="presOf" srcId="{7E3DBF5F-BAD8-456C-8093-2A8DF23FD477}" destId="{597E5539-3CCF-4BC6-9F01-B52C9169A2B4}" srcOrd="0" destOrd="0" presId="urn:microsoft.com/office/officeart/2005/8/layout/vList3"/>
    <dgm:cxn modelId="{EF4CEAB3-F894-457A-A6DA-503FA0EE031A}" srcId="{2FB132E6-2829-4B6C-9B05-699127B98D69}" destId="{7E3DBF5F-BAD8-456C-8093-2A8DF23FD477}" srcOrd="4" destOrd="0" parTransId="{069EEF3C-8444-4515-9550-1B9F6E8D2B78}" sibTransId="{0AAC39FA-4058-45B7-A5FC-6561451C4480}"/>
    <dgm:cxn modelId="{E06C612D-D23C-4ECA-B7FE-B2EF13939176}" type="presOf" srcId="{E138A3FA-4647-4201-9CA8-A58D06659C6E}" destId="{81EA4C26-D0B5-48B7-B4B4-B31B839CB936}" srcOrd="0" destOrd="0" presId="urn:microsoft.com/office/officeart/2005/8/layout/vList3"/>
    <dgm:cxn modelId="{82ED98A3-FF54-4C78-BEAF-D2699D2E25DA}" type="presParOf" srcId="{53A56B41-184B-435C-92C8-C9F4A639CC52}" destId="{994B82BD-6DC4-4E02-9373-71888531C9DD}" srcOrd="0" destOrd="0" presId="urn:microsoft.com/office/officeart/2005/8/layout/vList3"/>
    <dgm:cxn modelId="{D49E440E-9B66-4815-BE76-5D5728137EDD}" type="presParOf" srcId="{994B82BD-6DC4-4E02-9373-71888531C9DD}" destId="{FA94E380-8CF1-4CB0-ABF7-21A05802F8B8}" srcOrd="0" destOrd="0" presId="urn:microsoft.com/office/officeart/2005/8/layout/vList3"/>
    <dgm:cxn modelId="{0576DC4F-1F48-41B6-B9B8-B82875287420}" type="presParOf" srcId="{994B82BD-6DC4-4E02-9373-71888531C9DD}" destId="{81EA4C26-D0B5-48B7-B4B4-B31B839CB936}" srcOrd="1" destOrd="0" presId="urn:microsoft.com/office/officeart/2005/8/layout/vList3"/>
    <dgm:cxn modelId="{0C49DFA7-0867-471C-B367-8329002579DB}" type="presParOf" srcId="{53A56B41-184B-435C-92C8-C9F4A639CC52}" destId="{99EDEF8B-8C15-40CF-82CE-8D68BF7A19C2}" srcOrd="1" destOrd="0" presId="urn:microsoft.com/office/officeart/2005/8/layout/vList3"/>
    <dgm:cxn modelId="{99A45EC5-F786-4B38-A891-3A67E6AC7B6E}" type="presParOf" srcId="{53A56B41-184B-435C-92C8-C9F4A639CC52}" destId="{CD6588D5-1F17-4E99-8B7B-1828A90C2A2F}" srcOrd="2" destOrd="0" presId="urn:microsoft.com/office/officeart/2005/8/layout/vList3"/>
    <dgm:cxn modelId="{AEFA2FC2-8304-44E4-A900-3C4673B1C212}" type="presParOf" srcId="{CD6588D5-1F17-4E99-8B7B-1828A90C2A2F}" destId="{72A69CAD-0BCC-4294-94EE-FDE372B67347}" srcOrd="0" destOrd="0" presId="urn:microsoft.com/office/officeart/2005/8/layout/vList3"/>
    <dgm:cxn modelId="{FD371DA9-8536-4CD8-8A6C-C30BC22A5BCE}" type="presParOf" srcId="{CD6588D5-1F17-4E99-8B7B-1828A90C2A2F}" destId="{0F448C99-1F71-41C0-963F-7CA1601A8491}" srcOrd="1" destOrd="0" presId="urn:microsoft.com/office/officeart/2005/8/layout/vList3"/>
    <dgm:cxn modelId="{48AA89CF-0903-457F-A2AB-52D59D296D68}" type="presParOf" srcId="{53A56B41-184B-435C-92C8-C9F4A639CC52}" destId="{BFF8A95D-02E1-45AA-9A9A-D694F30B1282}" srcOrd="3" destOrd="0" presId="urn:microsoft.com/office/officeart/2005/8/layout/vList3"/>
    <dgm:cxn modelId="{8832AEE2-C63E-4094-8141-C77E19607392}" type="presParOf" srcId="{53A56B41-184B-435C-92C8-C9F4A639CC52}" destId="{97D3A677-CC6C-49E0-8A37-5B59F87EEA5F}" srcOrd="4" destOrd="0" presId="urn:microsoft.com/office/officeart/2005/8/layout/vList3"/>
    <dgm:cxn modelId="{90BFEA37-1178-4F00-B492-1E910AF24646}" type="presParOf" srcId="{97D3A677-CC6C-49E0-8A37-5B59F87EEA5F}" destId="{D67D5E01-8B8A-405B-B4F4-064AF5CFB712}" srcOrd="0" destOrd="0" presId="urn:microsoft.com/office/officeart/2005/8/layout/vList3"/>
    <dgm:cxn modelId="{96FDB2CD-CB54-470C-A96F-30C65874339D}" type="presParOf" srcId="{97D3A677-CC6C-49E0-8A37-5B59F87EEA5F}" destId="{EB4E5DF3-A886-4478-A942-3DDB68D6FA8E}" srcOrd="1" destOrd="0" presId="urn:microsoft.com/office/officeart/2005/8/layout/vList3"/>
    <dgm:cxn modelId="{6D736ED2-B6A2-47B7-9CF9-EB49871EA0B6}" type="presParOf" srcId="{53A56B41-184B-435C-92C8-C9F4A639CC52}" destId="{6C16E654-25C2-4146-8DB2-61C284055A11}" srcOrd="5" destOrd="0" presId="urn:microsoft.com/office/officeart/2005/8/layout/vList3"/>
    <dgm:cxn modelId="{7349F978-AFA7-473C-B567-37A1589EFD3C}" type="presParOf" srcId="{53A56B41-184B-435C-92C8-C9F4A639CC52}" destId="{616D2840-A841-400D-B7CA-E2AE6EF20D63}" srcOrd="6" destOrd="0" presId="urn:microsoft.com/office/officeart/2005/8/layout/vList3"/>
    <dgm:cxn modelId="{1057BE21-2951-4E9B-9893-54CA0BCB6309}" type="presParOf" srcId="{616D2840-A841-400D-B7CA-E2AE6EF20D63}" destId="{BD4709F9-DD17-464E-AA69-BF339981CD3A}" srcOrd="0" destOrd="0" presId="urn:microsoft.com/office/officeart/2005/8/layout/vList3"/>
    <dgm:cxn modelId="{A16C12F3-A64C-40D5-9A78-3297582EFEA7}" type="presParOf" srcId="{616D2840-A841-400D-B7CA-E2AE6EF20D63}" destId="{17F6FDB8-71D0-4002-BDB6-3A37ED7D8FB0}" srcOrd="1" destOrd="0" presId="urn:microsoft.com/office/officeart/2005/8/layout/vList3"/>
    <dgm:cxn modelId="{CCB3D2F6-CD38-41DE-B3CC-D729B0715C70}" type="presParOf" srcId="{53A56B41-184B-435C-92C8-C9F4A639CC52}" destId="{438C07E8-EAA8-434E-9DC2-C55330320DBD}" srcOrd="7" destOrd="0" presId="urn:microsoft.com/office/officeart/2005/8/layout/vList3"/>
    <dgm:cxn modelId="{44B3702E-09BC-4DB4-A2A7-01983611CB81}" type="presParOf" srcId="{53A56B41-184B-435C-92C8-C9F4A639CC52}" destId="{05F760B7-0340-4EA0-8B77-22EE4574D97C}" srcOrd="8" destOrd="0" presId="urn:microsoft.com/office/officeart/2005/8/layout/vList3"/>
    <dgm:cxn modelId="{5A1421FE-8E13-4A3C-9FBD-609E96E857C9}" type="presParOf" srcId="{05F760B7-0340-4EA0-8B77-22EE4574D97C}" destId="{66922059-DA43-44C2-9439-7056516A70DF}" srcOrd="0" destOrd="0" presId="urn:microsoft.com/office/officeart/2005/8/layout/vList3"/>
    <dgm:cxn modelId="{5205B3EB-4241-4870-A4F9-D7C0F06CA953}" type="presParOf" srcId="{05F760B7-0340-4EA0-8B77-22EE4574D97C}" destId="{597E5539-3CCF-4BC6-9F01-B52C9169A2B4}" srcOrd="1" destOrd="0" presId="urn:microsoft.com/office/officeart/2005/8/layout/vList3"/>
    <dgm:cxn modelId="{D6D2FDE3-31D3-44D5-B85D-32C03C7D2B2D}" type="presParOf" srcId="{53A56B41-184B-435C-92C8-C9F4A639CC52}" destId="{B2A55DAE-C561-4791-9EFB-284232BBC24C}" srcOrd="9" destOrd="0" presId="urn:microsoft.com/office/officeart/2005/8/layout/vList3"/>
    <dgm:cxn modelId="{47B4034E-91E0-4CD2-9198-AFF9F21C0136}" type="presParOf" srcId="{53A56B41-184B-435C-92C8-C9F4A639CC52}" destId="{D7465626-CDBB-45AA-A326-DF147522B232}" srcOrd="10" destOrd="0" presId="urn:microsoft.com/office/officeart/2005/8/layout/vList3"/>
    <dgm:cxn modelId="{AFF931A4-D704-48C1-9AEE-A5D8DD158C32}" type="presParOf" srcId="{D7465626-CDBB-45AA-A326-DF147522B232}" destId="{5546F9ED-DCCE-4EFC-AA9B-1EBE63190C16}" srcOrd="0" destOrd="0" presId="urn:microsoft.com/office/officeart/2005/8/layout/vList3"/>
    <dgm:cxn modelId="{E6FEAE7F-0733-4E71-A65D-0CB0C0C8531C}" type="presParOf" srcId="{D7465626-CDBB-45AA-A326-DF147522B232}" destId="{FE474AA1-9082-4CE0-B638-F90770C638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FB95F-A51F-4142-B3D0-4BC81FC8AA1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F459587-EE2D-44CF-9872-37A5C8329088}">
      <dgm:prSet phldrT="[Texto]"/>
      <dgm:spPr/>
      <dgm:t>
        <a:bodyPr/>
        <a:lstStyle/>
        <a:p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OBJETO DE ESTUDIO</a:t>
          </a:r>
          <a:endParaRPr lang="es-EC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B992D8E-E77A-4084-99F1-B0C482079A2C}" type="parTrans" cxnId="{BBFEAF1E-3533-4B52-BCE9-3895CFE9B003}">
      <dgm:prSet/>
      <dgm:spPr/>
      <dgm:t>
        <a:bodyPr/>
        <a:lstStyle/>
        <a:p>
          <a:endParaRPr lang="es-EC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C6CFE1C-86C6-49FD-9D78-3B6B8CF5A13F}" type="sibTrans" cxnId="{BBFEAF1E-3533-4B52-BCE9-3895CFE9B003}">
      <dgm:prSet/>
      <dgm:spPr/>
      <dgm:t>
        <a:bodyPr/>
        <a:lstStyle/>
        <a:p>
          <a:endParaRPr lang="es-EC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92FC18E-F210-496A-BF63-C67BECAE6DB9}">
      <dgm:prSet phldrT="[Texto]"/>
      <dgm:spPr/>
      <dgm:t>
        <a:bodyPr/>
        <a:lstStyle/>
        <a:p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PLANTEAMIENTO DEL PROBLEMA</a:t>
          </a:r>
          <a:endParaRPr lang="es-EC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DA22DD5-CF4C-4301-98FB-75D002D0B53B}" type="parTrans" cxnId="{5040EC02-4701-4115-8379-7F348B4E61EF}">
      <dgm:prSet/>
      <dgm:spPr/>
      <dgm:t>
        <a:bodyPr/>
        <a:lstStyle/>
        <a:p>
          <a:endParaRPr lang="es-EC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531F994-1D9B-442F-86CB-60F78FD669AB}" type="sibTrans" cxnId="{5040EC02-4701-4115-8379-7F348B4E61EF}">
      <dgm:prSet/>
      <dgm:spPr/>
      <dgm:t>
        <a:bodyPr/>
        <a:lstStyle/>
        <a:p>
          <a:endParaRPr lang="es-EC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5EEEEC3-2726-482E-90A0-5B08C3582606}">
      <dgm:prSet phldrT="[Texto]"/>
      <dgm:spPr/>
      <dgm:t>
        <a:bodyPr/>
        <a:lstStyle/>
        <a:p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FORMULACIÓN DEL PROBLEMA</a:t>
          </a:r>
          <a:endParaRPr lang="es-EC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3A8939A-C989-4509-982A-C4C8497311F3}" type="parTrans" cxnId="{02BBCA71-AE0E-4AEF-B899-9D452135959B}">
      <dgm:prSet/>
      <dgm:spPr/>
      <dgm:t>
        <a:bodyPr/>
        <a:lstStyle/>
        <a:p>
          <a:endParaRPr lang="es-EC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81DC523-B076-4793-BA50-3AD989C33374}" type="sibTrans" cxnId="{02BBCA71-AE0E-4AEF-B899-9D452135959B}">
      <dgm:prSet/>
      <dgm:spPr/>
      <dgm:t>
        <a:bodyPr/>
        <a:lstStyle/>
        <a:p>
          <a:endParaRPr lang="es-EC" b="1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60DC47B-900C-4B71-ADC1-DA026DD15548}" type="pres">
      <dgm:prSet presAssocID="{1AFFB95F-A51F-4142-B3D0-4BC81FC8AA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9E1FC6-5C53-443D-B0B8-F573C5DF79FA}" type="pres">
      <dgm:prSet presAssocID="{2F459587-EE2D-44CF-9872-37A5C8329088}" presName="compNode" presStyleCnt="0"/>
      <dgm:spPr/>
    </dgm:pt>
    <dgm:pt modelId="{10C61136-7403-4BED-90B4-A1A21BB05CAD}" type="pres">
      <dgm:prSet presAssocID="{2F459587-EE2D-44CF-9872-37A5C8329088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4E692C-1DFD-4A25-BE90-06F5ED6EF349}" type="pres">
      <dgm:prSet presAssocID="{2F459587-EE2D-44CF-9872-37A5C8329088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21D624-9266-420E-9159-14C6535E65E0}" type="pres">
      <dgm:prSet presAssocID="{BC6CFE1C-86C6-49FD-9D78-3B6B8CF5A13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CA4A08B-18BD-4AFF-90B6-2EEB40D00749}" type="pres">
      <dgm:prSet presAssocID="{792FC18E-F210-496A-BF63-C67BECAE6DB9}" presName="compNode" presStyleCnt="0"/>
      <dgm:spPr/>
    </dgm:pt>
    <dgm:pt modelId="{E1FBF13E-8278-4AB9-92AD-C770D6D7E78F}" type="pres">
      <dgm:prSet presAssocID="{792FC18E-F210-496A-BF63-C67BECAE6DB9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B3ADCA7-3A2C-4B78-9209-B496390D3394}" type="pres">
      <dgm:prSet presAssocID="{792FC18E-F210-496A-BF63-C67BECAE6DB9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D5A710-9ECA-46A8-901C-027169A2D7AC}" type="pres">
      <dgm:prSet presAssocID="{C531F994-1D9B-442F-86CB-60F78FD669A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9195007-91A6-4525-887A-0895D4C1C04B}" type="pres">
      <dgm:prSet presAssocID="{65EEEEC3-2726-482E-90A0-5B08C3582606}" presName="compNode" presStyleCnt="0"/>
      <dgm:spPr/>
    </dgm:pt>
    <dgm:pt modelId="{5EE8FD45-C8E7-40EA-83BF-A3D56384A728}" type="pres">
      <dgm:prSet presAssocID="{65EEEEC3-2726-482E-90A0-5B08C3582606}" presName="pictRect" presStyleLbl="node1" presStyleIdx="2" presStyleCnt="3" custLinFactNeighborX="-4334" custLinFactNeighborY="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DC88763-FA0C-4BB5-96FB-22FF871A7438}" type="pres">
      <dgm:prSet presAssocID="{65EEEEC3-2726-482E-90A0-5B08C3582606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1F9696-A0E8-46CF-90D8-DC574D3672D4}" type="presOf" srcId="{1AFFB95F-A51F-4142-B3D0-4BC81FC8AA11}" destId="{160DC47B-900C-4B71-ADC1-DA026DD15548}" srcOrd="0" destOrd="0" presId="urn:microsoft.com/office/officeart/2005/8/layout/pList1"/>
    <dgm:cxn modelId="{5040EC02-4701-4115-8379-7F348B4E61EF}" srcId="{1AFFB95F-A51F-4142-B3D0-4BC81FC8AA11}" destId="{792FC18E-F210-496A-BF63-C67BECAE6DB9}" srcOrd="1" destOrd="0" parTransId="{8DA22DD5-CF4C-4301-98FB-75D002D0B53B}" sibTransId="{C531F994-1D9B-442F-86CB-60F78FD669AB}"/>
    <dgm:cxn modelId="{E5122E37-9277-4731-AAF6-90CEE371AEAB}" type="presOf" srcId="{BC6CFE1C-86C6-49FD-9D78-3B6B8CF5A13F}" destId="{A821D624-9266-420E-9159-14C6535E65E0}" srcOrd="0" destOrd="0" presId="urn:microsoft.com/office/officeart/2005/8/layout/pList1"/>
    <dgm:cxn modelId="{02BBCA71-AE0E-4AEF-B899-9D452135959B}" srcId="{1AFFB95F-A51F-4142-B3D0-4BC81FC8AA11}" destId="{65EEEEC3-2726-482E-90A0-5B08C3582606}" srcOrd="2" destOrd="0" parTransId="{23A8939A-C989-4509-982A-C4C8497311F3}" sibTransId="{081DC523-B076-4793-BA50-3AD989C33374}"/>
    <dgm:cxn modelId="{692C63E8-3D21-4E01-B0F6-23828653319A}" type="presOf" srcId="{C531F994-1D9B-442F-86CB-60F78FD669AB}" destId="{CFD5A710-9ECA-46A8-901C-027169A2D7AC}" srcOrd="0" destOrd="0" presId="urn:microsoft.com/office/officeart/2005/8/layout/pList1"/>
    <dgm:cxn modelId="{10DCE69A-03A7-4F52-87B2-2FDC8A7BD621}" type="presOf" srcId="{2F459587-EE2D-44CF-9872-37A5C8329088}" destId="{DB4E692C-1DFD-4A25-BE90-06F5ED6EF349}" srcOrd="0" destOrd="0" presId="urn:microsoft.com/office/officeart/2005/8/layout/pList1"/>
    <dgm:cxn modelId="{BBFEAF1E-3533-4B52-BCE9-3895CFE9B003}" srcId="{1AFFB95F-A51F-4142-B3D0-4BC81FC8AA11}" destId="{2F459587-EE2D-44CF-9872-37A5C8329088}" srcOrd="0" destOrd="0" parTransId="{DB992D8E-E77A-4084-99F1-B0C482079A2C}" sibTransId="{BC6CFE1C-86C6-49FD-9D78-3B6B8CF5A13F}"/>
    <dgm:cxn modelId="{0E47D6EB-8C1E-4FF8-9B2C-41B30A70A531}" type="presOf" srcId="{65EEEEC3-2726-482E-90A0-5B08C3582606}" destId="{ADC88763-FA0C-4BB5-96FB-22FF871A7438}" srcOrd="0" destOrd="0" presId="urn:microsoft.com/office/officeart/2005/8/layout/pList1"/>
    <dgm:cxn modelId="{8550F215-5C70-4B85-9F25-D96EE847B11D}" type="presOf" srcId="{792FC18E-F210-496A-BF63-C67BECAE6DB9}" destId="{AB3ADCA7-3A2C-4B78-9209-B496390D3394}" srcOrd="0" destOrd="0" presId="urn:microsoft.com/office/officeart/2005/8/layout/pList1"/>
    <dgm:cxn modelId="{F09891A3-FD98-401E-842D-24C2AE7202C1}" type="presParOf" srcId="{160DC47B-900C-4B71-ADC1-DA026DD15548}" destId="{439E1FC6-5C53-443D-B0B8-F573C5DF79FA}" srcOrd="0" destOrd="0" presId="urn:microsoft.com/office/officeart/2005/8/layout/pList1"/>
    <dgm:cxn modelId="{F54D1281-20F8-433E-819A-77460D75F315}" type="presParOf" srcId="{439E1FC6-5C53-443D-B0B8-F573C5DF79FA}" destId="{10C61136-7403-4BED-90B4-A1A21BB05CAD}" srcOrd="0" destOrd="0" presId="urn:microsoft.com/office/officeart/2005/8/layout/pList1"/>
    <dgm:cxn modelId="{7E66A3C2-C13F-489B-9BF1-EE07AA5A455E}" type="presParOf" srcId="{439E1FC6-5C53-443D-B0B8-F573C5DF79FA}" destId="{DB4E692C-1DFD-4A25-BE90-06F5ED6EF349}" srcOrd="1" destOrd="0" presId="urn:microsoft.com/office/officeart/2005/8/layout/pList1"/>
    <dgm:cxn modelId="{BD6E410F-0C88-4414-948B-962E38E681C1}" type="presParOf" srcId="{160DC47B-900C-4B71-ADC1-DA026DD15548}" destId="{A821D624-9266-420E-9159-14C6535E65E0}" srcOrd="1" destOrd="0" presId="urn:microsoft.com/office/officeart/2005/8/layout/pList1"/>
    <dgm:cxn modelId="{95EB19A9-D95C-4047-A6C3-005A63A941B4}" type="presParOf" srcId="{160DC47B-900C-4B71-ADC1-DA026DD15548}" destId="{DCA4A08B-18BD-4AFF-90B6-2EEB40D00749}" srcOrd="2" destOrd="0" presId="urn:microsoft.com/office/officeart/2005/8/layout/pList1"/>
    <dgm:cxn modelId="{498ADC23-043B-4D07-9128-FDB43F0D0EEE}" type="presParOf" srcId="{DCA4A08B-18BD-4AFF-90B6-2EEB40D00749}" destId="{E1FBF13E-8278-4AB9-92AD-C770D6D7E78F}" srcOrd="0" destOrd="0" presId="urn:microsoft.com/office/officeart/2005/8/layout/pList1"/>
    <dgm:cxn modelId="{F7906CF0-A684-489E-BE90-2A0DE57B1908}" type="presParOf" srcId="{DCA4A08B-18BD-4AFF-90B6-2EEB40D00749}" destId="{AB3ADCA7-3A2C-4B78-9209-B496390D3394}" srcOrd="1" destOrd="0" presId="urn:microsoft.com/office/officeart/2005/8/layout/pList1"/>
    <dgm:cxn modelId="{62789C1C-5B99-4FDE-919B-6E78C3EA4336}" type="presParOf" srcId="{160DC47B-900C-4B71-ADC1-DA026DD15548}" destId="{CFD5A710-9ECA-46A8-901C-027169A2D7AC}" srcOrd="3" destOrd="0" presId="urn:microsoft.com/office/officeart/2005/8/layout/pList1"/>
    <dgm:cxn modelId="{8450FE27-A485-4600-B6A9-9C986C09C97D}" type="presParOf" srcId="{160DC47B-900C-4B71-ADC1-DA026DD15548}" destId="{09195007-91A6-4525-887A-0895D4C1C04B}" srcOrd="4" destOrd="0" presId="urn:microsoft.com/office/officeart/2005/8/layout/pList1"/>
    <dgm:cxn modelId="{3AEA5273-6F63-4B78-BFC6-ABCEDF9B6BD4}" type="presParOf" srcId="{09195007-91A6-4525-887A-0895D4C1C04B}" destId="{5EE8FD45-C8E7-40EA-83BF-A3D56384A728}" srcOrd="0" destOrd="0" presId="urn:microsoft.com/office/officeart/2005/8/layout/pList1"/>
    <dgm:cxn modelId="{98E3A328-DEA0-4DCA-ADAC-68BCC05971C9}" type="presParOf" srcId="{09195007-91A6-4525-887A-0895D4C1C04B}" destId="{ADC88763-FA0C-4BB5-96FB-22FF871A743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29899F-DA20-4462-AC6D-C25D65DA8D8F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E9E07CE-9023-4C76-B18D-8C94C01E44F2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Objetivo general</a:t>
          </a:r>
          <a:endParaRPr lang="es-EC" sz="2400" dirty="0">
            <a:solidFill>
              <a:schemeClr val="tx1"/>
            </a:solidFill>
          </a:endParaRPr>
        </a:p>
      </dgm:t>
    </dgm:pt>
    <dgm:pt modelId="{6F928E06-7E7C-4C93-B44F-8D1CE5172560}" type="parTrans" cxnId="{9ABE3282-01B9-460C-BE47-08460407FB15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E3DD2363-7816-46EE-B07B-39A4BCDE3E78}" type="sibTrans" cxnId="{9ABE3282-01B9-460C-BE47-08460407FB15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5AE0FBE3-C118-480D-BCE3-CB3B5E3BC9FE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Analizar la gestión de los procesos operativos y su incidencia en la satisfacción de los usuarios de los servicios de la Dirección de Gestión Territorial del GAD Municipal del Cantón Rumiñahui con el fin de proponer alternativas de mejora a estos procesos, que eleven el nivel de satisfacción de los usuarios.</a:t>
          </a:r>
          <a:endParaRPr lang="es-EC" sz="1800" dirty="0">
            <a:solidFill>
              <a:schemeClr val="tx1"/>
            </a:solidFill>
          </a:endParaRPr>
        </a:p>
      </dgm:t>
    </dgm:pt>
    <dgm:pt modelId="{7535AFF0-4298-4EB9-AEC2-8B4149813613}" type="parTrans" cxnId="{D05E6D17-506C-4735-91AE-F9DCCB3533E7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68A50650-8EA9-4200-84CC-5BA9C521ED4F}" type="sibTrans" cxnId="{D05E6D17-506C-4735-91AE-F9DCCB3533E7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C47EA5E4-87EA-40C0-A317-326AC59AB65F}">
      <dgm:prSet phldrT="[Texto]" custT="1"/>
      <dgm:spPr/>
      <dgm:t>
        <a:bodyPr/>
        <a:lstStyle/>
        <a:p>
          <a:r>
            <a:rPr lang="es-EC" sz="1800" b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Objetivos específicos</a:t>
          </a:r>
          <a:endParaRPr lang="es-EC" sz="1800" dirty="0">
            <a:solidFill>
              <a:schemeClr val="tx1"/>
            </a:solidFill>
          </a:endParaRPr>
        </a:p>
      </dgm:t>
    </dgm:pt>
    <dgm:pt modelId="{AACBDE8A-BDFC-4667-A7BF-063B1ECD90CC}" type="parTrans" cxnId="{81604986-8EF2-43E7-862D-9D5CD4775BB9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D4B59C4A-0FB8-48E9-BA1C-E07E48D86263}" type="sibTrans" cxnId="{81604986-8EF2-43E7-862D-9D5CD4775BB9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1B8F8990-26AE-4CC6-8AA3-50168758051D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Analizar las teorías, referencias, normativa legal sobre los Gobiernos Autónomos Descentralizados, manejo de sus procesos y la satisfacción de sus usuarios.</a:t>
          </a:r>
          <a:endParaRPr lang="es-EC" sz="1800" dirty="0">
            <a:solidFill>
              <a:schemeClr val="tx1"/>
            </a:solidFill>
          </a:endParaRPr>
        </a:p>
      </dgm:t>
    </dgm:pt>
    <dgm:pt modelId="{E1727F41-1F8B-4FDE-B75A-BA09476255E9}" type="parTrans" cxnId="{6751F94D-DC28-43D7-B320-16783FD15ABF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4EB631FE-58DA-46CD-ADA2-DE4593C26A45}" type="sibTrans" cxnId="{6751F94D-DC28-43D7-B320-16783FD15ABF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B69D26C5-885E-4CA9-802C-065F62ED6F78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Diseñar la metodología a través de la cual se lleve a cabo la investigación en lo que tiene que ver con: enfoque, tipología, muestreo, instrumentos y análisis de datos.</a:t>
          </a:r>
          <a:endParaRPr lang="es-EC" sz="18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FA074EC-1346-48F7-81E1-7C5F0E92D4D9}" type="parTrans" cxnId="{997E3D15-5666-47D8-B2DB-A514ABD82C08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D537AFFB-C28F-4D6C-9028-189E886CADAD}" type="sibTrans" cxnId="{997E3D15-5666-47D8-B2DB-A514ABD82C08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87F383AC-EDC4-43C7-9D00-A465094B8D5B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Interpretar los resultados de la investigación con el fin de comprobar hipótesis y generar conclusiones y recomendaciones.</a:t>
          </a:r>
          <a:endParaRPr lang="es-EC" sz="18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1B2111E-D6DB-40D8-80DE-FC54A9B293A7}" type="parTrans" cxnId="{8B5EFC11-1D64-47B7-822C-B62440AF6631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92B025AC-BDCA-4F1E-9CE1-555D0D1712A1}" type="sibTrans" cxnId="{8B5EFC11-1D64-47B7-822C-B62440AF6631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CA08FD14-273B-403A-8107-C2CBAE1D8751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Proponer alternativas de solución y mejoramiento a los procesos estudiados. </a:t>
          </a:r>
          <a:endParaRPr lang="es-EC" sz="18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9C7366E-9431-4772-818B-747DE1CF33DD}" type="parTrans" cxnId="{4DF78E3E-7A2C-4E1C-B79F-145F8B5219FD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27A49F21-D65A-4E3F-AAD5-2D856C64A740}" type="sibTrans" cxnId="{4DF78E3E-7A2C-4E1C-B79F-145F8B5219FD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87B69D40-3E2C-4899-86EA-44B3CCD13EB8}" type="pres">
      <dgm:prSet presAssocID="{4D29899F-DA20-4462-AC6D-C25D65DA8D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CC85F82-F0A1-4F4E-9527-40A6D24CCB8F}" type="pres">
      <dgm:prSet presAssocID="{1E9E07CE-9023-4C76-B18D-8C94C01E44F2}" presName="root" presStyleCnt="0"/>
      <dgm:spPr/>
    </dgm:pt>
    <dgm:pt modelId="{D1BADB15-216A-4F62-95D1-C913710EFD36}" type="pres">
      <dgm:prSet presAssocID="{1E9E07CE-9023-4C76-B18D-8C94C01E44F2}" presName="rootComposite" presStyleCnt="0"/>
      <dgm:spPr/>
    </dgm:pt>
    <dgm:pt modelId="{B9FB260D-ADCC-4C88-BD42-7370AE5BE389}" type="pres">
      <dgm:prSet presAssocID="{1E9E07CE-9023-4C76-B18D-8C94C01E44F2}" presName="rootText" presStyleLbl="node1" presStyleIdx="0" presStyleCnt="2" custLinFactNeighborX="-69650" custLinFactNeighborY="3546"/>
      <dgm:spPr/>
      <dgm:t>
        <a:bodyPr/>
        <a:lstStyle/>
        <a:p>
          <a:endParaRPr lang="es-EC"/>
        </a:p>
      </dgm:t>
    </dgm:pt>
    <dgm:pt modelId="{A5C66B05-43CB-49A3-8991-F8EC47EC1E55}" type="pres">
      <dgm:prSet presAssocID="{1E9E07CE-9023-4C76-B18D-8C94C01E44F2}" presName="rootConnector" presStyleLbl="node1" presStyleIdx="0" presStyleCnt="2"/>
      <dgm:spPr/>
      <dgm:t>
        <a:bodyPr/>
        <a:lstStyle/>
        <a:p>
          <a:endParaRPr lang="es-EC"/>
        </a:p>
      </dgm:t>
    </dgm:pt>
    <dgm:pt modelId="{A2056113-D3BD-4FA5-830A-FB7E025297A8}" type="pres">
      <dgm:prSet presAssocID="{1E9E07CE-9023-4C76-B18D-8C94C01E44F2}" presName="childShape" presStyleCnt="0"/>
      <dgm:spPr/>
    </dgm:pt>
    <dgm:pt modelId="{FB8AFB55-C2D8-4D83-AAA1-D2A54BD0D921}" type="pres">
      <dgm:prSet presAssocID="{7535AFF0-4298-4EB9-AEC2-8B4149813613}" presName="Name13" presStyleLbl="parChTrans1D2" presStyleIdx="0" presStyleCnt="5"/>
      <dgm:spPr/>
      <dgm:t>
        <a:bodyPr/>
        <a:lstStyle/>
        <a:p>
          <a:endParaRPr lang="es-EC"/>
        </a:p>
      </dgm:t>
    </dgm:pt>
    <dgm:pt modelId="{451F20BF-C6B0-4DA5-91C7-C9F5E3EE5112}" type="pres">
      <dgm:prSet presAssocID="{5AE0FBE3-C118-480D-BCE3-CB3B5E3BC9FE}" presName="childText" presStyleLbl="bgAcc1" presStyleIdx="0" presStyleCnt="5" custScaleX="203340" custScaleY="386004" custLinFactNeighborX="-59617" custLinFactNeighborY="91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9031E5-3FAF-4D63-9526-5E26F643DB55}" type="pres">
      <dgm:prSet presAssocID="{C47EA5E4-87EA-40C0-A317-326AC59AB65F}" presName="root" presStyleCnt="0"/>
      <dgm:spPr/>
    </dgm:pt>
    <dgm:pt modelId="{367AFA5F-F2CB-4119-96F3-9E2C4F99E222}" type="pres">
      <dgm:prSet presAssocID="{C47EA5E4-87EA-40C0-A317-326AC59AB65F}" presName="rootComposite" presStyleCnt="0"/>
      <dgm:spPr/>
    </dgm:pt>
    <dgm:pt modelId="{E0780670-AD53-4530-9646-841BF2700FE0}" type="pres">
      <dgm:prSet presAssocID="{C47EA5E4-87EA-40C0-A317-326AC59AB65F}" presName="rootText" presStyleLbl="node1" presStyleIdx="1" presStyleCnt="2" custScaleX="127548" custLinFactNeighborX="-24006" custLinFactNeighborY="29"/>
      <dgm:spPr/>
      <dgm:t>
        <a:bodyPr/>
        <a:lstStyle/>
        <a:p>
          <a:endParaRPr lang="es-EC"/>
        </a:p>
      </dgm:t>
    </dgm:pt>
    <dgm:pt modelId="{484B2041-F615-433A-9B89-AFAC58099D40}" type="pres">
      <dgm:prSet presAssocID="{C47EA5E4-87EA-40C0-A317-326AC59AB65F}" presName="rootConnector" presStyleLbl="node1" presStyleIdx="1" presStyleCnt="2"/>
      <dgm:spPr/>
      <dgm:t>
        <a:bodyPr/>
        <a:lstStyle/>
        <a:p>
          <a:endParaRPr lang="es-EC"/>
        </a:p>
      </dgm:t>
    </dgm:pt>
    <dgm:pt modelId="{06F933F9-BBD8-4EB9-95FE-E1C218EE7CA4}" type="pres">
      <dgm:prSet presAssocID="{C47EA5E4-87EA-40C0-A317-326AC59AB65F}" presName="childShape" presStyleCnt="0"/>
      <dgm:spPr/>
    </dgm:pt>
    <dgm:pt modelId="{6ADD6691-EAB9-437D-A3EC-7D9ED348DD7C}" type="pres">
      <dgm:prSet presAssocID="{E1727F41-1F8B-4FDE-B75A-BA09476255E9}" presName="Name13" presStyleLbl="parChTrans1D2" presStyleIdx="1" presStyleCnt="5"/>
      <dgm:spPr/>
      <dgm:t>
        <a:bodyPr/>
        <a:lstStyle/>
        <a:p>
          <a:endParaRPr lang="es-EC"/>
        </a:p>
      </dgm:t>
    </dgm:pt>
    <dgm:pt modelId="{0A603EF3-395E-4F52-AE2C-840BC69096F0}" type="pres">
      <dgm:prSet presAssocID="{1B8F8990-26AE-4CC6-8AA3-50168758051D}" presName="childText" presStyleLbl="bgAcc1" presStyleIdx="1" presStyleCnt="5" custScaleX="3938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E12ABC-6A08-4D31-9062-E2C04047E291}" type="pres">
      <dgm:prSet presAssocID="{7FA074EC-1346-48F7-81E1-7C5F0E92D4D9}" presName="Name13" presStyleLbl="parChTrans1D2" presStyleIdx="2" presStyleCnt="5"/>
      <dgm:spPr/>
      <dgm:t>
        <a:bodyPr/>
        <a:lstStyle/>
        <a:p>
          <a:endParaRPr lang="es-EC"/>
        </a:p>
      </dgm:t>
    </dgm:pt>
    <dgm:pt modelId="{75B130AA-9B2F-42BB-9171-E457D6263B46}" type="pres">
      <dgm:prSet presAssocID="{B69D26C5-885E-4CA9-802C-065F62ED6F78}" presName="childText" presStyleLbl="bgAcc1" presStyleIdx="2" presStyleCnt="5" custScaleX="3938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C088B1-4FDC-4001-B51D-1D347C52ADA7}" type="pres">
      <dgm:prSet presAssocID="{A1B2111E-D6DB-40D8-80DE-FC54A9B293A7}" presName="Name13" presStyleLbl="parChTrans1D2" presStyleIdx="3" presStyleCnt="5"/>
      <dgm:spPr/>
      <dgm:t>
        <a:bodyPr/>
        <a:lstStyle/>
        <a:p>
          <a:endParaRPr lang="es-EC"/>
        </a:p>
      </dgm:t>
    </dgm:pt>
    <dgm:pt modelId="{D5F54734-83D3-47FE-BB75-6FFDBF9DB680}" type="pres">
      <dgm:prSet presAssocID="{87F383AC-EDC4-43C7-9D00-A465094B8D5B}" presName="childText" presStyleLbl="bgAcc1" presStyleIdx="3" presStyleCnt="5" custScaleX="3938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0AEE4C-1F64-47D4-A9BE-F1926FE39438}" type="pres">
      <dgm:prSet presAssocID="{39C7366E-9431-4772-818B-747DE1CF33DD}" presName="Name13" presStyleLbl="parChTrans1D2" presStyleIdx="4" presStyleCnt="5"/>
      <dgm:spPr/>
      <dgm:t>
        <a:bodyPr/>
        <a:lstStyle/>
        <a:p>
          <a:endParaRPr lang="es-EC"/>
        </a:p>
      </dgm:t>
    </dgm:pt>
    <dgm:pt modelId="{C60C7B9A-0C12-4E22-A203-69967F273D44}" type="pres">
      <dgm:prSet presAssocID="{CA08FD14-273B-403A-8107-C2CBAE1D8751}" presName="childText" presStyleLbl="bgAcc1" presStyleIdx="4" presStyleCnt="5" custScaleX="3938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BE3282-01B9-460C-BE47-08460407FB15}" srcId="{4D29899F-DA20-4462-AC6D-C25D65DA8D8F}" destId="{1E9E07CE-9023-4C76-B18D-8C94C01E44F2}" srcOrd="0" destOrd="0" parTransId="{6F928E06-7E7C-4C93-B44F-8D1CE5172560}" sibTransId="{E3DD2363-7816-46EE-B07B-39A4BCDE3E78}"/>
    <dgm:cxn modelId="{997E3D15-5666-47D8-B2DB-A514ABD82C08}" srcId="{C47EA5E4-87EA-40C0-A317-326AC59AB65F}" destId="{B69D26C5-885E-4CA9-802C-065F62ED6F78}" srcOrd="1" destOrd="0" parTransId="{7FA074EC-1346-48F7-81E1-7C5F0E92D4D9}" sibTransId="{D537AFFB-C28F-4D6C-9028-189E886CADAD}"/>
    <dgm:cxn modelId="{9A934E33-6487-48F1-B2B9-372D2398B8C6}" type="presOf" srcId="{39C7366E-9431-4772-818B-747DE1CF33DD}" destId="{3D0AEE4C-1F64-47D4-A9BE-F1926FE39438}" srcOrd="0" destOrd="0" presId="urn:microsoft.com/office/officeart/2005/8/layout/hierarchy3"/>
    <dgm:cxn modelId="{1F5EFEA1-5E20-4320-8593-90C4367EA6B8}" type="presOf" srcId="{5AE0FBE3-C118-480D-BCE3-CB3B5E3BC9FE}" destId="{451F20BF-C6B0-4DA5-91C7-C9F5E3EE5112}" srcOrd="0" destOrd="0" presId="urn:microsoft.com/office/officeart/2005/8/layout/hierarchy3"/>
    <dgm:cxn modelId="{F6416B26-10D3-49E5-89DC-2BEB3C2735B0}" type="presOf" srcId="{C47EA5E4-87EA-40C0-A317-326AC59AB65F}" destId="{484B2041-F615-433A-9B89-AFAC58099D40}" srcOrd="1" destOrd="0" presId="urn:microsoft.com/office/officeart/2005/8/layout/hierarchy3"/>
    <dgm:cxn modelId="{6751F94D-DC28-43D7-B320-16783FD15ABF}" srcId="{C47EA5E4-87EA-40C0-A317-326AC59AB65F}" destId="{1B8F8990-26AE-4CC6-8AA3-50168758051D}" srcOrd="0" destOrd="0" parTransId="{E1727F41-1F8B-4FDE-B75A-BA09476255E9}" sibTransId="{4EB631FE-58DA-46CD-ADA2-DE4593C26A45}"/>
    <dgm:cxn modelId="{789CD3E1-70F0-4264-9B96-91B26052A060}" type="presOf" srcId="{E1727F41-1F8B-4FDE-B75A-BA09476255E9}" destId="{6ADD6691-EAB9-437D-A3EC-7D9ED348DD7C}" srcOrd="0" destOrd="0" presId="urn:microsoft.com/office/officeart/2005/8/layout/hierarchy3"/>
    <dgm:cxn modelId="{6E6654F7-3E9B-40B7-8A27-583DDCB8E366}" type="presOf" srcId="{CA08FD14-273B-403A-8107-C2CBAE1D8751}" destId="{C60C7B9A-0C12-4E22-A203-69967F273D44}" srcOrd="0" destOrd="0" presId="urn:microsoft.com/office/officeart/2005/8/layout/hierarchy3"/>
    <dgm:cxn modelId="{8B5EFC11-1D64-47B7-822C-B62440AF6631}" srcId="{C47EA5E4-87EA-40C0-A317-326AC59AB65F}" destId="{87F383AC-EDC4-43C7-9D00-A465094B8D5B}" srcOrd="2" destOrd="0" parTransId="{A1B2111E-D6DB-40D8-80DE-FC54A9B293A7}" sibTransId="{92B025AC-BDCA-4F1E-9CE1-555D0D1712A1}"/>
    <dgm:cxn modelId="{8235DBF3-72A5-4252-B4A7-2648B0EDA5CF}" type="presOf" srcId="{7535AFF0-4298-4EB9-AEC2-8B4149813613}" destId="{FB8AFB55-C2D8-4D83-AAA1-D2A54BD0D921}" srcOrd="0" destOrd="0" presId="urn:microsoft.com/office/officeart/2005/8/layout/hierarchy3"/>
    <dgm:cxn modelId="{D3CBE8FB-60A7-4718-B6FE-477E0DEDCE59}" type="presOf" srcId="{1E9E07CE-9023-4C76-B18D-8C94C01E44F2}" destId="{A5C66B05-43CB-49A3-8991-F8EC47EC1E55}" srcOrd="1" destOrd="0" presId="urn:microsoft.com/office/officeart/2005/8/layout/hierarchy3"/>
    <dgm:cxn modelId="{25FDD9BA-1F33-4326-8958-7B0308522552}" type="presOf" srcId="{A1B2111E-D6DB-40D8-80DE-FC54A9B293A7}" destId="{78C088B1-4FDC-4001-B51D-1D347C52ADA7}" srcOrd="0" destOrd="0" presId="urn:microsoft.com/office/officeart/2005/8/layout/hierarchy3"/>
    <dgm:cxn modelId="{4DF78E3E-7A2C-4E1C-B79F-145F8B5219FD}" srcId="{C47EA5E4-87EA-40C0-A317-326AC59AB65F}" destId="{CA08FD14-273B-403A-8107-C2CBAE1D8751}" srcOrd="3" destOrd="0" parTransId="{39C7366E-9431-4772-818B-747DE1CF33DD}" sibTransId="{27A49F21-D65A-4E3F-AAD5-2D856C64A740}"/>
    <dgm:cxn modelId="{AD3BADE0-2A6D-4292-BD03-1EB067CECE65}" type="presOf" srcId="{87F383AC-EDC4-43C7-9D00-A465094B8D5B}" destId="{D5F54734-83D3-47FE-BB75-6FFDBF9DB680}" srcOrd="0" destOrd="0" presId="urn:microsoft.com/office/officeart/2005/8/layout/hierarchy3"/>
    <dgm:cxn modelId="{18BE96C3-197E-4E1B-8F4E-1D816E8C866C}" type="presOf" srcId="{1E9E07CE-9023-4C76-B18D-8C94C01E44F2}" destId="{B9FB260D-ADCC-4C88-BD42-7370AE5BE389}" srcOrd="0" destOrd="0" presId="urn:microsoft.com/office/officeart/2005/8/layout/hierarchy3"/>
    <dgm:cxn modelId="{81604986-8EF2-43E7-862D-9D5CD4775BB9}" srcId="{4D29899F-DA20-4462-AC6D-C25D65DA8D8F}" destId="{C47EA5E4-87EA-40C0-A317-326AC59AB65F}" srcOrd="1" destOrd="0" parTransId="{AACBDE8A-BDFC-4667-A7BF-063B1ECD90CC}" sibTransId="{D4B59C4A-0FB8-48E9-BA1C-E07E48D86263}"/>
    <dgm:cxn modelId="{6F2010A5-B85A-470E-BBFC-D079EA42D15D}" type="presOf" srcId="{4D29899F-DA20-4462-AC6D-C25D65DA8D8F}" destId="{87B69D40-3E2C-4899-86EA-44B3CCD13EB8}" srcOrd="0" destOrd="0" presId="urn:microsoft.com/office/officeart/2005/8/layout/hierarchy3"/>
    <dgm:cxn modelId="{D05E6D17-506C-4735-91AE-F9DCCB3533E7}" srcId="{1E9E07CE-9023-4C76-B18D-8C94C01E44F2}" destId="{5AE0FBE3-C118-480D-BCE3-CB3B5E3BC9FE}" srcOrd="0" destOrd="0" parTransId="{7535AFF0-4298-4EB9-AEC2-8B4149813613}" sibTransId="{68A50650-8EA9-4200-84CC-5BA9C521ED4F}"/>
    <dgm:cxn modelId="{C7FB9F16-49F1-446E-A70D-616230BA4539}" type="presOf" srcId="{7FA074EC-1346-48F7-81E1-7C5F0E92D4D9}" destId="{E7E12ABC-6A08-4D31-9062-E2C04047E291}" srcOrd="0" destOrd="0" presId="urn:microsoft.com/office/officeart/2005/8/layout/hierarchy3"/>
    <dgm:cxn modelId="{EE4FB29F-0F92-49BE-A84B-8460E17EFE42}" type="presOf" srcId="{B69D26C5-885E-4CA9-802C-065F62ED6F78}" destId="{75B130AA-9B2F-42BB-9171-E457D6263B46}" srcOrd="0" destOrd="0" presId="urn:microsoft.com/office/officeart/2005/8/layout/hierarchy3"/>
    <dgm:cxn modelId="{99D41F8F-03D7-423A-B818-591A754AE0EB}" type="presOf" srcId="{C47EA5E4-87EA-40C0-A317-326AC59AB65F}" destId="{E0780670-AD53-4530-9646-841BF2700FE0}" srcOrd="0" destOrd="0" presId="urn:microsoft.com/office/officeart/2005/8/layout/hierarchy3"/>
    <dgm:cxn modelId="{3C9EA669-55E0-497F-B426-F67EF1EDF305}" type="presOf" srcId="{1B8F8990-26AE-4CC6-8AA3-50168758051D}" destId="{0A603EF3-395E-4F52-AE2C-840BC69096F0}" srcOrd="0" destOrd="0" presId="urn:microsoft.com/office/officeart/2005/8/layout/hierarchy3"/>
    <dgm:cxn modelId="{8F57DF51-7798-4D6A-898A-D5B3BE7F1ADD}" type="presParOf" srcId="{87B69D40-3E2C-4899-86EA-44B3CCD13EB8}" destId="{CCC85F82-F0A1-4F4E-9527-40A6D24CCB8F}" srcOrd="0" destOrd="0" presId="urn:microsoft.com/office/officeart/2005/8/layout/hierarchy3"/>
    <dgm:cxn modelId="{047F2FB1-627A-4C42-A2FA-0C4E4C5F68AD}" type="presParOf" srcId="{CCC85F82-F0A1-4F4E-9527-40A6D24CCB8F}" destId="{D1BADB15-216A-4F62-95D1-C913710EFD36}" srcOrd="0" destOrd="0" presId="urn:microsoft.com/office/officeart/2005/8/layout/hierarchy3"/>
    <dgm:cxn modelId="{599FB5F7-E911-4115-8BF8-94B9C63C66B9}" type="presParOf" srcId="{D1BADB15-216A-4F62-95D1-C913710EFD36}" destId="{B9FB260D-ADCC-4C88-BD42-7370AE5BE389}" srcOrd="0" destOrd="0" presId="urn:microsoft.com/office/officeart/2005/8/layout/hierarchy3"/>
    <dgm:cxn modelId="{DB8EF258-9AF7-41CF-9391-618047FF6CD0}" type="presParOf" srcId="{D1BADB15-216A-4F62-95D1-C913710EFD36}" destId="{A5C66B05-43CB-49A3-8991-F8EC47EC1E55}" srcOrd="1" destOrd="0" presId="urn:microsoft.com/office/officeart/2005/8/layout/hierarchy3"/>
    <dgm:cxn modelId="{D8E74188-E6E9-45B5-AEB7-5955ECD08C6A}" type="presParOf" srcId="{CCC85F82-F0A1-4F4E-9527-40A6D24CCB8F}" destId="{A2056113-D3BD-4FA5-830A-FB7E025297A8}" srcOrd="1" destOrd="0" presId="urn:microsoft.com/office/officeart/2005/8/layout/hierarchy3"/>
    <dgm:cxn modelId="{F434C657-2416-4AF0-A2A6-635CAC81897C}" type="presParOf" srcId="{A2056113-D3BD-4FA5-830A-FB7E025297A8}" destId="{FB8AFB55-C2D8-4D83-AAA1-D2A54BD0D921}" srcOrd="0" destOrd="0" presId="urn:microsoft.com/office/officeart/2005/8/layout/hierarchy3"/>
    <dgm:cxn modelId="{947E6C77-9FE4-453F-9FD2-0855C184E361}" type="presParOf" srcId="{A2056113-D3BD-4FA5-830A-FB7E025297A8}" destId="{451F20BF-C6B0-4DA5-91C7-C9F5E3EE5112}" srcOrd="1" destOrd="0" presId="urn:microsoft.com/office/officeart/2005/8/layout/hierarchy3"/>
    <dgm:cxn modelId="{A660D3F0-9395-44E3-8CFF-73D513443118}" type="presParOf" srcId="{87B69D40-3E2C-4899-86EA-44B3CCD13EB8}" destId="{EF9031E5-3FAF-4D63-9526-5E26F643DB55}" srcOrd="1" destOrd="0" presId="urn:microsoft.com/office/officeart/2005/8/layout/hierarchy3"/>
    <dgm:cxn modelId="{13E0A699-0A23-4EDA-BD33-710B0625ED04}" type="presParOf" srcId="{EF9031E5-3FAF-4D63-9526-5E26F643DB55}" destId="{367AFA5F-F2CB-4119-96F3-9E2C4F99E222}" srcOrd="0" destOrd="0" presId="urn:microsoft.com/office/officeart/2005/8/layout/hierarchy3"/>
    <dgm:cxn modelId="{DC211636-3B9D-48C9-BD84-72B83EE329CE}" type="presParOf" srcId="{367AFA5F-F2CB-4119-96F3-9E2C4F99E222}" destId="{E0780670-AD53-4530-9646-841BF2700FE0}" srcOrd="0" destOrd="0" presId="urn:microsoft.com/office/officeart/2005/8/layout/hierarchy3"/>
    <dgm:cxn modelId="{7E3BE903-420E-4C10-B1A8-D916657ED116}" type="presParOf" srcId="{367AFA5F-F2CB-4119-96F3-9E2C4F99E222}" destId="{484B2041-F615-433A-9B89-AFAC58099D40}" srcOrd="1" destOrd="0" presId="urn:microsoft.com/office/officeart/2005/8/layout/hierarchy3"/>
    <dgm:cxn modelId="{FC1F8613-2A4C-42A7-9FF9-01F45F309827}" type="presParOf" srcId="{EF9031E5-3FAF-4D63-9526-5E26F643DB55}" destId="{06F933F9-BBD8-4EB9-95FE-E1C218EE7CA4}" srcOrd="1" destOrd="0" presId="urn:microsoft.com/office/officeart/2005/8/layout/hierarchy3"/>
    <dgm:cxn modelId="{923256FA-C458-40EE-BBF9-CF4EED771A81}" type="presParOf" srcId="{06F933F9-BBD8-4EB9-95FE-E1C218EE7CA4}" destId="{6ADD6691-EAB9-437D-A3EC-7D9ED348DD7C}" srcOrd="0" destOrd="0" presId="urn:microsoft.com/office/officeart/2005/8/layout/hierarchy3"/>
    <dgm:cxn modelId="{1FE58A0E-6102-4C89-9E1F-E3F58EFC461C}" type="presParOf" srcId="{06F933F9-BBD8-4EB9-95FE-E1C218EE7CA4}" destId="{0A603EF3-395E-4F52-AE2C-840BC69096F0}" srcOrd="1" destOrd="0" presId="urn:microsoft.com/office/officeart/2005/8/layout/hierarchy3"/>
    <dgm:cxn modelId="{EADFF969-5B3C-48CE-B1D6-F06DC241EFC2}" type="presParOf" srcId="{06F933F9-BBD8-4EB9-95FE-E1C218EE7CA4}" destId="{E7E12ABC-6A08-4D31-9062-E2C04047E291}" srcOrd="2" destOrd="0" presId="urn:microsoft.com/office/officeart/2005/8/layout/hierarchy3"/>
    <dgm:cxn modelId="{C6672A3C-0688-4A81-9275-73E3F9BC3F39}" type="presParOf" srcId="{06F933F9-BBD8-4EB9-95FE-E1C218EE7CA4}" destId="{75B130AA-9B2F-42BB-9171-E457D6263B46}" srcOrd="3" destOrd="0" presId="urn:microsoft.com/office/officeart/2005/8/layout/hierarchy3"/>
    <dgm:cxn modelId="{931F9950-0442-4432-8AE7-E0070C73FDAD}" type="presParOf" srcId="{06F933F9-BBD8-4EB9-95FE-E1C218EE7CA4}" destId="{78C088B1-4FDC-4001-B51D-1D347C52ADA7}" srcOrd="4" destOrd="0" presId="urn:microsoft.com/office/officeart/2005/8/layout/hierarchy3"/>
    <dgm:cxn modelId="{DE2ABE4B-A2B5-473A-976E-2A1EA086A243}" type="presParOf" srcId="{06F933F9-BBD8-4EB9-95FE-E1C218EE7CA4}" destId="{D5F54734-83D3-47FE-BB75-6FFDBF9DB680}" srcOrd="5" destOrd="0" presId="urn:microsoft.com/office/officeart/2005/8/layout/hierarchy3"/>
    <dgm:cxn modelId="{A62A0C3E-E84B-493A-B7BB-7373D6EB81DF}" type="presParOf" srcId="{06F933F9-BBD8-4EB9-95FE-E1C218EE7CA4}" destId="{3D0AEE4C-1F64-47D4-A9BE-F1926FE39438}" srcOrd="6" destOrd="0" presId="urn:microsoft.com/office/officeart/2005/8/layout/hierarchy3"/>
    <dgm:cxn modelId="{BE38D4D5-7910-4DD9-B3AE-E2EB3AA457C3}" type="presParOf" srcId="{06F933F9-BBD8-4EB9-95FE-E1C218EE7CA4}" destId="{C60C7B9A-0C12-4E22-A203-69967F273D4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20F2C7-9AD2-41DA-BB55-AB5921BC0031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F521AC4-86D8-4703-89A4-7DF166831E9A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GESTIÓN DE PROCESOS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4CB3E6D-0E00-47E1-B9FB-04B7301F7A90}" type="parTrans" cxnId="{A7C17CE1-D2C1-4CCE-83E0-7AB024B1E8B6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5D9B91-5539-4454-93C1-A97DAEF07965}" type="sibTrans" cxnId="{A7C17CE1-D2C1-4CCE-83E0-7AB024B1E8B6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BDAFEA6-3B0E-4A2E-B6A7-AF9413D499F2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las Relaciones Humanas</a:t>
          </a:r>
          <a:endParaRPr lang="es-EC" sz="16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2B2E589-3C73-4AA7-AFD8-A84AD9165F3B}" type="parTrans" cxnId="{5D569DEE-8AF6-4C2C-B111-F2818807230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E394D40-3755-4E01-9F19-D1F399BF6D6D}" type="sibTrans" cxnId="{5D569DEE-8AF6-4C2C-B111-F2818807230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A495728-3AF7-4382-83E9-822114A1C05F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SATISFACCIÓN AL USUARIO</a:t>
          </a:r>
          <a:endParaRPr lang="es-EC" sz="18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A3ADFD7-FA76-4208-8117-4F50CC118C12}" type="parTrans" cxnId="{6B910C5D-CA7E-4D3B-A32E-54730C60342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B02E64-2B8A-4D52-A042-44DB2ABC71AD}" type="sibTrans" cxnId="{6B910C5D-CA7E-4D3B-A32E-54730C60342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C6A8FE-BDC4-4041-9A6D-54EFE4C15088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la Equidad</a:t>
          </a:r>
        </a:p>
      </dgm:t>
    </dgm:pt>
    <dgm:pt modelId="{77E9D0C2-8CD6-4049-B4D2-452AAA4895D0}" type="parTrans" cxnId="{C1045C85-29B6-4672-A45D-0272C1CB78A7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E988BF-B1E5-49C6-B0DC-9EBB993B8BB0}" type="sibTrans" cxnId="{C1045C85-29B6-4672-A45D-0272C1CB78A7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820CA10-DBBF-4E1D-A9BB-D5E8BB54A0BF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la Atribución Casual</a:t>
          </a:r>
          <a:endParaRPr lang="es-EC" sz="16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79B7CAC-570D-4377-81F2-BFAE85F40D4E}" type="parTrans" cxnId="{176AE770-E556-4628-9165-1B7C3727453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9C1B51-883E-4C77-B53E-FFB15FD9CE0C}" type="sibTrans" cxnId="{176AE770-E556-4628-9165-1B7C3727453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5FF0B6-6A41-4A51-B5FA-8F5CCA94A025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Mary Parker </a:t>
          </a:r>
          <a:r>
            <a:rPr lang="es-EC" sz="16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Follet</a:t>
          </a:r>
          <a:endParaRPr lang="es-EC" sz="16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ED1A85F-60F2-4178-8122-6E582975F5EC}" type="parTrans" cxnId="{0A181DCF-E0E8-445E-A5E9-D537D129C300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132F377-B465-431F-92CE-800B72AEC2AD}" type="sibTrans" cxnId="{0A181DCF-E0E8-445E-A5E9-D537D129C300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54DA27C-FE55-4A8B-A315-24D2EE78D374}">
      <dgm:prSet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General de Sistemas</a:t>
          </a:r>
          <a:endParaRPr lang="es-EC" sz="16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70E3DCA-EFC0-4277-8381-673C7E124206}" type="parTrans" cxnId="{AD00E793-420B-43D2-B272-0E6D91C525B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BF3819E-B05F-47EE-A7E4-596CBA45C80E}" type="sibTrans" cxnId="{AD00E793-420B-43D2-B272-0E6D91C525B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F43D84-BA67-4B56-9CD6-8963E165572C}">
      <dgm:prSet custT="1"/>
      <dgm:spPr/>
      <dgm:t>
        <a:bodyPr/>
        <a:lstStyle/>
        <a:p>
          <a:pPr algn="ctr"/>
          <a:r>
            <a:rPr lang="es-EC" sz="16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Ludwing</a:t>
          </a:r>
          <a:r>
            <a:rPr lang="es-EC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 Von Bertalanffy </a:t>
          </a:r>
          <a:endParaRPr lang="es-EC" sz="16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5423209-1DA7-4EF2-B397-CE3A333E48E3}" type="parTrans" cxnId="{EC29F7F8-139C-4D46-98A3-463A2B80780A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2A8366C-27EE-4D09-B072-A2BF8EABBC5E}" type="sibTrans" cxnId="{EC29F7F8-139C-4D46-98A3-463A2B80780A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337B9B6-78C2-4784-8CA1-5E449A068656}">
      <dgm:prSet custT="1"/>
      <dgm:spPr/>
      <dgm:t>
        <a:bodyPr/>
        <a:lstStyle/>
        <a:p>
          <a:pPr algn="ctr"/>
          <a:r>
            <a:rPr lang="es-EC" sz="1600" b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Neoclásica</a:t>
          </a:r>
          <a:endParaRPr lang="es-EC" sz="16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2C55A98-DBB0-46B9-A6EA-3DDF8FC182E5}" type="parTrans" cxnId="{93492288-0A74-4573-909A-AD76CE4967A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40E83A9-1403-49E1-98D2-5E4BC5D3454C}" type="sibTrans" cxnId="{93492288-0A74-4573-909A-AD76CE4967A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706CA2F-3D39-43B0-A5EE-D66E697CB1B1}">
      <dgm:prSet custT="1"/>
      <dgm:spPr/>
      <dgm:t>
        <a:bodyPr/>
        <a:lstStyle/>
        <a:p>
          <a:pPr algn="ctr"/>
          <a:r>
            <a:rPr lang="es-EC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Peter Drucker</a:t>
          </a:r>
          <a:endParaRPr lang="es-EC" sz="16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FF755D-5FC2-4B42-9F4F-91A7950F6163}" type="parTrans" cxnId="{E4E55497-DBA2-4DC8-AF40-979A60EBEC2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7183ABB-980C-456F-A84F-6EEC7BFF1EDF}" type="sibTrans" cxnId="{E4E55497-DBA2-4DC8-AF40-979A60EBEC2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AE7275F-BF31-4429-84A3-0DD3E2CE46CC}">
      <dgm:prSet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del Desarrollo Organizacional</a:t>
          </a:r>
          <a:endParaRPr lang="es-EC" sz="16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8E12E58-06D1-469E-9B95-DF4429A8FB7A}" type="parTrans" cxnId="{F251E8B0-D0C8-484E-9F58-6B67746E7758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29C9368-347F-43C6-B56F-9A94C810346E}" type="sibTrans" cxnId="{F251E8B0-D0C8-484E-9F58-6B67746E7758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C25C1B3-711D-4850-A3ED-F4394A0012FC}">
      <dgm:prSet custT="1"/>
      <dgm:spPr/>
      <dgm:t>
        <a:bodyPr/>
        <a:lstStyle/>
        <a:p>
          <a:pPr algn="ctr"/>
          <a:r>
            <a:rPr lang="es-EC" sz="16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MacGregor</a:t>
          </a:r>
          <a:r>
            <a:rPr lang="es-EC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, </a:t>
          </a:r>
          <a:r>
            <a:rPr lang="es-EC" sz="16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Argyris</a:t>
          </a:r>
          <a:r>
            <a:rPr lang="es-EC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entre otros</a:t>
          </a:r>
          <a:endParaRPr lang="es-EC" sz="16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FF82F8-43E3-439E-8C85-57DC069C327D}" type="parTrans" cxnId="{3AFF59D9-FEEB-4326-B4C2-D24C6C23DF44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ACDD93-610D-4C34-99DF-5AE75C81BA2F}" type="sibTrans" cxnId="{3AFF59D9-FEEB-4326-B4C2-D24C6C23DF44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3B1F984-E3D7-421B-9680-B1C22CDFE9CF}">
      <dgm:prSet phldrT="[Texto]" custT="1"/>
      <dgm:spPr/>
      <dgm:t>
        <a:bodyPr/>
        <a:lstStyle/>
        <a:p>
          <a:pPr algn="ctr"/>
          <a:r>
            <a:rPr lang="es-EC" sz="1600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John </a:t>
          </a:r>
          <a:r>
            <a:rPr lang="es-EC" sz="1600" b="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Stacey</a:t>
          </a:r>
          <a:r>
            <a:rPr lang="es-EC" sz="1600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Adams</a:t>
          </a:r>
          <a:endParaRPr lang="es-EC" sz="1600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53DD3-003A-4555-B632-EED7F77BB908}" type="parTrans" cxnId="{F3966F92-3F46-4784-AD14-0A9F22B93223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2B853A-E6C4-4244-8502-E097BEE642DF}" type="sibTrans" cxnId="{F3966F92-3F46-4784-AD14-0A9F22B93223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30D8631-5FF8-4E57-80DD-9EC46B5EEBD5}">
      <dgm:prSet phldrT="[Texto]" custT="1"/>
      <dgm:spPr/>
      <dgm:t>
        <a:bodyPr/>
        <a:lstStyle/>
        <a:p>
          <a:pPr algn="ctr"/>
          <a:r>
            <a:rPr lang="es-EC" sz="1600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Fritz </a:t>
          </a:r>
          <a:r>
            <a:rPr lang="es-EC" sz="1600" b="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Heider</a:t>
          </a:r>
          <a:r>
            <a:rPr lang="es-EC" sz="1600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endParaRPr lang="es-EC" sz="1600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25DC72D-47FF-4CD0-AF27-4F26F9D8188E}" type="parTrans" cxnId="{787C417B-EEB1-4023-B5B1-3B887F15B39D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7F3F8CA-77CF-4FEC-B524-D1A59BC58253}" type="sibTrans" cxnId="{787C417B-EEB1-4023-B5B1-3B887F15B39D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5597B6-18EB-4733-B03D-F20358043645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las Expectativas</a:t>
          </a:r>
          <a:endParaRPr lang="es-EC" sz="16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31055AA-30F0-418B-87B4-C9652739C982}" type="parTrans" cxnId="{B15AEB11-459A-4541-8211-BFC61E7042BD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E1DF0B2-50EC-47FE-AA48-6B6F2E2A1811}" type="sibTrans" cxnId="{B15AEB11-459A-4541-8211-BFC61E7042BD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3316CB0-22DE-45E1-9005-B33B5739B122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marketing</a:t>
          </a:r>
          <a:endParaRPr lang="es-EC" sz="16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1A8D9F4-6AA9-42E3-8A76-52926AD2DA0C}" type="parTrans" cxnId="{7B478460-FF79-484F-A809-A738B376F6C7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9D1C1E-D2EE-43FC-AD1B-E444E31F2F91}" type="sibTrans" cxnId="{7B478460-FF79-484F-A809-A738B376F6C7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356E5F3-0A0C-4495-8135-C52F83A8BB45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la elección del consumidor</a:t>
          </a:r>
        </a:p>
      </dgm:t>
    </dgm:pt>
    <dgm:pt modelId="{BB940F03-FBC8-44F5-8627-3F5E5CC1DBDB}" type="parTrans" cxnId="{50431242-1ABA-4829-BAAF-4500CD3D70E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55A45B2-189C-4FDB-8D2D-42C2809639AE}" type="sibTrans" cxnId="{50431242-1ABA-4829-BAAF-4500CD3D70E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CCC9990-B1BA-4DEA-8A42-744AFBC3E4CC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Modelo </a:t>
          </a:r>
          <a:r>
            <a:rPr lang="es-EC" sz="1600" b="1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Servqual</a:t>
          </a:r>
          <a:endParaRPr lang="es-EC" sz="16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A8D117-E5CC-4203-B56C-AE74B54FA4AE}" type="parTrans" cxnId="{512EA398-BAE2-4A8D-99D6-7A3DE9315E00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40AE113-4B02-4A0C-B39D-CDE0D00F01C3}" type="sibTrans" cxnId="{512EA398-BAE2-4A8D-99D6-7A3DE9315E00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35DDCE-AC04-4EF1-B30E-DB34D9C76205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estructuralista</a:t>
          </a:r>
          <a:endParaRPr lang="es-EC" sz="16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50D95D6-5B81-4B10-87E4-716014277CE3}" type="parTrans" cxnId="{AFEA0971-2269-42D1-AB48-17A88477D780}">
      <dgm:prSet/>
      <dgm:spPr/>
      <dgm:t>
        <a:bodyPr/>
        <a:lstStyle/>
        <a:p>
          <a:endParaRPr lang="es-EC"/>
        </a:p>
      </dgm:t>
    </dgm:pt>
    <dgm:pt modelId="{1C469C37-9015-4C9B-9906-C71555640881}" type="sibTrans" cxnId="{AFEA0971-2269-42D1-AB48-17A88477D780}">
      <dgm:prSet/>
      <dgm:spPr/>
      <dgm:t>
        <a:bodyPr/>
        <a:lstStyle/>
        <a:p>
          <a:endParaRPr lang="es-EC"/>
        </a:p>
      </dgm:t>
    </dgm:pt>
    <dgm:pt modelId="{C761E03A-052C-4490-B71B-8761136DE695}">
      <dgm:prSet custT="1"/>
      <dgm:spPr/>
      <dgm:t>
        <a:bodyPr/>
        <a:lstStyle/>
        <a:p>
          <a:pPr algn="ctr"/>
          <a:r>
            <a:rPr lang="es-EC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Max Weber</a:t>
          </a:r>
          <a:endParaRPr lang="es-EC" sz="16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8F5F796-A666-4EFB-AFF1-C6E37C44867E}" type="parTrans" cxnId="{0C121B34-2A7D-4C10-A519-1FE5F9DFE22E}">
      <dgm:prSet/>
      <dgm:spPr/>
      <dgm:t>
        <a:bodyPr/>
        <a:lstStyle/>
        <a:p>
          <a:endParaRPr lang="es-EC"/>
        </a:p>
      </dgm:t>
    </dgm:pt>
    <dgm:pt modelId="{BF7248A3-9AE9-4943-B84D-D0D30DE23673}" type="sibTrans" cxnId="{0C121B34-2A7D-4C10-A519-1FE5F9DFE22E}">
      <dgm:prSet/>
      <dgm:spPr/>
      <dgm:t>
        <a:bodyPr/>
        <a:lstStyle/>
        <a:p>
          <a:endParaRPr lang="es-EC"/>
        </a:p>
      </dgm:t>
    </dgm:pt>
    <dgm:pt modelId="{671586ED-4943-4FDF-92D8-794F8DAFE7CF}">
      <dgm:prSet phldrT="[Texto]" custT="1"/>
      <dgm:spPr/>
      <dgm:t>
        <a:bodyPr/>
        <a:lstStyle/>
        <a:p>
          <a:pPr algn="ctr"/>
          <a:r>
            <a:rPr lang="es-EC" sz="1600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Anderson </a:t>
          </a:r>
          <a:endParaRPr lang="es-EC" sz="1600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9CB5CA1-AA5B-4AA2-B444-8A0909BD116A}" type="parTrans" cxnId="{7DC5E5DB-4F22-49C4-AE4C-B2B1F1A32F9A}">
      <dgm:prSet/>
      <dgm:spPr/>
      <dgm:t>
        <a:bodyPr/>
        <a:lstStyle/>
        <a:p>
          <a:endParaRPr lang="es-EC"/>
        </a:p>
      </dgm:t>
    </dgm:pt>
    <dgm:pt modelId="{3ACD563C-F6EA-4FC6-82AA-2E8EB6936488}" type="sibTrans" cxnId="{7DC5E5DB-4F22-49C4-AE4C-B2B1F1A32F9A}">
      <dgm:prSet/>
      <dgm:spPr/>
      <dgm:t>
        <a:bodyPr/>
        <a:lstStyle/>
        <a:p>
          <a:endParaRPr lang="es-EC"/>
        </a:p>
      </dgm:t>
    </dgm:pt>
    <dgm:pt modelId="{8D9BDB18-D24F-4AC7-B984-DD34E0C50D9F}">
      <dgm:prSet phldrT="[Texto]" custT="1"/>
      <dgm:spPr/>
      <dgm:t>
        <a:bodyPr/>
        <a:lstStyle/>
        <a:p>
          <a:pPr algn="ctr"/>
          <a:r>
            <a:rPr lang="es-EC" sz="1600" smtClean="0"/>
            <a:t>Parasuraman, Zeithaml y Berry</a:t>
          </a:r>
          <a:endParaRPr lang="es-EC" sz="16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A1C51B4-D9B1-4469-8A1D-F9F7624A347C}" type="parTrans" cxnId="{5F4B9B50-4A8E-4DD0-9EDD-A28AF0D1EC97}">
      <dgm:prSet/>
      <dgm:spPr/>
      <dgm:t>
        <a:bodyPr/>
        <a:lstStyle/>
        <a:p>
          <a:endParaRPr lang="es-EC"/>
        </a:p>
      </dgm:t>
    </dgm:pt>
    <dgm:pt modelId="{DCE663F6-3216-4251-B7A5-3CDB45A13F27}" type="sibTrans" cxnId="{5F4B9B50-4A8E-4DD0-9EDD-A28AF0D1EC97}">
      <dgm:prSet/>
      <dgm:spPr/>
      <dgm:t>
        <a:bodyPr/>
        <a:lstStyle/>
        <a:p>
          <a:endParaRPr lang="es-EC"/>
        </a:p>
      </dgm:t>
    </dgm:pt>
    <dgm:pt modelId="{C16FAB3B-B047-405D-9B53-01C57E867779}">
      <dgm:prSet phldrT="[Texto]" custT="1"/>
      <dgm:spPr/>
      <dgm:t>
        <a:bodyPr/>
        <a:lstStyle/>
        <a:p>
          <a:pPr algn="ctr"/>
          <a:r>
            <a:rPr lang="es-EC" sz="1600" b="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Victor</a:t>
          </a:r>
          <a:r>
            <a:rPr lang="es-EC" sz="1600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600" b="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Vroom</a:t>
          </a:r>
          <a:endParaRPr lang="es-EC" sz="1600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C1A005D-B3E7-4940-BB3C-22B344A5D69B}" type="parTrans" cxnId="{B674CF3D-0FA5-4C93-B59F-4EF4653EAD03}">
      <dgm:prSet/>
      <dgm:spPr/>
      <dgm:t>
        <a:bodyPr/>
        <a:lstStyle/>
        <a:p>
          <a:endParaRPr lang="es-EC"/>
        </a:p>
      </dgm:t>
    </dgm:pt>
    <dgm:pt modelId="{70422530-49AA-46C5-9A00-D7121BA424E1}" type="sibTrans" cxnId="{B674CF3D-0FA5-4C93-B59F-4EF4653EAD03}">
      <dgm:prSet/>
      <dgm:spPr/>
      <dgm:t>
        <a:bodyPr/>
        <a:lstStyle/>
        <a:p>
          <a:endParaRPr lang="es-EC"/>
        </a:p>
      </dgm:t>
    </dgm:pt>
    <dgm:pt modelId="{E14C8482-9BFA-4879-A5C9-BC55BC266B0C}">
      <dgm:prSet phldrT="[Texto]" custT="1"/>
      <dgm:spPr/>
      <dgm:t>
        <a:bodyPr/>
        <a:lstStyle/>
        <a:p>
          <a:pPr algn="ctr"/>
          <a:r>
            <a:rPr lang="es-EC" sz="1600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Gregory </a:t>
          </a:r>
          <a:r>
            <a:rPr lang="es-EC" sz="1600" b="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Mankiw</a:t>
          </a:r>
          <a:endParaRPr lang="es-EC" sz="1600" b="0" dirty="0" smtClean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44BDEA2-13F5-4199-9748-369E45841A33}" type="parTrans" cxnId="{B8562B9B-B58B-4C95-B319-43F29DAE8822}">
      <dgm:prSet/>
      <dgm:spPr/>
      <dgm:t>
        <a:bodyPr/>
        <a:lstStyle/>
        <a:p>
          <a:endParaRPr lang="es-EC"/>
        </a:p>
      </dgm:t>
    </dgm:pt>
    <dgm:pt modelId="{89178617-D46C-4E1D-9F5D-0288951E69C0}" type="sibTrans" cxnId="{B8562B9B-B58B-4C95-B319-43F29DAE8822}">
      <dgm:prSet/>
      <dgm:spPr/>
      <dgm:t>
        <a:bodyPr/>
        <a:lstStyle/>
        <a:p>
          <a:endParaRPr lang="es-EC"/>
        </a:p>
      </dgm:t>
    </dgm:pt>
    <dgm:pt modelId="{B528ADE5-58D7-410A-8881-63BDACCFD0EC}" type="pres">
      <dgm:prSet presAssocID="{F020F2C7-9AD2-41DA-BB55-AB5921BC00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53FCD51-627A-4BB8-8CB7-D78ED4B24168}" type="pres">
      <dgm:prSet presAssocID="{4F521AC4-86D8-4703-89A4-7DF166831E9A}" presName="root" presStyleCnt="0"/>
      <dgm:spPr/>
    </dgm:pt>
    <dgm:pt modelId="{6258391E-9068-461D-BB1F-90C04943C6EE}" type="pres">
      <dgm:prSet presAssocID="{4F521AC4-86D8-4703-89A4-7DF166831E9A}" presName="rootComposite" presStyleCnt="0"/>
      <dgm:spPr/>
    </dgm:pt>
    <dgm:pt modelId="{7AF54944-1911-42BE-86E7-A12458D6F7F9}" type="pres">
      <dgm:prSet presAssocID="{4F521AC4-86D8-4703-89A4-7DF166831E9A}" presName="rootText" presStyleLbl="node1" presStyleIdx="0" presStyleCnt="2" custScaleX="210658"/>
      <dgm:spPr/>
      <dgm:t>
        <a:bodyPr/>
        <a:lstStyle/>
        <a:p>
          <a:endParaRPr lang="es-EC"/>
        </a:p>
      </dgm:t>
    </dgm:pt>
    <dgm:pt modelId="{062B9EA7-9D87-4A4A-8102-9CF1A7020B2E}" type="pres">
      <dgm:prSet presAssocID="{4F521AC4-86D8-4703-89A4-7DF166831E9A}" presName="rootConnector" presStyleLbl="node1" presStyleIdx="0" presStyleCnt="2"/>
      <dgm:spPr/>
      <dgm:t>
        <a:bodyPr/>
        <a:lstStyle/>
        <a:p>
          <a:endParaRPr lang="es-EC"/>
        </a:p>
      </dgm:t>
    </dgm:pt>
    <dgm:pt modelId="{85A3C9C1-0B3E-4FB8-9AC5-6F2C395103EB}" type="pres">
      <dgm:prSet presAssocID="{4F521AC4-86D8-4703-89A4-7DF166831E9A}" presName="childShape" presStyleCnt="0"/>
      <dgm:spPr/>
    </dgm:pt>
    <dgm:pt modelId="{29B56F9F-62C8-43DF-B526-F9F57DCC85E4}" type="pres">
      <dgm:prSet presAssocID="{E50D95D6-5B81-4B10-87E4-716014277CE3}" presName="Name13" presStyleLbl="parChTrans1D2" presStyleIdx="0" presStyleCnt="11"/>
      <dgm:spPr/>
      <dgm:t>
        <a:bodyPr/>
        <a:lstStyle/>
        <a:p>
          <a:endParaRPr lang="es-EC"/>
        </a:p>
      </dgm:t>
    </dgm:pt>
    <dgm:pt modelId="{C31E02C6-2EB7-41DB-ACD2-16AC8B5FA865}" type="pres">
      <dgm:prSet presAssocID="{4D35DDCE-AC04-4EF1-B30E-DB34D9C76205}" presName="childText" presStyleLbl="bgAcc1" presStyleIdx="0" presStyleCnt="11" custScaleX="616717" custScaleY="1408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C8A739-B440-4210-9186-1E423B157E51}" type="pres">
      <dgm:prSet presAssocID="{A2B2E589-3C73-4AA7-AFD8-A84AD9165F3B}" presName="Name13" presStyleLbl="parChTrans1D2" presStyleIdx="1" presStyleCnt="11"/>
      <dgm:spPr/>
      <dgm:t>
        <a:bodyPr/>
        <a:lstStyle/>
        <a:p>
          <a:endParaRPr lang="es-EC"/>
        </a:p>
      </dgm:t>
    </dgm:pt>
    <dgm:pt modelId="{4262C3E0-F07F-42C5-B0D2-B0664AE69B9D}" type="pres">
      <dgm:prSet presAssocID="{7BDAFEA6-3B0E-4A2E-B6A7-AF9413D499F2}" presName="childText" presStyleLbl="bgAcc1" presStyleIdx="1" presStyleCnt="11" custScaleX="616717" custScaleY="1408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A284E9-BF6C-44F5-A0FB-DDCE8D2ED343}" type="pres">
      <dgm:prSet presAssocID="{B70E3DCA-EFC0-4277-8381-673C7E124206}" presName="Name13" presStyleLbl="parChTrans1D2" presStyleIdx="2" presStyleCnt="11"/>
      <dgm:spPr/>
      <dgm:t>
        <a:bodyPr/>
        <a:lstStyle/>
        <a:p>
          <a:endParaRPr lang="es-EC"/>
        </a:p>
      </dgm:t>
    </dgm:pt>
    <dgm:pt modelId="{22D5E018-7FA3-4AF2-9D6E-0F6AB17BF059}" type="pres">
      <dgm:prSet presAssocID="{654DA27C-FE55-4A8B-A315-24D2EE78D374}" presName="childText" presStyleLbl="bgAcc1" presStyleIdx="2" presStyleCnt="11" custScaleX="616717" custScaleY="1408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2060CB-C5D5-42A0-AD29-162051A78D2F}" type="pres">
      <dgm:prSet presAssocID="{C2C55A98-DBB0-46B9-A6EA-3DDF8FC182E5}" presName="Name13" presStyleLbl="parChTrans1D2" presStyleIdx="3" presStyleCnt="11"/>
      <dgm:spPr/>
      <dgm:t>
        <a:bodyPr/>
        <a:lstStyle/>
        <a:p>
          <a:endParaRPr lang="es-EC"/>
        </a:p>
      </dgm:t>
    </dgm:pt>
    <dgm:pt modelId="{D0FDA8B5-DBEB-498F-A7E7-C81CF167E91C}" type="pres">
      <dgm:prSet presAssocID="{E337B9B6-78C2-4784-8CA1-5E449A068656}" presName="childText" presStyleLbl="bgAcc1" presStyleIdx="3" presStyleCnt="11" custScaleX="616717" custScaleY="1408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BBF13B-C044-4F21-8A12-8DD9F5AB4090}" type="pres">
      <dgm:prSet presAssocID="{78E12E58-06D1-469E-9B95-DF4429A8FB7A}" presName="Name13" presStyleLbl="parChTrans1D2" presStyleIdx="4" presStyleCnt="11"/>
      <dgm:spPr/>
      <dgm:t>
        <a:bodyPr/>
        <a:lstStyle/>
        <a:p>
          <a:endParaRPr lang="es-EC"/>
        </a:p>
      </dgm:t>
    </dgm:pt>
    <dgm:pt modelId="{12C9303A-6B3C-450E-BB8B-995F4E768FD4}" type="pres">
      <dgm:prSet presAssocID="{4AE7275F-BF31-4429-84A3-0DD3E2CE46CC}" presName="childText" presStyleLbl="bgAcc1" presStyleIdx="4" presStyleCnt="11" custScaleX="616717" custScaleY="140844" custLinFactNeighborX="1077" custLinFactNeighborY="34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4D0CC8-9192-4389-A1F4-691A894B8F70}" type="pres">
      <dgm:prSet presAssocID="{4A495728-3AF7-4382-83E9-822114A1C05F}" presName="root" presStyleCnt="0"/>
      <dgm:spPr/>
    </dgm:pt>
    <dgm:pt modelId="{9914BA95-A58D-4A05-ADDB-7AA35918E3CE}" type="pres">
      <dgm:prSet presAssocID="{4A495728-3AF7-4382-83E9-822114A1C05F}" presName="rootComposite" presStyleCnt="0"/>
      <dgm:spPr/>
    </dgm:pt>
    <dgm:pt modelId="{287FCB74-D13E-4B71-A872-8302F66AEE84}" type="pres">
      <dgm:prSet presAssocID="{4A495728-3AF7-4382-83E9-822114A1C05F}" presName="rootText" presStyleLbl="node1" presStyleIdx="1" presStyleCnt="2" custScaleX="210658"/>
      <dgm:spPr/>
      <dgm:t>
        <a:bodyPr/>
        <a:lstStyle/>
        <a:p>
          <a:endParaRPr lang="es-EC"/>
        </a:p>
      </dgm:t>
    </dgm:pt>
    <dgm:pt modelId="{EF5730C0-FC13-4544-8F60-D52FE26D0C75}" type="pres">
      <dgm:prSet presAssocID="{4A495728-3AF7-4382-83E9-822114A1C05F}" presName="rootConnector" presStyleLbl="node1" presStyleIdx="1" presStyleCnt="2"/>
      <dgm:spPr/>
      <dgm:t>
        <a:bodyPr/>
        <a:lstStyle/>
        <a:p>
          <a:endParaRPr lang="es-EC"/>
        </a:p>
      </dgm:t>
    </dgm:pt>
    <dgm:pt modelId="{907D4692-DC66-4D04-BA2F-1E9D59542037}" type="pres">
      <dgm:prSet presAssocID="{4A495728-3AF7-4382-83E9-822114A1C05F}" presName="childShape" presStyleCnt="0"/>
      <dgm:spPr/>
    </dgm:pt>
    <dgm:pt modelId="{DDB7FA3B-3C1C-4971-9644-5A3080B3EEC9}" type="pres">
      <dgm:prSet presAssocID="{77E9D0C2-8CD6-4049-B4D2-452AAA4895D0}" presName="Name13" presStyleLbl="parChTrans1D2" presStyleIdx="5" presStyleCnt="11"/>
      <dgm:spPr/>
      <dgm:t>
        <a:bodyPr/>
        <a:lstStyle/>
        <a:p>
          <a:endParaRPr lang="es-EC"/>
        </a:p>
      </dgm:t>
    </dgm:pt>
    <dgm:pt modelId="{A16F3660-587C-4466-8D8B-B76486B3D327}" type="pres">
      <dgm:prSet presAssocID="{4DC6A8FE-BDC4-4041-9A6D-54EFE4C15088}" presName="childText" presStyleLbl="bgAcc1" presStyleIdx="5" presStyleCnt="11" custScaleX="616717" custScaleY="1193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98072B-5D87-4281-9CF8-BA09F991AB76}" type="pres">
      <dgm:prSet presAssocID="{279B7CAC-570D-4377-81F2-BFAE85F40D4E}" presName="Name13" presStyleLbl="parChTrans1D2" presStyleIdx="6" presStyleCnt="11"/>
      <dgm:spPr/>
      <dgm:t>
        <a:bodyPr/>
        <a:lstStyle/>
        <a:p>
          <a:endParaRPr lang="es-EC"/>
        </a:p>
      </dgm:t>
    </dgm:pt>
    <dgm:pt modelId="{02F7A1C9-21EC-4913-A1FB-445F88DE5778}" type="pres">
      <dgm:prSet presAssocID="{1820CA10-DBBF-4E1D-A9BB-D5E8BB54A0BF}" presName="childText" presStyleLbl="bgAcc1" presStyleIdx="6" presStyleCnt="11" custScaleX="616717" custScaleY="1193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FDAB97-47B3-4D24-A914-0CFCF43E47B8}" type="pres">
      <dgm:prSet presAssocID="{431055AA-30F0-418B-87B4-C9652739C982}" presName="Name13" presStyleLbl="parChTrans1D2" presStyleIdx="7" presStyleCnt="11"/>
      <dgm:spPr/>
      <dgm:t>
        <a:bodyPr/>
        <a:lstStyle/>
        <a:p>
          <a:endParaRPr lang="es-EC"/>
        </a:p>
      </dgm:t>
    </dgm:pt>
    <dgm:pt modelId="{60FC8A77-D403-4075-9961-0E1E084B55F3}" type="pres">
      <dgm:prSet presAssocID="{D95597B6-18EB-4733-B03D-F20358043645}" presName="childText" presStyleLbl="bgAcc1" presStyleIdx="7" presStyleCnt="11" custScaleX="610757" custScaleY="1193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51361D-B11F-4292-B36D-43596E875A2D}" type="pres">
      <dgm:prSet presAssocID="{A1A8D9F4-6AA9-42E3-8A76-52926AD2DA0C}" presName="Name13" presStyleLbl="parChTrans1D2" presStyleIdx="8" presStyleCnt="11"/>
      <dgm:spPr/>
      <dgm:t>
        <a:bodyPr/>
        <a:lstStyle/>
        <a:p>
          <a:endParaRPr lang="es-EC"/>
        </a:p>
      </dgm:t>
    </dgm:pt>
    <dgm:pt modelId="{5651B6C4-9540-4435-B792-5A248E90A627}" type="pres">
      <dgm:prSet presAssocID="{E3316CB0-22DE-45E1-9005-B33B5739B122}" presName="childText" presStyleLbl="bgAcc1" presStyleIdx="8" presStyleCnt="11" custScaleX="610757" custScaleY="1193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2C66B6-0C85-4E85-9BF1-207535ECFCF7}" type="pres">
      <dgm:prSet presAssocID="{BB940F03-FBC8-44F5-8627-3F5E5CC1DBDB}" presName="Name13" presStyleLbl="parChTrans1D2" presStyleIdx="9" presStyleCnt="11"/>
      <dgm:spPr/>
      <dgm:t>
        <a:bodyPr/>
        <a:lstStyle/>
        <a:p>
          <a:endParaRPr lang="es-EC"/>
        </a:p>
      </dgm:t>
    </dgm:pt>
    <dgm:pt modelId="{0C9AA92E-F255-4B5E-B75E-32F881CEBAF3}" type="pres">
      <dgm:prSet presAssocID="{9356E5F3-0A0C-4495-8135-C52F83A8BB45}" presName="childText" presStyleLbl="bgAcc1" presStyleIdx="9" presStyleCnt="11" custScaleX="610757" custScaleY="1193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295E36-9C9B-49D9-9373-865FBB345EA4}" type="pres">
      <dgm:prSet presAssocID="{98A8D117-E5CC-4203-B56C-AE74B54FA4AE}" presName="Name13" presStyleLbl="parChTrans1D2" presStyleIdx="10" presStyleCnt="11"/>
      <dgm:spPr/>
      <dgm:t>
        <a:bodyPr/>
        <a:lstStyle/>
        <a:p>
          <a:endParaRPr lang="es-EC"/>
        </a:p>
      </dgm:t>
    </dgm:pt>
    <dgm:pt modelId="{D5AB5546-4ABA-4CA7-8C38-B44745608744}" type="pres">
      <dgm:prSet presAssocID="{5CCC9990-B1BA-4DEA-8A42-744AFBC3E4CC}" presName="childText" presStyleLbl="bgAcc1" presStyleIdx="10" presStyleCnt="11" custScaleX="610757" custScaleY="119374" custLinFactNeighborX="-4346" custLinFactNeighborY="-23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081EEC-C1E8-41A8-B6EB-23395C4D786A}" type="presOf" srcId="{4D35DDCE-AC04-4EF1-B30E-DB34D9C76205}" destId="{C31E02C6-2EB7-41DB-ACD2-16AC8B5FA865}" srcOrd="0" destOrd="0" presId="urn:microsoft.com/office/officeart/2005/8/layout/hierarchy3"/>
    <dgm:cxn modelId="{7DC5E5DB-4F22-49C4-AE4C-B2B1F1A32F9A}" srcId="{E3316CB0-22DE-45E1-9005-B33B5739B122}" destId="{671586ED-4943-4FDF-92D8-794F8DAFE7CF}" srcOrd="0" destOrd="0" parTransId="{39CB5CA1-AA5B-4AA2-B444-8A0909BD116A}" sibTransId="{3ACD563C-F6EA-4FC6-82AA-2E8EB6936488}"/>
    <dgm:cxn modelId="{796F25B8-7D63-4FD3-A795-679E565CF080}" type="presOf" srcId="{4F521AC4-86D8-4703-89A4-7DF166831E9A}" destId="{062B9EA7-9D87-4A4A-8102-9CF1A7020B2E}" srcOrd="1" destOrd="0" presId="urn:microsoft.com/office/officeart/2005/8/layout/hierarchy3"/>
    <dgm:cxn modelId="{50431242-1ABA-4829-BAAF-4500CD3D70EF}" srcId="{4A495728-3AF7-4382-83E9-822114A1C05F}" destId="{9356E5F3-0A0C-4495-8135-C52F83A8BB45}" srcOrd="4" destOrd="0" parTransId="{BB940F03-FBC8-44F5-8627-3F5E5CC1DBDB}" sibTransId="{B55A45B2-189C-4FDB-8D2D-42C2809639AE}"/>
    <dgm:cxn modelId="{0A181DCF-E0E8-445E-A5E9-D537D129C300}" srcId="{7BDAFEA6-3B0E-4A2E-B6A7-AF9413D499F2}" destId="{F15FF0B6-6A41-4A51-B5FA-8F5CCA94A025}" srcOrd="0" destOrd="0" parTransId="{5ED1A85F-60F2-4178-8122-6E582975F5EC}" sibTransId="{6132F377-B465-431F-92CE-800B72AEC2AD}"/>
    <dgm:cxn modelId="{B674CF3D-0FA5-4C93-B59F-4EF4653EAD03}" srcId="{D95597B6-18EB-4733-B03D-F20358043645}" destId="{C16FAB3B-B047-405D-9B53-01C57E867779}" srcOrd="0" destOrd="0" parTransId="{BC1A005D-B3E7-4940-BB3C-22B344A5D69B}" sibTransId="{70422530-49AA-46C5-9A00-D7121BA424E1}"/>
    <dgm:cxn modelId="{176AE770-E556-4628-9165-1B7C3727453F}" srcId="{4A495728-3AF7-4382-83E9-822114A1C05F}" destId="{1820CA10-DBBF-4E1D-A9BB-D5E8BB54A0BF}" srcOrd="1" destOrd="0" parTransId="{279B7CAC-570D-4377-81F2-BFAE85F40D4E}" sibTransId="{849C1B51-883E-4C77-B53E-FFB15FD9CE0C}"/>
    <dgm:cxn modelId="{59073019-D2EA-4C6B-BB8F-9E1E0174DB2C}" type="presOf" srcId="{C2C55A98-DBB0-46B9-A6EA-3DDF8FC182E5}" destId="{082060CB-C5D5-42A0-AD29-162051A78D2F}" srcOrd="0" destOrd="0" presId="urn:microsoft.com/office/officeart/2005/8/layout/hierarchy3"/>
    <dgm:cxn modelId="{6B910C5D-CA7E-4D3B-A32E-54730C603429}" srcId="{F020F2C7-9AD2-41DA-BB55-AB5921BC0031}" destId="{4A495728-3AF7-4382-83E9-822114A1C05F}" srcOrd="1" destOrd="0" parTransId="{3A3ADFD7-FA76-4208-8117-4F50CC118C12}" sibTransId="{77B02E64-2B8A-4D52-A042-44DB2ABC71AD}"/>
    <dgm:cxn modelId="{0C121B34-2A7D-4C10-A519-1FE5F9DFE22E}" srcId="{4D35DDCE-AC04-4EF1-B30E-DB34D9C76205}" destId="{C761E03A-052C-4490-B71B-8761136DE695}" srcOrd="0" destOrd="0" parTransId="{E8F5F796-A666-4EFB-AFF1-C6E37C44867E}" sibTransId="{BF7248A3-9AE9-4943-B84D-D0D30DE23673}"/>
    <dgm:cxn modelId="{E5A29A21-94C1-4BB1-B1F3-8EF9285065F9}" type="presOf" srcId="{A1A8D9F4-6AA9-42E3-8A76-52926AD2DA0C}" destId="{E651361D-B11F-4292-B36D-43596E875A2D}" srcOrd="0" destOrd="0" presId="urn:microsoft.com/office/officeart/2005/8/layout/hierarchy3"/>
    <dgm:cxn modelId="{AFEA0971-2269-42D1-AB48-17A88477D780}" srcId="{4F521AC4-86D8-4703-89A4-7DF166831E9A}" destId="{4D35DDCE-AC04-4EF1-B30E-DB34D9C76205}" srcOrd="0" destOrd="0" parTransId="{E50D95D6-5B81-4B10-87E4-716014277CE3}" sibTransId="{1C469C37-9015-4C9B-9906-C71555640881}"/>
    <dgm:cxn modelId="{F251E8B0-D0C8-484E-9F58-6B67746E7758}" srcId="{4F521AC4-86D8-4703-89A4-7DF166831E9A}" destId="{4AE7275F-BF31-4429-84A3-0DD3E2CE46CC}" srcOrd="4" destOrd="0" parTransId="{78E12E58-06D1-469E-9B95-DF4429A8FB7A}" sibTransId="{729C9368-347F-43C6-B56F-9A94C810346E}"/>
    <dgm:cxn modelId="{DABC1DC6-4052-4AD4-AB9D-36BCDFAA196D}" type="presOf" srcId="{654DA27C-FE55-4A8B-A315-24D2EE78D374}" destId="{22D5E018-7FA3-4AF2-9D6E-0F6AB17BF059}" srcOrd="0" destOrd="0" presId="urn:microsoft.com/office/officeart/2005/8/layout/hierarchy3"/>
    <dgm:cxn modelId="{5F4B9B50-4A8E-4DD0-9EDD-A28AF0D1EC97}" srcId="{5CCC9990-B1BA-4DEA-8A42-744AFBC3E4CC}" destId="{8D9BDB18-D24F-4AC7-B984-DD34E0C50D9F}" srcOrd="0" destOrd="0" parTransId="{5A1C51B4-D9B1-4469-8A1D-F9F7624A347C}" sibTransId="{DCE663F6-3216-4251-B7A5-3CDB45A13F27}"/>
    <dgm:cxn modelId="{C5A104F5-520F-4212-BB1D-A0363A79A735}" type="presOf" srcId="{E3316CB0-22DE-45E1-9005-B33B5739B122}" destId="{5651B6C4-9540-4435-B792-5A248E90A627}" srcOrd="0" destOrd="0" presId="urn:microsoft.com/office/officeart/2005/8/layout/hierarchy3"/>
    <dgm:cxn modelId="{254A18D5-961D-476F-AA31-8C53E4106459}" type="presOf" srcId="{4AE7275F-BF31-4429-84A3-0DD3E2CE46CC}" destId="{12C9303A-6B3C-450E-BB8B-995F4E768FD4}" srcOrd="0" destOrd="0" presId="urn:microsoft.com/office/officeart/2005/8/layout/hierarchy3"/>
    <dgm:cxn modelId="{85EBFFF9-E944-40E3-A3BD-F1CE878561D8}" type="presOf" srcId="{C761E03A-052C-4490-B71B-8761136DE695}" destId="{C31E02C6-2EB7-41DB-ACD2-16AC8B5FA865}" srcOrd="0" destOrd="1" presId="urn:microsoft.com/office/officeart/2005/8/layout/hierarchy3"/>
    <dgm:cxn modelId="{B8562B9B-B58B-4C95-B319-43F29DAE8822}" srcId="{9356E5F3-0A0C-4495-8135-C52F83A8BB45}" destId="{E14C8482-9BFA-4879-A5C9-BC55BC266B0C}" srcOrd="0" destOrd="0" parTransId="{444BDEA2-13F5-4199-9748-369E45841A33}" sibTransId="{89178617-D46C-4E1D-9F5D-0288951E69C0}"/>
    <dgm:cxn modelId="{71FA0CE4-7E8D-42AB-976A-7E340BC24CBF}" type="presOf" srcId="{43B1F984-E3D7-421B-9680-B1C22CDFE9CF}" destId="{A16F3660-587C-4466-8D8B-B76486B3D327}" srcOrd="0" destOrd="1" presId="urn:microsoft.com/office/officeart/2005/8/layout/hierarchy3"/>
    <dgm:cxn modelId="{A738B465-3964-4DE0-80B9-70CFECEA838E}" type="presOf" srcId="{77E9D0C2-8CD6-4049-B4D2-452AAA4895D0}" destId="{DDB7FA3B-3C1C-4971-9644-5A3080B3EEC9}" srcOrd="0" destOrd="0" presId="urn:microsoft.com/office/officeart/2005/8/layout/hierarchy3"/>
    <dgm:cxn modelId="{CBCBBFA2-6989-4148-95FA-1DD075C2D110}" type="presOf" srcId="{CC25C1B3-711D-4850-A3ED-F4394A0012FC}" destId="{12C9303A-6B3C-450E-BB8B-995F4E768FD4}" srcOrd="0" destOrd="1" presId="urn:microsoft.com/office/officeart/2005/8/layout/hierarchy3"/>
    <dgm:cxn modelId="{0E7D460A-60F9-4C06-9808-11E29A1BBEA4}" type="presOf" srcId="{F15FF0B6-6A41-4A51-B5FA-8F5CCA94A025}" destId="{4262C3E0-F07F-42C5-B0D2-B0664AE69B9D}" srcOrd="0" destOrd="1" presId="urn:microsoft.com/office/officeart/2005/8/layout/hierarchy3"/>
    <dgm:cxn modelId="{B15AEB11-459A-4541-8211-BFC61E7042BD}" srcId="{4A495728-3AF7-4382-83E9-822114A1C05F}" destId="{D95597B6-18EB-4733-B03D-F20358043645}" srcOrd="2" destOrd="0" parTransId="{431055AA-30F0-418B-87B4-C9652739C982}" sibTransId="{3E1DF0B2-50EC-47FE-AA48-6B6F2E2A1811}"/>
    <dgm:cxn modelId="{398D6823-73C2-4CA8-B6F9-92089135ED0C}" type="presOf" srcId="{B70E3DCA-EFC0-4277-8381-673C7E124206}" destId="{79A284E9-BF6C-44F5-A0FB-DDCE8D2ED343}" srcOrd="0" destOrd="0" presId="urn:microsoft.com/office/officeart/2005/8/layout/hierarchy3"/>
    <dgm:cxn modelId="{F3966F92-3F46-4784-AD14-0A9F22B93223}" srcId="{4DC6A8FE-BDC4-4041-9A6D-54EFE4C15088}" destId="{43B1F984-E3D7-421B-9680-B1C22CDFE9CF}" srcOrd="0" destOrd="0" parTransId="{D3753DD3-003A-4555-B632-EED7F77BB908}" sibTransId="{772B853A-E6C4-4244-8502-E097BEE642DF}"/>
    <dgm:cxn modelId="{E4E55497-DBA2-4DC8-AF40-979A60EBEC29}" srcId="{E337B9B6-78C2-4784-8CA1-5E449A068656}" destId="{5706CA2F-3D39-43B0-A5EE-D66E697CB1B1}" srcOrd="0" destOrd="0" parTransId="{99FF755D-5FC2-4B42-9F4F-91A7950F6163}" sibTransId="{57183ABB-980C-456F-A84F-6EEC7BFF1EDF}"/>
    <dgm:cxn modelId="{4E777A0D-AFF8-4606-824B-953708991408}" type="presOf" srcId="{E50D95D6-5B81-4B10-87E4-716014277CE3}" destId="{29B56F9F-62C8-43DF-B526-F9F57DCC85E4}" srcOrd="0" destOrd="0" presId="urn:microsoft.com/office/officeart/2005/8/layout/hierarchy3"/>
    <dgm:cxn modelId="{60E94995-C516-4F4C-8F88-5ECE11241F3D}" type="presOf" srcId="{671586ED-4943-4FDF-92D8-794F8DAFE7CF}" destId="{5651B6C4-9540-4435-B792-5A248E90A627}" srcOrd="0" destOrd="1" presId="urn:microsoft.com/office/officeart/2005/8/layout/hierarchy3"/>
    <dgm:cxn modelId="{C1045C85-29B6-4672-A45D-0272C1CB78A7}" srcId="{4A495728-3AF7-4382-83E9-822114A1C05F}" destId="{4DC6A8FE-BDC4-4041-9A6D-54EFE4C15088}" srcOrd="0" destOrd="0" parTransId="{77E9D0C2-8CD6-4049-B4D2-452AAA4895D0}" sibTransId="{9BE988BF-B1E5-49C6-B0DC-9EBB993B8BB0}"/>
    <dgm:cxn modelId="{6D9F90BC-50DA-43CF-8130-7A9EB3BB4BD6}" type="presOf" srcId="{5CCC9990-B1BA-4DEA-8A42-744AFBC3E4CC}" destId="{D5AB5546-4ABA-4CA7-8C38-B44745608744}" srcOrd="0" destOrd="0" presId="urn:microsoft.com/office/officeart/2005/8/layout/hierarchy3"/>
    <dgm:cxn modelId="{787C417B-EEB1-4023-B5B1-3B887F15B39D}" srcId="{1820CA10-DBBF-4E1D-A9BB-D5E8BB54A0BF}" destId="{130D8631-5FF8-4E57-80DD-9EC46B5EEBD5}" srcOrd="0" destOrd="0" parTransId="{825DC72D-47FF-4CD0-AF27-4F26F9D8188E}" sibTransId="{F7F3F8CA-77CF-4FEC-B524-D1A59BC58253}"/>
    <dgm:cxn modelId="{3D141BD0-FC4C-43C5-BEAC-59960A225EA6}" type="presOf" srcId="{C16FAB3B-B047-405D-9B53-01C57E867779}" destId="{60FC8A77-D403-4075-9961-0E1E084B55F3}" srcOrd="0" destOrd="1" presId="urn:microsoft.com/office/officeart/2005/8/layout/hierarchy3"/>
    <dgm:cxn modelId="{93492288-0A74-4573-909A-AD76CE4967AF}" srcId="{4F521AC4-86D8-4703-89A4-7DF166831E9A}" destId="{E337B9B6-78C2-4784-8CA1-5E449A068656}" srcOrd="3" destOrd="0" parTransId="{C2C55A98-DBB0-46B9-A6EA-3DDF8FC182E5}" sibTransId="{140E83A9-1403-49E1-98D2-5E4BC5D3454C}"/>
    <dgm:cxn modelId="{5FD58F74-CCAA-4CD2-8AC6-37195DE4D4E4}" type="presOf" srcId="{BB940F03-FBC8-44F5-8627-3F5E5CC1DBDB}" destId="{C52C66B6-0C85-4E85-9BF1-207535ECFCF7}" srcOrd="0" destOrd="0" presId="urn:microsoft.com/office/officeart/2005/8/layout/hierarchy3"/>
    <dgm:cxn modelId="{AB2F8B00-E1DB-47C6-8411-ED9E0CB9CA5E}" type="presOf" srcId="{F020F2C7-9AD2-41DA-BB55-AB5921BC0031}" destId="{B528ADE5-58D7-410A-8881-63BDACCFD0EC}" srcOrd="0" destOrd="0" presId="urn:microsoft.com/office/officeart/2005/8/layout/hierarchy3"/>
    <dgm:cxn modelId="{C555E5ED-20E0-482B-A025-86F7CD784E73}" type="presOf" srcId="{E14C8482-9BFA-4879-A5C9-BC55BC266B0C}" destId="{0C9AA92E-F255-4B5E-B75E-32F881CEBAF3}" srcOrd="0" destOrd="1" presId="urn:microsoft.com/office/officeart/2005/8/layout/hierarchy3"/>
    <dgm:cxn modelId="{A81CDE82-5763-4A59-BF58-ADE3C55969BA}" type="presOf" srcId="{78E12E58-06D1-469E-9B95-DF4429A8FB7A}" destId="{F3BBF13B-C044-4F21-8A12-8DD9F5AB4090}" srcOrd="0" destOrd="0" presId="urn:microsoft.com/office/officeart/2005/8/layout/hierarchy3"/>
    <dgm:cxn modelId="{EC29F7F8-139C-4D46-98A3-463A2B80780A}" srcId="{654DA27C-FE55-4A8B-A315-24D2EE78D374}" destId="{B2F43D84-BA67-4B56-9CD6-8963E165572C}" srcOrd="0" destOrd="0" parTransId="{B5423209-1DA7-4EF2-B397-CE3A333E48E3}" sibTransId="{32A8366C-27EE-4D09-B072-A2BF8EABBC5E}"/>
    <dgm:cxn modelId="{F786AD5E-98C4-4EBC-B477-1793FADFC2D8}" type="presOf" srcId="{4DC6A8FE-BDC4-4041-9A6D-54EFE4C15088}" destId="{A16F3660-587C-4466-8D8B-B76486B3D327}" srcOrd="0" destOrd="0" presId="urn:microsoft.com/office/officeart/2005/8/layout/hierarchy3"/>
    <dgm:cxn modelId="{C0D6C08A-50AE-4B32-9211-CC420A7A9922}" type="presOf" srcId="{B2F43D84-BA67-4B56-9CD6-8963E165572C}" destId="{22D5E018-7FA3-4AF2-9D6E-0F6AB17BF059}" srcOrd="0" destOrd="1" presId="urn:microsoft.com/office/officeart/2005/8/layout/hierarchy3"/>
    <dgm:cxn modelId="{3C43476E-1210-4096-82D4-703EBD4974AD}" type="presOf" srcId="{8D9BDB18-D24F-4AC7-B984-DD34E0C50D9F}" destId="{D5AB5546-4ABA-4CA7-8C38-B44745608744}" srcOrd="0" destOrd="1" presId="urn:microsoft.com/office/officeart/2005/8/layout/hierarchy3"/>
    <dgm:cxn modelId="{FEB9FDD1-C22B-456C-80C2-4F8B3E1B4D8F}" type="presOf" srcId="{4A495728-3AF7-4382-83E9-822114A1C05F}" destId="{287FCB74-D13E-4B71-A872-8302F66AEE84}" srcOrd="0" destOrd="0" presId="urn:microsoft.com/office/officeart/2005/8/layout/hierarchy3"/>
    <dgm:cxn modelId="{A7C17CE1-D2C1-4CCE-83E0-7AB024B1E8B6}" srcId="{F020F2C7-9AD2-41DA-BB55-AB5921BC0031}" destId="{4F521AC4-86D8-4703-89A4-7DF166831E9A}" srcOrd="0" destOrd="0" parTransId="{C4CB3E6D-0E00-47E1-B9FB-04B7301F7A90}" sibTransId="{4D5D9B91-5539-4454-93C1-A97DAEF07965}"/>
    <dgm:cxn modelId="{10CCE18A-50FE-48C5-8ABC-4B8E8A60071D}" type="presOf" srcId="{4F521AC4-86D8-4703-89A4-7DF166831E9A}" destId="{7AF54944-1911-42BE-86E7-A12458D6F7F9}" srcOrd="0" destOrd="0" presId="urn:microsoft.com/office/officeart/2005/8/layout/hierarchy3"/>
    <dgm:cxn modelId="{7B478460-FF79-484F-A809-A738B376F6C7}" srcId="{4A495728-3AF7-4382-83E9-822114A1C05F}" destId="{E3316CB0-22DE-45E1-9005-B33B5739B122}" srcOrd="3" destOrd="0" parTransId="{A1A8D9F4-6AA9-42E3-8A76-52926AD2DA0C}" sibTransId="{959D1C1E-D2EE-43FC-AD1B-E444E31F2F91}"/>
    <dgm:cxn modelId="{D2DC2F0C-D365-4F2C-B0EF-9CC124E57C50}" type="presOf" srcId="{A2B2E589-3C73-4AA7-AFD8-A84AD9165F3B}" destId="{95C8A739-B440-4210-9186-1E423B157E51}" srcOrd="0" destOrd="0" presId="urn:microsoft.com/office/officeart/2005/8/layout/hierarchy3"/>
    <dgm:cxn modelId="{D233909C-847E-4D33-9EC3-D4C201A9867B}" type="presOf" srcId="{279B7CAC-570D-4377-81F2-BFAE85F40D4E}" destId="{9B98072B-5D87-4281-9CF8-BA09F991AB76}" srcOrd="0" destOrd="0" presId="urn:microsoft.com/office/officeart/2005/8/layout/hierarchy3"/>
    <dgm:cxn modelId="{46F34B5F-E485-44A6-A69F-8380B76CCBED}" type="presOf" srcId="{7BDAFEA6-3B0E-4A2E-B6A7-AF9413D499F2}" destId="{4262C3E0-F07F-42C5-B0D2-B0664AE69B9D}" srcOrd="0" destOrd="0" presId="urn:microsoft.com/office/officeart/2005/8/layout/hierarchy3"/>
    <dgm:cxn modelId="{CE79A426-0B42-436A-92BB-F7FE89635832}" type="presOf" srcId="{1820CA10-DBBF-4E1D-A9BB-D5E8BB54A0BF}" destId="{02F7A1C9-21EC-4913-A1FB-445F88DE5778}" srcOrd="0" destOrd="0" presId="urn:microsoft.com/office/officeart/2005/8/layout/hierarchy3"/>
    <dgm:cxn modelId="{3F8616B9-9F6B-4696-AF54-80F81AE5CD5E}" type="presOf" srcId="{130D8631-5FF8-4E57-80DD-9EC46B5EEBD5}" destId="{02F7A1C9-21EC-4913-A1FB-445F88DE5778}" srcOrd="0" destOrd="1" presId="urn:microsoft.com/office/officeart/2005/8/layout/hierarchy3"/>
    <dgm:cxn modelId="{C97AE246-679B-43A6-AF64-4CB126A08500}" type="presOf" srcId="{4A495728-3AF7-4382-83E9-822114A1C05F}" destId="{EF5730C0-FC13-4544-8F60-D52FE26D0C75}" srcOrd="1" destOrd="0" presId="urn:microsoft.com/office/officeart/2005/8/layout/hierarchy3"/>
    <dgm:cxn modelId="{CFD93BC0-90CB-4BD4-A687-6770C6321117}" type="presOf" srcId="{98A8D117-E5CC-4203-B56C-AE74B54FA4AE}" destId="{E5295E36-9C9B-49D9-9373-865FBB345EA4}" srcOrd="0" destOrd="0" presId="urn:microsoft.com/office/officeart/2005/8/layout/hierarchy3"/>
    <dgm:cxn modelId="{AD25BE33-8D49-4E59-B213-171DB6B52887}" type="presOf" srcId="{431055AA-30F0-418B-87B4-C9652739C982}" destId="{C2FDAB97-47B3-4D24-A914-0CFCF43E47B8}" srcOrd="0" destOrd="0" presId="urn:microsoft.com/office/officeart/2005/8/layout/hierarchy3"/>
    <dgm:cxn modelId="{0172BB25-35DD-4026-9E2B-B256E508D009}" type="presOf" srcId="{D95597B6-18EB-4733-B03D-F20358043645}" destId="{60FC8A77-D403-4075-9961-0E1E084B55F3}" srcOrd="0" destOrd="0" presId="urn:microsoft.com/office/officeart/2005/8/layout/hierarchy3"/>
    <dgm:cxn modelId="{49464DA4-7EF8-4E9F-84DC-81AFCA6172A4}" type="presOf" srcId="{9356E5F3-0A0C-4495-8135-C52F83A8BB45}" destId="{0C9AA92E-F255-4B5E-B75E-32F881CEBAF3}" srcOrd="0" destOrd="0" presId="urn:microsoft.com/office/officeart/2005/8/layout/hierarchy3"/>
    <dgm:cxn modelId="{4194F9EA-0E7A-439B-B784-FFFE4EE4E4C7}" type="presOf" srcId="{E337B9B6-78C2-4784-8CA1-5E449A068656}" destId="{D0FDA8B5-DBEB-498F-A7E7-C81CF167E91C}" srcOrd="0" destOrd="0" presId="urn:microsoft.com/office/officeart/2005/8/layout/hierarchy3"/>
    <dgm:cxn modelId="{AD00E793-420B-43D2-B272-0E6D91C525B9}" srcId="{4F521AC4-86D8-4703-89A4-7DF166831E9A}" destId="{654DA27C-FE55-4A8B-A315-24D2EE78D374}" srcOrd="2" destOrd="0" parTransId="{B70E3DCA-EFC0-4277-8381-673C7E124206}" sibTransId="{ABF3819E-B05F-47EE-A7E4-596CBA45C80E}"/>
    <dgm:cxn modelId="{87A588E3-B341-4B19-BD28-B9A905C06158}" type="presOf" srcId="{5706CA2F-3D39-43B0-A5EE-D66E697CB1B1}" destId="{D0FDA8B5-DBEB-498F-A7E7-C81CF167E91C}" srcOrd="0" destOrd="1" presId="urn:microsoft.com/office/officeart/2005/8/layout/hierarchy3"/>
    <dgm:cxn modelId="{3AFF59D9-FEEB-4326-B4C2-D24C6C23DF44}" srcId="{4AE7275F-BF31-4429-84A3-0DD3E2CE46CC}" destId="{CC25C1B3-711D-4850-A3ED-F4394A0012FC}" srcOrd="0" destOrd="0" parTransId="{C6FF82F8-43E3-439E-8C85-57DC069C327D}" sibTransId="{9BACDD93-610D-4C34-99DF-5AE75C81BA2F}"/>
    <dgm:cxn modelId="{512EA398-BAE2-4A8D-99D6-7A3DE9315E00}" srcId="{4A495728-3AF7-4382-83E9-822114A1C05F}" destId="{5CCC9990-B1BA-4DEA-8A42-744AFBC3E4CC}" srcOrd="5" destOrd="0" parTransId="{98A8D117-E5CC-4203-B56C-AE74B54FA4AE}" sibTransId="{640AE113-4B02-4A0C-B39D-CDE0D00F01C3}"/>
    <dgm:cxn modelId="{5D569DEE-8AF6-4C2C-B111-F2818807230F}" srcId="{4F521AC4-86D8-4703-89A4-7DF166831E9A}" destId="{7BDAFEA6-3B0E-4A2E-B6A7-AF9413D499F2}" srcOrd="1" destOrd="0" parTransId="{A2B2E589-3C73-4AA7-AFD8-A84AD9165F3B}" sibTransId="{4E394D40-3755-4E01-9F19-D1F399BF6D6D}"/>
    <dgm:cxn modelId="{D4566C56-1A40-4628-8FE1-CD592019D9B4}" type="presParOf" srcId="{B528ADE5-58D7-410A-8881-63BDACCFD0EC}" destId="{D53FCD51-627A-4BB8-8CB7-D78ED4B24168}" srcOrd="0" destOrd="0" presId="urn:microsoft.com/office/officeart/2005/8/layout/hierarchy3"/>
    <dgm:cxn modelId="{7F663AF4-0966-4E72-A748-C4AA2F252311}" type="presParOf" srcId="{D53FCD51-627A-4BB8-8CB7-D78ED4B24168}" destId="{6258391E-9068-461D-BB1F-90C04943C6EE}" srcOrd="0" destOrd="0" presId="urn:microsoft.com/office/officeart/2005/8/layout/hierarchy3"/>
    <dgm:cxn modelId="{61CBC745-2D09-4546-A0F1-9259E0E50EF1}" type="presParOf" srcId="{6258391E-9068-461D-BB1F-90C04943C6EE}" destId="{7AF54944-1911-42BE-86E7-A12458D6F7F9}" srcOrd="0" destOrd="0" presId="urn:microsoft.com/office/officeart/2005/8/layout/hierarchy3"/>
    <dgm:cxn modelId="{2B6525B7-C5FB-4385-8E2C-3501DD85F97F}" type="presParOf" srcId="{6258391E-9068-461D-BB1F-90C04943C6EE}" destId="{062B9EA7-9D87-4A4A-8102-9CF1A7020B2E}" srcOrd="1" destOrd="0" presId="urn:microsoft.com/office/officeart/2005/8/layout/hierarchy3"/>
    <dgm:cxn modelId="{6487344E-585B-4D4B-9BD3-DE1C391FF053}" type="presParOf" srcId="{D53FCD51-627A-4BB8-8CB7-D78ED4B24168}" destId="{85A3C9C1-0B3E-4FB8-9AC5-6F2C395103EB}" srcOrd="1" destOrd="0" presId="urn:microsoft.com/office/officeart/2005/8/layout/hierarchy3"/>
    <dgm:cxn modelId="{36DB94DA-45FF-4E1E-AE89-4D66664138AF}" type="presParOf" srcId="{85A3C9C1-0B3E-4FB8-9AC5-6F2C395103EB}" destId="{29B56F9F-62C8-43DF-B526-F9F57DCC85E4}" srcOrd="0" destOrd="0" presId="urn:microsoft.com/office/officeart/2005/8/layout/hierarchy3"/>
    <dgm:cxn modelId="{6363C53B-F9FB-4DF6-884D-A06A5A0BE90F}" type="presParOf" srcId="{85A3C9C1-0B3E-4FB8-9AC5-6F2C395103EB}" destId="{C31E02C6-2EB7-41DB-ACD2-16AC8B5FA865}" srcOrd="1" destOrd="0" presId="urn:microsoft.com/office/officeart/2005/8/layout/hierarchy3"/>
    <dgm:cxn modelId="{F328D6B4-6B88-41D1-B5CD-753D1B7A7EC6}" type="presParOf" srcId="{85A3C9C1-0B3E-4FB8-9AC5-6F2C395103EB}" destId="{95C8A739-B440-4210-9186-1E423B157E51}" srcOrd="2" destOrd="0" presId="urn:microsoft.com/office/officeart/2005/8/layout/hierarchy3"/>
    <dgm:cxn modelId="{37363D8D-46D6-4E8A-8F9E-A55D4E967D35}" type="presParOf" srcId="{85A3C9C1-0B3E-4FB8-9AC5-6F2C395103EB}" destId="{4262C3E0-F07F-42C5-B0D2-B0664AE69B9D}" srcOrd="3" destOrd="0" presId="urn:microsoft.com/office/officeart/2005/8/layout/hierarchy3"/>
    <dgm:cxn modelId="{0C1B980F-C62F-41D3-BCD1-E8C332DCBC96}" type="presParOf" srcId="{85A3C9C1-0B3E-4FB8-9AC5-6F2C395103EB}" destId="{79A284E9-BF6C-44F5-A0FB-DDCE8D2ED343}" srcOrd="4" destOrd="0" presId="urn:microsoft.com/office/officeart/2005/8/layout/hierarchy3"/>
    <dgm:cxn modelId="{4312E840-0499-40DA-8305-32B9CCA922DD}" type="presParOf" srcId="{85A3C9C1-0B3E-4FB8-9AC5-6F2C395103EB}" destId="{22D5E018-7FA3-4AF2-9D6E-0F6AB17BF059}" srcOrd="5" destOrd="0" presId="urn:microsoft.com/office/officeart/2005/8/layout/hierarchy3"/>
    <dgm:cxn modelId="{A34ACAC4-D4B2-442F-8F51-3107FAB5DECC}" type="presParOf" srcId="{85A3C9C1-0B3E-4FB8-9AC5-6F2C395103EB}" destId="{082060CB-C5D5-42A0-AD29-162051A78D2F}" srcOrd="6" destOrd="0" presId="urn:microsoft.com/office/officeart/2005/8/layout/hierarchy3"/>
    <dgm:cxn modelId="{DF8207A7-A2A0-403F-9A57-7164F893DA97}" type="presParOf" srcId="{85A3C9C1-0B3E-4FB8-9AC5-6F2C395103EB}" destId="{D0FDA8B5-DBEB-498F-A7E7-C81CF167E91C}" srcOrd="7" destOrd="0" presId="urn:microsoft.com/office/officeart/2005/8/layout/hierarchy3"/>
    <dgm:cxn modelId="{E9F9459B-15B2-4218-B7B0-637CDBC96EAD}" type="presParOf" srcId="{85A3C9C1-0B3E-4FB8-9AC5-6F2C395103EB}" destId="{F3BBF13B-C044-4F21-8A12-8DD9F5AB4090}" srcOrd="8" destOrd="0" presId="urn:microsoft.com/office/officeart/2005/8/layout/hierarchy3"/>
    <dgm:cxn modelId="{834DEB6B-29DD-474C-A8F2-B2F47887762A}" type="presParOf" srcId="{85A3C9C1-0B3E-4FB8-9AC5-6F2C395103EB}" destId="{12C9303A-6B3C-450E-BB8B-995F4E768FD4}" srcOrd="9" destOrd="0" presId="urn:microsoft.com/office/officeart/2005/8/layout/hierarchy3"/>
    <dgm:cxn modelId="{3EC020B9-4848-470C-86FC-854DA7D7F980}" type="presParOf" srcId="{B528ADE5-58D7-410A-8881-63BDACCFD0EC}" destId="{CF4D0CC8-9192-4389-A1F4-691A894B8F70}" srcOrd="1" destOrd="0" presId="urn:microsoft.com/office/officeart/2005/8/layout/hierarchy3"/>
    <dgm:cxn modelId="{B767F873-E37C-42BF-9B2F-4B86B816464D}" type="presParOf" srcId="{CF4D0CC8-9192-4389-A1F4-691A894B8F70}" destId="{9914BA95-A58D-4A05-ADDB-7AA35918E3CE}" srcOrd="0" destOrd="0" presId="urn:microsoft.com/office/officeart/2005/8/layout/hierarchy3"/>
    <dgm:cxn modelId="{45D7F0E5-DDD6-4FC5-B000-9632BBE3A9C7}" type="presParOf" srcId="{9914BA95-A58D-4A05-ADDB-7AA35918E3CE}" destId="{287FCB74-D13E-4B71-A872-8302F66AEE84}" srcOrd="0" destOrd="0" presId="urn:microsoft.com/office/officeart/2005/8/layout/hierarchy3"/>
    <dgm:cxn modelId="{77647FFE-228B-48ED-8ACC-A9ABAF1053FB}" type="presParOf" srcId="{9914BA95-A58D-4A05-ADDB-7AA35918E3CE}" destId="{EF5730C0-FC13-4544-8F60-D52FE26D0C75}" srcOrd="1" destOrd="0" presId="urn:microsoft.com/office/officeart/2005/8/layout/hierarchy3"/>
    <dgm:cxn modelId="{9D39C604-C5B3-4163-86F6-31F54E41F410}" type="presParOf" srcId="{CF4D0CC8-9192-4389-A1F4-691A894B8F70}" destId="{907D4692-DC66-4D04-BA2F-1E9D59542037}" srcOrd="1" destOrd="0" presId="urn:microsoft.com/office/officeart/2005/8/layout/hierarchy3"/>
    <dgm:cxn modelId="{2A818BD7-B2D3-464F-BB31-008B106DE74B}" type="presParOf" srcId="{907D4692-DC66-4D04-BA2F-1E9D59542037}" destId="{DDB7FA3B-3C1C-4971-9644-5A3080B3EEC9}" srcOrd="0" destOrd="0" presId="urn:microsoft.com/office/officeart/2005/8/layout/hierarchy3"/>
    <dgm:cxn modelId="{8459E889-A940-4C4F-A3D3-A461355C0465}" type="presParOf" srcId="{907D4692-DC66-4D04-BA2F-1E9D59542037}" destId="{A16F3660-587C-4466-8D8B-B76486B3D327}" srcOrd="1" destOrd="0" presId="urn:microsoft.com/office/officeart/2005/8/layout/hierarchy3"/>
    <dgm:cxn modelId="{08F5C955-C29B-4B5A-84B9-11567A4FE4B4}" type="presParOf" srcId="{907D4692-DC66-4D04-BA2F-1E9D59542037}" destId="{9B98072B-5D87-4281-9CF8-BA09F991AB76}" srcOrd="2" destOrd="0" presId="urn:microsoft.com/office/officeart/2005/8/layout/hierarchy3"/>
    <dgm:cxn modelId="{B1DFD793-1FB0-4FFC-8C97-749F8B4A4AFA}" type="presParOf" srcId="{907D4692-DC66-4D04-BA2F-1E9D59542037}" destId="{02F7A1C9-21EC-4913-A1FB-445F88DE5778}" srcOrd="3" destOrd="0" presId="urn:microsoft.com/office/officeart/2005/8/layout/hierarchy3"/>
    <dgm:cxn modelId="{FAD98AC3-3F55-4D7D-87EB-FD6B03DBBE1E}" type="presParOf" srcId="{907D4692-DC66-4D04-BA2F-1E9D59542037}" destId="{C2FDAB97-47B3-4D24-A914-0CFCF43E47B8}" srcOrd="4" destOrd="0" presId="urn:microsoft.com/office/officeart/2005/8/layout/hierarchy3"/>
    <dgm:cxn modelId="{490CA912-152E-4CED-8841-8F1453035ABC}" type="presParOf" srcId="{907D4692-DC66-4D04-BA2F-1E9D59542037}" destId="{60FC8A77-D403-4075-9961-0E1E084B55F3}" srcOrd="5" destOrd="0" presId="urn:microsoft.com/office/officeart/2005/8/layout/hierarchy3"/>
    <dgm:cxn modelId="{77A8EC10-F6A7-42B3-8684-184A0463ADA9}" type="presParOf" srcId="{907D4692-DC66-4D04-BA2F-1E9D59542037}" destId="{E651361D-B11F-4292-B36D-43596E875A2D}" srcOrd="6" destOrd="0" presId="urn:microsoft.com/office/officeart/2005/8/layout/hierarchy3"/>
    <dgm:cxn modelId="{A1B107C5-184C-4E27-BF8B-38DE1B304FF7}" type="presParOf" srcId="{907D4692-DC66-4D04-BA2F-1E9D59542037}" destId="{5651B6C4-9540-4435-B792-5A248E90A627}" srcOrd="7" destOrd="0" presId="urn:microsoft.com/office/officeart/2005/8/layout/hierarchy3"/>
    <dgm:cxn modelId="{238CF8DB-4F96-44D9-8326-35ED38E5153D}" type="presParOf" srcId="{907D4692-DC66-4D04-BA2F-1E9D59542037}" destId="{C52C66B6-0C85-4E85-9BF1-207535ECFCF7}" srcOrd="8" destOrd="0" presId="urn:microsoft.com/office/officeart/2005/8/layout/hierarchy3"/>
    <dgm:cxn modelId="{E1BA2B72-7318-43DC-99C8-B0A9A2A2B7F8}" type="presParOf" srcId="{907D4692-DC66-4D04-BA2F-1E9D59542037}" destId="{0C9AA92E-F255-4B5E-B75E-32F881CEBAF3}" srcOrd="9" destOrd="0" presId="urn:microsoft.com/office/officeart/2005/8/layout/hierarchy3"/>
    <dgm:cxn modelId="{58380D52-BABF-424B-9E13-75703439A316}" type="presParOf" srcId="{907D4692-DC66-4D04-BA2F-1E9D59542037}" destId="{E5295E36-9C9B-49D9-9373-865FBB345EA4}" srcOrd="10" destOrd="0" presId="urn:microsoft.com/office/officeart/2005/8/layout/hierarchy3"/>
    <dgm:cxn modelId="{2C720F49-8E23-4723-BB6C-6D794B5EAAE4}" type="presParOf" srcId="{907D4692-DC66-4D04-BA2F-1E9D59542037}" destId="{D5AB5546-4ABA-4CA7-8C38-B44745608744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2D37E7-8898-4F1D-90C3-6ECD71F2F696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4D0325D-D26B-4C25-8BEE-D787E8FB648C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Orientación de las organizaciones públicas al aprendizaje organizacional. El caso de los organismos descentralizados en el Estado de Sonora, México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604BAB1-ED3A-4119-A77F-982DF2E56CCA}" type="parTrans" cxnId="{CDE653A7-8B15-4010-BA58-F4F69CD24DFB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110C54A-FD8C-4073-BDB2-5B2928A28BC6}" type="sibTrans" cxnId="{CDE653A7-8B15-4010-BA58-F4F69CD24DFB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11D2F2-09A3-43C1-8E06-DA0479026C57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Muestra: dos organizaciones públicas descentralizadas pertenecientes al Gobierno del Estado de Sonora en México. </a:t>
          </a:r>
          <a:r>
            <a:rPr lang="es-EC" sz="1400" b="0" i="0" u="none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EEFE12F-B948-476F-9482-7D8EBA69E3A1}" type="parTrans" cxnId="{0A760007-B9C5-471E-90A4-067C5ED162B1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75B948-C0A7-466E-8E77-267845A474DB}" type="sibTrans" cxnId="{0A760007-B9C5-471E-90A4-067C5ED162B1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A2ABEF-C3B6-4680-A4B5-C168167B670F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Los instrumentos que utilizó para los colaboradores de los organismos públicos participantes fue el cuestionario, con 60 preguntas en la escala de Likert.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CA33803-4C13-448B-81C7-BD5BAC865322}" type="parTrans" cxnId="{A41E250A-2321-4FE1-AC5B-520E3E9E27F5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1073D91-F7B2-4DBF-8880-493BCEDF0E53}" type="sibTrans" cxnId="{A41E250A-2321-4FE1-AC5B-520E3E9E27F5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5252C0F-DB3C-4A5E-859D-F1443FC44505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Variables: Aprendizaje organizacional de la administración Pública y la Nueva gerencia pública 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D45141-C97A-4D66-9619-DB525F412BE6}" type="parTrans" cxnId="{EEB05039-CBA7-4B27-9EEC-362D7C061CD8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8D6028A-9904-4792-BD93-47EBF1F3E75D}" type="sibTrans" cxnId="{EEB05039-CBA7-4B27-9EEC-362D7C061CD8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C545873-C4EF-410D-B044-080EDF6CE3CC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Dimensiones: Innovación ,</a:t>
          </a:r>
          <a:r>
            <a:rPr lang="es-EC" sz="1400" b="0" i="0" u="none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Trabajo en equipo ,</a:t>
          </a:r>
          <a:r>
            <a:rPr lang="es-EC" sz="1400" b="0" i="0" u="none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Liderazgo,</a:t>
          </a:r>
          <a:r>
            <a:rPr lang="es-EC" sz="1400" b="0" i="0" u="none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Gestión del conocimiento,</a:t>
          </a:r>
          <a:r>
            <a:rPr lang="es-EC" sz="1400" b="0" i="0" u="none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Aprendizaje individual,</a:t>
          </a:r>
          <a:r>
            <a:rPr lang="es-EC" sz="1400" b="0" i="0" u="none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Aprendizaje organizacional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851F2AB-FFFC-4757-A30C-2EE7ECDC61A7}" type="parTrans" cxnId="{C06234B2-FECC-4F36-ABB3-2252EE84D141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02E5E88-B453-401F-9BCB-91989576A5AE}" type="sibTrans" cxnId="{C06234B2-FECC-4F36-ABB3-2252EE84D141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5400C7-0527-41AF-94A1-0ECF3D9E12BE}">
      <dgm:prSet custT="1"/>
      <dgm:spPr/>
      <dgm:t>
        <a:bodyPr/>
        <a:lstStyle/>
        <a:p>
          <a:pPr rtl="0"/>
          <a:r>
            <a:rPr lang="es-EC" sz="1400" b="1" i="0" u="none" dirty="0" err="1" smtClean="0">
              <a:latin typeface="HELVETICA" panose="020B0604020202020204" pitchFamily="34" charset="0"/>
              <a:cs typeface="HELVETICA" panose="020B0604020202020204" pitchFamily="34" charset="0"/>
            </a:rPr>
            <a:t>Margoth</a:t>
          </a:r>
          <a:r>
            <a:rPr lang="es-EC" sz="1400" b="1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 Vargas, Estrada Alarcón, Llanos Gallego y Ponce  Fuentes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CA9346E-31F5-449A-B3C9-FE539774922F}" type="parTrans" cxnId="{8B4FCF9A-7A10-48F3-9B66-94541EEA3E25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700B3B2-2FF0-4687-9A1C-1C4318E100CC}" type="sibTrans" cxnId="{8B4FCF9A-7A10-48F3-9B66-94541EEA3E25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286EDBF-0308-41A6-AFA9-F3D98346273A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Satisfacción del usuario externo. Centro de Salud. Municipio San Lucas. 2014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5C9A237-44EB-4E53-930A-E6607127E5DF}" type="parTrans" cxnId="{DDB63E0A-8C0C-4D60-A494-03770C35E0ED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DA4654A-C1E0-440D-A95F-007FFB93CC62}" type="sibTrans" cxnId="{DDB63E0A-8C0C-4D60-A494-03770C35E0ED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9762D6C-A0A2-4166-9789-9845F7BED5A4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Se realizó en el Centro de Salud San Lucas y tiene como finalidad saber, cuál es la satisfacción de los usuarios externos/ as sobre la calidad de atención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ED06D7F-0550-45E2-A672-670DDCCA7D50}" type="parTrans" cxnId="{5FCC8D30-8466-4019-A4BC-8B02FF30A816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48A27D-EE94-4759-8C28-D9DA8E787704}" type="sibTrans" cxnId="{5FCC8D30-8466-4019-A4BC-8B02FF30A816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3DEF0E8-B008-498E-828E-D17230CE409E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La metodología empleada en este tratado fue cuantitativa, de tipo observacional; el análisis fue descriptivo y la temporalidad transversal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A6AC2EE-DBA4-4F42-BCCB-2DF8B4DAC6A6}" type="parTrans" cxnId="{448614D7-B9D8-4B42-AB5A-3C8260C13146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57FC585-E6D3-4794-AC2F-E6B456C47F90}" type="sibTrans" cxnId="{448614D7-B9D8-4B42-AB5A-3C8260C13146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211C741-3D06-4C7C-A609-1ED182712AF2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Variable: Calidad de servicio, 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E0936E-B982-4844-9E1C-ECA50CF84810}" type="parTrans" cxnId="{0ACD45A3-5D10-4D18-88C4-3ED073AE4808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844CAC5-AD8B-4F60-819D-C97AED203B51}" type="sibTrans" cxnId="{0ACD45A3-5D10-4D18-88C4-3ED073AE4808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0279A1-30EC-46B1-B2C0-AC9CD4AAA078}">
      <dgm:prSet custT="1"/>
      <dgm:spPr/>
      <dgm:t>
        <a:bodyPr/>
        <a:lstStyle/>
        <a:p>
          <a:r>
            <a:rPr lang="es-EC" sz="1400" b="1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S. Lorenzo, M. </a:t>
          </a:r>
          <a:r>
            <a:rPr lang="es-EC" sz="1400" b="1" i="0" u="none" dirty="0" err="1" smtClean="0">
              <a:latin typeface="HELVETICA" panose="020B0604020202020204" pitchFamily="34" charset="0"/>
              <a:cs typeface="HELVETICA" panose="020B0604020202020204" pitchFamily="34" charset="0"/>
            </a:rPr>
            <a:t>Bacigalupe</a:t>
          </a:r>
          <a:r>
            <a:rPr lang="es-EC" sz="1400" b="1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 y A. </a:t>
          </a:r>
          <a:r>
            <a:rPr lang="es-EC" sz="1400" b="1" i="0" u="none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Arcelay</a:t>
          </a:r>
          <a:endParaRPr lang="es-EC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6C5EA07-54EF-469D-8FC0-3294D1E4A685}" type="parTrans" cxnId="{D3B8DE5F-9CF4-43C7-808E-87A5B9C1CB2D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065F6A1-CF01-43DC-A371-45EF64AB9F13}" type="sibTrans" cxnId="{D3B8DE5F-9CF4-43C7-808E-87A5B9C1CB2D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F2D0A9C-D699-43EF-BDA1-278C08AFF3B7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Aplicación de la gestión por procesos a las unidades de atención al usuario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2939BC9-98E4-49BB-8FB3-07FF897A6506}" type="parTrans" cxnId="{CCD507B3-B2DB-41D5-818E-3B13A0C9FBBF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711FCEF-D810-4556-B3A7-EC6E76C86D6E}" type="sibTrans" cxnId="{CCD507B3-B2DB-41D5-818E-3B13A0C9FBBF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9C829AE-106A-4D15-B6C3-2EF07D27EB2A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Se analizó dos hospitales: Fundación Hospital Alcorcón de Madrid y Hospital </a:t>
          </a:r>
          <a:r>
            <a:rPr lang="es-EC" sz="1400" b="0" i="0" u="none" dirty="0" err="1" smtClean="0">
              <a:latin typeface="HELVETICA" panose="020B0604020202020204" pitchFamily="34" charset="0"/>
              <a:cs typeface="HELVETICA" panose="020B0604020202020204" pitchFamily="34" charset="0"/>
            </a:rPr>
            <a:t>Txagorritxu</a:t>
          </a:r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 de España describe la aplicación de la gestión de procesos en la unidad de atención al usuario. 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3886E94-2078-444B-BAF8-2BD1B63D3712}" type="parTrans" cxnId="{472161BC-F9CD-4DB3-AA0E-FBB74B62BB7C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07A7BD2-40A7-4D44-9651-6D7AB20CAB3F}" type="sibTrans" cxnId="{472161BC-F9CD-4DB3-AA0E-FBB74B62BB7C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0A9AF05-C167-4B97-84A2-678657D71FED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Se constituyó un equipo de trabajo con experiencia en gestión de procesos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B17B2CF-B515-4B94-91BD-B18FA6D23AB9}" type="parTrans" cxnId="{DA32B1C6-D4C6-45BB-BAA2-40D594EB4F17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48891A1-A078-4012-BF84-F971DB40AFBA}" type="sibTrans" cxnId="{DA32B1C6-D4C6-45BB-BAA2-40D594EB4F17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4585E4F-A831-4FBA-8B50-73B66427F45E}">
      <dgm:prSet phldrT="[Texto]" custT="1"/>
      <dgm:spPr/>
      <dgm:t>
        <a:bodyPr/>
        <a:lstStyle/>
        <a:p>
          <a:pPr rtl="0"/>
          <a:r>
            <a:rPr lang="es-EC" sz="1400" b="1" i="0" u="none" smtClean="0">
              <a:latin typeface="HELVETICA" panose="020B0604020202020204" pitchFamily="34" charset="0"/>
              <a:cs typeface="HELVETICA" panose="020B0604020202020204" pitchFamily="34" charset="0"/>
            </a:rPr>
            <a:t>Francisca Cecilia Encinas Orozco</a:t>
          </a:r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5C0EAE3-8C38-4BA3-9CE3-C75F06CBA4B8}" type="parTrans" cxnId="{107BF079-03CA-4C20-9B03-F5AB64A88D3D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971E00A-2FCB-4940-9120-1A55A21572C1}" type="sibTrans" cxnId="{107BF079-03CA-4C20-9B03-F5AB64A88D3D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B4BFE6A-1FD5-4E3A-B146-2CB3E494A7A2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Dimensiones: Fiabilidad ,</a:t>
          </a:r>
          <a:r>
            <a:rPr lang="es-EC" sz="1400" b="0" i="0" u="none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interés ,</a:t>
          </a:r>
          <a:r>
            <a:rPr lang="es-EC" sz="1400" b="0" i="0" u="none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garantía, Empatía,</a:t>
          </a:r>
          <a:r>
            <a:rPr lang="es-EC" sz="1400" b="0" i="0" u="none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La calidad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1A8CF1-0B8F-48BD-AA3C-EA2C7B03E911}" type="parTrans" cxnId="{1612BB9B-F343-4F43-B264-4F89CCDFCE3F}">
      <dgm:prSet/>
      <dgm:spPr/>
      <dgm:t>
        <a:bodyPr/>
        <a:lstStyle/>
        <a:p>
          <a:endParaRPr lang="es-EC" sz="1400"/>
        </a:p>
      </dgm:t>
    </dgm:pt>
    <dgm:pt modelId="{728FEE4C-06A7-44F5-A124-EFBB4399E80A}" type="sibTrans" cxnId="{1612BB9B-F343-4F43-B264-4F89CCDFCE3F}">
      <dgm:prSet/>
      <dgm:spPr/>
      <dgm:t>
        <a:bodyPr/>
        <a:lstStyle/>
        <a:p>
          <a:endParaRPr lang="es-EC" sz="1400"/>
        </a:p>
      </dgm:t>
    </dgm:pt>
    <dgm:pt modelId="{8F334E3E-C4AC-4976-9DBD-6FF2FDFADC07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Variables: gestión de procesos y de gestión de las unidades de atención al usuario hospitalarias. 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8DADACA-8EE4-4DE4-BFE1-4DBD1E5FC3CC}" type="parTrans" cxnId="{64D27A57-AD92-4433-8261-4D1ADCF5053E}">
      <dgm:prSet/>
      <dgm:spPr/>
      <dgm:t>
        <a:bodyPr/>
        <a:lstStyle/>
        <a:p>
          <a:endParaRPr lang="es-EC" sz="1400"/>
        </a:p>
      </dgm:t>
    </dgm:pt>
    <dgm:pt modelId="{1B0E4755-027D-4B98-93A8-17A38DDCF691}" type="sibTrans" cxnId="{64D27A57-AD92-4433-8261-4D1ADCF5053E}">
      <dgm:prSet/>
      <dgm:spPr/>
      <dgm:t>
        <a:bodyPr/>
        <a:lstStyle/>
        <a:p>
          <a:endParaRPr lang="es-EC" sz="1400"/>
        </a:p>
      </dgm:t>
    </dgm:pt>
    <dgm:pt modelId="{BA681E21-322C-4CB1-94C0-64A93B0C9F29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Dimensiones: Recepción, Tramitación, Gestión, Resolución 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4B47E92-81E9-43EE-A1BF-2A7D9ABC7B62}" type="parTrans" cxnId="{E1C871B7-3183-4DEC-A829-CA61D7C25FEB}">
      <dgm:prSet/>
      <dgm:spPr/>
      <dgm:t>
        <a:bodyPr/>
        <a:lstStyle/>
        <a:p>
          <a:endParaRPr lang="es-EC" sz="1400"/>
        </a:p>
      </dgm:t>
    </dgm:pt>
    <dgm:pt modelId="{3C3F0D63-FEF5-4FCC-BB86-5A9749402F7F}" type="sibTrans" cxnId="{E1C871B7-3183-4DEC-A829-CA61D7C25FEB}">
      <dgm:prSet/>
      <dgm:spPr/>
      <dgm:t>
        <a:bodyPr/>
        <a:lstStyle/>
        <a:p>
          <a:endParaRPr lang="es-EC" sz="1400"/>
        </a:p>
      </dgm:t>
    </dgm:pt>
    <dgm:pt modelId="{F44B9A36-0C03-4C89-AED3-18ACE208A6A0}" type="pres">
      <dgm:prSet presAssocID="{C72D37E7-8898-4F1D-90C3-6ECD71F2F6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A7165EC-EA9C-4BCC-BE84-C86D0754B3A4}" type="pres">
      <dgm:prSet presAssocID="{E4585E4F-A831-4FBA-8B50-73B66427F45E}" presName="root" presStyleCnt="0"/>
      <dgm:spPr/>
    </dgm:pt>
    <dgm:pt modelId="{04FD6765-F303-4C27-A9B6-460D289D7771}" type="pres">
      <dgm:prSet presAssocID="{E4585E4F-A831-4FBA-8B50-73B66427F45E}" presName="rootComposite" presStyleCnt="0"/>
      <dgm:spPr/>
    </dgm:pt>
    <dgm:pt modelId="{98ADAB52-8C3E-4E19-8523-74FF8A547BB5}" type="pres">
      <dgm:prSet presAssocID="{E4585E4F-A831-4FBA-8B50-73B66427F45E}" presName="rootText" presStyleLbl="node1" presStyleIdx="0" presStyleCnt="3" custScaleX="225193" custLinFactY="-88625" custLinFactNeighborY="-100000"/>
      <dgm:spPr/>
      <dgm:t>
        <a:bodyPr/>
        <a:lstStyle/>
        <a:p>
          <a:endParaRPr lang="es-EC"/>
        </a:p>
      </dgm:t>
    </dgm:pt>
    <dgm:pt modelId="{382F7422-6D9F-4EBA-9013-6CD691A7EEE4}" type="pres">
      <dgm:prSet presAssocID="{E4585E4F-A831-4FBA-8B50-73B66427F45E}" presName="rootConnector" presStyleLbl="node1" presStyleIdx="0" presStyleCnt="3"/>
      <dgm:spPr/>
      <dgm:t>
        <a:bodyPr/>
        <a:lstStyle/>
        <a:p>
          <a:endParaRPr lang="es-EC"/>
        </a:p>
      </dgm:t>
    </dgm:pt>
    <dgm:pt modelId="{07E1BD16-3D58-4DC2-A724-A25A61081F69}" type="pres">
      <dgm:prSet presAssocID="{E4585E4F-A831-4FBA-8B50-73B66427F45E}" presName="childShape" presStyleCnt="0"/>
      <dgm:spPr/>
    </dgm:pt>
    <dgm:pt modelId="{28A48F87-6AB6-4749-94DB-8021E90B7A13}" type="pres">
      <dgm:prSet presAssocID="{F604BAB1-ED3A-4119-A77F-982DF2E56CCA}" presName="Name13" presStyleLbl="parChTrans1D2" presStyleIdx="0" presStyleCnt="15"/>
      <dgm:spPr/>
      <dgm:t>
        <a:bodyPr/>
        <a:lstStyle/>
        <a:p>
          <a:endParaRPr lang="es-EC"/>
        </a:p>
      </dgm:t>
    </dgm:pt>
    <dgm:pt modelId="{9ED75067-2AC6-429C-A5C9-9840533C6919}" type="pres">
      <dgm:prSet presAssocID="{D4D0325D-D26B-4C25-8BEE-D787E8FB648C}" presName="childText" presStyleLbl="bgAcc1" presStyleIdx="0" presStyleCnt="15" custScaleX="475789" custScaleY="177330" custLinFactNeighborY="-68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582229-7303-4D4F-8FC5-1FDC2DA1A929}" type="pres">
      <dgm:prSet presAssocID="{EEEFE12F-B948-476F-9482-7D8EBA69E3A1}" presName="Name13" presStyleLbl="parChTrans1D2" presStyleIdx="1" presStyleCnt="15"/>
      <dgm:spPr/>
      <dgm:t>
        <a:bodyPr/>
        <a:lstStyle/>
        <a:p>
          <a:endParaRPr lang="es-EC"/>
        </a:p>
      </dgm:t>
    </dgm:pt>
    <dgm:pt modelId="{FE5FA446-6748-44C3-AC5A-ECF4BFEA033E}" type="pres">
      <dgm:prSet presAssocID="{F111D2F2-09A3-43C1-8E06-DA0479026C57}" presName="childText" presStyleLbl="bgAcc1" presStyleIdx="1" presStyleCnt="15" custScaleX="477206" custScaleY="1290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669AF8-9EE0-427D-B12B-35B6D3477E5E}" type="pres">
      <dgm:prSet presAssocID="{2CA33803-4C13-448B-81C7-BD5BAC865322}" presName="Name13" presStyleLbl="parChTrans1D2" presStyleIdx="2" presStyleCnt="15"/>
      <dgm:spPr/>
      <dgm:t>
        <a:bodyPr/>
        <a:lstStyle/>
        <a:p>
          <a:endParaRPr lang="es-EC"/>
        </a:p>
      </dgm:t>
    </dgm:pt>
    <dgm:pt modelId="{8C0BF831-2037-4A4D-84E9-9AE3AA8C655D}" type="pres">
      <dgm:prSet presAssocID="{04A2ABEF-C3B6-4680-A4B5-C168167B670F}" presName="childText" presStyleLbl="bgAcc1" presStyleIdx="2" presStyleCnt="15" custScaleX="477206" custScaleY="1609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3937F8-DFDB-4DD6-BC3D-6D05840C7A3F}" type="pres">
      <dgm:prSet presAssocID="{62D45141-C97A-4D66-9619-DB525F412BE6}" presName="Name13" presStyleLbl="parChTrans1D2" presStyleIdx="3" presStyleCnt="15"/>
      <dgm:spPr/>
      <dgm:t>
        <a:bodyPr/>
        <a:lstStyle/>
        <a:p>
          <a:endParaRPr lang="es-EC"/>
        </a:p>
      </dgm:t>
    </dgm:pt>
    <dgm:pt modelId="{AB6D4299-08FD-489A-BCEC-3E5951C1A928}" type="pres">
      <dgm:prSet presAssocID="{D5252C0F-DB3C-4A5E-859D-F1443FC44505}" presName="childText" presStyleLbl="bgAcc1" presStyleIdx="3" presStyleCnt="15" custScaleX="477206" custScaleY="1290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53CB2E-75BC-477E-A675-5419C3FF4B3C}" type="pres">
      <dgm:prSet presAssocID="{0851F2AB-FFFC-4757-A30C-2EE7ECDC61A7}" presName="Name13" presStyleLbl="parChTrans1D2" presStyleIdx="4" presStyleCnt="15"/>
      <dgm:spPr/>
      <dgm:t>
        <a:bodyPr/>
        <a:lstStyle/>
        <a:p>
          <a:endParaRPr lang="es-EC"/>
        </a:p>
      </dgm:t>
    </dgm:pt>
    <dgm:pt modelId="{DD935B98-FD1C-4B33-A1F3-A15977013BB4}" type="pres">
      <dgm:prSet presAssocID="{FC545873-C4EF-410D-B044-080EDF6CE3CC}" presName="childText" presStyleLbl="bgAcc1" presStyleIdx="4" presStyleCnt="15" custScaleX="477206" custScaleY="1827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3157AA-5E74-41A1-BFDE-0A1371D6ECF8}" type="pres">
      <dgm:prSet presAssocID="{995400C7-0527-41AF-94A1-0ECF3D9E12BE}" presName="root" presStyleCnt="0"/>
      <dgm:spPr/>
    </dgm:pt>
    <dgm:pt modelId="{DE96959F-42F6-43D9-81EA-CB32C11CFF3F}" type="pres">
      <dgm:prSet presAssocID="{995400C7-0527-41AF-94A1-0ECF3D9E12BE}" presName="rootComposite" presStyleCnt="0"/>
      <dgm:spPr/>
    </dgm:pt>
    <dgm:pt modelId="{DA2B9D15-2163-45A4-88F6-01784A82594D}" type="pres">
      <dgm:prSet presAssocID="{995400C7-0527-41AF-94A1-0ECF3D9E12BE}" presName="rootText" presStyleLbl="node1" presStyleIdx="1" presStyleCnt="3" custScaleX="225193" custLinFactY="-26778" custLinFactNeighborX="6247" custLinFactNeighborY="-100000"/>
      <dgm:spPr/>
      <dgm:t>
        <a:bodyPr/>
        <a:lstStyle/>
        <a:p>
          <a:endParaRPr lang="es-EC"/>
        </a:p>
      </dgm:t>
    </dgm:pt>
    <dgm:pt modelId="{35544226-2F2A-49A2-9837-6DE8254F7FAC}" type="pres">
      <dgm:prSet presAssocID="{995400C7-0527-41AF-94A1-0ECF3D9E12BE}" presName="rootConnector" presStyleLbl="node1" presStyleIdx="1" presStyleCnt="3"/>
      <dgm:spPr/>
      <dgm:t>
        <a:bodyPr/>
        <a:lstStyle/>
        <a:p>
          <a:endParaRPr lang="es-EC"/>
        </a:p>
      </dgm:t>
    </dgm:pt>
    <dgm:pt modelId="{23542185-1F19-42B8-AADC-46F0D47F7C56}" type="pres">
      <dgm:prSet presAssocID="{995400C7-0527-41AF-94A1-0ECF3D9E12BE}" presName="childShape" presStyleCnt="0"/>
      <dgm:spPr/>
    </dgm:pt>
    <dgm:pt modelId="{4F1D6BF8-4372-4568-88D8-52FFA98F3369}" type="pres">
      <dgm:prSet presAssocID="{45C9A237-44EB-4E53-930A-E6607127E5DF}" presName="Name13" presStyleLbl="parChTrans1D2" presStyleIdx="5" presStyleCnt="15"/>
      <dgm:spPr/>
      <dgm:t>
        <a:bodyPr/>
        <a:lstStyle/>
        <a:p>
          <a:endParaRPr lang="es-EC"/>
        </a:p>
      </dgm:t>
    </dgm:pt>
    <dgm:pt modelId="{ACC13DD9-22DC-4A82-AAA5-8166402F9A38}" type="pres">
      <dgm:prSet presAssocID="{D286EDBF-0308-41A6-AFA9-F3D98346273A}" presName="childText" presStyleLbl="bgAcc1" presStyleIdx="5" presStyleCnt="15" custScaleX="405948" custScaleY="172489" custLinFactNeighborY="-68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A9C531-9508-4987-9762-8521F369830F}" type="pres">
      <dgm:prSet presAssocID="{DED06D7F-0550-45E2-A672-670DDCCA7D50}" presName="Name13" presStyleLbl="parChTrans1D2" presStyleIdx="6" presStyleCnt="15"/>
      <dgm:spPr/>
      <dgm:t>
        <a:bodyPr/>
        <a:lstStyle/>
        <a:p>
          <a:endParaRPr lang="es-EC"/>
        </a:p>
      </dgm:t>
    </dgm:pt>
    <dgm:pt modelId="{24D20362-24E5-4ABB-9B7B-E2C68FE9FA3C}" type="pres">
      <dgm:prSet presAssocID="{89762D6C-A0A2-4166-9789-9845F7BED5A4}" presName="childText" presStyleLbl="bgAcc1" presStyleIdx="6" presStyleCnt="15" custScaleX="405948" custScaleY="2123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BEC901-515E-4793-B5C7-252C4833C1CF}" type="pres">
      <dgm:prSet presAssocID="{0A6AC2EE-DBA4-4F42-BCCB-2DF8B4DAC6A6}" presName="Name13" presStyleLbl="parChTrans1D2" presStyleIdx="7" presStyleCnt="15"/>
      <dgm:spPr/>
      <dgm:t>
        <a:bodyPr/>
        <a:lstStyle/>
        <a:p>
          <a:endParaRPr lang="es-EC"/>
        </a:p>
      </dgm:t>
    </dgm:pt>
    <dgm:pt modelId="{01EF5E16-E3EF-4D73-A638-3AA5FE6C0618}" type="pres">
      <dgm:prSet presAssocID="{43DEF0E8-B008-498E-828E-D17230CE409E}" presName="childText" presStyleLbl="bgAcc1" presStyleIdx="7" presStyleCnt="15" custScaleX="405948" custScaleY="1850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677EA1-ECC0-457B-8615-C889BBDA2010}" type="pres">
      <dgm:prSet presAssocID="{04E0936E-B982-4844-9E1C-ECA50CF84810}" presName="Name13" presStyleLbl="parChTrans1D2" presStyleIdx="8" presStyleCnt="15"/>
      <dgm:spPr/>
      <dgm:t>
        <a:bodyPr/>
        <a:lstStyle/>
        <a:p>
          <a:endParaRPr lang="es-EC"/>
        </a:p>
      </dgm:t>
    </dgm:pt>
    <dgm:pt modelId="{8D4C5FC8-10AA-42B6-A74D-81923B93EAB7}" type="pres">
      <dgm:prSet presAssocID="{5211C741-3D06-4C7C-A609-1ED182712AF2}" presName="childText" presStyleLbl="bgAcc1" presStyleIdx="8" presStyleCnt="15" custScaleX="405948" custScaleY="1298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A73E9D-E1CF-41DB-AAB6-AF37E4FEC819}" type="pres">
      <dgm:prSet presAssocID="{8C1A8CF1-0B8F-48BD-AA3C-EA2C7B03E911}" presName="Name13" presStyleLbl="parChTrans1D2" presStyleIdx="9" presStyleCnt="15"/>
      <dgm:spPr/>
      <dgm:t>
        <a:bodyPr/>
        <a:lstStyle/>
        <a:p>
          <a:endParaRPr lang="es-EC"/>
        </a:p>
      </dgm:t>
    </dgm:pt>
    <dgm:pt modelId="{324456F1-2779-45F3-86B5-1EA592B8EE73}" type="pres">
      <dgm:prSet presAssocID="{4B4BFE6A-1FD5-4E3A-B146-2CB3E494A7A2}" presName="childText" presStyleLbl="bgAcc1" presStyleIdx="9" presStyleCnt="15" custScaleX="413069" custScaleY="1298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C377D1-BD6A-4965-BFC7-07AF50A3FE8B}" type="pres">
      <dgm:prSet presAssocID="{580279A1-30EC-46B1-B2C0-AC9CD4AAA078}" presName="root" presStyleCnt="0"/>
      <dgm:spPr/>
    </dgm:pt>
    <dgm:pt modelId="{A2CFDF5B-97A5-459F-A2E8-2B7FA896A092}" type="pres">
      <dgm:prSet presAssocID="{580279A1-30EC-46B1-B2C0-AC9CD4AAA078}" presName="rootComposite" presStyleCnt="0"/>
      <dgm:spPr/>
    </dgm:pt>
    <dgm:pt modelId="{16388F5F-1EBC-4720-9B29-36A52C031FCA}" type="pres">
      <dgm:prSet presAssocID="{580279A1-30EC-46B1-B2C0-AC9CD4AAA078}" presName="rootText" presStyleLbl="node1" presStyleIdx="2" presStyleCnt="3" custScaleX="225193" custLinFactY="-88625" custLinFactNeighborY="-100000"/>
      <dgm:spPr/>
      <dgm:t>
        <a:bodyPr/>
        <a:lstStyle/>
        <a:p>
          <a:endParaRPr lang="es-EC"/>
        </a:p>
      </dgm:t>
    </dgm:pt>
    <dgm:pt modelId="{DFE1BFA3-9D37-4C0F-9087-6223218D8B03}" type="pres">
      <dgm:prSet presAssocID="{580279A1-30EC-46B1-B2C0-AC9CD4AAA078}" presName="rootConnector" presStyleLbl="node1" presStyleIdx="2" presStyleCnt="3"/>
      <dgm:spPr/>
      <dgm:t>
        <a:bodyPr/>
        <a:lstStyle/>
        <a:p>
          <a:endParaRPr lang="es-EC"/>
        </a:p>
      </dgm:t>
    </dgm:pt>
    <dgm:pt modelId="{5FC9D54F-825F-4168-B7F5-FE281E6D5124}" type="pres">
      <dgm:prSet presAssocID="{580279A1-30EC-46B1-B2C0-AC9CD4AAA078}" presName="childShape" presStyleCnt="0"/>
      <dgm:spPr/>
    </dgm:pt>
    <dgm:pt modelId="{856D8159-2D35-4EF0-A454-E456E6B2ED35}" type="pres">
      <dgm:prSet presAssocID="{22939BC9-98E4-49BB-8FB3-07FF897A6506}" presName="Name13" presStyleLbl="parChTrans1D2" presStyleIdx="10" presStyleCnt="15"/>
      <dgm:spPr/>
      <dgm:t>
        <a:bodyPr/>
        <a:lstStyle/>
        <a:p>
          <a:endParaRPr lang="es-EC"/>
        </a:p>
      </dgm:t>
    </dgm:pt>
    <dgm:pt modelId="{E36CDBC5-8355-4C93-A53A-400C4963E917}" type="pres">
      <dgm:prSet presAssocID="{0F2D0A9C-D699-43EF-BDA1-278C08AFF3B7}" presName="childText" presStyleLbl="bgAcc1" presStyleIdx="10" presStyleCnt="15" custScaleX="422351" custLinFactNeighborY="-68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1CD48D-CC72-4223-AF22-58DFF676C961}" type="pres">
      <dgm:prSet presAssocID="{83886E94-2078-444B-BAF8-2BD1B63D3712}" presName="Name13" presStyleLbl="parChTrans1D2" presStyleIdx="11" presStyleCnt="15"/>
      <dgm:spPr/>
      <dgm:t>
        <a:bodyPr/>
        <a:lstStyle/>
        <a:p>
          <a:endParaRPr lang="es-EC"/>
        </a:p>
      </dgm:t>
    </dgm:pt>
    <dgm:pt modelId="{9D1AD8C4-29F5-482B-9BB7-AF8A40E0B794}" type="pres">
      <dgm:prSet presAssocID="{19C829AE-106A-4D15-B6C3-2EF07D27EB2A}" presName="childText" presStyleLbl="bgAcc1" presStyleIdx="11" presStyleCnt="15" custScaleX="413172" custScaleY="1838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03063C-7D22-43D2-AE29-F1E0C38FE6BD}" type="pres">
      <dgm:prSet presAssocID="{DB17B2CF-B515-4B94-91BD-B18FA6D23AB9}" presName="Name13" presStyleLbl="parChTrans1D2" presStyleIdx="12" presStyleCnt="15"/>
      <dgm:spPr/>
      <dgm:t>
        <a:bodyPr/>
        <a:lstStyle/>
        <a:p>
          <a:endParaRPr lang="es-EC"/>
        </a:p>
      </dgm:t>
    </dgm:pt>
    <dgm:pt modelId="{9E99E869-AD55-4A70-8671-E4EFFF6DDFFA}" type="pres">
      <dgm:prSet presAssocID="{30A9AF05-C167-4B97-84A2-678657D71FED}" presName="childText" presStyleLbl="bgAcc1" presStyleIdx="12" presStyleCnt="15" custScaleX="405948" custScaleY="166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E9703D-FE8E-40C1-AE1B-8AD19E29ECE1}" type="pres">
      <dgm:prSet presAssocID="{08DADACA-8EE4-4DE4-BFE1-4DBD1E5FC3CC}" presName="Name13" presStyleLbl="parChTrans1D2" presStyleIdx="13" presStyleCnt="15"/>
      <dgm:spPr/>
      <dgm:t>
        <a:bodyPr/>
        <a:lstStyle/>
        <a:p>
          <a:endParaRPr lang="es-EC"/>
        </a:p>
      </dgm:t>
    </dgm:pt>
    <dgm:pt modelId="{26A761BB-4FAA-4952-9614-B02F5C23975C}" type="pres">
      <dgm:prSet presAssocID="{8F334E3E-C4AC-4976-9DBD-6FF2FDFADC07}" presName="childText" presStyleLbl="bgAcc1" presStyleIdx="13" presStyleCnt="15" custScaleX="405190" custScaleY="1629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7F4C38-5123-4B1D-85CA-CDC97759FE9D}" type="pres">
      <dgm:prSet presAssocID="{A4B47E92-81E9-43EE-A1BF-2A7D9ABC7B62}" presName="Name13" presStyleLbl="parChTrans1D2" presStyleIdx="14" presStyleCnt="15"/>
      <dgm:spPr/>
      <dgm:t>
        <a:bodyPr/>
        <a:lstStyle/>
        <a:p>
          <a:endParaRPr lang="es-EC"/>
        </a:p>
      </dgm:t>
    </dgm:pt>
    <dgm:pt modelId="{E0917728-76DA-4FB5-A99E-4081CB0EC9CC}" type="pres">
      <dgm:prSet presAssocID="{BA681E21-322C-4CB1-94C0-64A93B0C9F29}" presName="childText" presStyleLbl="bgAcc1" presStyleIdx="14" presStyleCnt="15" custScaleX="405190" custScaleY="1441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CC8D30-8466-4019-A4BC-8B02FF30A816}" srcId="{995400C7-0527-41AF-94A1-0ECF3D9E12BE}" destId="{89762D6C-A0A2-4166-9789-9845F7BED5A4}" srcOrd="1" destOrd="0" parTransId="{DED06D7F-0550-45E2-A672-670DDCCA7D50}" sibTransId="{9548A27D-EE94-4759-8C28-D9DA8E787704}"/>
    <dgm:cxn modelId="{646D2EC7-A3AF-43E6-B99C-EFEBD8E6A472}" type="presOf" srcId="{04E0936E-B982-4844-9E1C-ECA50CF84810}" destId="{4D677EA1-ECC0-457B-8615-C889BBDA2010}" srcOrd="0" destOrd="0" presId="urn:microsoft.com/office/officeart/2005/8/layout/hierarchy3"/>
    <dgm:cxn modelId="{DD9E7A9E-9C61-4EED-85C2-35ECDA4E64F6}" type="presOf" srcId="{995400C7-0527-41AF-94A1-0ECF3D9E12BE}" destId="{DA2B9D15-2163-45A4-88F6-01784A82594D}" srcOrd="0" destOrd="0" presId="urn:microsoft.com/office/officeart/2005/8/layout/hierarchy3"/>
    <dgm:cxn modelId="{06F0BC79-44F2-4AF0-BDA1-6A6484CE7250}" type="presOf" srcId="{08DADACA-8EE4-4DE4-BFE1-4DBD1E5FC3CC}" destId="{27E9703D-FE8E-40C1-AE1B-8AD19E29ECE1}" srcOrd="0" destOrd="0" presId="urn:microsoft.com/office/officeart/2005/8/layout/hierarchy3"/>
    <dgm:cxn modelId="{12E00053-8232-45F2-AEA8-B524383570A5}" type="presOf" srcId="{BA681E21-322C-4CB1-94C0-64A93B0C9F29}" destId="{E0917728-76DA-4FB5-A99E-4081CB0EC9CC}" srcOrd="0" destOrd="0" presId="urn:microsoft.com/office/officeart/2005/8/layout/hierarchy3"/>
    <dgm:cxn modelId="{DF2F067B-8BC1-49AD-BB06-ABC741E643D6}" type="presOf" srcId="{0851F2AB-FFFC-4757-A30C-2EE7ECDC61A7}" destId="{B853CB2E-75BC-477E-A675-5419C3FF4B3C}" srcOrd="0" destOrd="0" presId="urn:microsoft.com/office/officeart/2005/8/layout/hierarchy3"/>
    <dgm:cxn modelId="{472161BC-F9CD-4DB3-AA0E-FBB74B62BB7C}" srcId="{580279A1-30EC-46B1-B2C0-AC9CD4AAA078}" destId="{19C829AE-106A-4D15-B6C3-2EF07D27EB2A}" srcOrd="1" destOrd="0" parTransId="{83886E94-2078-444B-BAF8-2BD1B63D3712}" sibTransId="{F07A7BD2-40A7-4D44-9651-6D7AB20CAB3F}"/>
    <dgm:cxn modelId="{D47C398C-9C61-4C73-98D4-0E37E29F8764}" type="presOf" srcId="{D4D0325D-D26B-4C25-8BEE-D787E8FB648C}" destId="{9ED75067-2AC6-429C-A5C9-9840533C6919}" srcOrd="0" destOrd="0" presId="urn:microsoft.com/office/officeart/2005/8/layout/hierarchy3"/>
    <dgm:cxn modelId="{87AECD45-1F15-4ED2-A257-19729808BA3A}" type="presOf" srcId="{DB17B2CF-B515-4B94-91BD-B18FA6D23AB9}" destId="{7F03063C-7D22-43D2-AE29-F1E0C38FE6BD}" srcOrd="0" destOrd="0" presId="urn:microsoft.com/office/officeart/2005/8/layout/hierarchy3"/>
    <dgm:cxn modelId="{861539A2-6626-45FD-8469-CBCB16D8E838}" type="presOf" srcId="{F604BAB1-ED3A-4119-A77F-982DF2E56CCA}" destId="{28A48F87-6AB6-4749-94DB-8021E90B7A13}" srcOrd="0" destOrd="0" presId="urn:microsoft.com/office/officeart/2005/8/layout/hierarchy3"/>
    <dgm:cxn modelId="{A495A112-8B2D-4D17-90E2-1ECC3BCDC2CB}" type="presOf" srcId="{0F2D0A9C-D699-43EF-BDA1-278C08AFF3B7}" destId="{E36CDBC5-8355-4C93-A53A-400C4963E917}" srcOrd="0" destOrd="0" presId="urn:microsoft.com/office/officeart/2005/8/layout/hierarchy3"/>
    <dgm:cxn modelId="{D3B8DE5F-9CF4-43C7-808E-87A5B9C1CB2D}" srcId="{C72D37E7-8898-4F1D-90C3-6ECD71F2F696}" destId="{580279A1-30EC-46B1-B2C0-AC9CD4AAA078}" srcOrd="2" destOrd="0" parTransId="{36C5EA07-54EF-469D-8FC0-3294D1E4A685}" sibTransId="{A065F6A1-CF01-43DC-A371-45EF64AB9F13}"/>
    <dgm:cxn modelId="{CDE653A7-8B15-4010-BA58-F4F69CD24DFB}" srcId="{E4585E4F-A831-4FBA-8B50-73B66427F45E}" destId="{D4D0325D-D26B-4C25-8BEE-D787E8FB648C}" srcOrd="0" destOrd="0" parTransId="{F604BAB1-ED3A-4119-A77F-982DF2E56CCA}" sibTransId="{B110C54A-FD8C-4073-BDB2-5B2928A28BC6}"/>
    <dgm:cxn modelId="{9A04E21B-45A8-4144-8C09-2D36B8737E03}" type="presOf" srcId="{DED06D7F-0550-45E2-A672-670DDCCA7D50}" destId="{B7A9C531-9508-4987-9762-8521F369830F}" srcOrd="0" destOrd="0" presId="urn:microsoft.com/office/officeart/2005/8/layout/hierarchy3"/>
    <dgm:cxn modelId="{8B4FCF9A-7A10-48F3-9B66-94541EEA3E25}" srcId="{C72D37E7-8898-4F1D-90C3-6ECD71F2F696}" destId="{995400C7-0527-41AF-94A1-0ECF3D9E12BE}" srcOrd="1" destOrd="0" parTransId="{BCA9346E-31F5-449A-B3C9-FE539774922F}" sibTransId="{F700B3B2-2FF0-4687-9A1C-1C4318E100CC}"/>
    <dgm:cxn modelId="{05C32D51-5263-4496-AFBC-E0571188E2B6}" type="presOf" srcId="{45C9A237-44EB-4E53-930A-E6607127E5DF}" destId="{4F1D6BF8-4372-4568-88D8-52FFA98F3369}" srcOrd="0" destOrd="0" presId="urn:microsoft.com/office/officeart/2005/8/layout/hierarchy3"/>
    <dgm:cxn modelId="{4D8AAB2B-CFCC-4F22-B7D4-504469B2544E}" type="presOf" srcId="{89762D6C-A0A2-4166-9789-9845F7BED5A4}" destId="{24D20362-24E5-4ABB-9B7B-E2C68FE9FA3C}" srcOrd="0" destOrd="0" presId="urn:microsoft.com/office/officeart/2005/8/layout/hierarchy3"/>
    <dgm:cxn modelId="{FC337AD3-5035-4CEB-8CF1-D0C3FDEACD81}" type="presOf" srcId="{62D45141-C97A-4D66-9619-DB525F412BE6}" destId="{B93937F8-DFDB-4DD6-BC3D-6D05840C7A3F}" srcOrd="0" destOrd="0" presId="urn:microsoft.com/office/officeart/2005/8/layout/hierarchy3"/>
    <dgm:cxn modelId="{DA32B1C6-D4C6-45BB-BAA2-40D594EB4F17}" srcId="{580279A1-30EC-46B1-B2C0-AC9CD4AAA078}" destId="{30A9AF05-C167-4B97-84A2-678657D71FED}" srcOrd="2" destOrd="0" parTransId="{DB17B2CF-B515-4B94-91BD-B18FA6D23AB9}" sibTransId="{C48891A1-A078-4012-BF84-F971DB40AFBA}"/>
    <dgm:cxn modelId="{57F09C44-F047-4BAA-BCD1-06E159516570}" type="presOf" srcId="{EEEFE12F-B948-476F-9482-7D8EBA69E3A1}" destId="{7C582229-7303-4D4F-8FC5-1FDC2DA1A929}" srcOrd="0" destOrd="0" presId="urn:microsoft.com/office/officeart/2005/8/layout/hierarchy3"/>
    <dgm:cxn modelId="{C0202A8B-C024-4CDC-9DD1-863B0551ED2A}" type="presOf" srcId="{8F334E3E-C4AC-4976-9DBD-6FF2FDFADC07}" destId="{26A761BB-4FAA-4952-9614-B02F5C23975C}" srcOrd="0" destOrd="0" presId="urn:microsoft.com/office/officeart/2005/8/layout/hierarchy3"/>
    <dgm:cxn modelId="{172CDACA-3433-4254-B748-4D3ECE3822EA}" type="presOf" srcId="{22939BC9-98E4-49BB-8FB3-07FF897A6506}" destId="{856D8159-2D35-4EF0-A454-E456E6B2ED35}" srcOrd="0" destOrd="0" presId="urn:microsoft.com/office/officeart/2005/8/layout/hierarchy3"/>
    <dgm:cxn modelId="{EEB05039-CBA7-4B27-9EEC-362D7C061CD8}" srcId="{E4585E4F-A831-4FBA-8B50-73B66427F45E}" destId="{D5252C0F-DB3C-4A5E-859D-F1443FC44505}" srcOrd="3" destOrd="0" parTransId="{62D45141-C97A-4D66-9619-DB525F412BE6}" sibTransId="{18D6028A-9904-4792-BD93-47EBF1F3E75D}"/>
    <dgm:cxn modelId="{0ACD45A3-5D10-4D18-88C4-3ED073AE4808}" srcId="{995400C7-0527-41AF-94A1-0ECF3D9E12BE}" destId="{5211C741-3D06-4C7C-A609-1ED182712AF2}" srcOrd="3" destOrd="0" parTransId="{04E0936E-B982-4844-9E1C-ECA50CF84810}" sibTransId="{8844CAC5-AD8B-4F60-819D-C97AED203B51}"/>
    <dgm:cxn modelId="{ECB4CCC1-2269-40B3-9E16-03401B5AE82F}" type="presOf" srcId="{8C1A8CF1-0B8F-48BD-AA3C-EA2C7B03E911}" destId="{4AA73E9D-E1CF-41DB-AAB6-AF37E4FEC819}" srcOrd="0" destOrd="0" presId="urn:microsoft.com/office/officeart/2005/8/layout/hierarchy3"/>
    <dgm:cxn modelId="{543CBEE6-9935-49E9-A7A5-B72951A7660F}" type="presOf" srcId="{F111D2F2-09A3-43C1-8E06-DA0479026C57}" destId="{FE5FA446-6748-44C3-AC5A-ECF4BFEA033E}" srcOrd="0" destOrd="0" presId="urn:microsoft.com/office/officeart/2005/8/layout/hierarchy3"/>
    <dgm:cxn modelId="{44C3552C-8093-4CDE-9636-2A0F584DDFA2}" type="presOf" srcId="{83886E94-2078-444B-BAF8-2BD1B63D3712}" destId="{C01CD48D-CC72-4223-AF22-58DFF676C961}" srcOrd="0" destOrd="0" presId="urn:microsoft.com/office/officeart/2005/8/layout/hierarchy3"/>
    <dgm:cxn modelId="{23C3B7A2-D9BF-4F5B-8BEB-CEE36C23801E}" type="presOf" srcId="{995400C7-0527-41AF-94A1-0ECF3D9E12BE}" destId="{35544226-2F2A-49A2-9837-6DE8254F7FAC}" srcOrd="1" destOrd="0" presId="urn:microsoft.com/office/officeart/2005/8/layout/hierarchy3"/>
    <dgm:cxn modelId="{0A760007-B9C5-471E-90A4-067C5ED162B1}" srcId="{E4585E4F-A831-4FBA-8B50-73B66427F45E}" destId="{F111D2F2-09A3-43C1-8E06-DA0479026C57}" srcOrd="1" destOrd="0" parTransId="{EEEFE12F-B948-476F-9482-7D8EBA69E3A1}" sibTransId="{AF75B948-C0A7-466E-8E77-267845A474DB}"/>
    <dgm:cxn modelId="{DACF7593-6993-4C61-8962-581FC37049CB}" type="presOf" srcId="{04A2ABEF-C3B6-4680-A4B5-C168167B670F}" destId="{8C0BF831-2037-4A4D-84E9-9AE3AA8C655D}" srcOrd="0" destOrd="0" presId="urn:microsoft.com/office/officeart/2005/8/layout/hierarchy3"/>
    <dgm:cxn modelId="{C830C7C9-48E3-4F12-9441-E13BFB817D6B}" type="presOf" srcId="{0A6AC2EE-DBA4-4F42-BCCB-2DF8B4DAC6A6}" destId="{97BEC901-515E-4793-B5C7-252C4833C1CF}" srcOrd="0" destOrd="0" presId="urn:microsoft.com/office/officeart/2005/8/layout/hierarchy3"/>
    <dgm:cxn modelId="{176CD570-06CF-415B-91CC-4A22A88BDBE8}" type="presOf" srcId="{D5252C0F-DB3C-4A5E-859D-F1443FC44505}" destId="{AB6D4299-08FD-489A-BCEC-3E5951C1A928}" srcOrd="0" destOrd="0" presId="urn:microsoft.com/office/officeart/2005/8/layout/hierarchy3"/>
    <dgm:cxn modelId="{351FC02A-532F-4CEE-8799-7BECC20B7996}" type="presOf" srcId="{C72D37E7-8898-4F1D-90C3-6ECD71F2F696}" destId="{F44B9A36-0C03-4C89-AED3-18ACE208A6A0}" srcOrd="0" destOrd="0" presId="urn:microsoft.com/office/officeart/2005/8/layout/hierarchy3"/>
    <dgm:cxn modelId="{A3702B89-7D1E-4188-BD0A-4A48649285BC}" type="presOf" srcId="{580279A1-30EC-46B1-B2C0-AC9CD4AAA078}" destId="{DFE1BFA3-9D37-4C0F-9087-6223218D8B03}" srcOrd="1" destOrd="0" presId="urn:microsoft.com/office/officeart/2005/8/layout/hierarchy3"/>
    <dgm:cxn modelId="{E7DBC98B-7631-4AAC-85BE-1DC7CFC9E1D6}" type="presOf" srcId="{E4585E4F-A831-4FBA-8B50-73B66427F45E}" destId="{382F7422-6D9F-4EBA-9013-6CD691A7EEE4}" srcOrd="1" destOrd="0" presId="urn:microsoft.com/office/officeart/2005/8/layout/hierarchy3"/>
    <dgm:cxn modelId="{A41E250A-2321-4FE1-AC5B-520E3E9E27F5}" srcId="{E4585E4F-A831-4FBA-8B50-73B66427F45E}" destId="{04A2ABEF-C3B6-4680-A4B5-C168167B670F}" srcOrd="2" destOrd="0" parTransId="{2CA33803-4C13-448B-81C7-BD5BAC865322}" sibTransId="{61073D91-F7B2-4DBF-8880-493BCEDF0E53}"/>
    <dgm:cxn modelId="{1612BB9B-F343-4F43-B264-4F89CCDFCE3F}" srcId="{995400C7-0527-41AF-94A1-0ECF3D9E12BE}" destId="{4B4BFE6A-1FD5-4E3A-B146-2CB3E494A7A2}" srcOrd="4" destOrd="0" parTransId="{8C1A8CF1-0B8F-48BD-AA3C-EA2C7B03E911}" sibTransId="{728FEE4C-06A7-44F5-A124-EFBB4399E80A}"/>
    <dgm:cxn modelId="{710C98B5-5410-40A5-9034-DF65DCEA3828}" type="presOf" srcId="{19C829AE-106A-4D15-B6C3-2EF07D27EB2A}" destId="{9D1AD8C4-29F5-482B-9BB7-AF8A40E0B794}" srcOrd="0" destOrd="0" presId="urn:microsoft.com/office/officeart/2005/8/layout/hierarchy3"/>
    <dgm:cxn modelId="{C06234B2-FECC-4F36-ABB3-2252EE84D141}" srcId="{E4585E4F-A831-4FBA-8B50-73B66427F45E}" destId="{FC545873-C4EF-410D-B044-080EDF6CE3CC}" srcOrd="4" destOrd="0" parTransId="{0851F2AB-FFFC-4757-A30C-2EE7ECDC61A7}" sibTransId="{902E5E88-B453-401F-9BCB-91989576A5AE}"/>
    <dgm:cxn modelId="{A07591E2-0B90-4A01-9DA7-F8ACDD5FBED8}" type="presOf" srcId="{FC545873-C4EF-410D-B044-080EDF6CE3CC}" destId="{DD935B98-FD1C-4B33-A1F3-A15977013BB4}" srcOrd="0" destOrd="0" presId="urn:microsoft.com/office/officeart/2005/8/layout/hierarchy3"/>
    <dgm:cxn modelId="{107BF079-03CA-4C20-9B03-F5AB64A88D3D}" srcId="{C72D37E7-8898-4F1D-90C3-6ECD71F2F696}" destId="{E4585E4F-A831-4FBA-8B50-73B66427F45E}" srcOrd="0" destOrd="0" parTransId="{65C0EAE3-8C38-4BA3-9CE3-C75F06CBA4B8}" sibTransId="{1971E00A-2FCB-4940-9120-1A55A21572C1}"/>
    <dgm:cxn modelId="{4140DFFA-9931-4C91-B469-A0E1E21C13FB}" type="presOf" srcId="{E4585E4F-A831-4FBA-8B50-73B66427F45E}" destId="{98ADAB52-8C3E-4E19-8523-74FF8A547BB5}" srcOrd="0" destOrd="0" presId="urn:microsoft.com/office/officeart/2005/8/layout/hierarchy3"/>
    <dgm:cxn modelId="{17E717D5-A870-4A5B-B857-15413EFCAA53}" type="presOf" srcId="{5211C741-3D06-4C7C-A609-1ED182712AF2}" destId="{8D4C5FC8-10AA-42B6-A74D-81923B93EAB7}" srcOrd="0" destOrd="0" presId="urn:microsoft.com/office/officeart/2005/8/layout/hierarchy3"/>
    <dgm:cxn modelId="{507F3DE9-3403-4B8D-829B-3E06469DFA5C}" type="presOf" srcId="{D286EDBF-0308-41A6-AFA9-F3D98346273A}" destId="{ACC13DD9-22DC-4A82-AAA5-8166402F9A38}" srcOrd="0" destOrd="0" presId="urn:microsoft.com/office/officeart/2005/8/layout/hierarchy3"/>
    <dgm:cxn modelId="{DDB63E0A-8C0C-4D60-A494-03770C35E0ED}" srcId="{995400C7-0527-41AF-94A1-0ECF3D9E12BE}" destId="{D286EDBF-0308-41A6-AFA9-F3D98346273A}" srcOrd="0" destOrd="0" parTransId="{45C9A237-44EB-4E53-930A-E6607127E5DF}" sibTransId="{FDA4654A-C1E0-440D-A95F-007FFB93CC62}"/>
    <dgm:cxn modelId="{E1C871B7-3183-4DEC-A829-CA61D7C25FEB}" srcId="{580279A1-30EC-46B1-B2C0-AC9CD4AAA078}" destId="{BA681E21-322C-4CB1-94C0-64A93B0C9F29}" srcOrd="4" destOrd="0" parTransId="{A4B47E92-81E9-43EE-A1BF-2A7D9ABC7B62}" sibTransId="{3C3F0D63-FEF5-4FCC-BB86-5A9749402F7F}"/>
    <dgm:cxn modelId="{F3EBFB7A-11C5-4897-8CCF-EFA2C405236A}" type="presOf" srcId="{43DEF0E8-B008-498E-828E-D17230CE409E}" destId="{01EF5E16-E3EF-4D73-A638-3AA5FE6C0618}" srcOrd="0" destOrd="0" presId="urn:microsoft.com/office/officeart/2005/8/layout/hierarchy3"/>
    <dgm:cxn modelId="{3D39D66D-686C-4D99-B293-FFE7E30A1E35}" type="presOf" srcId="{580279A1-30EC-46B1-B2C0-AC9CD4AAA078}" destId="{16388F5F-1EBC-4720-9B29-36A52C031FCA}" srcOrd="0" destOrd="0" presId="urn:microsoft.com/office/officeart/2005/8/layout/hierarchy3"/>
    <dgm:cxn modelId="{CCD507B3-B2DB-41D5-818E-3B13A0C9FBBF}" srcId="{580279A1-30EC-46B1-B2C0-AC9CD4AAA078}" destId="{0F2D0A9C-D699-43EF-BDA1-278C08AFF3B7}" srcOrd="0" destOrd="0" parTransId="{22939BC9-98E4-49BB-8FB3-07FF897A6506}" sibTransId="{C711FCEF-D810-4556-B3A7-EC6E76C86D6E}"/>
    <dgm:cxn modelId="{D1FD86FC-CCD1-490B-B68F-00BF2EACEE2D}" type="presOf" srcId="{4B4BFE6A-1FD5-4E3A-B146-2CB3E494A7A2}" destId="{324456F1-2779-45F3-86B5-1EA592B8EE73}" srcOrd="0" destOrd="0" presId="urn:microsoft.com/office/officeart/2005/8/layout/hierarchy3"/>
    <dgm:cxn modelId="{96F842BC-8601-4A2C-9E9E-DF69F56761A4}" type="presOf" srcId="{2CA33803-4C13-448B-81C7-BD5BAC865322}" destId="{25669AF8-9EE0-427D-B12B-35B6D3477E5E}" srcOrd="0" destOrd="0" presId="urn:microsoft.com/office/officeart/2005/8/layout/hierarchy3"/>
    <dgm:cxn modelId="{EB2851D6-EB30-46C0-9C3C-B4BD8DE01001}" type="presOf" srcId="{A4B47E92-81E9-43EE-A1BF-2A7D9ABC7B62}" destId="{CE7F4C38-5123-4B1D-85CA-CDC97759FE9D}" srcOrd="0" destOrd="0" presId="urn:microsoft.com/office/officeart/2005/8/layout/hierarchy3"/>
    <dgm:cxn modelId="{64D27A57-AD92-4433-8261-4D1ADCF5053E}" srcId="{580279A1-30EC-46B1-B2C0-AC9CD4AAA078}" destId="{8F334E3E-C4AC-4976-9DBD-6FF2FDFADC07}" srcOrd="3" destOrd="0" parTransId="{08DADACA-8EE4-4DE4-BFE1-4DBD1E5FC3CC}" sibTransId="{1B0E4755-027D-4B98-93A8-17A38DDCF691}"/>
    <dgm:cxn modelId="{448614D7-B9D8-4B42-AB5A-3C8260C13146}" srcId="{995400C7-0527-41AF-94A1-0ECF3D9E12BE}" destId="{43DEF0E8-B008-498E-828E-D17230CE409E}" srcOrd="2" destOrd="0" parTransId="{0A6AC2EE-DBA4-4F42-BCCB-2DF8B4DAC6A6}" sibTransId="{E57FC585-E6D3-4794-AC2F-E6B456C47F90}"/>
    <dgm:cxn modelId="{C28B3E22-AEF0-4C8F-87A0-A421CE4D1D17}" type="presOf" srcId="{30A9AF05-C167-4B97-84A2-678657D71FED}" destId="{9E99E869-AD55-4A70-8671-E4EFFF6DDFFA}" srcOrd="0" destOrd="0" presId="urn:microsoft.com/office/officeart/2005/8/layout/hierarchy3"/>
    <dgm:cxn modelId="{99C483B4-2DB2-4054-A220-44FD4A6D48FA}" type="presParOf" srcId="{F44B9A36-0C03-4C89-AED3-18ACE208A6A0}" destId="{6A7165EC-EA9C-4BCC-BE84-C86D0754B3A4}" srcOrd="0" destOrd="0" presId="urn:microsoft.com/office/officeart/2005/8/layout/hierarchy3"/>
    <dgm:cxn modelId="{0D437388-7A2F-4548-A21B-33F28E1D6A97}" type="presParOf" srcId="{6A7165EC-EA9C-4BCC-BE84-C86D0754B3A4}" destId="{04FD6765-F303-4C27-A9B6-460D289D7771}" srcOrd="0" destOrd="0" presId="urn:microsoft.com/office/officeart/2005/8/layout/hierarchy3"/>
    <dgm:cxn modelId="{817DEF92-A60E-4588-98D2-38F058790D95}" type="presParOf" srcId="{04FD6765-F303-4C27-A9B6-460D289D7771}" destId="{98ADAB52-8C3E-4E19-8523-74FF8A547BB5}" srcOrd="0" destOrd="0" presId="urn:microsoft.com/office/officeart/2005/8/layout/hierarchy3"/>
    <dgm:cxn modelId="{920EF9FC-210E-4FE4-8BD5-E586FBB973D5}" type="presParOf" srcId="{04FD6765-F303-4C27-A9B6-460D289D7771}" destId="{382F7422-6D9F-4EBA-9013-6CD691A7EEE4}" srcOrd="1" destOrd="0" presId="urn:microsoft.com/office/officeart/2005/8/layout/hierarchy3"/>
    <dgm:cxn modelId="{A7087EB4-41E3-406B-9DC4-55DDE149BFEF}" type="presParOf" srcId="{6A7165EC-EA9C-4BCC-BE84-C86D0754B3A4}" destId="{07E1BD16-3D58-4DC2-A724-A25A61081F69}" srcOrd="1" destOrd="0" presId="urn:microsoft.com/office/officeart/2005/8/layout/hierarchy3"/>
    <dgm:cxn modelId="{5FE1E369-333E-4A36-BA39-984A255D9460}" type="presParOf" srcId="{07E1BD16-3D58-4DC2-A724-A25A61081F69}" destId="{28A48F87-6AB6-4749-94DB-8021E90B7A13}" srcOrd="0" destOrd="0" presId="urn:microsoft.com/office/officeart/2005/8/layout/hierarchy3"/>
    <dgm:cxn modelId="{4BDBD79C-2615-4BE8-A65D-8041759E5590}" type="presParOf" srcId="{07E1BD16-3D58-4DC2-A724-A25A61081F69}" destId="{9ED75067-2AC6-429C-A5C9-9840533C6919}" srcOrd="1" destOrd="0" presId="urn:microsoft.com/office/officeart/2005/8/layout/hierarchy3"/>
    <dgm:cxn modelId="{F3C90291-E1D9-44A3-B273-A8B64279A99E}" type="presParOf" srcId="{07E1BD16-3D58-4DC2-A724-A25A61081F69}" destId="{7C582229-7303-4D4F-8FC5-1FDC2DA1A929}" srcOrd="2" destOrd="0" presId="urn:microsoft.com/office/officeart/2005/8/layout/hierarchy3"/>
    <dgm:cxn modelId="{42EF7435-42F8-485B-9A80-9D4DB2439F8F}" type="presParOf" srcId="{07E1BD16-3D58-4DC2-A724-A25A61081F69}" destId="{FE5FA446-6748-44C3-AC5A-ECF4BFEA033E}" srcOrd="3" destOrd="0" presId="urn:microsoft.com/office/officeart/2005/8/layout/hierarchy3"/>
    <dgm:cxn modelId="{CEF13014-DC7B-4EBF-B02E-3A6D1D6E8E5E}" type="presParOf" srcId="{07E1BD16-3D58-4DC2-A724-A25A61081F69}" destId="{25669AF8-9EE0-427D-B12B-35B6D3477E5E}" srcOrd="4" destOrd="0" presId="urn:microsoft.com/office/officeart/2005/8/layout/hierarchy3"/>
    <dgm:cxn modelId="{931E6121-7EEC-4428-8DAD-428646BCEFAB}" type="presParOf" srcId="{07E1BD16-3D58-4DC2-A724-A25A61081F69}" destId="{8C0BF831-2037-4A4D-84E9-9AE3AA8C655D}" srcOrd="5" destOrd="0" presId="urn:microsoft.com/office/officeart/2005/8/layout/hierarchy3"/>
    <dgm:cxn modelId="{2DCB7DEF-8DD7-4C7B-99F1-8C05EDC2D01B}" type="presParOf" srcId="{07E1BD16-3D58-4DC2-A724-A25A61081F69}" destId="{B93937F8-DFDB-4DD6-BC3D-6D05840C7A3F}" srcOrd="6" destOrd="0" presId="urn:microsoft.com/office/officeart/2005/8/layout/hierarchy3"/>
    <dgm:cxn modelId="{BAE50D3D-4BE2-4B20-B175-AB8EB86A4ECB}" type="presParOf" srcId="{07E1BD16-3D58-4DC2-A724-A25A61081F69}" destId="{AB6D4299-08FD-489A-BCEC-3E5951C1A928}" srcOrd="7" destOrd="0" presId="urn:microsoft.com/office/officeart/2005/8/layout/hierarchy3"/>
    <dgm:cxn modelId="{F8B52854-46C1-49C7-9DD3-B2A39EBADAF3}" type="presParOf" srcId="{07E1BD16-3D58-4DC2-A724-A25A61081F69}" destId="{B853CB2E-75BC-477E-A675-5419C3FF4B3C}" srcOrd="8" destOrd="0" presId="urn:microsoft.com/office/officeart/2005/8/layout/hierarchy3"/>
    <dgm:cxn modelId="{DA0E2FEA-E2FC-4887-AC5C-952F9D22AF03}" type="presParOf" srcId="{07E1BD16-3D58-4DC2-A724-A25A61081F69}" destId="{DD935B98-FD1C-4B33-A1F3-A15977013BB4}" srcOrd="9" destOrd="0" presId="urn:microsoft.com/office/officeart/2005/8/layout/hierarchy3"/>
    <dgm:cxn modelId="{849BED99-F622-46EA-AFDE-0A9CCE2213E6}" type="presParOf" srcId="{F44B9A36-0C03-4C89-AED3-18ACE208A6A0}" destId="{FE3157AA-5E74-41A1-BFDE-0A1371D6ECF8}" srcOrd="1" destOrd="0" presId="urn:microsoft.com/office/officeart/2005/8/layout/hierarchy3"/>
    <dgm:cxn modelId="{17CCEEDF-2713-47A2-A9ED-A6283068D81A}" type="presParOf" srcId="{FE3157AA-5E74-41A1-BFDE-0A1371D6ECF8}" destId="{DE96959F-42F6-43D9-81EA-CB32C11CFF3F}" srcOrd="0" destOrd="0" presId="urn:microsoft.com/office/officeart/2005/8/layout/hierarchy3"/>
    <dgm:cxn modelId="{67B7698A-B000-4163-8189-0285A236FC44}" type="presParOf" srcId="{DE96959F-42F6-43D9-81EA-CB32C11CFF3F}" destId="{DA2B9D15-2163-45A4-88F6-01784A82594D}" srcOrd="0" destOrd="0" presId="urn:microsoft.com/office/officeart/2005/8/layout/hierarchy3"/>
    <dgm:cxn modelId="{B64551CE-B936-4282-B248-558C070EF21B}" type="presParOf" srcId="{DE96959F-42F6-43D9-81EA-CB32C11CFF3F}" destId="{35544226-2F2A-49A2-9837-6DE8254F7FAC}" srcOrd="1" destOrd="0" presId="urn:microsoft.com/office/officeart/2005/8/layout/hierarchy3"/>
    <dgm:cxn modelId="{DC16FAB2-3285-4D6D-8E37-74F1FEC9CA2C}" type="presParOf" srcId="{FE3157AA-5E74-41A1-BFDE-0A1371D6ECF8}" destId="{23542185-1F19-42B8-AADC-46F0D47F7C56}" srcOrd="1" destOrd="0" presId="urn:microsoft.com/office/officeart/2005/8/layout/hierarchy3"/>
    <dgm:cxn modelId="{F58FF81A-E998-4805-906A-E049DBCA6A07}" type="presParOf" srcId="{23542185-1F19-42B8-AADC-46F0D47F7C56}" destId="{4F1D6BF8-4372-4568-88D8-52FFA98F3369}" srcOrd="0" destOrd="0" presId="urn:microsoft.com/office/officeart/2005/8/layout/hierarchy3"/>
    <dgm:cxn modelId="{08ABA627-6A98-428E-A39E-BA1C439759D5}" type="presParOf" srcId="{23542185-1F19-42B8-AADC-46F0D47F7C56}" destId="{ACC13DD9-22DC-4A82-AAA5-8166402F9A38}" srcOrd="1" destOrd="0" presId="urn:microsoft.com/office/officeart/2005/8/layout/hierarchy3"/>
    <dgm:cxn modelId="{8FE2D618-B649-4459-8A50-47ACE505A41E}" type="presParOf" srcId="{23542185-1F19-42B8-AADC-46F0D47F7C56}" destId="{B7A9C531-9508-4987-9762-8521F369830F}" srcOrd="2" destOrd="0" presId="urn:microsoft.com/office/officeart/2005/8/layout/hierarchy3"/>
    <dgm:cxn modelId="{2A147A1A-CF50-4388-9FF4-DC596A6E6D46}" type="presParOf" srcId="{23542185-1F19-42B8-AADC-46F0D47F7C56}" destId="{24D20362-24E5-4ABB-9B7B-E2C68FE9FA3C}" srcOrd="3" destOrd="0" presId="urn:microsoft.com/office/officeart/2005/8/layout/hierarchy3"/>
    <dgm:cxn modelId="{0D60F8D1-BB1A-4011-B334-D04A6EF31824}" type="presParOf" srcId="{23542185-1F19-42B8-AADC-46F0D47F7C56}" destId="{97BEC901-515E-4793-B5C7-252C4833C1CF}" srcOrd="4" destOrd="0" presId="urn:microsoft.com/office/officeart/2005/8/layout/hierarchy3"/>
    <dgm:cxn modelId="{AA0A6645-61F9-4D19-BBAB-DE2909B2F050}" type="presParOf" srcId="{23542185-1F19-42B8-AADC-46F0D47F7C56}" destId="{01EF5E16-E3EF-4D73-A638-3AA5FE6C0618}" srcOrd="5" destOrd="0" presId="urn:microsoft.com/office/officeart/2005/8/layout/hierarchy3"/>
    <dgm:cxn modelId="{D3447BAE-8079-4A86-9D64-375D00F86075}" type="presParOf" srcId="{23542185-1F19-42B8-AADC-46F0D47F7C56}" destId="{4D677EA1-ECC0-457B-8615-C889BBDA2010}" srcOrd="6" destOrd="0" presId="urn:microsoft.com/office/officeart/2005/8/layout/hierarchy3"/>
    <dgm:cxn modelId="{35944B25-B7E5-4F79-BD30-CA97A6868E8F}" type="presParOf" srcId="{23542185-1F19-42B8-AADC-46F0D47F7C56}" destId="{8D4C5FC8-10AA-42B6-A74D-81923B93EAB7}" srcOrd="7" destOrd="0" presId="urn:microsoft.com/office/officeart/2005/8/layout/hierarchy3"/>
    <dgm:cxn modelId="{3D443E9B-5481-466C-9FFA-1734CB660CC0}" type="presParOf" srcId="{23542185-1F19-42B8-AADC-46F0D47F7C56}" destId="{4AA73E9D-E1CF-41DB-AAB6-AF37E4FEC819}" srcOrd="8" destOrd="0" presId="urn:microsoft.com/office/officeart/2005/8/layout/hierarchy3"/>
    <dgm:cxn modelId="{27A0A809-6F6C-4272-8945-3CEE563464FB}" type="presParOf" srcId="{23542185-1F19-42B8-AADC-46F0D47F7C56}" destId="{324456F1-2779-45F3-86B5-1EA592B8EE73}" srcOrd="9" destOrd="0" presId="urn:microsoft.com/office/officeart/2005/8/layout/hierarchy3"/>
    <dgm:cxn modelId="{76CA53C9-CC6F-4B2F-A7E9-34B247BE1EAB}" type="presParOf" srcId="{F44B9A36-0C03-4C89-AED3-18ACE208A6A0}" destId="{74C377D1-BD6A-4965-BFC7-07AF50A3FE8B}" srcOrd="2" destOrd="0" presId="urn:microsoft.com/office/officeart/2005/8/layout/hierarchy3"/>
    <dgm:cxn modelId="{D434E5E4-7105-4C35-B371-78AD6DB47A8E}" type="presParOf" srcId="{74C377D1-BD6A-4965-BFC7-07AF50A3FE8B}" destId="{A2CFDF5B-97A5-459F-A2E8-2B7FA896A092}" srcOrd="0" destOrd="0" presId="urn:microsoft.com/office/officeart/2005/8/layout/hierarchy3"/>
    <dgm:cxn modelId="{B29CBD53-75FB-45B9-889F-890A81A1B636}" type="presParOf" srcId="{A2CFDF5B-97A5-459F-A2E8-2B7FA896A092}" destId="{16388F5F-1EBC-4720-9B29-36A52C031FCA}" srcOrd="0" destOrd="0" presId="urn:microsoft.com/office/officeart/2005/8/layout/hierarchy3"/>
    <dgm:cxn modelId="{3EB803DE-1535-412B-A924-59F192B06752}" type="presParOf" srcId="{A2CFDF5B-97A5-459F-A2E8-2B7FA896A092}" destId="{DFE1BFA3-9D37-4C0F-9087-6223218D8B03}" srcOrd="1" destOrd="0" presId="urn:microsoft.com/office/officeart/2005/8/layout/hierarchy3"/>
    <dgm:cxn modelId="{8F00FCD7-0010-448F-9854-7881C9F443ED}" type="presParOf" srcId="{74C377D1-BD6A-4965-BFC7-07AF50A3FE8B}" destId="{5FC9D54F-825F-4168-B7F5-FE281E6D5124}" srcOrd="1" destOrd="0" presId="urn:microsoft.com/office/officeart/2005/8/layout/hierarchy3"/>
    <dgm:cxn modelId="{29584338-4954-48F2-83EE-A012C6B628C5}" type="presParOf" srcId="{5FC9D54F-825F-4168-B7F5-FE281E6D5124}" destId="{856D8159-2D35-4EF0-A454-E456E6B2ED35}" srcOrd="0" destOrd="0" presId="urn:microsoft.com/office/officeart/2005/8/layout/hierarchy3"/>
    <dgm:cxn modelId="{B3A954F9-70B6-4D77-9434-8913DD8C397C}" type="presParOf" srcId="{5FC9D54F-825F-4168-B7F5-FE281E6D5124}" destId="{E36CDBC5-8355-4C93-A53A-400C4963E917}" srcOrd="1" destOrd="0" presId="urn:microsoft.com/office/officeart/2005/8/layout/hierarchy3"/>
    <dgm:cxn modelId="{B760E1D7-0716-4E1B-8B44-8E5C23004866}" type="presParOf" srcId="{5FC9D54F-825F-4168-B7F5-FE281E6D5124}" destId="{C01CD48D-CC72-4223-AF22-58DFF676C961}" srcOrd="2" destOrd="0" presId="urn:microsoft.com/office/officeart/2005/8/layout/hierarchy3"/>
    <dgm:cxn modelId="{7D9048B9-7255-4F7D-B7E1-855751C36980}" type="presParOf" srcId="{5FC9D54F-825F-4168-B7F5-FE281E6D5124}" destId="{9D1AD8C4-29F5-482B-9BB7-AF8A40E0B794}" srcOrd="3" destOrd="0" presId="urn:microsoft.com/office/officeart/2005/8/layout/hierarchy3"/>
    <dgm:cxn modelId="{B89C8FEF-EC53-4967-8CF1-149EC2397E28}" type="presParOf" srcId="{5FC9D54F-825F-4168-B7F5-FE281E6D5124}" destId="{7F03063C-7D22-43D2-AE29-F1E0C38FE6BD}" srcOrd="4" destOrd="0" presId="urn:microsoft.com/office/officeart/2005/8/layout/hierarchy3"/>
    <dgm:cxn modelId="{1354336D-64E5-44BF-A987-D57277D90A5D}" type="presParOf" srcId="{5FC9D54F-825F-4168-B7F5-FE281E6D5124}" destId="{9E99E869-AD55-4A70-8671-E4EFFF6DDFFA}" srcOrd="5" destOrd="0" presId="urn:microsoft.com/office/officeart/2005/8/layout/hierarchy3"/>
    <dgm:cxn modelId="{F49FF102-ED87-4280-8DAD-549B25EA426B}" type="presParOf" srcId="{5FC9D54F-825F-4168-B7F5-FE281E6D5124}" destId="{27E9703D-FE8E-40C1-AE1B-8AD19E29ECE1}" srcOrd="6" destOrd="0" presId="urn:microsoft.com/office/officeart/2005/8/layout/hierarchy3"/>
    <dgm:cxn modelId="{91ACC7BE-496F-4AA6-B40F-76A785728B85}" type="presParOf" srcId="{5FC9D54F-825F-4168-B7F5-FE281E6D5124}" destId="{26A761BB-4FAA-4952-9614-B02F5C23975C}" srcOrd="7" destOrd="0" presId="urn:microsoft.com/office/officeart/2005/8/layout/hierarchy3"/>
    <dgm:cxn modelId="{AA5E465C-1A4D-49C6-B0C1-5DBDB31A09F9}" type="presParOf" srcId="{5FC9D54F-825F-4168-B7F5-FE281E6D5124}" destId="{CE7F4C38-5123-4B1D-85CA-CDC97759FE9D}" srcOrd="8" destOrd="0" presId="urn:microsoft.com/office/officeart/2005/8/layout/hierarchy3"/>
    <dgm:cxn modelId="{D2EE962F-E33F-4ABC-A370-2FCF772BCFCD}" type="presParOf" srcId="{5FC9D54F-825F-4168-B7F5-FE281E6D5124}" destId="{E0917728-76DA-4FB5-A99E-4081CB0EC9C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2D37E7-8898-4F1D-90C3-6ECD71F2F696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F096239-0B13-419A-9349-C403599D6AC2}">
      <dgm:prSet custT="1"/>
      <dgm:spPr/>
      <dgm:t>
        <a:bodyPr/>
        <a:lstStyle/>
        <a:p>
          <a:r>
            <a:rPr lang="es-EC" sz="1400" b="1" i="0" u="none" smtClean="0">
              <a:latin typeface="HELVETICA" panose="020B0604020202020204" pitchFamily="34" charset="0"/>
              <a:cs typeface="HELVETICA" panose="020B0604020202020204" pitchFamily="34" charset="0"/>
            </a:rPr>
            <a:t>Juan Carlos Marzo, Vicente Martínez-Tur, José Ramos y José M. Peiró</a:t>
          </a:r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BE2A776-4B12-4379-8F53-862CB2481114}" type="parTrans" cxnId="{28562A2B-5BF7-4057-95CC-345AFBCC07B5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91BD3EE-2AC3-41BF-A411-5E61E1750F68}" type="sibTrans" cxnId="{28562A2B-5BF7-4057-95CC-345AFBCC07B5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0E02D86-1C43-4B78-A662-B3A37D87A680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La satisfacción del usuario desde el modelo de la confirmación de expectativas: respuesta a algunos interrogantes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DC8891E-8B74-4084-B04A-F5F8BB7AFEF7}" type="parTrans" cxnId="{E2836D02-A8A7-4302-87A7-2B21F9FD4B0D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AD08E62-3CCF-4B00-A596-E413A772FA0D}" type="sibTrans" cxnId="{E2836D02-A8A7-4302-87A7-2B21F9FD4B0D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4F0971B-60F3-4BF8-90FE-E77134B4A8F5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Se analizaron a 39 hoteles de 4 y 5 estrellas de la Comunidad Valenciana, España, se entrevistó a 391 personas.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72DF7FA-87E7-48B7-8A36-B866ADA56C8A}" type="parTrans" cxnId="{8157D05F-4E9E-4F32-BE73-A8A7F67E972C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261BD86-C792-458F-9E40-89D220A8D39A}" type="sibTrans" cxnId="{8157D05F-4E9E-4F32-BE73-A8A7F67E972C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F35B30A-F701-4763-9789-8987961EA356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Metodología: Estudios empíricos independientes en servicios que poseían importantes atributos tangibles e intangibles.).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AF9EF3-E7E9-4610-9701-A6D7FAEBD95F}" type="parTrans" cxnId="{F9A08714-5EB5-4C8F-A341-2CBDAA8FF949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9D208FF-AE79-4F7A-893A-2DC33967D653}" type="sibTrans" cxnId="{F9A08714-5EB5-4C8F-A341-2CBDAA8FF949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E13BECD-ACA1-42DA-89F6-6ACE7DBF2476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Variable: Satisfacción del usuario y la Expectativas intangibles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92F08CA-F4F3-470C-868C-7884468C2843}" type="parTrans" cxnId="{897218F9-FA68-4F4B-B54F-A4E590EEBA10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0B46D7-62D3-47D8-B3C1-0DC1E7F5068E}" type="sibTrans" cxnId="{897218F9-FA68-4F4B-B54F-A4E590EEBA10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6417372-6614-4042-A5C7-613797B1546B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Dimensiones: Expectativas tangibles, Rendimiento percibido intangibles, Rendimiento percibido tangibles, Discrepancia, Intención de conducta satisfacción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FDEF3FA-7038-4780-9AB3-D55A5FF0E5F3}" type="parTrans" cxnId="{DB09D3BB-440D-4FEF-9BAB-4C69B2BB60CB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2F93B35-9A1E-4601-951B-4EED5988DA1F}" type="sibTrans" cxnId="{DB09D3BB-440D-4FEF-9BAB-4C69B2BB60CB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FD99D96-B4CC-4B23-B2B4-79AFDB8EEEC8}">
      <dgm:prSet custT="1"/>
      <dgm:spPr/>
      <dgm:t>
        <a:bodyPr/>
        <a:lstStyle/>
        <a:p>
          <a:pPr rtl="0"/>
          <a:r>
            <a:rPr lang="es-EC" sz="1400" b="1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Rocío Pérez, Verónica Morales, M. Teresa </a:t>
          </a:r>
          <a:r>
            <a:rPr lang="es-EC" sz="1400" b="1" i="0" u="none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Anguera</a:t>
          </a:r>
          <a:r>
            <a:rPr lang="es-EC" sz="1400" b="1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 y Antonio Hernández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5DCC95-C636-4A01-BFB4-6E47B13316E6}" type="parTrans" cxnId="{8ED3470A-418D-43CC-B9F0-A1161E555EFE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4EFFB9D-C186-4A24-8EC2-7F0C2FAFCAC2}" type="sibTrans" cxnId="{8ED3470A-418D-43CC-B9F0-A1161E555EFE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10B9F2E-E077-47A4-9020-53A43C3D40A9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Evaluación de la calidad total en servicios municipales deportivos orientados a la población infantil: Aportaciones desde el análisis cualitativo con </a:t>
          </a:r>
          <a:r>
            <a:rPr lang="es-EC" sz="1400" b="0" i="0" u="none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ATLAS.ti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5D711A8-2BF8-4991-9563-84E06EE8A880}" type="parTrans" cxnId="{0F32D64F-77B4-4EDD-A276-A795A00139AC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726F521-2DBB-4DAD-8FB0-BC473DBC1EC6}" type="sibTrans" cxnId="{0F32D64F-77B4-4EDD-A276-A795A00139AC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D56DEBE-C4C5-4C39-9439-EC9CEE7BFFB3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El presente trabajo tiene como objetivo evaluar la calidad total de los servicios deportivos municipales de Alcalá la Real (Jaén)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B551C9B-5DA1-4B5E-A58C-085EAFFA1AD4}" type="parTrans" cxnId="{B00F0B1D-4543-47A3-A6E0-1D06A6F7F4E5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D635987-5D34-45E0-A1CE-EAFB8B555705}" type="sibTrans" cxnId="{B00F0B1D-4543-47A3-A6E0-1D06A6F7F4E5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47A54E5-1A2B-403B-8830-9527485F56B9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Metodología: cualitativa.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52C793-6B64-4938-AFDD-931A446C3B67}" type="parTrans" cxnId="{0BBDBF24-BF1A-47C8-BDC0-B23107C2EC88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25104C3-9825-4D93-86BD-8B584181EB44}" type="sibTrans" cxnId="{0BBDBF24-BF1A-47C8-BDC0-B23107C2EC88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3DD2DAE-FD36-4327-A5B9-86ABCEF98C50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Variable: Calidad de servicios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660539A-D394-4FDC-970D-257CFB8AB892}" type="parTrans" cxnId="{3895AB8A-D2D9-4421-A1B6-305C8AA83029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7A06665-7289-4CCD-9D84-0106BC445A4F}" type="sibTrans" cxnId="{3895AB8A-D2D9-4421-A1B6-305C8AA83029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63F9D79-10B2-4064-9C47-31569DF04795}">
      <dgm:prSet custT="1"/>
      <dgm:spPr/>
      <dgm:t>
        <a:bodyPr/>
        <a:lstStyle/>
        <a:p>
          <a:pPr rtl="0"/>
          <a:r>
            <a:rPr lang="es-EC" sz="1400" b="0" i="0" u="none" dirty="0" smtClean="0">
              <a:latin typeface="HELVETICA" panose="020B0604020202020204" pitchFamily="34" charset="0"/>
              <a:cs typeface="HELVETICA" panose="020B0604020202020204" pitchFamily="34" charset="0"/>
            </a:rPr>
            <a:t>Dimensiones: : Elementos tangibles, Fiabilidad, Capacidad, Seguridad. Atención individualizada</a:t>
          </a:r>
          <a:endParaRPr lang="es-EC" sz="1400" b="0" i="0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9F0E695-C1EB-445A-BCD6-BF938D9EEA31}" type="parTrans" cxnId="{EA4C4377-B781-430E-AB0C-EC16FF0E2E90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8A5EB33-9D6E-4850-9250-3A9E43CBD839}" type="sibTrans" cxnId="{EA4C4377-B781-430E-AB0C-EC16FF0E2E90}">
      <dgm:prSet/>
      <dgm:spPr/>
      <dgm:t>
        <a:bodyPr/>
        <a:lstStyle/>
        <a:p>
          <a:endParaRPr lang="es-EC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44B9A36-0C03-4C89-AED3-18ACE208A6A0}" type="pres">
      <dgm:prSet presAssocID="{C72D37E7-8898-4F1D-90C3-6ECD71F2F6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E34E48B-37E3-41D0-A594-F23DD60B60FC}" type="pres">
      <dgm:prSet presAssocID="{5F096239-0B13-419A-9349-C403599D6AC2}" presName="root" presStyleCnt="0"/>
      <dgm:spPr/>
    </dgm:pt>
    <dgm:pt modelId="{19B37A84-60A1-464D-81EC-445F3B9A7236}" type="pres">
      <dgm:prSet presAssocID="{5F096239-0B13-419A-9349-C403599D6AC2}" presName="rootComposite" presStyleCnt="0"/>
      <dgm:spPr/>
    </dgm:pt>
    <dgm:pt modelId="{23B36AE4-E668-4E3F-A27C-3040EF3C2914}" type="pres">
      <dgm:prSet presAssocID="{5F096239-0B13-419A-9349-C403599D6AC2}" presName="rootText" presStyleLbl="node1" presStyleIdx="0" presStyleCnt="2" custScaleX="301460" custScaleY="72316" custLinFactNeighborX="6195" custLinFactNeighborY="-98689"/>
      <dgm:spPr/>
      <dgm:t>
        <a:bodyPr/>
        <a:lstStyle/>
        <a:p>
          <a:endParaRPr lang="es-EC"/>
        </a:p>
      </dgm:t>
    </dgm:pt>
    <dgm:pt modelId="{B3242337-A456-4E65-A50F-A147DA873AD6}" type="pres">
      <dgm:prSet presAssocID="{5F096239-0B13-419A-9349-C403599D6AC2}" presName="rootConnector" presStyleLbl="node1" presStyleIdx="0" presStyleCnt="2"/>
      <dgm:spPr/>
      <dgm:t>
        <a:bodyPr/>
        <a:lstStyle/>
        <a:p>
          <a:endParaRPr lang="es-EC"/>
        </a:p>
      </dgm:t>
    </dgm:pt>
    <dgm:pt modelId="{88CB26EB-2C8C-4687-A1EB-11145A2078CD}" type="pres">
      <dgm:prSet presAssocID="{5F096239-0B13-419A-9349-C403599D6AC2}" presName="childShape" presStyleCnt="0"/>
      <dgm:spPr/>
    </dgm:pt>
    <dgm:pt modelId="{9A43A62D-047E-4A4E-8BC4-4BEC710B90B9}" type="pres">
      <dgm:prSet presAssocID="{7DC8891E-8B74-4084-B04A-F5F8BB7AFEF7}" presName="Name13" presStyleLbl="parChTrans1D2" presStyleIdx="0" presStyleCnt="10"/>
      <dgm:spPr/>
      <dgm:t>
        <a:bodyPr/>
        <a:lstStyle/>
        <a:p>
          <a:endParaRPr lang="es-EC"/>
        </a:p>
      </dgm:t>
    </dgm:pt>
    <dgm:pt modelId="{872E4B53-8576-4DE6-96A7-575E81433CA5}" type="pres">
      <dgm:prSet presAssocID="{20E02D86-1C43-4B78-A662-B3A37D87A680}" presName="childText" presStyleLbl="bgAcc1" presStyleIdx="0" presStyleCnt="10" custScaleX="315344" custScaleY="62557" custLinFactNeighborX="6871" custLinFactNeighborY="-491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73066E-3F81-4DDD-BFAB-2F0B2A703974}" type="pres">
      <dgm:prSet presAssocID="{372DF7FA-87E7-48B7-8A36-B866ADA56C8A}" presName="Name13" presStyleLbl="parChTrans1D2" presStyleIdx="1" presStyleCnt="10"/>
      <dgm:spPr/>
      <dgm:t>
        <a:bodyPr/>
        <a:lstStyle/>
        <a:p>
          <a:endParaRPr lang="es-EC"/>
        </a:p>
      </dgm:t>
    </dgm:pt>
    <dgm:pt modelId="{8C2163D7-E2AC-4AFE-9F49-D745B1EDF1F9}" type="pres">
      <dgm:prSet presAssocID="{54F0971B-60F3-4BF8-90FE-E77134B4A8F5}" presName="childText" presStyleLbl="bgAcc1" presStyleIdx="1" presStyleCnt="10" custScaleX="315344" custScaleY="81118" custLinFactNeighborX="6871" custLinFactNeighborY="-42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D72A9D-3660-4AD6-9580-7E16677D3CCF}" type="pres">
      <dgm:prSet presAssocID="{BDAF9EF3-E7E9-4610-9701-A6D7FAEBD95F}" presName="Name13" presStyleLbl="parChTrans1D2" presStyleIdx="2" presStyleCnt="10"/>
      <dgm:spPr/>
      <dgm:t>
        <a:bodyPr/>
        <a:lstStyle/>
        <a:p>
          <a:endParaRPr lang="es-EC"/>
        </a:p>
      </dgm:t>
    </dgm:pt>
    <dgm:pt modelId="{1A39824C-4C7F-40D6-AD2B-13805E3D36BC}" type="pres">
      <dgm:prSet presAssocID="{6F35B30A-F701-4763-9789-8987961EA356}" presName="childText" presStyleLbl="bgAcc1" presStyleIdx="2" presStyleCnt="10" custScaleX="315344" custScaleY="81118" custLinFactNeighborX="6871" custLinFactNeighborY="-42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C17FDF-639D-4052-BFC5-A33188A71EE5}" type="pres">
      <dgm:prSet presAssocID="{392F08CA-F4F3-470C-868C-7884468C2843}" presName="Name13" presStyleLbl="parChTrans1D2" presStyleIdx="3" presStyleCnt="10"/>
      <dgm:spPr/>
      <dgm:t>
        <a:bodyPr/>
        <a:lstStyle/>
        <a:p>
          <a:endParaRPr lang="es-EC"/>
        </a:p>
      </dgm:t>
    </dgm:pt>
    <dgm:pt modelId="{D2FB0FC6-DA84-444F-A49E-FFE1602139D6}" type="pres">
      <dgm:prSet presAssocID="{0E13BECD-ACA1-42DA-89F6-6ACE7DBF2476}" presName="childText" presStyleLbl="bgAcc1" presStyleIdx="3" presStyleCnt="10" custScaleX="315344" custScaleY="81118" custLinFactNeighborX="6871" custLinFactNeighborY="-42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8DF56D-6502-45FB-B0B3-9D652C5B91B9}" type="pres">
      <dgm:prSet presAssocID="{1FDEF3FA-7038-4780-9AB3-D55A5FF0E5F3}" presName="Name13" presStyleLbl="parChTrans1D2" presStyleIdx="4" presStyleCnt="10"/>
      <dgm:spPr/>
      <dgm:t>
        <a:bodyPr/>
        <a:lstStyle/>
        <a:p>
          <a:endParaRPr lang="es-EC"/>
        </a:p>
      </dgm:t>
    </dgm:pt>
    <dgm:pt modelId="{E9BF0D11-F6E6-48B7-AF15-F9B4CA316F86}" type="pres">
      <dgm:prSet presAssocID="{86417372-6614-4042-A5C7-613797B1546B}" presName="childText" presStyleLbl="bgAcc1" presStyleIdx="4" presStyleCnt="10" custScaleX="315344" custScaleY="81118" custLinFactNeighborX="6871" custLinFactNeighborY="-42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2E5F5D-AB54-4E1C-92E4-F9FE2A7ACF8A}" type="pres">
      <dgm:prSet presAssocID="{5FD99D96-B4CC-4B23-B2B4-79AFDB8EEEC8}" presName="root" presStyleCnt="0"/>
      <dgm:spPr/>
    </dgm:pt>
    <dgm:pt modelId="{6F8DC77E-BDC3-401C-8C72-076DDF3068BE}" type="pres">
      <dgm:prSet presAssocID="{5FD99D96-B4CC-4B23-B2B4-79AFDB8EEEC8}" presName="rootComposite" presStyleCnt="0"/>
      <dgm:spPr/>
    </dgm:pt>
    <dgm:pt modelId="{94C4515B-AA58-487D-904C-5622DDC008F5}" type="pres">
      <dgm:prSet presAssocID="{5FD99D96-B4CC-4B23-B2B4-79AFDB8EEEC8}" presName="rootText" presStyleLbl="node1" presStyleIdx="1" presStyleCnt="2" custScaleX="301460" custScaleY="72316" custLinFactNeighborX="6195" custLinFactNeighborY="-98689"/>
      <dgm:spPr/>
      <dgm:t>
        <a:bodyPr/>
        <a:lstStyle/>
        <a:p>
          <a:endParaRPr lang="es-EC"/>
        </a:p>
      </dgm:t>
    </dgm:pt>
    <dgm:pt modelId="{F4C75879-3559-4A88-9B00-3FE60B2A837A}" type="pres">
      <dgm:prSet presAssocID="{5FD99D96-B4CC-4B23-B2B4-79AFDB8EEEC8}" presName="rootConnector" presStyleLbl="node1" presStyleIdx="1" presStyleCnt="2"/>
      <dgm:spPr/>
      <dgm:t>
        <a:bodyPr/>
        <a:lstStyle/>
        <a:p>
          <a:endParaRPr lang="es-EC"/>
        </a:p>
      </dgm:t>
    </dgm:pt>
    <dgm:pt modelId="{712F5354-90D1-41E2-B1BB-3133B78B421F}" type="pres">
      <dgm:prSet presAssocID="{5FD99D96-B4CC-4B23-B2B4-79AFDB8EEEC8}" presName="childShape" presStyleCnt="0"/>
      <dgm:spPr/>
    </dgm:pt>
    <dgm:pt modelId="{C2AB1E46-40FA-4C8B-BF83-F4F2351CA3A0}" type="pres">
      <dgm:prSet presAssocID="{85D711A8-2BF8-4991-9563-84E06EE8A880}" presName="Name13" presStyleLbl="parChTrans1D2" presStyleIdx="5" presStyleCnt="10"/>
      <dgm:spPr/>
      <dgm:t>
        <a:bodyPr/>
        <a:lstStyle/>
        <a:p>
          <a:endParaRPr lang="es-EC"/>
        </a:p>
      </dgm:t>
    </dgm:pt>
    <dgm:pt modelId="{0C4CB253-945C-4159-802E-1241DBF52AF1}" type="pres">
      <dgm:prSet presAssocID="{910B9F2E-E077-47A4-9020-53A43C3D40A9}" presName="childText" presStyleLbl="bgAcc1" presStyleIdx="5" presStyleCnt="10" custScaleX="315344" custScaleY="81441" custLinFactNeighborX="-264" custLinFactNeighborY="-491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D20010-43F9-4728-81BA-837CB27C1AB4}" type="pres">
      <dgm:prSet presAssocID="{2B551C9B-5DA1-4B5E-A58C-085EAFFA1AD4}" presName="Name13" presStyleLbl="parChTrans1D2" presStyleIdx="6" presStyleCnt="10"/>
      <dgm:spPr/>
      <dgm:t>
        <a:bodyPr/>
        <a:lstStyle/>
        <a:p>
          <a:endParaRPr lang="es-EC"/>
        </a:p>
      </dgm:t>
    </dgm:pt>
    <dgm:pt modelId="{ABD836CF-26ED-4B54-8C71-EBAC5B603E4E}" type="pres">
      <dgm:prSet presAssocID="{DD56DEBE-C4C5-4C39-9439-EC9CEE7BFFB3}" presName="childText" presStyleLbl="bgAcc1" presStyleIdx="6" presStyleCnt="10" custScaleX="315344" custScaleY="74012" custLinFactNeighborX="-264" custLinFactNeighborY="-42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B44F6D-6088-450C-ACF1-BC35B5BF29DD}" type="pres">
      <dgm:prSet presAssocID="{5652C793-6B64-4938-AFDD-931A446C3B67}" presName="Name13" presStyleLbl="parChTrans1D2" presStyleIdx="7" presStyleCnt="10"/>
      <dgm:spPr/>
      <dgm:t>
        <a:bodyPr/>
        <a:lstStyle/>
        <a:p>
          <a:endParaRPr lang="es-EC"/>
        </a:p>
      </dgm:t>
    </dgm:pt>
    <dgm:pt modelId="{8D4798CF-DCA7-4F39-9B49-79F076F1FF91}" type="pres">
      <dgm:prSet presAssocID="{447A54E5-1A2B-403B-8830-9527485F56B9}" presName="childText" presStyleLbl="bgAcc1" presStyleIdx="7" presStyleCnt="10" custScaleX="315344" custScaleY="74012" custLinFactNeighborX="-264" custLinFactNeighborY="-42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6E387D-937E-40F4-B0B4-7881306A112E}" type="pres">
      <dgm:prSet presAssocID="{2660539A-D394-4FDC-970D-257CFB8AB892}" presName="Name13" presStyleLbl="parChTrans1D2" presStyleIdx="8" presStyleCnt="10"/>
      <dgm:spPr/>
      <dgm:t>
        <a:bodyPr/>
        <a:lstStyle/>
        <a:p>
          <a:endParaRPr lang="es-EC"/>
        </a:p>
      </dgm:t>
    </dgm:pt>
    <dgm:pt modelId="{DD7662A7-FA40-46F8-855A-FFF8839B6027}" type="pres">
      <dgm:prSet presAssocID="{53DD2DAE-FD36-4327-A5B9-86ABCEF98C50}" presName="childText" presStyleLbl="bgAcc1" presStyleIdx="8" presStyleCnt="10" custScaleX="315344" custScaleY="74012" custLinFactNeighborX="-264" custLinFactNeighborY="-42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CA692D-AB34-4C25-B6CD-57EF5A3B4D3F}" type="pres">
      <dgm:prSet presAssocID="{A9F0E695-C1EB-445A-BCD6-BF938D9EEA31}" presName="Name13" presStyleLbl="parChTrans1D2" presStyleIdx="9" presStyleCnt="10"/>
      <dgm:spPr/>
      <dgm:t>
        <a:bodyPr/>
        <a:lstStyle/>
        <a:p>
          <a:endParaRPr lang="es-EC"/>
        </a:p>
      </dgm:t>
    </dgm:pt>
    <dgm:pt modelId="{4AFD95FE-622A-48FD-A906-317502CDC5EA}" type="pres">
      <dgm:prSet presAssocID="{F63F9D79-10B2-4064-9C47-31569DF04795}" presName="childText" presStyleLbl="bgAcc1" presStyleIdx="9" presStyleCnt="10" custScaleX="315344" custScaleY="74012" custLinFactNeighborX="-264" custLinFactNeighborY="-42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09D3BB-440D-4FEF-9BAB-4C69B2BB60CB}" srcId="{5F096239-0B13-419A-9349-C403599D6AC2}" destId="{86417372-6614-4042-A5C7-613797B1546B}" srcOrd="4" destOrd="0" parTransId="{1FDEF3FA-7038-4780-9AB3-D55A5FF0E5F3}" sibTransId="{52F93B35-9A1E-4601-951B-4EED5988DA1F}"/>
    <dgm:cxn modelId="{550E1289-CF0C-4039-AC5E-CEF3F769EA09}" type="presOf" srcId="{372DF7FA-87E7-48B7-8A36-B866ADA56C8A}" destId="{0873066E-3F81-4DDD-BFAB-2F0B2A703974}" srcOrd="0" destOrd="0" presId="urn:microsoft.com/office/officeart/2005/8/layout/hierarchy3"/>
    <dgm:cxn modelId="{65A3EBE2-B1AC-48AC-9C67-0E6B4AEA3E5B}" type="presOf" srcId="{20E02D86-1C43-4B78-A662-B3A37D87A680}" destId="{872E4B53-8576-4DE6-96A7-575E81433CA5}" srcOrd="0" destOrd="0" presId="urn:microsoft.com/office/officeart/2005/8/layout/hierarchy3"/>
    <dgm:cxn modelId="{156368A5-60F0-4B66-B698-F93BE2C273AC}" type="presOf" srcId="{392F08CA-F4F3-470C-868C-7884468C2843}" destId="{64C17FDF-639D-4052-BFC5-A33188A71EE5}" srcOrd="0" destOrd="0" presId="urn:microsoft.com/office/officeart/2005/8/layout/hierarchy3"/>
    <dgm:cxn modelId="{28562A2B-5BF7-4057-95CC-345AFBCC07B5}" srcId="{C72D37E7-8898-4F1D-90C3-6ECD71F2F696}" destId="{5F096239-0B13-419A-9349-C403599D6AC2}" srcOrd="0" destOrd="0" parTransId="{1BE2A776-4B12-4379-8F53-862CB2481114}" sibTransId="{F91BD3EE-2AC3-41BF-A411-5E61E1750F68}"/>
    <dgm:cxn modelId="{B94E591E-96B0-43C4-977C-7109DA88B6BF}" type="presOf" srcId="{A9F0E695-C1EB-445A-BCD6-BF938D9EEA31}" destId="{1DCA692D-AB34-4C25-B6CD-57EF5A3B4D3F}" srcOrd="0" destOrd="0" presId="urn:microsoft.com/office/officeart/2005/8/layout/hierarchy3"/>
    <dgm:cxn modelId="{0F32D64F-77B4-4EDD-A276-A795A00139AC}" srcId="{5FD99D96-B4CC-4B23-B2B4-79AFDB8EEEC8}" destId="{910B9F2E-E077-47A4-9020-53A43C3D40A9}" srcOrd="0" destOrd="0" parTransId="{85D711A8-2BF8-4991-9563-84E06EE8A880}" sibTransId="{B726F521-2DBB-4DAD-8FB0-BC473DBC1EC6}"/>
    <dgm:cxn modelId="{B00F0B1D-4543-47A3-A6E0-1D06A6F7F4E5}" srcId="{5FD99D96-B4CC-4B23-B2B4-79AFDB8EEEC8}" destId="{DD56DEBE-C4C5-4C39-9439-EC9CEE7BFFB3}" srcOrd="1" destOrd="0" parTransId="{2B551C9B-5DA1-4B5E-A58C-085EAFFA1AD4}" sibTransId="{DD635987-5D34-45E0-A1CE-EAFB8B555705}"/>
    <dgm:cxn modelId="{F56686FE-6AD3-4639-A459-DAC660F74FA4}" type="presOf" srcId="{54F0971B-60F3-4BF8-90FE-E77134B4A8F5}" destId="{8C2163D7-E2AC-4AFE-9F49-D745B1EDF1F9}" srcOrd="0" destOrd="0" presId="urn:microsoft.com/office/officeart/2005/8/layout/hierarchy3"/>
    <dgm:cxn modelId="{F9A08714-5EB5-4C8F-A341-2CBDAA8FF949}" srcId="{5F096239-0B13-419A-9349-C403599D6AC2}" destId="{6F35B30A-F701-4763-9789-8987961EA356}" srcOrd="2" destOrd="0" parTransId="{BDAF9EF3-E7E9-4610-9701-A6D7FAEBD95F}" sibTransId="{B9D208FF-AE79-4F7A-893A-2DC33967D653}"/>
    <dgm:cxn modelId="{FAB0EC2A-4763-4FAE-A2BA-BDCABB675241}" type="presOf" srcId="{C72D37E7-8898-4F1D-90C3-6ECD71F2F696}" destId="{F44B9A36-0C03-4C89-AED3-18ACE208A6A0}" srcOrd="0" destOrd="0" presId="urn:microsoft.com/office/officeart/2005/8/layout/hierarchy3"/>
    <dgm:cxn modelId="{C286CD01-D10F-4549-96DB-6D79DB20355B}" type="presOf" srcId="{86417372-6614-4042-A5C7-613797B1546B}" destId="{E9BF0D11-F6E6-48B7-AF15-F9B4CA316F86}" srcOrd="0" destOrd="0" presId="urn:microsoft.com/office/officeart/2005/8/layout/hierarchy3"/>
    <dgm:cxn modelId="{E2836D02-A8A7-4302-87A7-2B21F9FD4B0D}" srcId="{5F096239-0B13-419A-9349-C403599D6AC2}" destId="{20E02D86-1C43-4B78-A662-B3A37D87A680}" srcOrd="0" destOrd="0" parTransId="{7DC8891E-8B74-4084-B04A-F5F8BB7AFEF7}" sibTransId="{4AD08E62-3CCF-4B00-A596-E413A772FA0D}"/>
    <dgm:cxn modelId="{E03D37E4-4334-4558-BD15-8A2624860C61}" type="presOf" srcId="{53DD2DAE-FD36-4327-A5B9-86ABCEF98C50}" destId="{DD7662A7-FA40-46F8-855A-FFF8839B6027}" srcOrd="0" destOrd="0" presId="urn:microsoft.com/office/officeart/2005/8/layout/hierarchy3"/>
    <dgm:cxn modelId="{897218F9-FA68-4F4B-B54F-A4E590EEBA10}" srcId="{5F096239-0B13-419A-9349-C403599D6AC2}" destId="{0E13BECD-ACA1-42DA-89F6-6ACE7DBF2476}" srcOrd="3" destOrd="0" parTransId="{392F08CA-F4F3-470C-868C-7884468C2843}" sibTransId="{9B0B46D7-62D3-47D8-B3C1-0DC1E7F5068E}"/>
    <dgm:cxn modelId="{7E13F7A0-C099-4678-B6BB-1012E6FBEB0F}" type="presOf" srcId="{447A54E5-1A2B-403B-8830-9527485F56B9}" destId="{8D4798CF-DCA7-4F39-9B49-79F076F1FF91}" srcOrd="0" destOrd="0" presId="urn:microsoft.com/office/officeart/2005/8/layout/hierarchy3"/>
    <dgm:cxn modelId="{F2888979-5667-4EE3-BC70-C675CB326EF9}" type="presOf" srcId="{85D711A8-2BF8-4991-9563-84E06EE8A880}" destId="{C2AB1E46-40FA-4C8B-BF83-F4F2351CA3A0}" srcOrd="0" destOrd="0" presId="urn:microsoft.com/office/officeart/2005/8/layout/hierarchy3"/>
    <dgm:cxn modelId="{CE58288F-E5C2-41C4-BFF2-1C8050E40B40}" type="presOf" srcId="{2660539A-D394-4FDC-970D-257CFB8AB892}" destId="{646E387D-937E-40F4-B0B4-7881306A112E}" srcOrd="0" destOrd="0" presId="urn:microsoft.com/office/officeart/2005/8/layout/hierarchy3"/>
    <dgm:cxn modelId="{769C86AA-7D8B-4308-85E3-DF734A9E7042}" type="presOf" srcId="{5FD99D96-B4CC-4B23-B2B4-79AFDB8EEEC8}" destId="{F4C75879-3559-4A88-9B00-3FE60B2A837A}" srcOrd="1" destOrd="0" presId="urn:microsoft.com/office/officeart/2005/8/layout/hierarchy3"/>
    <dgm:cxn modelId="{CAA7D54B-CD3F-4809-B75B-483625E13DE3}" type="presOf" srcId="{1FDEF3FA-7038-4780-9AB3-D55A5FF0E5F3}" destId="{A68DF56D-6502-45FB-B0B3-9D652C5B91B9}" srcOrd="0" destOrd="0" presId="urn:microsoft.com/office/officeart/2005/8/layout/hierarchy3"/>
    <dgm:cxn modelId="{2A2BB30D-7535-4A4D-BB95-FEAA597A2672}" type="presOf" srcId="{7DC8891E-8B74-4084-B04A-F5F8BB7AFEF7}" destId="{9A43A62D-047E-4A4E-8BC4-4BEC710B90B9}" srcOrd="0" destOrd="0" presId="urn:microsoft.com/office/officeart/2005/8/layout/hierarchy3"/>
    <dgm:cxn modelId="{EA4C4377-B781-430E-AB0C-EC16FF0E2E90}" srcId="{5FD99D96-B4CC-4B23-B2B4-79AFDB8EEEC8}" destId="{F63F9D79-10B2-4064-9C47-31569DF04795}" srcOrd="4" destOrd="0" parTransId="{A9F0E695-C1EB-445A-BCD6-BF938D9EEA31}" sibTransId="{68A5EB33-9D6E-4850-9250-3A9E43CBD839}"/>
    <dgm:cxn modelId="{C2A78BE9-B517-421E-A47C-6D8335B60029}" type="presOf" srcId="{5FD99D96-B4CC-4B23-B2B4-79AFDB8EEEC8}" destId="{94C4515B-AA58-487D-904C-5622DDC008F5}" srcOrd="0" destOrd="0" presId="urn:microsoft.com/office/officeart/2005/8/layout/hierarchy3"/>
    <dgm:cxn modelId="{0BBDBF24-BF1A-47C8-BDC0-B23107C2EC88}" srcId="{5FD99D96-B4CC-4B23-B2B4-79AFDB8EEEC8}" destId="{447A54E5-1A2B-403B-8830-9527485F56B9}" srcOrd="2" destOrd="0" parTransId="{5652C793-6B64-4938-AFDD-931A446C3B67}" sibTransId="{125104C3-9825-4D93-86BD-8B584181EB44}"/>
    <dgm:cxn modelId="{0D9E3700-3864-4D9F-8C80-9DAA3E4D2773}" type="presOf" srcId="{5652C793-6B64-4938-AFDD-931A446C3B67}" destId="{F3B44F6D-6088-450C-ACF1-BC35B5BF29DD}" srcOrd="0" destOrd="0" presId="urn:microsoft.com/office/officeart/2005/8/layout/hierarchy3"/>
    <dgm:cxn modelId="{04A5E42A-D1C2-4A89-B98B-A5FCC108698A}" type="presOf" srcId="{DD56DEBE-C4C5-4C39-9439-EC9CEE7BFFB3}" destId="{ABD836CF-26ED-4B54-8C71-EBAC5B603E4E}" srcOrd="0" destOrd="0" presId="urn:microsoft.com/office/officeart/2005/8/layout/hierarchy3"/>
    <dgm:cxn modelId="{1AB21CA5-2143-4D56-9A61-D43918D0F6CB}" type="presOf" srcId="{6F35B30A-F701-4763-9789-8987961EA356}" destId="{1A39824C-4C7F-40D6-AD2B-13805E3D36BC}" srcOrd="0" destOrd="0" presId="urn:microsoft.com/office/officeart/2005/8/layout/hierarchy3"/>
    <dgm:cxn modelId="{CA41631C-1BD8-4F37-9AFD-C1DCEA03830E}" type="presOf" srcId="{2B551C9B-5DA1-4B5E-A58C-085EAFFA1AD4}" destId="{A9D20010-43F9-4728-81BA-837CB27C1AB4}" srcOrd="0" destOrd="0" presId="urn:microsoft.com/office/officeart/2005/8/layout/hierarchy3"/>
    <dgm:cxn modelId="{05561186-99A3-4BA7-92A2-F6E5EB1E0992}" type="presOf" srcId="{BDAF9EF3-E7E9-4610-9701-A6D7FAEBD95F}" destId="{4CD72A9D-3660-4AD6-9580-7E16677D3CCF}" srcOrd="0" destOrd="0" presId="urn:microsoft.com/office/officeart/2005/8/layout/hierarchy3"/>
    <dgm:cxn modelId="{C55C19F0-1635-4015-B56F-6220E752DC84}" type="presOf" srcId="{910B9F2E-E077-47A4-9020-53A43C3D40A9}" destId="{0C4CB253-945C-4159-802E-1241DBF52AF1}" srcOrd="0" destOrd="0" presId="urn:microsoft.com/office/officeart/2005/8/layout/hierarchy3"/>
    <dgm:cxn modelId="{41DB8094-3105-493B-80FA-DE01DAFB93BB}" type="presOf" srcId="{0E13BECD-ACA1-42DA-89F6-6ACE7DBF2476}" destId="{D2FB0FC6-DA84-444F-A49E-FFE1602139D6}" srcOrd="0" destOrd="0" presId="urn:microsoft.com/office/officeart/2005/8/layout/hierarchy3"/>
    <dgm:cxn modelId="{60068806-9152-4B1F-9E7B-2117D926FF36}" type="presOf" srcId="{F63F9D79-10B2-4064-9C47-31569DF04795}" destId="{4AFD95FE-622A-48FD-A906-317502CDC5EA}" srcOrd="0" destOrd="0" presId="urn:microsoft.com/office/officeart/2005/8/layout/hierarchy3"/>
    <dgm:cxn modelId="{3895AB8A-D2D9-4421-A1B6-305C8AA83029}" srcId="{5FD99D96-B4CC-4B23-B2B4-79AFDB8EEEC8}" destId="{53DD2DAE-FD36-4327-A5B9-86ABCEF98C50}" srcOrd="3" destOrd="0" parTransId="{2660539A-D394-4FDC-970D-257CFB8AB892}" sibTransId="{67A06665-7289-4CCD-9D84-0106BC445A4F}"/>
    <dgm:cxn modelId="{8157D05F-4E9E-4F32-BE73-A8A7F67E972C}" srcId="{5F096239-0B13-419A-9349-C403599D6AC2}" destId="{54F0971B-60F3-4BF8-90FE-E77134B4A8F5}" srcOrd="1" destOrd="0" parTransId="{372DF7FA-87E7-48B7-8A36-B866ADA56C8A}" sibTransId="{2261BD86-C792-458F-9E40-89D220A8D39A}"/>
    <dgm:cxn modelId="{8ED3470A-418D-43CC-B9F0-A1161E555EFE}" srcId="{C72D37E7-8898-4F1D-90C3-6ECD71F2F696}" destId="{5FD99D96-B4CC-4B23-B2B4-79AFDB8EEEC8}" srcOrd="1" destOrd="0" parTransId="{8C5DCC95-C636-4A01-BFB4-6E47B13316E6}" sibTransId="{B4EFFB9D-C186-4A24-8EC2-7F0C2FAFCAC2}"/>
    <dgm:cxn modelId="{5B1CD79E-FDDA-40F6-A4BF-24D511E2C032}" type="presOf" srcId="{5F096239-0B13-419A-9349-C403599D6AC2}" destId="{B3242337-A456-4E65-A50F-A147DA873AD6}" srcOrd="1" destOrd="0" presId="urn:microsoft.com/office/officeart/2005/8/layout/hierarchy3"/>
    <dgm:cxn modelId="{BF131131-2C94-4ED0-967F-B0F2D644F127}" type="presOf" srcId="{5F096239-0B13-419A-9349-C403599D6AC2}" destId="{23B36AE4-E668-4E3F-A27C-3040EF3C2914}" srcOrd="0" destOrd="0" presId="urn:microsoft.com/office/officeart/2005/8/layout/hierarchy3"/>
    <dgm:cxn modelId="{060458AE-6345-4867-8818-CBB1DD8AF8B1}" type="presParOf" srcId="{F44B9A36-0C03-4C89-AED3-18ACE208A6A0}" destId="{7E34E48B-37E3-41D0-A594-F23DD60B60FC}" srcOrd="0" destOrd="0" presId="urn:microsoft.com/office/officeart/2005/8/layout/hierarchy3"/>
    <dgm:cxn modelId="{CA519004-433C-4EF9-A620-201F5C122112}" type="presParOf" srcId="{7E34E48B-37E3-41D0-A594-F23DD60B60FC}" destId="{19B37A84-60A1-464D-81EC-445F3B9A7236}" srcOrd="0" destOrd="0" presId="urn:microsoft.com/office/officeart/2005/8/layout/hierarchy3"/>
    <dgm:cxn modelId="{45004199-6FF6-4233-A58F-502D6278B6F3}" type="presParOf" srcId="{19B37A84-60A1-464D-81EC-445F3B9A7236}" destId="{23B36AE4-E668-4E3F-A27C-3040EF3C2914}" srcOrd="0" destOrd="0" presId="urn:microsoft.com/office/officeart/2005/8/layout/hierarchy3"/>
    <dgm:cxn modelId="{F9CA927D-D1EA-464B-9AE7-63FF11EADCAD}" type="presParOf" srcId="{19B37A84-60A1-464D-81EC-445F3B9A7236}" destId="{B3242337-A456-4E65-A50F-A147DA873AD6}" srcOrd="1" destOrd="0" presId="urn:microsoft.com/office/officeart/2005/8/layout/hierarchy3"/>
    <dgm:cxn modelId="{1DDC7887-D5E5-4263-92F9-D75EC6500845}" type="presParOf" srcId="{7E34E48B-37E3-41D0-A594-F23DD60B60FC}" destId="{88CB26EB-2C8C-4687-A1EB-11145A2078CD}" srcOrd="1" destOrd="0" presId="urn:microsoft.com/office/officeart/2005/8/layout/hierarchy3"/>
    <dgm:cxn modelId="{584851EA-987D-4005-8442-03C287E17015}" type="presParOf" srcId="{88CB26EB-2C8C-4687-A1EB-11145A2078CD}" destId="{9A43A62D-047E-4A4E-8BC4-4BEC710B90B9}" srcOrd="0" destOrd="0" presId="urn:microsoft.com/office/officeart/2005/8/layout/hierarchy3"/>
    <dgm:cxn modelId="{A062BA0A-92FC-47D9-BD8C-50EA021CFB12}" type="presParOf" srcId="{88CB26EB-2C8C-4687-A1EB-11145A2078CD}" destId="{872E4B53-8576-4DE6-96A7-575E81433CA5}" srcOrd="1" destOrd="0" presId="urn:microsoft.com/office/officeart/2005/8/layout/hierarchy3"/>
    <dgm:cxn modelId="{91DCAABA-A5DE-4445-A07C-634C48884B53}" type="presParOf" srcId="{88CB26EB-2C8C-4687-A1EB-11145A2078CD}" destId="{0873066E-3F81-4DDD-BFAB-2F0B2A703974}" srcOrd="2" destOrd="0" presId="urn:microsoft.com/office/officeart/2005/8/layout/hierarchy3"/>
    <dgm:cxn modelId="{CE85789F-C229-4B1E-9355-0D201610CCB8}" type="presParOf" srcId="{88CB26EB-2C8C-4687-A1EB-11145A2078CD}" destId="{8C2163D7-E2AC-4AFE-9F49-D745B1EDF1F9}" srcOrd="3" destOrd="0" presId="urn:microsoft.com/office/officeart/2005/8/layout/hierarchy3"/>
    <dgm:cxn modelId="{5B577175-7DCD-4090-BA43-2DDDCA5A94EC}" type="presParOf" srcId="{88CB26EB-2C8C-4687-A1EB-11145A2078CD}" destId="{4CD72A9D-3660-4AD6-9580-7E16677D3CCF}" srcOrd="4" destOrd="0" presId="urn:microsoft.com/office/officeart/2005/8/layout/hierarchy3"/>
    <dgm:cxn modelId="{4AFFE0AD-4E50-4918-B894-880E0D74B3EF}" type="presParOf" srcId="{88CB26EB-2C8C-4687-A1EB-11145A2078CD}" destId="{1A39824C-4C7F-40D6-AD2B-13805E3D36BC}" srcOrd="5" destOrd="0" presId="urn:microsoft.com/office/officeart/2005/8/layout/hierarchy3"/>
    <dgm:cxn modelId="{0D16E00D-7681-4850-A684-4ED1CCF9823E}" type="presParOf" srcId="{88CB26EB-2C8C-4687-A1EB-11145A2078CD}" destId="{64C17FDF-639D-4052-BFC5-A33188A71EE5}" srcOrd="6" destOrd="0" presId="urn:microsoft.com/office/officeart/2005/8/layout/hierarchy3"/>
    <dgm:cxn modelId="{BB72D6CC-3C5E-4FAA-B000-EC8715209E6B}" type="presParOf" srcId="{88CB26EB-2C8C-4687-A1EB-11145A2078CD}" destId="{D2FB0FC6-DA84-444F-A49E-FFE1602139D6}" srcOrd="7" destOrd="0" presId="urn:microsoft.com/office/officeart/2005/8/layout/hierarchy3"/>
    <dgm:cxn modelId="{41E8AF55-CF38-4962-B5D2-672ADE92A940}" type="presParOf" srcId="{88CB26EB-2C8C-4687-A1EB-11145A2078CD}" destId="{A68DF56D-6502-45FB-B0B3-9D652C5B91B9}" srcOrd="8" destOrd="0" presId="urn:microsoft.com/office/officeart/2005/8/layout/hierarchy3"/>
    <dgm:cxn modelId="{CE6E327F-8EEF-4EA9-B038-DB4297BA058F}" type="presParOf" srcId="{88CB26EB-2C8C-4687-A1EB-11145A2078CD}" destId="{E9BF0D11-F6E6-48B7-AF15-F9B4CA316F86}" srcOrd="9" destOrd="0" presId="urn:microsoft.com/office/officeart/2005/8/layout/hierarchy3"/>
    <dgm:cxn modelId="{17F4F406-7B56-42EE-95CF-508FAC68C9C5}" type="presParOf" srcId="{F44B9A36-0C03-4C89-AED3-18ACE208A6A0}" destId="{182E5F5D-AB54-4E1C-92E4-F9FE2A7ACF8A}" srcOrd="1" destOrd="0" presId="urn:microsoft.com/office/officeart/2005/8/layout/hierarchy3"/>
    <dgm:cxn modelId="{5D5DD2A8-D3C4-4D22-8A75-26AA0ED0687B}" type="presParOf" srcId="{182E5F5D-AB54-4E1C-92E4-F9FE2A7ACF8A}" destId="{6F8DC77E-BDC3-401C-8C72-076DDF3068BE}" srcOrd="0" destOrd="0" presId="urn:microsoft.com/office/officeart/2005/8/layout/hierarchy3"/>
    <dgm:cxn modelId="{0BF97292-68CE-49C7-9BA0-0FA99951269C}" type="presParOf" srcId="{6F8DC77E-BDC3-401C-8C72-076DDF3068BE}" destId="{94C4515B-AA58-487D-904C-5622DDC008F5}" srcOrd="0" destOrd="0" presId="urn:microsoft.com/office/officeart/2005/8/layout/hierarchy3"/>
    <dgm:cxn modelId="{D1C05A48-737C-4267-A2A5-F136F9482E81}" type="presParOf" srcId="{6F8DC77E-BDC3-401C-8C72-076DDF3068BE}" destId="{F4C75879-3559-4A88-9B00-3FE60B2A837A}" srcOrd="1" destOrd="0" presId="urn:microsoft.com/office/officeart/2005/8/layout/hierarchy3"/>
    <dgm:cxn modelId="{20757874-8F99-41D1-ACF5-B61ABB4009D9}" type="presParOf" srcId="{182E5F5D-AB54-4E1C-92E4-F9FE2A7ACF8A}" destId="{712F5354-90D1-41E2-B1BB-3133B78B421F}" srcOrd="1" destOrd="0" presId="urn:microsoft.com/office/officeart/2005/8/layout/hierarchy3"/>
    <dgm:cxn modelId="{98F32C27-27E5-40D6-92DC-61784789FDC6}" type="presParOf" srcId="{712F5354-90D1-41E2-B1BB-3133B78B421F}" destId="{C2AB1E46-40FA-4C8B-BF83-F4F2351CA3A0}" srcOrd="0" destOrd="0" presId="urn:microsoft.com/office/officeart/2005/8/layout/hierarchy3"/>
    <dgm:cxn modelId="{11585064-0AA7-433F-881D-8BDF05071796}" type="presParOf" srcId="{712F5354-90D1-41E2-B1BB-3133B78B421F}" destId="{0C4CB253-945C-4159-802E-1241DBF52AF1}" srcOrd="1" destOrd="0" presId="urn:microsoft.com/office/officeart/2005/8/layout/hierarchy3"/>
    <dgm:cxn modelId="{3F12BAA0-DF31-4B9E-93D7-3274C1723ACC}" type="presParOf" srcId="{712F5354-90D1-41E2-B1BB-3133B78B421F}" destId="{A9D20010-43F9-4728-81BA-837CB27C1AB4}" srcOrd="2" destOrd="0" presId="urn:microsoft.com/office/officeart/2005/8/layout/hierarchy3"/>
    <dgm:cxn modelId="{81BC2F35-33D7-431A-86B3-0A3CD75C79D1}" type="presParOf" srcId="{712F5354-90D1-41E2-B1BB-3133B78B421F}" destId="{ABD836CF-26ED-4B54-8C71-EBAC5B603E4E}" srcOrd="3" destOrd="0" presId="urn:microsoft.com/office/officeart/2005/8/layout/hierarchy3"/>
    <dgm:cxn modelId="{FDD4223A-5304-4602-B883-7229CBB23DF3}" type="presParOf" srcId="{712F5354-90D1-41E2-B1BB-3133B78B421F}" destId="{F3B44F6D-6088-450C-ACF1-BC35B5BF29DD}" srcOrd="4" destOrd="0" presId="urn:microsoft.com/office/officeart/2005/8/layout/hierarchy3"/>
    <dgm:cxn modelId="{DDCD9E73-4574-4E9C-A1F3-D6B4384BB02B}" type="presParOf" srcId="{712F5354-90D1-41E2-B1BB-3133B78B421F}" destId="{8D4798CF-DCA7-4F39-9B49-79F076F1FF91}" srcOrd="5" destOrd="0" presId="urn:microsoft.com/office/officeart/2005/8/layout/hierarchy3"/>
    <dgm:cxn modelId="{EEB85F19-6C31-4B54-98C1-6F250BEECA9F}" type="presParOf" srcId="{712F5354-90D1-41E2-B1BB-3133B78B421F}" destId="{646E387D-937E-40F4-B0B4-7881306A112E}" srcOrd="6" destOrd="0" presId="urn:microsoft.com/office/officeart/2005/8/layout/hierarchy3"/>
    <dgm:cxn modelId="{3BC1AB48-8FA2-40F3-9E46-251692F4E97B}" type="presParOf" srcId="{712F5354-90D1-41E2-B1BB-3133B78B421F}" destId="{DD7662A7-FA40-46F8-855A-FFF8839B6027}" srcOrd="7" destOrd="0" presId="urn:microsoft.com/office/officeart/2005/8/layout/hierarchy3"/>
    <dgm:cxn modelId="{DC422FF9-1BC6-4BC1-B285-CEE61B3581ED}" type="presParOf" srcId="{712F5354-90D1-41E2-B1BB-3133B78B421F}" destId="{1DCA692D-AB34-4C25-B6CD-57EF5A3B4D3F}" srcOrd="8" destOrd="0" presId="urn:microsoft.com/office/officeart/2005/8/layout/hierarchy3"/>
    <dgm:cxn modelId="{D150BB98-D5DB-4E0A-A31D-1E5D1B96DE5B}" type="presParOf" srcId="{712F5354-90D1-41E2-B1BB-3133B78B421F}" destId="{4AFD95FE-622A-48FD-A906-317502CDC5E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D452B4-4B4D-406C-A897-16332DE5AE2C}" type="doc">
      <dgm:prSet loTypeId="urn:microsoft.com/office/officeart/2005/8/layout/arrow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B5DDBFC-10E8-46E4-8D77-54E24F6618E3}">
      <dgm:prSet phldrT="[Texto]" custT="1"/>
      <dgm:spPr/>
      <dgm:t>
        <a:bodyPr/>
        <a:lstStyle/>
        <a:p>
          <a:r>
            <a:rPr lang="es-EC" sz="2800" dirty="0" smtClean="0">
              <a:latin typeface="Helvetica" panose="020B0604020202020204" pitchFamily="34" charset="0"/>
              <a:cs typeface="Helvetica" panose="020B0604020202020204" pitchFamily="34" charset="0"/>
            </a:rPr>
            <a:t>H1: La gestión de los procesos incide en el nivel de satisfacción de los usuarios de la Dirección de Gestión Territorial del GADMUR</a:t>
          </a:r>
          <a:endParaRPr lang="es-EC" sz="2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70E91A4-5940-44ED-8F20-FB0008B1CCE8}" type="parTrans" cxnId="{E50A15C0-E440-4F54-9945-3BA6121EBC4F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B3C097F-B6F2-4BFB-8C68-49A9E7AB529C}" type="sibTrans" cxnId="{E50A15C0-E440-4F54-9945-3BA6121EBC4F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90BE870-5AC4-434B-8298-B952B990761E}">
      <dgm:prSet phldrT="[Texto]" custT="1"/>
      <dgm:spPr/>
      <dgm:t>
        <a:bodyPr/>
        <a:lstStyle/>
        <a:p>
          <a:r>
            <a:rPr lang="es-EC" sz="2800" smtClean="0">
              <a:latin typeface="Helvetica" panose="020B0604020202020204" pitchFamily="34" charset="0"/>
              <a:cs typeface="Helvetica" panose="020B0604020202020204" pitchFamily="34" charset="0"/>
            </a:rPr>
            <a:t>Ho: La gestión de los procesos no incide en el nivel de satisfacción de los usuarios de la Dirección de Gestión Territorial del GADMUR</a:t>
          </a:r>
          <a:endParaRPr lang="es-EC" sz="2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B7D7E3-42C6-4550-B873-593EC0461BBF}" type="parTrans" cxnId="{B6D75076-6052-4B81-B56B-5D2531CEA942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B7A5CB8-D74F-424D-A3BB-20E7FE7222CC}" type="sibTrans" cxnId="{B6D75076-6052-4B81-B56B-5D2531CEA942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BE7EDDB-BB7B-45C6-B918-6CADF3014E26}" type="pres">
      <dgm:prSet presAssocID="{A0D452B4-4B4D-406C-A897-16332DE5AE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7E29B6-728F-44DB-8267-6EA2434A26ED}" type="pres">
      <dgm:prSet presAssocID="{AB5DDBFC-10E8-46E4-8D77-54E24F6618E3}" presName="arrow" presStyleLbl="node1" presStyleIdx="0" presStyleCnt="2" custScaleY="906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966154-77AD-4D6A-B837-E761BEFB6709}" type="pres">
      <dgm:prSet presAssocID="{790BE870-5AC4-434B-8298-B952B990761E}" presName="arrow" presStyleLbl="node1" presStyleIdx="1" presStyleCnt="2" custScaleY="908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0A15C0-E440-4F54-9945-3BA6121EBC4F}" srcId="{A0D452B4-4B4D-406C-A897-16332DE5AE2C}" destId="{AB5DDBFC-10E8-46E4-8D77-54E24F6618E3}" srcOrd="0" destOrd="0" parTransId="{E70E91A4-5940-44ED-8F20-FB0008B1CCE8}" sibTransId="{4B3C097F-B6F2-4BFB-8C68-49A9E7AB529C}"/>
    <dgm:cxn modelId="{B6D75076-6052-4B81-B56B-5D2531CEA942}" srcId="{A0D452B4-4B4D-406C-A897-16332DE5AE2C}" destId="{790BE870-5AC4-434B-8298-B952B990761E}" srcOrd="1" destOrd="0" parTransId="{98B7D7E3-42C6-4550-B873-593EC0461BBF}" sibTransId="{BB7A5CB8-D74F-424D-A3BB-20E7FE7222CC}"/>
    <dgm:cxn modelId="{9BAC821F-8317-406D-AFF5-E9F1E99D651A}" type="presOf" srcId="{A0D452B4-4B4D-406C-A897-16332DE5AE2C}" destId="{5BE7EDDB-BB7B-45C6-B918-6CADF3014E26}" srcOrd="0" destOrd="0" presId="urn:microsoft.com/office/officeart/2005/8/layout/arrow1"/>
    <dgm:cxn modelId="{FFF4C2C8-390E-4F95-8F16-A50218EFEE36}" type="presOf" srcId="{AB5DDBFC-10E8-46E4-8D77-54E24F6618E3}" destId="{767E29B6-728F-44DB-8267-6EA2434A26ED}" srcOrd="0" destOrd="0" presId="urn:microsoft.com/office/officeart/2005/8/layout/arrow1"/>
    <dgm:cxn modelId="{768EE6D7-AA12-404B-B2E4-83282A91C3D5}" type="presOf" srcId="{790BE870-5AC4-434B-8298-B952B990761E}" destId="{BF966154-77AD-4D6A-B837-E761BEFB6709}" srcOrd="0" destOrd="0" presId="urn:microsoft.com/office/officeart/2005/8/layout/arrow1"/>
    <dgm:cxn modelId="{A9795AFE-2F03-44DB-A9E1-A30322054EA0}" type="presParOf" srcId="{5BE7EDDB-BB7B-45C6-B918-6CADF3014E26}" destId="{767E29B6-728F-44DB-8267-6EA2434A26ED}" srcOrd="0" destOrd="0" presId="urn:microsoft.com/office/officeart/2005/8/layout/arrow1"/>
    <dgm:cxn modelId="{16D01EF6-F41B-47D3-9521-0A9C4C73BF8F}" type="presParOf" srcId="{5BE7EDDB-BB7B-45C6-B918-6CADF3014E26}" destId="{BF966154-77AD-4D6A-B837-E761BEFB6709}" srcOrd="1" destOrd="0" presId="urn:microsoft.com/office/officeart/2005/8/layout/arrow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F43C5E-798C-4DF9-A620-0BFA5CD26FCE}" type="doc">
      <dgm:prSet loTypeId="urn:microsoft.com/office/officeart/2005/8/layout/hierarchy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AD7322-BF96-48A6-9325-98CB7991713F}">
      <dgm:prSet phldrT="[Texto]"/>
      <dgm:spPr/>
      <dgm:t>
        <a:bodyPr/>
        <a:lstStyle/>
        <a:p>
          <a:r>
            <a:rPr lang="es-EC" b="1" smtClean="0">
              <a:latin typeface="Helvetica" panose="020B0604020202020204" pitchFamily="34" charset="0"/>
              <a:cs typeface="Helvetica" panose="020B0604020202020204" pitchFamily="34" charset="0"/>
            </a:rPr>
            <a:t>Sistema de Variable</a:t>
          </a:r>
          <a:endParaRPr lang="es-EC" dirty="0" smtClean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EFC092-E96F-4DD9-86A0-3DFFB9AE9B28}" type="parTrans" cxnId="{D1FD974D-96E0-4C47-BC6D-1570F5F896E8}">
      <dgm:prSet/>
      <dgm:spPr/>
      <dgm:t>
        <a:bodyPr/>
        <a:lstStyle/>
        <a:p>
          <a:endParaRPr lang="es-EC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EC05A2B-5C3B-4385-A594-D73EF7DD07C1}" type="sibTrans" cxnId="{D1FD974D-96E0-4C47-BC6D-1570F5F896E8}">
      <dgm:prSet/>
      <dgm:spPr/>
      <dgm:t>
        <a:bodyPr/>
        <a:lstStyle/>
        <a:p>
          <a:endParaRPr lang="es-EC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EB05B37-373C-45D4-BE8A-C94C05BBCACC}">
      <dgm:prSet phldrT="[Texto]"/>
      <dgm:spPr/>
      <dgm:t>
        <a:bodyPr/>
        <a:lstStyle/>
        <a:p>
          <a:r>
            <a:rPr lang="es-EC" b="1" smtClean="0">
              <a:latin typeface="Helvetica" panose="020B0604020202020204" pitchFamily="34" charset="0"/>
              <a:cs typeface="Helvetica" panose="020B0604020202020204" pitchFamily="34" charset="0"/>
            </a:rPr>
            <a:t>Definición Nominal</a:t>
          </a:r>
          <a:endParaRPr lang="es-EC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es-EC" smtClean="0">
              <a:latin typeface="Helvetica" panose="020B0604020202020204" pitchFamily="34" charset="0"/>
              <a:cs typeface="Helvetica" panose="020B0604020202020204" pitchFamily="34" charset="0"/>
            </a:rPr>
            <a:t>Las variables a utilizar en esta investigación son:</a:t>
          </a:r>
          <a:endParaRPr lang="es-EC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4A2B10A-91DE-487A-A767-964707926100}" type="parTrans" cxnId="{9A707062-2B6E-4C34-9A66-941A3978BD6F}">
      <dgm:prSet/>
      <dgm:spPr/>
      <dgm:t>
        <a:bodyPr/>
        <a:lstStyle/>
        <a:p>
          <a:endParaRPr lang="es-EC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E4622E9-F3F8-4B61-AD09-A8FBE4111292}" type="sibTrans" cxnId="{9A707062-2B6E-4C34-9A66-941A3978BD6F}">
      <dgm:prSet/>
      <dgm:spPr/>
      <dgm:t>
        <a:bodyPr/>
        <a:lstStyle/>
        <a:p>
          <a:endParaRPr lang="es-EC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9A5AD1F-427C-4A55-A5FD-8C484657B4AD}">
      <dgm:prSet phldrT="[Texto]"/>
      <dgm:spPr/>
      <dgm:t>
        <a:bodyPr/>
        <a:lstStyle/>
        <a:p>
          <a:r>
            <a:rPr lang="es-EC" smtClean="0">
              <a:latin typeface="Helvetica" panose="020B0604020202020204" pitchFamily="34" charset="0"/>
              <a:cs typeface="Helvetica" panose="020B0604020202020204" pitchFamily="34" charset="0"/>
            </a:rPr>
            <a:t>Satisfacción de los usuarios y Gestión de los procesos, las cuales se definen como: </a:t>
          </a:r>
          <a:endParaRPr lang="es-EC" dirty="0" smtClean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C3D8E4C-566C-44EE-AD56-53B1B980195A}" type="parTrans" cxnId="{1EE42510-E08E-48FC-94DF-BD7B4C345235}">
      <dgm:prSet/>
      <dgm:spPr/>
      <dgm:t>
        <a:bodyPr/>
        <a:lstStyle/>
        <a:p>
          <a:endParaRPr lang="es-EC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7DF005C-1B22-4280-8A51-7690C4CAE59D}" type="sibTrans" cxnId="{1EE42510-E08E-48FC-94DF-BD7B4C345235}">
      <dgm:prSet/>
      <dgm:spPr/>
      <dgm:t>
        <a:bodyPr/>
        <a:lstStyle/>
        <a:p>
          <a:endParaRPr lang="es-EC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C0D591F-2B7F-4EE1-B9F6-74007D2B0A5C}">
      <dgm:prSet phldrT="[Texto]"/>
      <dgm:spPr/>
      <dgm:t>
        <a:bodyPr/>
        <a:lstStyle/>
        <a:p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Satisfacción de los usuarios:</a:t>
          </a:r>
          <a:r>
            <a:rPr lang="es-EC" dirty="0" smtClean="0">
              <a:latin typeface="Helvetica" panose="020B0604020202020204" pitchFamily="34" charset="0"/>
              <a:cs typeface="Helvetica" panose="020B0604020202020204" pitchFamily="34" charset="0"/>
            </a:rPr>
            <a:t> Se define como el </a:t>
          </a:r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grado</a:t>
          </a:r>
          <a:r>
            <a:rPr lang="es-EC" dirty="0" smtClean="0">
              <a:latin typeface="Helvetica" panose="020B0604020202020204" pitchFamily="34" charset="0"/>
              <a:cs typeface="Helvetica" panose="020B0604020202020204" pitchFamily="34" charset="0"/>
            </a:rPr>
            <a:t> que </a:t>
          </a:r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experimenta</a:t>
          </a:r>
          <a:r>
            <a:rPr lang="es-EC" dirty="0" smtClean="0">
              <a:latin typeface="Helvetica" panose="020B0604020202020204" pitchFamily="34" charset="0"/>
              <a:cs typeface="Helvetica" panose="020B0604020202020204" pitchFamily="34" charset="0"/>
            </a:rPr>
            <a:t> el usuario después de haber consumido un producto o servicio.</a:t>
          </a:r>
        </a:p>
      </dgm:t>
    </dgm:pt>
    <dgm:pt modelId="{A32CA6FC-6546-4AB2-9DC3-7E1DC2623437}" type="parTrans" cxnId="{E56D193A-16CC-435D-9A94-57D3B9B6A952}">
      <dgm:prSet/>
      <dgm:spPr/>
      <dgm:t>
        <a:bodyPr/>
        <a:lstStyle/>
        <a:p>
          <a:endParaRPr lang="es-EC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E856221-BB30-4330-AB0E-1B1483E026F3}" type="sibTrans" cxnId="{E56D193A-16CC-435D-9A94-57D3B9B6A952}">
      <dgm:prSet/>
      <dgm:spPr/>
      <dgm:t>
        <a:bodyPr/>
        <a:lstStyle/>
        <a:p>
          <a:endParaRPr lang="es-EC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25F30C4-F37B-4B38-92E4-CA8C645697BB}">
      <dgm:prSet phldrT="[Texto]"/>
      <dgm:spPr/>
      <dgm:t>
        <a:bodyPr/>
        <a:lstStyle/>
        <a:p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Gestión de los procesos:</a:t>
          </a:r>
          <a:r>
            <a:rPr lang="es-EC" dirty="0" smtClean="0">
              <a:latin typeface="Helvetica" panose="020B0604020202020204" pitchFamily="34" charset="0"/>
              <a:cs typeface="Helvetica" panose="020B0604020202020204" pitchFamily="34" charset="0"/>
            </a:rPr>
            <a:t> Pretende </a:t>
          </a:r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mejorar</a:t>
          </a:r>
          <a:r>
            <a:rPr lang="es-EC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la eficiencia y eficacia </a:t>
          </a:r>
          <a:r>
            <a:rPr lang="es-EC" dirty="0" smtClean="0">
              <a:latin typeface="Helvetica" panose="020B0604020202020204" pitchFamily="34" charset="0"/>
              <a:cs typeface="Helvetica" panose="020B0604020202020204" pitchFamily="34" charset="0"/>
            </a:rPr>
            <a:t>de la organización para alcanzar los objetivos definidos.</a:t>
          </a:r>
          <a:endParaRPr lang="es-EC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47940FA-A515-4943-8AB4-F8BBB4188007}" type="parTrans" cxnId="{DF779C19-B723-4561-A69A-37375AA582B7}">
      <dgm:prSet/>
      <dgm:spPr/>
      <dgm:t>
        <a:bodyPr/>
        <a:lstStyle/>
        <a:p>
          <a:endParaRPr lang="es-EC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F95C52-7F39-4D3F-BB3D-D5360C45D071}" type="sibTrans" cxnId="{DF779C19-B723-4561-A69A-37375AA582B7}">
      <dgm:prSet/>
      <dgm:spPr/>
      <dgm:t>
        <a:bodyPr/>
        <a:lstStyle/>
        <a:p>
          <a:endParaRPr lang="es-EC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059FBA-6E25-4963-8B62-8084C306F1AC}" type="pres">
      <dgm:prSet presAssocID="{51F43C5E-798C-4DF9-A620-0BFA5CD26F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51BE615-E15E-4457-A392-691654C38453}" type="pres">
      <dgm:prSet presAssocID="{07AD7322-BF96-48A6-9325-98CB7991713F}" presName="vertOne" presStyleCnt="0"/>
      <dgm:spPr/>
    </dgm:pt>
    <dgm:pt modelId="{B5DAD6BC-D48C-4009-9AF6-7C24920CF49D}" type="pres">
      <dgm:prSet presAssocID="{07AD7322-BF96-48A6-9325-98CB7991713F}" presName="txOne" presStyleLbl="node0" presStyleIdx="0" presStyleCnt="1" custLinFactNeighborX="-205" custLinFactNeighborY="-10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0AF0744-D200-4965-82C3-8F475D30E7DC}" type="pres">
      <dgm:prSet presAssocID="{07AD7322-BF96-48A6-9325-98CB7991713F}" presName="parTransOne" presStyleCnt="0"/>
      <dgm:spPr/>
    </dgm:pt>
    <dgm:pt modelId="{0DAACADA-D4E5-4F36-B62F-A6877F1EE982}" type="pres">
      <dgm:prSet presAssocID="{07AD7322-BF96-48A6-9325-98CB7991713F}" presName="horzOne" presStyleCnt="0"/>
      <dgm:spPr/>
    </dgm:pt>
    <dgm:pt modelId="{0A734726-8263-4738-A654-8B1AD94D665A}" type="pres">
      <dgm:prSet presAssocID="{5EB05B37-373C-45D4-BE8A-C94C05BBCACC}" presName="vertTwo" presStyleCnt="0"/>
      <dgm:spPr/>
    </dgm:pt>
    <dgm:pt modelId="{C582DF1F-8E26-4D9F-82C0-5913F3F728E9}" type="pres">
      <dgm:prSet presAssocID="{5EB05B37-373C-45D4-BE8A-C94C05BBCAC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A09877-2952-466C-ACEE-C99AC2026927}" type="pres">
      <dgm:prSet presAssocID="{5EB05B37-373C-45D4-BE8A-C94C05BBCACC}" presName="parTransTwo" presStyleCnt="0"/>
      <dgm:spPr/>
    </dgm:pt>
    <dgm:pt modelId="{6EABF468-FC7A-45D6-8EF9-E7C179378289}" type="pres">
      <dgm:prSet presAssocID="{5EB05B37-373C-45D4-BE8A-C94C05BBCACC}" presName="horzTwo" presStyleCnt="0"/>
      <dgm:spPr/>
    </dgm:pt>
    <dgm:pt modelId="{ED596433-1056-402F-B1EC-168E022378C3}" type="pres">
      <dgm:prSet presAssocID="{F9A5AD1F-427C-4A55-A5FD-8C484657B4AD}" presName="vertThree" presStyleCnt="0"/>
      <dgm:spPr/>
    </dgm:pt>
    <dgm:pt modelId="{4214023A-BD26-4706-8956-C8A36295008A}" type="pres">
      <dgm:prSet presAssocID="{F9A5AD1F-427C-4A55-A5FD-8C484657B4A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3200CC-A5C6-4B15-A25B-65A474BE2CBF}" type="pres">
      <dgm:prSet presAssocID="{F9A5AD1F-427C-4A55-A5FD-8C484657B4AD}" presName="parTransThree" presStyleCnt="0"/>
      <dgm:spPr/>
    </dgm:pt>
    <dgm:pt modelId="{7EA6C481-7511-45A7-9E02-C9B52FDD1C96}" type="pres">
      <dgm:prSet presAssocID="{F9A5AD1F-427C-4A55-A5FD-8C484657B4AD}" presName="horzThree" presStyleCnt="0"/>
      <dgm:spPr/>
    </dgm:pt>
    <dgm:pt modelId="{62CA1E2C-7415-4E57-BCB6-CC4C1B205015}" type="pres">
      <dgm:prSet presAssocID="{2C0D591F-2B7F-4EE1-B9F6-74007D2B0A5C}" presName="vertFour" presStyleCnt="0">
        <dgm:presLayoutVars>
          <dgm:chPref val="3"/>
        </dgm:presLayoutVars>
      </dgm:prSet>
      <dgm:spPr/>
    </dgm:pt>
    <dgm:pt modelId="{7A843C6C-D47A-4572-905A-2D4E819E8EEA}" type="pres">
      <dgm:prSet presAssocID="{2C0D591F-2B7F-4EE1-B9F6-74007D2B0A5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7AF99B-146F-455C-A8DF-D4189D57E232}" type="pres">
      <dgm:prSet presAssocID="{2C0D591F-2B7F-4EE1-B9F6-74007D2B0A5C}" presName="horzFour" presStyleCnt="0"/>
      <dgm:spPr/>
    </dgm:pt>
    <dgm:pt modelId="{42BB56E1-B0B1-4DE8-987D-C721E22AB3BB}" type="pres">
      <dgm:prSet presAssocID="{7E856221-BB30-4330-AB0E-1B1483E026F3}" presName="sibSpaceFour" presStyleCnt="0"/>
      <dgm:spPr/>
    </dgm:pt>
    <dgm:pt modelId="{7C4ECDC7-C6E5-4021-BA2B-9E69D4128E27}" type="pres">
      <dgm:prSet presAssocID="{C25F30C4-F37B-4B38-92E4-CA8C645697BB}" presName="vertFour" presStyleCnt="0">
        <dgm:presLayoutVars>
          <dgm:chPref val="3"/>
        </dgm:presLayoutVars>
      </dgm:prSet>
      <dgm:spPr/>
    </dgm:pt>
    <dgm:pt modelId="{1D5A7184-37E6-4110-8AD4-1BC03CCD0DF1}" type="pres">
      <dgm:prSet presAssocID="{C25F30C4-F37B-4B38-92E4-CA8C645697BB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B1108C-CEF9-4476-ABE4-B9BA166BF15A}" type="pres">
      <dgm:prSet presAssocID="{C25F30C4-F37B-4B38-92E4-CA8C645697BB}" presName="horzFour" presStyleCnt="0"/>
      <dgm:spPr/>
    </dgm:pt>
  </dgm:ptLst>
  <dgm:cxnLst>
    <dgm:cxn modelId="{A461AB15-14BE-4A27-8C49-0EA32EF9D82C}" type="presOf" srcId="{F9A5AD1F-427C-4A55-A5FD-8C484657B4AD}" destId="{4214023A-BD26-4706-8956-C8A36295008A}" srcOrd="0" destOrd="0" presId="urn:microsoft.com/office/officeart/2005/8/layout/hierarchy4"/>
    <dgm:cxn modelId="{1EE42510-E08E-48FC-94DF-BD7B4C345235}" srcId="{5EB05B37-373C-45D4-BE8A-C94C05BBCACC}" destId="{F9A5AD1F-427C-4A55-A5FD-8C484657B4AD}" srcOrd="0" destOrd="0" parTransId="{0C3D8E4C-566C-44EE-AD56-53B1B980195A}" sibTransId="{A7DF005C-1B22-4280-8A51-7690C4CAE59D}"/>
    <dgm:cxn modelId="{6686C2CF-84A7-4B40-8B6C-267EC5C395BB}" type="presOf" srcId="{51F43C5E-798C-4DF9-A620-0BFA5CD26FCE}" destId="{2E059FBA-6E25-4963-8B62-8084C306F1AC}" srcOrd="0" destOrd="0" presId="urn:microsoft.com/office/officeart/2005/8/layout/hierarchy4"/>
    <dgm:cxn modelId="{D1FD974D-96E0-4C47-BC6D-1570F5F896E8}" srcId="{51F43C5E-798C-4DF9-A620-0BFA5CD26FCE}" destId="{07AD7322-BF96-48A6-9325-98CB7991713F}" srcOrd="0" destOrd="0" parTransId="{E0EFC092-E96F-4DD9-86A0-3DFFB9AE9B28}" sibTransId="{9EC05A2B-5C3B-4385-A594-D73EF7DD07C1}"/>
    <dgm:cxn modelId="{2A24CDEC-AB28-4C3C-96FC-C20226378E15}" type="presOf" srcId="{2C0D591F-2B7F-4EE1-B9F6-74007D2B0A5C}" destId="{7A843C6C-D47A-4572-905A-2D4E819E8EEA}" srcOrd="0" destOrd="0" presId="urn:microsoft.com/office/officeart/2005/8/layout/hierarchy4"/>
    <dgm:cxn modelId="{446F7568-FB41-4A26-8349-7AC25E7C0E5D}" type="presOf" srcId="{C25F30C4-F37B-4B38-92E4-CA8C645697BB}" destId="{1D5A7184-37E6-4110-8AD4-1BC03CCD0DF1}" srcOrd="0" destOrd="0" presId="urn:microsoft.com/office/officeart/2005/8/layout/hierarchy4"/>
    <dgm:cxn modelId="{E56D193A-16CC-435D-9A94-57D3B9B6A952}" srcId="{F9A5AD1F-427C-4A55-A5FD-8C484657B4AD}" destId="{2C0D591F-2B7F-4EE1-B9F6-74007D2B0A5C}" srcOrd="0" destOrd="0" parTransId="{A32CA6FC-6546-4AB2-9DC3-7E1DC2623437}" sibTransId="{7E856221-BB30-4330-AB0E-1B1483E026F3}"/>
    <dgm:cxn modelId="{F03D472E-48AC-4573-9876-8FA080B26620}" type="presOf" srcId="{5EB05B37-373C-45D4-BE8A-C94C05BBCACC}" destId="{C582DF1F-8E26-4D9F-82C0-5913F3F728E9}" srcOrd="0" destOrd="0" presId="urn:microsoft.com/office/officeart/2005/8/layout/hierarchy4"/>
    <dgm:cxn modelId="{59130C31-11BA-46B1-BC83-EB20231AFE38}" type="presOf" srcId="{07AD7322-BF96-48A6-9325-98CB7991713F}" destId="{B5DAD6BC-D48C-4009-9AF6-7C24920CF49D}" srcOrd="0" destOrd="0" presId="urn:microsoft.com/office/officeart/2005/8/layout/hierarchy4"/>
    <dgm:cxn modelId="{9A707062-2B6E-4C34-9A66-941A3978BD6F}" srcId="{07AD7322-BF96-48A6-9325-98CB7991713F}" destId="{5EB05B37-373C-45D4-BE8A-C94C05BBCACC}" srcOrd="0" destOrd="0" parTransId="{54A2B10A-91DE-487A-A767-964707926100}" sibTransId="{6E4622E9-F3F8-4B61-AD09-A8FBE4111292}"/>
    <dgm:cxn modelId="{DF779C19-B723-4561-A69A-37375AA582B7}" srcId="{F9A5AD1F-427C-4A55-A5FD-8C484657B4AD}" destId="{C25F30C4-F37B-4B38-92E4-CA8C645697BB}" srcOrd="1" destOrd="0" parTransId="{247940FA-A515-4943-8AB4-F8BBB4188007}" sibTransId="{CAF95C52-7F39-4D3F-BB3D-D5360C45D071}"/>
    <dgm:cxn modelId="{3FCC38CC-6CCD-48B5-9B64-987856641E14}" type="presParOf" srcId="{2E059FBA-6E25-4963-8B62-8084C306F1AC}" destId="{351BE615-E15E-4457-A392-691654C38453}" srcOrd="0" destOrd="0" presId="urn:microsoft.com/office/officeart/2005/8/layout/hierarchy4"/>
    <dgm:cxn modelId="{AE7B3AB4-4F1E-4A76-B66D-6208413A24FF}" type="presParOf" srcId="{351BE615-E15E-4457-A392-691654C38453}" destId="{B5DAD6BC-D48C-4009-9AF6-7C24920CF49D}" srcOrd="0" destOrd="0" presId="urn:microsoft.com/office/officeart/2005/8/layout/hierarchy4"/>
    <dgm:cxn modelId="{07F41365-6552-414B-9679-6F0F9B304CB2}" type="presParOf" srcId="{351BE615-E15E-4457-A392-691654C38453}" destId="{20AF0744-D200-4965-82C3-8F475D30E7DC}" srcOrd="1" destOrd="0" presId="urn:microsoft.com/office/officeart/2005/8/layout/hierarchy4"/>
    <dgm:cxn modelId="{E07E6912-B2D9-43BC-8CD9-B1D787B95D48}" type="presParOf" srcId="{351BE615-E15E-4457-A392-691654C38453}" destId="{0DAACADA-D4E5-4F36-B62F-A6877F1EE982}" srcOrd="2" destOrd="0" presId="urn:microsoft.com/office/officeart/2005/8/layout/hierarchy4"/>
    <dgm:cxn modelId="{F65A1003-28AC-473F-9E2A-728ED163D165}" type="presParOf" srcId="{0DAACADA-D4E5-4F36-B62F-A6877F1EE982}" destId="{0A734726-8263-4738-A654-8B1AD94D665A}" srcOrd="0" destOrd="0" presId="urn:microsoft.com/office/officeart/2005/8/layout/hierarchy4"/>
    <dgm:cxn modelId="{F4A9646E-8B09-4CE2-B102-1276ADA59F17}" type="presParOf" srcId="{0A734726-8263-4738-A654-8B1AD94D665A}" destId="{C582DF1F-8E26-4D9F-82C0-5913F3F728E9}" srcOrd="0" destOrd="0" presId="urn:microsoft.com/office/officeart/2005/8/layout/hierarchy4"/>
    <dgm:cxn modelId="{51695735-F9AC-443A-99BC-E8E198420494}" type="presParOf" srcId="{0A734726-8263-4738-A654-8B1AD94D665A}" destId="{4EA09877-2952-466C-ACEE-C99AC2026927}" srcOrd="1" destOrd="0" presId="urn:microsoft.com/office/officeart/2005/8/layout/hierarchy4"/>
    <dgm:cxn modelId="{5D318B0B-9BF4-46A1-A172-D3B2C09D6767}" type="presParOf" srcId="{0A734726-8263-4738-A654-8B1AD94D665A}" destId="{6EABF468-FC7A-45D6-8EF9-E7C179378289}" srcOrd="2" destOrd="0" presId="urn:microsoft.com/office/officeart/2005/8/layout/hierarchy4"/>
    <dgm:cxn modelId="{BF5F5EFC-964C-48D8-98D5-40347BABA794}" type="presParOf" srcId="{6EABF468-FC7A-45D6-8EF9-E7C179378289}" destId="{ED596433-1056-402F-B1EC-168E022378C3}" srcOrd="0" destOrd="0" presId="urn:microsoft.com/office/officeart/2005/8/layout/hierarchy4"/>
    <dgm:cxn modelId="{01392A5E-6C9F-48C6-B428-3B287AAEA47C}" type="presParOf" srcId="{ED596433-1056-402F-B1EC-168E022378C3}" destId="{4214023A-BD26-4706-8956-C8A36295008A}" srcOrd="0" destOrd="0" presId="urn:microsoft.com/office/officeart/2005/8/layout/hierarchy4"/>
    <dgm:cxn modelId="{D0477469-4E75-4ACF-B3B2-73FB4081E8C1}" type="presParOf" srcId="{ED596433-1056-402F-B1EC-168E022378C3}" destId="{DD3200CC-A5C6-4B15-A25B-65A474BE2CBF}" srcOrd="1" destOrd="0" presId="urn:microsoft.com/office/officeart/2005/8/layout/hierarchy4"/>
    <dgm:cxn modelId="{CCCA4618-6F3C-452B-B12D-351DDE3F39AC}" type="presParOf" srcId="{ED596433-1056-402F-B1EC-168E022378C3}" destId="{7EA6C481-7511-45A7-9E02-C9B52FDD1C96}" srcOrd="2" destOrd="0" presId="urn:microsoft.com/office/officeart/2005/8/layout/hierarchy4"/>
    <dgm:cxn modelId="{C490DFF9-D14A-4FB7-BECB-E961A873B512}" type="presParOf" srcId="{7EA6C481-7511-45A7-9E02-C9B52FDD1C96}" destId="{62CA1E2C-7415-4E57-BCB6-CC4C1B205015}" srcOrd="0" destOrd="0" presId="urn:microsoft.com/office/officeart/2005/8/layout/hierarchy4"/>
    <dgm:cxn modelId="{E063F093-F5AB-471B-81FD-EA77BD455B18}" type="presParOf" srcId="{62CA1E2C-7415-4E57-BCB6-CC4C1B205015}" destId="{7A843C6C-D47A-4572-905A-2D4E819E8EEA}" srcOrd="0" destOrd="0" presId="urn:microsoft.com/office/officeart/2005/8/layout/hierarchy4"/>
    <dgm:cxn modelId="{8657F697-3077-47A3-94C1-BF384283EE00}" type="presParOf" srcId="{62CA1E2C-7415-4E57-BCB6-CC4C1B205015}" destId="{857AF99B-146F-455C-A8DF-D4189D57E232}" srcOrd="1" destOrd="0" presId="urn:microsoft.com/office/officeart/2005/8/layout/hierarchy4"/>
    <dgm:cxn modelId="{F3BC85D6-CBB0-4FF1-824F-2307DF46B5FA}" type="presParOf" srcId="{7EA6C481-7511-45A7-9E02-C9B52FDD1C96}" destId="{42BB56E1-B0B1-4DE8-987D-C721E22AB3BB}" srcOrd="1" destOrd="0" presId="urn:microsoft.com/office/officeart/2005/8/layout/hierarchy4"/>
    <dgm:cxn modelId="{9AAA1D93-FF72-44F3-B8C5-A6597509D083}" type="presParOf" srcId="{7EA6C481-7511-45A7-9E02-C9B52FDD1C96}" destId="{7C4ECDC7-C6E5-4021-BA2B-9E69D4128E27}" srcOrd="2" destOrd="0" presId="urn:microsoft.com/office/officeart/2005/8/layout/hierarchy4"/>
    <dgm:cxn modelId="{2B3460FB-3A9D-4F58-9F27-5F19B2ED9C4B}" type="presParOf" srcId="{7C4ECDC7-C6E5-4021-BA2B-9E69D4128E27}" destId="{1D5A7184-37E6-4110-8AD4-1BC03CCD0DF1}" srcOrd="0" destOrd="0" presId="urn:microsoft.com/office/officeart/2005/8/layout/hierarchy4"/>
    <dgm:cxn modelId="{3F535294-EFBF-40AF-9A3B-BA5C29FB1753}" type="presParOf" srcId="{7C4ECDC7-C6E5-4021-BA2B-9E69D4128E27}" destId="{DCB1108C-CEF9-4476-ABE4-B9BA166BF1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D8C2A1-4F5A-4F10-BA0C-1F69F42EB7A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B308C4E-7D4F-43FE-AA6F-E98ED126EBDF}">
      <dgm:prSet phldrT="[Texto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800">
              <a:latin typeface="Helvetica" panose="020B0604020202020204" pitchFamily="34" charset="0"/>
              <a:cs typeface="Helvetica" panose="020B0604020202020204" pitchFamily="34" charset="0"/>
            </a:rPr>
            <a:t>Gestión de los Procesos</a:t>
          </a:r>
        </a:p>
      </dgm:t>
    </dgm:pt>
    <dgm:pt modelId="{AD0B1266-A180-4394-9C6F-2969B7D2E64E}" type="parTrans" cxnId="{DFAA96E4-EE98-4602-8B37-08B8BEEF3CE2}">
      <dgm:prSet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2A30146-687F-46DB-BD10-4512A3049B3C}" type="sibTrans" cxnId="{DFAA96E4-EE98-4602-8B37-08B8BEEF3CE2}">
      <dgm:prSet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43CA2B9-E0F7-403D-B1C5-F336B7AFFBE7}">
      <dgm:prSet phldrT="[Texto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800" dirty="0">
              <a:latin typeface="Helvetica" panose="020B0604020202020204" pitchFamily="34" charset="0"/>
              <a:cs typeface="Helvetica" panose="020B0604020202020204" pitchFamily="34" charset="0"/>
            </a:rPr>
            <a:t>Tiempo de </a:t>
          </a:r>
          <a:r>
            <a:rPr lang="es-EC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respuesta </a:t>
          </a:r>
          <a:endParaRPr lang="es-EC" sz="1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24703CD-D34B-4267-9524-E4DBAE3D854F}" type="parTrans" cxnId="{4471C343-0A49-49CA-B0DC-DE32D00E4792}">
      <dgm:prSet custT="1"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2955AE8-E266-4DAF-BFF3-B882B15EA397}" type="sibTrans" cxnId="{4471C343-0A49-49CA-B0DC-DE32D00E4792}">
      <dgm:prSet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66F705-1492-4AAE-9E09-FCC033DCFE9C}">
      <dgm:prSet phldrT="[Texto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800" dirty="0">
              <a:latin typeface="Helvetica" panose="020B0604020202020204" pitchFamily="34" charset="0"/>
              <a:cs typeface="Helvetica" panose="020B0604020202020204" pitchFamily="34" charset="0"/>
            </a:rPr>
            <a:t>Infraestructura</a:t>
          </a:r>
        </a:p>
      </dgm:t>
    </dgm:pt>
    <dgm:pt modelId="{C7649B85-64E1-445C-B111-4E7A09539698}" type="parTrans" cxnId="{C214ED22-BF4A-4F31-A335-48215A84C76F}">
      <dgm:prSet custT="1"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AC1E47A-4969-497A-B10E-2ED5760F22B0}" type="sibTrans" cxnId="{C214ED22-BF4A-4F31-A335-48215A84C76F}">
      <dgm:prSet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987D95C-C432-429D-9590-32144D49C8C2}">
      <dgm:prSet phldrT="[Texto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800" dirty="0">
              <a:latin typeface="Helvetica" panose="020B0604020202020204" pitchFamily="34" charset="0"/>
              <a:cs typeface="Helvetica" panose="020B0604020202020204" pitchFamily="34" charset="0"/>
            </a:rPr>
            <a:t>Eficiencia</a:t>
          </a:r>
        </a:p>
      </dgm:t>
    </dgm:pt>
    <dgm:pt modelId="{24A92A65-A65A-4096-9947-F03342629318}" type="parTrans" cxnId="{BF369C68-7961-4356-ADAC-5E9F6C260177}">
      <dgm:prSet custT="1"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3ABBB28-2ACC-4A84-87D3-606B87B02D38}" type="sibTrans" cxnId="{BF369C68-7961-4356-ADAC-5E9F6C260177}">
      <dgm:prSet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E280020-ED45-49F3-8644-182284898542}">
      <dgm:prSet phldrT="[Texto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800" dirty="0">
              <a:latin typeface="Helvetica" panose="020B0604020202020204" pitchFamily="34" charset="0"/>
              <a:cs typeface="Helvetica" panose="020B0604020202020204" pitchFamily="34" charset="0"/>
            </a:rPr>
            <a:t>Accesibilidad</a:t>
          </a:r>
        </a:p>
      </dgm:t>
    </dgm:pt>
    <dgm:pt modelId="{01FF8376-FDE5-40AF-9C99-CF3920D89CDB}" type="parTrans" cxnId="{BE37D32A-C2B7-468D-90D7-F3237F0EF28C}">
      <dgm:prSet custT="1"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F31AB49-AC98-4012-A4B4-2054EFBAC46E}" type="sibTrans" cxnId="{BE37D32A-C2B7-468D-90D7-F3237F0EF28C}">
      <dgm:prSet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913367-3003-4E79-8239-A2AB69CCB833}">
      <dgm:prSet phldrT="[Texto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800">
              <a:latin typeface="Helvetica" panose="020B0604020202020204" pitchFamily="34" charset="0"/>
              <a:cs typeface="Helvetica" panose="020B0604020202020204" pitchFamily="34" charset="0"/>
            </a:rPr>
            <a:t>Profesionalidad</a:t>
          </a:r>
        </a:p>
      </dgm:t>
    </dgm:pt>
    <dgm:pt modelId="{84A1C496-3E8A-44F7-91F4-393243E7C8D7}" type="parTrans" cxnId="{8ECBB2BD-E885-4C58-A928-003105D1211A}">
      <dgm:prSet custT="1"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63B9876-35F3-4F60-87FB-A985FD12D2C2}" type="sibTrans" cxnId="{8ECBB2BD-E885-4C58-A928-003105D1211A}">
      <dgm:prSet/>
      <dgm:spPr/>
      <dgm:t>
        <a:bodyPr/>
        <a:lstStyle/>
        <a:p>
          <a:endParaRPr lang="es-EC" sz="18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0FCB81-99FF-441E-87D8-927C121E898E}" type="pres">
      <dgm:prSet presAssocID="{2DD8C2A1-4F5A-4F10-BA0C-1F69F42EB7A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436DEA-2FA5-4D41-9AD9-AD5D5E7723F9}" type="pres">
      <dgm:prSet presAssocID="{8B308C4E-7D4F-43FE-AA6F-E98ED126EBDF}" presName="root1" presStyleCnt="0"/>
      <dgm:spPr/>
    </dgm:pt>
    <dgm:pt modelId="{1767E225-9F20-4D14-A9D8-F6DF2FB761A2}" type="pres">
      <dgm:prSet presAssocID="{8B308C4E-7D4F-43FE-AA6F-E98ED126EB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9C8271-DC76-4B3E-844D-BF7663F470B9}" type="pres">
      <dgm:prSet presAssocID="{8B308C4E-7D4F-43FE-AA6F-E98ED126EBDF}" presName="level2hierChild" presStyleCnt="0"/>
      <dgm:spPr/>
    </dgm:pt>
    <dgm:pt modelId="{82E3044F-8A25-4066-B533-5B1F36516355}" type="pres">
      <dgm:prSet presAssocID="{24A92A65-A65A-4096-9947-F03342629318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13620F98-A592-4F29-9D41-547179A638EF}" type="pres">
      <dgm:prSet presAssocID="{24A92A65-A65A-4096-9947-F03342629318}" presName="connTx" presStyleLbl="parChTrans1D2" presStyleIdx="0" presStyleCnt="5"/>
      <dgm:spPr/>
      <dgm:t>
        <a:bodyPr/>
        <a:lstStyle/>
        <a:p>
          <a:endParaRPr lang="es-EC"/>
        </a:p>
      </dgm:t>
    </dgm:pt>
    <dgm:pt modelId="{3BE05E48-AA3E-44DF-ACE6-09AF58CA97AF}" type="pres">
      <dgm:prSet presAssocID="{F987D95C-C432-429D-9590-32144D49C8C2}" presName="root2" presStyleCnt="0"/>
      <dgm:spPr/>
    </dgm:pt>
    <dgm:pt modelId="{0FD736F0-A686-4C32-B606-02C5ECD78783}" type="pres">
      <dgm:prSet presAssocID="{F987D95C-C432-429D-9590-32144D49C8C2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6B5D197-378F-47F7-AEC2-51834E143508}" type="pres">
      <dgm:prSet presAssocID="{F987D95C-C432-429D-9590-32144D49C8C2}" presName="level3hierChild" presStyleCnt="0"/>
      <dgm:spPr/>
    </dgm:pt>
    <dgm:pt modelId="{6238EF42-433D-4D9A-8A94-419307BF8934}" type="pres">
      <dgm:prSet presAssocID="{01FF8376-FDE5-40AF-9C99-CF3920D89CDB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4339BCD3-6DFD-4129-ADF1-ADF618FC6A9C}" type="pres">
      <dgm:prSet presAssocID="{01FF8376-FDE5-40AF-9C99-CF3920D89CDB}" presName="connTx" presStyleLbl="parChTrans1D2" presStyleIdx="1" presStyleCnt="5"/>
      <dgm:spPr/>
      <dgm:t>
        <a:bodyPr/>
        <a:lstStyle/>
        <a:p>
          <a:endParaRPr lang="es-EC"/>
        </a:p>
      </dgm:t>
    </dgm:pt>
    <dgm:pt modelId="{12009100-7336-4173-858F-FBAA0B2D3137}" type="pres">
      <dgm:prSet presAssocID="{3E280020-ED45-49F3-8644-182284898542}" presName="root2" presStyleCnt="0"/>
      <dgm:spPr/>
    </dgm:pt>
    <dgm:pt modelId="{72844074-5592-442A-9740-EE6E8D3E48FF}" type="pres">
      <dgm:prSet presAssocID="{3E280020-ED45-49F3-8644-18228489854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C0D2F2-935A-4FC0-8DED-7D1ED8012365}" type="pres">
      <dgm:prSet presAssocID="{3E280020-ED45-49F3-8644-182284898542}" presName="level3hierChild" presStyleCnt="0"/>
      <dgm:spPr/>
    </dgm:pt>
    <dgm:pt modelId="{A72159B0-2708-472E-B3C2-E909144ED099}" type="pres">
      <dgm:prSet presAssocID="{84A1C496-3E8A-44F7-91F4-393243E7C8D7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7501FA2B-EBE3-4E29-9A9E-2AAF0CC2A0AD}" type="pres">
      <dgm:prSet presAssocID="{84A1C496-3E8A-44F7-91F4-393243E7C8D7}" presName="connTx" presStyleLbl="parChTrans1D2" presStyleIdx="2" presStyleCnt="5"/>
      <dgm:spPr/>
      <dgm:t>
        <a:bodyPr/>
        <a:lstStyle/>
        <a:p>
          <a:endParaRPr lang="es-EC"/>
        </a:p>
      </dgm:t>
    </dgm:pt>
    <dgm:pt modelId="{F9C3837E-468C-4008-BB48-E74A9A638DDC}" type="pres">
      <dgm:prSet presAssocID="{4D913367-3003-4E79-8239-A2AB69CCB833}" presName="root2" presStyleCnt="0"/>
      <dgm:spPr/>
    </dgm:pt>
    <dgm:pt modelId="{33ACB93C-3D22-45C0-86B6-5F206389B308}" type="pres">
      <dgm:prSet presAssocID="{4D913367-3003-4E79-8239-A2AB69CCB83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13DC9A-FD89-4DF3-A413-A6E8A5C690BE}" type="pres">
      <dgm:prSet presAssocID="{4D913367-3003-4E79-8239-A2AB69CCB833}" presName="level3hierChild" presStyleCnt="0"/>
      <dgm:spPr/>
    </dgm:pt>
    <dgm:pt modelId="{5FF7A5C6-39E9-44A6-B83B-9A0AF9448AD1}" type="pres">
      <dgm:prSet presAssocID="{124703CD-D34B-4267-9524-E4DBAE3D854F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8C2345A7-5D46-4018-93B8-002C10BD6391}" type="pres">
      <dgm:prSet presAssocID="{124703CD-D34B-4267-9524-E4DBAE3D854F}" presName="connTx" presStyleLbl="parChTrans1D2" presStyleIdx="3" presStyleCnt="5"/>
      <dgm:spPr/>
      <dgm:t>
        <a:bodyPr/>
        <a:lstStyle/>
        <a:p>
          <a:endParaRPr lang="es-EC"/>
        </a:p>
      </dgm:t>
    </dgm:pt>
    <dgm:pt modelId="{6C910EBD-672D-4024-B419-FB6171CF5461}" type="pres">
      <dgm:prSet presAssocID="{443CA2B9-E0F7-403D-B1C5-F336B7AFFBE7}" presName="root2" presStyleCnt="0"/>
      <dgm:spPr/>
    </dgm:pt>
    <dgm:pt modelId="{502547A8-FAF5-4B8E-8B4C-0792B03CD206}" type="pres">
      <dgm:prSet presAssocID="{443CA2B9-E0F7-403D-B1C5-F336B7AFFBE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7FA4AF7-601E-48CA-9C44-5C6A7477E951}" type="pres">
      <dgm:prSet presAssocID="{443CA2B9-E0F7-403D-B1C5-F336B7AFFBE7}" presName="level3hierChild" presStyleCnt="0"/>
      <dgm:spPr/>
    </dgm:pt>
    <dgm:pt modelId="{D3EA3A1A-E6E6-4D7D-ADB7-66FC228F1555}" type="pres">
      <dgm:prSet presAssocID="{C7649B85-64E1-445C-B111-4E7A09539698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DF238C97-6C82-47FB-819B-BB6C0A6629A2}" type="pres">
      <dgm:prSet presAssocID="{C7649B85-64E1-445C-B111-4E7A09539698}" presName="connTx" presStyleLbl="parChTrans1D2" presStyleIdx="4" presStyleCnt="5"/>
      <dgm:spPr/>
      <dgm:t>
        <a:bodyPr/>
        <a:lstStyle/>
        <a:p>
          <a:endParaRPr lang="es-EC"/>
        </a:p>
      </dgm:t>
    </dgm:pt>
    <dgm:pt modelId="{FB39CDA9-C4F9-48F2-8DAC-FC675718EB50}" type="pres">
      <dgm:prSet presAssocID="{9B66F705-1492-4AAE-9E09-FCC033DCFE9C}" presName="root2" presStyleCnt="0"/>
      <dgm:spPr/>
    </dgm:pt>
    <dgm:pt modelId="{C3490583-7E16-41C0-BDA8-872D05E2D5CF}" type="pres">
      <dgm:prSet presAssocID="{9B66F705-1492-4AAE-9E09-FCC033DCFE9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C80AA3-3285-4995-8C0E-603204817BE8}" type="pres">
      <dgm:prSet presAssocID="{9B66F705-1492-4AAE-9E09-FCC033DCFE9C}" presName="level3hierChild" presStyleCnt="0"/>
      <dgm:spPr/>
    </dgm:pt>
  </dgm:ptLst>
  <dgm:cxnLst>
    <dgm:cxn modelId="{D0D2291D-772A-4E2E-BB11-3240DAB72C3B}" type="presOf" srcId="{01FF8376-FDE5-40AF-9C99-CF3920D89CDB}" destId="{4339BCD3-6DFD-4129-ADF1-ADF618FC6A9C}" srcOrd="1" destOrd="0" presId="urn:microsoft.com/office/officeart/2005/8/layout/hierarchy2"/>
    <dgm:cxn modelId="{8ECBB2BD-E885-4C58-A928-003105D1211A}" srcId="{8B308C4E-7D4F-43FE-AA6F-E98ED126EBDF}" destId="{4D913367-3003-4E79-8239-A2AB69CCB833}" srcOrd="2" destOrd="0" parTransId="{84A1C496-3E8A-44F7-91F4-393243E7C8D7}" sibTransId="{463B9876-35F3-4F60-87FB-A985FD12D2C2}"/>
    <dgm:cxn modelId="{88E33867-AAAB-4332-AF70-71B222ED9425}" type="presOf" srcId="{8B308C4E-7D4F-43FE-AA6F-E98ED126EBDF}" destId="{1767E225-9F20-4D14-A9D8-F6DF2FB761A2}" srcOrd="0" destOrd="0" presId="urn:microsoft.com/office/officeart/2005/8/layout/hierarchy2"/>
    <dgm:cxn modelId="{00041744-917A-4609-82D6-C5672AFB86E8}" type="presOf" srcId="{C7649B85-64E1-445C-B111-4E7A09539698}" destId="{DF238C97-6C82-47FB-819B-BB6C0A6629A2}" srcOrd="1" destOrd="0" presId="urn:microsoft.com/office/officeart/2005/8/layout/hierarchy2"/>
    <dgm:cxn modelId="{A3ED5023-8E83-4065-940D-C6EBB0D170BF}" type="presOf" srcId="{443CA2B9-E0F7-403D-B1C5-F336B7AFFBE7}" destId="{502547A8-FAF5-4B8E-8B4C-0792B03CD206}" srcOrd="0" destOrd="0" presId="urn:microsoft.com/office/officeart/2005/8/layout/hierarchy2"/>
    <dgm:cxn modelId="{0051201B-EDDD-4D55-A4B7-D63C2E6C3D6C}" type="presOf" srcId="{3E280020-ED45-49F3-8644-182284898542}" destId="{72844074-5592-442A-9740-EE6E8D3E48FF}" srcOrd="0" destOrd="0" presId="urn:microsoft.com/office/officeart/2005/8/layout/hierarchy2"/>
    <dgm:cxn modelId="{C6187570-57F9-4882-82AE-6A58A5940CE0}" type="presOf" srcId="{84A1C496-3E8A-44F7-91F4-393243E7C8D7}" destId="{A72159B0-2708-472E-B3C2-E909144ED099}" srcOrd="0" destOrd="0" presId="urn:microsoft.com/office/officeart/2005/8/layout/hierarchy2"/>
    <dgm:cxn modelId="{BF369C68-7961-4356-ADAC-5E9F6C260177}" srcId="{8B308C4E-7D4F-43FE-AA6F-E98ED126EBDF}" destId="{F987D95C-C432-429D-9590-32144D49C8C2}" srcOrd="0" destOrd="0" parTransId="{24A92A65-A65A-4096-9947-F03342629318}" sibTransId="{33ABBB28-2ACC-4A84-87D3-606B87B02D38}"/>
    <dgm:cxn modelId="{631D60D6-9169-4DB8-A089-9DDC79D50E87}" type="presOf" srcId="{124703CD-D34B-4267-9524-E4DBAE3D854F}" destId="{5FF7A5C6-39E9-44A6-B83B-9A0AF9448AD1}" srcOrd="0" destOrd="0" presId="urn:microsoft.com/office/officeart/2005/8/layout/hierarchy2"/>
    <dgm:cxn modelId="{DA16911F-7E85-41B0-BA70-361289187C62}" type="presOf" srcId="{01FF8376-FDE5-40AF-9C99-CF3920D89CDB}" destId="{6238EF42-433D-4D9A-8A94-419307BF8934}" srcOrd="0" destOrd="0" presId="urn:microsoft.com/office/officeart/2005/8/layout/hierarchy2"/>
    <dgm:cxn modelId="{D572AAFA-1AF8-4978-93CF-DDDB4A5464C6}" type="presOf" srcId="{2DD8C2A1-4F5A-4F10-BA0C-1F69F42EB7A2}" destId="{9D0FCB81-99FF-441E-87D8-927C121E898E}" srcOrd="0" destOrd="0" presId="urn:microsoft.com/office/officeart/2005/8/layout/hierarchy2"/>
    <dgm:cxn modelId="{C214ED22-BF4A-4F31-A335-48215A84C76F}" srcId="{8B308C4E-7D4F-43FE-AA6F-E98ED126EBDF}" destId="{9B66F705-1492-4AAE-9E09-FCC033DCFE9C}" srcOrd="4" destOrd="0" parTransId="{C7649B85-64E1-445C-B111-4E7A09539698}" sibTransId="{8AC1E47A-4969-497A-B10E-2ED5760F22B0}"/>
    <dgm:cxn modelId="{4471C343-0A49-49CA-B0DC-DE32D00E4792}" srcId="{8B308C4E-7D4F-43FE-AA6F-E98ED126EBDF}" destId="{443CA2B9-E0F7-403D-B1C5-F336B7AFFBE7}" srcOrd="3" destOrd="0" parTransId="{124703CD-D34B-4267-9524-E4DBAE3D854F}" sibTransId="{C2955AE8-E266-4DAF-BFF3-B882B15EA397}"/>
    <dgm:cxn modelId="{DFAA96E4-EE98-4602-8B37-08B8BEEF3CE2}" srcId="{2DD8C2A1-4F5A-4F10-BA0C-1F69F42EB7A2}" destId="{8B308C4E-7D4F-43FE-AA6F-E98ED126EBDF}" srcOrd="0" destOrd="0" parTransId="{AD0B1266-A180-4394-9C6F-2969B7D2E64E}" sibTransId="{82A30146-687F-46DB-BD10-4512A3049B3C}"/>
    <dgm:cxn modelId="{373B910D-D1E6-43B6-9A87-6BA4C9E2D870}" type="presOf" srcId="{4D913367-3003-4E79-8239-A2AB69CCB833}" destId="{33ACB93C-3D22-45C0-86B6-5F206389B308}" srcOrd="0" destOrd="0" presId="urn:microsoft.com/office/officeart/2005/8/layout/hierarchy2"/>
    <dgm:cxn modelId="{9F2FA958-2023-4A02-ADC8-5669DFAEDD29}" type="presOf" srcId="{9B66F705-1492-4AAE-9E09-FCC033DCFE9C}" destId="{C3490583-7E16-41C0-BDA8-872D05E2D5CF}" srcOrd="0" destOrd="0" presId="urn:microsoft.com/office/officeart/2005/8/layout/hierarchy2"/>
    <dgm:cxn modelId="{F08C6940-BF3C-4929-91BB-087C6CA7D4FF}" type="presOf" srcId="{84A1C496-3E8A-44F7-91F4-393243E7C8D7}" destId="{7501FA2B-EBE3-4E29-9A9E-2AAF0CC2A0AD}" srcOrd="1" destOrd="0" presId="urn:microsoft.com/office/officeart/2005/8/layout/hierarchy2"/>
    <dgm:cxn modelId="{D5ACFACC-3B5F-4E1C-9D43-CD63770A082F}" type="presOf" srcId="{124703CD-D34B-4267-9524-E4DBAE3D854F}" destId="{8C2345A7-5D46-4018-93B8-002C10BD6391}" srcOrd="1" destOrd="0" presId="urn:microsoft.com/office/officeart/2005/8/layout/hierarchy2"/>
    <dgm:cxn modelId="{13329CF7-0FFF-4467-89BE-1051A0740309}" type="presOf" srcId="{F987D95C-C432-429D-9590-32144D49C8C2}" destId="{0FD736F0-A686-4C32-B606-02C5ECD78783}" srcOrd="0" destOrd="0" presId="urn:microsoft.com/office/officeart/2005/8/layout/hierarchy2"/>
    <dgm:cxn modelId="{30DDBE0B-4159-402F-8C2F-05142DF9019B}" type="presOf" srcId="{24A92A65-A65A-4096-9947-F03342629318}" destId="{82E3044F-8A25-4066-B533-5B1F36516355}" srcOrd="0" destOrd="0" presId="urn:microsoft.com/office/officeart/2005/8/layout/hierarchy2"/>
    <dgm:cxn modelId="{D41E47A7-07ED-4D78-91B6-7BFD6B7FD864}" type="presOf" srcId="{C7649B85-64E1-445C-B111-4E7A09539698}" destId="{D3EA3A1A-E6E6-4D7D-ADB7-66FC228F1555}" srcOrd="0" destOrd="0" presId="urn:microsoft.com/office/officeart/2005/8/layout/hierarchy2"/>
    <dgm:cxn modelId="{BA208314-5275-4995-B3D4-30F886303FDB}" type="presOf" srcId="{24A92A65-A65A-4096-9947-F03342629318}" destId="{13620F98-A592-4F29-9D41-547179A638EF}" srcOrd="1" destOrd="0" presId="urn:microsoft.com/office/officeart/2005/8/layout/hierarchy2"/>
    <dgm:cxn modelId="{BE37D32A-C2B7-468D-90D7-F3237F0EF28C}" srcId="{8B308C4E-7D4F-43FE-AA6F-E98ED126EBDF}" destId="{3E280020-ED45-49F3-8644-182284898542}" srcOrd="1" destOrd="0" parTransId="{01FF8376-FDE5-40AF-9C99-CF3920D89CDB}" sibTransId="{8F31AB49-AC98-4012-A4B4-2054EFBAC46E}"/>
    <dgm:cxn modelId="{66554026-E100-4BAD-A8F4-B210D86C6475}" type="presParOf" srcId="{9D0FCB81-99FF-441E-87D8-927C121E898E}" destId="{09436DEA-2FA5-4D41-9AD9-AD5D5E7723F9}" srcOrd="0" destOrd="0" presId="urn:microsoft.com/office/officeart/2005/8/layout/hierarchy2"/>
    <dgm:cxn modelId="{807E19A1-6360-4727-A29A-E9FE1F074773}" type="presParOf" srcId="{09436DEA-2FA5-4D41-9AD9-AD5D5E7723F9}" destId="{1767E225-9F20-4D14-A9D8-F6DF2FB761A2}" srcOrd="0" destOrd="0" presId="urn:microsoft.com/office/officeart/2005/8/layout/hierarchy2"/>
    <dgm:cxn modelId="{05BC592D-03E4-4527-9717-EDAF0ED99056}" type="presParOf" srcId="{09436DEA-2FA5-4D41-9AD9-AD5D5E7723F9}" destId="{9C9C8271-DC76-4B3E-844D-BF7663F470B9}" srcOrd="1" destOrd="0" presId="urn:microsoft.com/office/officeart/2005/8/layout/hierarchy2"/>
    <dgm:cxn modelId="{72BFE705-29D0-465F-B3FD-5B40AF231F67}" type="presParOf" srcId="{9C9C8271-DC76-4B3E-844D-BF7663F470B9}" destId="{82E3044F-8A25-4066-B533-5B1F36516355}" srcOrd="0" destOrd="0" presId="urn:microsoft.com/office/officeart/2005/8/layout/hierarchy2"/>
    <dgm:cxn modelId="{648EBD70-52F1-446D-9EEF-CA5392E07566}" type="presParOf" srcId="{82E3044F-8A25-4066-B533-5B1F36516355}" destId="{13620F98-A592-4F29-9D41-547179A638EF}" srcOrd="0" destOrd="0" presId="urn:microsoft.com/office/officeart/2005/8/layout/hierarchy2"/>
    <dgm:cxn modelId="{72F06C57-9FF9-4743-8F0B-4261DDF6D2D6}" type="presParOf" srcId="{9C9C8271-DC76-4B3E-844D-BF7663F470B9}" destId="{3BE05E48-AA3E-44DF-ACE6-09AF58CA97AF}" srcOrd="1" destOrd="0" presId="urn:microsoft.com/office/officeart/2005/8/layout/hierarchy2"/>
    <dgm:cxn modelId="{350D46A3-E601-4009-A0C2-7F9C234A0FE4}" type="presParOf" srcId="{3BE05E48-AA3E-44DF-ACE6-09AF58CA97AF}" destId="{0FD736F0-A686-4C32-B606-02C5ECD78783}" srcOrd="0" destOrd="0" presId="urn:microsoft.com/office/officeart/2005/8/layout/hierarchy2"/>
    <dgm:cxn modelId="{C880A6C4-27D7-4E3F-9E96-82AFB68670CB}" type="presParOf" srcId="{3BE05E48-AA3E-44DF-ACE6-09AF58CA97AF}" destId="{86B5D197-378F-47F7-AEC2-51834E143508}" srcOrd="1" destOrd="0" presId="urn:microsoft.com/office/officeart/2005/8/layout/hierarchy2"/>
    <dgm:cxn modelId="{BBFB55F0-78DC-494C-B4A3-02A0CCE0EEA4}" type="presParOf" srcId="{9C9C8271-DC76-4B3E-844D-BF7663F470B9}" destId="{6238EF42-433D-4D9A-8A94-419307BF8934}" srcOrd="2" destOrd="0" presId="urn:microsoft.com/office/officeart/2005/8/layout/hierarchy2"/>
    <dgm:cxn modelId="{07EB17FB-70DF-470E-8378-1197D1E62808}" type="presParOf" srcId="{6238EF42-433D-4D9A-8A94-419307BF8934}" destId="{4339BCD3-6DFD-4129-ADF1-ADF618FC6A9C}" srcOrd="0" destOrd="0" presId="urn:microsoft.com/office/officeart/2005/8/layout/hierarchy2"/>
    <dgm:cxn modelId="{27922707-3119-4E66-9994-50D99CF47CC1}" type="presParOf" srcId="{9C9C8271-DC76-4B3E-844D-BF7663F470B9}" destId="{12009100-7336-4173-858F-FBAA0B2D3137}" srcOrd="3" destOrd="0" presId="urn:microsoft.com/office/officeart/2005/8/layout/hierarchy2"/>
    <dgm:cxn modelId="{E53A2E60-F313-4E07-B159-FD95FEADA1D6}" type="presParOf" srcId="{12009100-7336-4173-858F-FBAA0B2D3137}" destId="{72844074-5592-442A-9740-EE6E8D3E48FF}" srcOrd="0" destOrd="0" presId="urn:microsoft.com/office/officeart/2005/8/layout/hierarchy2"/>
    <dgm:cxn modelId="{26298949-575A-4599-8B89-E71A3C8CE2FE}" type="presParOf" srcId="{12009100-7336-4173-858F-FBAA0B2D3137}" destId="{58C0D2F2-935A-4FC0-8DED-7D1ED8012365}" srcOrd="1" destOrd="0" presId="urn:microsoft.com/office/officeart/2005/8/layout/hierarchy2"/>
    <dgm:cxn modelId="{AA414847-4445-424A-AAF2-698B17C8E122}" type="presParOf" srcId="{9C9C8271-DC76-4B3E-844D-BF7663F470B9}" destId="{A72159B0-2708-472E-B3C2-E909144ED099}" srcOrd="4" destOrd="0" presId="urn:microsoft.com/office/officeart/2005/8/layout/hierarchy2"/>
    <dgm:cxn modelId="{4F71F73F-22F9-4F90-AE62-2DD252782889}" type="presParOf" srcId="{A72159B0-2708-472E-B3C2-E909144ED099}" destId="{7501FA2B-EBE3-4E29-9A9E-2AAF0CC2A0AD}" srcOrd="0" destOrd="0" presId="urn:microsoft.com/office/officeart/2005/8/layout/hierarchy2"/>
    <dgm:cxn modelId="{5D509392-863B-4104-B440-10F72BD115AC}" type="presParOf" srcId="{9C9C8271-DC76-4B3E-844D-BF7663F470B9}" destId="{F9C3837E-468C-4008-BB48-E74A9A638DDC}" srcOrd="5" destOrd="0" presId="urn:microsoft.com/office/officeart/2005/8/layout/hierarchy2"/>
    <dgm:cxn modelId="{8623952C-8353-4035-B5F3-3C28B88ED85E}" type="presParOf" srcId="{F9C3837E-468C-4008-BB48-E74A9A638DDC}" destId="{33ACB93C-3D22-45C0-86B6-5F206389B308}" srcOrd="0" destOrd="0" presId="urn:microsoft.com/office/officeart/2005/8/layout/hierarchy2"/>
    <dgm:cxn modelId="{F5668B16-27A2-4C35-BA0A-56A3F7A534E4}" type="presParOf" srcId="{F9C3837E-468C-4008-BB48-E74A9A638DDC}" destId="{1313DC9A-FD89-4DF3-A413-A6E8A5C690BE}" srcOrd="1" destOrd="0" presId="urn:microsoft.com/office/officeart/2005/8/layout/hierarchy2"/>
    <dgm:cxn modelId="{B77EE1C3-5309-47B2-BB68-9B0FB8843620}" type="presParOf" srcId="{9C9C8271-DC76-4B3E-844D-BF7663F470B9}" destId="{5FF7A5C6-39E9-44A6-B83B-9A0AF9448AD1}" srcOrd="6" destOrd="0" presId="urn:microsoft.com/office/officeart/2005/8/layout/hierarchy2"/>
    <dgm:cxn modelId="{6D2DFBA5-D720-46D4-9B2B-68DFCA947D78}" type="presParOf" srcId="{5FF7A5C6-39E9-44A6-B83B-9A0AF9448AD1}" destId="{8C2345A7-5D46-4018-93B8-002C10BD6391}" srcOrd="0" destOrd="0" presId="urn:microsoft.com/office/officeart/2005/8/layout/hierarchy2"/>
    <dgm:cxn modelId="{61B1FE39-123E-49F7-9F1E-051BE17451BA}" type="presParOf" srcId="{9C9C8271-DC76-4B3E-844D-BF7663F470B9}" destId="{6C910EBD-672D-4024-B419-FB6171CF5461}" srcOrd="7" destOrd="0" presId="urn:microsoft.com/office/officeart/2005/8/layout/hierarchy2"/>
    <dgm:cxn modelId="{730A0BB1-C02C-4D5E-AFF4-5E274D955B86}" type="presParOf" srcId="{6C910EBD-672D-4024-B419-FB6171CF5461}" destId="{502547A8-FAF5-4B8E-8B4C-0792B03CD206}" srcOrd="0" destOrd="0" presId="urn:microsoft.com/office/officeart/2005/8/layout/hierarchy2"/>
    <dgm:cxn modelId="{A979E162-3261-48A5-A553-54FCFEC68351}" type="presParOf" srcId="{6C910EBD-672D-4024-B419-FB6171CF5461}" destId="{A7FA4AF7-601E-48CA-9C44-5C6A7477E951}" srcOrd="1" destOrd="0" presId="urn:microsoft.com/office/officeart/2005/8/layout/hierarchy2"/>
    <dgm:cxn modelId="{1109E462-C83B-43D9-9237-2D1FEC9B8205}" type="presParOf" srcId="{9C9C8271-DC76-4B3E-844D-BF7663F470B9}" destId="{D3EA3A1A-E6E6-4D7D-ADB7-66FC228F1555}" srcOrd="8" destOrd="0" presId="urn:microsoft.com/office/officeart/2005/8/layout/hierarchy2"/>
    <dgm:cxn modelId="{4EDEE267-C7BB-4DC5-A7CF-870C3ECBE46F}" type="presParOf" srcId="{D3EA3A1A-E6E6-4D7D-ADB7-66FC228F1555}" destId="{DF238C97-6C82-47FB-819B-BB6C0A6629A2}" srcOrd="0" destOrd="0" presId="urn:microsoft.com/office/officeart/2005/8/layout/hierarchy2"/>
    <dgm:cxn modelId="{9925B9DD-F61C-4722-B7D9-961041801674}" type="presParOf" srcId="{9C9C8271-DC76-4B3E-844D-BF7663F470B9}" destId="{FB39CDA9-C4F9-48F2-8DAC-FC675718EB50}" srcOrd="9" destOrd="0" presId="urn:microsoft.com/office/officeart/2005/8/layout/hierarchy2"/>
    <dgm:cxn modelId="{ECA49A92-CA50-4A41-BCB0-BDB88DC2ABE0}" type="presParOf" srcId="{FB39CDA9-C4F9-48F2-8DAC-FC675718EB50}" destId="{C3490583-7E16-41C0-BDA8-872D05E2D5CF}" srcOrd="0" destOrd="0" presId="urn:microsoft.com/office/officeart/2005/8/layout/hierarchy2"/>
    <dgm:cxn modelId="{1BD19542-4543-49FB-BE0E-06910D4841CA}" type="presParOf" srcId="{FB39CDA9-C4F9-48F2-8DAC-FC675718EB50}" destId="{91C80AA3-3285-4995-8C0E-603204817B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46E59-5293-4848-A7A2-E0B225BC9E2D}">
      <dsp:nvSpPr>
        <dsp:cNvPr id="0" name=""/>
        <dsp:cNvSpPr/>
      </dsp:nvSpPr>
      <dsp:spPr>
        <a:xfrm>
          <a:off x="530598" y="1670"/>
          <a:ext cx="9347794" cy="53671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OBJETO DE ESTUDIO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8955" y="1670"/>
        <a:ext cx="8811081" cy="536713"/>
      </dsp:txXfrm>
    </dsp:sp>
    <dsp:sp modelId="{F2D45842-E984-4285-A766-CB85BB638894}">
      <dsp:nvSpPr>
        <dsp:cNvPr id="0" name=""/>
        <dsp:cNvSpPr/>
      </dsp:nvSpPr>
      <dsp:spPr>
        <a:xfrm>
          <a:off x="530598" y="613524"/>
          <a:ext cx="9347794" cy="536713"/>
        </a:xfrm>
        <a:prstGeom prst="chevron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PLANTEAMIENTO DEL PROBLEMA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8955" y="613524"/>
        <a:ext cx="8811081" cy="536713"/>
      </dsp:txXfrm>
    </dsp:sp>
    <dsp:sp modelId="{0D0B1277-E97E-4F92-B7B0-BB4305638423}">
      <dsp:nvSpPr>
        <dsp:cNvPr id="0" name=""/>
        <dsp:cNvSpPr/>
      </dsp:nvSpPr>
      <dsp:spPr>
        <a:xfrm>
          <a:off x="530598" y="1225378"/>
          <a:ext cx="9347794" cy="536713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FORMULACIÓN DEL PROBLEMA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8955" y="1225378"/>
        <a:ext cx="8811081" cy="536713"/>
      </dsp:txXfrm>
    </dsp:sp>
    <dsp:sp modelId="{915B64AA-D52D-4E62-8FFD-B0FDD811C7F5}">
      <dsp:nvSpPr>
        <dsp:cNvPr id="0" name=""/>
        <dsp:cNvSpPr/>
      </dsp:nvSpPr>
      <dsp:spPr>
        <a:xfrm>
          <a:off x="530598" y="1837231"/>
          <a:ext cx="9347794" cy="536713"/>
        </a:xfrm>
        <a:prstGeom prst="chevron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OBJETIVOS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8955" y="1837231"/>
        <a:ext cx="8811081" cy="536713"/>
      </dsp:txXfrm>
    </dsp:sp>
    <dsp:sp modelId="{3E7F11DB-6F9D-4E10-BF17-48D68DEB38EF}">
      <dsp:nvSpPr>
        <dsp:cNvPr id="0" name=""/>
        <dsp:cNvSpPr/>
      </dsp:nvSpPr>
      <dsp:spPr>
        <a:xfrm>
          <a:off x="530598" y="2449085"/>
          <a:ext cx="9347794" cy="53671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MARCO TEÓRICO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8955" y="2449085"/>
        <a:ext cx="8811081" cy="536713"/>
      </dsp:txXfrm>
    </dsp:sp>
    <dsp:sp modelId="{5972CAA8-3E43-4218-9C71-7AD54BD99BC1}">
      <dsp:nvSpPr>
        <dsp:cNvPr id="0" name=""/>
        <dsp:cNvSpPr/>
      </dsp:nvSpPr>
      <dsp:spPr>
        <a:xfrm>
          <a:off x="530598" y="3060938"/>
          <a:ext cx="9347794" cy="536713"/>
        </a:xfrm>
        <a:prstGeom prst="chevron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MARCO METODOLÓGICO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8955" y="3060938"/>
        <a:ext cx="8811081" cy="536713"/>
      </dsp:txXfrm>
    </dsp:sp>
    <dsp:sp modelId="{478652F0-DACA-45C9-91F8-1C3A8C47C355}">
      <dsp:nvSpPr>
        <dsp:cNvPr id="0" name=""/>
        <dsp:cNvSpPr/>
      </dsp:nvSpPr>
      <dsp:spPr>
        <a:xfrm>
          <a:off x="530598" y="3672792"/>
          <a:ext cx="9347794" cy="536713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ANÁLISIS E INTERPRETACIÓN DE RESULTADOS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8955" y="3672792"/>
        <a:ext cx="8811081" cy="536713"/>
      </dsp:txXfrm>
    </dsp:sp>
    <dsp:sp modelId="{4F36D51B-F62D-42E3-AD84-4CC09E325583}">
      <dsp:nvSpPr>
        <dsp:cNvPr id="0" name=""/>
        <dsp:cNvSpPr/>
      </dsp:nvSpPr>
      <dsp:spPr>
        <a:xfrm>
          <a:off x="530598" y="4284645"/>
          <a:ext cx="9347794" cy="536713"/>
        </a:xfrm>
        <a:prstGeom prst="chevron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PROPUESTA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8955" y="4284645"/>
        <a:ext cx="8811081" cy="536713"/>
      </dsp:txXfrm>
    </dsp:sp>
    <dsp:sp modelId="{1984EEE1-26FC-4F30-B655-7BB86440B644}">
      <dsp:nvSpPr>
        <dsp:cNvPr id="0" name=""/>
        <dsp:cNvSpPr/>
      </dsp:nvSpPr>
      <dsp:spPr>
        <a:xfrm>
          <a:off x="530598" y="4896499"/>
          <a:ext cx="9347794" cy="53671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CONCLUSIONES Y RECOMENDACIONES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8955" y="4896499"/>
        <a:ext cx="8811081" cy="5367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88A62-4F63-46F9-BB6E-7F084E7B450A}">
      <dsp:nvSpPr>
        <dsp:cNvPr id="0" name=""/>
        <dsp:cNvSpPr/>
      </dsp:nvSpPr>
      <dsp:spPr>
        <a:xfrm>
          <a:off x="0" y="375509"/>
          <a:ext cx="503787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995" tIns="354076" rIns="39099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smtClean="0">
              <a:solidFill>
                <a:schemeClr val="tx1"/>
              </a:solidFill>
            </a:rPr>
            <a:t>Aplicada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0" y="375509"/>
        <a:ext cx="5037873" cy="709537"/>
      </dsp:txXfrm>
    </dsp:sp>
    <dsp:sp modelId="{CADBA3BE-A097-4A57-A2CE-D490B2FFAC47}">
      <dsp:nvSpPr>
        <dsp:cNvPr id="0" name=""/>
        <dsp:cNvSpPr/>
      </dsp:nvSpPr>
      <dsp:spPr>
        <a:xfrm>
          <a:off x="251893" y="124589"/>
          <a:ext cx="3526511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94" tIns="0" rIns="1332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</a:rPr>
            <a:t>Por su finalidad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76391" y="149087"/>
        <a:ext cx="3477515" cy="452844"/>
      </dsp:txXfrm>
    </dsp:sp>
    <dsp:sp modelId="{1E4CA2BE-FB35-430D-8CB2-CEE2152C885B}">
      <dsp:nvSpPr>
        <dsp:cNvPr id="0" name=""/>
        <dsp:cNvSpPr/>
      </dsp:nvSpPr>
      <dsp:spPr>
        <a:xfrm>
          <a:off x="0" y="1427767"/>
          <a:ext cx="503787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995" tIns="354076" rIns="39099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smtClean="0">
              <a:solidFill>
                <a:schemeClr val="tx1"/>
              </a:solidFill>
            </a:rPr>
            <a:t>Mixto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0" y="1427767"/>
        <a:ext cx="5037873" cy="709537"/>
      </dsp:txXfrm>
    </dsp:sp>
    <dsp:sp modelId="{89D6FD6F-C951-4557-BE59-35538894082E}">
      <dsp:nvSpPr>
        <dsp:cNvPr id="0" name=""/>
        <dsp:cNvSpPr/>
      </dsp:nvSpPr>
      <dsp:spPr>
        <a:xfrm>
          <a:off x="246407" y="1219925"/>
          <a:ext cx="3526511" cy="5018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94" tIns="0" rIns="1332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</a:rPr>
            <a:t>Por las fuentes de información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70905" y="1244423"/>
        <a:ext cx="3477515" cy="452844"/>
      </dsp:txXfrm>
    </dsp:sp>
    <dsp:sp modelId="{7365E0B2-09D9-4898-AACA-C0FAD3E190AC}">
      <dsp:nvSpPr>
        <dsp:cNvPr id="0" name=""/>
        <dsp:cNvSpPr/>
      </dsp:nvSpPr>
      <dsp:spPr>
        <a:xfrm>
          <a:off x="0" y="2480024"/>
          <a:ext cx="503787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995" tIns="354076" rIns="39099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smtClean="0">
              <a:solidFill>
                <a:schemeClr val="tx1"/>
              </a:solidFill>
            </a:rPr>
            <a:t>Insitu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0" y="2480024"/>
        <a:ext cx="5037873" cy="709537"/>
      </dsp:txXfrm>
    </dsp:sp>
    <dsp:sp modelId="{5F03FD50-A4DB-4476-AD11-743C9DE7B30F}">
      <dsp:nvSpPr>
        <dsp:cNvPr id="0" name=""/>
        <dsp:cNvSpPr/>
      </dsp:nvSpPr>
      <dsp:spPr>
        <a:xfrm>
          <a:off x="251893" y="2229104"/>
          <a:ext cx="3526511" cy="5018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94" tIns="0" rIns="1332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</a:rPr>
            <a:t>Por las unidades de análisis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76391" y="2253602"/>
        <a:ext cx="3477515" cy="452844"/>
      </dsp:txXfrm>
    </dsp:sp>
    <dsp:sp modelId="{7B43BD2A-5BF9-4CB0-B894-0CE5DC513CB0}">
      <dsp:nvSpPr>
        <dsp:cNvPr id="0" name=""/>
        <dsp:cNvSpPr/>
      </dsp:nvSpPr>
      <dsp:spPr>
        <a:xfrm>
          <a:off x="0" y="3532282"/>
          <a:ext cx="503787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995" tIns="354076" rIns="39099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smtClean="0">
              <a:solidFill>
                <a:schemeClr val="tx1"/>
              </a:solidFill>
            </a:rPr>
            <a:t>No </a:t>
          </a:r>
          <a:r>
            <a:rPr lang="es-EC" sz="1700" b="1" kern="1200" dirty="0" smtClean="0">
              <a:solidFill>
                <a:schemeClr val="tx1"/>
              </a:solidFill>
            </a:rPr>
            <a:t>experimental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0" y="3532282"/>
        <a:ext cx="5037873" cy="709537"/>
      </dsp:txXfrm>
    </dsp:sp>
    <dsp:sp modelId="{E8C48CFD-5DAA-47AE-8795-FCFD6F8DF848}">
      <dsp:nvSpPr>
        <dsp:cNvPr id="0" name=""/>
        <dsp:cNvSpPr/>
      </dsp:nvSpPr>
      <dsp:spPr>
        <a:xfrm>
          <a:off x="251893" y="3281362"/>
          <a:ext cx="3526511" cy="5018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94" tIns="0" rIns="1332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</a:rPr>
            <a:t>Por el control de las variables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76391" y="3305860"/>
        <a:ext cx="3477515" cy="452844"/>
      </dsp:txXfrm>
    </dsp:sp>
    <dsp:sp modelId="{4E21C569-1D7C-4639-8E32-6072BDB3F242}">
      <dsp:nvSpPr>
        <dsp:cNvPr id="0" name=""/>
        <dsp:cNvSpPr/>
      </dsp:nvSpPr>
      <dsp:spPr>
        <a:xfrm>
          <a:off x="0" y="4584539"/>
          <a:ext cx="503787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995" tIns="354076" rIns="39099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smtClean="0">
              <a:solidFill>
                <a:schemeClr val="tx1"/>
              </a:solidFill>
            </a:rPr>
            <a:t>Correlacional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0" y="4584539"/>
        <a:ext cx="5037873" cy="709537"/>
      </dsp:txXfrm>
    </dsp:sp>
    <dsp:sp modelId="{99A80878-1C05-4DD9-A0E4-4C4B09919F39}">
      <dsp:nvSpPr>
        <dsp:cNvPr id="0" name=""/>
        <dsp:cNvSpPr/>
      </dsp:nvSpPr>
      <dsp:spPr>
        <a:xfrm>
          <a:off x="251893" y="4333619"/>
          <a:ext cx="3526511" cy="501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94" tIns="0" rIns="1332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</a:rPr>
            <a:t>Por el alcance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76391" y="4358117"/>
        <a:ext cx="3477515" cy="4528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0F871-805B-4BAD-8004-F512A6E4D7C8}">
      <dsp:nvSpPr>
        <dsp:cNvPr id="0" name=""/>
        <dsp:cNvSpPr/>
      </dsp:nvSpPr>
      <dsp:spPr>
        <a:xfrm>
          <a:off x="55928" y="1551123"/>
          <a:ext cx="2447746" cy="231642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5451B-3672-413E-BE65-D207C470037D}">
      <dsp:nvSpPr>
        <dsp:cNvPr id="0" name=""/>
        <dsp:cNvSpPr/>
      </dsp:nvSpPr>
      <dsp:spPr>
        <a:xfrm>
          <a:off x="1178615" y="310312"/>
          <a:ext cx="2424135" cy="12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b="1" u="sng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78615" y="310312"/>
        <a:ext cx="2424135" cy="1214399"/>
      </dsp:txXfrm>
    </dsp:sp>
    <dsp:sp modelId="{0212BD82-F488-48D6-BD97-F46F9E2849E8}">
      <dsp:nvSpPr>
        <dsp:cNvPr id="0" name=""/>
        <dsp:cNvSpPr/>
      </dsp:nvSpPr>
      <dsp:spPr>
        <a:xfrm>
          <a:off x="390786" y="2269766"/>
          <a:ext cx="1777012" cy="88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ENFOQUE </a:t>
          </a:r>
          <a:r>
            <a:rPr lang="es-EC" sz="2600" kern="1200" dirty="0" smtClean="0"/>
            <a:t>Cuantitativo</a:t>
          </a:r>
          <a:endParaRPr lang="es-EC" sz="2600" kern="1200" dirty="0"/>
        </a:p>
      </dsp:txBody>
      <dsp:txXfrm>
        <a:off x="390786" y="2269766"/>
        <a:ext cx="1777012" cy="8883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337A2-9FCB-47C4-A7E8-E872420B5C6B}">
      <dsp:nvSpPr>
        <dsp:cNvPr id="0" name=""/>
        <dsp:cNvSpPr/>
      </dsp:nvSpPr>
      <dsp:spPr>
        <a:xfrm>
          <a:off x="0" y="4660169"/>
          <a:ext cx="6742770" cy="7645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n= </a:t>
          </a:r>
          <a:r>
            <a:rPr lang="es-EC" sz="2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tamaño de la muestra es decir el número de encuestas a realizar.  </a:t>
          </a:r>
          <a:endParaRPr lang="es-EC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4660169"/>
        <a:ext cx="6742770" cy="764539"/>
      </dsp:txXfrm>
    </dsp:sp>
    <dsp:sp modelId="{DC8D0349-48A0-4EA9-8A43-92FB9E068BC0}">
      <dsp:nvSpPr>
        <dsp:cNvPr id="0" name=""/>
        <dsp:cNvSpPr/>
      </dsp:nvSpPr>
      <dsp:spPr>
        <a:xfrm rot="10800000">
          <a:off x="0" y="3495775"/>
          <a:ext cx="6742770" cy="1175861"/>
        </a:xfrm>
        <a:prstGeom prst="upArrowCallou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e= </a:t>
          </a:r>
          <a:r>
            <a:rPr lang="es-EC" sz="2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es el error de la muestra que se espera obtener. </a:t>
          </a:r>
          <a:endParaRPr lang="es-EC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0800000">
        <a:off x="0" y="3495775"/>
        <a:ext cx="6742770" cy="764039"/>
      </dsp:txXfrm>
    </dsp:sp>
    <dsp:sp modelId="{380621C4-872E-4386-8675-3AD8AE04821C}">
      <dsp:nvSpPr>
        <dsp:cNvPr id="0" name=""/>
        <dsp:cNvSpPr/>
      </dsp:nvSpPr>
      <dsp:spPr>
        <a:xfrm rot="10800000">
          <a:off x="0" y="2331381"/>
          <a:ext cx="6742770" cy="1175861"/>
        </a:xfrm>
        <a:prstGeom prst="upArrowCallou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 y q =</a:t>
          </a:r>
          <a:r>
            <a:rPr lang="es-EC" sz="1800" kern="1200" dirty="0" smtClean="0"/>
            <a:t> son las posibilidades “p” de que si ocurra y “q” de que no ocurra (</a:t>
          </a:r>
          <a:r>
            <a:rPr lang="es-EC" sz="1800" kern="1200" dirty="0" err="1" smtClean="0"/>
            <a:t>p+q</a:t>
          </a:r>
          <a:r>
            <a:rPr lang="es-EC" sz="1800" kern="1200" dirty="0" smtClean="0"/>
            <a:t>=1). Cuando no tenemos marcos de muestreo previos, usamos un porcentaje estimado de 50%, para “p” y “q”. </a:t>
          </a:r>
          <a:endParaRPr lang="es-EC" sz="1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0800000">
        <a:off x="0" y="2331381"/>
        <a:ext cx="6742770" cy="764039"/>
      </dsp:txXfrm>
    </dsp:sp>
    <dsp:sp modelId="{80172FFB-0D85-4DCB-B4E4-05FF0F0554E5}">
      <dsp:nvSpPr>
        <dsp:cNvPr id="0" name=""/>
        <dsp:cNvSpPr/>
      </dsp:nvSpPr>
      <dsp:spPr>
        <a:xfrm rot="10800000">
          <a:off x="0" y="1166988"/>
          <a:ext cx="6742770" cy="1175861"/>
        </a:xfrm>
        <a:prstGeom prst="upArrowCallou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z= </a:t>
          </a:r>
          <a:r>
            <a:rPr lang="es-EC" sz="2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nivel de confianza. </a:t>
          </a:r>
          <a:endParaRPr lang="es-EC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0800000">
        <a:off x="0" y="1166988"/>
        <a:ext cx="6742770" cy="764039"/>
      </dsp:txXfrm>
    </dsp:sp>
    <dsp:sp modelId="{FB121B28-C2F9-4EF8-A1B1-A863CB937059}">
      <dsp:nvSpPr>
        <dsp:cNvPr id="0" name=""/>
        <dsp:cNvSpPr/>
      </dsp:nvSpPr>
      <dsp:spPr>
        <a:xfrm rot="10800000">
          <a:off x="0" y="2594"/>
          <a:ext cx="6742770" cy="1175861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N= </a:t>
          </a:r>
          <a:r>
            <a:rPr lang="es-EC" sz="2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es el universo o tamaño de la población. </a:t>
          </a:r>
          <a:endParaRPr lang="es-EC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0800000">
        <a:off x="0" y="2594"/>
        <a:ext cx="6742770" cy="7640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5F801-AE8E-44DC-8663-19DB29EB5FCB}">
      <dsp:nvSpPr>
        <dsp:cNvPr id="0" name=""/>
        <dsp:cNvSpPr/>
      </dsp:nvSpPr>
      <dsp:spPr>
        <a:xfrm>
          <a:off x="3551507" y="-1250"/>
          <a:ext cx="2664439" cy="13461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Mapeo de procesos</a:t>
          </a:r>
          <a:endParaRPr lang="es-EC" sz="1800" b="1" kern="1200" dirty="0"/>
        </a:p>
      </dsp:txBody>
      <dsp:txXfrm>
        <a:off x="3617219" y="64462"/>
        <a:ext cx="2533015" cy="1214702"/>
      </dsp:txXfrm>
    </dsp:sp>
    <dsp:sp modelId="{001EAECE-9780-4E5F-BBD7-44FDA04E92D8}">
      <dsp:nvSpPr>
        <dsp:cNvPr id="0" name=""/>
        <dsp:cNvSpPr/>
      </dsp:nvSpPr>
      <dsp:spPr>
        <a:xfrm>
          <a:off x="2217855" y="671813"/>
          <a:ext cx="5331742" cy="5331742"/>
        </a:xfrm>
        <a:custGeom>
          <a:avLst/>
          <a:gdLst/>
          <a:ahLst/>
          <a:cxnLst/>
          <a:rect l="0" t="0" r="0" b="0"/>
          <a:pathLst>
            <a:path>
              <a:moveTo>
                <a:pt x="4008478" y="362769"/>
              </a:moveTo>
              <a:arcTo wR="2665871" hR="2665871" stAng="18014418" swAng="153077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38E56-B4FD-42B6-9E33-DC7B28C685BF}">
      <dsp:nvSpPr>
        <dsp:cNvPr id="0" name=""/>
        <dsp:cNvSpPr/>
      </dsp:nvSpPr>
      <dsp:spPr>
        <a:xfrm>
          <a:off x="6393729" y="1847380"/>
          <a:ext cx="2050783" cy="1333009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latin typeface="HELVETICA" panose="020B0604020202020204" pitchFamily="34" charset="0"/>
              <a:cs typeface="HELVETICA" panose="020B0604020202020204" pitchFamily="34" charset="0"/>
            </a:rPr>
            <a:t>Levantamiento de información</a:t>
          </a:r>
          <a:endParaRPr lang="es-EC" sz="18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458801" y="1912452"/>
        <a:ext cx="1920639" cy="1202865"/>
      </dsp:txXfrm>
    </dsp:sp>
    <dsp:sp modelId="{A96D2896-98E8-4C63-83D7-D030345CE4B2}">
      <dsp:nvSpPr>
        <dsp:cNvPr id="0" name=""/>
        <dsp:cNvSpPr/>
      </dsp:nvSpPr>
      <dsp:spPr>
        <a:xfrm>
          <a:off x="2217855" y="671813"/>
          <a:ext cx="5331742" cy="5331742"/>
        </a:xfrm>
        <a:custGeom>
          <a:avLst/>
          <a:gdLst/>
          <a:ahLst/>
          <a:cxnLst/>
          <a:rect l="0" t="0" r="0" b="0"/>
          <a:pathLst>
            <a:path>
              <a:moveTo>
                <a:pt x="5328051" y="2525630"/>
              </a:moveTo>
              <a:arcTo wR="2665871" hR="2665871" stAng="21419071" swAng="2198116"/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0E0E4-56DA-409A-9A08-13C1BFAA531C}">
      <dsp:nvSpPr>
        <dsp:cNvPr id="0" name=""/>
        <dsp:cNvSpPr/>
      </dsp:nvSpPr>
      <dsp:spPr>
        <a:xfrm>
          <a:off x="5425295" y="4827915"/>
          <a:ext cx="2050783" cy="133300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latin typeface="HELVETICA" panose="020B0604020202020204" pitchFamily="34" charset="0"/>
              <a:cs typeface="HELVETICA" panose="020B0604020202020204" pitchFamily="34" charset="0"/>
            </a:rPr>
            <a:t>Diseño de procesos</a:t>
          </a:r>
          <a:endParaRPr lang="es-EC" sz="18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490367" y="4892987"/>
        <a:ext cx="1920639" cy="1202865"/>
      </dsp:txXfrm>
    </dsp:sp>
    <dsp:sp modelId="{2C22CFB9-932A-4CAB-9028-BA7711844CDC}">
      <dsp:nvSpPr>
        <dsp:cNvPr id="0" name=""/>
        <dsp:cNvSpPr/>
      </dsp:nvSpPr>
      <dsp:spPr>
        <a:xfrm>
          <a:off x="2217855" y="671813"/>
          <a:ext cx="5331742" cy="5331742"/>
        </a:xfrm>
        <a:custGeom>
          <a:avLst/>
          <a:gdLst/>
          <a:ahLst/>
          <a:cxnLst/>
          <a:rect l="0" t="0" r="0" b="0"/>
          <a:pathLst>
            <a:path>
              <a:moveTo>
                <a:pt x="3196829" y="5278332"/>
              </a:moveTo>
              <a:arcTo wR="2665871" hR="2665871" stAng="4710699" swAng="1378602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ED576-C13C-4A9C-AEEC-7E24095FEC62}">
      <dsp:nvSpPr>
        <dsp:cNvPr id="0" name=""/>
        <dsp:cNvSpPr/>
      </dsp:nvSpPr>
      <dsp:spPr>
        <a:xfrm>
          <a:off x="2291375" y="4827915"/>
          <a:ext cx="2050783" cy="1333009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latin typeface="HELVETICA" panose="020B0604020202020204" pitchFamily="34" charset="0"/>
              <a:cs typeface="HELVETICA" panose="020B0604020202020204" pitchFamily="34" charset="0"/>
            </a:rPr>
            <a:t>Implementación de procesos</a:t>
          </a:r>
          <a:endParaRPr lang="es-EC" sz="18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356447" y="4892987"/>
        <a:ext cx="1920639" cy="1202865"/>
      </dsp:txXfrm>
    </dsp:sp>
    <dsp:sp modelId="{5E36BD00-8DF4-4F01-9A9C-7CB6E8A14FFD}">
      <dsp:nvSpPr>
        <dsp:cNvPr id="0" name=""/>
        <dsp:cNvSpPr/>
      </dsp:nvSpPr>
      <dsp:spPr>
        <a:xfrm>
          <a:off x="2217855" y="671813"/>
          <a:ext cx="5331742" cy="5331742"/>
        </a:xfrm>
        <a:custGeom>
          <a:avLst/>
          <a:gdLst/>
          <a:ahLst/>
          <a:cxnLst/>
          <a:rect l="0" t="0" r="0" b="0"/>
          <a:pathLst>
            <a:path>
              <a:moveTo>
                <a:pt x="445919" y="4141908"/>
              </a:moveTo>
              <a:arcTo wR="2665871" hR="2665871" stAng="8782813" swAng="2198116"/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4C5A4-0B39-47E6-9E48-F31A4ABADF2C}">
      <dsp:nvSpPr>
        <dsp:cNvPr id="0" name=""/>
        <dsp:cNvSpPr/>
      </dsp:nvSpPr>
      <dsp:spPr>
        <a:xfrm>
          <a:off x="1322940" y="1847380"/>
          <a:ext cx="2050783" cy="133300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latin typeface="HELVETICA" panose="020B0604020202020204" pitchFamily="34" charset="0"/>
              <a:cs typeface="HELVETICA" panose="020B0604020202020204" pitchFamily="34" charset="0"/>
            </a:rPr>
            <a:t>Medición de los procesos</a:t>
          </a:r>
          <a:endParaRPr lang="es-EC" sz="18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88012" y="1912452"/>
        <a:ext cx="1920639" cy="1202865"/>
      </dsp:txXfrm>
    </dsp:sp>
    <dsp:sp modelId="{05180278-4C79-4497-8D27-E40D664DD376}">
      <dsp:nvSpPr>
        <dsp:cNvPr id="0" name=""/>
        <dsp:cNvSpPr/>
      </dsp:nvSpPr>
      <dsp:spPr>
        <a:xfrm>
          <a:off x="2217855" y="671813"/>
          <a:ext cx="5331742" cy="5331742"/>
        </a:xfrm>
        <a:custGeom>
          <a:avLst/>
          <a:gdLst/>
          <a:ahLst/>
          <a:cxnLst/>
          <a:rect l="0" t="0" r="0" b="0"/>
          <a:pathLst>
            <a:path>
              <a:moveTo>
                <a:pt x="462207" y="1165626"/>
              </a:moveTo>
              <a:arcTo wR="2665871" hR="2665871" stAng="12854811" swAng="1530771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32F94-7C86-4E91-9DCE-E27B8F26D549}">
      <dsp:nvSpPr>
        <dsp:cNvPr id="0" name=""/>
        <dsp:cNvSpPr/>
      </dsp:nvSpPr>
      <dsp:spPr>
        <a:xfrm>
          <a:off x="1929" y="294563"/>
          <a:ext cx="1044448" cy="626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Gestión de Talento Humano</a:t>
          </a:r>
        </a:p>
      </dsp:txBody>
      <dsp:txXfrm>
        <a:off x="1929" y="294563"/>
        <a:ext cx="1044448" cy="626669"/>
      </dsp:txXfrm>
    </dsp:sp>
    <dsp:sp modelId="{5036592A-58AB-46E5-8FBB-F486CEC05A49}">
      <dsp:nvSpPr>
        <dsp:cNvPr id="0" name=""/>
        <dsp:cNvSpPr/>
      </dsp:nvSpPr>
      <dsp:spPr>
        <a:xfrm>
          <a:off x="1150822" y="294563"/>
          <a:ext cx="1044448" cy="626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Gestión de TICs</a:t>
          </a:r>
        </a:p>
      </dsp:txBody>
      <dsp:txXfrm>
        <a:off x="1150822" y="294563"/>
        <a:ext cx="1044448" cy="626669"/>
      </dsp:txXfrm>
    </dsp:sp>
    <dsp:sp modelId="{B2303035-B919-4082-8C8E-2B751ACD6E98}">
      <dsp:nvSpPr>
        <dsp:cNvPr id="0" name=""/>
        <dsp:cNvSpPr/>
      </dsp:nvSpPr>
      <dsp:spPr>
        <a:xfrm>
          <a:off x="2299715" y="294563"/>
          <a:ext cx="1044448" cy="626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Gestión Administrativa</a:t>
          </a:r>
        </a:p>
      </dsp:txBody>
      <dsp:txXfrm>
        <a:off x="2299715" y="294563"/>
        <a:ext cx="1044448" cy="626669"/>
      </dsp:txXfrm>
    </dsp:sp>
    <dsp:sp modelId="{879BD241-E1AC-45A7-82BE-7A859CD4BBDC}">
      <dsp:nvSpPr>
        <dsp:cNvPr id="0" name=""/>
        <dsp:cNvSpPr/>
      </dsp:nvSpPr>
      <dsp:spPr>
        <a:xfrm>
          <a:off x="3448609" y="294563"/>
          <a:ext cx="1044448" cy="626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Gestión Financiera</a:t>
          </a:r>
        </a:p>
      </dsp:txBody>
      <dsp:txXfrm>
        <a:off x="3448609" y="294563"/>
        <a:ext cx="1044448" cy="626669"/>
      </dsp:txXfrm>
    </dsp:sp>
    <dsp:sp modelId="{663F5B2E-DC21-494C-AB4F-F8C10FD4E0F5}">
      <dsp:nvSpPr>
        <dsp:cNvPr id="0" name=""/>
        <dsp:cNvSpPr/>
      </dsp:nvSpPr>
      <dsp:spPr>
        <a:xfrm>
          <a:off x="4597502" y="294563"/>
          <a:ext cx="1044448" cy="626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Gestión de Avalúos y Catastros</a:t>
          </a:r>
        </a:p>
      </dsp:txBody>
      <dsp:txXfrm>
        <a:off x="4597502" y="294563"/>
        <a:ext cx="1044448" cy="626669"/>
      </dsp:txXfrm>
    </dsp:sp>
    <dsp:sp modelId="{4E79E132-B7D4-44F3-B8DC-77C8198D7F0D}">
      <dsp:nvSpPr>
        <dsp:cNvPr id="0" name=""/>
        <dsp:cNvSpPr/>
      </dsp:nvSpPr>
      <dsp:spPr>
        <a:xfrm>
          <a:off x="576375" y="1025677"/>
          <a:ext cx="1044448" cy="626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Gestión de Procuraduría Síndica</a:t>
          </a:r>
        </a:p>
      </dsp:txBody>
      <dsp:txXfrm>
        <a:off x="576375" y="1025677"/>
        <a:ext cx="1044448" cy="626669"/>
      </dsp:txXfrm>
    </dsp:sp>
    <dsp:sp modelId="{6D1B90CF-6E92-4264-8586-C1870E12DD63}">
      <dsp:nvSpPr>
        <dsp:cNvPr id="0" name=""/>
        <dsp:cNvSpPr/>
      </dsp:nvSpPr>
      <dsp:spPr>
        <a:xfrm>
          <a:off x="1725269" y="1025677"/>
          <a:ext cx="1044448" cy="626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Gestión de Agua Potable y Alcantarillado</a:t>
          </a:r>
        </a:p>
      </dsp:txBody>
      <dsp:txXfrm>
        <a:off x="1725269" y="1025677"/>
        <a:ext cx="1044448" cy="626669"/>
      </dsp:txXfrm>
    </dsp:sp>
    <dsp:sp modelId="{8C153BDA-F290-4B34-86C3-A7ED663D4B0C}">
      <dsp:nvSpPr>
        <dsp:cNvPr id="0" name=""/>
        <dsp:cNvSpPr/>
      </dsp:nvSpPr>
      <dsp:spPr>
        <a:xfrm>
          <a:off x="2874162" y="1025677"/>
          <a:ext cx="1044448" cy="626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Gestión de Protección Ambiental</a:t>
          </a:r>
        </a:p>
      </dsp:txBody>
      <dsp:txXfrm>
        <a:off x="2874162" y="1025677"/>
        <a:ext cx="1044448" cy="626669"/>
      </dsp:txXfrm>
    </dsp:sp>
    <dsp:sp modelId="{4A895BA8-6477-4AE8-B647-9352D4DC94E7}">
      <dsp:nvSpPr>
        <dsp:cNvPr id="0" name=""/>
        <dsp:cNvSpPr/>
      </dsp:nvSpPr>
      <dsp:spPr>
        <a:xfrm>
          <a:off x="4023055" y="1025677"/>
          <a:ext cx="1044448" cy="6266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/>
            <a:t>Gestión de Seguridad y Riegos</a:t>
          </a:r>
        </a:p>
      </dsp:txBody>
      <dsp:txXfrm>
        <a:off x="4023055" y="1025677"/>
        <a:ext cx="1044448" cy="6266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2C617-A020-4ED7-95F8-7FC9704F0F34}">
      <dsp:nvSpPr>
        <dsp:cNvPr id="0" name=""/>
        <dsp:cNvSpPr/>
      </dsp:nvSpPr>
      <dsp:spPr>
        <a:xfrm>
          <a:off x="0" y="4884044"/>
          <a:ext cx="11861442" cy="5344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No existe </a:t>
          </a:r>
          <a:r>
            <a:rPr lang="es-EC" sz="1700" b="1" kern="1200" dirty="0" smtClean="0"/>
            <a:t>indicadores </a:t>
          </a:r>
          <a:r>
            <a:rPr lang="es-EC" sz="1700" b="1" kern="1200" dirty="0" smtClean="0"/>
            <a:t>de gestión</a:t>
          </a:r>
          <a:r>
            <a:rPr lang="es-EC" sz="1700" kern="1200" dirty="0" smtClean="0"/>
            <a:t>.  </a:t>
          </a:r>
          <a:endParaRPr lang="es-EC" sz="1700" kern="1200" dirty="0"/>
        </a:p>
      </dsp:txBody>
      <dsp:txXfrm>
        <a:off x="0" y="4884044"/>
        <a:ext cx="11861442" cy="534458"/>
      </dsp:txXfrm>
    </dsp:sp>
    <dsp:sp modelId="{FDE3CDC7-B9A6-4D5D-B271-A596E2EA3753}">
      <dsp:nvSpPr>
        <dsp:cNvPr id="0" name=""/>
        <dsp:cNvSpPr/>
      </dsp:nvSpPr>
      <dsp:spPr>
        <a:xfrm rot="10800000">
          <a:off x="0" y="4070064"/>
          <a:ext cx="11861442" cy="821996"/>
        </a:xfrm>
        <a:prstGeom prst="upArrowCallou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El tiempo invertido en las inspecciones de campo</a:t>
          </a:r>
          <a:r>
            <a:rPr lang="es-EC" sz="1700" kern="1200" dirty="0" smtClean="0"/>
            <a:t>, produce demoras para la entrega del informe final al usuario. </a:t>
          </a:r>
          <a:endParaRPr lang="es-EC" sz="1700" kern="1200" dirty="0"/>
        </a:p>
      </dsp:txBody>
      <dsp:txXfrm rot="10800000">
        <a:off x="0" y="4070064"/>
        <a:ext cx="11861442" cy="534108"/>
      </dsp:txXfrm>
    </dsp:sp>
    <dsp:sp modelId="{4C3055B3-B865-4328-99E1-D408942366B5}">
      <dsp:nvSpPr>
        <dsp:cNvPr id="0" name=""/>
        <dsp:cNvSpPr/>
      </dsp:nvSpPr>
      <dsp:spPr>
        <a:xfrm rot="10800000">
          <a:off x="0" y="3256084"/>
          <a:ext cx="11861442" cy="821996"/>
        </a:xfrm>
        <a:prstGeom prst="upArrowCallou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Entre uno de los </a:t>
          </a:r>
          <a:r>
            <a:rPr lang="es-EC" sz="1700" b="1" kern="1200" dirty="0" smtClean="0"/>
            <a:t>problemas detectados </a:t>
          </a:r>
          <a:r>
            <a:rPr lang="es-EC" sz="1700" kern="1200" dirty="0" smtClean="0"/>
            <a:t>es la </a:t>
          </a:r>
          <a:r>
            <a:rPr lang="es-EC" sz="1700" b="1" kern="1200" dirty="0" smtClean="0"/>
            <a:t>falta de un sistema de gestión documenta</a:t>
          </a:r>
          <a:r>
            <a:rPr lang="es-EC" sz="1700" kern="1200" dirty="0" smtClean="0"/>
            <a:t>l</a:t>
          </a:r>
          <a:endParaRPr lang="es-EC" sz="1700" kern="1200" dirty="0"/>
        </a:p>
      </dsp:txBody>
      <dsp:txXfrm rot="10800000">
        <a:off x="0" y="3256084"/>
        <a:ext cx="11861442" cy="534108"/>
      </dsp:txXfrm>
    </dsp:sp>
    <dsp:sp modelId="{9ACB4627-E882-4464-A33E-D1A008527239}">
      <dsp:nvSpPr>
        <dsp:cNvPr id="0" name=""/>
        <dsp:cNvSpPr/>
      </dsp:nvSpPr>
      <dsp:spPr>
        <a:xfrm rot="10800000">
          <a:off x="0" y="2442104"/>
          <a:ext cx="11861442" cy="821996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</a:t>
          </a:r>
          <a:r>
            <a:rPr lang="es-EC" sz="1400" b="1" kern="1200" dirty="0" smtClean="0"/>
            <a:t>evidenció</a:t>
          </a:r>
          <a:r>
            <a:rPr lang="es-EC" sz="1400" kern="1200" dirty="0" smtClean="0"/>
            <a:t> que existe </a:t>
          </a:r>
          <a:r>
            <a:rPr lang="es-EC" sz="1400" b="1" kern="1200" dirty="0" smtClean="0"/>
            <a:t>cuellos de botellas</a:t>
          </a:r>
          <a:r>
            <a:rPr lang="es-EC" sz="1400" kern="1200" dirty="0" smtClean="0"/>
            <a:t>, </a:t>
          </a:r>
          <a:r>
            <a:rPr lang="es-EC" sz="1400" b="1" kern="1200" dirty="0" smtClean="0"/>
            <a:t>tiempos muertos </a:t>
          </a:r>
          <a:r>
            <a:rPr lang="es-EC" sz="1400" kern="1200" dirty="0" smtClean="0"/>
            <a:t>y </a:t>
          </a:r>
          <a:r>
            <a:rPr lang="es-EC" sz="1400" b="1" kern="1200" dirty="0" smtClean="0"/>
            <a:t>una interrelación no definida con algunos procesos de otras direcciones</a:t>
          </a:r>
          <a:endParaRPr lang="es-EC" sz="1400" kern="1200" dirty="0"/>
        </a:p>
      </dsp:txBody>
      <dsp:txXfrm rot="10800000">
        <a:off x="0" y="2442104"/>
        <a:ext cx="11861442" cy="534108"/>
      </dsp:txXfrm>
    </dsp:sp>
    <dsp:sp modelId="{5965119B-37E1-40C1-8CF1-70E390255E59}">
      <dsp:nvSpPr>
        <dsp:cNvPr id="0" name=""/>
        <dsp:cNvSpPr/>
      </dsp:nvSpPr>
      <dsp:spPr>
        <a:xfrm rot="10800000">
          <a:off x="0" y="1628124"/>
          <a:ext cx="11861442" cy="821996"/>
        </a:xfrm>
        <a:prstGeom prst="upArrowCallou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</a:t>
          </a:r>
          <a:r>
            <a:rPr lang="es-EC" sz="1400" b="1" kern="1200" dirty="0" smtClean="0"/>
            <a:t>identificó, documentó y analizó</a:t>
          </a:r>
          <a:r>
            <a:rPr lang="es-EC" sz="1400" kern="1200" dirty="0" smtClean="0"/>
            <a:t>, los procesos críticos de la Dirección de Gestión Territorial  </a:t>
          </a:r>
          <a:endParaRPr lang="es-EC" sz="1400" kern="1200" dirty="0"/>
        </a:p>
      </dsp:txBody>
      <dsp:txXfrm rot="10800000">
        <a:off x="0" y="1628124"/>
        <a:ext cx="11861442" cy="534108"/>
      </dsp:txXfrm>
    </dsp:sp>
    <dsp:sp modelId="{C4E9DD3E-471B-4663-9658-BB5B55763600}">
      <dsp:nvSpPr>
        <dsp:cNvPr id="0" name=""/>
        <dsp:cNvSpPr/>
      </dsp:nvSpPr>
      <dsp:spPr>
        <a:xfrm rot="10800000">
          <a:off x="0" y="814144"/>
          <a:ext cx="11861442" cy="821996"/>
        </a:xfrm>
        <a:prstGeom prst="upArrowCallou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institución debe desarrollar sus procesos institucionales en </a:t>
          </a:r>
          <a:r>
            <a:rPr lang="es-EC" sz="1600" b="1" kern="1200" dirty="0" smtClean="0"/>
            <a:t>base a los lineamientos establecidos </a:t>
          </a:r>
          <a:r>
            <a:rPr lang="es-EC" sz="1600" kern="1200" dirty="0" smtClean="0"/>
            <a:t>por los instrumentos legales</a:t>
          </a:r>
          <a:endParaRPr lang="es-EC" sz="1600" kern="1200" dirty="0"/>
        </a:p>
      </dsp:txBody>
      <dsp:txXfrm rot="10800000">
        <a:off x="0" y="814144"/>
        <a:ext cx="11861442" cy="534108"/>
      </dsp:txXfrm>
    </dsp:sp>
    <dsp:sp modelId="{2A86C9D2-66D7-4971-A519-2D81E8A9E0D0}">
      <dsp:nvSpPr>
        <dsp:cNvPr id="0" name=""/>
        <dsp:cNvSpPr/>
      </dsp:nvSpPr>
      <dsp:spPr>
        <a:xfrm rot="10800000">
          <a:off x="0" y="0"/>
          <a:ext cx="11861442" cy="821996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 evidenció que la </a:t>
          </a:r>
          <a:r>
            <a:rPr lang="es-EC" sz="1600" b="1" kern="1200" dirty="0" smtClean="0"/>
            <a:t>gestión de los procesos operativos inciden en la satisfacción de los usuarios</a:t>
          </a:r>
          <a:endParaRPr lang="es-EC" sz="1600" b="1" kern="1200" dirty="0"/>
        </a:p>
      </dsp:txBody>
      <dsp:txXfrm rot="10800000">
        <a:off x="0" y="0"/>
        <a:ext cx="11861442" cy="5341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A4C26-D0B5-48B7-B4B4-B31B839CB936}">
      <dsp:nvSpPr>
        <dsp:cNvPr id="0" name=""/>
        <dsp:cNvSpPr/>
      </dsp:nvSpPr>
      <dsp:spPr>
        <a:xfrm rot="10800000">
          <a:off x="2357672" y="0"/>
          <a:ext cx="11247737" cy="71549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51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Implementar el manual de procesos </a:t>
          </a:r>
          <a:r>
            <a:rPr lang="es-EC" sz="1500" kern="1200" dirty="0" smtClean="0"/>
            <a:t>en la Dirección de Gestión Territorial</a:t>
          </a:r>
          <a:endParaRPr lang="es-EC" sz="1500" kern="1200" dirty="0"/>
        </a:p>
      </dsp:txBody>
      <dsp:txXfrm rot="10800000">
        <a:off x="2536546" y="0"/>
        <a:ext cx="11068863" cy="715498"/>
      </dsp:txXfrm>
    </dsp:sp>
    <dsp:sp modelId="{FA94E380-8CF1-4CB0-ABF7-21A05802F8B8}">
      <dsp:nvSpPr>
        <dsp:cNvPr id="0" name=""/>
        <dsp:cNvSpPr/>
      </dsp:nvSpPr>
      <dsp:spPr>
        <a:xfrm>
          <a:off x="1921164" y="179"/>
          <a:ext cx="715498" cy="7154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448C99-1F71-41C0-963F-7CA1601A8491}">
      <dsp:nvSpPr>
        <dsp:cNvPr id="0" name=""/>
        <dsp:cNvSpPr/>
      </dsp:nvSpPr>
      <dsp:spPr>
        <a:xfrm rot="10800000">
          <a:off x="2357672" y="923297"/>
          <a:ext cx="11247737" cy="715498"/>
        </a:xfrm>
        <a:prstGeom prst="homePlat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51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Proponer la implementación de un sistema de gestión documental completo </a:t>
          </a:r>
          <a:r>
            <a:rPr lang="es-EC" sz="1500" kern="1200" dirty="0" smtClean="0"/>
            <a:t>que permita dar seguimiento a los trámites</a:t>
          </a:r>
          <a:endParaRPr lang="es-EC" sz="1500" kern="1200" dirty="0"/>
        </a:p>
      </dsp:txBody>
      <dsp:txXfrm rot="10800000">
        <a:off x="2536546" y="923297"/>
        <a:ext cx="11068863" cy="715498"/>
      </dsp:txXfrm>
    </dsp:sp>
    <dsp:sp modelId="{72A69CAD-0BCC-4294-94EE-FDE372B67347}">
      <dsp:nvSpPr>
        <dsp:cNvPr id="0" name=""/>
        <dsp:cNvSpPr/>
      </dsp:nvSpPr>
      <dsp:spPr>
        <a:xfrm>
          <a:off x="1921164" y="925308"/>
          <a:ext cx="715498" cy="7154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4E5DF3-A886-4478-A942-3DDB68D6FA8E}">
      <dsp:nvSpPr>
        <dsp:cNvPr id="0" name=""/>
        <dsp:cNvSpPr/>
      </dsp:nvSpPr>
      <dsp:spPr>
        <a:xfrm rot="10800000">
          <a:off x="2357672" y="1848427"/>
          <a:ext cx="11247737" cy="715498"/>
        </a:xfrm>
        <a:prstGeom prst="homePlat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51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En lo que respecta a la demora de la entrega de informes finales, se propone como una </a:t>
          </a:r>
          <a:r>
            <a:rPr lang="es-EC" sz="1500" b="1" kern="1200" dirty="0" smtClean="0"/>
            <a:t>opción de mejora la delegación de la firma de legalización</a:t>
          </a:r>
          <a:r>
            <a:rPr lang="es-EC" sz="1500" kern="1200" dirty="0" smtClean="0"/>
            <a:t> sea realizada por el Responsable de la unidad respectiva y de esta manera se pretende también liberar de carga de trabajo al Director del área. </a:t>
          </a:r>
          <a:endParaRPr lang="es-EC" sz="1500" kern="1200" dirty="0"/>
        </a:p>
      </dsp:txBody>
      <dsp:txXfrm rot="10800000">
        <a:off x="2536546" y="1848427"/>
        <a:ext cx="11068863" cy="715498"/>
      </dsp:txXfrm>
    </dsp:sp>
    <dsp:sp modelId="{D67D5E01-8B8A-405B-B4F4-064AF5CFB712}">
      <dsp:nvSpPr>
        <dsp:cNvPr id="0" name=""/>
        <dsp:cNvSpPr/>
      </dsp:nvSpPr>
      <dsp:spPr>
        <a:xfrm>
          <a:off x="1921164" y="1850437"/>
          <a:ext cx="715498" cy="7154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F6FDB8-71D0-4002-BDB6-3A37ED7D8FB0}">
      <dsp:nvSpPr>
        <dsp:cNvPr id="0" name=""/>
        <dsp:cNvSpPr/>
      </dsp:nvSpPr>
      <dsp:spPr>
        <a:xfrm rot="10800000">
          <a:off x="2357672" y="2773556"/>
          <a:ext cx="11247737" cy="715498"/>
        </a:xfrm>
        <a:prstGeom prst="homePlat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51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Las inspecciones de campo, deberían </a:t>
          </a:r>
          <a:r>
            <a:rPr lang="es-EC" sz="1500" b="1" kern="1200" dirty="0" smtClean="0"/>
            <a:t>ejecutarse en base a un cronograma de actividades y coordinación con la Dirección Administrativa</a:t>
          </a:r>
          <a:endParaRPr lang="es-EC" sz="1500" kern="1200" dirty="0"/>
        </a:p>
      </dsp:txBody>
      <dsp:txXfrm rot="10800000">
        <a:off x="2536546" y="2773556"/>
        <a:ext cx="11068863" cy="715498"/>
      </dsp:txXfrm>
    </dsp:sp>
    <dsp:sp modelId="{BD4709F9-DD17-464E-AA69-BF339981CD3A}">
      <dsp:nvSpPr>
        <dsp:cNvPr id="0" name=""/>
        <dsp:cNvSpPr/>
      </dsp:nvSpPr>
      <dsp:spPr>
        <a:xfrm>
          <a:off x="1921164" y="2775566"/>
          <a:ext cx="715498" cy="71549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7E5539-3CCF-4BC6-9F01-B52C9169A2B4}">
      <dsp:nvSpPr>
        <dsp:cNvPr id="0" name=""/>
        <dsp:cNvSpPr/>
      </dsp:nvSpPr>
      <dsp:spPr>
        <a:xfrm rot="10800000">
          <a:off x="2357672" y="3698685"/>
          <a:ext cx="11247737" cy="715498"/>
        </a:xfrm>
        <a:prstGeom prst="homePlat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51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Adoptar nuevas herramientas como el sistema de trámites y servicios al ciudadano </a:t>
          </a:r>
          <a:r>
            <a:rPr lang="es-EC" sz="1500" kern="1200" dirty="0" smtClean="0"/>
            <a:t>que permitan fortalecer y mejorar la gestión  de los procesos de la Dirección de Gestión Territorial </a:t>
          </a:r>
          <a:endParaRPr lang="es-EC" sz="1500" kern="1200" dirty="0"/>
        </a:p>
      </dsp:txBody>
      <dsp:txXfrm rot="10800000">
        <a:off x="2536546" y="3698685"/>
        <a:ext cx="11068863" cy="715498"/>
      </dsp:txXfrm>
    </dsp:sp>
    <dsp:sp modelId="{66922059-DA43-44C2-9439-7056516A70DF}">
      <dsp:nvSpPr>
        <dsp:cNvPr id="0" name=""/>
        <dsp:cNvSpPr/>
      </dsp:nvSpPr>
      <dsp:spPr>
        <a:xfrm>
          <a:off x="1921164" y="3700695"/>
          <a:ext cx="715498" cy="71549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474AA1-9082-4CE0-B638-F90770C638CB}">
      <dsp:nvSpPr>
        <dsp:cNvPr id="0" name=""/>
        <dsp:cNvSpPr/>
      </dsp:nvSpPr>
      <dsp:spPr>
        <a:xfrm rot="10800000">
          <a:off x="2357672" y="4623814"/>
          <a:ext cx="11247737" cy="715498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551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Implementar y dar seguimiento a los indicadores de gestión</a:t>
          </a:r>
          <a:r>
            <a:rPr lang="es-EC" sz="1500" kern="1200" dirty="0" smtClean="0"/>
            <a:t>, con la ayuda de un sistema o programa informático a fin de verificar el cumplimiento de las metas y tiempos establecidos para los procesos en estudio.</a:t>
          </a:r>
          <a:endParaRPr lang="es-EC" sz="1500" kern="1200" dirty="0"/>
        </a:p>
      </dsp:txBody>
      <dsp:txXfrm rot="10800000">
        <a:off x="2536546" y="4623814"/>
        <a:ext cx="11068863" cy="715498"/>
      </dsp:txXfrm>
    </dsp:sp>
    <dsp:sp modelId="{5546F9ED-DCCE-4EFC-AA9B-1EBE63190C16}">
      <dsp:nvSpPr>
        <dsp:cNvPr id="0" name=""/>
        <dsp:cNvSpPr/>
      </dsp:nvSpPr>
      <dsp:spPr>
        <a:xfrm>
          <a:off x="1921164" y="4625825"/>
          <a:ext cx="715498" cy="71549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61136-7403-4BED-90B4-A1A21BB05CAD}">
      <dsp:nvSpPr>
        <dsp:cNvPr id="0" name=""/>
        <dsp:cNvSpPr/>
      </dsp:nvSpPr>
      <dsp:spPr>
        <a:xfrm>
          <a:off x="2400" y="690881"/>
          <a:ext cx="3808399" cy="262398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E692C-1DFD-4A25-BE90-06F5ED6EF349}">
      <dsp:nvSpPr>
        <dsp:cNvPr id="0" name=""/>
        <dsp:cNvSpPr/>
      </dsp:nvSpPr>
      <dsp:spPr>
        <a:xfrm>
          <a:off x="2400" y="3314869"/>
          <a:ext cx="3808399" cy="141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OBJETO DE ESTUDIO</a:t>
          </a:r>
          <a:endParaRPr lang="es-EC" sz="30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400" y="3314869"/>
        <a:ext cx="3808399" cy="1412916"/>
      </dsp:txXfrm>
    </dsp:sp>
    <dsp:sp modelId="{E1FBF13E-8278-4AB9-92AD-C770D6D7E78F}">
      <dsp:nvSpPr>
        <dsp:cNvPr id="0" name=""/>
        <dsp:cNvSpPr/>
      </dsp:nvSpPr>
      <dsp:spPr>
        <a:xfrm>
          <a:off x="4191800" y="690881"/>
          <a:ext cx="3808399" cy="262398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ADCA7-3A2C-4B78-9209-B496390D3394}">
      <dsp:nvSpPr>
        <dsp:cNvPr id="0" name=""/>
        <dsp:cNvSpPr/>
      </dsp:nvSpPr>
      <dsp:spPr>
        <a:xfrm>
          <a:off x="4191800" y="3314869"/>
          <a:ext cx="3808399" cy="141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PLANTEAMIENTO DEL PROBLEMA</a:t>
          </a:r>
          <a:endParaRPr lang="es-EC" sz="30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91800" y="3314869"/>
        <a:ext cx="3808399" cy="1412916"/>
      </dsp:txXfrm>
    </dsp:sp>
    <dsp:sp modelId="{5EE8FD45-C8E7-40EA-83BF-A3D56384A728}">
      <dsp:nvSpPr>
        <dsp:cNvPr id="0" name=""/>
        <dsp:cNvSpPr/>
      </dsp:nvSpPr>
      <dsp:spPr>
        <a:xfrm>
          <a:off x="8216143" y="690881"/>
          <a:ext cx="3808399" cy="262398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88763-FA0C-4BB5-96FB-22FF871A7438}">
      <dsp:nvSpPr>
        <dsp:cNvPr id="0" name=""/>
        <dsp:cNvSpPr/>
      </dsp:nvSpPr>
      <dsp:spPr>
        <a:xfrm>
          <a:off x="8381199" y="3314869"/>
          <a:ext cx="3808399" cy="141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FORMULACIÓN DEL PROBLEMA</a:t>
          </a:r>
          <a:endParaRPr lang="es-EC" sz="30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381199" y="3314869"/>
        <a:ext cx="3808399" cy="1412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B260D-ADCC-4C88-BD42-7370AE5BE389}">
      <dsp:nvSpPr>
        <dsp:cNvPr id="0" name=""/>
        <dsp:cNvSpPr/>
      </dsp:nvSpPr>
      <dsp:spPr>
        <a:xfrm>
          <a:off x="135105" y="34679"/>
          <a:ext cx="1944797" cy="972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Objetivo general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63586" y="63160"/>
        <a:ext cx="1887835" cy="915436"/>
      </dsp:txXfrm>
    </dsp:sp>
    <dsp:sp modelId="{FB8AFB55-C2D8-4D83-AAA1-D2A54BD0D921}">
      <dsp:nvSpPr>
        <dsp:cNvPr id="0" name=""/>
        <dsp:cNvSpPr/>
      </dsp:nvSpPr>
      <dsp:spPr>
        <a:xfrm>
          <a:off x="329584" y="1007077"/>
          <a:ext cx="621487" cy="2173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3914"/>
              </a:lnTo>
              <a:lnTo>
                <a:pt x="621487" y="21739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F20BF-C6B0-4DA5-91C7-C9F5E3EE5112}">
      <dsp:nvSpPr>
        <dsp:cNvPr id="0" name=""/>
        <dsp:cNvSpPr/>
      </dsp:nvSpPr>
      <dsp:spPr>
        <a:xfrm>
          <a:off x="951072" y="1304243"/>
          <a:ext cx="3163641" cy="375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Analizar la gestión de los procesos operativos y su incidencia en la satisfacción de los usuarios de los servicios de la Dirección de Gestión Territorial del GAD Municipal del Cantón Rumiñahui con el fin de proponer alternativas de mejora a estos procesos, que eleven el nivel de satisfacción de los usuarios.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1043732" y="1396903"/>
        <a:ext cx="2978321" cy="3568178"/>
      </dsp:txXfrm>
    </dsp:sp>
    <dsp:sp modelId="{E0780670-AD53-4530-9646-841BF2700FE0}">
      <dsp:nvSpPr>
        <dsp:cNvPr id="0" name=""/>
        <dsp:cNvSpPr/>
      </dsp:nvSpPr>
      <dsp:spPr>
        <a:xfrm>
          <a:off x="4565478" y="479"/>
          <a:ext cx="2480550" cy="972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Objetivos específicos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593959" y="28960"/>
        <a:ext cx="2423588" cy="915436"/>
      </dsp:txXfrm>
    </dsp:sp>
    <dsp:sp modelId="{6ADD6691-EAB9-437D-A3EC-7D9ED348DD7C}">
      <dsp:nvSpPr>
        <dsp:cNvPr id="0" name=""/>
        <dsp:cNvSpPr/>
      </dsp:nvSpPr>
      <dsp:spPr>
        <a:xfrm>
          <a:off x="4813533" y="972878"/>
          <a:ext cx="714923" cy="729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017"/>
              </a:lnTo>
              <a:lnTo>
                <a:pt x="714923" y="7290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03EF3-395E-4F52-AE2C-840BC69096F0}">
      <dsp:nvSpPr>
        <dsp:cNvPr id="0" name=""/>
        <dsp:cNvSpPr/>
      </dsp:nvSpPr>
      <dsp:spPr>
        <a:xfrm>
          <a:off x="5528457" y="1215696"/>
          <a:ext cx="6126922" cy="972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Analizar las teorías, referencias, normativa legal sobre los Gobiernos Autónomos Descentralizados, manejo de sus procesos y la satisfacción de sus usuarios.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556938" y="1244177"/>
        <a:ext cx="6069960" cy="915436"/>
      </dsp:txXfrm>
    </dsp:sp>
    <dsp:sp modelId="{E7E12ABC-6A08-4D31-9062-E2C04047E291}">
      <dsp:nvSpPr>
        <dsp:cNvPr id="0" name=""/>
        <dsp:cNvSpPr/>
      </dsp:nvSpPr>
      <dsp:spPr>
        <a:xfrm>
          <a:off x="4813533" y="972878"/>
          <a:ext cx="714923" cy="1944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515"/>
              </a:lnTo>
              <a:lnTo>
                <a:pt x="714923" y="19445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130AA-9B2F-42BB-9171-E457D6263B46}">
      <dsp:nvSpPr>
        <dsp:cNvPr id="0" name=""/>
        <dsp:cNvSpPr/>
      </dsp:nvSpPr>
      <dsp:spPr>
        <a:xfrm>
          <a:off x="5528457" y="2431195"/>
          <a:ext cx="6126922" cy="972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Diseñar la metodología a través de la cual se lleve a cabo la investigación en lo que tiene que ver con: enfoque, tipología, muestreo, instrumentos y análisis de datos.</a:t>
          </a:r>
          <a:endParaRPr lang="es-EC" sz="18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556938" y="2459676"/>
        <a:ext cx="6069960" cy="915436"/>
      </dsp:txXfrm>
    </dsp:sp>
    <dsp:sp modelId="{78C088B1-4FDC-4001-B51D-1D347C52ADA7}">
      <dsp:nvSpPr>
        <dsp:cNvPr id="0" name=""/>
        <dsp:cNvSpPr/>
      </dsp:nvSpPr>
      <dsp:spPr>
        <a:xfrm>
          <a:off x="4813533" y="972878"/>
          <a:ext cx="714923" cy="3160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014"/>
              </a:lnTo>
              <a:lnTo>
                <a:pt x="714923" y="31600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54734-83D3-47FE-BB75-6FFDBF9DB680}">
      <dsp:nvSpPr>
        <dsp:cNvPr id="0" name=""/>
        <dsp:cNvSpPr/>
      </dsp:nvSpPr>
      <dsp:spPr>
        <a:xfrm>
          <a:off x="5528457" y="3646693"/>
          <a:ext cx="6126922" cy="972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Interpretar los resultados de la investigación con el fin de comprobar hipótesis y generar conclusiones y recomendaciones.</a:t>
          </a:r>
          <a:endParaRPr lang="es-EC" sz="18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556938" y="3675174"/>
        <a:ext cx="6069960" cy="915436"/>
      </dsp:txXfrm>
    </dsp:sp>
    <dsp:sp modelId="{3D0AEE4C-1F64-47D4-A9BE-F1926FE39438}">
      <dsp:nvSpPr>
        <dsp:cNvPr id="0" name=""/>
        <dsp:cNvSpPr/>
      </dsp:nvSpPr>
      <dsp:spPr>
        <a:xfrm>
          <a:off x="4813533" y="972878"/>
          <a:ext cx="714923" cy="4375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5513"/>
              </a:lnTo>
              <a:lnTo>
                <a:pt x="714923" y="43755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C7B9A-0C12-4E22-A203-69967F273D44}">
      <dsp:nvSpPr>
        <dsp:cNvPr id="0" name=""/>
        <dsp:cNvSpPr/>
      </dsp:nvSpPr>
      <dsp:spPr>
        <a:xfrm>
          <a:off x="5528457" y="4862192"/>
          <a:ext cx="6126922" cy="972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Proponer alternativas de solución y mejoramiento a los procesos estudiados. </a:t>
          </a:r>
          <a:endParaRPr lang="es-EC" sz="18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556938" y="4890673"/>
        <a:ext cx="6069960" cy="9154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54944-1911-42BE-86E7-A12458D6F7F9}">
      <dsp:nvSpPr>
        <dsp:cNvPr id="0" name=""/>
        <dsp:cNvSpPr/>
      </dsp:nvSpPr>
      <dsp:spPr>
        <a:xfrm>
          <a:off x="665533" y="3079"/>
          <a:ext cx="2216167" cy="52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GESTIÓN DE PROCESOS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80939" y="18485"/>
        <a:ext cx="2185355" cy="495198"/>
      </dsp:txXfrm>
    </dsp:sp>
    <dsp:sp modelId="{29B56F9F-62C8-43DF-B526-F9F57DCC85E4}">
      <dsp:nvSpPr>
        <dsp:cNvPr id="0" name=""/>
        <dsp:cNvSpPr/>
      </dsp:nvSpPr>
      <dsp:spPr>
        <a:xfrm>
          <a:off x="887149" y="529089"/>
          <a:ext cx="221616" cy="501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929"/>
              </a:lnTo>
              <a:lnTo>
                <a:pt x="221616" y="50192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E02C6-2EB7-41DB-ACD2-16AC8B5FA865}">
      <dsp:nvSpPr>
        <dsp:cNvPr id="0" name=""/>
        <dsp:cNvSpPr/>
      </dsp:nvSpPr>
      <dsp:spPr>
        <a:xfrm>
          <a:off x="1108766" y="660592"/>
          <a:ext cx="5190395" cy="740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estructuralista</a:t>
          </a:r>
          <a:endParaRPr lang="es-EC" sz="16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Max Weber</a:t>
          </a:r>
          <a:endParaRPr lang="es-EC" sz="16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30465" y="682291"/>
        <a:ext cx="5146997" cy="697456"/>
      </dsp:txXfrm>
    </dsp:sp>
    <dsp:sp modelId="{95C8A739-B440-4210-9186-1E423B157E51}">
      <dsp:nvSpPr>
        <dsp:cNvPr id="0" name=""/>
        <dsp:cNvSpPr/>
      </dsp:nvSpPr>
      <dsp:spPr>
        <a:xfrm>
          <a:off x="887149" y="529089"/>
          <a:ext cx="221616" cy="1374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4287"/>
              </a:lnTo>
              <a:lnTo>
                <a:pt x="221616" y="137428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2C3E0-F07F-42C5-B0D2-B0664AE69B9D}">
      <dsp:nvSpPr>
        <dsp:cNvPr id="0" name=""/>
        <dsp:cNvSpPr/>
      </dsp:nvSpPr>
      <dsp:spPr>
        <a:xfrm>
          <a:off x="1108766" y="1532949"/>
          <a:ext cx="5190395" cy="740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las Relaciones Humanas</a:t>
          </a:r>
          <a:endParaRPr lang="es-EC" sz="16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Mary Parker </a:t>
          </a:r>
          <a:r>
            <a:rPr lang="es-EC" sz="1600" kern="12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Follet</a:t>
          </a:r>
          <a:endParaRPr lang="es-EC" sz="16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30465" y="1554648"/>
        <a:ext cx="5146997" cy="697456"/>
      </dsp:txXfrm>
    </dsp:sp>
    <dsp:sp modelId="{79A284E9-BF6C-44F5-A0FB-DDCE8D2ED343}">
      <dsp:nvSpPr>
        <dsp:cNvPr id="0" name=""/>
        <dsp:cNvSpPr/>
      </dsp:nvSpPr>
      <dsp:spPr>
        <a:xfrm>
          <a:off x="887149" y="529089"/>
          <a:ext cx="221616" cy="224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644"/>
              </a:lnTo>
              <a:lnTo>
                <a:pt x="221616" y="22466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5E018-7FA3-4AF2-9D6E-0F6AB17BF059}">
      <dsp:nvSpPr>
        <dsp:cNvPr id="0" name=""/>
        <dsp:cNvSpPr/>
      </dsp:nvSpPr>
      <dsp:spPr>
        <a:xfrm>
          <a:off x="1108766" y="2405306"/>
          <a:ext cx="5190395" cy="740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General de Sistemas</a:t>
          </a:r>
          <a:endParaRPr lang="es-EC" sz="16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Ludwing</a:t>
          </a:r>
          <a:r>
            <a:rPr lang="es-EC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 Von Bertalanffy </a:t>
          </a:r>
          <a:endParaRPr lang="es-EC" sz="16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30465" y="2427005"/>
        <a:ext cx="5146997" cy="697456"/>
      </dsp:txXfrm>
    </dsp:sp>
    <dsp:sp modelId="{082060CB-C5D5-42A0-AD29-162051A78D2F}">
      <dsp:nvSpPr>
        <dsp:cNvPr id="0" name=""/>
        <dsp:cNvSpPr/>
      </dsp:nvSpPr>
      <dsp:spPr>
        <a:xfrm>
          <a:off x="887149" y="529089"/>
          <a:ext cx="221616" cy="3119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9001"/>
              </a:lnTo>
              <a:lnTo>
                <a:pt x="221616" y="31190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DA8B5-DBEB-498F-A7E7-C81CF167E91C}">
      <dsp:nvSpPr>
        <dsp:cNvPr id="0" name=""/>
        <dsp:cNvSpPr/>
      </dsp:nvSpPr>
      <dsp:spPr>
        <a:xfrm>
          <a:off x="1108766" y="3277664"/>
          <a:ext cx="5190395" cy="740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Neoclásica</a:t>
          </a:r>
          <a:endParaRPr lang="es-EC" sz="16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Peter Drucker</a:t>
          </a:r>
          <a:endParaRPr lang="es-EC" sz="16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30465" y="3299363"/>
        <a:ext cx="5146997" cy="697456"/>
      </dsp:txXfrm>
    </dsp:sp>
    <dsp:sp modelId="{F3BBF13B-C044-4F21-8A12-8DD9F5AB4090}">
      <dsp:nvSpPr>
        <dsp:cNvPr id="0" name=""/>
        <dsp:cNvSpPr/>
      </dsp:nvSpPr>
      <dsp:spPr>
        <a:xfrm>
          <a:off x="887149" y="529089"/>
          <a:ext cx="230680" cy="400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9495"/>
              </a:lnTo>
              <a:lnTo>
                <a:pt x="230680" y="40094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9303A-6B3C-450E-BB8B-995F4E768FD4}">
      <dsp:nvSpPr>
        <dsp:cNvPr id="0" name=""/>
        <dsp:cNvSpPr/>
      </dsp:nvSpPr>
      <dsp:spPr>
        <a:xfrm>
          <a:off x="1117830" y="4168158"/>
          <a:ext cx="5190395" cy="740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del Desarrollo Organizacional</a:t>
          </a:r>
          <a:endParaRPr lang="es-EC" sz="16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MacGregor</a:t>
          </a:r>
          <a:r>
            <a:rPr lang="es-EC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, </a:t>
          </a:r>
          <a:r>
            <a:rPr lang="es-EC" sz="1600" kern="12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Argyris</a:t>
          </a:r>
          <a:r>
            <a:rPr lang="es-EC" sz="16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entre otros</a:t>
          </a:r>
          <a:endParaRPr lang="es-EC" sz="16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39529" y="4189857"/>
        <a:ext cx="5146997" cy="697456"/>
      </dsp:txXfrm>
    </dsp:sp>
    <dsp:sp modelId="{287FCB74-D13E-4B71-A872-8302F66AEE84}">
      <dsp:nvSpPr>
        <dsp:cNvPr id="0" name=""/>
        <dsp:cNvSpPr/>
      </dsp:nvSpPr>
      <dsp:spPr>
        <a:xfrm>
          <a:off x="6118934" y="3079"/>
          <a:ext cx="2216167" cy="52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SATISFACCIÓN AL USUARIO</a:t>
          </a:r>
          <a:endParaRPr lang="es-EC" sz="18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134340" y="18485"/>
        <a:ext cx="2185355" cy="495198"/>
      </dsp:txXfrm>
    </dsp:sp>
    <dsp:sp modelId="{DDB7FA3B-3C1C-4971-9644-5A3080B3EEC9}">
      <dsp:nvSpPr>
        <dsp:cNvPr id="0" name=""/>
        <dsp:cNvSpPr/>
      </dsp:nvSpPr>
      <dsp:spPr>
        <a:xfrm>
          <a:off x="6340551" y="529089"/>
          <a:ext cx="221616" cy="445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62"/>
              </a:lnTo>
              <a:lnTo>
                <a:pt x="221616" y="4454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F3660-587C-4466-8D8B-B76486B3D327}">
      <dsp:nvSpPr>
        <dsp:cNvPr id="0" name=""/>
        <dsp:cNvSpPr/>
      </dsp:nvSpPr>
      <dsp:spPr>
        <a:xfrm>
          <a:off x="6562167" y="660592"/>
          <a:ext cx="5190395" cy="62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la Equidad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John </a:t>
          </a:r>
          <a:r>
            <a:rPr lang="es-EC" sz="1600" b="0" kern="12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Stacey</a:t>
          </a:r>
          <a:r>
            <a:rPr lang="es-EC" sz="16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Adams</a:t>
          </a:r>
          <a:endParaRPr lang="es-EC" sz="16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580558" y="678983"/>
        <a:ext cx="5153613" cy="591138"/>
      </dsp:txXfrm>
    </dsp:sp>
    <dsp:sp modelId="{9B98072B-5D87-4281-9CF8-BA09F991AB76}">
      <dsp:nvSpPr>
        <dsp:cNvPr id="0" name=""/>
        <dsp:cNvSpPr/>
      </dsp:nvSpPr>
      <dsp:spPr>
        <a:xfrm>
          <a:off x="6340551" y="529089"/>
          <a:ext cx="221616" cy="1204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885"/>
              </a:lnTo>
              <a:lnTo>
                <a:pt x="221616" y="12048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7A1C9-21EC-4913-A1FB-445F88DE5778}">
      <dsp:nvSpPr>
        <dsp:cNvPr id="0" name=""/>
        <dsp:cNvSpPr/>
      </dsp:nvSpPr>
      <dsp:spPr>
        <a:xfrm>
          <a:off x="6562167" y="1420015"/>
          <a:ext cx="5190395" cy="62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la Atribución Casual</a:t>
          </a:r>
          <a:endParaRPr lang="es-EC" sz="16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Fritz </a:t>
          </a:r>
          <a:r>
            <a:rPr lang="es-EC" sz="1600" b="0" kern="12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Heider</a:t>
          </a:r>
          <a:r>
            <a:rPr lang="es-EC" sz="16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endParaRPr lang="es-EC" sz="16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580558" y="1438406"/>
        <a:ext cx="5153613" cy="591138"/>
      </dsp:txXfrm>
    </dsp:sp>
    <dsp:sp modelId="{C2FDAB97-47B3-4D24-A914-0CFCF43E47B8}">
      <dsp:nvSpPr>
        <dsp:cNvPr id="0" name=""/>
        <dsp:cNvSpPr/>
      </dsp:nvSpPr>
      <dsp:spPr>
        <a:xfrm>
          <a:off x="6340551" y="529089"/>
          <a:ext cx="221616" cy="1964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308"/>
              </a:lnTo>
              <a:lnTo>
                <a:pt x="221616" y="19643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C8A77-D403-4075-9961-0E1E084B55F3}">
      <dsp:nvSpPr>
        <dsp:cNvPr id="0" name=""/>
        <dsp:cNvSpPr/>
      </dsp:nvSpPr>
      <dsp:spPr>
        <a:xfrm>
          <a:off x="6562167" y="2179437"/>
          <a:ext cx="5140235" cy="62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las Expectativas</a:t>
          </a:r>
          <a:endParaRPr lang="es-EC" sz="16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Victor</a:t>
          </a:r>
          <a:r>
            <a:rPr lang="es-EC" sz="16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600" b="0" kern="12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Vroom</a:t>
          </a:r>
          <a:endParaRPr lang="es-EC" sz="16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580558" y="2197828"/>
        <a:ext cx="5103453" cy="591138"/>
      </dsp:txXfrm>
    </dsp:sp>
    <dsp:sp modelId="{E651361D-B11F-4292-B36D-43596E875A2D}">
      <dsp:nvSpPr>
        <dsp:cNvPr id="0" name=""/>
        <dsp:cNvSpPr/>
      </dsp:nvSpPr>
      <dsp:spPr>
        <a:xfrm>
          <a:off x="6340551" y="529089"/>
          <a:ext cx="221616" cy="272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3730"/>
              </a:lnTo>
              <a:lnTo>
                <a:pt x="221616" y="272373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1B6C4-9540-4435-B792-5A248E90A627}">
      <dsp:nvSpPr>
        <dsp:cNvPr id="0" name=""/>
        <dsp:cNvSpPr/>
      </dsp:nvSpPr>
      <dsp:spPr>
        <a:xfrm>
          <a:off x="6562167" y="2938860"/>
          <a:ext cx="5140235" cy="62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marketing</a:t>
          </a:r>
          <a:endParaRPr lang="es-EC" sz="16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Anderson </a:t>
          </a:r>
          <a:endParaRPr lang="es-EC" sz="16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580558" y="2957251"/>
        <a:ext cx="5103453" cy="591138"/>
      </dsp:txXfrm>
    </dsp:sp>
    <dsp:sp modelId="{C52C66B6-0C85-4E85-9BF1-207535ECFCF7}">
      <dsp:nvSpPr>
        <dsp:cNvPr id="0" name=""/>
        <dsp:cNvSpPr/>
      </dsp:nvSpPr>
      <dsp:spPr>
        <a:xfrm>
          <a:off x="6340551" y="529089"/>
          <a:ext cx="221616" cy="3483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153"/>
              </a:lnTo>
              <a:lnTo>
                <a:pt x="221616" y="3483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AA92E-F255-4B5E-B75E-32F881CEBAF3}">
      <dsp:nvSpPr>
        <dsp:cNvPr id="0" name=""/>
        <dsp:cNvSpPr/>
      </dsp:nvSpPr>
      <dsp:spPr>
        <a:xfrm>
          <a:off x="6562167" y="3698283"/>
          <a:ext cx="5140235" cy="62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Teoría de la elección del consumidor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Gregory </a:t>
          </a:r>
          <a:r>
            <a:rPr lang="es-EC" sz="1600" b="0" kern="12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Mankiw</a:t>
          </a:r>
          <a:endParaRPr lang="es-EC" sz="1600" b="0" kern="1200" dirty="0" smtClean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580558" y="3716674"/>
        <a:ext cx="5103453" cy="591138"/>
      </dsp:txXfrm>
    </dsp:sp>
    <dsp:sp modelId="{E5295E36-9C9B-49D9-9373-865FBB345EA4}">
      <dsp:nvSpPr>
        <dsp:cNvPr id="0" name=""/>
        <dsp:cNvSpPr/>
      </dsp:nvSpPr>
      <dsp:spPr>
        <a:xfrm>
          <a:off x="6340551" y="529089"/>
          <a:ext cx="185040" cy="4230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0383"/>
              </a:lnTo>
              <a:lnTo>
                <a:pt x="185040" y="42303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B5546-4ABA-4CA7-8C38-B44745608744}">
      <dsp:nvSpPr>
        <dsp:cNvPr id="0" name=""/>
        <dsp:cNvSpPr/>
      </dsp:nvSpPr>
      <dsp:spPr>
        <a:xfrm>
          <a:off x="6525591" y="4445512"/>
          <a:ext cx="5140235" cy="62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Modelo </a:t>
          </a:r>
          <a:r>
            <a:rPr lang="es-EC" sz="1600" b="1" kern="1200" dirty="0" err="1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Servqual</a:t>
          </a:r>
          <a:endParaRPr lang="es-EC" sz="16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/>
            <a:t>Parasuraman, Zeithaml y Berry</a:t>
          </a:r>
          <a:endParaRPr lang="es-EC" sz="16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543982" y="4463903"/>
        <a:ext cx="5103453" cy="591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DAB52-8C3E-4E19-8523-74FF8A547BB5}">
      <dsp:nvSpPr>
        <dsp:cNvPr id="0" name=""/>
        <dsp:cNvSpPr/>
      </dsp:nvSpPr>
      <dsp:spPr>
        <a:xfrm>
          <a:off x="3065" y="0"/>
          <a:ext cx="2321230" cy="515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kern="1200" smtClean="0">
              <a:latin typeface="HELVETICA" panose="020B0604020202020204" pitchFamily="34" charset="0"/>
              <a:cs typeface="HELVETICA" panose="020B0604020202020204" pitchFamily="34" charset="0"/>
            </a:rPr>
            <a:t>Francisca Cecilia Encinas Orozco</a:t>
          </a:r>
          <a:endParaRPr lang="es-EC" sz="14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8160" y="15095"/>
        <a:ext cx="2291040" cy="485196"/>
      </dsp:txXfrm>
    </dsp:sp>
    <dsp:sp modelId="{28A48F87-6AB6-4749-94DB-8021E90B7A13}">
      <dsp:nvSpPr>
        <dsp:cNvPr id="0" name=""/>
        <dsp:cNvSpPr/>
      </dsp:nvSpPr>
      <dsp:spPr>
        <a:xfrm>
          <a:off x="235188" y="515386"/>
          <a:ext cx="232123" cy="1216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887"/>
              </a:lnTo>
              <a:lnTo>
                <a:pt x="232123" y="12168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75067-2AC6-429C-A5C9-9840533C6919}">
      <dsp:nvSpPr>
        <dsp:cNvPr id="0" name=""/>
        <dsp:cNvSpPr/>
      </dsp:nvSpPr>
      <dsp:spPr>
        <a:xfrm>
          <a:off x="467311" y="1275306"/>
          <a:ext cx="3923446" cy="913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Orientación de las organizaciones públicas al aprendizaje organizacional. El caso de los organismos descentralizados en el Estado de Sonora, México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94079" y="1302074"/>
        <a:ext cx="3869910" cy="860399"/>
      </dsp:txXfrm>
    </dsp:sp>
    <dsp:sp modelId="{7C582229-7303-4D4F-8FC5-1FDC2DA1A929}">
      <dsp:nvSpPr>
        <dsp:cNvPr id="0" name=""/>
        <dsp:cNvSpPr/>
      </dsp:nvSpPr>
      <dsp:spPr>
        <a:xfrm>
          <a:off x="235188" y="515386"/>
          <a:ext cx="232123" cy="217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358"/>
              </a:lnTo>
              <a:lnTo>
                <a:pt x="232123" y="21703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FA446-6748-44C3-AC5A-ECF4BFEA033E}">
      <dsp:nvSpPr>
        <dsp:cNvPr id="0" name=""/>
        <dsp:cNvSpPr/>
      </dsp:nvSpPr>
      <dsp:spPr>
        <a:xfrm>
          <a:off x="467311" y="2353294"/>
          <a:ext cx="3935130" cy="664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18912"/>
              <a:satOff val="1921"/>
              <a:lumOff val="1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Muestra: dos organizaciones públicas descentralizadas pertenecientes al Gobierno del Estado de Sonora en México. </a:t>
          </a:r>
          <a:r>
            <a:rPr lang="es-EC" sz="1400" b="0" i="0" u="none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86785" y="2372768"/>
        <a:ext cx="3896182" cy="625952"/>
      </dsp:txXfrm>
    </dsp:sp>
    <dsp:sp modelId="{25669AF8-9EE0-427D-B12B-35B6D3477E5E}">
      <dsp:nvSpPr>
        <dsp:cNvPr id="0" name=""/>
        <dsp:cNvSpPr/>
      </dsp:nvSpPr>
      <dsp:spPr>
        <a:xfrm>
          <a:off x="235188" y="515386"/>
          <a:ext cx="232123" cy="304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440"/>
              </a:lnTo>
              <a:lnTo>
                <a:pt x="232123" y="30464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BF831-2037-4A4D-84E9-9AE3AA8C655D}">
      <dsp:nvSpPr>
        <dsp:cNvPr id="0" name=""/>
        <dsp:cNvSpPr/>
      </dsp:nvSpPr>
      <dsp:spPr>
        <a:xfrm>
          <a:off x="467311" y="3147041"/>
          <a:ext cx="3935130" cy="829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Los instrumentos que utilizó para los colaboradores de los organismos públicos participantes fue el cuestionario, con 60 preguntas en la escala de Likert.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91608" y="3171338"/>
        <a:ext cx="3886536" cy="780977"/>
      </dsp:txXfrm>
    </dsp:sp>
    <dsp:sp modelId="{B93937F8-DFDB-4DD6-BC3D-6D05840C7A3F}">
      <dsp:nvSpPr>
        <dsp:cNvPr id="0" name=""/>
        <dsp:cNvSpPr/>
      </dsp:nvSpPr>
      <dsp:spPr>
        <a:xfrm>
          <a:off x="235188" y="515386"/>
          <a:ext cx="232123" cy="3922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2523"/>
              </a:lnTo>
              <a:lnTo>
                <a:pt x="232123" y="39225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D4299-08FD-489A-BCEC-3E5951C1A928}">
      <dsp:nvSpPr>
        <dsp:cNvPr id="0" name=""/>
        <dsp:cNvSpPr/>
      </dsp:nvSpPr>
      <dsp:spPr>
        <a:xfrm>
          <a:off x="467311" y="4105460"/>
          <a:ext cx="3935130" cy="664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956736"/>
              <a:satOff val="5764"/>
              <a:lumOff val="4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Variables: Aprendizaje organizacional de la administración Pública y la Nueva gerencia pública 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86785" y="4124934"/>
        <a:ext cx="3896182" cy="625952"/>
      </dsp:txXfrm>
    </dsp:sp>
    <dsp:sp modelId="{B853CB2E-75BC-477E-A675-5419C3FF4B3C}">
      <dsp:nvSpPr>
        <dsp:cNvPr id="0" name=""/>
        <dsp:cNvSpPr/>
      </dsp:nvSpPr>
      <dsp:spPr>
        <a:xfrm>
          <a:off x="235188" y="515386"/>
          <a:ext cx="232123" cy="485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4673"/>
              </a:lnTo>
              <a:lnTo>
                <a:pt x="232123" y="4854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35B98-FD1C-4B33-A1F3-A15977013BB4}">
      <dsp:nvSpPr>
        <dsp:cNvPr id="0" name=""/>
        <dsp:cNvSpPr/>
      </dsp:nvSpPr>
      <dsp:spPr>
        <a:xfrm>
          <a:off x="467311" y="4899207"/>
          <a:ext cx="3935130" cy="941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Dimensiones: Innovación ,</a:t>
          </a:r>
          <a:r>
            <a:rPr lang="es-EC" sz="1400" b="0" i="0" u="none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Trabajo en equipo ,</a:t>
          </a:r>
          <a:r>
            <a:rPr lang="es-EC" sz="1400" b="0" i="0" u="none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Liderazgo,</a:t>
          </a:r>
          <a:r>
            <a:rPr lang="es-EC" sz="1400" b="0" i="0" u="none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Gestión del conocimiento,</a:t>
          </a:r>
          <a:r>
            <a:rPr lang="es-EC" sz="1400" b="0" i="0" u="none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Aprendizaje individual,</a:t>
          </a:r>
          <a:r>
            <a:rPr lang="es-EC" sz="1400" b="0" i="0" u="none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Aprendizaje organizacional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94893" y="4926789"/>
        <a:ext cx="3879966" cy="886540"/>
      </dsp:txXfrm>
    </dsp:sp>
    <dsp:sp modelId="{DA2B9D15-2163-45A4-88F6-01784A82594D}">
      <dsp:nvSpPr>
        <dsp:cNvPr id="0" name=""/>
        <dsp:cNvSpPr/>
      </dsp:nvSpPr>
      <dsp:spPr>
        <a:xfrm>
          <a:off x="4260282" y="12881"/>
          <a:ext cx="2321230" cy="515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Margoth</a:t>
          </a:r>
          <a:r>
            <a:rPr lang="es-EC" sz="1400" b="1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Vargas, Estrada Alarcón, Llanos Gallego y Ponce  Fuentes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275377" y="27976"/>
        <a:ext cx="2291040" cy="485196"/>
      </dsp:txXfrm>
    </dsp:sp>
    <dsp:sp modelId="{4F1D6BF8-4372-4568-88D8-52FFA98F3369}">
      <dsp:nvSpPr>
        <dsp:cNvPr id="0" name=""/>
        <dsp:cNvSpPr/>
      </dsp:nvSpPr>
      <dsp:spPr>
        <a:xfrm>
          <a:off x="4492405" y="528268"/>
          <a:ext cx="167730" cy="1191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530"/>
              </a:lnTo>
              <a:lnTo>
                <a:pt x="167730" y="11915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13DD9-22DC-4A82-AAA5-8166402F9A38}">
      <dsp:nvSpPr>
        <dsp:cNvPr id="0" name=""/>
        <dsp:cNvSpPr/>
      </dsp:nvSpPr>
      <dsp:spPr>
        <a:xfrm>
          <a:off x="4660136" y="1275306"/>
          <a:ext cx="3347524" cy="888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594561"/>
              <a:satOff val="9607"/>
              <a:lumOff val="7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Satisfacción del usuario externo. Centro de Salud. Municipio San Lucas. 2014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686173" y="1301343"/>
        <a:ext cx="3295450" cy="836911"/>
      </dsp:txXfrm>
    </dsp:sp>
    <dsp:sp modelId="{B7A9C531-9508-4987-9762-8521F369830F}">
      <dsp:nvSpPr>
        <dsp:cNvPr id="0" name=""/>
        <dsp:cNvSpPr/>
      </dsp:nvSpPr>
      <dsp:spPr>
        <a:xfrm>
          <a:off x="4492405" y="528268"/>
          <a:ext cx="167730" cy="2347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7210"/>
              </a:lnTo>
              <a:lnTo>
                <a:pt x="167730" y="23472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20362-24E5-4ABB-9B7B-E2C68FE9FA3C}">
      <dsp:nvSpPr>
        <dsp:cNvPr id="0" name=""/>
        <dsp:cNvSpPr/>
      </dsp:nvSpPr>
      <dsp:spPr>
        <a:xfrm>
          <a:off x="4660136" y="2328344"/>
          <a:ext cx="3347524" cy="1094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 realizó en el Centro de Salud San Lucas y tiene como finalidad saber, cuál es la satisfacción de los usuarios externos/ as sobre la calidad de atención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692186" y="2360394"/>
        <a:ext cx="3283424" cy="1030169"/>
      </dsp:txXfrm>
    </dsp:sp>
    <dsp:sp modelId="{97BEC901-515E-4793-B5C7-252C4833C1CF}">
      <dsp:nvSpPr>
        <dsp:cNvPr id="0" name=""/>
        <dsp:cNvSpPr/>
      </dsp:nvSpPr>
      <dsp:spPr>
        <a:xfrm>
          <a:off x="4492405" y="528268"/>
          <a:ext cx="167730" cy="3500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0056"/>
              </a:lnTo>
              <a:lnTo>
                <a:pt x="167730" y="35000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F5E16-E3EF-4D73-A638-3AA5FE6C0618}">
      <dsp:nvSpPr>
        <dsp:cNvPr id="0" name=""/>
        <dsp:cNvSpPr/>
      </dsp:nvSpPr>
      <dsp:spPr>
        <a:xfrm>
          <a:off x="4660136" y="3551460"/>
          <a:ext cx="3347524" cy="95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La metodología empleada en este tratado fue cuantitativa, de tipo observacional; el análisis fue descriptivo y la temporalidad transversal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688070" y="3579394"/>
        <a:ext cx="3291656" cy="897860"/>
      </dsp:txXfrm>
    </dsp:sp>
    <dsp:sp modelId="{4D677EA1-ECC0-457B-8615-C889BBDA2010}">
      <dsp:nvSpPr>
        <dsp:cNvPr id="0" name=""/>
        <dsp:cNvSpPr/>
      </dsp:nvSpPr>
      <dsp:spPr>
        <a:xfrm>
          <a:off x="4492405" y="528268"/>
          <a:ext cx="167730" cy="4440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0438"/>
              </a:lnTo>
              <a:lnTo>
                <a:pt x="167730" y="444043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C5FC8-10AA-42B6-A74D-81923B93EAB7}">
      <dsp:nvSpPr>
        <dsp:cNvPr id="0" name=""/>
        <dsp:cNvSpPr/>
      </dsp:nvSpPr>
      <dsp:spPr>
        <a:xfrm>
          <a:off x="4660136" y="4634035"/>
          <a:ext cx="3347524" cy="66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Variable: Calidad de servicio, 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679740" y="4653639"/>
        <a:ext cx="3308316" cy="630135"/>
      </dsp:txXfrm>
    </dsp:sp>
    <dsp:sp modelId="{4AA73E9D-E1CF-41DB-AAB6-AF37E4FEC819}">
      <dsp:nvSpPr>
        <dsp:cNvPr id="0" name=""/>
        <dsp:cNvSpPr/>
      </dsp:nvSpPr>
      <dsp:spPr>
        <a:xfrm>
          <a:off x="4492405" y="528268"/>
          <a:ext cx="167730" cy="523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8628"/>
              </a:lnTo>
              <a:lnTo>
                <a:pt x="167730" y="52386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456F1-2779-45F3-86B5-1EA592B8EE73}">
      <dsp:nvSpPr>
        <dsp:cNvPr id="0" name=""/>
        <dsp:cNvSpPr/>
      </dsp:nvSpPr>
      <dsp:spPr>
        <a:xfrm>
          <a:off x="4660136" y="5432225"/>
          <a:ext cx="3406245" cy="66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870209"/>
              <a:satOff val="17292"/>
              <a:lumOff val="13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Dimensiones: Fiabilidad ,</a:t>
          </a:r>
          <a:r>
            <a:rPr lang="es-EC" sz="1400" b="0" i="0" u="none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interés ,</a:t>
          </a:r>
          <a:r>
            <a:rPr lang="es-EC" sz="1400" b="0" i="0" u="none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garantía, Empatía,</a:t>
          </a:r>
          <a:r>
            <a:rPr lang="es-EC" sz="1400" b="0" i="0" u="none" kern="1200" baseline="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La calidad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679740" y="5451829"/>
        <a:ext cx="3367037" cy="630135"/>
      </dsp:txXfrm>
    </dsp:sp>
    <dsp:sp modelId="{16388F5F-1EBC-4720-9B29-36A52C031FCA}">
      <dsp:nvSpPr>
        <dsp:cNvPr id="0" name=""/>
        <dsp:cNvSpPr/>
      </dsp:nvSpPr>
      <dsp:spPr>
        <a:xfrm>
          <a:off x="7859828" y="0"/>
          <a:ext cx="2321230" cy="515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S. Lorenzo, M. </a:t>
          </a:r>
          <a:r>
            <a:rPr lang="es-EC" sz="1400" b="1" i="0" u="none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Bacigalupe</a:t>
          </a:r>
          <a:r>
            <a:rPr lang="es-EC" sz="1400" b="1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y A. </a:t>
          </a:r>
          <a:r>
            <a:rPr lang="es-EC" sz="1400" b="1" i="0" u="none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Arcelay</a:t>
          </a:r>
          <a:endParaRPr lang="es-EC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874923" y="15095"/>
        <a:ext cx="2291040" cy="485196"/>
      </dsp:txXfrm>
    </dsp:sp>
    <dsp:sp modelId="{856D8159-2D35-4EF0-A454-E456E6B2ED35}">
      <dsp:nvSpPr>
        <dsp:cNvPr id="0" name=""/>
        <dsp:cNvSpPr/>
      </dsp:nvSpPr>
      <dsp:spPr>
        <a:xfrm>
          <a:off x="8091951" y="515386"/>
          <a:ext cx="232123" cy="1017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612"/>
              </a:lnTo>
              <a:lnTo>
                <a:pt x="232123" y="10176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CDBC5-8355-4C93-A53A-400C4963E917}">
      <dsp:nvSpPr>
        <dsp:cNvPr id="0" name=""/>
        <dsp:cNvSpPr/>
      </dsp:nvSpPr>
      <dsp:spPr>
        <a:xfrm>
          <a:off x="8324074" y="1275306"/>
          <a:ext cx="3482786" cy="515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Aplicación de la gestión por procesos a las unidades de atención al usuario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339169" y="1290401"/>
        <a:ext cx="3452596" cy="485196"/>
      </dsp:txXfrm>
    </dsp:sp>
    <dsp:sp modelId="{C01CD48D-CC72-4223-AF22-58DFF676C961}">
      <dsp:nvSpPr>
        <dsp:cNvPr id="0" name=""/>
        <dsp:cNvSpPr/>
      </dsp:nvSpPr>
      <dsp:spPr>
        <a:xfrm>
          <a:off x="8091951" y="515386"/>
          <a:ext cx="232123" cy="1913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252"/>
              </a:lnTo>
              <a:lnTo>
                <a:pt x="232123" y="19132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AD8C4-29F5-482B-9BB7-AF8A40E0B794}">
      <dsp:nvSpPr>
        <dsp:cNvPr id="0" name=""/>
        <dsp:cNvSpPr/>
      </dsp:nvSpPr>
      <dsp:spPr>
        <a:xfrm>
          <a:off x="8324074" y="1954746"/>
          <a:ext cx="3407094" cy="947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08033"/>
              <a:satOff val="21135"/>
              <a:lumOff val="16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 analizó dos hospitales: Fundación Hospital Alcorcón de Madrid y Hospital </a:t>
          </a:r>
          <a:r>
            <a:rPr lang="es-EC" sz="1400" b="0" i="0" u="none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Txagorritxu</a:t>
          </a: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de España describe la aplicación de la gestión de procesos en la unidad de atención al usuario. 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351834" y="1982506"/>
        <a:ext cx="3351574" cy="892266"/>
      </dsp:txXfrm>
    </dsp:sp>
    <dsp:sp modelId="{7F03063C-7D22-43D2-AE29-F1E0C38FE6BD}">
      <dsp:nvSpPr>
        <dsp:cNvPr id="0" name=""/>
        <dsp:cNvSpPr/>
      </dsp:nvSpPr>
      <dsp:spPr>
        <a:xfrm>
          <a:off x="8091951" y="515386"/>
          <a:ext cx="232123" cy="2946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105"/>
              </a:lnTo>
              <a:lnTo>
                <a:pt x="232123" y="29461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9E869-AD55-4A70-8671-E4EFFF6DDFFA}">
      <dsp:nvSpPr>
        <dsp:cNvPr id="0" name=""/>
        <dsp:cNvSpPr/>
      </dsp:nvSpPr>
      <dsp:spPr>
        <a:xfrm>
          <a:off x="8324074" y="3031378"/>
          <a:ext cx="3347524" cy="860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 constituyó un equipo de trabajo con experiencia en gestión de procesos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349269" y="3056573"/>
        <a:ext cx="3297134" cy="809837"/>
      </dsp:txXfrm>
    </dsp:sp>
    <dsp:sp modelId="{27E9703D-FE8E-40C1-AE1B-8AD19E29ECE1}">
      <dsp:nvSpPr>
        <dsp:cNvPr id="0" name=""/>
        <dsp:cNvSpPr/>
      </dsp:nvSpPr>
      <dsp:spPr>
        <a:xfrm>
          <a:off x="8091951" y="515386"/>
          <a:ext cx="232123" cy="3924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935"/>
              </a:lnTo>
              <a:lnTo>
                <a:pt x="232123" y="39249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761BB-4FAA-4952-9614-B02F5C23975C}">
      <dsp:nvSpPr>
        <dsp:cNvPr id="0" name=""/>
        <dsp:cNvSpPr/>
      </dsp:nvSpPr>
      <dsp:spPr>
        <a:xfrm>
          <a:off x="8324074" y="4020452"/>
          <a:ext cx="3341273" cy="839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45858"/>
              <a:satOff val="24978"/>
              <a:lumOff val="20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Variables: gestión de procesos y de gestión de las unidades de atención al usuario hospitalarias. 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348669" y="4045047"/>
        <a:ext cx="3292083" cy="790550"/>
      </dsp:txXfrm>
    </dsp:sp>
    <dsp:sp modelId="{CE7F4C38-5123-4B1D-85CA-CDC97759FE9D}">
      <dsp:nvSpPr>
        <dsp:cNvPr id="0" name=""/>
        <dsp:cNvSpPr/>
      </dsp:nvSpPr>
      <dsp:spPr>
        <a:xfrm>
          <a:off x="8091951" y="515386"/>
          <a:ext cx="232123" cy="484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5040"/>
              </a:lnTo>
              <a:lnTo>
                <a:pt x="232123" y="48450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17728-76DA-4FB5-A99E-4081CB0EC9CC}">
      <dsp:nvSpPr>
        <dsp:cNvPr id="0" name=""/>
        <dsp:cNvSpPr/>
      </dsp:nvSpPr>
      <dsp:spPr>
        <a:xfrm>
          <a:off x="8324074" y="4989039"/>
          <a:ext cx="3341273" cy="742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Dimensiones: Recepción, Tramitación, Gestión, Resolución 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345829" y="5010794"/>
        <a:ext cx="3297763" cy="699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36AE4-E668-4E3F-A27C-3040EF3C2914}">
      <dsp:nvSpPr>
        <dsp:cNvPr id="0" name=""/>
        <dsp:cNvSpPr/>
      </dsp:nvSpPr>
      <dsp:spPr>
        <a:xfrm>
          <a:off x="123291" y="0"/>
          <a:ext cx="5562844" cy="667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kern="1200" smtClean="0">
              <a:latin typeface="HELVETICA" panose="020B0604020202020204" pitchFamily="34" charset="0"/>
              <a:cs typeface="HELVETICA" panose="020B0604020202020204" pitchFamily="34" charset="0"/>
            </a:rPr>
            <a:t>Juan Carlos Marzo, Vicente Martínez-Tur, José Ramos y José M. Peiró</a:t>
          </a:r>
          <a:endParaRPr lang="es-EC" sz="14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2833" y="19542"/>
        <a:ext cx="5523760" cy="628139"/>
      </dsp:txXfrm>
    </dsp:sp>
    <dsp:sp modelId="{9A43A62D-047E-4A4E-8BC4-4BEC710B90B9}">
      <dsp:nvSpPr>
        <dsp:cNvPr id="0" name=""/>
        <dsp:cNvSpPr/>
      </dsp:nvSpPr>
      <dsp:spPr>
        <a:xfrm>
          <a:off x="679576" y="667223"/>
          <a:ext cx="543400" cy="75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917"/>
              </a:lnTo>
              <a:lnTo>
                <a:pt x="543400" y="7539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E4B53-8576-4DE6-96A7-575E81433CA5}">
      <dsp:nvSpPr>
        <dsp:cNvPr id="0" name=""/>
        <dsp:cNvSpPr/>
      </dsp:nvSpPr>
      <dsp:spPr>
        <a:xfrm>
          <a:off x="1222976" y="1132550"/>
          <a:ext cx="4655237" cy="57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La satisfacción del usuario desde el modelo de la confirmación de expectativas: respuesta a algunos interrogantes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239881" y="1149455"/>
        <a:ext cx="4621427" cy="543372"/>
      </dsp:txXfrm>
    </dsp:sp>
    <dsp:sp modelId="{0873066E-3F81-4DDD-BFAB-2F0B2A703974}">
      <dsp:nvSpPr>
        <dsp:cNvPr id="0" name=""/>
        <dsp:cNvSpPr/>
      </dsp:nvSpPr>
      <dsp:spPr>
        <a:xfrm>
          <a:off x="679576" y="667223"/>
          <a:ext cx="543400" cy="1710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415"/>
              </a:lnTo>
              <a:lnTo>
                <a:pt x="543400" y="17104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163D7-E2AC-4AFE-9F49-D745B1EDF1F9}">
      <dsp:nvSpPr>
        <dsp:cNvPr id="0" name=""/>
        <dsp:cNvSpPr/>
      </dsp:nvSpPr>
      <dsp:spPr>
        <a:xfrm>
          <a:off x="1222976" y="2003421"/>
          <a:ext cx="4655237" cy="748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96086"/>
              <a:satOff val="2989"/>
              <a:lumOff val="2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 analizaron a 39 hoteles de 4 y 5 estrellas de la Comunidad Valenciana, España, se entrevistó a 391 personas.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244897" y="2025342"/>
        <a:ext cx="4611395" cy="704593"/>
      </dsp:txXfrm>
    </dsp:sp>
    <dsp:sp modelId="{4CD72A9D-3660-4AD6-9580-7E16677D3CCF}">
      <dsp:nvSpPr>
        <dsp:cNvPr id="0" name=""/>
        <dsp:cNvSpPr/>
      </dsp:nvSpPr>
      <dsp:spPr>
        <a:xfrm>
          <a:off x="679576" y="667223"/>
          <a:ext cx="543400" cy="2689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514"/>
              </a:lnTo>
              <a:lnTo>
                <a:pt x="543400" y="26895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9824C-4C7F-40D6-AD2B-13805E3D36BC}">
      <dsp:nvSpPr>
        <dsp:cNvPr id="0" name=""/>
        <dsp:cNvSpPr/>
      </dsp:nvSpPr>
      <dsp:spPr>
        <a:xfrm>
          <a:off x="1222976" y="2982520"/>
          <a:ext cx="4655237" cy="748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992171"/>
              <a:satOff val="5978"/>
              <a:lumOff val="4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Metodología: Estudios empíricos independientes en servicios que poseían importantes atributos tangibles e intangibles.).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244897" y="3004441"/>
        <a:ext cx="4611395" cy="704593"/>
      </dsp:txXfrm>
    </dsp:sp>
    <dsp:sp modelId="{64C17FDF-639D-4052-BFC5-A33188A71EE5}">
      <dsp:nvSpPr>
        <dsp:cNvPr id="0" name=""/>
        <dsp:cNvSpPr/>
      </dsp:nvSpPr>
      <dsp:spPr>
        <a:xfrm>
          <a:off x="679576" y="667223"/>
          <a:ext cx="543400" cy="3668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8612"/>
              </a:lnTo>
              <a:lnTo>
                <a:pt x="543400" y="36686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B0FC6-DA84-444F-A49E-FFE1602139D6}">
      <dsp:nvSpPr>
        <dsp:cNvPr id="0" name=""/>
        <dsp:cNvSpPr/>
      </dsp:nvSpPr>
      <dsp:spPr>
        <a:xfrm>
          <a:off x="1222976" y="3961618"/>
          <a:ext cx="4655237" cy="748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Variable: Satisfacción del usuario y la Expectativas intangibles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244897" y="3983539"/>
        <a:ext cx="4611395" cy="704593"/>
      </dsp:txXfrm>
    </dsp:sp>
    <dsp:sp modelId="{A68DF56D-6502-45FB-B0B3-9D652C5B91B9}">
      <dsp:nvSpPr>
        <dsp:cNvPr id="0" name=""/>
        <dsp:cNvSpPr/>
      </dsp:nvSpPr>
      <dsp:spPr>
        <a:xfrm>
          <a:off x="679576" y="667223"/>
          <a:ext cx="543400" cy="4647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7710"/>
              </a:lnTo>
              <a:lnTo>
                <a:pt x="543400" y="46477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F0D11-F6E6-48B7-AF15-F9B4CA316F86}">
      <dsp:nvSpPr>
        <dsp:cNvPr id="0" name=""/>
        <dsp:cNvSpPr/>
      </dsp:nvSpPr>
      <dsp:spPr>
        <a:xfrm>
          <a:off x="1222976" y="4940716"/>
          <a:ext cx="4655237" cy="748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984342"/>
              <a:satOff val="11955"/>
              <a:lumOff val="9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Dimensiones: Expectativas tangibles, Rendimiento percibido intangibles, Rendimiento percibido tangibles, Discrepancia, Intención de conducta satisfacción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244897" y="4962637"/>
        <a:ext cx="4611395" cy="704593"/>
      </dsp:txXfrm>
    </dsp:sp>
    <dsp:sp modelId="{94C4515B-AA58-487D-904C-5622DDC008F5}">
      <dsp:nvSpPr>
        <dsp:cNvPr id="0" name=""/>
        <dsp:cNvSpPr/>
      </dsp:nvSpPr>
      <dsp:spPr>
        <a:xfrm>
          <a:off x="6147461" y="0"/>
          <a:ext cx="5562844" cy="667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Rocío Pérez, Verónica Morales, M. Teresa </a:t>
          </a:r>
          <a:r>
            <a:rPr lang="es-EC" sz="1400" b="1" i="0" u="none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Anguera</a:t>
          </a:r>
          <a:r>
            <a:rPr lang="es-EC" sz="1400" b="1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y Antonio Hernández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167003" y="19542"/>
        <a:ext cx="5523760" cy="628139"/>
      </dsp:txXfrm>
    </dsp:sp>
    <dsp:sp modelId="{C2AB1E46-40FA-4C8B-BF83-F4F2351CA3A0}">
      <dsp:nvSpPr>
        <dsp:cNvPr id="0" name=""/>
        <dsp:cNvSpPr/>
      </dsp:nvSpPr>
      <dsp:spPr>
        <a:xfrm>
          <a:off x="6703746" y="667223"/>
          <a:ext cx="438070" cy="84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034"/>
              </a:lnTo>
              <a:lnTo>
                <a:pt x="438070" y="8410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CB253-945C-4159-802E-1241DBF52AF1}">
      <dsp:nvSpPr>
        <dsp:cNvPr id="0" name=""/>
        <dsp:cNvSpPr/>
      </dsp:nvSpPr>
      <dsp:spPr>
        <a:xfrm>
          <a:off x="7141817" y="1132550"/>
          <a:ext cx="4655237" cy="75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480428"/>
              <a:satOff val="14944"/>
              <a:lumOff val="11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Evaluación de la calidad total en servicios municipales deportivos orientados a la población infantil: Aportaciones desde el análisis cualitativo con </a:t>
          </a:r>
          <a:r>
            <a:rPr lang="es-EC" sz="1400" b="0" i="0" u="none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ATLAS.ti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163825" y="1154558"/>
        <a:ext cx="4611221" cy="707399"/>
      </dsp:txXfrm>
    </dsp:sp>
    <dsp:sp modelId="{A9D20010-43F9-4728-81BA-837CB27C1AB4}">
      <dsp:nvSpPr>
        <dsp:cNvPr id="0" name=""/>
        <dsp:cNvSpPr/>
      </dsp:nvSpPr>
      <dsp:spPr>
        <a:xfrm>
          <a:off x="6703746" y="667223"/>
          <a:ext cx="438070" cy="1851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1867"/>
              </a:lnTo>
              <a:lnTo>
                <a:pt x="438070" y="18518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836CF-26ED-4B54-8C71-EBAC5B603E4E}">
      <dsp:nvSpPr>
        <dsp:cNvPr id="0" name=""/>
        <dsp:cNvSpPr/>
      </dsp:nvSpPr>
      <dsp:spPr>
        <a:xfrm>
          <a:off x="7141817" y="2177655"/>
          <a:ext cx="4655237" cy="68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El presente trabajo tiene como objetivo evaluar la calidad total de los servicios deportivos municipales de Alcalá la Real (Jaén)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161818" y="2197656"/>
        <a:ext cx="4615235" cy="642870"/>
      </dsp:txXfrm>
    </dsp:sp>
    <dsp:sp modelId="{F3B44F6D-6088-450C-ACF1-BC35B5BF29DD}">
      <dsp:nvSpPr>
        <dsp:cNvPr id="0" name=""/>
        <dsp:cNvSpPr/>
      </dsp:nvSpPr>
      <dsp:spPr>
        <a:xfrm>
          <a:off x="6703746" y="667223"/>
          <a:ext cx="438070" cy="2765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5402"/>
              </a:lnTo>
              <a:lnTo>
                <a:pt x="438070" y="27654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798CF-DCA7-4F39-9B49-79F076F1FF91}">
      <dsp:nvSpPr>
        <dsp:cNvPr id="0" name=""/>
        <dsp:cNvSpPr/>
      </dsp:nvSpPr>
      <dsp:spPr>
        <a:xfrm>
          <a:off x="7141817" y="3091190"/>
          <a:ext cx="4655237" cy="68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472599"/>
              <a:satOff val="20921"/>
              <a:lumOff val="16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Metodología: cualitativa.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161818" y="3111191"/>
        <a:ext cx="4615235" cy="642870"/>
      </dsp:txXfrm>
    </dsp:sp>
    <dsp:sp modelId="{646E387D-937E-40F4-B0B4-7881306A112E}">
      <dsp:nvSpPr>
        <dsp:cNvPr id="0" name=""/>
        <dsp:cNvSpPr/>
      </dsp:nvSpPr>
      <dsp:spPr>
        <a:xfrm>
          <a:off x="6703746" y="667223"/>
          <a:ext cx="438070" cy="3678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8936"/>
              </a:lnTo>
              <a:lnTo>
                <a:pt x="438070" y="36789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62A7-FA40-46F8-855A-FFF8839B6027}">
      <dsp:nvSpPr>
        <dsp:cNvPr id="0" name=""/>
        <dsp:cNvSpPr/>
      </dsp:nvSpPr>
      <dsp:spPr>
        <a:xfrm>
          <a:off x="7141817" y="4004724"/>
          <a:ext cx="4655237" cy="68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968684"/>
              <a:satOff val="23910"/>
              <a:lumOff val="19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Variable: Calidad de servicios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161818" y="4024725"/>
        <a:ext cx="4615235" cy="642870"/>
      </dsp:txXfrm>
    </dsp:sp>
    <dsp:sp modelId="{1DCA692D-AB34-4C25-B6CD-57EF5A3B4D3F}">
      <dsp:nvSpPr>
        <dsp:cNvPr id="0" name=""/>
        <dsp:cNvSpPr/>
      </dsp:nvSpPr>
      <dsp:spPr>
        <a:xfrm>
          <a:off x="6703746" y="667223"/>
          <a:ext cx="438070" cy="4592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2471"/>
              </a:lnTo>
              <a:lnTo>
                <a:pt x="438070" y="45924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D95FE-622A-48FD-A906-317502CDC5EA}">
      <dsp:nvSpPr>
        <dsp:cNvPr id="0" name=""/>
        <dsp:cNvSpPr/>
      </dsp:nvSpPr>
      <dsp:spPr>
        <a:xfrm>
          <a:off x="7141817" y="4918259"/>
          <a:ext cx="4655237" cy="68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Dimensiones: : Elementos tangibles, Fiabilidad, Capacidad, Seguridad. Atención individualizada</a:t>
          </a:r>
          <a:endParaRPr lang="es-EC" sz="1400" b="0" i="0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161818" y="4938260"/>
        <a:ext cx="4615235" cy="6428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E29B6-728F-44DB-8267-6EA2434A26ED}">
      <dsp:nvSpPr>
        <dsp:cNvPr id="0" name=""/>
        <dsp:cNvSpPr/>
      </dsp:nvSpPr>
      <dsp:spPr>
        <a:xfrm rot="16200000">
          <a:off x="484" y="254440"/>
          <a:ext cx="5417576" cy="4909786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H1: La gestión de los procesos incide en el nivel de satisfacción de los usuarios de la Dirección de Gestión Territorial del GADMUR</a:t>
          </a:r>
          <a:endParaRPr lang="es-EC" sz="2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5400000">
        <a:off x="1113593" y="1354938"/>
        <a:ext cx="4050573" cy="2708788"/>
      </dsp:txXfrm>
    </dsp:sp>
    <dsp:sp modelId="{BF966154-77AD-4D6A-B837-E761BEFB6709}">
      <dsp:nvSpPr>
        <dsp:cNvPr id="0" name=""/>
        <dsp:cNvSpPr/>
      </dsp:nvSpPr>
      <dsp:spPr>
        <a:xfrm rot="5400000">
          <a:off x="6335325" y="247343"/>
          <a:ext cx="5417576" cy="492398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latin typeface="Helvetica" panose="020B0604020202020204" pitchFamily="34" charset="0"/>
              <a:cs typeface="Helvetica" panose="020B0604020202020204" pitchFamily="34" charset="0"/>
            </a:rPr>
            <a:t>Ho: La gestión de los procesos no incide en el nivel de satisfacción de los usuarios de la Dirección de Gestión Territorial del GADMUR</a:t>
          </a:r>
          <a:endParaRPr lang="es-EC" sz="2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-5400000">
        <a:off x="6582124" y="1354939"/>
        <a:ext cx="4062283" cy="27087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AD6BC-D48C-4009-9AF6-7C24920CF49D}">
      <dsp:nvSpPr>
        <dsp:cNvPr id="0" name=""/>
        <dsp:cNvSpPr/>
      </dsp:nvSpPr>
      <dsp:spPr>
        <a:xfrm>
          <a:off x="0" y="0"/>
          <a:ext cx="11895366" cy="1239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b="1" kern="1200" smtClean="0">
              <a:latin typeface="Helvetica" panose="020B0604020202020204" pitchFamily="34" charset="0"/>
              <a:cs typeface="Helvetica" panose="020B0604020202020204" pitchFamily="34" charset="0"/>
            </a:rPr>
            <a:t>Sistema de Variable</a:t>
          </a:r>
          <a:endParaRPr lang="es-EC" sz="5600" kern="1200" dirty="0" smtClean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6306" y="36306"/>
        <a:ext cx="11822754" cy="1166960"/>
      </dsp:txXfrm>
    </dsp:sp>
    <dsp:sp modelId="{C582DF1F-8E26-4D9F-82C0-5913F3F728E9}">
      <dsp:nvSpPr>
        <dsp:cNvPr id="0" name=""/>
        <dsp:cNvSpPr/>
      </dsp:nvSpPr>
      <dsp:spPr>
        <a:xfrm>
          <a:off x="2112" y="1393540"/>
          <a:ext cx="11895366" cy="1239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smtClean="0">
              <a:latin typeface="Helvetica" panose="020B0604020202020204" pitchFamily="34" charset="0"/>
              <a:cs typeface="Helvetica" panose="020B0604020202020204" pitchFamily="34" charset="0"/>
            </a:rPr>
            <a:t>Definición Nominal</a:t>
          </a:r>
          <a:endParaRPr lang="es-EC" sz="2900" kern="120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smtClean="0">
              <a:latin typeface="Helvetica" panose="020B0604020202020204" pitchFamily="34" charset="0"/>
              <a:cs typeface="Helvetica" panose="020B0604020202020204" pitchFamily="34" charset="0"/>
            </a:rPr>
            <a:t>Las variables a utilizar en esta investigación son:</a:t>
          </a:r>
          <a:endParaRPr lang="es-EC" sz="2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8418" y="1429846"/>
        <a:ext cx="11822754" cy="1166960"/>
      </dsp:txXfrm>
    </dsp:sp>
    <dsp:sp modelId="{4214023A-BD26-4706-8956-C8A36295008A}">
      <dsp:nvSpPr>
        <dsp:cNvPr id="0" name=""/>
        <dsp:cNvSpPr/>
      </dsp:nvSpPr>
      <dsp:spPr>
        <a:xfrm>
          <a:off x="2112" y="2785553"/>
          <a:ext cx="11895366" cy="1239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smtClean="0">
              <a:latin typeface="Helvetica" panose="020B0604020202020204" pitchFamily="34" charset="0"/>
              <a:cs typeface="Helvetica" panose="020B0604020202020204" pitchFamily="34" charset="0"/>
            </a:rPr>
            <a:t>Satisfacción de los usuarios y Gestión de los procesos, las cuales se definen como: </a:t>
          </a:r>
          <a:endParaRPr lang="es-EC" sz="2900" kern="1200" dirty="0" smtClean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8418" y="2821859"/>
        <a:ext cx="11822754" cy="1166960"/>
      </dsp:txXfrm>
    </dsp:sp>
    <dsp:sp modelId="{7A843C6C-D47A-4572-905A-2D4E819E8EEA}">
      <dsp:nvSpPr>
        <dsp:cNvPr id="0" name=""/>
        <dsp:cNvSpPr/>
      </dsp:nvSpPr>
      <dsp:spPr>
        <a:xfrm>
          <a:off x="2112" y="4177566"/>
          <a:ext cx="5885881" cy="1239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Satisfacción de los usuarios:</a:t>
          </a:r>
          <a:r>
            <a:rPr lang="es-EC" sz="2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Se define como el </a:t>
          </a:r>
          <a:r>
            <a:rPr lang="es-EC" sz="21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grado</a:t>
          </a:r>
          <a:r>
            <a:rPr lang="es-EC" sz="2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que </a:t>
          </a:r>
          <a:r>
            <a:rPr lang="es-EC" sz="21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experimenta</a:t>
          </a:r>
          <a:r>
            <a:rPr lang="es-EC" sz="2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el usuario después de haber consumido un producto o servicio.</a:t>
          </a:r>
        </a:p>
      </dsp:txBody>
      <dsp:txXfrm>
        <a:off x="38418" y="4213872"/>
        <a:ext cx="5813269" cy="1166960"/>
      </dsp:txXfrm>
    </dsp:sp>
    <dsp:sp modelId="{1D5A7184-37E6-4110-8AD4-1BC03CCD0DF1}">
      <dsp:nvSpPr>
        <dsp:cNvPr id="0" name=""/>
        <dsp:cNvSpPr/>
      </dsp:nvSpPr>
      <dsp:spPr>
        <a:xfrm>
          <a:off x="6011597" y="4177566"/>
          <a:ext cx="5885881" cy="1239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Gestión de los procesos:</a:t>
          </a:r>
          <a:r>
            <a:rPr lang="es-EC" sz="2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Pretende </a:t>
          </a:r>
          <a:r>
            <a:rPr lang="es-EC" sz="21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mejorar</a:t>
          </a:r>
          <a:r>
            <a:rPr lang="es-EC" sz="2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C" sz="21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la eficiencia y eficacia </a:t>
          </a:r>
          <a:r>
            <a:rPr lang="es-EC" sz="2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de la organización para alcanzar los objetivos definidos.</a:t>
          </a:r>
          <a:endParaRPr lang="es-EC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7903" y="4213872"/>
        <a:ext cx="5813269" cy="1166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7E225-9F20-4D14-A9D8-F6DF2FB761A2}">
      <dsp:nvSpPr>
        <dsp:cNvPr id="0" name=""/>
        <dsp:cNvSpPr/>
      </dsp:nvSpPr>
      <dsp:spPr>
        <a:xfrm>
          <a:off x="40601" y="2088730"/>
          <a:ext cx="1814991" cy="907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Helvetica" panose="020B0604020202020204" pitchFamily="34" charset="0"/>
              <a:cs typeface="Helvetica" panose="020B0604020202020204" pitchFamily="34" charset="0"/>
            </a:rPr>
            <a:t>Gestión de los Procesos</a:t>
          </a:r>
        </a:p>
      </dsp:txBody>
      <dsp:txXfrm>
        <a:off x="67181" y="2115310"/>
        <a:ext cx="1761831" cy="854335"/>
      </dsp:txXfrm>
    </dsp:sp>
    <dsp:sp modelId="{82E3044F-8A25-4066-B533-5B1F36516355}">
      <dsp:nvSpPr>
        <dsp:cNvPr id="0" name=""/>
        <dsp:cNvSpPr/>
      </dsp:nvSpPr>
      <dsp:spPr>
        <a:xfrm rot="17350740">
          <a:off x="1113642" y="1482795"/>
          <a:ext cx="22098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09896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3343" y="1443610"/>
        <a:ext cx="110494" cy="110494"/>
      </dsp:txXfrm>
    </dsp:sp>
    <dsp:sp modelId="{0FD736F0-A686-4C32-B606-02C5ECD78783}">
      <dsp:nvSpPr>
        <dsp:cNvPr id="0" name=""/>
        <dsp:cNvSpPr/>
      </dsp:nvSpPr>
      <dsp:spPr>
        <a:xfrm>
          <a:off x="2581589" y="1489"/>
          <a:ext cx="1814991" cy="907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Eficiencia</a:t>
          </a:r>
        </a:p>
      </dsp:txBody>
      <dsp:txXfrm>
        <a:off x="2608169" y="28069"/>
        <a:ext cx="1761831" cy="854335"/>
      </dsp:txXfrm>
    </dsp:sp>
    <dsp:sp modelId="{6238EF42-433D-4D9A-8A94-419307BF8934}">
      <dsp:nvSpPr>
        <dsp:cNvPr id="0" name=""/>
        <dsp:cNvSpPr/>
      </dsp:nvSpPr>
      <dsp:spPr>
        <a:xfrm rot="18289469">
          <a:off x="1582938" y="2004605"/>
          <a:ext cx="127130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1304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86808" y="1988885"/>
        <a:ext cx="63565" cy="63565"/>
      </dsp:txXfrm>
    </dsp:sp>
    <dsp:sp modelId="{72844074-5592-442A-9740-EE6E8D3E48FF}">
      <dsp:nvSpPr>
        <dsp:cNvPr id="0" name=""/>
        <dsp:cNvSpPr/>
      </dsp:nvSpPr>
      <dsp:spPr>
        <a:xfrm>
          <a:off x="2581589" y="1045109"/>
          <a:ext cx="1814991" cy="907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Accesibilidad</a:t>
          </a:r>
        </a:p>
      </dsp:txBody>
      <dsp:txXfrm>
        <a:off x="2608169" y="1071689"/>
        <a:ext cx="1761831" cy="854335"/>
      </dsp:txXfrm>
    </dsp:sp>
    <dsp:sp modelId="{A72159B0-2708-472E-B3C2-E909144ED099}">
      <dsp:nvSpPr>
        <dsp:cNvPr id="0" name=""/>
        <dsp:cNvSpPr/>
      </dsp:nvSpPr>
      <dsp:spPr>
        <a:xfrm>
          <a:off x="1855592" y="2526415"/>
          <a:ext cx="7259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5996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00441" y="2524328"/>
        <a:ext cx="36299" cy="36299"/>
      </dsp:txXfrm>
    </dsp:sp>
    <dsp:sp modelId="{33ACB93C-3D22-45C0-86B6-5F206389B308}">
      <dsp:nvSpPr>
        <dsp:cNvPr id="0" name=""/>
        <dsp:cNvSpPr/>
      </dsp:nvSpPr>
      <dsp:spPr>
        <a:xfrm>
          <a:off x="2581589" y="2088730"/>
          <a:ext cx="1814991" cy="907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Helvetica" panose="020B0604020202020204" pitchFamily="34" charset="0"/>
              <a:cs typeface="Helvetica" panose="020B0604020202020204" pitchFamily="34" charset="0"/>
            </a:rPr>
            <a:t>Profesionalidad</a:t>
          </a:r>
        </a:p>
      </dsp:txBody>
      <dsp:txXfrm>
        <a:off x="2608169" y="2115310"/>
        <a:ext cx="1761831" cy="854335"/>
      </dsp:txXfrm>
    </dsp:sp>
    <dsp:sp modelId="{5FF7A5C6-39E9-44A6-B83B-9A0AF9448AD1}">
      <dsp:nvSpPr>
        <dsp:cNvPr id="0" name=""/>
        <dsp:cNvSpPr/>
      </dsp:nvSpPr>
      <dsp:spPr>
        <a:xfrm rot="3310531">
          <a:off x="1582938" y="3048226"/>
          <a:ext cx="127130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1304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86808" y="3032505"/>
        <a:ext cx="63565" cy="63565"/>
      </dsp:txXfrm>
    </dsp:sp>
    <dsp:sp modelId="{502547A8-FAF5-4B8E-8B4C-0792B03CD206}">
      <dsp:nvSpPr>
        <dsp:cNvPr id="0" name=""/>
        <dsp:cNvSpPr/>
      </dsp:nvSpPr>
      <dsp:spPr>
        <a:xfrm>
          <a:off x="2581589" y="3132350"/>
          <a:ext cx="1814991" cy="907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Tiempo de </a:t>
          </a:r>
          <a:r>
            <a:rPr lang="es-EC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respuesta </a:t>
          </a:r>
          <a:endParaRPr lang="es-EC" sz="1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608169" y="3158930"/>
        <a:ext cx="1761831" cy="854335"/>
      </dsp:txXfrm>
    </dsp:sp>
    <dsp:sp modelId="{D3EA3A1A-E6E6-4D7D-ADB7-66FC228F1555}">
      <dsp:nvSpPr>
        <dsp:cNvPr id="0" name=""/>
        <dsp:cNvSpPr/>
      </dsp:nvSpPr>
      <dsp:spPr>
        <a:xfrm rot="4249260">
          <a:off x="1113642" y="3570036"/>
          <a:ext cx="22098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09896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3343" y="3530850"/>
        <a:ext cx="110494" cy="110494"/>
      </dsp:txXfrm>
    </dsp:sp>
    <dsp:sp modelId="{C3490583-7E16-41C0-BDA8-872D05E2D5CF}">
      <dsp:nvSpPr>
        <dsp:cNvPr id="0" name=""/>
        <dsp:cNvSpPr/>
      </dsp:nvSpPr>
      <dsp:spPr>
        <a:xfrm>
          <a:off x="2581589" y="4175970"/>
          <a:ext cx="1814991" cy="907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Infraestructura</a:t>
          </a:r>
        </a:p>
      </dsp:txBody>
      <dsp:txXfrm>
        <a:off x="2608169" y="4202550"/>
        <a:ext cx="1761831" cy="854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438E0-785E-462F-A694-ABA1D97FE787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ED7C5-15BE-40C1-8AF3-0578E80CD8C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219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766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138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215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877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537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938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8958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040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094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4348714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6285290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9486516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7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8655184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4483798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1371060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613833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6462162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8159475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5149753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8252261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794EC43-990C-43FE-8E4F-844B8DB3FA30}" type="datetimeFigureOut">
              <a:rPr lang="es-EC" smtClean="0"/>
              <a:t>20/06/2018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29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2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2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02547" y="438015"/>
            <a:ext cx="8989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 smtClean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TEMA: LA GESTIÓN DE PROCESOS OPERATIVOS Y SU INCIDENCIA EN LA SATISFACCIÓN DE LOS USUARIOS DE LOS SERVICIOS DE LA DIRECCIÓN DE GESTIÓN TERRITORIAL DEL GAD MUNICIPAL DEL CANTÓN RUMIÑAHUI AL AÑO 2017</a:t>
            </a:r>
            <a:endParaRPr lang="es-EC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09115" y="4641588"/>
            <a:ext cx="8023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 smtClean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AUTORA: DANIELA ALEXANDRA OÑA LLUMIQUINGA</a:t>
            </a:r>
            <a:endParaRPr lang="es-EC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88515" y="3595769"/>
            <a:ext cx="507408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000" b="1" dirty="0" smtClean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CARRERA DE INGENIERÍA COMERCIAL</a:t>
            </a:r>
            <a:endParaRPr lang="es-EC" sz="16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91204701"/>
              </p:ext>
            </p:extLst>
          </p:nvPr>
        </p:nvGraphicFramePr>
        <p:xfrm>
          <a:off x="203199" y="563550"/>
          <a:ext cx="118995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31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379" y="4270873"/>
            <a:ext cx="3108598" cy="1317759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012837" y="-21863"/>
            <a:ext cx="4775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Sistema de Variables</a:t>
            </a:r>
            <a:endParaRPr lang="es-EC" sz="36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1269905" y="717233"/>
            <a:ext cx="10636537" cy="5084956"/>
            <a:chOff x="1538869" y="624468"/>
            <a:chExt cx="10636537" cy="5084956"/>
          </a:xfrm>
        </p:grpSpPr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2706412952"/>
                </p:ext>
              </p:extLst>
            </p:nvPr>
          </p:nvGraphicFramePr>
          <p:xfrm>
            <a:off x="1538869" y="624468"/>
            <a:ext cx="4437182" cy="50849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4" name="Grupo 3"/>
            <p:cNvGrpSpPr/>
            <p:nvPr/>
          </p:nvGrpSpPr>
          <p:grpSpPr>
            <a:xfrm>
              <a:off x="7162514" y="624468"/>
              <a:ext cx="4412897" cy="5075843"/>
              <a:chOff x="14286" y="-134751"/>
              <a:chExt cx="2933702" cy="3422054"/>
            </a:xfrm>
          </p:grpSpPr>
          <p:cxnSp>
            <p:nvCxnSpPr>
              <p:cNvPr id="16" name="Conector recto 15"/>
              <p:cNvCxnSpPr>
                <a:stCxn id="10" idx="1"/>
                <a:endCxn id="11" idx="3"/>
              </p:cNvCxnSpPr>
              <p:nvPr/>
            </p:nvCxnSpPr>
            <p:spPr>
              <a:xfrm flipH="1" flipV="1">
                <a:off x="1265589" y="168474"/>
                <a:ext cx="376243" cy="13695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>
                <a:stCxn id="10" idx="1"/>
              </p:cNvCxnSpPr>
              <p:nvPr/>
            </p:nvCxnSpPr>
            <p:spPr>
              <a:xfrm flipH="1" flipV="1">
                <a:off x="1133475" y="680388"/>
                <a:ext cx="508356" cy="85764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>
                <a:stCxn id="10" idx="1"/>
              </p:cNvCxnSpPr>
              <p:nvPr/>
            </p:nvCxnSpPr>
            <p:spPr>
              <a:xfrm flipH="1">
                <a:off x="1133476" y="1538036"/>
                <a:ext cx="508355" cy="14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/>
              <p:cNvCxnSpPr>
                <a:stCxn id="10" idx="1"/>
                <a:endCxn id="15" idx="3"/>
              </p:cNvCxnSpPr>
              <p:nvPr/>
            </p:nvCxnSpPr>
            <p:spPr>
              <a:xfrm flipH="1">
                <a:off x="1284781" y="1538036"/>
                <a:ext cx="357050" cy="144604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ángulo redondeado 9"/>
              <p:cNvSpPr/>
              <p:nvPr/>
            </p:nvSpPr>
            <p:spPr>
              <a:xfrm>
                <a:off x="1641831" y="1212654"/>
                <a:ext cx="1306157" cy="65076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Satisfacción al usuario</a:t>
                </a:r>
                <a:endParaRPr lang="es-EC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" name="Rectángulo redondeado 10"/>
              <p:cNvSpPr/>
              <p:nvPr/>
            </p:nvSpPr>
            <p:spPr>
              <a:xfrm>
                <a:off x="14286" y="-134751"/>
                <a:ext cx="1251303" cy="60645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20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Fiabilidad</a:t>
                </a:r>
                <a:endParaRPr lang="es-EC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>
                <a:off x="23814" y="528306"/>
                <a:ext cx="1232251" cy="60645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2000" dirty="0" smtClean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Expectativas</a:t>
                </a:r>
                <a:endParaRPr lang="es-EC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" name="Rectángulo redondeado 12"/>
              <p:cNvSpPr/>
              <p:nvPr/>
            </p:nvSpPr>
            <p:spPr>
              <a:xfrm>
                <a:off x="19050" y="1256967"/>
                <a:ext cx="1232251" cy="60645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es-EC" dirty="0" smtClean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Tiempo de espera</a:t>
                </a:r>
                <a:endParaRPr lang="es-EC" sz="16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" name="Rectángulo redondeado 13"/>
              <p:cNvSpPr/>
              <p:nvPr/>
            </p:nvSpPr>
            <p:spPr>
              <a:xfrm>
                <a:off x="23814" y="1936553"/>
                <a:ext cx="1232251" cy="60645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2000" dirty="0" smtClean="0">
                    <a:solidFill>
                      <a:srgbClr val="000000"/>
                    </a:solidFill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Confianza</a:t>
                </a:r>
                <a:endParaRPr lang="es-EC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" name="Rectángulo redondeado 14"/>
              <p:cNvSpPr/>
              <p:nvPr/>
            </p:nvSpPr>
            <p:spPr>
              <a:xfrm>
                <a:off x="33339" y="2680853"/>
                <a:ext cx="1251443" cy="60645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20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Elemento Tangible</a:t>
                </a:r>
                <a:endParaRPr lang="es-EC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9" name="Conector recto 18"/>
              <p:cNvCxnSpPr>
                <a:stCxn id="10" idx="1"/>
                <a:endCxn id="14" idx="3"/>
              </p:cNvCxnSpPr>
              <p:nvPr/>
            </p:nvCxnSpPr>
            <p:spPr>
              <a:xfrm flipH="1">
                <a:off x="1256065" y="1538036"/>
                <a:ext cx="385767" cy="70174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Conector recto de flecha 4"/>
            <p:cNvCxnSpPr/>
            <p:nvPr/>
          </p:nvCxnSpPr>
          <p:spPr>
            <a:xfrm flipV="1">
              <a:off x="5958919" y="3069060"/>
              <a:ext cx="1239416" cy="2167846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de flecha 5"/>
            <p:cNvCxnSpPr/>
            <p:nvPr/>
          </p:nvCxnSpPr>
          <p:spPr>
            <a:xfrm flipV="1">
              <a:off x="5958919" y="2161948"/>
              <a:ext cx="1239213" cy="210634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de flecha 6"/>
            <p:cNvCxnSpPr/>
            <p:nvPr/>
          </p:nvCxnSpPr>
          <p:spPr>
            <a:xfrm>
              <a:off x="5911880" y="3105667"/>
              <a:ext cx="1250634" cy="110698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/>
            <p:cNvCxnSpPr>
              <a:endCxn id="15" idx="1"/>
            </p:cNvCxnSpPr>
            <p:nvPr/>
          </p:nvCxnSpPr>
          <p:spPr>
            <a:xfrm>
              <a:off x="5924655" y="1025912"/>
              <a:ext cx="1266518" cy="4224634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 flipV="1">
              <a:off x="5924655" y="1270209"/>
              <a:ext cx="1216370" cy="891738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/>
            <p:cNvSpPr txBox="1"/>
            <p:nvPr/>
          </p:nvSpPr>
          <p:spPr>
            <a:xfrm>
              <a:off x="1551239" y="2161947"/>
              <a:ext cx="2457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V. Independiente</a:t>
              </a:r>
              <a:endParaRPr lang="es-EC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9718130" y="1977565"/>
              <a:ext cx="2457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V. Dependiente</a:t>
              </a:r>
              <a:endParaRPr lang="es-EC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0" y="3730585"/>
            <a:ext cx="2291984" cy="24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5894050" y="574700"/>
          <a:ext cx="50378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/>
          </p:nvPr>
        </p:nvGraphicFramePr>
        <p:xfrm>
          <a:off x="0" y="888129"/>
          <a:ext cx="50961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174558" y="675061"/>
            <a:ext cx="719492" cy="551386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C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TIPOLOGÍA</a:t>
            </a:r>
            <a:endParaRPr lang="es-EC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86302" y="2812632"/>
            <a:ext cx="2498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b="1" u="sng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Analiza la realidad objetiva</a:t>
            </a:r>
            <a:endParaRPr lang="es-EC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916149"/>
            <a:ext cx="343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b="1" u="sng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Bondades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Helvetica" panose="020B0604020202020204" pitchFamily="34" charset="0"/>
                <a:cs typeface="Helvetica" panose="020B0604020202020204" pitchFamily="34" charset="0"/>
              </a:rPr>
              <a:t>Generación de </a:t>
            </a:r>
            <a:endParaRPr lang="es-EC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s-EC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C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resultados</a:t>
            </a:r>
            <a:endParaRPr lang="es-EC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32874" y="1019383"/>
            <a:ext cx="300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b="1" u="sng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Características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Utiliza estadística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Análisis causa-efecto</a:t>
            </a:r>
            <a:endParaRPr lang="es-EC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8755" y="862199"/>
            <a:ext cx="2030626" cy="16085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55" y="4724127"/>
            <a:ext cx="2222809" cy="122265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" y="-36428"/>
            <a:ext cx="12192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MARCO METODOLÓGICO</a:t>
            </a:r>
            <a:endParaRPr lang="es-EC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259" y="2879574"/>
            <a:ext cx="1563981" cy="11083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715250" y="570659"/>
            <a:ext cx="4476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2000" dirty="0"/>
              <a:t>Para el cálculo de la muestra se aplicara la fórmula de una población </a:t>
            </a:r>
            <a:r>
              <a:rPr lang="es-EC" sz="2000" dirty="0" smtClean="0"/>
              <a:t>finita:</a:t>
            </a:r>
            <a:endParaRPr lang="es-EC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82137" y="720090"/>
          <a:ext cx="6742770" cy="542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557896" y="3667992"/>
                <a:ext cx="6096000" cy="23030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0,5∗0,5</m:t>
                          </m:r>
                          <m: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450</m:t>
                          </m:r>
                        </m:num>
                        <m:den>
                          <m:d>
                            <m:dPr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0,05</m:t>
                                  </m:r>
                                </m:e>
                                <m:sup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45</m:t>
                                  </m:r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0−1</m:t>
                                  </m:r>
                                </m:e>
                              </m:d>
                            </m:e>
                          </m:d>
                          <m: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0,5∗0,5</m:t>
                          </m:r>
                        </m:den>
                      </m:f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=207 </m:t>
                      </m:r>
                      <m:r>
                        <a:rPr lang="es-EC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𝑢𝑠𝑢𝑎𝑟𝑖𝑜𝑠</m:t>
                      </m:r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encuesta se aplicará a 207 usuarios.</a:t>
                </a:r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96" y="3667992"/>
                <a:ext cx="6096000" cy="2303003"/>
              </a:xfrm>
              <a:prstGeom prst="rect">
                <a:avLst/>
              </a:prstGeom>
              <a:blipFill rotWithShape="0">
                <a:blip r:embed="rId9"/>
                <a:stretch>
                  <a:fillRect b="-159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7619669" y="1732645"/>
                <a:ext cx="4381136" cy="1423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C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d>
                          <m:dPr>
                            <m:ctrlP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669" y="1732645"/>
                <a:ext cx="4381136" cy="14239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7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1165" y="1766054"/>
            <a:ext cx="1171083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ANÁLISIS E INTERPRETACIÓN </a:t>
            </a:r>
            <a:endParaRPr lang="es-EC" sz="6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r>
              <a:rPr lang="es-EC" sz="6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</a:p>
          <a:p>
            <a:pPr lvl="0" algn="ctr"/>
            <a:r>
              <a:rPr lang="es-EC" sz="6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  <a:endParaRPr lang="es-EC" sz="6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825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/>
          <a:stretch/>
        </p:blipFill>
        <p:spPr bwMode="auto">
          <a:xfrm>
            <a:off x="4406498" y="673749"/>
            <a:ext cx="3915177" cy="275750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5183"/>
            <a:ext cx="3845157" cy="307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11" y="3723385"/>
            <a:ext cx="4057936" cy="313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47" y="3785183"/>
            <a:ext cx="3886053" cy="301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/>
          <a:stretch/>
        </p:blipFill>
        <p:spPr bwMode="auto">
          <a:xfrm>
            <a:off x="89226" y="304291"/>
            <a:ext cx="4301544" cy="302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69" y="304291"/>
            <a:ext cx="3756331" cy="30319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1566298" y="1694356"/>
            <a:ext cx="1183337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38100" algn="ctr">
              <a:lnSpc>
                <a:spcPts val="1600"/>
              </a:lnSpc>
              <a:spcAft>
                <a:spcPts val="0"/>
              </a:spcAft>
            </a:pPr>
            <a:r>
              <a:rPr lang="es-EC" sz="2400" dirty="0" smtClean="0">
                <a:effectLst/>
              </a:rPr>
              <a:t>56,5%</a:t>
            </a:r>
            <a:endParaRPr lang="es-EC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1994" y="1644104"/>
            <a:ext cx="1156087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ct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43,5%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47525" y="1206115"/>
            <a:ext cx="700833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smtClean="0">
                <a:effectLst/>
              </a:rPr>
              <a:t>1%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65865" y="1842778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53,6%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597807" y="1846124"/>
            <a:ext cx="1156087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45,4%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790926" y="748458"/>
            <a:ext cx="76815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000" dirty="0" smtClean="0">
                <a:effectLst/>
              </a:rPr>
              <a:t>7,7%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175005" y="1858087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30,9%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790926" y="2797080"/>
            <a:ext cx="1024639" cy="32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400" dirty="0" smtClean="0">
                <a:effectLst/>
              </a:rPr>
              <a:t>12,6%</a:t>
            </a:r>
            <a:endParaRPr lang="es-EC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686894" y="2228478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28,0%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763838" y="1080276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20,8%</a:t>
            </a:r>
            <a:endParaRPr lang="es-EC" sz="2800" dirty="0"/>
          </a:p>
        </p:txBody>
      </p:sp>
      <p:sp>
        <p:nvSpPr>
          <p:cNvPr id="18" name="Rectángulo 17"/>
          <p:cNvSpPr/>
          <p:nvPr/>
        </p:nvSpPr>
        <p:spPr>
          <a:xfrm>
            <a:off x="1720690" y="5061568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58%</a:t>
            </a:r>
            <a:endParaRPr lang="es-EC" sz="2800" dirty="0"/>
          </a:p>
        </p:txBody>
      </p:sp>
      <p:sp>
        <p:nvSpPr>
          <p:cNvPr id="19" name="Rectángulo 18"/>
          <p:cNvSpPr/>
          <p:nvPr/>
        </p:nvSpPr>
        <p:spPr>
          <a:xfrm>
            <a:off x="495341" y="5059981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42%</a:t>
            </a:r>
            <a:endParaRPr lang="es-EC" sz="2800" dirty="0"/>
          </a:p>
        </p:txBody>
      </p:sp>
      <p:sp>
        <p:nvSpPr>
          <p:cNvPr id="20" name="Rectángulo 19"/>
          <p:cNvSpPr/>
          <p:nvPr/>
        </p:nvSpPr>
        <p:spPr>
          <a:xfrm>
            <a:off x="5856756" y="4946527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smtClean="0">
                <a:effectLst/>
              </a:rPr>
              <a:t>23,2%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474141" y="5788510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46,9%</a:t>
            </a:r>
            <a:endParaRPr lang="es-EC" sz="2800" dirty="0"/>
          </a:p>
        </p:txBody>
      </p:sp>
      <p:sp>
        <p:nvSpPr>
          <p:cNvPr id="22" name="Rectángulo 21"/>
          <p:cNvSpPr/>
          <p:nvPr/>
        </p:nvSpPr>
        <p:spPr>
          <a:xfrm>
            <a:off x="4438262" y="5434166"/>
            <a:ext cx="973343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6,3%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518938" y="4795872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/>
              </a:rPr>
              <a:t>9,2%</a:t>
            </a:r>
            <a:endParaRPr lang="es-EC" sz="2400" dirty="0"/>
          </a:p>
        </p:txBody>
      </p:sp>
      <p:sp>
        <p:nvSpPr>
          <p:cNvPr id="24" name="Rectángulo 23"/>
          <p:cNvSpPr/>
          <p:nvPr/>
        </p:nvSpPr>
        <p:spPr>
          <a:xfrm>
            <a:off x="4752248" y="4427372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14,5%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727671" y="4292435"/>
            <a:ext cx="1024639" cy="32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400" dirty="0" smtClean="0">
                <a:effectLst/>
              </a:rPr>
              <a:t>12,1%</a:t>
            </a:r>
            <a:endParaRPr lang="es-EC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0068329" y="5596812"/>
            <a:ext cx="1024639" cy="32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400" dirty="0" smtClean="0">
                <a:effectLst/>
              </a:rPr>
              <a:t>34,3%</a:t>
            </a:r>
            <a:endParaRPr lang="es-EC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686894" y="5625417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40,6%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9048046" y="4143460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13%</a:t>
            </a:r>
            <a:endParaRPr lang="es-EC" sz="2800" dirty="0"/>
          </a:p>
        </p:txBody>
      </p:sp>
      <p:sp>
        <p:nvSpPr>
          <p:cNvPr id="30" name="Rectángulo 29"/>
          <p:cNvSpPr/>
          <p:nvPr/>
        </p:nvSpPr>
        <p:spPr>
          <a:xfrm>
            <a:off x="-25120" y="11580"/>
            <a:ext cx="3918894" cy="48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interés que demostró el servidor público para resolver el trámite, fue: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059439" y="4775"/>
            <a:ext cx="4437190" cy="6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información que recibió para la realización de su trámite o para la  recepción de su servicio, </a:t>
            </a:r>
            <a:r>
              <a:rPr lang="es-EC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fue:</a:t>
            </a:r>
            <a:endParaRPr lang="es-EC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8273106" y="-4597"/>
            <a:ext cx="3918894" cy="48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El tiempo que esperó para realizar el trámite, fue:</a:t>
            </a:r>
            <a:endParaRPr lang="es-EC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-8312" y="3471440"/>
            <a:ext cx="3918894" cy="48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La confianza que me transmitió el servidor público, fue:</a:t>
            </a:r>
            <a:endParaRPr lang="es-EC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8273106" y="3313667"/>
            <a:ext cx="3918894" cy="67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La cantidad de requisitos que me solicitaron para realizar el/los trámites, fueron:</a:t>
            </a:r>
            <a:endParaRPr lang="es-EC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146303" y="3341092"/>
            <a:ext cx="3985178" cy="67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Los medios (página web del municipio, volantes) para difundir la información sobre los diferentes trámites, fueron: </a:t>
            </a:r>
            <a:endParaRPr lang="es-EC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845157" y="5788510"/>
            <a:ext cx="545613" cy="1069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2551688" y="2797080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Fiabilidad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079236" y="2848748"/>
            <a:ext cx="125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Expectativa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10994413" y="2699796"/>
            <a:ext cx="118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</a:p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espera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6788383" y="6245050"/>
            <a:ext cx="1865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solidFill>
                  <a:schemeClr val="tx2">
                    <a:lumMod val="75000"/>
                  </a:schemeClr>
                </a:solidFill>
              </a:rPr>
              <a:t>Elemento Tangible</a:t>
            </a:r>
            <a:endParaRPr lang="es-EC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11020449" y="6236587"/>
            <a:ext cx="1062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Eficiencia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2653519" y="6245050"/>
            <a:ext cx="1104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Confianza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9" y="3551797"/>
            <a:ext cx="4353164" cy="342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/>
          <a:stretch/>
        </p:blipFill>
        <p:spPr bwMode="auto">
          <a:xfrm>
            <a:off x="0" y="183587"/>
            <a:ext cx="4261754" cy="332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17" y="177110"/>
            <a:ext cx="4247404" cy="326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59" y="335280"/>
            <a:ext cx="4026141" cy="310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90" y="3615453"/>
            <a:ext cx="4365791" cy="32224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887235" y="1275602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28%</a:t>
            </a:r>
            <a:endParaRPr lang="es-EC" sz="2800" dirty="0"/>
          </a:p>
        </p:txBody>
      </p:sp>
      <p:sp>
        <p:nvSpPr>
          <p:cNvPr id="10" name="Rectángulo 9"/>
          <p:cNvSpPr/>
          <p:nvPr/>
        </p:nvSpPr>
        <p:spPr>
          <a:xfrm>
            <a:off x="1134464" y="2567779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smtClean="0">
                <a:effectLst/>
              </a:rPr>
              <a:t>40,6%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4314" y="1717097"/>
            <a:ext cx="1024639" cy="32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400" dirty="0" smtClean="0">
                <a:effectLst/>
              </a:rPr>
              <a:t>18,4%</a:t>
            </a:r>
            <a:endParaRPr lang="es-EC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00028" y="761772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13%</a:t>
            </a:r>
            <a:endParaRPr lang="es-EC" sz="2800" dirty="0"/>
          </a:p>
        </p:txBody>
      </p:sp>
      <p:sp>
        <p:nvSpPr>
          <p:cNvPr id="13" name="Rectángulo 12"/>
          <p:cNvSpPr/>
          <p:nvPr/>
        </p:nvSpPr>
        <p:spPr>
          <a:xfrm>
            <a:off x="5955383" y="1703568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40,6%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562666" y="2971841"/>
            <a:ext cx="1024639" cy="32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400" dirty="0" smtClean="0">
                <a:effectLst/>
              </a:rPr>
              <a:t>11,6%</a:t>
            </a:r>
            <a:endParaRPr lang="es-EC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571462" y="2226788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25,6%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52717" y="1296233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22,2%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823544" y="1537212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64,3%</a:t>
            </a:r>
            <a:endParaRPr lang="es-EC" sz="2800" dirty="0"/>
          </a:p>
        </p:txBody>
      </p:sp>
      <p:sp>
        <p:nvSpPr>
          <p:cNvPr id="18" name="Rectángulo 17"/>
          <p:cNvSpPr/>
          <p:nvPr/>
        </p:nvSpPr>
        <p:spPr>
          <a:xfrm>
            <a:off x="8574147" y="1509168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35,7%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920866" y="4523439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30%</a:t>
            </a:r>
            <a:endParaRPr lang="es-EC" sz="2800" dirty="0"/>
          </a:p>
        </p:txBody>
      </p:sp>
      <p:sp>
        <p:nvSpPr>
          <p:cNvPr id="20" name="Rectángulo 19"/>
          <p:cNvSpPr/>
          <p:nvPr/>
        </p:nvSpPr>
        <p:spPr>
          <a:xfrm>
            <a:off x="1308953" y="5876498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37,2%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5070" y="5549074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/>
              </a:rPr>
              <a:t>3,9%</a:t>
            </a:r>
            <a:endParaRPr lang="es-EC" sz="2400" dirty="0"/>
          </a:p>
        </p:txBody>
      </p:sp>
      <p:sp>
        <p:nvSpPr>
          <p:cNvPr id="22" name="Rectángulo 21"/>
          <p:cNvSpPr/>
          <p:nvPr/>
        </p:nvSpPr>
        <p:spPr>
          <a:xfrm>
            <a:off x="161442" y="4787675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15,9%</a:t>
            </a:r>
            <a:endParaRPr lang="es-EC" sz="2800" dirty="0"/>
          </a:p>
        </p:txBody>
      </p:sp>
      <p:sp>
        <p:nvSpPr>
          <p:cNvPr id="23" name="Rectángulo 22"/>
          <p:cNvSpPr/>
          <p:nvPr/>
        </p:nvSpPr>
        <p:spPr>
          <a:xfrm>
            <a:off x="960724" y="4111146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effectLst/>
              </a:rPr>
              <a:t>13%</a:t>
            </a:r>
            <a:endParaRPr lang="es-EC" sz="2800" dirty="0"/>
          </a:p>
        </p:txBody>
      </p:sp>
      <p:sp>
        <p:nvSpPr>
          <p:cNvPr id="24" name="Rectángulo 23"/>
          <p:cNvSpPr/>
          <p:nvPr/>
        </p:nvSpPr>
        <p:spPr>
          <a:xfrm>
            <a:off x="5807111" y="4111146"/>
            <a:ext cx="869149" cy="32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400" dirty="0" smtClean="0">
                <a:effectLst/>
              </a:rPr>
              <a:t>5,3%</a:t>
            </a:r>
            <a:endParaRPr lang="es-EC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009262" y="5633139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60,4%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719863" y="4760087"/>
            <a:ext cx="1156086" cy="340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r">
              <a:lnSpc>
                <a:spcPts val="1600"/>
              </a:lnSpc>
              <a:spcAft>
                <a:spcPts val="0"/>
              </a:spcAft>
            </a:pPr>
            <a:r>
              <a:rPr lang="es-EC" sz="2800" dirty="0" smtClean="0">
                <a:effectLst/>
              </a:rPr>
              <a:t>34,3%</a:t>
            </a:r>
            <a:endParaRPr lang="es-EC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10" y="3907599"/>
            <a:ext cx="2686050" cy="1704975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-25121" y="11580"/>
            <a:ext cx="4179237" cy="48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El tiempo que se demoró el servidor público en despachar el trámite solicitado, fue:</a:t>
            </a:r>
            <a:endParaRPr lang="es-EC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111815" y="25511"/>
            <a:ext cx="4179237" cy="48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La modalidad de atención de un solo servidor público para todos los trámites, le pareció:</a:t>
            </a:r>
            <a:endParaRPr lang="es-EC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273497" y="53185"/>
            <a:ext cx="3918504" cy="617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</a:rPr>
              <a:t>La claridad de los procesos </a:t>
            </a:r>
            <a:r>
              <a:rPr lang="es-EC" sz="1400" dirty="0" smtClean="0">
                <a:solidFill>
                  <a:schemeClr val="tx1"/>
                </a:solidFill>
              </a:rPr>
              <a:t>y procedimientos </a:t>
            </a:r>
            <a:r>
              <a:rPr lang="es-EC" sz="1400" dirty="0">
                <a:solidFill>
                  <a:schemeClr val="tx1"/>
                </a:solidFill>
              </a:rPr>
              <a:t>de los trámites, demostrado por el servidor público, fue:</a:t>
            </a:r>
            <a:endParaRPr lang="es-EC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6208" y="3317232"/>
            <a:ext cx="4179237" cy="445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El espacio (físico) destinado para procesar su trámite, fue: </a:t>
            </a:r>
            <a:endParaRPr lang="es-EC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326299" y="3327619"/>
            <a:ext cx="4179237" cy="48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En términos generales. El servicio  que brindó el servidor público, fue:</a:t>
            </a:r>
            <a:endParaRPr lang="es-EC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980483" y="2836294"/>
            <a:ext cx="1463339" cy="40158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kern="12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Accesibilidad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2766252" y="6971560"/>
            <a:ext cx="1641749" cy="426575"/>
            <a:chOff x="2581589" y="4175970"/>
            <a:chExt cx="1814991" cy="907495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46" name="Rectángulo redondeado 45"/>
            <p:cNvSpPr/>
            <p:nvPr/>
          </p:nvSpPr>
          <p:spPr>
            <a:xfrm>
              <a:off x="2581589" y="4175970"/>
              <a:ext cx="1814991" cy="907495"/>
            </a:xfrm>
            <a:prstGeom prst="roundRect">
              <a:avLst>
                <a:gd name="adj" fmla="val 10000"/>
              </a:avLst>
            </a:prstGeom>
            <a:grpFill/>
            <a:ln w="28575">
              <a:noFill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7" name="Rectángulo 46"/>
            <p:cNvSpPr/>
            <p:nvPr/>
          </p:nvSpPr>
          <p:spPr>
            <a:xfrm>
              <a:off x="2608169" y="4202550"/>
              <a:ext cx="1761831" cy="85433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Infraestructura</a:t>
              </a:r>
            </a:p>
          </p:txBody>
        </p:sp>
      </p:grpSp>
      <p:sp>
        <p:nvSpPr>
          <p:cNvPr id="50" name="Rectángulo 49"/>
          <p:cNvSpPr/>
          <p:nvPr/>
        </p:nvSpPr>
        <p:spPr>
          <a:xfrm>
            <a:off x="2958925" y="2790405"/>
            <a:ext cx="1425033" cy="40158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kern="12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Tiempo de </a:t>
            </a:r>
            <a:r>
              <a:rPr lang="es-EC" sz="1400" kern="1200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respuesta </a:t>
            </a:r>
            <a:endParaRPr lang="es-EC" sz="1400" kern="12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658577" y="2766651"/>
            <a:ext cx="1638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Profesionalidad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57369" y="6282552"/>
            <a:ext cx="158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7165348" y="6278216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3441" y="0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Comprobación de </a:t>
            </a:r>
            <a:r>
              <a:rPr lang="es-EC" sz="3600" b="1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Hipótesis</a:t>
            </a:r>
            <a:endParaRPr lang="es-EC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4939" t="26656" r="31768" b="44973"/>
          <a:stretch/>
        </p:blipFill>
        <p:spPr>
          <a:xfrm>
            <a:off x="127494" y="542750"/>
            <a:ext cx="5278894" cy="31874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5122" t="23790" r="31403" b="41019"/>
          <a:stretch/>
        </p:blipFill>
        <p:spPr>
          <a:xfrm>
            <a:off x="6567054" y="611694"/>
            <a:ext cx="5329879" cy="3049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4939" t="61057" r="31768" b="15731"/>
          <a:stretch/>
        </p:blipFill>
        <p:spPr>
          <a:xfrm>
            <a:off x="127493" y="4042804"/>
            <a:ext cx="6439561" cy="25242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5122" t="64882" r="36050" b="11914"/>
          <a:stretch/>
        </p:blipFill>
        <p:spPr>
          <a:xfrm>
            <a:off x="6583711" y="3926540"/>
            <a:ext cx="5608289" cy="25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0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227" t="23422" r="31818" b="39261"/>
          <a:stretch/>
        </p:blipFill>
        <p:spPr>
          <a:xfrm>
            <a:off x="0" y="190451"/>
            <a:ext cx="5968542" cy="37999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5227" t="21804" r="27273" b="45904"/>
          <a:stretch/>
        </p:blipFill>
        <p:spPr>
          <a:xfrm>
            <a:off x="6223458" y="121176"/>
            <a:ext cx="5968542" cy="37999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678" t="65857" r="36163" b="10527"/>
          <a:stretch/>
        </p:blipFill>
        <p:spPr>
          <a:xfrm>
            <a:off x="0" y="3990359"/>
            <a:ext cx="5749770" cy="28676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r="8144"/>
          <a:stretch/>
        </p:blipFill>
        <p:spPr>
          <a:xfrm>
            <a:off x="7267804" y="3981832"/>
            <a:ext cx="4924196" cy="28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080" t="23678" r="31290" b="39241"/>
          <a:stretch/>
        </p:blipFill>
        <p:spPr>
          <a:xfrm>
            <a:off x="0" y="775162"/>
            <a:ext cx="7085384" cy="43925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080" t="65895" r="35966" b="8336"/>
          <a:stretch/>
        </p:blipFill>
        <p:spPr>
          <a:xfrm>
            <a:off x="7013337" y="2479355"/>
            <a:ext cx="5178663" cy="25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07471470"/>
              </p:ext>
            </p:extLst>
          </p:nvPr>
        </p:nvGraphicFramePr>
        <p:xfrm>
          <a:off x="-402107" y="656823"/>
          <a:ext cx="10408992" cy="543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4411293" y="-51063"/>
            <a:ext cx="3260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CONTENIDO</a:t>
            </a:r>
            <a:endParaRPr lang="es-E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9826580" y="1076996"/>
            <a:ext cx="2034864" cy="4130899"/>
            <a:chOff x="10006884" y="1308815"/>
            <a:chExt cx="2034864" cy="413089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4"/>
            <a:stretch/>
          </p:blipFill>
          <p:spPr>
            <a:xfrm>
              <a:off x="10006885" y="1308815"/>
              <a:ext cx="2034863" cy="4130899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10006885" y="1468192"/>
              <a:ext cx="321971" cy="270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006884" y="3239036"/>
              <a:ext cx="321971" cy="270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3560306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87" y="2895510"/>
            <a:ext cx="6936058" cy="312289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02507" y="465380"/>
            <a:ext cx="4972835" cy="1008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6000" b="1" kern="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PROPUESTA</a:t>
            </a:r>
            <a:endParaRPr lang="es-EC" sz="7200" b="1" kern="0" dirty="0">
              <a:solidFill>
                <a:srgbClr val="2E74B5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6836" y="1277320"/>
            <a:ext cx="1166417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4400" b="1" kern="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Tem</a:t>
            </a:r>
            <a:r>
              <a:rPr lang="es-EC" sz="4400" b="1" kern="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</a:t>
            </a:r>
            <a:r>
              <a:rPr lang="es-EC" sz="5400" b="1" kern="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</a:t>
            </a:r>
            <a:r>
              <a:rPr lang="es-EC" sz="4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Manual </a:t>
            </a:r>
            <a:r>
              <a:rPr lang="es-EC" sz="4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 </a:t>
            </a:r>
            <a:r>
              <a:rPr lang="es-EC" sz="4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Procesos Críticos </a:t>
            </a:r>
            <a:r>
              <a:rPr lang="es-EC" sz="4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 la Dirección de Gestión Territorial del GADMUR</a:t>
            </a:r>
            <a:endParaRPr lang="es-EC" sz="40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0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71" y="3261128"/>
            <a:ext cx="2821267" cy="2031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471" y="1573581"/>
            <a:ext cx="2619375" cy="17430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762842" cy="12003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Etapas </a:t>
            </a:r>
            <a:r>
              <a:rPr lang="es-EC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C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metodología </a:t>
            </a:r>
          </a:p>
          <a:p>
            <a:pPr algn="ctr">
              <a:spcAft>
                <a:spcPts val="0"/>
              </a:spcAft>
            </a:pPr>
            <a:r>
              <a:rPr lang="es-EC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aplicar</a:t>
            </a:r>
            <a:endParaRPr lang="es-EC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38574692"/>
              </p:ext>
            </p:extLst>
          </p:nvPr>
        </p:nvGraphicFramePr>
        <p:xfrm>
          <a:off x="1556431" y="0"/>
          <a:ext cx="9767454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6" y="1356128"/>
            <a:ext cx="2548633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81000" y="228600"/>
            <a:ext cx="11658600" cy="6461760"/>
            <a:chOff x="0" y="0"/>
            <a:chExt cx="5832475" cy="5054824"/>
          </a:xfrm>
        </p:grpSpPr>
        <p:pic>
          <p:nvPicPr>
            <p:cNvPr id="3" name="Imagen 2" descr="Resultado de imagen para rumiñahui sello gadmur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32475" cy="1162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3" y="2568388"/>
              <a:ext cx="1969770" cy="2009140"/>
            </a:xfrm>
            <a:prstGeom prst="rect">
              <a:avLst/>
            </a:prstGeom>
            <a:noFill/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385047"/>
              <a:ext cx="2528570" cy="2014855"/>
            </a:xfrm>
            <a:prstGeom prst="rect">
              <a:avLst/>
            </a:prstGeom>
            <a:noFill/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953" y="2796988"/>
              <a:ext cx="1096645" cy="650240"/>
            </a:xfrm>
            <a:prstGeom prst="rect">
              <a:avLst/>
            </a:prstGeom>
            <a:noFill/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306" y="3442447"/>
              <a:ext cx="1478280" cy="224790"/>
            </a:xfrm>
            <a:prstGeom prst="rect">
              <a:avLst/>
            </a:prstGeom>
            <a:noFill/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094" y="1613647"/>
              <a:ext cx="1478280" cy="727710"/>
            </a:xfrm>
            <a:prstGeom prst="rect">
              <a:avLst/>
            </a:prstGeom>
            <a:noFill/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165" y="3684494"/>
              <a:ext cx="756285" cy="137033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5851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28"/>
          <p:cNvSpPr>
            <a:spLocks noChangeArrowheads="1"/>
          </p:cNvSpPr>
          <p:nvPr/>
        </p:nvSpPr>
        <p:spPr bwMode="auto">
          <a:xfrm rot="-5400000">
            <a:off x="119063" y="3070225"/>
            <a:ext cx="4176712" cy="11509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C" sz="2400" dirty="0">
                <a:solidFill>
                  <a:srgbClr val="000000"/>
                </a:solidFill>
                <a:latin typeface="Arial" charset="0"/>
              </a:rPr>
              <a:t>          CIUDADANÍA</a:t>
            </a:r>
            <a:endParaRPr lang="es-ES" altLang="es-EC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1029"/>
          <p:cNvSpPr>
            <a:spLocks noChangeArrowheads="1"/>
          </p:cNvSpPr>
          <p:nvPr/>
        </p:nvSpPr>
        <p:spPr bwMode="auto">
          <a:xfrm>
            <a:off x="3000375" y="2514601"/>
            <a:ext cx="6191250" cy="21621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2400">
              <a:solidFill>
                <a:srgbClr val="000000"/>
              </a:solidFill>
            </a:endParaRPr>
          </a:p>
        </p:txBody>
      </p:sp>
      <p:sp>
        <p:nvSpPr>
          <p:cNvPr id="2054" name="Rectangle 1030"/>
          <p:cNvSpPr>
            <a:spLocks noChangeArrowheads="1"/>
          </p:cNvSpPr>
          <p:nvPr/>
        </p:nvSpPr>
        <p:spPr bwMode="auto">
          <a:xfrm rot="-5400000">
            <a:off x="7896226" y="2854326"/>
            <a:ext cx="4176712" cy="11509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C" sz="2400" dirty="0">
                <a:solidFill>
                  <a:srgbClr val="000000"/>
                </a:solidFill>
                <a:latin typeface="Arial" charset="0"/>
              </a:rPr>
              <a:t>          CIUDADANÍA</a:t>
            </a:r>
            <a:endParaRPr lang="es-ES" altLang="es-EC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5" name="Rectangle 1031"/>
          <p:cNvSpPr>
            <a:spLocks noChangeArrowheads="1"/>
          </p:cNvSpPr>
          <p:nvPr/>
        </p:nvSpPr>
        <p:spPr bwMode="auto">
          <a:xfrm>
            <a:off x="3073944" y="2975039"/>
            <a:ext cx="1673750" cy="10221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400" dirty="0"/>
              <a:t>  A. Gestión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400" dirty="0"/>
              <a:t>Aprobación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400" dirty="0"/>
              <a:t>Proyectos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400" dirty="0"/>
              <a:t>Arquitectónicos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C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032"/>
          <p:cNvSpPr>
            <a:spLocks noChangeArrowheads="1"/>
          </p:cNvSpPr>
          <p:nvPr/>
        </p:nvSpPr>
        <p:spPr bwMode="auto">
          <a:xfrm>
            <a:off x="5230120" y="2986190"/>
            <a:ext cx="1659335" cy="102542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C" sz="1400" dirty="0"/>
              <a:t>B. Gestión de</a:t>
            </a:r>
          </a:p>
          <a:p>
            <a:pPr algn="ctr"/>
            <a:r>
              <a:rPr lang="es-EC" sz="1400" dirty="0"/>
              <a:t> Espacio Público </a:t>
            </a:r>
          </a:p>
          <a:p>
            <a:pPr algn="ctr"/>
            <a:r>
              <a:rPr lang="es-EC" sz="1400" dirty="0"/>
              <a:t>y Municipal</a:t>
            </a:r>
          </a:p>
        </p:txBody>
      </p:sp>
      <p:sp>
        <p:nvSpPr>
          <p:cNvPr id="2057" name="Rectangle 1033"/>
          <p:cNvSpPr>
            <a:spLocks noChangeArrowheads="1"/>
          </p:cNvSpPr>
          <p:nvPr/>
        </p:nvSpPr>
        <p:spPr bwMode="auto">
          <a:xfrm>
            <a:off x="3000376" y="693739"/>
            <a:ext cx="6191249" cy="1582737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2400">
              <a:solidFill>
                <a:srgbClr val="000000"/>
              </a:solidFill>
            </a:endParaRPr>
          </a:p>
        </p:txBody>
      </p:sp>
      <p:sp>
        <p:nvSpPr>
          <p:cNvPr id="2059" name="Rectangle 1036"/>
          <p:cNvSpPr>
            <a:spLocks noChangeArrowheads="1"/>
          </p:cNvSpPr>
          <p:nvPr/>
        </p:nvSpPr>
        <p:spPr bwMode="auto">
          <a:xfrm>
            <a:off x="3000376" y="4941888"/>
            <a:ext cx="6191249" cy="1899284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2400" dirty="0">
              <a:solidFill>
                <a:srgbClr val="000000"/>
              </a:solidFill>
            </a:endParaRPr>
          </a:p>
        </p:txBody>
      </p:sp>
      <p:sp>
        <p:nvSpPr>
          <p:cNvPr id="2062" name="Line 1039"/>
          <p:cNvSpPr>
            <a:spLocks noChangeShapeType="1"/>
          </p:cNvSpPr>
          <p:nvPr/>
        </p:nvSpPr>
        <p:spPr bwMode="auto">
          <a:xfrm>
            <a:off x="2782888" y="3490443"/>
            <a:ext cx="314335" cy="964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400">
              <a:solidFill>
                <a:srgbClr val="000000"/>
              </a:solidFill>
            </a:endParaRPr>
          </a:p>
        </p:txBody>
      </p:sp>
      <p:sp>
        <p:nvSpPr>
          <p:cNvPr id="2063" name="AutoShape 1040"/>
          <p:cNvSpPr>
            <a:spLocks noChangeArrowheads="1"/>
          </p:cNvSpPr>
          <p:nvPr/>
        </p:nvSpPr>
        <p:spPr bwMode="auto">
          <a:xfrm>
            <a:off x="5880100" y="1989138"/>
            <a:ext cx="431800" cy="906462"/>
          </a:xfrm>
          <a:prstGeom prst="upDownArrow">
            <a:avLst>
              <a:gd name="adj1" fmla="val 50000"/>
              <a:gd name="adj2" fmla="val 4198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2400">
              <a:solidFill>
                <a:srgbClr val="000000"/>
              </a:solidFill>
            </a:endParaRPr>
          </a:p>
        </p:txBody>
      </p:sp>
      <p:sp>
        <p:nvSpPr>
          <p:cNvPr id="2064" name="AutoShape 1041"/>
          <p:cNvSpPr>
            <a:spLocks noChangeArrowheads="1"/>
          </p:cNvSpPr>
          <p:nvPr/>
        </p:nvSpPr>
        <p:spPr bwMode="auto">
          <a:xfrm>
            <a:off x="5808663" y="4292600"/>
            <a:ext cx="431800" cy="889000"/>
          </a:xfrm>
          <a:prstGeom prst="upDownArrow">
            <a:avLst>
              <a:gd name="adj1" fmla="val 50000"/>
              <a:gd name="adj2" fmla="val 411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2400">
              <a:solidFill>
                <a:srgbClr val="000000"/>
              </a:solidFill>
            </a:endParaRPr>
          </a:p>
        </p:txBody>
      </p:sp>
      <p:sp>
        <p:nvSpPr>
          <p:cNvPr id="2065" name="Oval 1042"/>
          <p:cNvSpPr>
            <a:spLocks noChangeArrowheads="1"/>
          </p:cNvSpPr>
          <p:nvPr/>
        </p:nvSpPr>
        <p:spPr bwMode="auto">
          <a:xfrm>
            <a:off x="1631950" y="4579939"/>
            <a:ext cx="1150938" cy="72072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C" sz="1000" dirty="0">
                <a:solidFill>
                  <a:srgbClr val="000000"/>
                </a:solidFill>
                <a:latin typeface="Arial" charset="0"/>
              </a:rPr>
              <a:t>NECESIDADES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C" sz="1000" dirty="0">
                <a:solidFill>
                  <a:srgbClr val="000000"/>
                </a:solidFill>
                <a:latin typeface="Arial" charset="0"/>
              </a:rPr>
              <a:t>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C" sz="1000" dirty="0">
                <a:solidFill>
                  <a:srgbClr val="000000"/>
                </a:solidFill>
                <a:latin typeface="Arial" charset="0"/>
              </a:rPr>
              <a:t>EXPECTATIVAS</a:t>
            </a:r>
            <a:endParaRPr lang="es-ES" altLang="es-EC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6" name="Oval 1043"/>
          <p:cNvSpPr>
            <a:spLocks noChangeArrowheads="1"/>
          </p:cNvSpPr>
          <p:nvPr/>
        </p:nvSpPr>
        <p:spPr bwMode="auto">
          <a:xfrm>
            <a:off x="9409114" y="4508501"/>
            <a:ext cx="1150937" cy="72072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C" sz="1000">
                <a:solidFill>
                  <a:srgbClr val="000000"/>
                </a:solidFill>
                <a:latin typeface="Arial" charset="0"/>
              </a:rPr>
              <a:t>SATISFACCION</a:t>
            </a:r>
            <a:endParaRPr lang="es-ES" altLang="es-EC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7" name="Text Box 1044"/>
          <p:cNvSpPr txBox="1">
            <a:spLocks noChangeArrowheads="1"/>
          </p:cNvSpPr>
          <p:nvPr/>
        </p:nvSpPr>
        <p:spPr bwMode="auto">
          <a:xfrm>
            <a:off x="3739335" y="1175808"/>
            <a:ext cx="4608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_tradnl" altLang="es-EC" sz="2000" b="1" i="1">
                <a:solidFill>
                  <a:srgbClr val="000000"/>
                </a:solidFill>
                <a:latin typeface="Arial" charset="0"/>
              </a:rPr>
              <a:t>PROCESOS GOBERNANTES</a:t>
            </a:r>
            <a:endParaRPr lang="es-ES" altLang="es-EC" sz="20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8" name="Text Box 1045"/>
          <p:cNvSpPr txBox="1">
            <a:spLocks noChangeArrowheads="1"/>
          </p:cNvSpPr>
          <p:nvPr/>
        </p:nvSpPr>
        <p:spPr bwMode="auto">
          <a:xfrm>
            <a:off x="3000376" y="4276725"/>
            <a:ext cx="4608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 altLang="es-EC" sz="1400" b="1" i="1" dirty="0">
                <a:solidFill>
                  <a:srgbClr val="000000"/>
                </a:solidFill>
                <a:latin typeface="Arial" charset="0"/>
              </a:rPr>
              <a:t>PROCESOS SUSTANTIVOS</a:t>
            </a:r>
            <a:endParaRPr lang="es-ES" altLang="es-EC" sz="1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9" name="Text Box 1046"/>
          <p:cNvSpPr txBox="1">
            <a:spLocks noChangeArrowheads="1"/>
          </p:cNvSpPr>
          <p:nvPr/>
        </p:nvSpPr>
        <p:spPr bwMode="auto">
          <a:xfrm>
            <a:off x="1795428" y="6520332"/>
            <a:ext cx="4608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_tradnl" altLang="es-EC" sz="1400" b="1" i="1">
                <a:solidFill>
                  <a:srgbClr val="000000"/>
                </a:solidFill>
                <a:latin typeface="Arial" charset="0"/>
              </a:rPr>
              <a:t>PROCESOS DE APOYO</a:t>
            </a:r>
            <a:endParaRPr lang="es-ES" altLang="es-EC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0" name="Text Box 1047"/>
          <p:cNvSpPr txBox="1">
            <a:spLocks noChangeArrowheads="1"/>
          </p:cNvSpPr>
          <p:nvPr/>
        </p:nvSpPr>
        <p:spPr bwMode="auto">
          <a:xfrm>
            <a:off x="1774032" y="58738"/>
            <a:ext cx="873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_tradnl" altLang="es-EC" b="1" dirty="0">
                <a:solidFill>
                  <a:srgbClr val="0070C0"/>
                </a:solidFill>
                <a:latin typeface="Arial" charset="0"/>
              </a:rPr>
              <a:t>MAPA DE PROCESOS-GADMUR</a:t>
            </a:r>
            <a:endParaRPr lang="es-ES" altLang="es-EC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075" name="Rectangle 1032"/>
          <p:cNvSpPr>
            <a:spLocks noChangeArrowheads="1"/>
          </p:cNvSpPr>
          <p:nvPr/>
        </p:nvSpPr>
        <p:spPr bwMode="auto">
          <a:xfrm>
            <a:off x="7410836" y="2975870"/>
            <a:ext cx="1656534" cy="10357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C" sz="1400" dirty="0"/>
              <a:t>C. Gestión de </a:t>
            </a:r>
          </a:p>
          <a:p>
            <a:pPr algn="ctr"/>
            <a:r>
              <a:rPr lang="es-EC" sz="1400" dirty="0"/>
              <a:t>Subdivisión</a:t>
            </a:r>
          </a:p>
        </p:txBody>
      </p:sp>
      <p:sp>
        <p:nvSpPr>
          <p:cNvPr id="2076" name="Line 1048"/>
          <p:cNvSpPr>
            <a:spLocks noChangeShapeType="1"/>
          </p:cNvSpPr>
          <p:nvPr/>
        </p:nvSpPr>
        <p:spPr bwMode="auto">
          <a:xfrm>
            <a:off x="6889455" y="3483113"/>
            <a:ext cx="521382" cy="733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400">
              <a:solidFill>
                <a:srgbClr val="000000"/>
              </a:solidFill>
            </a:endParaRPr>
          </a:p>
        </p:txBody>
      </p:sp>
      <p:graphicFrame>
        <p:nvGraphicFramePr>
          <p:cNvPr id="31" name="Diagrama 30"/>
          <p:cNvGraphicFramePr/>
          <p:nvPr/>
        </p:nvGraphicFramePr>
        <p:xfrm>
          <a:off x="3264480" y="4894262"/>
          <a:ext cx="5643880" cy="194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Line 1039"/>
          <p:cNvSpPr>
            <a:spLocks noChangeShapeType="1"/>
          </p:cNvSpPr>
          <p:nvPr/>
        </p:nvSpPr>
        <p:spPr bwMode="auto">
          <a:xfrm>
            <a:off x="9104333" y="3473465"/>
            <a:ext cx="314335" cy="964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400">
              <a:solidFill>
                <a:srgbClr val="000000"/>
              </a:solidFill>
            </a:endParaRPr>
          </a:p>
        </p:txBody>
      </p:sp>
      <p:sp>
        <p:nvSpPr>
          <p:cNvPr id="34" name="Line 1048"/>
          <p:cNvSpPr>
            <a:spLocks noChangeShapeType="1"/>
          </p:cNvSpPr>
          <p:nvPr/>
        </p:nvSpPr>
        <p:spPr bwMode="auto">
          <a:xfrm>
            <a:off x="4747695" y="3472356"/>
            <a:ext cx="482425" cy="1075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400">
              <a:solidFill>
                <a:srgbClr val="000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37" y="-45187"/>
            <a:ext cx="2163651" cy="21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68054"/>
            <a:ext cx="8961120" cy="568702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35480" y="1539240"/>
            <a:ext cx="713232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1935480" y="2026920"/>
            <a:ext cx="713232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1935480" y="2971800"/>
            <a:ext cx="713232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1905000" y="4472940"/>
            <a:ext cx="713232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1935480" y="5414010"/>
            <a:ext cx="713232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3749040" y="-23401"/>
            <a:ext cx="4692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Inventario de Procesos</a:t>
            </a:r>
            <a:endParaRPr lang="es-EC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20" y="1432560"/>
            <a:ext cx="239268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506"/>
            <a:ext cx="8976360" cy="592793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44040" y="1722120"/>
            <a:ext cx="713232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60" y="1524000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9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1778" r="991" b="4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84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903" r="1125" b="4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99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91" t="889" r="619" b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66094321"/>
              </p:ext>
            </p:extLst>
          </p:nvPr>
        </p:nvGraphicFramePr>
        <p:xfrm>
          <a:off x="60706" y="771181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1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1256" r="858" b="874"/>
          <a:stretch/>
        </p:blipFill>
        <p:spPr bwMode="auto">
          <a:xfrm>
            <a:off x="0" y="0"/>
            <a:ext cx="12252960" cy="682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81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8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r="625" b="1111"/>
          <a:stretch/>
        </p:blipFill>
        <p:spPr bwMode="auto">
          <a:xfrm>
            <a:off x="624840" y="0"/>
            <a:ext cx="1156716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1112" r="94125"/>
          <a:stretch/>
        </p:blipFill>
        <p:spPr bwMode="auto">
          <a:xfrm>
            <a:off x="0" y="0"/>
            <a:ext cx="624840" cy="6873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00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89771" y="0"/>
            <a:ext cx="3877985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44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9350412"/>
              </p:ext>
            </p:extLst>
          </p:nvPr>
        </p:nvGraphicFramePr>
        <p:xfrm>
          <a:off x="188890" y="565733"/>
          <a:ext cx="118614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73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14399" y="0"/>
            <a:ext cx="5032148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44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88415591"/>
              </p:ext>
            </p:extLst>
          </p:nvPr>
        </p:nvGraphicFramePr>
        <p:xfrm>
          <a:off x="-1615159" y="652864"/>
          <a:ext cx="13605453" cy="534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28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7" y="558441"/>
            <a:ext cx="8973222" cy="46856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87888" y="854655"/>
            <a:ext cx="4752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800" b="1" dirty="0" smtClean="0">
                <a:solidFill>
                  <a:schemeClr val="accent4">
                    <a:lumMod val="75000"/>
                  </a:schemeClr>
                </a:solidFill>
                <a:latin typeface="ScriptC" panose="00000400000000000000" pitchFamily="2" charset="0"/>
                <a:cs typeface="ScriptC" panose="00000400000000000000" pitchFamily="2" charset="0"/>
              </a:rPr>
              <a:t>Muchas</a:t>
            </a:r>
            <a:endParaRPr lang="es-EC" sz="8800" b="1" dirty="0">
              <a:solidFill>
                <a:schemeClr val="accent4">
                  <a:lumMod val="75000"/>
                </a:schemeClr>
              </a:solidFill>
              <a:latin typeface="ScriptC" panose="00000400000000000000" pitchFamily="2" charset="0"/>
              <a:cs typeface="Script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/>
              <p:cNvSpPr/>
              <p:nvPr/>
            </p:nvSpPr>
            <p:spPr>
              <a:xfrm>
                <a:off x="3472984" y="2052617"/>
                <a:ext cx="510402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C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𝑚𝑖𝑡𝑒𝑠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aceptados</m:t>
                              </m:r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𝑟𝑒𝑐h𝑎𝑧𝑎𝑑𝑜𝑠</m:t>
                              </m:r>
                            </m:num>
                            <m:den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𝑚𝑖𝑡𝑒𝑠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𝑎𝑡𝑒𝑛𝑑𝑖𝑑𝑜𝑠</m:t>
                              </m:r>
                            </m:den>
                          </m:f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984" y="2052617"/>
                <a:ext cx="5104025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3388408" y="627581"/>
            <a:ext cx="51090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INDICADORES</a:t>
            </a:r>
            <a:endParaRPr lang="es-EC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3813075" y="3572535"/>
                <a:ext cx="425975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C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𝑡𝑖𝑒𝑚𝑝𝑜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𝑝𝑟𝑜𝑚𝑒𝑑𝑖𝑜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𝑎𝑡𝑒𝑛𝑐𝑖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𝑡𝑖𝑒𝑚𝑝𝑜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𝑒𝑠𝑡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𝑛𝑑𝑎𝑟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𝑎𝑡𝑒𝑛𝑐𝑖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075" y="3572535"/>
                <a:ext cx="4259756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2976997" y="5029381"/>
                <a:ext cx="6096000" cy="10745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#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𝑑𝑒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𝑡𝑟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á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𝑚𝑖𝑡𝑒𝑠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𝑎𝑡𝑒𝑛𝑑𝑖𝑑𝑜𝑠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𝑑𝑒𝑛𝑡𝑟𝑜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𝑑𝑒𝑙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𝑡𝑖𝑒𝑚𝑝𝑜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𝑟𝑒𝑎𝑙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#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𝑑𝑒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𝑡𝑟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á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𝑚𝑖𝑡𝑒𝑠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𝑎𝑡𝑒𝑛𝑑𝑖𝑑𝑜𝑠</m:t>
                              </m:r>
                            </m:den>
                          </m:f>
                        </m:e>
                      </m:d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∗100</m:t>
                      </m:r>
                    </m:oMath>
                  </m:oMathPara>
                </a14:m>
                <a:endParaRPr lang="es-EC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s-EC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997" y="5029381"/>
                <a:ext cx="6096000" cy="10745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85028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4877527"/>
              </p:ext>
            </p:extLst>
          </p:nvPr>
        </p:nvGraphicFramePr>
        <p:xfrm>
          <a:off x="0" y="102372"/>
          <a:ext cx="13145036" cy="583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8960" y="1177743"/>
            <a:ext cx="1095925" cy="1095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91" y="3753405"/>
            <a:ext cx="1110260" cy="1062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2226" y="4997345"/>
            <a:ext cx="1095925" cy="1025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2226" y="2552950"/>
            <a:ext cx="1110260" cy="1019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Elipse 9"/>
          <p:cNvSpPr/>
          <p:nvPr/>
        </p:nvSpPr>
        <p:spPr>
          <a:xfrm>
            <a:off x="0" y="1201728"/>
            <a:ext cx="1130097" cy="1071940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106306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69604184"/>
              </p:ext>
            </p:extLst>
          </p:nvPr>
        </p:nvGraphicFramePr>
        <p:xfrm>
          <a:off x="-120577" y="668151"/>
          <a:ext cx="12418097" cy="508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2909032" y="-103031"/>
            <a:ext cx="614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MARCO TEÓRICO</a:t>
            </a:r>
            <a:endParaRPr lang="es-ES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2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07052134"/>
              </p:ext>
            </p:extLst>
          </p:nvPr>
        </p:nvGraphicFramePr>
        <p:xfrm>
          <a:off x="154547" y="90152"/>
          <a:ext cx="11809927" cy="676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0" y="6334780"/>
            <a:ext cx="328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Marco Referencial</a:t>
            </a:r>
            <a:endParaRPr lang="es-EC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6482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95030689"/>
              </p:ext>
            </p:extLst>
          </p:nvPr>
        </p:nvGraphicFramePr>
        <p:xfrm>
          <a:off x="206062" y="231820"/>
          <a:ext cx="11809927" cy="676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0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37" y="2923310"/>
            <a:ext cx="2873750" cy="2163281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159478" y="62866"/>
            <a:ext cx="3564775" cy="10707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CONSTITUCIÓN             	Constitución de la República     	del Ecuador </a:t>
            </a:r>
            <a:endParaRPr lang="es-EC" sz="1400" dirty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715492" y="2619547"/>
            <a:ext cx="6352480" cy="1485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CÓDIGOS</a:t>
            </a:r>
          </a:p>
          <a:p>
            <a:pPr lvl="1"/>
            <a:r>
              <a:rPr lang="es-EC" sz="1400" b="1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Código Orgánico de Organización Territorial, Autonomías y </a:t>
            </a:r>
            <a:r>
              <a:rPr lang="es-EC" sz="1400" b="1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Descentralización (COOTAD</a:t>
            </a:r>
            <a:r>
              <a:rPr lang="es-EC" sz="14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</a:p>
          <a:p>
            <a:pPr lvl="1"/>
            <a:r>
              <a:rPr lang="es-EC" sz="14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Código Orgánico Monetario y Financiero</a:t>
            </a:r>
          </a:p>
          <a:p>
            <a:pPr lvl="1"/>
            <a:r>
              <a:rPr lang="es-EC" sz="14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Código Orgánico de Planificación y Finanzas Públicas</a:t>
            </a:r>
          </a:p>
          <a:p>
            <a:pPr lvl="1"/>
            <a:r>
              <a:rPr lang="es-EC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Código de la cámara de construcción</a:t>
            </a:r>
            <a:endParaRPr lang="es-EC" sz="1400" b="1" dirty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146624" y="1133648"/>
            <a:ext cx="5580093" cy="1485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LEYES</a:t>
            </a:r>
          </a:p>
          <a:p>
            <a:pPr lvl="1"/>
            <a:r>
              <a:rPr lang="es-EC" sz="14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Ley Orgánica de Participación Ciudadana</a:t>
            </a:r>
          </a:p>
          <a:p>
            <a:pPr lvl="1"/>
            <a:r>
              <a:rPr lang="es-EC" sz="14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Ley Orgánica de Empresas Públicas</a:t>
            </a:r>
          </a:p>
          <a:p>
            <a:pPr lvl="1"/>
            <a:r>
              <a:rPr lang="es-EC" sz="14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Ley Orgánica del Servicio Público (LOSEP)</a:t>
            </a:r>
          </a:p>
          <a:p>
            <a:pPr lvl="1"/>
            <a:r>
              <a:rPr lang="es-EC" sz="14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Ley Orgánica del Sistema Nacional de </a:t>
            </a:r>
            <a:r>
              <a:rPr lang="es-EC" sz="14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Contratación Pública </a:t>
            </a:r>
            <a:endParaRPr lang="es-EC" sz="1400" dirty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1"/>
            <a:r>
              <a:rPr lang="es-EC" sz="14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Ley Orgánica de la Contraloría General del Estado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382982" y="4105447"/>
            <a:ext cx="7079673" cy="12656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6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ORDENANZAS        </a:t>
            </a:r>
          </a:p>
          <a:p>
            <a:pPr lvl="0"/>
            <a:r>
              <a:rPr lang="es-EC" sz="16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s-EC" sz="1600" dirty="0" smtClean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  Ordenanzas </a:t>
            </a:r>
            <a:r>
              <a:rPr lang="es-EC" sz="16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Municipales</a:t>
            </a:r>
          </a:p>
          <a:p>
            <a:pPr lvl="1"/>
            <a:r>
              <a:rPr lang="es-EC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Ordenanza de Zonificación Uso y Ocupación de Suelo</a:t>
            </a:r>
            <a:endParaRPr lang="es-EC" sz="1600" b="1" dirty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/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967345" y="5371053"/>
            <a:ext cx="7952510" cy="1317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6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Acuerdos, Resoluciones y otras normas.</a:t>
            </a:r>
          </a:p>
          <a:p>
            <a:pPr lvl="1"/>
            <a:r>
              <a:rPr lang="es-EC" sz="1600" b="1" u="sng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Norma Técnica de Administración por procesos</a:t>
            </a:r>
          </a:p>
          <a:p>
            <a:pPr lvl="1"/>
            <a:r>
              <a:rPr lang="es-EC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Normas de control interno</a:t>
            </a:r>
            <a:endParaRPr lang="es-EC" sz="1600" dirty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1"/>
            <a:r>
              <a:rPr lang="es-EC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Normas Técnicas de Arquitectura</a:t>
            </a:r>
            <a:endParaRPr lang="es-EC" sz="1600" b="1" dirty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/>
            <a:endParaRPr lang="es-EC" sz="1600" dirty="0">
              <a:solidFill>
                <a:schemeClr val="tx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9067972" y="136118"/>
            <a:ext cx="3052115" cy="2646219"/>
            <a:chOff x="9067972" y="136118"/>
            <a:chExt cx="3052115" cy="2646219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67972" y="136118"/>
              <a:ext cx="3052115" cy="2646219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9171702" y="221756"/>
              <a:ext cx="1773387" cy="471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9067972" y="362729"/>
              <a:ext cx="1773387" cy="471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480" y="1459227"/>
            <a:ext cx="1908641" cy="47521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62866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u="sng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Fundamentación Legal</a:t>
            </a:r>
            <a:endParaRPr lang="es-EC" sz="2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5431797" y="3699933"/>
            <a:ext cx="1506828" cy="2438400"/>
            <a:chOff x="5267459" y="4419600"/>
            <a:chExt cx="1506828" cy="24384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7459" y="4419600"/>
              <a:ext cx="1506828" cy="243840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5267459" y="4547018"/>
              <a:ext cx="167426" cy="1300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6685423" y="4894899"/>
              <a:ext cx="88864" cy="1068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355751" y="514067"/>
            <a:ext cx="56589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HIPÓTESIS</a:t>
            </a:r>
            <a:endParaRPr lang="es-E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44833460"/>
              </p:ext>
            </p:extLst>
          </p:nvPr>
        </p:nvGraphicFramePr>
        <p:xfrm>
          <a:off x="308518" y="526946"/>
          <a:ext cx="117533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05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-ESPE-057516-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T-ESPE-057516-D</Template>
  <TotalTime>10216</TotalTime>
  <Words>1847</Words>
  <Application>Microsoft Office PowerPoint</Application>
  <PresentationFormat>Panorámica</PresentationFormat>
  <Paragraphs>288</Paragraphs>
  <Slides>36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HELVETICA</vt:lpstr>
      <vt:lpstr>HELVETICA</vt:lpstr>
      <vt:lpstr>ScriptC</vt:lpstr>
      <vt:lpstr>Times New Roman</vt:lpstr>
      <vt:lpstr>T-ESPE-057516-D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SANTOSO</dc:creator>
  <cp:lastModifiedBy>SANTOSO</cp:lastModifiedBy>
  <cp:revision>172</cp:revision>
  <dcterms:created xsi:type="dcterms:W3CDTF">2018-04-04T17:37:17Z</dcterms:created>
  <dcterms:modified xsi:type="dcterms:W3CDTF">2018-06-21T14:08:16Z</dcterms:modified>
</cp:coreProperties>
</file>