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3" r:id="rId23"/>
    <p:sldId id="278" r:id="rId24"/>
    <p:sldId id="279" r:id="rId25"/>
    <p:sldId id="281" r:id="rId26"/>
    <p:sldId id="280" r:id="rId27"/>
    <p:sldId id="282" r:id="rId28"/>
  </p:sldIdLst>
  <p:sldSz cx="9144000" cy="5715000" type="screen16x1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AE85"/>
    <a:srgbClr val="64CAAF"/>
    <a:srgbClr val="B9EDFF"/>
    <a:srgbClr val="85DFFF"/>
    <a:srgbClr val="98B8E8"/>
    <a:srgbClr val="FFC1D6"/>
    <a:srgbClr val="8A0000"/>
    <a:srgbClr val="D56509"/>
    <a:srgbClr val="F38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92" y="-79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J:\TABLAS%20TESIS.xlsx" TargetMode="External"/><Relationship Id="rId1" Type="http://schemas.openxmlformats.org/officeDocument/2006/relationships/image" Target="../media/image56.jp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J:\TABLAS%20TESIS.xlsx" TargetMode="External"/><Relationship Id="rId1" Type="http://schemas.openxmlformats.org/officeDocument/2006/relationships/image" Target="../media/image56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876997398736528E-2"/>
          <c:y val="9.671868749291633E-2"/>
          <c:w val="0.91824600520252697"/>
          <c:h val="0.6942802476607651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prst="angle"/>
              <a:bevelB w="139700" h="139700" prst="divot"/>
            </a:sp3d>
          </c:spPr>
          <c:explosion val="26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 w="139700" h="139700" prst="divo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B97-EF4C-AD7F-D6597CB6F24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 w="139700" h="139700" prst="divo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B97-EF4C-AD7F-D6597CB6F24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 w="139700" h="139700" prst="divo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B97-EF4C-AD7F-D6597CB6F24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 w="139700" h="139700" prst="divo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B97-EF4C-AD7F-D6597CB6F246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vert="horz"/>
              <a:lstStyle/>
              <a:p>
                <a:pPr>
                  <a:defRPr sz="2000"/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'11'!$B$6:$B$7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'11'!$C$6:$C$7</c:f>
              <c:numCache>
                <c:formatCode>###0</c:formatCode>
                <c:ptCount val="2"/>
                <c:pt idx="0">
                  <c:v>229</c:v>
                </c:pt>
                <c:pt idx="1">
                  <c:v>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B97-EF4C-AD7F-D6597CB6F24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7190372106497"/>
          <c:y val="0.72314804527891963"/>
          <c:w val="0.29769514596628599"/>
          <c:h val="0.1236024273151082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800"/>
          </a:pPr>
          <a:endParaRPr lang="es-EC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1">
        <a:alphaModFix amt="34000"/>
        <a:extLst>
          <a:ext uri="{28A0092B-C50C-407E-A947-70E740481C1C}">
            <a14:useLocalDpi xmlns:a14="http://schemas.microsoft.com/office/drawing/2010/main" val="0"/>
          </a:ext>
        </a:extLst>
      </a:blip>
      <a:srcRect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prst="angle"/>
              <a:bevelB w="139700" h="139700" prst="divot"/>
            </a:sp3d>
          </c:spPr>
          <c:explosion val="18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 w="139700" h="139700" prst="divo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C50-CC47-88F9-D099FCAF6E4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 w="139700" h="139700" prst="divo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C50-CC47-88F9-D099FCAF6E4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 w="139700" h="139700" prst="divo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C50-CC47-88F9-D099FCAF6E4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angle"/>
                <a:bevelB w="139700" h="139700" prst="divo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C50-CC47-88F9-D099FCAF6E42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vert="horz"/>
              <a:lstStyle/>
              <a:p>
                <a:pPr>
                  <a:defRPr sz="1600"/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'12'!$B$6:$B$7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'12'!$C$6:$C$7</c:f>
              <c:numCache>
                <c:formatCode>###0</c:formatCode>
                <c:ptCount val="2"/>
                <c:pt idx="0">
                  <c:v>182</c:v>
                </c:pt>
                <c:pt idx="1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C50-CC47-88F9-D099FCAF6E4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01171232426033"/>
          <c:y val="0.78166137063638741"/>
          <c:w val="0.30197442589871254"/>
          <c:h val="0.1046443567278033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/>
          </a:pPr>
          <a:endParaRPr lang="es-EC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1">
        <a:alphaModFix amt="25000"/>
      </a:blip>
      <a:srcRect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2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E87F4E-3463-4DE1-9329-E645042866AC}" type="doc">
      <dgm:prSet loTypeId="urn:microsoft.com/office/officeart/2009/layout/CircleArrowProcess" loCatId="cycl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7FACF17-2500-4314-A245-29C695BD2C64}">
      <dgm:prSet phldrT="[Texto]" custT="1"/>
      <dgm:spPr/>
      <dgm:t>
        <a:bodyPr/>
        <a:lstStyle/>
        <a:p>
          <a:r>
            <a:rPr lang="es-EC" sz="1400" dirty="0" smtClean="0">
              <a:latin typeface="+mn-lt"/>
            </a:rPr>
            <a:t>Catalogación</a:t>
          </a:r>
          <a:endParaRPr lang="es-EC" sz="1400" dirty="0">
            <a:latin typeface="+mn-lt"/>
          </a:endParaRPr>
        </a:p>
      </dgm:t>
    </dgm:pt>
    <dgm:pt modelId="{E8899084-2D85-4F21-AD0D-4DEF16F55A4E}" type="parTrans" cxnId="{40E71482-5DB4-45D6-B5A6-E80550F7F4DA}">
      <dgm:prSet/>
      <dgm:spPr/>
      <dgm:t>
        <a:bodyPr/>
        <a:lstStyle/>
        <a:p>
          <a:endParaRPr lang="es-EC"/>
        </a:p>
      </dgm:t>
    </dgm:pt>
    <dgm:pt modelId="{142BD495-6618-4FB9-AA45-597E1258D067}" type="sibTrans" cxnId="{40E71482-5DB4-45D6-B5A6-E80550F7F4DA}">
      <dgm:prSet/>
      <dgm:spPr/>
      <dgm:t>
        <a:bodyPr/>
        <a:lstStyle/>
        <a:p>
          <a:endParaRPr lang="es-EC"/>
        </a:p>
      </dgm:t>
    </dgm:pt>
    <dgm:pt modelId="{1C6332D1-5984-4C2C-916C-024DA3D9BEAD}">
      <dgm:prSet phldrT="[Texto]" custT="1"/>
      <dgm:spPr/>
      <dgm:t>
        <a:bodyPr/>
        <a:lstStyle/>
        <a:p>
          <a:r>
            <a:rPr lang="es-EC" sz="1400" dirty="0" smtClean="0">
              <a:latin typeface="+mn-lt"/>
            </a:rPr>
            <a:t>Valoración</a:t>
          </a:r>
          <a:endParaRPr lang="es-EC" sz="1400" dirty="0">
            <a:latin typeface="+mn-lt"/>
          </a:endParaRPr>
        </a:p>
      </dgm:t>
    </dgm:pt>
    <dgm:pt modelId="{7BCD8BF6-87C9-41AB-B5B5-AA8989027BA4}" type="parTrans" cxnId="{F16BE280-FEC2-46C2-A8E0-A1E04B6DD0C3}">
      <dgm:prSet/>
      <dgm:spPr/>
      <dgm:t>
        <a:bodyPr/>
        <a:lstStyle/>
        <a:p>
          <a:endParaRPr lang="es-EC"/>
        </a:p>
      </dgm:t>
    </dgm:pt>
    <dgm:pt modelId="{90DCA3F3-A557-4AE7-B978-9E7085528509}" type="sibTrans" cxnId="{F16BE280-FEC2-46C2-A8E0-A1E04B6DD0C3}">
      <dgm:prSet/>
      <dgm:spPr/>
      <dgm:t>
        <a:bodyPr/>
        <a:lstStyle/>
        <a:p>
          <a:endParaRPr lang="es-EC"/>
        </a:p>
      </dgm:t>
    </dgm:pt>
    <dgm:pt modelId="{85679F46-82F8-4EDB-99C6-C7C6F8884AB1}">
      <dgm:prSet phldrT="[Texto]" custT="1"/>
      <dgm:spPr/>
      <dgm:t>
        <a:bodyPr/>
        <a:lstStyle/>
        <a:p>
          <a:r>
            <a:rPr lang="es-EC" sz="1400" dirty="0" smtClean="0">
              <a:latin typeface="+mn-lt"/>
            </a:rPr>
            <a:t>Intervención</a:t>
          </a:r>
          <a:endParaRPr lang="es-EC" sz="1400" dirty="0">
            <a:latin typeface="+mn-lt"/>
          </a:endParaRPr>
        </a:p>
      </dgm:t>
    </dgm:pt>
    <dgm:pt modelId="{2A567876-837A-48F8-BA60-422ABA6064F6}" type="parTrans" cxnId="{ED9DAE41-D10E-488E-82B0-3A4C91A7958E}">
      <dgm:prSet/>
      <dgm:spPr/>
      <dgm:t>
        <a:bodyPr/>
        <a:lstStyle/>
        <a:p>
          <a:endParaRPr lang="es-EC"/>
        </a:p>
      </dgm:t>
    </dgm:pt>
    <dgm:pt modelId="{947C14F1-CB01-41FE-9BAE-166AA7A332F7}" type="sibTrans" cxnId="{ED9DAE41-D10E-488E-82B0-3A4C91A7958E}">
      <dgm:prSet/>
      <dgm:spPr/>
      <dgm:t>
        <a:bodyPr/>
        <a:lstStyle/>
        <a:p>
          <a:endParaRPr lang="es-EC"/>
        </a:p>
      </dgm:t>
    </dgm:pt>
    <dgm:pt modelId="{A4646C02-B12C-4626-B4A1-CF516BD8AC90}">
      <dgm:prSet phldrT="[Texto]" custT="1"/>
      <dgm:spPr/>
      <dgm:t>
        <a:bodyPr/>
        <a:lstStyle/>
        <a:p>
          <a:r>
            <a:rPr lang="es-EC" sz="1200" dirty="0" smtClean="0">
              <a:latin typeface="+mn-lt"/>
            </a:rPr>
            <a:t>Revalorización</a:t>
          </a:r>
          <a:endParaRPr lang="es-EC" sz="1200" dirty="0">
            <a:latin typeface="+mn-lt"/>
          </a:endParaRPr>
        </a:p>
      </dgm:t>
    </dgm:pt>
    <dgm:pt modelId="{604A6C4A-2AA6-46CD-91F1-D775716E4B55}" type="parTrans" cxnId="{B1A0E191-1A2A-4DB9-90B5-4CC4E6CD0D2E}">
      <dgm:prSet/>
      <dgm:spPr/>
      <dgm:t>
        <a:bodyPr/>
        <a:lstStyle/>
        <a:p>
          <a:endParaRPr lang="es-EC"/>
        </a:p>
      </dgm:t>
    </dgm:pt>
    <dgm:pt modelId="{5BC27C7B-ACC1-4BB1-88F9-8B3972805644}" type="sibTrans" cxnId="{B1A0E191-1A2A-4DB9-90B5-4CC4E6CD0D2E}">
      <dgm:prSet/>
      <dgm:spPr/>
      <dgm:t>
        <a:bodyPr/>
        <a:lstStyle/>
        <a:p>
          <a:endParaRPr lang="es-EC"/>
        </a:p>
      </dgm:t>
    </dgm:pt>
    <dgm:pt modelId="{DFDD9C49-EF90-4D9C-8712-7A94285DF76E}" type="pres">
      <dgm:prSet presAssocID="{BBE87F4E-3463-4DE1-9329-E645042866A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1DA0C2DF-A26A-4C4E-AB74-030AFDB841C3}" type="pres">
      <dgm:prSet presAssocID="{B7FACF17-2500-4314-A245-29C695BD2C64}" presName="Accent1" presStyleCnt="0"/>
      <dgm:spPr/>
    </dgm:pt>
    <dgm:pt modelId="{C89E3902-027A-403D-B8DA-491B99AEAD26}" type="pres">
      <dgm:prSet presAssocID="{B7FACF17-2500-4314-A245-29C695BD2C64}" presName="Accent" presStyleLbl="node1" presStyleIdx="0" presStyleCnt="4" custAng="288300" custLinFactNeighborX="8662" custLinFactNeighborY="965"/>
      <dgm:spPr/>
    </dgm:pt>
    <dgm:pt modelId="{897FFF46-0909-4C16-8FB9-C5655B1C1A13}" type="pres">
      <dgm:prSet presAssocID="{B7FACF17-2500-4314-A245-29C695BD2C64}" presName="Parent1" presStyleLbl="revTx" presStyleIdx="0" presStyleCnt="4" custScaleX="131698" custLinFactNeighborX="15123" custLinFactNeighborY="196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3C286F-956E-4A8D-AA86-201F586E907F}" type="pres">
      <dgm:prSet presAssocID="{1C6332D1-5984-4C2C-916C-024DA3D9BEAD}" presName="Accent2" presStyleCnt="0"/>
      <dgm:spPr/>
    </dgm:pt>
    <dgm:pt modelId="{3E23F623-533B-4AA1-814C-46F559C00CE8}" type="pres">
      <dgm:prSet presAssocID="{1C6332D1-5984-4C2C-916C-024DA3D9BEAD}" presName="Accent" presStyleLbl="node1" presStyleIdx="1" presStyleCnt="4"/>
      <dgm:spPr/>
    </dgm:pt>
    <dgm:pt modelId="{9FE736E0-3B7C-4238-8B57-A5255E660B8B}" type="pres">
      <dgm:prSet presAssocID="{1C6332D1-5984-4C2C-916C-024DA3D9BEA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41C98E-DA02-4C35-8DAD-B35492786A46}" type="pres">
      <dgm:prSet presAssocID="{85679F46-82F8-4EDB-99C6-C7C6F8884AB1}" presName="Accent3" presStyleCnt="0"/>
      <dgm:spPr/>
    </dgm:pt>
    <dgm:pt modelId="{FD7448EE-5980-4CB8-AD36-274B487E5FA5}" type="pres">
      <dgm:prSet presAssocID="{85679F46-82F8-4EDB-99C6-C7C6F8884AB1}" presName="Accent" presStyleLbl="node1" presStyleIdx="2" presStyleCnt="4" custAng="621120" custLinFactNeighborX="4325" custLinFactNeighborY="4549"/>
      <dgm:spPr/>
    </dgm:pt>
    <dgm:pt modelId="{1DEAB086-DE11-4A3B-8BCC-E403D612739B}" type="pres">
      <dgm:prSet presAssocID="{85679F46-82F8-4EDB-99C6-C7C6F8884AB1}" presName="Parent3" presStyleLbl="revTx" presStyleIdx="2" presStyleCnt="4" custScaleX="1316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0ACD01-982B-4991-AEA1-F1DB85C3BCDC}" type="pres">
      <dgm:prSet presAssocID="{A4646C02-B12C-4626-B4A1-CF516BD8AC90}" presName="Accent4" presStyleCnt="0"/>
      <dgm:spPr/>
    </dgm:pt>
    <dgm:pt modelId="{CC21A77C-EF4D-45A7-BBB8-C3A5AF88607A}" type="pres">
      <dgm:prSet presAssocID="{A4646C02-B12C-4626-B4A1-CF516BD8AC90}" presName="Accent" presStyleLbl="node1" presStyleIdx="3" presStyleCnt="4" custAng="351551" custLinFactNeighborX="-16360" custLinFactNeighborY="5908"/>
      <dgm:spPr/>
    </dgm:pt>
    <dgm:pt modelId="{CB996D5D-2EBC-4A3F-AC66-C7ED349C2414}" type="pres">
      <dgm:prSet presAssocID="{A4646C02-B12C-4626-B4A1-CF516BD8AC90}" presName="Parent4" presStyleLbl="revTx" presStyleIdx="3" presStyleCnt="4" custScaleX="141375" custLinFactNeighborX="-15543" custLinFactNeighborY="84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9DAE41-D10E-488E-82B0-3A4C91A7958E}" srcId="{BBE87F4E-3463-4DE1-9329-E645042866AC}" destId="{85679F46-82F8-4EDB-99C6-C7C6F8884AB1}" srcOrd="2" destOrd="0" parTransId="{2A567876-837A-48F8-BA60-422ABA6064F6}" sibTransId="{947C14F1-CB01-41FE-9BAE-166AA7A332F7}"/>
    <dgm:cxn modelId="{6E7139DF-00BA-4DC2-B22E-7DB9298E7EDF}" type="presOf" srcId="{1C6332D1-5984-4C2C-916C-024DA3D9BEAD}" destId="{9FE736E0-3B7C-4238-8B57-A5255E660B8B}" srcOrd="0" destOrd="0" presId="urn:microsoft.com/office/officeart/2009/layout/CircleArrowProcess"/>
    <dgm:cxn modelId="{F05EB122-439B-461A-87BE-9F5EF47B0B91}" type="presOf" srcId="{BBE87F4E-3463-4DE1-9329-E645042866AC}" destId="{DFDD9C49-EF90-4D9C-8712-7A94285DF76E}" srcOrd="0" destOrd="0" presId="urn:microsoft.com/office/officeart/2009/layout/CircleArrowProcess"/>
    <dgm:cxn modelId="{B1A0E191-1A2A-4DB9-90B5-4CC4E6CD0D2E}" srcId="{BBE87F4E-3463-4DE1-9329-E645042866AC}" destId="{A4646C02-B12C-4626-B4A1-CF516BD8AC90}" srcOrd="3" destOrd="0" parTransId="{604A6C4A-2AA6-46CD-91F1-D775716E4B55}" sibTransId="{5BC27C7B-ACC1-4BB1-88F9-8B3972805644}"/>
    <dgm:cxn modelId="{40E71482-5DB4-45D6-B5A6-E80550F7F4DA}" srcId="{BBE87F4E-3463-4DE1-9329-E645042866AC}" destId="{B7FACF17-2500-4314-A245-29C695BD2C64}" srcOrd="0" destOrd="0" parTransId="{E8899084-2D85-4F21-AD0D-4DEF16F55A4E}" sibTransId="{142BD495-6618-4FB9-AA45-597E1258D067}"/>
    <dgm:cxn modelId="{F0BAEC41-52E1-4667-B634-07041CB5EB18}" type="presOf" srcId="{A4646C02-B12C-4626-B4A1-CF516BD8AC90}" destId="{CB996D5D-2EBC-4A3F-AC66-C7ED349C2414}" srcOrd="0" destOrd="0" presId="urn:microsoft.com/office/officeart/2009/layout/CircleArrowProcess"/>
    <dgm:cxn modelId="{C02BC606-4CCD-4ECB-8238-6689729A9BD4}" type="presOf" srcId="{85679F46-82F8-4EDB-99C6-C7C6F8884AB1}" destId="{1DEAB086-DE11-4A3B-8BCC-E403D612739B}" srcOrd="0" destOrd="0" presId="urn:microsoft.com/office/officeart/2009/layout/CircleArrowProcess"/>
    <dgm:cxn modelId="{7730F8E7-AF87-4A00-80CD-47B3CC6CEB20}" type="presOf" srcId="{B7FACF17-2500-4314-A245-29C695BD2C64}" destId="{897FFF46-0909-4C16-8FB9-C5655B1C1A13}" srcOrd="0" destOrd="0" presId="urn:microsoft.com/office/officeart/2009/layout/CircleArrowProcess"/>
    <dgm:cxn modelId="{F16BE280-FEC2-46C2-A8E0-A1E04B6DD0C3}" srcId="{BBE87F4E-3463-4DE1-9329-E645042866AC}" destId="{1C6332D1-5984-4C2C-916C-024DA3D9BEAD}" srcOrd="1" destOrd="0" parTransId="{7BCD8BF6-87C9-41AB-B5B5-AA8989027BA4}" sibTransId="{90DCA3F3-A557-4AE7-B978-9E7085528509}"/>
    <dgm:cxn modelId="{FB84CCCA-B2B9-4C8E-81D4-39F51F29C5B8}" type="presParOf" srcId="{DFDD9C49-EF90-4D9C-8712-7A94285DF76E}" destId="{1DA0C2DF-A26A-4C4E-AB74-030AFDB841C3}" srcOrd="0" destOrd="0" presId="urn:microsoft.com/office/officeart/2009/layout/CircleArrowProcess"/>
    <dgm:cxn modelId="{9D6B31CF-55B2-4FF7-B2F0-F4AB6DE8357E}" type="presParOf" srcId="{1DA0C2DF-A26A-4C4E-AB74-030AFDB841C3}" destId="{C89E3902-027A-403D-B8DA-491B99AEAD26}" srcOrd="0" destOrd="0" presId="urn:microsoft.com/office/officeart/2009/layout/CircleArrowProcess"/>
    <dgm:cxn modelId="{1FEB18F9-F82E-4B7C-8658-6523FA32C0E2}" type="presParOf" srcId="{DFDD9C49-EF90-4D9C-8712-7A94285DF76E}" destId="{897FFF46-0909-4C16-8FB9-C5655B1C1A13}" srcOrd="1" destOrd="0" presId="urn:microsoft.com/office/officeart/2009/layout/CircleArrowProcess"/>
    <dgm:cxn modelId="{3DBE9187-2016-479F-97D8-778C3E971930}" type="presParOf" srcId="{DFDD9C49-EF90-4D9C-8712-7A94285DF76E}" destId="{7B3C286F-956E-4A8D-AA86-201F586E907F}" srcOrd="2" destOrd="0" presId="urn:microsoft.com/office/officeart/2009/layout/CircleArrowProcess"/>
    <dgm:cxn modelId="{7BE2D3FC-7C25-4DEA-A37D-21F4EC066193}" type="presParOf" srcId="{7B3C286F-956E-4A8D-AA86-201F586E907F}" destId="{3E23F623-533B-4AA1-814C-46F559C00CE8}" srcOrd="0" destOrd="0" presId="urn:microsoft.com/office/officeart/2009/layout/CircleArrowProcess"/>
    <dgm:cxn modelId="{12AAC61D-3953-46D7-870B-E6CC2BD5DFE3}" type="presParOf" srcId="{DFDD9C49-EF90-4D9C-8712-7A94285DF76E}" destId="{9FE736E0-3B7C-4238-8B57-A5255E660B8B}" srcOrd="3" destOrd="0" presId="urn:microsoft.com/office/officeart/2009/layout/CircleArrowProcess"/>
    <dgm:cxn modelId="{1EF83F4C-C457-4481-BF23-E7A6EEEAAD70}" type="presParOf" srcId="{DFDD9C49-EF90-4D9C-8712-7A94285DF76E}" destId="{3241C98E-DA02-4C35-8DAD-B35492786A46}" srcOrd="4" destOrd="0" presId="urn:microsoft.com/office/officeart/2009/layout/CircleArrowProcess"/>
    <dgm:cxn modelId="{CF46CF9E-9307-4BB2-84C0-8ADBE1AFE506}" type="presParOf" srcId="{3241C98E-DA02-4C35-8DAD-B35492786A46}" destId="{FD7448EE-5980-4CB8-AD36-274B487E5FA5}" srcOrd="0" destOrd="0" presId="urn:microsoft.com/office/officeart/2009/layout/CircleArrowProcess"/>
    <dgm:cxn modelId="{006060B6-03E0-44E9-8166-967B122AA442}" type="presParOf" srcId="{DFDD9C49-EF90-4D9C-8712-7A94285DF76E}" destId="{1DEAB086-DE11-4A3B-8BCC-E403D612739B}" srcOrd="5" destOrd="0" presId="urn:microsoft.com/office/officeart/2009/layout/CircleArrowProcess"/>
    <dgm:cxn modelId="{93160505-9A65-4460-8309-6A3B7D90947A}" type="presParOf" srcId="{DFDD9C49-EF90-4D9C-8712-7A94285DF76E}" destId="{910ACD01-982B-4991-AEA1-F1DB85C3BCDC}" srcOrd="6" destOrd="0" presId="urn:microsoft.com/office/officeart/2009/layout/CircleArrowProcess"/>
    <dgm:cxn modelId="{6FB0A36E-4F19-4BEF-9F5E-762F8CF558DF}" type="presParOf" srcId="{910ACD01-982B-4991-AEA1-F1DB85C3BCDC}" destId="{CC21A77C-EF4D-45A7-BBB8-C3A5AF88607A}" srcOrd="0" destOrd="0" presId="urn:microsoft.com/office/officeart/2009/layout/CircleArrowProcess"/>
    <dgm:cxn modelId="{450ADA97-DFC7-4D43-AE43-DE72C6E3FD2D}" type="presParOf" srcId="{DFDD9C49-EF90-4D9C-8712-7A94285DF76E}" destId="{CB996D5D-2EBC-4A3F-AC66-C7ED349C2414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092F9F-1FF3-44FF-A2B3-961AD6227468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5269904-F6CF-476F-A017-5B16A6094F42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C" sz="1600" b="1" dirty="0" smtClean="0">
              <a:ln>
                <a:noFill/>
              </a:ln>
              <a:solidFill>
                <a:schemeClr val="tx1"/>
              </a:solidFill>
            </a:rPr>
            <a:t>Finalidad</a:t>
          </a:r>
          <a:endParaRPr lang="es-EC" sz="1600" b="1" dirty="0">
            <a:ln>
              <a:noFill/>
            </a:ln>
            <a:solidFill>
              <a:schemeClr val="tx1"/>
            </a:solidFill>
          </a:endParaRPr>
        </a:p>
      </dgm:t>
    </dgm:pt>
    <dgm:pt modelId="{DB9A1B16-9E30-44E5-9A84-6D526BAC0F12}" type="parTrans" cxnId="{E909BE2B-01DC-49E4-AEEA-9F3F48B55D31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30BEBE9B-2E22-46D6-B92B-157433EE4766}" type="sibTrans" cxnId="{E909BE2B-01DC-49E4-AEEA-9F3F48B55D31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F358B9B7-8B7F-44EB-89B1-E085267F8DBF}">
      <dgm:prSet phldrT="[Texto]" custT="1"/>
      <dgm:spPr/>
      <dgm:t>
        <a:bodyPr/>
        <a:lstStyle/>
        <a:p>
          <a:r>
            <a:rPr lang="es-EC" sz="1400" dirty="0" smtClean="0">
              <a:ln>
                <a:noFill/>
              </a:ln>
              <a:solidFill>
                <a:schemeClr val="tx1"/>
              </a:solidFill>
            </a:rPr>
            <a:t>Aplicada</a:t>
          </a:r>
          <a:endParaRPr lang="es-EC" sz="1400" dirty="0">
            <a:ln>
              <a:noFill/>
            </a:ln>
            <a:solidFill>
              <a:schemeClr val="tx1"/>
            </a:solidFill>
          </a:endParaRPr>
        </a:p>
      </dgm:t>
    </dgm:pt>
    <dgm:pt modelId="{C7822CD6-2A76-4F26-A1B1-8027768EAEA6}" type="parTrans" cxnId="{B12D9330-559C-4F0D-AD34-EDA52F3858BD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21A63918-CA52-4BC1-A332-03CD20F49858}" type="sibTrans" cxnId="{B12D9330-559C-4F0D-AD34-EDA52F3858BD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AA472078-BFBC-4AD2-BCA0-FD18F98CB913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EC" sz="1600" b="1" dirty="0" smtClean="0">
              <a:ln>
                <a:noFill/>
              </a:ln>
              <a:solidFill>
                <a:schemeClr val="tx1"/>
              </a:solidFill>
            </a:rPr>
            <a:t>Instrumentos </a:t>
          </a:r>
          <a:endParaRPr lang="es-EC" sz="1600" b="1" dirty="0">
            <a:ln>
              <a:noFill/>
            </a:ln>
            <a:solidFill>
              <a:schemeClr val="tx1"/>
            </a:solidFill>
          </a:endParaRPr>
        </a:p>
      </dgm:t>
    </dgm:pt>
    <dgm:pt modelId="{BC37BB57-AC9E-4441-A4A5-91A58D062CC3}" type="parTrans" cxnId="{55EEFCE8-9158-49DB-8E6B-F4A821E06023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FE6A230A-0632-4E85-BBA3-44DF065BF860}" type="sibTrans" cxnId="{55EEFCE8-9158-49DB-8E6B-F4A821E06023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EFB9802A-D913-4A5D-8BC8-F289BB44C82F}">
      <dgm:prSet phldrT="[Texto]" custT="1"/>
      <dgm:spPr>
        <a:ln>
          <a:solidFill>
            <a:srgbClr val="64CAAF"/>
          </a:solidFill>
        </a:ln>
      </dgm:spPr>
      <dgm:t>
        <a:bodyPr/>
        <a:lstStyle/>
        <a:p>
          <a:r>
            <a:rPr lang="es-EC" sz="1200" dirty="0" smtClean="0">
              <a:ln>
                <a:noFill/>
              </a:ln>
              <a:solidFill>
                <a:schemeClr val="tx1"/>
              </a:solidFill>
            </a:rPr>
            <a:t>Fichas patrimoniales</a:t>
          </a:r>
          <a:endParaRPr lang="es-EC" sz="1200" dirty="0">
            <a:ln>
              <a:noFill/>
            </a:ln>
            <a:solidFill>
              <a:schemeClr val="tx1"/>
            </a:solidFill>
          </a:endParaRPr>
        </a:p>
      </dgm:t>
    </dgm:pt>
    <dgm:pt modelId="{5D08034B-2B78-4271-856D-68253E34B172}" type="parTrans" cxnId="{6BFE6DFC-9E18-4664-B3BE-F9CF1D37F025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C2F83C2F-D9A0-4895-BE77-163F1F9CE89F}" type="sibTrans" cxnId="{6BFE6DFC-9E18-4664-B3BE-F9CF1D37F025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31B3AE21-C763-4B9D-B92B-B620EAEC4BFB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C" sz="1400" b="1" dirty="0" smtClean="0">
              <a:ln>
                <a:noFill/>
              </a:ln>
              <a:solidFill>
                <a:schemeClr val="tx1"/>
              </a:solidFill>
            </a:rPr>
            <a:t>Cobertura</a:t>
          </a:r>
          <a:endParaRPr lang="es-EC" sz="1400" b="1" dirty="0">
            <a:ln>
              <a:noFill/>
            </a:ln>
            <a:solidFill>
              <a:schemeClr val="tx1"/>
            </a:solidFill>
          </a:endParaRPr>
        </a:p>
      </dgm:t>
    </dgm:pt>
    <dgm:pt modelId="{82043962-73D8-490E-87B2-E1B911BA6A41}" type="parTrans" cxnId="{D0D04EA1-215D-4FDC-A2CC-63DC7CFCB5D1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8289F285-C795-4EB6-AF01-C34C9BB47530}" type="sibTrans" cxnId="{D0D04EA1-215D-4FDC-A2CC-63DC7CFCB5D1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3930A73D-044D-427F-8653-A4847307B39C}">
      <dgm:prSet phldrT="[Texto]"/>
      <dgm:spPr/>
      <dgm:t>
        <a:bodyPr/>
        <a:lstStyle/>
        <a:p>
          <a:r>
            <a:rPr lang="es-EC" dirty="0" smtClean="0">
              <a:ln>
                <a:noFill/>
              </a:ln>
              <a:solidFill>
                <a:schemeClr val="tx1"/>
              </a:solidFill>
            </a:rPr>
            <a:t>INPC</a:t>
          </a:r>
          <a:endParaRPr lang="es-EC" dirty="0">
            <a:ln>
              <a:noFill/>
            </a:ln>
            <a:solidFill>
              <a:schemeClr val="tx1"/>
            </a:solidFill>
          </a:endParaRPr>
        </a:p>
      </dgm:t>
    </dgm:pt>
    <dgm:pt modelId="{B2BC434D-16C3-48E6-89BD-5A2FCE0367BB}" type="parTrans" cxnId="{6C44680F-8E0E-469C-AF34-54CB5F7251DB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0CF71EE3-EEB7-4FE6-B184-492979AD2D88}" type="sibTrans" cxnId="{6C44680F-8E0E-469C-AF34-54CB5F7251DB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64DEEA2E-1CC4-4207-8AAB-710F9E3D581B}">
      <dgm:prSet phldrT="[Texto]" custT="1"/>
      <dgm:spPr>
        <a:ln>
          <a:solidFill>
            <a:srgbClr val="64CAAF"/>
          </a:solidFill>
        </a:ln>
      </dgm:spPr>
      <dgm:t>
        <a:bodyPr/>
        <a:lstStyle/>
        <a:p>
          <a:r>
            <a:rPr lang="es-EC" sz="1200" dirty="0" smtClean="0">
              <a:ln>
                <a:noFill/>
              </a:ln>
              <a:solidFill>
                <a:schemeClr val="tx1"/>
              </a:solidFill>
            </a:rPr>
            <a:t>Encuesta</a:t>
          </a:r>
          <a:endParaRPr lang="es-EC" sz="1200" dirty="0">
            <a:ln>
              <a:noFill/>
            </a:ln>
            <a:solidFill>
              <a:schemeClr val="tx1"/>
            </a:solidFill>
          </a:endParaRPr>
        </a:p>
      </dgm:t>
    </dgm:pt>
    <dgm:pt modelId="{BD5BE23E-1706-4957-9F03-030EDE630074}" type="parTrans" cxnId="{0DF495DA-65D7-4522-AE5A-DBCAC723E504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AE16923D-D593-4EA7-B63D-0C9E55DCE687}" type="sibTrans" cxnId="{0DF495DA-65D7-4522-AE5A-DBCAC723E504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D6782DAB-FF55-4333-840F-F86B662C0B7E}">
      <dgm:prSet phldrT="[Texto]" custT="1"/>
      <dgm:spPr>
        <a:ln>
          <a:solidFill>
            <a:srgbClr val="64CAAF"/>
          </a:solidFill>
        </a:ln>
      </dgm:spPr>
      <dgm:t>
        <a:bodyPr/>
        <a:lstStyle/>
        <a:p>
          <a:r>
            <a:rPr lang="es-EC" sz="1200" dirty="0" smtClean="0">
              <a:ln>
                <a:noFill/>
              </a:ln>
              <a:solidFill>
                <a:schemeClr val="tx1"/>
              </a:solidFill>
            </a:rPr>
            <a:t>Entrevistas</a:t>
          </a:r>
          <a:endParaRPr lang="es-EC" sz="1200" dirty="0">
            <a:ln>
              <a:noFill/>
            </a:ln>
            <a:solidFill>
              <a:schemeClr val="tx1"/>
            </a:solidFill>
          </a:endParaRPr>
        </a:p>
      </dgm:t>
    </dgm:pt>
    <dgm:pt modelId="{2055A896-B42A-4F8D-A147-B856D1B2A6F5}" type="parTrans" cxnId="{0C4FA14E-9583-4D5B-BE3E-BCCE5DD4D753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5D2C2278-F4D3-43D8-AB85-C8CE3384EAC9}" type="sibTrans" cxnId="{0C4FA14E-9583-4D5B-BE3E-BCCE5DD4D753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E685E57C-9C11-404A-8BFC-DC76721CD970}">
      <dgm:prSet phldrT="[Texto]"/>
      <dgm:spPr/>
      <dgm:t>
        <a:bodyPr/>
        <a:lstStyle/>
        <a:p>
          <a:r>
            <a:rPr lang="es-EC" dirty="0" smtClean="0">
              <a:ln>
                <a:noFill/>
              </a:ln>
              <a:solidFill>
                <a:schemeClr val="tx1"/>
              </a:solidFill>
            </a:rPr>
            <a:t>Pobladores de Saquisilí</a:t>
          </a:r>
          <a:endParaRPr lang="es-EC" dirty="0">
            <a:ln>
              <a:noFill/>
            </a:ln>
            <a:solidFill>
              <a:schemeClr val="tx1"/>
            </a:solidFill>
          </a:endParaRPr>
        </a:p>
      </dgm:t>
    </dgm:pt>
    <dgm:pt modelId="{F69D7285-DEBF-4993-8492-B92A4B95B51C}" type="parTrans" cxnId="{22089E92-C1CF-4197-8F75-BCDBAF016340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EBE3E5FD-C93A-4FA3-AA71-DECC984267BA}" type="sibTrans" cxnId="{22089E92-C1CF-4197-8F75-BCDBAF016340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9552FFBE-A169-4EA2-B093-4D96E0DEFBE5}">
      <dgm:prSet phldrT="[Texto]"/>
      <dgm:spPr/>
      <dgm:t>
        <a:bodyPr/>
        <a:lstStyle/>
        <a:p>
          <a:r>
            <a:rPr lang="es-EC" dirty="0" smtClean="0">
              <a:ln>
                <a:noFill/>
              </a:ln>
              <a:solidFill>
                <a:schemeClr val="tx1"/>
              </a:solidFill>
            </a:rPr>
            <a:t>Autoridades del GADMICS</a:t>
          </a:r>
          <a:endParaRPr lang="es-EC" dirty="0">
            <a:ln>
              <a:noFill/>
            </a:ln>
            <a:solidFill>
              <a:schemeClr val="tx1"/>
            </a:solidFill>
          </a:endParaRPr>
        </a:p>
      </dgm:t>
    </dgm:pt>
    <dgm:pt modelId="{0E4062BB-2C42-4494-911D-93A35741EF50}" type="parTrans" cxnId="{30C027CD-01FC-441C-9259-8B70AD1C87EC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BC84F8B7-FC33-4A50-9FFA-E9A8481F7F8F}" type="sibTrans" cxnId="{30C027CD-01FC-441C-9259-8B70AD1C87EC}">
      <dgm:prSet/>
      <dgm:spPr/>
      <dgm:t>
        <a:bodyPr/>
        <a:lstStyle/>
        <a:p>
          <a:endParaRPr lang="es-EC">
            <a:ln>
              <a:noFill/>
            </a:ln>
            <a:solidFill>
              <a:schemeClr val="tx1"/>
            </a:solidFill>
          </a:endParaRPr>
        </a:p>
      </dgm:t>
    </dgm:pt>
    <dgm:pt modelId="{C2A065DC-F7D0-4DC7-B216-CCBE9F36A430}" type="pres">
      <dgm:prSet presAssocID="{24092F9F-1FF3-44FF-A2B3-961AD622746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EE6FA17-9976-4651-8CB5-C8BDC619F55B}" type="pres">
      <dgm:prSet presAssocID="{B5269904-F6CF-476F-A017-5B16A6094F42}" presName="composite" presStyleCnt="0"/>
      <dgm:spPr/>
    </dgm:pt>
    <dgm:pt modelId="{D0321F75-CE83-4DEA-BF75-C5071ADBFD25}" type="pres">
      <dgm:prSet presAssocID="{B5269904-F6CF-476F-A017-5B16A6094F4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AB7F8D-BDA7-472D-B057-D3F5F76F9615}" type="pres">
      <dgm:prSet presAssocID="{B5269904-F6CF-476F-A017-5B16A6094F42}" presName="parSh" presStyleLbl="node1" presStyleIdx="0" presStyleCnt="3" custScaleX="77403" custScaleY="48437" custLinFactNeighborX="7384" custLinFactNeighborY="-18220"/>
      <dgm:spPr/>
      <dgm:t>
        <a:bodyPr/>
        <a:lstStyle/>
        <a:p>
          <a:endParaRPr lang="es-EC"/>
        </a:p>
      </dgm:t>
    </dgm:pt>
    <dgm:pt modelId="{9F6917C1-1124-43F6-8990-115702B4F3EC}" type="pres">
      <dgm:prSet presAssocID="{B5269904-F6CF-476F-A017-5B16A6094F42}" presName="desTx" presStyleLbl="fgAcc1" presStyleIdx="0" presStyleCnt="3" custScaleX="62476" custScaleY="21327" custLinFactNeighborX="-2959" custLinFactNeighborY="-331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6C495E-BDE2-4534-B678-72D1A3036C9F}" type="pres">
      <dgm:prSet presAssocID="{30BEBE9B-2E22-46D6-B92B-157433EE4766}" presName="sibTrans" presStyleLbl="sibTrans2D1" presStyleIdx="0" presStyleCnt="2"/>
      <dgm:spPr/>
      <dgm:t>
        <a:bodyPr/>
        <a:lstStyle/>
        <a:p>
          <a:endParaRPr lang="es-EC"/>
        </a:p>
      </dgm:t>
    </dgm:pt>
    <dgm:pt modelId="{E94CA62C-CC17-4AB4-AB21-9C6A448B63DA}" type="pres">
      <dgm:prSet presAssocID="{30BEBE9B-2E22-46D6-B92B-157433EE4766}" presName="connTx" presStyleLbl="sibTrans2D1" presStyleIdx="0" presStyleCnt="2"/>
      <dgm:spPr/>
      <dgm:t>
        <a:bodyPr/>
        <a:lstStyle/>
        <a:p>
          <a:endParaRPr lang="es-EC"/>
        </a:p>
      </dgm:t>
    </dgm:pt>
    <dgm:pt modelId="{FA4C5ECA-2EFF-4113-91E6-5704E08E0EEB}" type="pres">
      <dgm:prSet presAssocID="{AA472078-BFBC-4AD2-BCA0-FD18F98CB913}" presName="composite" presStyleCnt="0"/>
      <dgm:spPr/>
    </dgm:pt>
    <dgm:pt modelId="{ACA0F4F4-1C2A-4D05-8E5B-0BC03C07E4B0}" type="pres">
      <dgm:prSet presAssocID="{AA472078-BFBC-4AD2-BCA0-FD18F98CB913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27CE87-C3FC-4A62-AA57-1ADAB8C14C73}" type="pres">
      <dgm:prSet presAssocID="{AA472078-BFBC-4AD2-BCA0-FD18F98CB913}" presName="parSh" presStyleLbl="node1" presStyleIdx="1" presStyleCnt="3" custScaleX="78619" custScaleY="68070" custLinFactNeighborX="1145" custLinFactNeighborY="1168"/>
      <dgm:spPr/>
      <dgm:t>
        <a:bodyPr/>
        <a:lstStyle/>
        <a:p>
          <a:endParaRPr lang="es-EC"/>
        </a:p>
      </dgm:t>
    </dgm:pt>
    <dgm:pt modelId="{9E875D5F-D859-4CBC-AEBF-09AF1D611CE0}" type="pres">
      <dgm:prSet presAssocID="{AA472078-BFBC-4AD2-BCA0-FD18F98CB913}" presName="desTx" presStyleLbl="fgAcc1" presStyleIdx="1" presStyleCnt="3" custScaleX="74707" custScaleY="50527" custLinFactNeighborX="-12398" custLinFactNeighborY="-130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1807C6-5CEA-4020-AE54-2E607C2ABAB8}" type="pres">
      <dgm:prSet presAssocID="{FE6A230A-0632-4E85-BBA3-44DF065BF860}" presName="sibTrans" presStyleLbl="sibTrans2D1" presStyleIdx="1" presStyleCnt="2" custAng="787250" custLinFactNeighborX="-26022" custLinFactNeighborY="24973"/>
      <dgm:spPr/>
      <dgm:t>
        <a:bodyPr/>
        <a:lstStyle/>
        <a:p>
          <a:endParaRPr lang="es-EC"/>
        </a:p>
      </dgm:t>
    </dgm:pt>
    <dgm:pt modelId="{7795614A-BB6A-4474-9D9A-8E9891416EC5}" type="pres">
      <dgm:prSet presAssocID="{FE6A230A-0632-4E85-BBA3-44DF065BF860}" presName="connTx" presStyleLbl="sibTrans2D1" presStyleIdx="1" presStyleCnt="2"/>
      <dgm:spPr/>
      <dgm:t>
        <a:bodyPr/>
        <a:lstStyle/>
        <a:p>
          <a:endParaRPr lang="es-EC"/>
        </a:p>
      </dgm:t>
    </dgm:pt>
    <dgm:pt modelId="{ADA0DDB3-B07F-406F-BAEC-D353E07F6679}" type="pres">
      <dgm:prSet presAssocID="{31B3AE21-C763-4B9D-B92B-B620EAEC4BFB}" presName="composite" presStyleCnt="0"/>
      <dgm:spPr/>
    </dgm:pt>
    <dgm:pt modelId="{F85E48A9-53E4-42F2-8677-6215DD9340E3}" type="pres">
      <dgm:prSet presAssocID="{31B3AE21-C763-4B9D-B92B-B620EAEC4BFB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D83EE4-2E7D-438D-B515-5D6D535D029C}" type="pres">
      <dgm:prSet presAssocID="{31B3AE21-C763-4B9D-B92B-B620EAEC4BFB}" presName="parSh" presStyleLbl="node1" presStyleIdx="2" presStyleCnt="3" custScaleX="59971" custScaleY="68895" custLinFactNeighborX="9604" custLinFactNeighborY="2111"/>
      <dgm:spPr/>
      <dgm:t>
        <a:bodyPr/>
        <a:lstStyle/>
        <a:p>
          <a:endParaRPr lang="es-EC"/>
        </a:p>
      </dgm:t>
    </dgm:pt>
    <dgm:pt modelId="{E7ACDE27-5F7F-40B0-B337-343E508C0BCE}" type="pres">
      <dgm:prSet presAssocID="{31B3AE21-C763-4B9D-B92B-B620EAEC4BFB}" presName="desTx" presStyleLbl="fgAcc1" presStyleIdx="2" presStyleCnt="3" custScaleX="82959" custScaleY="51396" custLinFactNeighborX="-9639" custLinFactNeighborY="-106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989FFA1-7998-4F7F-A713-BED0F447FD8B}" type="presOf" srcId="{AA472078-BFBC-4AD2-BCA0-FD18F98CB913}" destId="{0127CE87-C3FC-4A62-AA57-1ADAB8C14C73}" srcOrd="1" destOrd="0" presId="urn:microsoft.com/office/officeart/2005/8/layout/process3"/>
    <dgm:cxn modelId="{6C44680F-8E0E-469C-AF34-54CB5F7251DB}" srcId="{31B3AE21-C763-4B9D-B92B-B620EAEC4BFB}" destId="{3930A73D-044D-427F-8653-A4847307B39C}" srcOrd="0" destOrd="0" parTransId="{B2BC434D-16C3-48E6-89BD-5A2FCE0367BB}" sibTransId="{0CF71EE3-EEB7-4FE6-B184-492979AD2D88}"/>
    <dgm:cxn modelId="{B12D9330-559C-4F0D-AD34-EDA52F3858BD}" srcId="{B5269904-F6CF-476F-A017-5B16A6094F42}" destId="{F358B9B7-8B7F-44EB-89B1-E085267F8DBF}" srcOrd="0" destOrd="0" parTransId="{C7822CD6-2A76-4F26-A1B1-8027768EAEA6}" sibTransId="{21A63918-CA52-4BC1-A332-03CD20F49858}"/>
    <dgm:cxn modelId="{99070AF5-68B6-430C-B620-5E6E3F22DC7B}" type="presOf" srcId="{9552FFBE-A169-4EA2-B093-4D96E0DEFBE5}" destId="{E7ACDE27-5F7F-40B0-B337-343E508C0BCE}" srcOrd="0" destOrd="2" presId="urn:microsoft.com/office/officeart/2005/8/layout/process3"/>
    <dgm:cxn modelId="{0E54F143-D107-4CD7-8739-F14F01CD1502}" type="presOf" srcId="{31B3AE21-C763-4B9D-B92B-B620EAEC4BFB}" destId="{F85E48A9-53E4-42F2-8677-6215DD9340E3}" srcOrd="0" destOrd="0" presId="urn:microsoft.com/office/officeart/2005/8/layout/process3"/>
    <dgm:cxn modelId="{DA796353-EECB-406A-B940-198EFFF57DA5}" type="presOf" srcId="{FE6A230A-0632-4E85-BBA3-44DF065BF860}" destId="{AA1807C6-5CEA-4020-AE54-2E607C2ABAB8}" srcOrd="0" destOrd="0" presId="urn:microsoft.com/office/officeart/2005/8/layout/process3"/>
    <dgm:cxn modelId="{55EEFCE8-9158-49DB-8E6B-F4A821E06023}" srcId="{24092F9F-1FF3-44FF-A2B3-961AD6227468}" destId="{AA472078-BFBC-4AD2-BCA0-FD18F98CB913}" srcOrd="1" destOrd="0" parTransId="{BC37BB57-AC9E-4441-A4A5-91A58D062CC3}" sibTransId="{FE6A230A-0632-4E85-BBA3-44DF065BF860}"/>
    <dgm:cxn modelId="{6020178B-6DC5-41B5-8A54-A1FF29F90944}" type="presOf" srcId="{AA472078-BFBC-4AD2-BCA0-FD18F98CB913}" destId="{ACA0F4F4-1C2A-4D05-8E5B-0BC03C07E4B0}" srcOrd="0" destOrd="0" presId="urn:microsoft.com/office/officeart/2005/8/layout/process3"/>
    <dgm:cxn modelId="{80A814EE-4284-49D8-91B9-3B2485DDFD25}" type="presOf" srcId="{30BEBE9B-2E22-46D6-B92B-157433EE4766}" destId="{E94CA62C-CC17-4AB4-AB21-9C6A448B63DA}" srcOrd="1" destOrd="0" presId="urn:microsoft.com/office/officeart/2005/8/layout/process3"/>
    <dgm:cxn modelId="{DC065131-745C-401D-B33D-6348F8BD48C0}" type="presOf" srcId="{E685E57C-9C11-404A-8BFC-DC76721CD970}" destId="{E7ACDE27-5F7F-40B0-B337-343E508C0BCE}" srcOrd="0" destOrd="1" presId="urn:microsoft.com/office/officeart/2005/8/layout/process3"/>
    <dgm:cxn modelId="{89DBEFFA-39B2-4580-9A1C-647ED0821D33}" type="presOf" srcId="{D6782DAB-FF55-4333-840F-F86B662C0B7E}" destId="{9E875D5F-D859-4CBC-AEBF-09AF1D611CE0}" srcOrd="0" destOrd="2" presId="urn:microsoft.com/office/officeart/2005/8/layout/process3"/>
    <dgm:cxn modelId="{E909BE2B-01DC-49E4-AEEA-9F3F48B55D31}" srcId="{24092F9F-1FF3-44FF-A2B3-961AD6227468}" destId="{B5269904-F6CF-476F-A017-5B16A6094F42}" srcOrd="0" destOrd="0" parTransId="{DB9A1B16-9E30-44E5-9A84-6D526BAC0F12}" sibTransId="{30BEBE9B-2E22-46D6-B92B-157433EE4766}"/>
    <dgm:cxn modelId="{30C027CD-01FC-441C-9259-8B70AD1C87EC}" srcId="{31B3AE21-C763-4B9D-B92B-B620EAEC4BFB}" destId="{9552FFBE-A169-4EA2-B093-4D96E0DEFBE5}" srcOrd="2" destOrd="0" parTransId="{0E4062BB-2C42-4494-911D-93A35741EF50}" sibTransId="{BC84F8B7-FC33-4A50-9FFA-E9A8481F7F8F}"/>
    <dgm:cxn modelId="{22089E92-C1CF-4197-8F75-BCDBAF016340}" srcId="{31B3AE21-C763-4B9D-B92B-B620EAEC4BFB}" destId="{E685E57C-9C11-404A-8BFC-DC76721CD970}" srcOrd="1" destOrd="0" parTransId="{F69D7285-DEBF-4993-8492-B92A4B95B51C}" sibTransId="{EBE3E5FD-C93A-4FA3-AA71-DECC984267BA}"/>
    <dgm:cxn modelId="{A9C5901A-035D-4792-A85A-C38878184F52}" type="presOf" srcId="{EFB9802A-D913-4A5D-8BC8-F289BB44C82F}" destId="{9E875D5F-D859-4CBC-AEBF-09AF1D611CE0}" srcOrd="0" destOrd="0" presId="urn:microsoft.com/office/officeart/2005/8/layout/process3"/>
    <dgm:cxn modelId="{30393D6C-9B6A-414C-B150-DF2D9D70C543}" type="presOf" srcId="{B5269904-F6CF-476F-A017-5B16A6094F42}" destId="{FDAB7F8D-BDA7-472D-B057-D3F5F76F9615}" srcOrd="1" destOrd="0" presId="urn:microsoft.com/office/officeart/2005/8/layout/process3"/>
    <dgm:cxn modelId="{0E22DBE9-C0E4-44F9-8F9D-63944D3D39E4}" type="presOf" srcId="{31B3AE21-C763-4B9D-B92B-B620EAEC4BFB}" destId="{CCD83EE4-2E7D-438D-B515-5D6D535D029C}" srcOrd="1" destOrd="0" presId="urn:microsoft.com/office/officeart/2005/8/layout/process3"/>
    <dgm:cxn modelId="{B53CF8C1-7337-45CA-B671-82EAC3A48472}" type="presOf" srcId="{FE6A230A-0632-4E85-BBA3-44DF065BF860}" destId="{7795614A-BB6A-4474-9D9A-8E9891416EC5}" srcOrd="1" destOrd="0" presId="urn:microsoft.com/office/officeart/2005/8/layout/process3"/>
    <dgm:cxn modelId="{6BFE6DFC-9E18-4664-B3BE-F9CF1D37F025}" srcId="{AA472078-BFBC-4AD2-BCA0-FD18F98CB913}" destId="{EFB9802A-D913-4A5D-8BC8-F289BB44C82F}" srcOrd="0" destOrd="0" parTransId="{5D08034B-2B78-4271-856D-68253E34B172}" sibTransId="{C2F83C2F-D9A0-4895-BE77-163F1F9CE89F}"/>
    <dgm:cxn modelId="{D0D04EA1-215D-4FDC-A2CC-63DC7CFCB5D1}" srcId="{24092F9F-1FF3-44FF-A2B3-961AD6227468}" destId="{31B3AE21-C763-4B9D-B92B-B620EAEC4BFB}" srcOrd="2" destOrd="0" parTransId="{82043962-73D8-490E-87B2-E1B911BA6A41}" sibTransId="{8289F285-C795-4EB6-AF01-C34C9BB47530}"/>
    <dgm:cxn modelId="{2A0815FE-1091-43FB-BBD8-16345FEB6344}" type="presOf" srcId="{B5269904-F6CF-476F-A017-5B16A6094F42}" destId="{D0321F75-CE83-4DEA-BF75-C5071ADBFD25}" srcOrd="0" destOrd="0" presId="urn:microsoft.com/office/officeart/2005/8/layout/process3"/>
    <dgm:cxn modelId="{04599CE3-B6DC-4B12-9DF2-2FA9CCAB60BE}" type="presOf" srcId="{F358B9B7-8B7F-44EB-89B1-E085267F8DBF}" destId="{9F6917C1-1124-43F6-8990-115702B4F3EC}" srcOrd="0" destOrd="0" presId="urn:microsoft.com/office/officeart/2005/8/layout/process3"/>
    <dgm:cxn modelId="{6D5459FF-C8A4-4232-911E-464E11DBE122}" type="presOf" srcId="{3930A73D-044D-427F-8653-A4847307B39C}" destId="{E7ACDE27-5F7F-40B0-B337-343E508C0BCE}" srcOrd="0" destOrd="0" presId="urn:microsoft.com/office/officeart/2005/8/layout/process3"/>
    <dgm:cxn modelId="{0C4FA14E-9583-4D5B-BE3E-BCCE5DD4D753}" srcId="{AA472078-BFBC-4AD2-BCA0-FD18F98CB913}" destId="{D6782DAB-FF55-4333-840F-F86B662C0B7E}" srcOrd="2" destOrd="0" parTransId="{2055A896-B42A-4F8D-A147-B856D1B2A6F5}" sibTransId="{5D2C2278-F4D3-43D8-AB85-C8CE3384EAC9}"/>
    <dgm:cxn modelId="{0DF495DA-65D7-4522-AE5A-DBCAC723E504}" srcId="{AA472078-BFBC-4AD2-BCA0-FD18F98CB913}" destId="{64DEEA2E-1CC4-4207-8AAB-710F9E3D581B}" srcOrd="1" destOrd="0" parTransId="{BD5BE23E-1706-4957-9F03-030EDE630074}" sibTransId="{AE16923D-D593-4EA7-B63D-0C9E55DCE687}"/>
    <dgm:cxn modelId="{A21F0ABB-1B4F-4821-8C54-F9424BCE965E}" type="presOf" srcId="{24092F9F-1FF3-44FF-A2B3-961AD6227468}" destId="{C2A065DC-F7D0-4DC7-B216-CCBE9F36A430}" srcOrd="0" destOrd="0" presId="urn:microsoft.com/office/officeart/2005/8/layout/process3"/>
    <dgm:cxn modelId="{2221C094-4106-4ED6-8A75-D22E7EDD399F}" type="presOf" srcId="{30BEBE9B-2E22-46D6-B92B-157433EE4766}" destId="{416C495E-BDE2-4534-B678-72D1A3036C9F}" srcOrd="0" destOrd="0" presId="urn:microsoft.com/office/officeart/2005/8/layout/process3"/>
    <dgm:cxn modelId="{E19FA919-8587-4913-B657-524D482F15A6}" type="presOf" srcId="{64DEEA2E-1CC4-4207-8AAB-710F9E3D581B}" destId="{9E875D5F-D859-4CBC-AEBF-09AF1D611CE0}" srcOrd="0" destOrd="1" presId="urn:microsoft.com/office/officeart/2005/8/layout/process3"/>
    <dgm:cxn modelId="{05DE7DFB-2DA5-44BE-B23F-606CDE8F54E0}" type="presParOf" srcId="{C2A065DC-F7D0-4DC7-B216-CCBE9F36A430}" destId="{7EE6FA17-9976-4651-8CB5-C8BDC619F55B}" srcOrd="0" destOrd="0" presId="urn:microsoft.com/office/officeart/2005/8/layout/process3"/>
    <dgm:cxn modelId="{0CB70332-6526-4837-8340-94E51ABB6E47}" type="presParOf" srcId="{7EE6FA17-9976-4651-8CB5-C8BDC619F55B}" destId="{D0321F75-CE83-4DEA-BF75-C5071ADBFD25}" srcOrd="0" destOrd="0" presId="urn:microsoft.com/office/officeart/2005/8/layout/process3"/>
    <dgm:cxn modelId="{3B9A6DD1-79F4-4409-A0C3-C7C006035BED}" type="presParOf" srcId="{7EE6FA17-9976-4651-8CB5-C8BDC619F55B}" destId="{FDAB7F8D-BDA7-472D-B057-D3F5F76F9615}" srcOrd="1" destOrd="0" presId="urn:microsoft.com/office/officeart/2005/8/layout/process3"/>
    <dgm:cxn modelId="{5FF41443-F4A9-4C83-A2F7-A13273F07405}" type="presParOf" srcId="{7EE6FA17-9976-4651-8CB5-C8BDC619F55B}" destId="{9F6917C1-1124-43F6-8990-115702B4F3EC}" srcOrd="2" destOrd="0" presId="urn:microsoft.com/office/officeart/2005/8/layout/process3"/>
    <dgm:cxn modelId="{9B4BBE73-BC15-44BA-9B05-3EF551F6AF60}" type="presParOf" srcId="{C2A065DC-F7D0-4DC7-B216-CCBE9F36A430}" destId="{416C495E-BDE2-4534-B678-72D1A3036C9F}" srcOrd="1" destOrd="0" presId="urn:microsoft.com/office/officeart/2005/8/layout/process3"/>
    <dgm:cxn modelId="{17943BBE-BF6F-4287-988F-634D2FD31B5D}" type="presParOf" srcId="{416C495E-BDE2-4534-B678-72D1A3036C9F}" destId="{E94CA62C-CC17-4AB4-AB21-9C6A448B63DA}" srcOrd="0" destOrd="0" presId="urn:microsoft.com/office/officeart/2005/8/layout/process3"/>
    <dgm:cxn modelId="{87FD4DCE-5DCB-41DC-9EFD-99A9E53DD5E4}" type="presParOf" srcId="{C2A065DC-F7D0-4DC7-B216-CCBE9F36A430}" destId="{FA4C5ECA-2EFF-4113-91E6-5704E08E0EEB}" srcOrd="2" destOrd="0" presId="urn:microsoft.com/office/officeart/2005/8/layout/process3"/>
    <dgm:cxn modelId="{1C684B80-6A5B-4AF1-83F2-152075EE1221}" type="presParOf" srcId="{FA4C5ECA-2EFF-4113-91E6-5704E08E0EEB}" destId="{ACA0F4F4-1C2A-4D05-8E5B-0BC03C07E4B0}" srcOrd="0" destOrd="0" presId="urn:microsoft.com/office/officeart/2005/8/layout/process3"/>
    <dgm:cxn modelId="{4E789DA0-0791-499E-B95C-759993F386B0}" type="presParOf" srcId="{FA4C5ECA-2EFF-4113-91E6-5704E08E0EEB}" destId="{0127CE87-C3FC-4A62-AA57-1ADAB8C14C73}" srcOrd="1" destOrd="0" presId="urn:microsoft.com/office/officeart/2005/8/layout/process3"/>
    <dgm:cxn modelId="{38E973B0-80C6-4F14-AC47-39520DF59C1C}" type="presParOf" srcId="{FA4C5ECA-2EFF-4113-91E6-5704E08E0EEB}" destId="{9E875D5F-D859-4CBC-AEBF-09AF1D611CE0}" srcOrd="2" destOrd="0" presId="urn:microsoft.com/office/officeart/2005/8/layout/process3"/>
    <dgm:cxn modelId="{E278FDD7-9729-4566-9EA4-C47EBDAD3FA1}" type="presParOf" srcId="{C2A065DC-F7D0-4DC7-B216-CCBE9F36A430}" destId="{AA1807C6-5CEA-4020-AE54-2E607C2ABAB8}" srcOrd="3" destOrd="0" presId="urn:microsoft.com/office/officeart/2005/8/layout/process3"/>
    <dgm:cxn modelId="{429E726D-A0D2-4983-A226-58D75D6F9AA9}" type="presParOf" srcId="{AA1807C6-5CEA-4020-AE54-2E607C2ABAB8}" destId="{7795614A-BB6A-4474-9D9A-8E9891416EC5}" srcOrd="0" destOrd="0" presId="urn:microsoft.com/office/officeart/2005/8/layout/process3"/>
    <dgm:cxn modelId="{92AD1660-1514-4B76-B01D-875329815CD8}" type="presParOf" srcId="{C2A065DC-F7D0-4DC7-B216-CCBE9F36A430}" destId="{ADA0DDB3-B07F-406F-BAEC-D353E07F6679}" srcOrd="4" destOrd="0" presId="urn:microsoft.com/office/officeart/2005/8/layout/process3"/>
    <dgm:cxn modelId="{7479850F-880C-42F4-B750-FFFC5112E1FB}" type="presParOf" srcId="{ADA0DDB3-B07F-406F-BAEC-D353E07F6679}" destId="{F85E48A9-53E4-42F2-8677-6215DD9340E3}" srcOrd="0" destOrd="0" presId="urn:microsoft.com/office/officeart/2005/8/layout/process3"/>
    <dgm:cxn modelId="{9A64CAF8-BD50-4196-A1A7-584CD18AC3A3}" type="presParOf" srcId="{ADA0DDB3-B07F-406F-BAEC-D353E07F6679}" destId="{CCD83EE4-2E7D-438D-B515-5D6D535D029C}" srcOrd="1" destOrd="0" presId="urn:microsoft.com/office/officeart/2005/8/layout/process3"/>
    <dgm:cxn modelId="{F1DBFA7E-A0ED-400B-896A-63BF2FFD6C9F}" type="presParOf" srcId="{ADA0DDB3-B07F-406F-BAEC-D353E07F6679}" destId="{E7ACDE27-5F7F-40B0-B337-343E508C0BC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C3A1D5-D6FA-4772-8ED7-1F482EFB5595}" type="doc">
      <dgm:prSet loTypeId="urn:diagrams.loki3.com/VaryingWidthList+Icon" loCatId="list" qsTypeId="urn:microsoft.com/office/officeart/2005/8/quickstyle/3d5" qsCatId="3D" csTypeId="urn:microsoft.com/office/officeart/2005/8/colors/colorful1" csCatId="colorful" phldr="1"/>
      <dgm:spPr/>
    </dgm:pt>
    <dgm:pt modelId="{EF8A9B88-28FF-4E1A-BF3E-D679A341EDDC}">
      <dgm:prSet phldrT="[Texto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es-EC" sz="2800" b="0" dirty="0" smtClean="0">
              <a:solidFill>
                <a:schemeClr val="tx1"/>
              </a:solidFill>
            </a:rPr>
            <a:t>51% Mestizos</a:t>
          </a:r>
          <a:endParaRPr lang="es-EC" sz="2800" b="0" dirty="0">
            <a:solidFill>
              <a:schemeClr val="tx1"/>
            </a:solidFill>
          </a:endParaRPr>
        </a:p>
      </dgm:t>
    </dgm:pt>
    <dgm:pt modelId="{15BC07EE-0535-4928-9012-1AEF8A2DE5BF}" type="parTrans" cxnId="{DBE14F25-CB27-4DA4-A434-856E7275CC36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6575E02D-CF57-4E01-9E7F-6A76F6B6BA01}" type="sibTrans" cxnId="{DBE14F25-CB27-4DA4-A434-856E7275CC36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19202FBF-CA2E-41A9-ACB5-47643B5116C8}">
      <dgm:prSet phldrT="[Texto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s-EC" sz="2400" b="0" dirty="0" smtClean="0">
              <a:solidFill>
                <a:schemeClr val="tx1"/>
              </a:solidFill>
            </a:rPr>
            <a:t>47% Indígenas</a:t>
          </a:r>
          <a:endParaRPr lang="es-EC" sz="2400" b="0" dirty="0">
            <a:solidFill>
              <a:schemeClr val="tx1"/>
            </a:solidFill>
          </a:endParaRPr>
        </a:p>
      </dgm:t>
    </dgm:pt>
    <dgm:pt modelId="{09E4C355-58BF-4835-B0E9-A1AE9F32E991}" type="parTrans" cxnId="{B157FE43-3D9E-49E3-AFEF-2AA396BA79CC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8D30AB6A-9083-4432-9EAB-7A9EA7C73A00}" type="sibTrans" cxnId="{B157FE43-3D9E-49E3-AFEF-2AA396BA79CC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89F43A2D-C702-4D30-B94A-19C48D015930}">
      <dgm:prSet phldrT="[Texto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s-EC" sz="2000" b="0" dirty="0" smtClean="0">
              <a:solidFill>
                <a:schemeClr val="tx1"/>
              </a:solidFill>
            </a:rPr>
            <a:t>2% Otra Cultura</a:t>
          </a:r>
          <a:endParaRPr lang="es-EC" sz="2000" b="0" dirty="0">
            <a:solidFill>
              <a:schemeClr val="tx1"/>
            </a:solidFill>
          </a:endParaRPr>
        </a:p>
      </dgm:t>
    </dgm:pt>
    <dgm:pt modelId="{F84C6A6F-904D-45A7-A20C-21EE37967BE5}" type="parTrans" cxnId="{F755B821-6E33-40A5-A011-101A2D20290D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D8A15D0A-0182-4DC6-B112-38E42D4EDB28}" type="sibTrans" cxnId="{F755B821-6E33-40A5-A011-101A2D20290D}">
      <dgm:prSet/>
      <dgm:spPr/>
      <dgm:t>
        <a:bodyPr/>
        <a:lstStyle/>
        <a:p>
          <a:endParaRPr lang="es-EC" b="0">
            <a:solidFill>
              <a:schemeClr val="tx1"/>
            </a:solidFill>
          </a:endParaRPr>
        </a:p>
      </dgm:t>
    </dgm:pt>
    <dgm:pt modelId="{6EE67151-8E62-42B9-B5D7-4364F3C4D70B}" type="pres">
      <dgm:prSet presAssocID="{C0C3A1D5-D6FA-4772-8ED7-1F482EFB5595}" presName="Name0" presStyleCnt="0">
        <dgm:presLayoutVars>
          <dgm:resizeHandles/>
        </dgm:presLayoutVars>
      </dgm:prSet>
      <dgm:spPr/>
    </dgm:pt>
    <dgm:pt modelId="{36AAC794-9067-45EE-A10F-E534C05CF35A}" type="pres">
      <dgm:prSet presAssocID="{EF8A9B88-28FF-4E1A-BF3E-D679A341EDDC}" presName="text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08BCDBD0-F165-4DE4-B284-112BED522F8D}" type="pres">
      <dgm:prSet presAssocID="{6575E02D-CF57-4E01-9E7F-6A76F6B6BA01}" presName="space" presStyleCnt="0"/>
      <dgm:spPr/>
    </dgm:pt>
    <dgm:pt modelId="{D5E4DF1C-7144-4DA8-8619-315B96AAF584}" type="pres">
      <dgm:prSet presAssocID="{19202FBF-CA2E-41A9-ACB5-47643B5116C8}" presName="text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  <dgm:pt modelId="{5AB6B622-F27B-47B5-9201-62E6EA0D96A3}" type="pres">
      <dgm:prSet presAssocID="{8D30AB6A-9083-4432-9EAB-7A9EA7C73A00}" presName="space" presStyleCnt="0"/>
      <dgm:spPr/>
    </dgm:pt>
    <dgm:pt modelId="{CBB42873-C2B7-43E7-8147-49501C24C002}" type="pres">
      <dgm:prSet presAssocID="{89F43A2D-C702-4D30-B94A-19C48D015930}" presName="text" presStyleLbl="node1" presStyleIdx="2" presStyleCnt="3" custLinFactY="2359" custLinFactNeighborX="97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</dgm:ptLst>
  <dgm:cxnLst>
    <dgm:cxn modelId="{F755B821-6E33-40A5-A011-101A2D20290D}" srcId="{C0C3A1D5-D6FA-4772-8ED7-1F482EFB5595}" destId="{89F43A2D-C702-4D30-B94A-19C48D015930}" srcOrd="2" destOrd="0" parTransId="{F84C6A6F-904D-45A7-A20C-21EE37967BE5}" sibTransId="{D8A15D0A-0182-4DC6-B112-38E42D4EDB28}"/>
    <dgm:cxn modelId="{367FF797-4EE0-40B4-8F3D-69F4ED0C3BF0}" type="presOf" srcId="{89F43A2D-C702-4D30-B94A-19C48D015930}" destId="{CBB42873-C2B7-43E7-8147-49501C24C002}" srcOrd="0" destOrd="0" presId="urn:diagrams.loki3.com/VaryingWidthList+Icon"/>
    <dgm:cxn modelId="{F4F7A795-8409-4DB4-B211-204DE3F12979}" type="presOf" srcId="{EF8A9B88-28FF-4E1A-BF3E-D679A341EDDC}" destId="{36AAC794-9067-45EE-A10F-E534C05CF35A}" srcOrd="0" destOrd="0" presId="urn:diagrams.loki3.com/VaryingWidthList+Icon"/>
    <dgm:cxn modelId="{B157FE43-3D9E-49E3-AFEF-2AA396BA79CC}" srcId="{C0C3A1D5-D6FA-4772-8ED7-1F482EFB5595}" destId="{19202FBF-CA2E-41A9-ACB5-47643B5116C8}" srcOrd="1" destOrd="0" parTransId="{09E4C355-58BF-4835-B0E9-A1AE9F32E991}" sibTransId="{8D30AB6A-9083-4432-9EAB-7A9EA7C73A00}"/>
    <dgm:cxn modelId="{F316A04D-FE76-4B6D-AF66-F20C0D4ADD11}" type="presOf" srcId="{19202FBF-CA2E-41A9-ACB5-47643B5116C8}" destId="{D5E4DF1C-7144-4DA8-8619-315B96AAF584}" srcOrd="0" destOrd="0" presId="urn:diagrams.loki3.com/VaryingWidthList+Icon"/>
    <dgm:cxn modelId="{DBE14F25-CB27-4DA4-A434-856E7275CC36}" srcId="{C0C3A1D5-D6FA-4772-8ED7-1F482EFB5595}" destId="{EF8A9B88-28FF-4E1A-BF3E-D679A341EDDC}" srcOrd="0" destOrd="0" parTransId="{15BC07EE-0535-4928-9012-1AEF8A2DE5BF}" sibTransId="{6575E02D-CF57-4E01-9E7F-6A76F6B6BA01}"/>
    <dgm:cxn modelId="{94E53396-CE45-4596-A6BB-E1CFD47B2692}" type="presOf" srcId="{C0C3A1D5-D6FA-4772-8ED7-1F482EFB5595}" destId="{6EE67151-8E62-42B9-B5D7-4364F3C4D70B}" srcOrd="0" destOrd="0" presId="urn:diagrams.loki3.com/VaryingWidthList+Icon"/>
    <dgm:cxn modelId="{593F2C8D-8A53-4C55-86BA-A5B385864DF1}" type="presParOf" srcId="{6EE67151-8E62-42B9-B5D7-4364F3C4D70B}" destId="{36AAC794-9067-45EE-A10F-E534C05CF35A}" srcOrd="0" destOrd="0" presId="urn:diagrams.loki3.com/VaryingWidthList+Icon"/>
    <dgm:cxn modelId="{679584F3-4817-483D-80E0-D2D60E8D2DD8}" type="presParOf" srcId="{6EE67151-8E62-42B9-B5D7-4364F3C4D70B}" destId="{08BCDBD0-F165-4DE4-B284-112BED522F8D}" srcOrd="1" destOrd="0" presId="urn:diagrams.loki3.com/VaryingWidthList+Icon"/>
    <dgm:cxn modelId="{1497F8C7-98AC-4693-9F4D-4BBD146BA276}" type="presParOf" srcId="{6EE67151-8E62-42B9-B5D7-4364F3C4D70B}" destId="{D5E4DF1C-7144-4DA8-8619-315B96AAF584}" srcOrd="2" destOrd="0" presId="urn:diagrams.loki3.com/VaryingWidthList+Icon"/>
    <dgm:cxn modelId="{A83E3562-926F-44B3-8BA1-FDC82F663234}" type="presParOf" srcId="{6EE67151-8E62-42B9-B5D7-4364F3C4D70B}" destId="{5AB6B622-F27B-47B5-9201-62E6EA0D96A3}" srcOrd="3" destOrd="0" presId="urn:diagrams.loki3.com/VaryingWidthList+Icon"/>
    <dgm:cxn modelId="{952191C2-05E8-4AE3-93F5-C69C6031F3AB}" type="presParOf" srcId="{6EE67151-8E62-42B9-B5D7-4364F3C4D70B}" destId="{CBB42873-C2B7-43E7-8147-49501C24C002}" srcOrd="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5E2AAD-B23C-4E52-9F62-0B632A92B1AA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D7D40F8-0576-4F3B-9A66-A6E59D03D08D}">
      <dgm:prSet phldrT="[Texto]"/>
      <dgm:spPr/>
      <dgm:t>
        <a:bodyPr/>
        <a:lstStyle/>
        <a:p>
          <a:pPr algn="l"/>
          <a:r>
            <a:rPr lang="es-EC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Exposición del PC</a:t>
          </a:r>
        </a:p>
      </dgm:t>
    </dgm:pt>
    <dgm:pt modelId="{139ED6D3-2C37-4972-A019-CDE5439EB8E2}" type="parTrans" cxnId="{4DB6C8B0-AB56-4C28-A595-11CF53DD411B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6930D3-EE7A-4BBA-838A-C944C8987552}" type="sibTrans" cxnId="{4DB6C8B0-AB56-4C28-A595-11CF53DD411B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B1F56F-1EA7-4A06-B4A0-FD2216395FB4}">
      <dgm:prSet phldrT="[Texto]"/>
      <dgm:spPr/>
      <dgm:t>
        <a:bodyPr/>
        <a:lstStyle/>
        <a:p>
          <a:pPr algn="l"/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PC físico.</a:t>
          </a:r>
        </a:p>
      </dgm:t>
    </dgm:pt>
    <dgm:pt modelId="{352DAE4B-6EF9-44F1-A6A0-F805B88546D0}" type="parTrans" cxnId="{05E4414B-B29B-44E0-9B91-C8780A701B56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FA175D-1320-43FA-98A5-7B925E9DD760}" type="sibTrans" cxnId="{05E4414B-B29B-44E0-9B91-C8780A701B56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79E3F6-F283-4EAA-9083-1212576EEA8B}">
      <dgm:prSet phldrT="[Texto]"/>
      <dgm:spPr/>
      <dgm:t>
        <a:bodyPr/>
        <a:lstStyle/>
        <a:p>
          <a:pPr algn="l"/>
          <a:r>
            <a:rPr lang="es-EC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Oficina de Información Turística</a:t>
          </a:r>
        </a:p>
      </dgm:t>
    </dgm:pt>
    <dgm:pt modelId="{1ED1D54D-D234-47B2-9E86-7AC978F7F628}" type="parTrans" cxnId="{D00878FA-3BC4-4F43-A087-2C81EB9AE4B6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40F1BC-86C5-4AA0-8BD9-808EABF3EE74}" type="sibTrans" cxnId="{D00878FA-3BC4-4F43-A087-2C81EB9AE4B6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89A509-6D28-499B-8464-B25DD2DE7E90}">
      <dgm:prSet phldrT="[Texto]"/>
      <dgm:spPr/>
      <dgm:t>
        <a:bodyPr/>
        <a:lstStyle/>
        <a:p>
          <a:pPr algn="l"/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Atención bilingüe.</a:t>
          </a:r>
        </a:p>
      </dgm:t>
    </dgm:pt>
    <dgm:pt modelId="{BC7E6E2A-1130-438A-B9BC-27CCBAECF3EB}" type="parTrans" cxnId="{1D46AFC9-EE2A-4944-8BB3-538B2171F8AC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925759-E29C-41BA-B479-12D05ADD0373}" type="sibTrans" cxnId="{1D46AFC9-EE2A-4944-8BB3-538B2171F8AC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93A7DA-E599-4940-8094-56E3227D52AA}">
      <dgm:prSet phldrT="[Texto]"/>
      <dgm:spPr/>
      <dgm:t>
        <a:bodyPr/>
        <a:lstStyle/>
        <a:p>
          <a:pPr algn="l"/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Entrega de material impreso publicitario de Saquisilí.</a:t>
          </a:r>
        </a:p>
      </dgm:t>
    </dgm:pt>
    <dgm:pt modelId="{37B18571-3E31-4EC6-8F6F-39C6AF278958}" type="parTrans" cxnId="{5A3A0EAB-F31D-423B-903B-A03E7009C269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6524A4-E5BD-4863-B67F-AE8551B4E4DF}" type="sibTrans" cxnId="{5A3A0EAB-F31D-423B-903B-A03E7009C269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CEE7A8-E56C-4C3A-ABF1-239F71F69D22}">
      <dgm:prSet phldrT="[Texto]"/>
      <dgm:spPr/>
      <dgm:t>
        <a:bodyPr/>
        <a:lstStyle/>
        <a:p>
          <a:pPr algn="l"/>
          <a:r>
            <a:rPr lang="es-EC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Tienda de artesanías </a:t>
          </a:r>
        </a:p>
      </dgm:t>
    </dgm:pt>
    <dgm:pt modelId="{BF503C4A-65D8-4BAF-8015-D032D777885E}" type="parTrans" cxnId="{FD9D0FC7-93AA-4DBA-B889-214B58AC5A11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B4148-E6B2-4F48-841B-C72D9105F6DA}" type="sibTrans" cxnId="{FD9D0FC7-93AA-4DBA-B889-214B58AC5A11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FE6321-037E-4FB0-8B0E-A9CF695D8E17}">
      <dgm:prSet phldrT="[Texto]"/>
      <dgm:spPr/>
      <dgm:t>
        <a:bodyPr/>
        <a:lstStyle/>
        <a:p>
          <a:pPr algn="l"/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Artesanías en totora, carrizo y cerámica.</a:t>
          </a:r>
        </a:p>
      </dgm:t>
    </dgm:pt>
    <dgm:pt modelId="{B2C94A2F-6B62-4415-A99C-7C7A9B792653}" type="parTrans" cxnId="{FF6F1EF9-0C22-4779-BA6D-06CAFBB925BA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00CFD1-3E03-466A-ABC0-4A5253CD8225}" type="sibTrans" cxnId="{FF6F1EF9-0C22-4779-BA6D-06CAFBB925BA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2F7A36-E20D-414A-97A9-67F452A48BC8}">
      <dgm:prSet phldrT="[Texto]"/>
      <dgm:spPr/>
      <dgm:t>
        <a:bodyPr/>
        <a:lstStyle/>
        <a:p>
          <a:pPr algn="l"/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Máscaras de Cedro.</a:t>
          </a:r>
        </a:p>
      </dgm:t>
    </dgm:pt>
    <dgm:pt modelId="{0DD4491C-16AC-4A0F-B628-55C3CE2ADDD7}" type="parTrans" cxnId="{9EBA95E9-14A4-4944-96AA-C945CC00C7EB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A663A-B6DE-40B4-BA5E-0676BA8C801F}" type="sibTrans" cxnId="{9EBA95E9-14A4-4944-96AA-C945CC00C7EB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8E3317-CD60-4219-94A5-0248FCF578AA}">
      <dgm:prSet phldrT="[Texto]"/>
      <dgm:spPr/>
      <dgm:t>
        <a:bodyPr/>
        <a:lstStyle/>
        <a:p>
          <a:pPr algn="l"/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PC fotográfico.</a:t>
          </a:r>
        </a:p>
      </dgm:t>
    </dgm:pt>
    <dgm:pt modelId="{EBD76E7F-5989-4F1F-BAFD-EF047347BE8E}" type="parTrans" cxnId="{97A0F416-AEC1-47BD-B8BE-F27BEC5332CD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B84930-C36F-43DD-9261-4A6717ED63F4}" type="sibTrans" cxnId="{97A0F416-AEC1-47BD-B8BE-F27BEC5332CD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2ADB8-84CB-45E4-B2F4-BC0688998A10}">
      <dgm:prSet phldrT="[Texto]"/>
      <dgm:spPr/>
      <dgm:t>
        <a:bodyPr/>
        <a:lstStyle/>
        <a:p>
          <a:pPr algn="l"/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Bolsos de Shigras.</a:t>
          </a:r>
        </a:p>
      </dgm:t>
    </dgm:pt>
    <dgm:pt modelId="{FFF9F166-F3D6-47B0-A52A-9D162E45EAFA}" type="parTrans" cxnId="{3750DBE6-4A9D-429B-ABCA-4658D9325F67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189CB2-8908-4A32-9EE8-09520779D5E8}" type="sibTrans" cxnId="{3750DBE6-4A9D-429B-ABCA-4658D9325F67}">
      <dgm:prSet/>
      <dgm:spPr/>
      <dgm:t>
        <a:bodyPr/>
        <a:lstStyle/>
        <a:p>
          <a:pPr algn="l"/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BAA68F-F546-45CB-AF5A-3608988D14A3}" type="pres">
      <dgm:prSet presAssocID="{125E2AAD-B23C-4E52-9F62-0B632A92B1A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4D73B70-8F39-46F2-8C64-A426B42E1A52}" type="pres">
      <dgm:prSet presAssocID="{BD7D40F8-0576-4F3B-9A66-A6E59D03D08D}" presName="comp" presStyleCnt="0"/>
      <dgm:spPr/>
    </dgm:pt>
    <dgm:pt modelId="{76DD0CF3-80FD-4062-9695-E84C3692E9A7}" type="pres">
      <dgm:prSet presAssocID="{BD7D40F8-0576-4F3B-9A66-A6E59D03D08D}" presName="box" presStyleLbl="node1" presStyleIdx="0" presStyleCnt="3" custLinFactNeighborX="-3845"/>
      <dgm:spPr/>
      <dgm:t>
        <a:bodyPr/>
        <a:lstStyle/>
        <a:p>
          <a:endParaRPr lang="es-EC"/>
        </a:p>
      </dgm:t>
    </dgm:pt>
    <dgm:pt modelId="{B937E351-7D36-48A8-A814-90F0759F59B1}" type="pres">
      <dgm:prSet presAssocID="{BD7D40F8-0576-4F3B-9A66-A6E59D03D08D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FEE16B3-A247-4C1F-8767-4A7F666D834C}" type="pres">
      <dgm:prSet presAssocID="{BD7D40F8-0576-4F3B-9A66-A6E59D03D08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04D644-2E60-440F-8078-5798D8215D68}" type="pres">
      <dgm:prSet presAssocID="{936930D3-EE7A-4BBA-838A-C944C8987552}" presName="spacer" presStyleCnt="0"/>
      <dgm:spPr/>
    </dgm:pt>
    <dgm:pt modelId="{F2D8FC19-4039-4DCA-BF0F-43221B94624A}" type="pres">
      <dgm:prSet presAssocID="{C879E3F6-F283-4EAA-9083-1212576EEA8B}" presName="comp" presStyleCnt="0"/>
      <dgm:spPr/>
    </dgm:pt>
    <dgm:pt modelId="{2CCDFE5B-36A1-4CE1-897B-66AB13E801C2}" type="pres">
      <dgm:prSet presAssocID="{C879E3F6-F283-4EAA-9083-1212576EEA8B}" presName="box" presStyleLbl="node1" presStyleIdx="1" presStyleCnt="3"/>
      <dgm:spPr/>
      <dgm:t>
        <a:bodyPr/>
        <a:lstStyle/>
        <a:p>
          <a:endParaRPr lang="es-EC"/>
        </a:p>
      </dgm:t>
    </dgm:pt>
    <dgm:pt modelId="{78829F36-5017-470E-9E3C-023D73957994}" type="pres">
      <dgm:prSet presAssocID="{C879E3F6-F283-4EAA-9083-1212576EEA8B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1EF6C668-F45E-4B9B-9A15-64D88EE9D70E}" type="pres">
      <dgm:prSet presAssocID="{C879E3F6-F283-4EAA-9083-1212576EEA8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A70165-074E-4DCA-871C-0ADC7097CBB2}" type="pres">
      <dgm:prSet presAssocID="{D240F1BC-86C5-4AA0-8BD9-808EABF3EE74}" presName="spacer" presStyleCnt="0"/>
      <dgm:spPr/>
    </dgm:pt>
    <dgm:pt modelId="{CFDC18CC-7AD6-41CA-AE53-232298B45263}" type="pres">
      <dgm:prSet presAssocID="{52CEE7A8-E56C-4C3A-ABF1-239F71F69D22}" presName="comp" presStyleCnt="0"/>
      <dgm:spPr/>
    </dgm:pt>
    <dgm:pt modelId="{F3A69904-97B3-4881-AE2D-60C9A30AFE42}" type="pres">
      <dgm:prSet presAssocID="{52CEE7A8-E56C-4C3A-ABF1-239F71F69D22}" presName="box" presStyleLbl="node1" presStyleIdx="2" presStyleCnt="3"/>
      <dgm:spPr/>
      <dgm:t>
        <a:bodyPr/>
        <a:lstStyle/>
        <a:p>
          <a:endParaRPr lang="es-EC"/>
        </a:p>
      </dgm:t>
    </dgm:pt>
    <dgm:pt modelId="{9DF73F58-30BC-4A5D-854A-802A64549D71}" type="pres">
      <dgm:prSet presAssocID="{52CEE7A8-E56C-4C3A-ABF1-239F71F69D22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</dgm:spPr>
    </dgm:pt>
    <dgm:pt modelId="{033B3F01-92D5-45E6-BC6B-F19F4BA3E82B}" type="pres">
      <dgm:prSet presAssocID="{52CEE7A8-E56C-4C3A-ABF1-239F71F69D2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8CD94F2-58D6-43A5-A0D8-F55495B5A794}" type="presOf" srcId="{BD7D40F8-0576-4F3B-9A66-A6E59D03D08D}" destId="{76DD0CF3-80FD-4062-9695-E84C3692E9A7}" srcOrd="0" destOrd="0" presId="urn:microsoft.com/office/officeart/2005/8/layout/vList4"/>
    <dgm:cxn modelId="{05E4414B-B29B-44E0-9B91-C8780A701B56}" srcId="{BD7D40F8-0576-4F3B-9A66-A6E59D03D08D}" destId="{1FB1F56F-1EA7-4A06-B4A0-FD2216395FB4}" srcOrd="0" destOrd="0" parTransId="{352DAE4B-6EF9-44F1-A6A0-F805B88546D0}" sibTransId="{DBFA175D-1320-43FA-98A5-7B925E9DD760}"/>
    <dgm:cxn modelId="{3750DBE6-4A9D-429B-ABCA-4658D9325F67}" srcId="{52CEE7A8-E56C-4C3A-ABF1-239F71F69D22}" destId="{96B2ADB8-84CB-45E4-B2F4-BC0688998A10}" srcOrd="2" destOrd="0" parTransId="{FFF9F166-F3D6-47B0-A52A-9D162E45EAFA}" sibTransId="{F0189CB2-8908-4A32-9EE8-09520779D5E8}"/>
    <dgm:cxn modelId="{4DB6C8B0-AB56-4C28-A595-11CF53DD411B}" srcId="{125E2AAD-B23C-4E52-9F62-0B632A92B1AA}" destId="{BD7D40F8-0576-4F3B-9A66-A6E59D03D08D}" srcOrd="0" destOrd="0" parTransId="{139ED6D3-2C37-4972-A019-CDE5439EB8E2}" sibTransId="{936930D3-EE7A-4BBA-838A-C944C8987552}"/>
    <dgm:cxn modelId="{97A0F416-AEC1-47BD-B8BE-F27BEC5332CD}" srcId="{BD7D40F8-0576-4F3B-9A66-A6E59D03D08D}" destId="{A88E3317-CD60-4219-94A5-0248FCF578AA}" srcOrd="1" destOrd="0" parTransId="{EBD76E7F-5989-4F1F-BAFD-EF047347BE8E}" sibTransId="{80B84930-C36F-43DD-9261-4A6717ED63F4}"/>
    <dgm:cxn modelId="{FD9D0FC7-93AA-4DBA-B889-214B58AC5A11}" srcId="{125E2AAD-B23C-4E52-9F62-0B632A92B1AA}" destId="{52CEE7A8-E56C-4C3A-ABF1-239F71F69D22}" srcOrd="2" destOrd="0" parTransId="{BF503C4A-65D8-4BAF-8015-D032D777885E}" sibTransId="{846B4148-E6B2-4F48-841B-C72D9105F6DA}"/>
    <dgm:cxn modelId="{2F99DE40-04AA-49AD-9118-619BCC955B63}" type="presOf" srcId="{AD2F7A36-E20D-414A-97A9-67F452A48BC8}" destId="{033B3F01-92D5-45E6-BC6B-F19F4BA3E82B}" srcOrd="1" destOrd="2" presId="urn:microsoft.com/office/officeart/2005/8/layout/vList4"/>
    <dgm:cxn modelId="{28571A99-6BC1-4706-B020-910A5E7A16E3}" type="presOf" srcId="{96B2ADB8-84CB-45E4-B2F4-BC0688998A10}" destId="{F3A69904-97B3-4881-AE2D-60C9A30AFE42}" srcOrd="0" destOrd="3" presId="urn:microsoft.com/office/officeart/2005/8/layout/vList4"/>
    <dgm:cxn modelId="{1223D5DE-1899-4132-993F-AE219C7A87F4}" type="presOf" srcId="{B693A7DA-E599-4940-8094-56E3227D52AA}" destId="{2CCDFE5B-36A1-4CE1-897B-66AB13E801C2}" srcOrd="0" destOrd="2" presId="urn:microsoft.com/office/officeart/2005/8/layout/vList4"/>
    <dgm:cxn modelId="{487E946D-68D5-4A14-9869-9AE15104B060}" type="presOf" srcId="{A88E3317-CD60-4219-94A5-0248FCF578AA}" destId="{76DD0CF3-80FD-4062-9695-E84C3692E9A7}" srcOrd="0" destOrd="2" presId="urn:microsoft.com/office/officeart/2005/8/layout/vList4"/>
    <dgm:cxn modelId="{90DB19A5-5A6D-405C-9742-EF8D46E33BB7}" type="presOf" srcId="{52CEE7A8-E56C-4C3A-ABF1-239F71F69D22}" destId="{033B3F01-92D5-45E6-BC6B-F19F4BA3E82B}" srcOrd="1" destOrd="0" presId="urn:microsoft.com/office/officeart/2005/8/layout/vList4"/>
    <dgm:cxn modelId="{1BC9F2E6-918D-4112-90DE-B812AA3576BF}" type="presOf" srcId="{C879E3F6-F283-4EAA-9083-1212576EEA8B}" destId="{2CCDFE5B-36A1-4CE1-897B-66AB13E801C2}" srcOrd="0" destOrd="0" presId="urn:microsoft.com/office/officeart/2005/8/layout/vList4"/>
    <dgm:cxn modelId="{221CE45E-758C-4377-A78F-B6C657E186EA}" type="presOf" srcId="{C879E3F6-F283-4EAA-9083-1212576EEA8B}" destId="{1EF6C668-F45E-4B9B-9A15-64D88EE9D70E}" srcOrd="1" destOrd="0" presId="urn:microsoft.com/office/officeart/2005/8/layout/vList4"/>
    <dgm:cxn modelId="{2F8389FA-8A2F-44E6-91DD-3BD1239774D8}" type="presOf" srcId="{BD7D40F8-0576-4F3B-9A66-A6E59D03D08D}" destId="{DFEE16B3-A247-4C1F-8767-4A7F666D834C}" srcOrd="1" destOrd="0" presId="urn:microsoft.com/office/officeart/2005/8/layout/vList4"/>
    <dgm:cxn modelId="{8F8B1C80-0766-436C-A1A4-36FC633BF0C4}" type="presOf" srcId="{96B2ADB8-84CB-45E4-B2F4-BC0688998A10}" destId="{033B3F01-92D5-45E6-BC6B-F19F4BA3E82B}" srcOrd="1" destOrd="3" presId="urn:microsoft.com/office/officeart/2005/8/layout/vList4"/>
    <dgm:cxn modelId="{9EBA95E9-14A4-4944-96AA-C945CC00C7EB}" srcId="{52CEE7A8-E56C-4C3A-ABF1-239F71F69D22}" destId="{AD2F7A36-E20D-414A-97A9-67F452A48BC8}" srcOrd="1" destOrd="0" parTransId="{0DD4491C-16AC-4A0F-B628-55C3CE2ADDD7}" sibTransId="{10BA663A-B6DE-40B4-BA5E-0676BA8C801F}"/>
    <dgm:cxn modelId="{D00878FA-3BC4-4F43-A087-2C81EB9AE4B6}" srcId="{125E2AAD-B23C-4E52-9F62-0B632A92B1AA}" destId="{C879E3F6-F283-4EAA-9083-1212576EEA8B}" srcOrd="1" destOrd="0" parTransId="{1ED1D54D-D234-47B2-9E86-7AC978F7F628}" sibTransId="{D240F1BC-86C5-4AA0-8BD9-808EABF3EE74}"/>
    <dgm:cxn modelId="{9C4724E4-889B-4158-A52D-9C9227B5044E}" type="presOf" srcId="{125E2AAD-B23C-4E52-9F62-0B632A92B1AA}" destId="{99BAA68F-F546-45CB-AF5A-3608988D14A3}" srcOrd="0" destOrd="0" presId="urn:microsoft.com/office/officeart/2005/8/layout/vList4"/>
    <dgm:cxn modelId="{1D46AFC9-EE2A-4944-8BB3-538B2171F8AC}" srcId="{C879E3F6-F283-4EAA-9083-1212576EEA8B}" destId="{0089A509-6D28-499B-8464-B25DD2DE7E90}" srcOrd="0" destOrd="0" parTransId="{BC7E6E2A-1130-438A-B9BC-27CCBAECF3EB}" sibTransId="{A3925759-E29C-41BA-B479-12D05ADD0373}"/>
    <dgm:cxn modelId="{5A482F25-9DD9-459C-B4FB-AF4ADBE11ACB}" type="presOf" srcId="{1FB1F56F-1EA7-4A06-B4A0-FD2216395FB4}" destId="{76DD0CF3-80FD-4062-9695-E84C3692E9A7}" srcOrd="0" destOrd="1" presId="urn:microsoft.com/office/officeart/2005/8/layout/vList4"/>
    <dgm:cxn modelId="{F20F19DD-C2CA-4311-9960-71EE6FA628BC}" type="presOf" srcId="{1FB1F56F-1EA7-4A06-B4A0-FD2216395FB4}" destId="{DFEE16B3-A247-4C1F-8767-4A7F666D834C}" srcOrd="1" destOrd="1" presId="urn:microsoft.com/office/officeart/2005/8/layout/vList4"/>
    <dgm:cxn modelId="{4D9BB761-7C82-494B-B920-6904C173DDA0}" type="presOf" srcId="{0089A509-6D28-499B-8464-B25DD2DE7E90}" destId="{1EF6C668-F45E-4B9B-9A15-64D88EE9D70E}" srcOrd="1" destOrd="1" presId="urn:microsoft.com/office/officeart/2005/8/layout/vList4"/>
    <dgm:cxn modelId="{ACE60756-25D5-46BB-AA54-5FCA661676AD}" type="presOf" srcId="{AD2F7A36-E20D-414A-97A9-67F452A48BC8}" destId="{F3A69904-97B3-4881-AE2D-60C9A30AFE42}" srcOrd="0" destOrd="2" presId="urn:microsoft.com/office/officeart/2005/8/layout/vList4"/>
    <dgm:cxn modelId="{FF6F1EF9-0C22-4779-BA6D-06CAFBB925BA}" srcId="{52CEE7A8-E56C-4C3A-ABF1-239F71F69D22}" destId="{DEFE6321-037E-4FB0-8B0E-A9CF695D8E17}" srcOrd="0" destOrd="0" parTransId="{B2C94A2F-6B62-4415-A99C-7C7A9B792653}" sibTransId="{7B00CFD1-3E03-466A-ABC0-4A5253CD8225}"/>
    <dgm:cxn modelId="{3CE734AD-E42C-4D7A-A808-45E57033EB73}" type="presOf" srcId="{0089A509-6D28-499B-8464-B25DD2DE7E90}" destId="{2CCDFE5B-36A1-4CE1-897B-66AB13E801C2}" srcOrd="0" destOrd="1" presId="urn:microsoft.com/office/officeart/2005/8/layout/vList4"/>
    <dgm:cxn modelId="{E772DDF2-0D48-4D5B-B1FA-BFB1227F6B51}" type="presOf" srcId="{DEFE6321-037E-4FB0-8B0E-A9CF695D8E17}" destId="{033B3F01-92D5-45E6-BC6B-F19F4BA3E82B}" srcOrd="1" destOrd="1" presId="urn:microsoft.com/office/officeart/2005/8/layout/vList4"/>
    <dgm:cxn modelId="{9AED4A0E-5CF6-4386-9F11-4624702DC85B}" type="presOf" srcId="{A88E3317-CD60-4219-94A5-0248FCF578AA}" destId="{DFEE16B3-A247-4C1F-8767-4A7F666D834C}" srcOrd="1" destOrd="2" presId="urn:microsoft.com/office/officeart/2005/8/layout/vList4"/>
    <dgm:cxn modelId="{05ACB891-08FF-4E58-8F7D-4A4ABD5C407B}" type="presOf" srcId="{B693A7DA-E599-4940-8094-56E3227D52AA}" destId="{1EF6C668-F45E-4B9B-9A15-64D88EE9D70E}" srcOrd="1" destOrd="2" presId="urn:microsoft.com/office/officeart/2005/8/layout/vList4"/>
    <dgm:cxn modelId="{5A3A0EAB-F31D-423B-903B-A03E7009C269}" srcId="{C879E3F6-F283-4EAA-9083-1212576EEA8B}" destId="{B693A7DA-E599-4940-8094-56E3227D52AA}" srcOrd="1" destOrd="0" parTransId="{37B18571-3E31-4EC6-8F6F-39C6AF278958}" sibTransId="{BB6524A4-E5BD-4863-B67F-AE8551B4E4DF}"/>
    <dgm:cxn modelId="{A0A78E99-CBF6-4D91-B622-FE2DCAC084FD}" type="presOf" srcId="{DEFE6321-037E-4FB0-8B0E-A9CF695D8E17}" destId="{F3A69904-97B3-4881-AE2D-60C9A30AFE42}" srcOrd="0" destOrd="1" presId="urn:microsoft.com/office/officeart/2005/8/layout/vList4"/>
    <dgm:cxn modelId="{FCD17ED2-9AEC-4AA0-8F13-8073FB4A7ECE}" type="presOf" srcId="{52CEE7A8-E56C-4C3A-ABF1-239F71F69D22}" destId="{F3A69904-97B3-4881-AE2D-60C9A30AFE42}" srcOrd="0" destOrd="0" presId="urn:microsoft.com/office/officeart/2005/8/layout/vList4"/>
    <dgm:cxn modelId="{81A9B6D5-1402-4202-BFF3-427693BF9E8A}" type="presParOf" srcId="{99BAA68F-F546-45CB-AF5A-3608988D14A3}" destId="{54D73B70-8F39-46F2-8C64-A426B42E1A52}" srcOrd="0" destOrd="0" presId="urn:microsoft.com/office/officeart/2005/8/layout/vList4"/>
    <dgm:cxn modelId="{2F6BA7F1-B2BA-4567-A3A0-64E3A7EF48D3}" type="presParOf" srcId="{54D73B70-8F39-46F2-8C64-A426B42E1A52}" destId="{76DD0CF3-80FD-4062-9695-E84C3692E9A7}" srcOrd="0" destOrd="0" presId="urn:microsoft.com/office/officeart/2005/8/layout/vList4"/>
    <dgm:cxn modelId="{EC73DDB5-EEB9-4B69-88E3-1EA15C322D6B}" type="presParOf" srcId="{54D73B70-8F39-46F2-8C64-A426B42E1A52}" destId="{B937E351-7D36-48A8-A814-90F0759F59B1}" srcOrd="1" destOrd="0" presId="urn:microsoft.com/office/officeart/2005/8/layout/vList4"/>
    <dgm:cxn modelId="{891AA06B-7D78-439E-BBA8-C579957A9FE2}" type="presParOf" srcId="{54D73B70-8F39-46F2-8C64-A426B42E1A52}" destId="{DFEE16B3-A247-4C1F-8767-4A7F666D834C}" srcOrd="2" destOrd="0" presId="urn:microsoft.com/office/officeart/2005/8/layout/vList4"/>
    <dgm:cxn modelId="{BA729F99-4BAF-4B9D-9E57-9DBFEF3BD8E1}" type="presParOf" srcId="{99BAA68F-F546-45CB-AF5A-3608988D14A3}" destId="{A804D644-2E60-440F-8078-5798D8215D68}" srcOrd="1" destOrd="0" presId="urn:microsoft.com/office/officeart/2005/8/layout/vList4"/>
    <dgm:cxn modelId="{AC09C548-9D05-48B3-8DB2-A6542AA569C5}" type="presParOf" srcId="{99BAA68F-F546-45CB-AF5A-3608988D14A3}" destId="{F2D8FC19-4039-4DCA-BF0F-43221B94624A}" srcOrd="2" destOrd="0" presId="urn:microsoft.com/office/officeart/2005/8/layout/vList4"/>
    <dgm:cxn modelId="{97FA6F4C-6610-4956-A1BA-C941DB4DDBA6}" type="presParOf" srcId="{F2D8FC19-4039-4DCA-BF0F-43221B94624A}" destId="{2CCDFE5B-36A1-4CE1-897B-66AB13E801C2}" srcOrd="0" destOrd="0" presId="urn:microsoft.com/office/officeart/2005/8/layout/vList4"/>
    <dgm:cxn modelId="{33BB9839-126C-492D-B027-871AD8E2E95D}" type="presParOf" srcId="{F2D8FC19-4039-4DCA-BF0F-43221B94624A}" destId="{78829F36-5017-470E-9E3C-023D73957994}" srcOrd="1" destOrd="0" presId="urn:microsoft.com/office/officeart/2005/8/layout/vList4"/>
    <dgm:cxn modelId="{ACE275AA-8ED6-4A0E-B44A-63E6A97C05EC}" type="presParOf" srcId="{F2D8FC19-4039-4DCA-BF0F-43221B94624A}" destId="{1EF6C668-F45E-4B9B-9A15-64D88EE9D70E}" srcOrd="2" destOrd="0" presId="urn:microsoft.com/office/officeart/2005/8/layout/vList4"/>
    <dgm:cxn modelId="{DBAA4E70-8A5E-4D94-A43F-489B3B222E99}" type="presParOf" srcId="{99BAA68F-F546-45CB-AF5A-3608988D14A3}" destId="{BCA70165-074E-4DCA-871C-0ADC7097CBB2}" srcOrd="3" destOrd="0" presId="urn:microsoft.com/office/officeart/2005/8/layout/vList4"/>
    <dgm:cxn modelId="{22B00816-EAB7-4562-B0B2-898D648E331C}" type="presParOf" srcId="{99BAA68F-F546-45CB-AF5A-3608988D14A3}" destId="{CFDC18CC-7AD6-41CA-AE53-232298B45263}" srcOrd="4" destOrd="0" presId="urn:microsoft.com/office/officeart/2005/8/layout/vList4"/>
    <dgm:cxn modelId="{D145B33B-3382-4C4F-8231-853BE059FB29}" type="presParOf" srcId="{CFDC18CC-7AD6-41CA-AE53-232298B45263}" destId="{F3A69904-97B3-4881-AE2D-60C9A30AFE42}" srcOrd="0" destOrd="0" presId="urn:microsoft.com/office/officeart/2005/8/layout/vList4"/>
    <dgm:cxn modelId="{72D4112B-9DDA-46F8-BA55-B9511856B767}" type="presParOf" srcId="{CFDC18CC-7AD6-41CA-AE53-232298B45263}" destId="{9DF73F58-30BC-4A5D-854A-802A64549D71}" srcOrd="1" destOrd="0" presId="urn:microsoft.com/office/officeart/2005/8/layout/vList4"/>
    <dgm:cxn modelId="{06776678-BE86-4E1E-B3BD-8D98E5E13601}" type="presParOf" srcId="{CFDC18CC-7AD6-41CA-AE53-232298B45263}" destId="{033B3F01-92D5-45E6-BC6B-F19F4BA3E82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E3902-027A-403D-B8DA-491B99AEAD26}">
      <dsp:nvSpPr>
        <dsp:cNvPr id="0" name=""/>
        <dsp:cNvSpPr/>
      </dsp:nvSpPr>
      <dsp:spPr>
        <a:xfrm rot="288300">
          <a:off x="2808309" y="16023"/>
          <a:ext cx="1660311" cy="166048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7FFF46-0909-4C16-8FB9-C5655B1C1A13}">
      <dsp:nvSpPr>
        <dsp:cNvPr id="0" name=""/>
        <dsp:cNvSpPr/>
      </dsp:nvSpPr>
      <dsp:spPr>
        <a:xfrm>
          <a:off x="3024336" y="692147"/>
          <a:ext cx="1220245" cy="463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+mn-lt"/>
            </a:rPr>
            <a:t>Catalogación</a:t>
          </a:r>
          <a:endParaRPr lang="es-EC" sz="1400" kern="1200" dirty="0">
            <a:latin typeface="+mn-lt"/>
          </a:endParaRPr>
        </a:p>
      </dsp:txBody>
      <dsp:txXfrm>
        <a:off x="3024336" y="692147"/>
        <a:ext cx="1220245" cy="463226"/>
      </dsp:txXfrm>
    </dsp:sp>
    <dsp:sp modelId="{3E23F623-533B-4AA1-814C-46F559C00CE8}">
      <dsp:nvSpPr>
        <dsp:cNvPr id="0" name=""/>
        <dsp:cNvSpPr/>
      </dsp:nvSpPr>
      <dsp:spPr>
        <a:xfrm>
          <a:off x="2203243" y="954192"/>
          <a:ext cx="1660311" cy="166048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736E0-3B7C-4238-8B57-A5255E660B8B}">
      <dsp:nvSpPr>
        <dsp:cNvPr id="0" name=""/>
        <dsp:cNvSpPr/>
      </dsp:nvSpPr>
      <dsp:spPr>
        <a:xfrm>
          <a:off x="2567945" y="1557003"/>
          <a:ext cx="926547" cy="463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+mn-lt"/>
            </a:rPr>
            <a:t>Valoración</a:t>
          </a:r>
          <a:endParaRPr lang="es-EC" sz="1400" kern="1200" dirty="0">
            <a:latin typeface="+mn-lt"/>
          </a:endParaRPr>
        </a:p>
      </dsp:txBody>
      <dsp:txXfrm>
        <a:off x="2567945" y="1557003"/>
        <a:ext cx="926547" cy="463226"/>
      </dsp:txXfrm>
    </dsp:sp>
    <dsp:sp modelId="{FD7448EE-5980-4CB8-AD36-274B487E5FA5}">
      <dsp:nvSpPr>
        <dsp:cNvPr id="0" name=""/>
        <dsp:cNvSpPr/>
      </dsp:nvSpPr>
      <dsp:spPr>
        <a:xfrm rot="621120">
          <a:off x="2736301" y="1987443"/>
          <a:ext cx="1660311" cy="166048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EAB086-DE11-4A3B-8BCC-E403D612739B}">
      <dsp:nvSpPr>
        <dsp:cNvPr id="0" name=""/>
        <dsp:cNvSpPr/>
      </dsp:nvSpPr>
      <dsp:spPr>
        <a:xfrm>
          <a:off x="2884214" y="2512957"/>
          <a:ext cx="1220245" cy="463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+mn-lt"/>
            </a:rPr>
            <a:t>Intervención</a:t>
          </a:r>
          <a:endParaRPr lang="es-EC" sz="1400" kern="1200" dirty="0">
            <a:latin typeface="+mn-lt"/>
          </a:endParaRPr>
        </a:p>
      </dsp:txBody>
      <dsp:txXfrm>
        <a:off x="2884214" y="2512957"/>
        <a:ext cx="1220245" cy="463226"/>
      </dsp:txXfrm>
    </dsp:sp>
    <dsp:sp modelId="{CC21A77C-EF4D-45A7-BBB8-C3A5AF88607A}">
      <dsp:nvSpPr>
        <dsp:cNvPr id="0" name=""/>
        <dsp:cNvSpPr/>
      </dsp:nvSpPr>
      <dsp:spPr>
        <a:xfrm rot="351551">
          <a:off x="2088230" y="3060497"/>
          <a:ext cx="1426416" cy="142710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996D5D-2EBC-4A3F-AC66-C7ED349C2414}">
      <dsp:nvSpPr>
        <dsp:cNvPr id="0" name=""/>
        <dsp:cNvSpPr/>
      </dsp:nvSpPr>
      <dsp:spPr>
        <a:xfrm>
          <a:off x="2232252" y="3508068"/>
          <a:ext cx="1309907" cy="463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latin typeface="+mn-lt"/>
            </a:rPr>
            <a:t>Revalorización</a:t>
          </a:r>
          <a:endParaRPr lang="es-EC" sz="1200" kern="1200" dirty="0">
            <a:latin typeface="+mn-lt"/>
          </a:endParaRPr>
        </a:p>
      </dsp:txBody>
      <dsp:txXfrm>
        <a:off x="2232252" y="3508068"/>
        <a:ext cx="1309907" cy="463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B7F8D-BDA7-472D-B057-D3F5F76F9615}">
      <dsp:nvSpPr>
        <dsp:cNvPr id="0" name=""/>
        <dsp:cNvSpPr/>
      </dsp:nvSpPr>
      <dsp:spPr>
        <a:xfrm>
          <a:off x="184046" y="216028"/>
          <a:ext cx="1879872" cy="46034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n>
                <a:noFill/>
              </a:ln>
              <a:solidFill>
                <a:schemeClr val="tx1"/>
              </a:solidFill>
            </a:rPr>
            <a:t>Finalidad</a:t>
          </a:r>
          <a:endParaRPr lang="es-EC" sz="1600" b="1" kern="1200" dirty="0">
            <a:ln>
              <a:noFill/>
            </a:ln>
            <a:solidFill>
              <a:schemeClr val="tx1"/>
            </a:solidFill>
          </a:endParaRPr>
        </a:p>
      </dsp:txBody>
      <dsp:txXfrm>
        <a:off x="184046" y="216028"/>
        <a:ext cx="1879872" cy="306896"/>
      </dsp:txXfrm>
    </dsp:sp>
    <dsp:sp modelId="{9F6917C1-1124-43F6-8990-115702B4F3EC}">
      <dsp:nvSpPr>
        <dsp:cNvPr id="0" name=""/>
        <dsp:cNvSpPr/>
      </dsp:nvSpPr>
      <dsp:spPr>
        <a:xfrm>
          <a:off x="611552" y="576063"/>
          <a:ext cx="1517342" cy="4307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n>
                <a:noFill/>
              </a:ln>
              <a:solidFill>
                <a:schemeClr val="tx1"/>
              </a:solidFill>
            </a:rPr>
            <a:t>Aplicada</a:t>
          </a:r>
          <a:endParaRPr lang="es-EC" sz="1400" kern="1200" dirty="0">
            <a:ln>
              <a:noFill/>
            </a:ln>
            <a:solidFill>
              <a:schemeClr val="tx1"/>
            </a:solidFill>
          </a:endParaRPr>
        </a:p>
      </dsp:txBody>
      <dsp:txXfrm>
        <a:off x="624167" y="588678"/>
        <a:ext cx="1492112" cy="405490"/>
      </dsp:txXfrm>
    </dsp:sp>
    <dsp:sp modelId="{416C495E-BDE2-4534-B678-72D1A3036C9F}">
      <dsp:nvSpPr>
        <dsp:cNvPr id="0" name=""/>
        <dsp:cNvSpPr/>
      </dsp:nvSpPr>
      <dsp:spPr>
        <a:xfrm rot="21588881">
          <a:off x="2348898" y="62202"/>
          <a:ext cx="604164" cy="604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>
            <a:ln>
              <a:noFill/>
            </a:ln>
            <a:solidFill>
              <a:schemeClr val="tx1"/>
            </a:solidFill>
          </a:endParaRPr>
        </a:p>
      </dsp:txBody>
      <dsp:txXfrm>
        <a:off x="2348898" y="183429"/>
        <a:ext cx="422915" cy="362803"/>
      </dsp:txXfrm>
    </dsp:sp>
    <dsp:sp modelId="{0127CE87-C3FC-4A62-AA57-1ADAB8C14C73}">
      <dsp:nvSpPr>
        <dsp:cNvPr id="0" name=""/>
        <dsp:cNvSpPr/>
      </dsp:nvSpPr>
      <dsp:spPr>
        <a:xfrm>
          <a:off x="3203845" y="144015"/>
          <a:ext cx="1909404" cy="64693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ln>
                <a:noFill/>
              </a:ln>
              <a:solidFill>
                <a:schemeClr val="tx1"/>
              </a:solidFill>
            </a:rPr>
            <a:t>Instrumentos </a:t>
          </a:r>
          <a:endParaRPr lang="es-EC" sz="1600" b="1" kern="1200" dirty="0">
            <a:ln>
              <a:noFill/>
            </a:ln>
            <a:solidFill>
              <a:schemeClr val="tx1"/>
            </a:solidFill>
          </a:endParaRPr>
        </a:p>
      </dsp:txBody>
      <dsp:txXfrm>
        <a:off x="3203845" y="144015"/>
        <a:ext cx="1909404" cy="431291"/>
      </dsp:txXfrm>
    </dsp:sp>
    <dsp:sp modelId="{9E875D5F-D859-4CBC-AEBF-09AF1D611CE0}">
      <dsp:nvSpPr>
        <dsp:cNvPr id="0" name=""/>
        <dsp:cNvSpPr/>
      </dsp:nvSpPr>
      <dsp:spPr>
        <a:xfrm>
          <a:off x="3419874" y="648071"/>
          <a:ext cx="1814394" cy="10204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4CAA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n>
                <a:noFill/>
              </a:ln>
              <a:solidFill>
                <a:schemeClr val="tx1"/>
              </a:solidFill>
            </a:rPr>
            <a:t>Fichas patrimoniales</a:t>
          </a:r>
          <a:endParaRPr lang="es-EC" sz="1200" kern="1200" dirty="0">
            <a:ln>
              <a:noFill/>
            </a:ln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n>
                <a:noFill/>
              </a:ln>
              <a:solidFill>
                <a:schemeClr val="tx1"/>
              </a:solidFill>
            </a:rPr>
            <a:t>Encuesta</a:t>
          </a:r>
          <a:endParaRPr lang="es-EC" sz="1200" kern="1200" dirty="0">
            <a:ln>
              <a:noFill/>
            </a:ln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n>
                <a:noFill/>
              </a:ln>
              <a:solidFill>
                <a:schemeClr val="tx1"/>
              </a:solidFill>
            </a:rPr>
            <a:t>Entrevistas</a:t>
          </a:r>
          <a:endParaRPr lang="es-EC" sz="1200" kern="1200" dirty="0">
            <a:ln>
              <a:noFill/>
            </a:ln>
            <a:solidFill>
              <a:schemeClr val="tx1"/>
            </a:solidFill>
          </a:endParaRPr>
        </a:p>
      </dsp:txBody>
      <dsp:txXfrm>
        <a:off x="3449762" y="677959"/>
        <a:ext cx="1754618" cy="960667"/>
      </dsp:txXfrm>
    </dsp:sp>
    <dsp:sp modelId="{AA1807C6-5CEA-4020-AE54-2E607C2ABAB8}">
      <dsp:nvSpPr>
        <dsp:cNvPr id="0" name=""/>
        <dsp:cNvSpPr/>
      </dsp:nvSpPr>
      <dsp:spPr>
        <a:xfrm rot="789962">
          <a:off x="5296019" y="209746"/>
          <a:ext cx="864247" cy="604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>
            <a:ln>
              <a:noFill/>
            </a:ln>
            <a:solidFill>
              <a:schemeClr val="tx1"/>
            </a:solidFill>
          </a:endParaRPr>
        </a:p>
      </dsp:txBody>
      <dsp:txXfrm>
        <a:off x="5298403" y="310021"/>
        <a:ext cx="682846" cy="362803"/>
      </dsp:txXfrm>
    </dsp:sp>
    <dsp:sp modelId="{CCD83EE4-2E7D-438D-B515-5D6D535D029C}">
      <dsp:nvSpPr>
        <dsp:cNvPr id="0" name=""/>
        <dsp:cNvSpPr/>
      </dsp:nvSpPr>
      <dsp:spPr>
        <a:xfrm>
          <a:off x="6743904" y="144016"/>
          <a:ext cx="1456504" cy="65477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ln>
                <a:noFill/>
              </a:ln>
              <a:solidFill>
                <a:schemeClr val="tx1"/>
              </a:solidFill>
            </a:rPr>
            <a:t>Cobertura</a:t>
          </a:r>
          <a:endParaRPr lang="es-EC" sz="1400" b="1" kern="1200" dirty="0">
            <a:ln>
              <a:noFill/>
            </a:ln>
            <a:solidFill>
              <a:schemeClr val="tx1"/>
            </a:solidFill>
          </a:endParaRPr>
        </a:p>
      </dsp:txBody>
      <dsp:txXfrm>
        <a:off x="6743904" y="144016"/>
        <a:ext cx="1456504" cy="436518"/>
      </dsp:txXfrm>
    </dsp:sp>
    <dsp:sp modelId="{E7ACDE27-5F7F-40B0-B337-343E508C0BCE}">
      <dsp:nvSpPr>
        <dsp:cNvPr id="0" name=""/>
        <dsp:cNvSpPr/>
      </dsp:nvSpPr>
      <dsp:spPr>
        <a:xfrm>
          <a:off x="6494841" y="688821"/>
          <a:ext cx="2014809" cy="1037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n>
                <a:noFill/>
              </a:ln>
              <a:solidFill>
                <a:schemeClr val="tx1"/>
              </a:solidFill>
            </a:rPr>
            <a:t>INPC</a:t>
          </a:r>
          <a:endParaRPr lang="es-EC" sz="1200" kern="1200" dirty="0">
            <a:ln>
              <a:noFill/>
            </a:ln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n>
                <a:noFill/>
              </a:ln>
              <a:solidFill>
                <a:schemeClr val="tx1"/>
              </a:solidFill>
            </a:rPr>
            <a:t>Pobladores de Saquisilí</a:t>
          </a:r>
          <a:endParaRPr lang="es-EC" sz="1200" kern="1200" dirty="0">
            <a:ln>
              <a:noFill/>
            </a:ln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n>
                <a:noFill/>
              </a:ln>
              <a:solidFill>
                <a:schemeClr val="tx1"/>
              </a:solidFill>
            </a:rPr>
            <a:t>Autoridades del GADMICS</a:t>
          </a:r>
          <a:endParaRPr lang="es-EC" sz="1200" kern="1200" dirty="0">
            <a:ln>
              <a:noFill/>
            </a:ln>
            <a:solidFill>
              <a:schemeClr val="tx1"/>
            </a:solidFill>
          </a:endParaRPr>
        </a:p>
      </dsp:txBody>
      <dsp:txXfrm>
        <a:off x="6525243" y="719223"/>
        <a:ext cx="1954005" cy="9771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AC794-9067-45EE-A10F-E534C05CF35A}">
      <dsp:nvSpPr>
        <dsp:cNvPr id="0" name=""/>
        <dsp:cNvSpPr/>
      </dsp:nvSpPr>
      <dsp:spPr>
        <a:xfrm>
          <a:off x="2238000" y="1984"/>
          <a:ext cx="1620000" cy="1309687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chemeClr val="accent2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>
              <a:solidFill>
                <a:schemeClr val="tx1"/>
              </a:solidFill>
            </a:rPr>
            <a:t>51% Mestizos</a:t>
          </a:r>
          <a:endParaRPr lang="es-EC" sz="2800" b="0" kern="1200" dirty="0">
            <a:solidFill>
              <a:schemeClr val="tx1"/>
            </a:solidFill>
          </a:endParaRPr>
        </a:p>
      </dsp:txBody>
      <dsp:txXfrm>
        <a:off x="2301934" y="65918"/>
        <a:ext cx="1492132" cy="1181819"/>
      </dsp:txXfrm>
    </dsp:sp>
    <dsp:sp modelId="{D5E4DF1C-7144-4DA8-8619-315B96AAF584}">
      <dsp:nvSpPr>
        <dsp:cNvPr id="0" name=""/>
        <dsp:cNvSpPr/>
      </dsp:nvSpPr>
      <dsp:spPr>
        <a:xfrm>
          <a:off x="2283000" y="1377156"/>
          <a:ext cx="1530000" cy="1309687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solidFill>
                <a:schemeClr val="tx1"/>
              </a:solidFill>
            </a:rPr>
            <a:t>47% Indígenas</a:t>
          </a:r>
          <a:endParaRPr lang="es-EC" sz="2400" b="0" kern="1200" dirty="0">
            <a:solidFill>
              <a:schemeClr val="tx1"/>
            </a:solidFill>
          </a:endParaRPr>
        </a:p>
      </dsp:txBody>
      <dsp:txXfrm>
        <a:off x="2346934" y="1441090"/>
        <a:ext cx="1402132" cy="1181819"/>
      </dsp:txXfrm>
    </dsp:sp>
    <dsp:sp modelId="{CBB42873-C2B7-43E7-8147-49501C24C002}">
      <dsp:nvSpPr>
        <dsp:cNvPr id="0" name=""/>
        <dsp:cNvSpPr/>
      </dsp:nvSpPr>
      <dsp:spPr>
        <a:xfrm>
          <a:off x="2520275" y="2754312"/>
          <a:ext cx="1057500" cy="1309687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solidFill>
            <a:schemeClr val="accent4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solidFill>
                <a:schemeClr val="tx1"/>
              </a:solidFill>
            </a:rPr>
            <a:t>2% Otra Cultura</a:t>
          </a:r>
          <a:endParaRPr lang="es-EC" sz="2000" b="0" kern="1200" dirty="0">
            <a:solidFill>
              <a:schemeClr val="tx1"/>
            </a:solidFill>
          </a:endParaRPr>
        </a:p>
      </dsp:txBody>
      <dsp:txXfrm>
        <a:off x="2571898" y="2805935"/>
        <a:ext cx="954254" cy="12064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D0CF3-80FD-4062-9695-E84C3692E9A7}">
      <dsp:nvSpPr>
        <dsp:cNvPr id="0" name=""/>
        <dsp:cNvSpPr/>
      </dsp:nvSpPr>
      <dsp:spPr>
        <a:xfrm>
          <a:off x="0" y="0"/>
          <a:ext cx="4888059" cy="10570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Exposición del PC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PC físico.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PC fotográfico.</a:t>
          </a:r>
        </a:p>
      </dsp:txBody>
      <dsp:txXfrm>
        <a:off x="1083319" y="0"/>
        <a:ext cx="3804740" cy="1057073"/>
      </dsp:txXfrm>
    </dsp:sp>
    <dsp:sp modelId="{B937E351-7D36-48A8-A814-90F0759F59B1}">
      <dsp:nvSpPr>
        <dsp:cNvPr id="0" name=""/>
        <dsp:cNvSpPr/>
      </dsp:nvSpPr>
      <dsp:spPr>
        <a:xfrm>
          <a:off x="105707" y="105707"/>
          <a:ext cx="977611" cy="8456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DFE5B-36A1-4CE1-897B-66AB13E801C2}">
      <dsp:nvSpPr>
        <dsp:cNvPr id="0" name=""/>
        <dsp:cNvSpPr/>
      </dsp:nvSpPr>
      <dsp:spPr>
        <a:xfrm>
          <a:off x="0" y="1162780"/>
          <a:ext cx="4888059" cy="1057073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Oficina de Información Turística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Atención bilingüe.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Entrega de material impreso publicitario de Saquisilí.</a:t>
          </a:r>
        </a:p>
      </dsp:txBody>
      <dsp:txXfrm>
        <a:off x="1083319" y="1162780"/>
        <a:ext cx="3804740" cy="1057073"/>
      </dsp:txXfrm>
    </dsp:sp>
    <dsp:sp modelId="{78829F36-5017-470E-9E3C-023D73957994}">
      <dsp:nvSpPr>
        <dsp:cNvPr id="0" name=""/>
        <dsp:cNvSpPr/>
      </dsp:nvSpPr>
      <dsp:spPr>
        <a:xfrm>
          <a:off x="105707" y="1268488"/>
          <a:ext cx="977611" cy="8456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69904-97B3-4881-AE2D-60C9A30AFE42}">
      <dsp:nvSpPr>
        <dsp:cNvPr id="0" name=""/>
        <dsp:cNvSpPr/>
      </dsp:nvSpPr>
      <dsp:spPr>
        <a:xfrm>
          <a:off x="0" y="2325561"/>
          <a:ext cx="4888059" cy="1057073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Tienda de artesanías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Artesanías en totora, carrizo y cerámica.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Máscaras de Cedro.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Bolsos de Shigras.</a:t>
          </a:r>
        </a:p>
      </dsp:txBody>
      <dsp:txXfrm>
        <a:off x="1083319" y="2325561"/>
        <a:ext cx="3804740" cy="1057073"/>
      </dsp:txXfrm>
    </dsp:sp>
    <dsp:sp modelId="{9DF73F58-30BC-4A5D-854A-802A64549D71}">
      <dsp:nvSpPr>
        <dsp:cNvPr id="0" name=""/>
        <dsp:cNvSpPr/>
      </dsp:nvSpPr>
      <dsp:spPr>
        <a:xfrm>
          <a:off x="105707" y="2431268"/>
          <a:ext cx="977611" cy="8456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+Icon">
  <dgm:title val="Lista de ancho variable"/>
  <dgm:desc val="Se usa para destacar elementos con diferentes importancias. Adecuado para grandes cantidades de texto de nivel 1. El ancho de cada forma se determina de forma independiente según su texto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D86CA-C46F-44A2-8704-CC6AE4B569A1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CD03C-64FC-482B-ADEE-AFA8396811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798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CD03C-64FC-482B-ADEE-AFA83968110D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791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271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749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561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183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807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38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6574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340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80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509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420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633DF-B1A2-4900-AB0C-DF6DA73B846A}" type="datetimeFigureOut">
              <a:rPr lang="es-EC" smtClean="0"/>
              <a:t>11/07/2018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5A790-5EAF-4395-BC1A-D66F69B97E5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815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9.gif"/><Relationship Id="rId4" Type="http://schemas.openxmlformats.org/officeDocument/2006/relationships/image" Target="../media/image28.jp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jpe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4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7.jpeg"/><Relationship Id="rId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25" name="Imagen 1" descr="Resultado de imagen para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7298" r="8063" b="6442"/>
          <a:stretch>
            <a:fillRect/>
          </a:stretch>
        </p:blipFill>
        <p:spPr bwMode="auto">
          <a:xfrm>
            <a:off x="3091492" y="228600"/>
            <a:ext cx="2961016" cy="89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88112" y="1137090"/>
            <a:ext cx="8367776" cy="453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DEPARTAMENTO DE CIENCIAS ECONÓMICAS ADMINISTRATIVAS Y DE COMERCIO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CARRERA DE INGENIERÍA EN ADMINISTRACIÓN TURÍSTICA Y HOTELERA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TRABAJO DE TITULACIÓN, PREVIO A LA OBTENCIÓN DEL TÍTULO DE INGENIERO EN ADMINISTRACIÓN TURÍSTICA Y HOTELERA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TEMA: ESTUDIO DEL EMPODERAMIENTO COMPORTAMENTAL DE LA POBLACIÓN DE SAQUISILÍ FRENTE A SU PATRIMONIO CULTURAL, COMO UN APORTE A LA ACTIVIDAD TURÍSTICA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AUTOR: HEREDIA SANTOS, ANDREA CECILIA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DIRECTOR: 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MBA. </a:t>
            </a: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REA DÁVALOS, MARTHA PATRICIA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SANGOLQUÍ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2018</a:t>
            </a:r>
            <a: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EC" alt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es-EC" altLang="es-EC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Resultado de imagen para sello carrera administracion turistica y hotele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07" y="3505572"/>
            <a:ext cx="1461181" cy="14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24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mapa saquisi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" name="AutoShape 4" descr="Resultado de imagen para mapa saquisil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" name="3 Imagen"/>
          <p:cNvPicPr/>
          <p:nvPr/>
        </p:nvPicPr>
        <p:blipFill rotWithShape="1">
          <a:blip r:embed="rId3"/>
          <a:srcRect l="30457" t="32615" r="41865" b="26134"/>
          <a:stretch/>
        </p:blipFill>
        <p:spPr bwMode="auto">
          <a:xfrm>
            <a:off x="1547664" y="1434626"/>
            <a:ext cx="3823593" cy="331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38383" y="172750"/>
            <a:ext cx="709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3155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SAN JUAN BAUTISTA DE SAQUISILÍ</a:t>
            </a:r>
            <a:endParaRPr lang="es-EC" sz="3200" dirty="0">
              <a:ln w="3155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2586229" y="1104043"/>
            <a:ext cx="1584176" cy="360040"/>
          </a:xfrm>
          <a:prstGeom prst="roundRect">
            <a:avLst/>
          </a:prstGeom>
          <a:solidFill>
            <a:srgbClr val="FFAE8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Canchagua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4559325" y="2178740"/>
            <a:ext cx="1208583" cy="360040"/>
          </a:xfrm>
          <a:prstGeom prst="roundRect">
            <a:avLst/>
          </a:prstGeom>
          <a:solidFill>
            <a:srgbClr val="FFAE8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Saquisilí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60375" y="1698825"/>
            <a:ext cx="1584176" cy="360040"/>
          </a:xfrm>
          <a:prstGeom prst="roundRect">
            <a:avLst/>
          </a:prstGeom>
          <a:solidFill>
            <a:srgbClr val="FFAE8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Cochapamba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427984" y="3854454"/>
            <a:ext cx="1208583" cy="360040"/>
          </a:xfrm>
          <a:prstGeom prst="roundRect">
            <a:avLst/>
          </a:prstGeom>
          <a:solidFill>
            <a:srgbClr val="FFAE85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Chantilín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1835696" y="1878845"/>
            <a:ext cx="1743745" cy="28681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Elipse"/>
          <p:cNvSpPr/>
          <p:nvPr/>
        </p:nvSpPr>
        <p:spPr>
          <a:xfrm rot="665420">
            <a:off x="2508148" y="1529216"/>
            <a:ext cx="2142587" cy="13426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Elipse"/>
          <p:cNvSpPr/>
          <p:nvPr/>
        </p:nvSpPr>
        <p:spPr>
          <a:xfrm>
            <a:off x="3334604" y="2549694"/>
            <a:ext cx="1425260" cy="10822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lipse"/>
          <p:cNvSpPr/>
          <p:nvPr/>
        </p:nvSpPr>
        <p:spPr>
          <a:xfrm>
            <a:off x="4587553" y="3050267"/>
            <a:ext cx="576064" cy="7436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AutoShape 6" descr="Resultado de imagen para el comerciante saquisil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5" name="AutoShape 8" descr="Resultado de imagen para el comerciante saquisil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5159"/>
          <a:stretch/>
        </p:blipFill>
        <p:spPr>
          <a:xfrm>
            <a:off x="310029" y="3351126"/>
            <a:ext cx="1180996" cy="1774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3658292553"/>
              </p:ext>
            </p:extLst>
          </p:nvPr>
        </p:nvGraphicFramePr>
        <p:xfrm>
          <a:off x="5003793" y="115324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17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6" b="20362"/>
          <a:stretch/>
        </p:blipFill>
        <p:spPr>
          <a:xfrm>
            <a:off x="6115763" y="2517368"/>
            <a:ext cx="1063178" cy="15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9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38383" y="172750"/>
            <a:ext cx="709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3155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PATRIMONIO CULTURAL DE SAQUISILÍ</a:t>
            </a:r>
            <a:endParaRPr lang="es-EC" sz="3200" dirty="0">
              <a:ln w="3155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4 Conector recto de flecha"/>
          <p:cNvCxnSpPr>
            <a:stCxn id="2" idx="2"/>
          </p:cNvCxnSpPr>
          <p:nvPr/>
        </p:nvCxnSpPr>
        <p:spPr>
          <a:xfrm flipH="1">
            <a:off x="4587552" y="757525"/>
            <a:ext cx="1" cy="4437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1146721" y="1201316"/>
            <a:ext cx="699000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>
            <a:off x="1156629" y="1201316"/>
            <a:ext cx="1" cy="4437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3275856" y="1228587"/>
            <a:ext cx="1" cy="4437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5724128" y="1201316"/>
            <a:ext cx="1" cy="4437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8136721" y="1201315"/>
            <a:ext cx="1" cy="4437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 redondeado"/>
          <p:cNvSpPr/>
          <p:nvPr/>
        </p:nvSpPr>
        <p:spPr>
          <a:xfrm>
            <a:off x="295039" y="1672379"/>
            <a:ext cx="1723182" cy="753073"/>
          </a:xfrm>
          <a:prstGeom prst="roundRect">
            <a:avLst/>
          </a:prstGeom>
          <a:solidFill>
            <a:srgbClr val="FF9999"/>
          </a:solidFill>
          <a:ln>
            <a:solidFill>
              <a:srgbClr val="FFA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Patrimonio Documental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414265" y="1694938"/>
            <a:ext cx="1723182" cy="753073"/>
          </a:xfrm>
          <a:prstGeom prst="roundRect">
            <a:avLst/>
          </a:prstGeom>
          <a:solidFill>
            <a:srgbClr val="FF9999"/>
          </a:solidFill>
          <a:ln>
            <a:solidFill>
              <a:srgbClr val="FFA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Patrimonio Inmueble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4862537" y="1694938"/>
            <a:ext cx="1723182" cy="753073"/>
          </a:xfrm>
          <a:prstGeom prst="roundRect">
            <a:avLst/>
          </a:prstGeom>
          <a:solidFill>
            <a:srgbClr val="FF9999"/>
          </a:solidFill>
          <a:ln>
            <a:solidFill>
              <a:srgbClr val="FFA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Patrimonio Inmaterial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092280" y="1694938"/>
            <a:ext cx="1723182" cy="753073"/>
          </a:xfrm>
          <a:prstGeom prst="roundRect">
            <a:avLst/>
          </a:prstGeom>
          <a:solidFill>
            <a:srgbClr val="FF9999"/>
          </a:solidFill>
          <a:ln>
            <a:solidFill>
              <a:srgbClr val="FFA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Patrimonio Mueble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218" name="Picture 2" descr="https://scontent.fuio2-1.fna.fbcdn.net/v/t1.15752-9/37033863_2045453652162362_6237877262234943488_n.jpg?_nc_cat=0&amp;oh=54ce027619691196ea24dbac02523a28&amp;oe=5BE549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0" y="2866603"/>
            <a:ext cx="1791081" cy="2388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content.fuio2-1.fna.fbcdn.net/v/t1.15752-9/36909268_2045455058828888_9041094380726779904_n.jpg?_nc_cat=0&amp;oh=401635aeac37a64379e503cb5300d2dc&amp;oe=5BDEF64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264"/>
          <a:stretch/>
        </p:blipFill>
        <p:spPr bwMode="auto">
          <a:xfrm>
            <a:off x="4743200" y="2898644"/>
            <a:ext cx="2016223" cy="2379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18 Imagen" descr="http://sipce.patrimoniocultural.gob.ec:8080/IBPWeb/archivos/tmpIBPWeb/imageResized2.jpg?pfdrid_c=false&amp;uid=fa6fa364-5e90-4a9d-8ac5-d416fe6107b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96" y="3154510"/>
            <a:ext cx="2471126" cy="1812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19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t="39000" r="69640" b="25150"/>
          <a:stretch/>
        </p:blipFill>
        <p:spPr bwMode="auto">
          <a:xfrm>
            <a:off x="7092280" y="2954965"/>
            <a:ext cx="1664231" cy="1101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20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30968" r="68603" b="38689"/>
          <a:stretch/>
        </p:blipFill>
        <p:spPr bwMode="auto">
          <a:xfrm>
            <a:off x="7100075" y="4088400"/>
            <a:ext cx="1672026" cy="95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21 Conector recto de flecha"/>
          <p:cNvCxnSpPr/>
          <p:nvPr/>
        </p:nvCxnSpPr>
        <p:spPr>
          <a:xfrm flipH="1">
            <a:off x="1049190" y="2360583"/>
            <a:ext cx="1" cy="4437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H="1">
            <a:off x="3275855" y="2511174"/>
            <a:ext cx="1" cy="4437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H="1">
            <a:off x="5724127" y="2456247"/>
            <a:ext cx="1" cy="4437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H="1">
            <a:off x="8136720" y="2465774"/>
            <a:ext cx="1" cy="44379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2555776" y="3505942"/>
            <a:ext cx="142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104</a:t>
            </a:r>
            <a:endParaRPr lang="es-EC" sz="6000" dirty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91952" y="3729980"/>
            <a:ext cx="11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16</a:t>
            </a:r>
            <a:endParaRPr lang="es-EC" sz="6000" dirty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435787" y="3504944"/>
            <a:ext cx="11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3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7348331" y="3492657"/>
            <a:ext cx="11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18</a:t>
            </a:r>
            <a:endParaRPr lang="es-EC" sz="6000" dirty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"/>
          <a:stretch/>
        </p:blipFill>
        <p:spPr bwMode="auto">
          <a:xfrm>
            <a:off x="488486" y="1024510"/>
            <a:ext cx="1707249" cy="169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/>
          <a:stretch/>
        </p:blipFill>
        <p:spPr bwMode="auto">
          <a:xfrm>
            <a:off x="60743" y="3154846"/>
            <a:ext cx="1552392" cy="178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26801" y="162631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3155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POBLACIÓN DE SAQUISILÍ</a:t>
            </a:r>
            <a:endParaRPr lang="es-EC" sz="3200" dirty="0">
              <a:ln w="3155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71600" y="2647928"/>
            <a:ext cx="756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45%</a:t>
            </a:r>
            <a:endParaRPr lang="es-EC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75875" y="4710001"/>
            <a:ext cx="72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5</a:t>
            </a:r>
            <a:r>
              <a:rPr lang="es-EC" sz="2000" b="1" dirty="0" smtClean="0"/>
              <a:t>5%</a:t>
            </a:r>
            <a:endParaRPr lang="es-EC" sz="200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77" y="2970180"/>
            <a:ext cx="764314" cy="112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-1058" r="17461" b="1058"/>
          <a:stretch/>
        </p:blipFill>
        <p:spPr bwMode="auto">
          <a:xfrm>
            <a:off x="2778480" y="2617750"/>
            <a:ext cx="586825" cy="142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04" y="2334794"/>
            <a:ext cx="846655" cy="173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r="25981"/>
          <a:stretch/>
        </p:blipFill>
        <p:spPr bwMode="auto">
          <a:xfrm>
            <a:off x="4267209" y="1804991"/>
            <a:ext cx="788046" cy="225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745266" y="3973333"/>
            <a:ext cx="746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46%</a:t>
            </a:r>
            <a:endParaRPr lang="es-EC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716700" y="2281706"/>
            <a:ext cx="86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26-50</a:t>
            </a:r>
            <a:endParaRPr lang="es-EC" dirty="0"/>
          </a:p>
        </p:txBody>
      </p:sp>
      <p:sp>
        <p:nvSpPr>
          <p:cNvPr id="5" name="4 Cerrar corchete"/>
          <p:cNvSpPr/>
          <p:nvPr/>
        </p:nvSpPr>
        <p:spPr>
          <a:xfrm rot="5400000">
            <a:off x="3647945" y="2999492"/>
            <a:ext cx="144488" cy="2670129"/>
          </a:xfrm>
          <a:prstGeom prst="rightBracket">
            <a:avLst>
              <a:gd name="adj" fmla="val 110346"/>
            </a:avLst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1990277" y="4551421"/>
            <a:ext cx="231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PARROQUIA SAQUISILÍ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4002684" y="4710273"/>
            <a:ext cx="1052571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54,29%</a:t>
            </a:r>
            <a:endParaRPr lang="es-EC" sz="2000" dirty="0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57" y="823441"/>
            <a:ext cx="1444270" cy="156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6313049" y="562740"/>
            <a:ext cx="168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Bachillerato</a:t>
            </a:r>
            <a:endParaRPr lang="es-EC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548139" y="2322980"/>
            <a:ext cx="1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34,55%</a:t>
            </a:r>
            <a:endParaRPr lang="es-EC" sz="2000" dirty="0"/>
          </a:p>
        </p:txBody>
      </p:sp>
      <p:sp>
        <p:nvSpPr>
          <p:cNvPr id="9" name="8 Elipse"/>
          <p:cNvSpPr/>
          <p:nvPr/>
        </p:nvSpPr>
        <p:spPr>
          <a:xfrm>
            <a:off x="6012160" y="337220"/>
            <a:ext cx="2376264" cy="2448574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38" y="3298494"/>
            <a:ext cx="1418780" cy="153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6313049" y="2970180"/>
            <a:ext cx="171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Básico</a:t>
            </a:r>
            <a:endParaRPr lang="es-EC" dirty="0"/>
          </a:p>
        </p:txBody>
      </p:sp>
      <p:sp>
        <p:nvSpPr>
          <p:cNvPr id="29" name="28 CuadroTexto"/>
          <p:cNvSpPr txBox="1"/>
          <p:nvPr/>
        </p:nvSpPr>
        <p:spPr>
          <a:xfrm>
            <a:off x="6603969" y="4797642"/>
            <a:ext cx="1225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24,94%</a:t>
            </a:r>
            <a:endParaRPr lang="es-EC" sz="2000" dirty="0"/>
          </a:p>
        </p:txBody>
      </p:sp>
      <p:sp>
        <p:nvSpPr>
          <p:cNvPr id="30" name="29 Elipse"/>
          <p:cNvSpPr/>
          <p:nvPr/>
        </p:nvSpPr>
        <p:spPr>
          <a:xfrm>
            <a:off x="6075626" y="2892515"/>
            <a:ext cx="2254482" cy="2450615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5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6800" y="162631"/>
            <a:ext cx="852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315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EMPODERAMIENTO EN LA POBLACIÓN DE SAQUISILÍ</a:t>
            </a:r>
            <a:endParaRPr lang="es-EC" sz="3200" dirty="0">
              <a:ln w="315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48770" y="3817267"/>
            <a:ext cx="8136904" cy="1800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2" y="4082464"/>
            <a:ext cx="1000295" cy="90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146" y="4095071"/>
            <a:ext cx="1008112" cy="92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16" y="4105476"/>
            <a:ext cx="895157" cy="84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 bwMode="auto">
          <a:xfrm>
            <a:off x="6276618" y="4121414"/>
            <a:ext cx="942601" cy="87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834" y="4121414"/>
            <a:ext cx="862448" cy="79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818869" y="3142637"/>
            <a:ext cx="108012" cy="13492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CuadroTexto"/>
          <p:cNvSpPr txBox="1"/>
          <p:nvPr/>
        </p:nvSpPr>
        <p:spPr>
          <a:xfrm>
            <a:off x="3135415" y="2449115"/>
            <a:ext cx="1474920" cy="5232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2,71</a:t>
            </a:r>
            <a:endParaRPr lang="es-EC" sz="2800" dirty="0"/>
          </a:p>
        </p:txBody>
      </p:sp>
      <p:pic>
        <p:nvPicPr>
          <p:cNvPr id="11272" name="Picture 8" descr="Resultado de imagen para personas grafico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5"/>
          <a:stretch/>
        </p:blipFill>
        <p:spPr bwMode="auto">
          <a:xfrm>
            <a:off x="5102773" y="2290081"/>
            <a:ext cx="1880030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esultado de imagen para saquisili asamblea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53" y="922104"/>
            <a:ext cx="2120999" cy="1179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Resultado de imagen para saquisili asamblea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28" y="1090061"/>
            <a:ext cx="2183298" cy="1110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Resultado de imagen para participacion ciudadana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32531" r="8771" b="3357"/>
          <a:stretch/>
        </p:blipFill>
        <p:spPr bwMode="auto">
          <a:xfrm>
            <a:off x="821095" y="2209428"/>
            <a:ext cx="1694457" cy="139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6800" y="162631"/>
            <a:ext cx="8521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315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POBLACIÓN - PATRIMONIO CULTURAL </a:t>
            </a:r>
            <a:endParaRPr lang="es-EC" sz="3200" dirty="0">
              <a:ln w="315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70" y="1057300"/>
            <a:ext cx="2410009" cy="1807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0" name="Picture 2" descr="https://scontent.fuio2-1.fna.fbcdn.net/v/t1.15752-9/36909268_2045455058828888_9041094380726779904_n.jpg?_nc_cat=0&amp;oh=401635aeac37a64379e503cb5300d2dc&amp;oe=5BDEF64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7" y="3001516"/>
            <a:ext cx="2448272" cy="183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131840" y="3577580"/>
            <a:ext cx="1152128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77,66%</a:t>
            </a:r>
            <a:endParaRPr lang="es-EC" sz="2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158362" y="1776387"/>
            <a:ext cx="115212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75,84%</a:t>
            </a:r>
            <a:endParaRPr lang="es-EC" sz="2000" dirty="0"/>
          </a:p>
        </p:txBody>
      </p:sp>
      <p:sp>
        <p:nvSpPr>
          <p:cNvPr id="5" name="4 CuadroTexto"/>
          <p:cNvSpPr txBox="1"/>
          <p:nvPr/>
        </p:nvSpPr>
        <p:spPr>
          <a:xfrm rot="1362130">
            <a:off x="683569" y="1976633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ln>
                  <a:solidFill>
                    <a:srgbClr val="FFC000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PARQUES</a:t>
            </a:r>
            <a:endParaRPr lang="es-EC" sz="3200" dirty="0">
              <a:ln>
                <a:solidFill>
                  <a:srgbClr val="FFC000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 rot="1362130">
            <a:off x="516599" y="3963303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ln>
                  <a:solidFill>
                    <a:srgbClr val="7030A0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CESTERÍA</a:t>
            </a:r>
            <a:endParaRPr lang="es-EC" sz="3200" dirty="0">
              <a:ln>
                <a:solidFill>
                  <a:srgbClr val="7030A0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46365" r="82035" b="18678"/>
          <a:stretch/>
        </p:blipFill>
        <p:spPr bwMode="auto">
          <a:xfrm>
            <a:off x="4860032" y="2227798"/>
            <a:ext cx="1275645" cy="1939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 descr="http://sipce.patrimoniocultural.gob.ec:8080/IBPWeb/archivos/tmpIBPWeb/imageResized0.jpg?pfdrid_c=false&amp;uid=8ec43074-6b9f-48d3-96b0-fb7eaa428b8c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1419" r="5631" b="20420"/>
          <a:stretch/>
        </p:blipFill>
        <p:spPr bwMode="auto">
          <a:xfrm>
            <a:off x="6444205" y="992551"/>
            <a:ext cx="2583653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 descr="http://sipce.patrimoniocultural.gob.ec:8080/IBPWeb/archivos/tmpIBPWeb/imageResized1.jpg?pfdrid_c=false&amp;uid=6b8161b6-f3bc-447d-9923-2b6bbc95f1f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56" y="3132214"/>
            <a:ext cx="2339752" cy="1855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12 CuadroTexto"/>
          <p:cNvSpPr txBox="1"/>
          <p:nvPr/>
        </p:nvSpPr>
        <p:spPr>
          <a:xfrm>
            <a:off x="7875730" y="2464649"/>
            <a:ext cx="115212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83,38%</a:t>
            </a:r>
            <a:endParaRPr lang="es-EC" sz="20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921790" y="3683996"/>
            <a:ext cx="115212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90,65%</a:t>
            </a:r>
            <a:endParaRPr lang="es-EC" sz="20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709476" y="4558553"/>
            <a:ext cx="115212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65,97%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310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7994">
            <a:off x="3472045" y="1510433"/>
            <a:ext cx="1556738" cy="123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Gráfico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id="http://schemas.microsoft.com/office/word/2016/wordml/cid" xmlns:w16se="http://schemas.microsoft.com/office/word/2015/wordml/symex" xmlns:a16="http://schemas.microsoft.com/office/drawing/2014/main" xmlns:lc="http://schemas.openxmlformats.org/drawingml/2006/lockedCanvas" id="{673522AD-FE2F-9F45-BCFB-B387BA81A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5012623"/>
              </p:ext>
            </p:extLst>
          </p:nvPr>
        </p:nvGraphicFramePr>
        <p:xfrm>
          <a:off x="755576" y="265212"/>
          <a:ext cx="3417570" cy="223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923928" y="337220"/>
            <a:ext cx="3744416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Sabe qué es o a escuchado hablar acerca del Patrimonio Cultural</a:t>
            </a:r>
            <a:endParaRPr lang="es-EC" dirty="0"/>
          </a:p>
        </p:txBody>
      </p:sp>
      <p:cxnSp>
        <p:nvCxnSpPr>
          <p:cNvPr id="5" name="4 Conector recto de flecha"/>
          <p:cNvCxnSpPr>
            <a:stCxn id="3" idx="1"/>
          </p:cNvCxnSpPr>
          <p:nvPr/>
        </p:nvCxnSpPr>
        <p:spPr>
          <a:xfrm flipH="1">
            <a:off x="3563888" y="660386"/>
            <a:ext cx="360040" cy="32316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6 Gráfico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id="http://schemas.microsoft.com/office/word/2016/wordml/cid" xmlns:w16se="http://schemas.microsoft.com/office/word/2015/wordml/symex" xmlns:a16="http://schemas.microsoft.com/office/drawing/2014/main" xmlns:lc="http://schemas.openxmlformats.org/drawingml/2006/lockedCanvas" id="{82F41233-FB02-BB42-9060-68D52EA26B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772430"/>
              </p:ext>
            </p:extLst>
          </p:nvPr>
        </p:nvGraphicFramePr>
        <p:xfrm>
          <a:off x="5115942" y="1132517"/>
          <a:ext cx="3419475" cy="2049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7 Conector recto de flecha"/>
          <p:cNvCxnSpPr/>
          <p:nvPr/>
        </p:nvCxnSpPr>
        <p:spPr>
          <a:xfrm flipH="1" flipV="1">
            <a:off x="7668344" y="2425452"/>
            <a:ext cx="360040" cy="86409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004048" y="3297099"/>
            <a:ext cx="4064118" cy="64633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Sabe qué existe Patrimonio Cultural en Saquisilí</a:t>
            </a:r>
            <a:endParaRPr lang="es-EC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0" y="2635205"/>
            <a:ext cx="4054227" cy="270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255183" y="4513684"/>
            <a:ext cx="166874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Importancia</a:t>
            </a:r>
            <a:endParaRPr lang="es-EC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329089" y="4481418"/>
            <a:ext cx="166874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Desarrollo Turístico</a:t>
            </a:r>
            <a:endParaRPr lang="es-EC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165709" y="4619917"/>
            <a:ext cx="166874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Salvaguardia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9137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2"/>
            <a:ext cx="9144000" cy="53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26800" y="162631"/>
            <a:ext cx="168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315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SOCIAL</a:t>
            </a:r>
            <a:endParaRPr lang="es-EC" sz="3200" dirty="0">
              <a:ln w="315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771800" y="162631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ln>
                  <a:solidFill>
                    <a:schemeClr val="tx1"/>
                  </a:solidFill>
                </a:ln>
                <a:latin typeface="Gabriola" panose="04040605051002020D02" pitchFamily="82" charset="0"/>
              </a:rPr>
              <a:t>“Mi voz en mi cantón”</a:t>
            </a:r>
            <a:endParaRPr lang="es-EC" sz="3600" dirty="0">
              <a:ln>
                <a:solidFill>
                  <a:schemeClr val="tx1"/>
                </a:solidFill>
              </a:ln>
              <a:latin typeface="Gabriola" panose="04040605051002020D02" pitchFamily="82" charset="0"/>
            </a:endParaRPr>
          </a:p>
        </p:txBody>
      </p:sp>
      <p:pic>
        <p:nvPicPr>
          <p:cNvPr id="14338" name="Picture 2" descr="Resultado de imagen para TALLE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2" y="1705372"/>
            <a:ext cx="2930691" cy="219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2051720" y="337220"/>
            <a:ext cx="504056" cy="41018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3563888" y="1489348"/>
            <a:ext cx="237626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Fase 1: “Mi ser”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3563888" y="2281436"/>
            <a:ext cx="2376264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Fase 2: “Mi poder en la comunidad”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3563888" y="3289548"/>
            <a:ext cx="2376264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Fase 1: “Mi patrimonio, mi herencia”</a:t>
            </a:r>
            <a:endParaRPr lang="es-EC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3591"/>
            <a:ext cx="2376264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42" y="3845783"/>
            <a:ext cx="1332148" cy="1430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2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6800" y="162631"/>
            <a:ext cx="207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315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CULTURAL</a:t>
            </a:r>
            <a:endParaRPr lang="es-EC" sz="3200" dirty="0">
              <a:ln w="315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31840" y="108597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ln>
                  <a:solidFill>
                    <a:schemeClr val="tx1"/>
                  </a:solidFill>
                </a:ln>
                <a:latin typeface="Gabriola" panose="04040605051002020D02" pitchFamily="82" charset="0"/>
              </a:rPr>
              <a:t>“Herencia Saquisilense”</a:t>
            </a:r>
            <a:endParaRPr lang="es-EC" sz="3600" dirty="0">
              <a:ln>
                <a:solidFill>
                  <a:schemeClr val="tx1"/>
                </a:solidFill>
              </a:ln>
              <a:latin typeface="Gabriola" panose="04040605051002020D02" pitchFamily="82" charset="0"/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2540756" y="249925"/>
            <a:ext cx="504056" cy="41018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CuadroTexto"/>
          <p:cNvSpPr txBox="1"/>
          <p:nvPr/>
        </p:nvSpPr>
        <p:spPr>
          <a:xfrm>
            <a:off x="539552" y="1306659"/>
            <a:ext cx="2088232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Etapa 1: Fotografía profesional del Patrimonio Cultural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467544" y="3700966"/>
            <a:ext cx="223224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Etapa 2: Exposición Fotográfica</a:t>
            </a:r>
            <a:endParaRPr lang="es-EC" dirty="0"/>
          </a:p>
        </p:txBody>
      </p:sp>
      <p:pic>
        <p:nvPicPr>
          <p:cNvPr id="7" name="6 Imagen"/>
          <p:cNvPicPr/>
          <p:nvPr/>
        </p:nvPicPr>
        <p:blipFill rotWithShape="1">
          <a:blip r:embed="rId2"/>
          <a:srcRect l="37274" t="41275" r="36701" b="23223"/>
          <a:stretch/>
        </p:blipFill>
        <p:spPr bwMode="auto">
          <a:xfrm>
            <a:off x="5940152" y="923329"/>
            <a:ext cx="2493278" cy="1869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00" y="3073524"/>
            <a:ext cx="2487075" cy="1865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53006"/>
            <a:ext cx="1974352" cy="1527525"/>
          </a:xfrm>
          <a:prstGeom prst="rect">
            <a:avLst/>
          </a:prstGeom>
        </p:spPr>
      </p:pic>
      <p:sp>
        <p:nvSpPr>
          <p:cNvPr id="10" name="9 Flecha derecha"/>
          <p:cNvSpPr/>
          <p:nvPr/>
        </p:nvSpPr>
        <p:spPr>
          <a:xfrm>
            <a:off x="5292080" y="3935879"/>
            <a:ext cx="432048" cy="36178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Picture 2" descr="http://sipce.patrimoniocultural.gob.ec:8080/IBPWeb/javax.faces.resource/dynamiccontent.properties.jsf?ln=primefaces&amp;pfdrid=MKQWJfVH5D4sMzVW9oLCxfRK3yYBrURnWYFQxuCNa1o%3D&amp;pfdrt=sc&amp;photo_id=1&amp;photo_nombre=%2F%2F%2F%2Farchivos%2F%2F%2F%2FtmpIBPWeb%2F%2F%2F%2FimageResized0.jpg&amp;pfdrid_c=false&amp;uid=8a71e5ba-0acb-4389-87a0-c2d58c23fa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871" y="1306659"/>
            <a:ext cx="2132290" cy="14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Flecha derecha"/>
          <p:cNvSpPr/>
          <p:nvPr/>
        </p:nvSpPr>
        <p:spPr>
          <a:xfrm>
            <a:off x="5391933" y="1949962"/>
            <a:ext cx="432048" cy="36178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93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0276">
            <a:off x="1797808" y="1950440"/>
            <a:ext cx="1812851" cy="143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4977">
            <a:off x="5151846" y="359790"/>
            <a:ext cx="1812851" cy="143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430942" y="571503"/>
            <a:ext cx="1944216" cy="1872208"/>
          </a:xfrm>
          <a:prstGeom prst="ellipse">
            <a:avLst/>
          </a:prstGeom>
          <a:solidFill>
            <a:srgbClr val="B76192"/>
          </a:solidFill>
          <a:ln>
            <a:solidFill>
              <a:srgbClr val="B7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Elipse"/>
          <p:cNvSpPr/>
          <p:nvPr/>
        </p:nvSpPr>
        <p:spPr>
          <a:xfrm>
            <a:off x="3562109" y="1277942"/>
            <a:ext cx="1944216" cy="1872208"/>
          </a:xfrm>
          <a:prstGeom prst="ellipse">
            <a:avLst/>
          </a:prstGeom>
          <a:solidFill>
            <a:srgbClr val="3494AA"/>
          </a:solidFill>
          <a:ln>
            <a:solidFill>
              <a:srgbClr val="349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Elipse"/>
          <p:cNvSpPr/>
          <p:nvPr/>
        </p:nvSpPr>
        <p:spPr>
          <a:xfrm>
            <a:off x="6643555" y="803922"/>
            <a:ext cx="1944216" cy="1872208"/>
          </a:xfrm>
          <a:prstGeom prst="ellipse">
            <a:avLst/>
          </a:prstGeom>
          <a:solidFill>
            <a:srgbClr val="F66E64"/>
          </a:solidFill>
          <a:ln>
            <a:solidFill>
              <a:srgbClr val="F66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CuadroTexto"/>
          <p:cNvSpPr txBox="1"/>
          <p:nvPr/>
        </p:nvSpPr>
        <p:spPr>
          <a:xfrm>
            <a:off x="3712129" y="1847005"/>
            <a:ext cx="1644176" cy="783193"/>
          </a:xfrm>
          <a:prstGeom prst="roundRect">
            <a:avLst/>
          </a:prstGeom>
          <a:solidFill>
            <a:srgbClr val="93D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Patrimonio</a:t>
            </a:r>
          </a:p>
          <a:p>
            <a:pPr algn="ctr"/>
            <a:r>
              <a:rPr lang="es-EC" sz="2000" dirty="0" smtClean="0"/>
              <a:t>Cultural</a:t>
            </a:r>
            <a:endParaRPr lang="es-EC" sz="2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751567" y="1393563"/>
            <a:ext cx="1728192" cy="783193"/>
          </a:xfrm>
          <a:prstGeom prst="roundRect">
            <a:avLst/>
          </a:prstGeom>
          <a:solidFill>
            <a:srgbClr val="FFA7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Actividad Turística</a:t>
            </a:r>
            <a:endParaRPr lang="es-EC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78431" y="1297352"/>
            <a:ext cx="1849238" cy="442674"/>
          </a:xfrm>
          <a:prstGeom prst="roundRect">
            <a:avLst/>
          </a:prstGeom>
          <a:solidFill>
            <a:srgbClr val="EBA7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Población</a:t>
            </a:r>
            <a:endParaRPr lang="es-EC" sz="2000" dirty="0"/>
          </a:p>
        </p:txBody>
      </p:sp>
      <p:sp>
        <p:nvSpPr>
          <p:cNvPr id="9" name="8 Rectángulo redondeado"/>
          <p:cNvSpPr/>
          <p:nvPr/>
        </p:nvSpPr>
        <p:spPr>
          <a:xfrm>
            <a:off x="3226140" y="3863275"/>
            <a:ext cx="2619712" cy="1253098"/>
          </a:xfrm>
          <a:prstGeom prst="roundRect">
            <a:avLst/>
          </a:prstGeom>
          <a:solidFill>
            <a:srgbClr val="47B380"/>
          </a:solidFill>
          <a:ln>
            <a:solidFill>
              <a:srgbClr val="47B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3346085" y="4135882"/>
            <a:ext cx="2376264" cy="707886"/>
          </a:xfrm>
          <a:prstGeom prst="rect">
            <a:avLst/>
          </a:prstGeom>
          <a:solidFill>
            <a:srgbClr val="B1E5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Empoderamiento Comportamental</a:t>
            </a:r>
            <a:endParaRPr lang="es-EC" sz="2000" dirty="0"/>
          </a:p>
        </p:txBody>
      </p:sp>
      <p:cxnSp>
        <p:nvCxnSpPr>
          <p:cNvPr id="12" name="11 Conector angular"/>
          <p:cNvCxnSpPr>
            <a:stCxn id="2" idx="4"/>
            <a:endCxn id="9" idx="1"/>
          </p:cNvCxnSpPr>
          <p:nvPr/>
        </p:nvCxnSpPr>
        <p:spPr>
          <a:xfrm rot="16200000" flipH="1">
            <a:off x="1291539" y="2555222"/>
            <a:ext cx="2046113" cy="1823090"/>
          </a:xfrm>
          <a:prstGeom prst="bentConnector2">
            <a:avLst/>
          </a:prstGeom>
          <a:ln w="76200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angular"/>
          <p:cNvCxnSpPr>
            <a:endCxn id="9" idx="3"/>
          </p:cNvCxnSpPr>
          <p:nvPr/>
        </p:nvCxnSpPr>
        <p:spPr>
          <a:xfrm rot="5400000">
            <a:off x="5823911" y="2698072"/>
            <a:ext cx="1813694" cy="1769811"/>
          </a:xfrm>
          <a:prstGeom prst="bentConnector2">
            <a:avLst/>
          </a:prstGeom>
          <a:ln w="76200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3" idx="4"/>
            <a:endCxn id="9" idx="0"/>
          </p:cNvCxnSpPr>
          <p:nvPr/>
        </p:nvCxnSpPr>
        <p:spPr>
          <a:xfrm>
            <a:off x="4534217" y="3150150"/>
            <a:ext cx="1779" cy="713125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8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6800" y="287127"/>
            <a:ext cx="297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315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TECNOLÓGICO</a:t>
            </a:r>
            <a:endParaRPr lang="es-EC" sz="3200" dirty="0">
              <a:ln w="315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635896" y="127337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ln>
                  <a:solidFill>
                    <a:schemeClr val="tx1"/>
                  </a:solidFill>
                </a:ln>
                <a:latin typeface="Gabriola" panose="04040605051002020D02" pitchFamily="82" charset="0"/>
              </a:rPr>
              <a:t>“El Patrimonio Cultural de Saquisilí en la Web”</a:t>
            </a:r>
            <a:endParaRPr lang="es-EC" sz="3600" dirty="0">
              <a:ln>
                <a:solidFill>
                  <a:schemeClr val="tx1"/>
                </a:solidFill>
              </a:ln>
              <a:latin typeface="Gabriola" panose="04040605051002020D02" pitchFamily="82" charset="0"/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3491880" y="461716"/>
            <a:ext cx="504056" cy="41018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1747" t="24522" r="14757" b="11586"/>
          <a:stretch/>
        </p:blipFill>
        <p:spPr bwMode="auto">
          <a:xfrm>
            <a:off x="226800" y="1327666"/>
            <a:ext cx="4680585" cy="2013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3"/>
          <a:srcRect l="4660" t="24522" r="14563" b="7096"/>
          <a:stretch/>
        </p:blipFill>
        <p:spPr bwMode="auto">
          <a:xfrm>
            <a:off x="4499992" y="3001516"/>
            <a:ext cx="4528185" cy="2155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81" y="3684463"/>
            <a:ext cx="1406535" cy="1406535"/>
          </a:xfrm>
          <a:prstGeom prst="rect">
            <a:avLst/>
          </a:prstGeom>
        </p:spPr>
      </p:pic>
      <p:sp>
        <p:nvSpPr>
          <p:cNvPr id="8" name="7 Elipse"/>
          <p:cNvSpPr/>
          <p:nvPr/>
        </p:nvSpPr>
        <p:spPr>
          <a:xfrm>
            <a:off x="1141748" y="3577580"/>
            <a:ext cx="1800200" cy="1728192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" name="8 Conector recto de flecha"/>
          <p:cNvCxnSpPr/>
          <p:nvPr/>
        </p:nvCxnSpPr>
        <p:spPr>
          <a:xfrm flipH="1">
            <a:off x="3059832" y="3341251"/>
            <a:ext cx="796280" cy="104647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>
            <a:off x="3059832" y="4231511"/>
            <a:ext cx="1592560" cy="21016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1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6800" y="162630"/>
            <a:ext cx="2400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n w="315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TURÍSTICO</a:t>
            </a:r>
            <a:endParaRPr lang="es-EC" sz="3200" dirty="0">
              <a:ln w="315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75856" y="108597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ln>
                  <a:solidFill>
                    <a:schemeClr val="tx1"/>
                  </a:solidFill>
                </a:ln>
                <a:latin typeface="Gabriola" panose="04040605051002020D02" pitchFamily="82" charset="0"/>
              </a:rPr>
              <a:t>“Herencia  Patrimonial de Saquisilí”</a:t>
            </a:r>
            <a:endParaRPr lang="es-EC" sz="3600" dirty="0">
              <a:ln>
                <a:solidFill>
                  <a:schemeClr val="tx1"/>
                </a:solidFill>
              </a:ln>
              <a:latin typeface="Gabriola" panose="04040605051002020D02" pitchFamily="82" charset="0"/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2627784" y="291054"/>
            <a:ext cx="504056" cy="41018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364" name="Picture 4" descr="http://sipce.patrimoniocultural.gob.ec:8080/IBPWeb/javax.faces.resource/dynamiccontent.properties.jsf?ln=primefaces&amp;pfdrid=MKQWJfVH5D4sMzVW9oLCxfRK3yYBrURnWYFQxuCNa1o%3D&amp;pfdrt=sc&amp;photo_id=1&amp;photo_nombre=%2F%2F%2F%2Farchivos%2F%2F%2F%2FtmpIBPWeb%2F%2F%2F%2FimageResized0.jpg&amp;pfdrid_c=false&amp;uid=ad130151-4666-4b78-87c1-6995439181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09" y="1364894"/>
            <a:ext cx="3361079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716016" y="1002604"/>
            <a:ext cx="3744416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Centro de Interpretación del Patrimonio “DEJE AQUÍ”</a:t>
            </a:r>
            <a:endParaRPr lang="es-EC" dirty="0"/>
          </a:p>
        </p:txBody>
      </p:sp>
      <p:cxnSp>
        <p:nvCxnSpPr>
          <p:cNvPr id="16" name="15 Conector recto de flecha"/>
          <p:cNvCxnSpPr>
            <a:stCxn id="15" idx="1"/>
          </p:cNvCxnSpPr>
          <p:nvPr/>
        </p:nvCxnSpPr>
        <p:spPr>
          <a:xfrm flipH="1">
            <a:off x="3604988" y="1325770"/>
            <a:ext cx="1111028" cy="32316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18 Diagrama"/>
          <p:cNvGraphicFramePr/>
          <p:nvPr>
            <p:extLst>
              <p:ext uri="{D42A27DB-BD31-4B8C-83A1-F6EECF244321}">
                <p14:modId xmlns:p14="http://schemas.microsoft.com/office/powerpoint/2010/main" val="2169796080"/>
              </p:ext>
            </p:extLst>
          </p:nvPr>
        </p:nvGraphicFramePr>
        <p:xfrm>
          <a:off x="3932412" y="1849387"/>
          <a:ext cx="4888060" cy="338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243909" y="4585692"/>
            <a:ext cx="338487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Inmuebles Administrativos sin uso </a:t>
            </a:r>
            <a:endParaRPr lang="es-EC" dirty="0"/>
          </a:p>
        </p:txBody>
      </p:sp>
      <p:cxnSp>
        <p:nvCxnSpPr>
          <p:cNvPr id="23" name="22 Conector recto de flecha"/>
          <p:cNvCxnSpPr>
            <a:stCxn id="22" idx="0"/>
            <a:endCxn id="15364" idx="2"/>
          </p:cNvCxnSpPr>
          <p:nvPr/>
        </p:nvCxnSpPr>
        <p:spPr>
          <a:xfrm flipH="1" flipV="1">
            <a:off x="1924449" y="4101198"/>
            <a:ext cx="11896" cy="48449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1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r="11414" b="44891"/>
          <a:stretch/>
        </p:blipFill>
        <p:spPr>
          <a:xfrm>
            <a:off x="137401" y="193204"/>
            <a:ext cx="4212512" cy="4896543"/>
          </a:xfrm>
          <a:prstGeom prst="rect">
            <a:avLst/>
          </a:prstGeom>
        </p:spPr>
      </p:pic>
      <p:pic>
        <p:nvPicPr>
          <p:cNvPr id="3" name="2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1" r="4740"/>
          <a:stretch/>
        </p:blipFill>
        <p:spPr>
          <a:xfrm>
            <a:off x="4316940" y="409228"/>
            <a:ext cx="4799023" cy="458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20"/>
            <a:ext cx="9144000" cy="54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1" b="21580"/>
          <a:stretch/>
        </p:blipFill>
        <p:spPr>
          <a:xfrm>
            <a:off x="225296" y="216875"/>
            <a:ext cx="2222808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4" name="Picture 2" descr="https://scontent.fuio2-1.fna.fbcdn.net/v/t1.15752-9/36952841_2045610115480049_3254809607993819136_n.jpg?_nc_cat=0&amp;oh=bb3673d3523fa05ab247c80c7f6bfb85&amp;oe=5BA55A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6875"/>
            <a:ext cx="3042808" cy="2282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content.fuio2-1.fna.fbcdn.net/v/t1.15752-9/36946092_2045610042146723_6812474415343730688_n.jpg?_nc_cat=0&amp;oh=bb95226dac7d7dda8d3b0c1ec5f154f7&amp;oe=5BCFAE4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7850"/>
            <a:ext cx="2885855" cy="2164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content.fuio2-1.fna.fbcdn.net/v/t1.15752-9/36919016_2045454428828951_4086240973565198336_n.jpg?_nc_cat=0&amp;oh=85c8fe6149d4b6615cad32d438584086&amp;oe=5BE954F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"/>
          <a:stretch/>
        </p:blipFill>
        <p:spPr bwMode="auto">
          <a:xfrm>
            <a:off x="1907704" y="2618863"/>
            <a:ext cx="1983805" cy="2541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scontent.fuio2-1.fna.fbcdn.net/v/t1.15752-9/36959194_2045609835480077_1604621316751622144_n.jpg?_nc_cat=0&amp;oh=3b50c37a1a569c3244f9f791ea970b43&amp;oe=5BDCF5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79" y="2731107"/>
            <a:ext cx="3120346" cy="2340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2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828"/>
            <a:ext cx="920044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204"/>
            <a:ext cx="3581152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Resultado de imagen para empoderamien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8147"/>
            <a:ext cx="2955448" cy="2046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https://scontent.fuio2-1.fna.fbcdn.net/v/t1.15752-9/36968039_2045617665479294_6723030003417612288_n.jpg?_nc_cat=0&amp;oh=90456c6e05c2ef3b390ed22a950ebb09&amp;oe=5BE959F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47758"/>
            <a:ext cx="1854448" cy="247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https://scontent.fuio2-1.fna.fbcdn.net/v/t1.15752-9/36948345_2045619582145769_4248921793433174016_n.jpg?_nc_cat=0&amp;oh=7f06ea9f23fc02a64c301a1a8ff649f7&amp;oe=5BE7DE1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51680"/>
            <a:ext cx="1998564" cy="2664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https://scontent.fuio2-1.fna.fbcdn.net/v/t1.15752-9/37024777_2045619812145746_8450158282965778432_n.jpg?_nc_cat=0&amp;oh=192a2986f5df30601ef01abd23acb1c9&amp;oe=5BE309E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77" y="2451680"/>
            <a:ext cx="2052228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4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https://scontent.fuio2-1.fna.fbcdn.net/v/t1.15752-9/s2048x2048/36281919_2017752401599154_3354976388594532352_n.jpg?_nc_cat=0&amp;oh=f5f6f664628958faadccee24905bec57&amp;oe=5BE6FF0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0"/>
          <a:stretch/>
        </p:blipFill>
        <p:spPr bwMode="auto">
          <a:xfrm>
            <a:off x="0" y="2938513"/>
            <a:ext cx="4355976" cy="236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scontent.fuio2-1.fna.fbcdn.net/v/t1.15752-9/s2048x2048/36230965_2017727888268272_2877302181906612224_n.jpg?_nc_cat=0&amp;oh=bc79dac62231c9418f3ff87a2dbe8f3a&amp;oe=5BA196AB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15292"/>
            <a:ext cx="4788024" cy="289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content.fuio2-1.fna.fbcdn.net/v/t1.15752-9/s2048x2048/36256833_2017732518267809_4313162710201139200_n.jpg?_nc_cat=0&amp;oh=1cd2aef039b896059a6fdb4eaf216ea0&amp;oe=5BD69A3A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5" b="28841"/>
          <a:stretch/>
        </p:blipFill>
        <p:spPr bwMode="auto">
          <a:xfrm>
            <a:off x="4020187" y="0"/>
            <a:ext cx="5148064" cy="350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scontent.fuio2-1.fna.fbcdn.net/v/t1.15752-9/s2048x2048/36307358_2017741724933555_5138894654170726400_n.jpg?_nc_cat=0&amp;oh=30ce2b946e193f48063b67e108d07b6e&amp;oe=5BE5114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585"/>
          <a:stretch/>
        </p:blipFill>
        <p:spPr bwMode="auto">
          <a:xfrm>
            <a:off x="10156" y="0"/>
            <a:ext cx="3985780" cy="336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11560" y="553244"/>
            <a:ext cx="74888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dirty="0"/>
              <a:t>“Hay dos maneras de dar luz: ser la vela o el espejo que la refleja”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860032" y="2415292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s-EC" sz="2800" b="1" dirty="0"/>
              <a:t>Edith Wharton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894182" y="3398867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dirty="0" smtClean="0">
                <a:ln>
                  <a:solidFill>
                    <a:schemeClr val="tx1"/>
                  </a:solidFill>
                </a:ln>
                <a:latin typeface="Gabriola" panose="04040605051002020D02" pitchFamily="82" charset="0"/>
              </a:rPr>
              <a:t>Gracias por su atención</a:t>
            </a:r>
            <a:endParaRPr lang="es-EC" sz="5400" dirty="0">
              <a:ln>
                <a:solidFill>
                  <a:schemeClr val="tx1"/>
                </a:solidFill>
              </a:ln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0" y="1191420"/>
            <a:ext cx="1635823" cy="137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85" y="1487761"/>
            <a:ext cx="2048212" cy="733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33722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ln w="315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OBJETIVO GENERAL</a:t>
            </a:r>
            <a:endParaRPr lang="es-EC" sz="3200" dirty="0">
              <a:ln w="315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Más"/>
          <p:cNvSpPr/>
          <p:nvPr/>
        </p:nvSpPr>
        <p:spPr>
          <a:xfrm>
            <a:off x="1246848" y="1555301"/>
            <a:ext cx="555526" cy="585000"/>
          </a:xfrm>
          <a:prstGeom prst="mathPlus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1907704" y="1524635"/>
            <a:ext cx="211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Empoderamiento Comportamental</a:t>
            </a:r>
            <a:endParaRPr lang="es-EC" dirty="0"/>
          </a:p>
        </p:txBody>
      </p:sp>
      <p:sp>
        <p:nvSpPr>
          <p:cNvPr id="8" name="7 Más"/>
          <p:cNvSpPr/>
          <p:nvPr/>
        </p:nvSpPr>
        <p:spPr>
          <a:xfrm>
            <a:off x="4150221" y="1585966"/>
            <a:ext cx="555526" cy="585000"/>
          </a:xfrm>
          <a:prstGeom prst="mathPlus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Más"/>
          <p:cNvSpPr/>
          <p:nvPr/>
        </p:nvSpPr>
        <p:spPr>
          <a:xfrm>
            <a:off x="6486064" y="1635804"/>
            <a:ext cx="555526" cy="585000"/>
          </a:xfrm>
          <a:prstGeom prst="mathPlus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69" y="1585966"/>
            <a:ext cx="1433917" cy="733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121739" y="160287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Patrimonio Cultural</a:t>
            </a:r>
            <a:endParaRPr lang="es-EC" dirty="0"/>
          </a:p>
        </p:txBody>
      </p:sp>
      <p:sp>
        <p:nvSpPr>
          <p:cNvPr id="13" name="12 Elipse"/>
          <p:cNvSpPr/>
          <p:nvPr/>
        </p:nvSpPr>
        <p:spPr>
          <a:xfrm>
            <a:off x="4705747" y="921995"/>
            <a:ext cx="1790591" cy="17130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7743" r="6938" b="5645"/>
          <a:stretch/>
        </p:blipFill>
        <p:spPr bwMode="auto">
          <a:xfrm>
            <a:off x="3101855" y="3289548"/>
            <a:ext cx="2652258" cy="194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errar llave"/>
          <p:cNvSpPr/>
          <p:nvPr/>
        </p:nvSpPr>
        <p:spPr>
          <a:xfrm rot="5400000">
            <a:off x="4137827" y="-972575"/>
            <a:ext cx="580314" cy="7943933"/>
          </a:xfrm>
          <a:prstGeom prst="rightBrace">
            <a:avLst>
              <a:gd name="adj1" fmla="val 57987"/>
              <a:gd name="adj2" fmla="val 50000"/>
            </a:avLst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9" name="Picture 7" descr="Resultado de imagen para investiga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7" t="12553" r="28670" b="13598"/>
          <a:stretch/>
        </p:blipFill>
        <p:spPr bwMode="auto">
          <a:xfrm>
            <a:off x="188668" y="1426403"/>
            <a:ext cx="1051334" cy="90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82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23" y="4144766"/>
            <a:ext cx="763936" cy="108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23" y="2219385"/>
            <a:ext cx="668303" cy="95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1" y="907167"/>
            <a:ext cx="82391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121196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ln w="315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OBJETIVOS ESPECÍFICOS</a:t>
            </a:r>
            <a:endParaRPr lang="es-EC" sz="3200" dirty="0">
              <a:ln w="315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9"/>
          <a:stretch/>
        </p:blipFill>
        <p:spPr>
          <a:xfrm>
            <a:off x="1115616" y="903719"/>
            <a:ext cx="1800200" cy="2395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4" y="3786920"/>
            <a:ext cx="8286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t="4720" r="9456" b="5280"/>
          <a:stretch/>
        </p:blipFill>
        <p:spPr bwMode="auto">
          <a:xfrm>
            <a:off x="1924607" y="3476121"/>
            <a:ext cx="1550369" cy="1855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Resultado de imagen para saquisil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7300"/>
            <a:ext cx="3496187" cy="1851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34" y="3456678"/>
            <a:ext cx="3749054" cy="1768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2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" y="22123"/>
            <a:ext cx="9130420" cy="53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5131 Rectángulo redondeado"/>
          <p:cNvSpPr/>
          <p:nvPr/>
        </p:nvSpPr>
        <p:spPr>
          <a:xfrm>
            <a:off x="4835637" y="1051448"/>
            <a:ext cx="4187842" cy="41823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57" y="3634699"/>
            <a:ext cx="1941204" cy="14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95936" y="26521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ln w="3155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Teoría del Empowerment</a:t>
            </a:r>
            <a:endParaRPr lang="es-EC" sz="3200" dirty="0">
              <a:ln w="3155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1316"/>
            <a:ext cx="10858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89026" y="97341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n>
                  <a:solidFill>
                    <a:schemeClr val="tx1"/>
                  </a:solidFill>
                </a:ln>
                <a:latin typeface="Gabriola" panose="04040605051002020D02" pitchFamily="82" charset="0"/>
              </a:rPr>
              <a:t>Julian Rappaport </a:t>
            </a:r>
            <a:endParaRPr lang="es-EC" sz="2800" dirty="0">
              <a:ln>
                <a:solidFill>
                  <a:schemeClr val="tx1"/>
                </a:solidFill>
              </a:ln>
              <a:latin typeface="Gabriola" panose="04040605051002020D02" pitchFamily="82" charset="0"/>
            </a:endParaRPr>
          </a:p>
        </p:txBody>
      </p:sp>
      <p:pic>
        <p:nvPicPr>
          <p:cNvPr id="5124" name="Picture 4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6" y="2795654"/>
            <a:ext cx="1147248" cy="1400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0689" y="4196541"/>
            <a:ext cx="1774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n>
                  <a:solidFill>
                    <a:schemeClr val="tx1"/>
                  </a:solidFill>
                </a:ln>
                <a:latin typeface="Gabriola" panose="04040605051002020D02" pitchFamily="82" charset="0"/>
              </a:rPr>
              <a:t>Marc Zimmerman</a:t>
            </a:r>
            <a:endParaRPr lang="es-EC" sz="2800" dirty="0">
              <a:ln>
                <a:solidFill>
                  <a:schemeClr val="tx1"/>
                </a:solidFill>
              </a:ln>
              <a:latin typeface="Gabriola" panose="04040605051002020D02" pitchFamily="82" charset="0"/>
            </a:endParaRPr>
          </a:p>
        </p:txBody>
      </p:sp>
      <p:sp>
        <p:nvSpPr>
          <p:cNvPr id="4" name="3 Cerrar llave"/>
          <p:cNvSpPr/>
          <p:nvPr/>
        </p:nvSpPr>
        <p:spPr>
          <a:xfrm>
            <a:off x="1774363" y="410016"/>
            <a:ext cx="546187" cy="4740631"/>
          </a:xfrm>
          <a:prstGeom prst="rightBrace">
            <a:avLst>
              <a:gd name="adj1" fmla="val 75454"/>
              <a:gd name="adj2" fmla="val 49329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7030A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32457" y="1332765"/>
            <a:ext cx="2231924" cy="1938992"/>
          </a:xfrm>
          <a:prstGeom prst="rect">
            <a:avLst/>
          </a:prstGeom>
          <a:noFill/>
          <a:ln>
            <a:solidFill>
              <a:srgbClr val="FFC1D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8A0000"/>
                </a:solidFill>
              </a:rPr>
              <a:t>Proceso</a:t>
            </a:r>
            <a:r>
              <a:rPr lang="es-EC" sz="2000" dirty="0" smtClean="0"/>
              <a:t> por el cual los participantes adquieren dominio y control de sus acciones.</a:t>
            </a:r>
            <a:endParaRPr lang="es-EC" sz="2000" dirty="0"/>
          </a:p>
        </p:txBody>
      </p:sp>
      <p:sp>
        <p:nvSpPr>
          <p:cNvPr id="9" name="8 Elipse"/>
          <p:cNvSpPr/>
          <p:nvPr/>
        </p:nvSpPr>
        <p:spPr>
          <a:xfrm>
            <a:off x="3377525" y="4230597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/>
          <p:cNvSpPr/>
          <p:nvPr/>
        </p:nvSpPr>
        <p:spPr>
          <a:xfrm>
            <a:off x="3652799" y="4113575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/>
          <p:cNvSpPr/>
          <p:nvPr/>
        </p:nvSpPr>
        <p:spPr>
          <a:xfrm>
            <a:off x="3876829" y="3942565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lipse"/>
          <p:cNvSpPr/>
          <p:nvPr/>
        </p:nvSpPr>
        <p:spPr>
          <a:xfrm>
            <a:off x="3126464" y="4113575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/>
          <p:cNvSpPr/>
          <p:nvPr/>
        </p:nvSpPr>
        <p:spPr>
          <a:xfrm>
            <a:off x="4026901" y="3798549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/>
          <p:cNvSpPr/>
          <p:nvPr/>
        </p:nvSpPr>
        <p:spPr>
          <a:xfrm>
            <a:off x="2910440" y="3977943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Elipse"/>
          <p:cNvSpPr/>
          <p:nvPr/>
        </p:nvSpPr>
        <p:spPr>
          <a:xfrm>
            <a:off x="3603614" y="3805944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Elipse"/>
          <p:cNvSpPr/>
          <p:nvPr/>
        </p:nvSpPr>
        <p:spPr>
          <a:xfrm>
            <a:off x="3377525" y="3949960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Elipse"/>
          <p:cNvSpPr/>
          <p:nvPr/>
        </p:nvSpPr>
        <p:spPr>
          <a:xfrm>
            <a:off x="3156749" y="3805944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Elipse"/>
          <p:cNvSpPr/>
          <p:nvPr/>
        </p:nvSpPr>
        <p:spPr>
          <a:xfrm>
            <a:off x="2731499" y="3801670"/>
            <a:ext cx="60571" cy="7200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 redondeado"/>
          <p:cNvSpPr/>
          <p:nvPr/>
        </p:nvSpPr>
        <p:spPr>
          <a:xfrm>
            <a:off x="6961965" y="1365981"/>
            <a:ext cx="163991" cy="364599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Rectángulo redondeado"/>
          <p:cNvSpPr/>
          <p:nvPr/>
        </p:nvSpPr>
        <p:spPr>
          <a:xfrm>
            <a:off x="6719924" y="2057332"/>
            <a:ext cx="648072" cy="261268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CuadroTexto"/>
          <p:cNvSpPr txBox="1"/>
          <p:nvPr/>
        </p:nvSpPr>
        <p:spPr>
          <a:xfrm>
            <a:off x="7614847" y="208883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Individual</a:t>
            </a:r>
            <a:endParaRPr lang="es-EC" dirty="0"/>
          </a:p>
        </p:txBody>
      </p:sp>
      <p:sp>
        <p:nvSpPr>
          <p:cNvPr id="32" name="31 CuadroTexto"/>
          <p:cNvSpPr txBox="1"/>
          <p:nvPr/>
        </p:nvSpPr>
        <p:spPr>
          <a:xfrm>
            <a:off x="7403530" y="3188980"/>
            <a:ext cx="169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Organizacional</a:t>
            </a:r>
            <a:endParaRPr lang="es-EC" dirty="0"/>
          </a:p>
        </p:txBody>
      </p:sp>
      <p:sp>
        <p:nvSpPr>
          <p:cNvPr id="33" name="32 CuadroTexto"/>
          <p:cNvSpPr txBox="1"/>
          <p:nvPr/>
        </p:nvSpPr>
        <p:spPr>
          <a:xfrm>
            <a:off x="7410473" y="4304262"/>
            <a:ext cx="161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Comunitario</a:t>
            </a:r>
            <a:endParaRPr lang="es-EC" dirty="0"/>
          </a:p>
        </p:txBody>
      </p:sp>
      <p:sp>
        <p:nvSpPr>
          <p:cNvPr id="44" name="43 CuadroTexto"/>
          <p:cNvSpPr txBox="1"/>
          <p:nvPr/>
        </p:nvSpPr>
        <p:spPr>
          <a:xfrm>
            <a:off x="7561350" y="1387039"/>
            <a:ext cx="130724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NIVELES</a:t>
            </a:r>
            <a:endParaRPr lang="es-EC" dirty="0"/>
          </a:p>
        </p:txBody>
      </p:sp>
      <p:sp>
        <p:nvSpPr>
          <p:cNvPr id="52" name="51 CuadroTexto"/>
          <p:cNvSpPr txBox="1"/>
          <p:nvPr/>
        </p:nvSpPr>
        <p:spPr>
          <a:xfrm>
            <a:off x="5005851" y="1397737"/>
            <a:ext cx="171407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COMPONENTES</a:t>
            </a:r>
            <a:endParaRPr lang="es-EC" dirty="0"/>
          </a:p>
        </p:txBody>
      </p:sp>
      <p:sp>
        <p:nvSpPr>
          <p:cNvPr id="53" name="52 CuadroTexto"/>
          <p:cNvSpPr txBox="1"/>
          <p:nvPr/>
        </p:nvSpPr>
        <p:spPr>
          <a:xfrm>
            <a:off x="4989523" y="2034803"/>
            <a:ext cx="162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Intrapersonal</a:t>
            </a:r>
            <a:endParaRPr lang="es-EC" dirty="0"/>
          </a:p>
        </p:txBody>
      </p:sp>
      <p:sp>
        <p:nvSpPr>
          <p:cNvPr id="54" name="53 CuadroTexto"/>
          <p:cNvSpPr txBox="1"/>
          <p:nvPr/>
        </p:nvSpPr>
        <p:spPr>
          <a:xfrm>
            <a:off x="4896060" y="3144537"/>
            <a:ext cx="169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Interactivo</a:t>
            </a:r>
            <a:endParaRPr lang="es-EC" dirty="0"/>
          </a:p>
        </p:txBody>
      </p:sp>
      <p:sp>
        <p:nvSpPr>
          <p:cNvPr id="55" name="54 CuadroTexto"/>
          <p:cNvSpPr txBox="1"/>
          <p:nvPr/>
        </p:nvSpPr>
        <p:spPr>
          <a:xfrm>
            <a:off x="4835637" y="4247343"/>
            <a:ext cx="190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Comportamental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3889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77577E-6 L 4.16667E-6 0.227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2707 L -0.0026 0.420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9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r="5924"/>
          <a:stretch/>
        </p:blipFill>
        <p:spPr bwMode="auto">
          <a:xfrm>
            <a:off x="3059832" y="2485145"/>
            <a:ext cx="2196935" cy="202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9184" y="23822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ln w="3155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Teoría Gestión del Patrimonio Cultural </a:t>
            </a:r>
            <a:endParaRPr lang="es-EC" sz="3200" dirty="0">
              <a:ln w="3155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79512" y="1884340"/>
            <a:ext cx="1475656" cy="80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Recurso Cultural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95259" y="4018872"/>
            <a:ext cx="1475656" cy="75600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Memoria Histórica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546232" y="3036481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Josep Burrel</a:t>
            </a:r>
            <a:endParaRPr lang="es-EC" sz="2400" dirty="0"/>
          </a:p>
        </p:txBody>
      </p:sp>
      <p:cxnSp>
        <p:nvCxnSpPr>
          <p:cNvPr id="9" name="8 Conector recto de flecha"/>
          <p:cNvCxnSpPr>
            <a:stCxn id="6146" idx="1"/>
            <a:endCxn id="3" idx="3"/>
          </p:cNvCxnSpPr>
          <p:nvPr/>
        </p:nvCxnSpPr>
        <p:spPr>
          <a:xfrm flipH="1" flipV="1">
            <a:off x="1655168" y="2285257"/>
            <a:ext cx="1404664" cy="1214158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stCxn id="6146" idx="1"/>
            <a:endCxn id="4" idx="3"/>
          </p:cNvCxnSpPr>
          <p:nvPr/>
        </p:nvCxnSpPr>
        <p:spPr>
          <a:xfrm flipH="1">
            <a:off x="1670915" y="3499415"/>
            <a:ext cx="1388917" cy="897458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 flipV="1">
            <a:off x="4158300" y="1977397"/>
            <a:ext cx="1936" cy="507748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 redondeado"/>
          <p:cNvSpPr/>
          <p:nvPr/>
        </p:nvSpPr>
        <p:spPr>
          <a:xfrm>
            <a:off x="2439428" y="1368532"/>
            <a:ext cx="3457583" cy="400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Investigación + Desarrollo (I+D)</a:t>
            </a:r>
            <a:endParaRPr lang="es-EC" dirty="0">
              <a:solidFill>
                <a:schemeClr val="tx1"/>
              </a:solidFill>
            </a:endParaRPr>
          </a:p>
        </p:txBody>
      </p:sp>
      <p:cxnSp>
        <p:nvCxnSpPr>
          <p:cNvPr id="29" name="28 Conector recto de flecha"/>
          <p:cNvCxnSpPr>
            <a:stCxn id="6146" idx="3"/>
          </p:cNvCxnSpPr>
          <p:nvPr/>
        </p:nvCxnSpPr>
        <p:spPr>
          <a:xfrm>
            <a:off x="5256767" y="3499415"/>
            <a:ext cx="539369" cy="12526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30 Diagrama"/>
          <p:cNvGraphicFramePr/>
          <p:nvPr>
            <p:extLst>
              <p:ext uri="{D42A27DB-BD31-4B8C-83A1-F6EECF244321}">
                <p14:modId xmlns:p14="http://schemas.microsoft.com/office/powerpoint/2010/main" val="3646477704"/>
              </p:ext>
            </p:extLst>
          </p:nvPr>
        </p:nvGraphicFramePr>
        <p:xfrm>
          <a:off x="3995936" y="806985"/>
          <a:ext cx="6528048" cy="440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218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081210071"/>
              </p:ext>
            </p:extLst>
          </p:nvPr>
        </p:nvGraphicFramePr>
        <p:xfrm>
          <a:off x="179512" y="121196"/>
          <a:ext cx="8748464" cy="2065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0088"/>
            <a:ext cx="2811965" cy="172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91580" y="4011830"/>
            <a:ext cx="1944216" cy="1169551"/>
          </a:xfrm>
          <a:prstGeom prst="rect">
            <a:avLst/>
          </a:prstGeom>
          <a:noFill/>
          <a:ln w="19050">
            <a:solidFill>
              <a:srgbClr val="64CAAF"/>
            </a:solidFill>
          </a:ln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Patrimonio: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Documental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Mueble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Inmueble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Inmaterial</a:t>
            </a:r>
            <a:endParaRPr lang="es-EC" sz="1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15817"/>
            <a:ext cx="1849795" cy="176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479964" y="4083936"/>
            <a:ext cx="2297032" cy="1169551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Alcalde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Técnico del Departamento de Turismo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Funcionario Municipal</a:t>
            </a:r>
          </a:p>
        </p:txBody>
      </p:sp>
      <p:pic>
        <p:nvPicPr>
          <p:cNvPr id="7174" name="Picture 6" descr="Resultado de imagen para encuest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1731">
            <a:off x="6978782" y="2561347"/>
            <a:ext cx="1280696" cy="15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6372200" y="4473494"/>
            <a:ext cx="2297032" cy="307777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Muestra = </a:t>
            </a:r>
            <a:r>
              <a:rPr lang="es-EC" sz="1400" b="1" dirty="0" smtClean="0"/>
              <a:t>385</a:t>
            </a:r>
            <a:r>
              <a:rPr lang="es-EC" sz="1400" dirty="0" smtClean="0"/>
              <a:t> personas</a:t>
            </a:r>
          </a:p>
        </p:txBody>
      </p:sp>
    </p:spTree>
    <p:extLst>
      <p:ext uri="{BB962C8B-B14F-4D97-AF65-F5344CB8AC3E}">
        <p14:creationId xmlns:p14="http://schemas.microsoft.com/office/powerpoint/2010/main" val="39689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</TotalTime>
  <Words>425</Words>
  <Application>Microsoft Office PowerPoint</Application>
  <PresentationFormat>Presentación en pantalla (16:10)</PresentationFormat>
  <Paragraphs>136</Paragraphs>
  <Slides>27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Heredia</dc:creator>
  <cp:lastModifiedBy>Martha Patricia  Rea Davalos</cp:lastModifiedBy>
  <cp:revision>63</cp:revision>
  <dcterms:created xsi:type="dcterms:W3CDTF">2018-07-11T01:53:46Z</dcterms:created>
  <dcterms:modified xsi:type="dcterms:W3CDTF">2018-07-11T20:46:08Z</dcterms:modified>
</cp:coreProperties>
</file>