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34"/>
  </p:notesMasterIdLst>
  <p:sldIdLst>
    <p:sldId id="259" r:id="rId2"/>
    <p:sldId id="294" r:id="rId3"/>
    <p:sldId id="264" r:id="rId4"/>
    <p:sldId id="303" r:id="rId5"/>
    <p:sldId id="304" r:id="rId6"/>
    <p:sldId id="305" r:id="rId7"/>
    <p:sldId id="306" r:id="rId8"/>
    <p:sldId id="307" r:id="rId9"/>
    <p:sldId id="310" r:id="rId10"/>
    <p:sldId id="268" r:id="rId11"/>
    <p:sldId id="274" r:id="rId12"/>
    <p:sldId id="311" r:id="rId13"/>
    <p:sldId id="275" r:id="rId14"/>
    <p:sldId id="313" r:id="rId15"/>
    <p:sldId id="301" r:id="rId16"/>
    <p:sldId id="331" r:id="rId17"/>
    <p:sldId id="332" r:id="rId18"/>
    <p:sldId id="319" r:id="rId19"/>
    <p:sldId id="320" r:id="rId20"/>
    <p:sldId id="321" r:id="rId21"/>
    <p:sldId id="322" r:id="rId22"/>
    <p:sldId id="323" r:id="rId23"/>
    <p:sldId id="326" r:id="rId24"/>
    <p:sldId id="327" r:id="rId25"/>
    <p:sldId id="281" r:id="rId26"/>
    <p:sldId id="315" r:id="rId27"/>
    <p:sldId id="316" r:id="rId28"/>
    <p:sldId id="314" r:id="rId29"/>
    <p:sldId id="328" r:id="rId30"/>
    <p:sldId id="329" r:id="rId31"/>
    <p:sldId id="330" r:id="rId32"/>
    <p:sldId id="266" r:id="rId33"/>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85278" autoAdjust="0"/>
  </p:normalViewPr>
  <p:slideViewPr>
    <p:cSldViewPr snapToGrid="0">
      <p:cViewPr>
        <p:scale>
          <a:sx n="69" d="100"/>
          <a:sy n="69" d="100"/>
        </p:scale>
        <p:origin x="-76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_rels/data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7.png"/></Relationships>
</file>

<file path=ppt/diagrams/_rels/data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7.png"/></Relationships>
</file>

<file path=ppt/diagrams/_rels/drawing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2AAC31-024C-4454-B3BC-A169EA4742FE}" type="doc">
      <dgm:prSet loTypeId="urn:microsoft.com/office/officeart/2005/8/layout/lProcess3" loCatId="process" qsTypeId="urn:microsoft.com/office/officeart/2005/8/quickstyle/3d2" qsCatId="3D" csTypeId="urn:microsoft.com/office/officeart/2005/8/colors/colorful1" csCatId="colorful" phldr="1"/>
      <dgm:spPr/>
      <dgm:t>
        <a:bodyPr/>
        <a:lstStyle/>
        <a:p>
          <a:endParaRPr lang="es-EC"/>
        </a:p>
      </dgm:t>
    </dgm:pt>
    <dgm:pt modelId="{9C9BE02A-86A5-4656-93E2-BD25A323449D}">
      <dgm:prSet phldrT="[Texto]" custT="1"/>
      <dgm:spPr/>
      <dgm:t>
        <a:bodyPr/>
        <a:lstStyle/>
        <a:p>
          <a:pPr algn="l"/>
          <a:r>
            <a:rPr lang="es-EC" sz="1800" b="1" smtClean="0">
              <a:solidFill>
                <a:schemeClr val="tx1"/>
              </a:solidFill>
              <a:latin typeface="HELVETICA" panose="020B0604020202020204" pitchFamily="34" charset="0"/>
              <a:cs typeface="HELVETICA" panose="020B0604020202020204" pitchFamily="34" charset="0"/>
            </a:rPr>
            <a:t>  OBJETO DE ESTUDIO </a:t>
          </a:r>
          <a:endParaRPr lang="es-EC" sz="1800" b="1" dirty="0">
            <a:solidFill>
              <a:schemeClr val="tx1"/>
            </a:solidFill>
            <a:latin typeface="HELVETICA" panose="020B0604020202020204" pitchFamily="34" charset="0"/>
            <a:cs typeface="HELVETICA" panose="020B0604020202020204" pitchFamily="34" charset="0"/>
          </a:endParaRPr>
        </a:p>
      </dgm:t>
    </dgm:pt>
    <dgm:pt modelId="{AB83C178-7816-41BC-9F11-D88E3E8301DD}" type="parTrans" cxnId="{025628DD-8706-4ADC-8743-4991EFA87A7B}">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DCEA843B-BAE5-45B5-A5A5-D6A0439114DB}" type="sibTrans" cxnId="{025628DD-8706-4ADC-8743-4991EFA87A7B}">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73E8A12C-A863-4477-8941-CDE49EFE877F}">
      <dgm:prSet phldrT="[Texto]" custT="1"/>
      <dgm:spPr/>
      <dgm:t>
        <a:bodyPr/>
        <a:lstStyle/>
        <a:p>
          <a:pPr algn="l"/>
          <a:r>
            <a:rPr lang="es-EC" sz="1800" b="1" smtClean="0">
              <a:solidFill>
                <a:schemeClr val="tx1"/>
              </a:solidFill>
              <a:latin typeface="HELVETICA" panose="020B0604020202020204" pitchFamily="34" charset="0"/>
              <a:cs typeface="HELVETICA" panose="020B0604020202020204" pitchFamily="34" charset="0"/>
            </a:rPr>
            <a:t>  PLANTEAMIENTO DEL PROBLEMA</a:t>
          </a:r>
          <a:endParaRPr lang="es-EC" sz="1800" b="1" dirty="0">
            <a:solidFill>
              <a:schemeClr val="tx1"/>
            </a:solidFill>
            <a:latin typeface="HELVETICA" panose="020B0604020202020204" pitchFamily="34" charset="0"/>
            <a:cs typeface="HELVETICA" panose="020B0604020202020204" pitchFamily="34" charset="0"/>
          </a:endParaRPr>
        </a:p>
      </dgm:t>
    </dgm:pt>
    <dgm:pt modelId="{EB273D27-7197-4842-8C81-F36D5E4F9469}" type="parTrans" cxnId="{943517EC-A52A-4D91-B624-F2CAB53DA43C}">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539AC765-D7CE-461D-8BBA-11664BA5563C}" type="sibTrans" cxnId="{943517EC-A52A-4D91-B624-F2CAB53DA43C}">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3077251B-FCB6-481F-A3A5-E395159BDD49}">
      <dgm:prSet phldrT="[Texto]" custT="1"/>
      <dgm:spPr/>
      <dgm:t>
        <a:bodyPr/>
        <a:lstStyle/>
        <a:p>
          <a:pPr algn="l"/>
          <a:r>
            <a:rPr lang="es-EC" sz="1800" b="1" smtClean="0">
              <a:solidFill>
                <a:schemeClr val="tx1"/>
              </a:solidFill>
              <a:latin typeface="HELVETICA" panose="020B0604020202020204" pitchFamily="34" charset="0"/>
              <a:cs typeface="HELVETICA" panose="020B0604020202020204" pitchFamily="34" charset="0"/>
            </a:rPr>
            <a:t>  JUSTIFICACIÓN</a:t>
          </a:r>
          <a:endParaRPr lang="es-EC" sz="1800" b="1" dirty="0">
            <a:solidFill>
              <a:schemeClr val="tx1"/>
            </a:solidFill>
            <a:latin typeface="HELVETICA" panose="020B0604020202020204" pitchFamily="34" charset="0"/>
            <a:cs typeface="HELVETICA" panose="020B0604020202020204" pitchFamily="34" charset="0"/>
          </a:endParaRPr>
        </a:p>
      </dgm:t>
    </dgm:pt>
    <dgm:pt modelId="{EC36DE1A-A5B9-4CE8-A4B5-83D68AE95BDC}" type="parTrans" cxnId="{25283BC5-D7B6-4AC7-8942-46CE5E38803D}">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38B52DE0-AED1-4CF6-9419-8F88DB765A4A}" type="sibTrans" cxnId="{25283BC5-D7B6-4AC7-8942-46CE5E38803D}">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69976606-BC05-455C-999D-BCFC8D43B323}">
      <dgm:prSet phldrT="[Texto]" custT="1"/>
      <dgm:spPr/>
      <dgm:t>
        <a:bodyPr/>
        <a:lstStyle/>
        <a:p>
          <a:pPr algn="l"/>
          <a:r>
            <a:rPr lang="es-EC" sz="1800" b="1" smtClean="0">
              <a:solidFill>
                <a:schemeClr val="tx1"/>
              </a:solidFill>
              <a:latin typeface="HELVETICA" panose="020B0604020202020204" pitchFamily="34" charset="0"/>
              <a:cs typeface="HELVETICA" panose="020B0604020202020204" pitchFamily="34" charset="0"/>
            </a:rPr>
            <a:t> CONCLUSIONES Y RECOMENDACIONES</a:t>
          </a:r>
          <a:endParaRPr lang="es-EC" sz="1800" b="1" dirty="0">
            <a:solidFill>
              <a:schemeClr val="tx1"/>
            </a:solidFill>
            <a:latin typeface="HELVETICA" panose="020B0604020202020204" pitchFamily="34" charset="0"/>
            <a:cs typeface="HELVETICA" panose="020B0604020202020204" pitchFamily="34" charset="0"/>
          </a:endParaRPr>
        </a:p>
      </dgm:t>
    </dgm:pt>
    <dgm:pt modelId="{9E01B12D-32D1-465A-8360-14BF44EF8D93}" type="parTrans" cxnId="{D3D79F30-A617-44E3-A291-A87FD8EE89CF}">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90F0AADD-A652-4F61-B0BA-E331D510CEFE}" type="sibTrans" cxnId="{D3D79F30-A617-44E3-A291-A87FD8EE89CF}">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1AAE4D81-5353-4D88-8B79-BDE94C9783FC}">
      <dgm:prSet phldrT="[Texto]" custT="1"/>
      <dgm:spPr/>
      <dgm:t>
        <a:bodyPr/>
        <a:lstStyle/>
        <a:p>
          <a:pPr algn="l"/>
          <a:r>
            <a:rPr lang="es-EC" sz="1800" b="1" smtClean="0">
              <a:solidFill>
                <a:schemeClr val="tx1"/>
              </a:solidFill>
              <a:latin typeface="HELVETICA" panose="020B0604020202020204" pitchFamily="34" charset="0"/>
              <a:cs typeface="HELVETICA" panose="020B0604020202020204" pitchFamily="34" charset="0"/>
            </a:rPr>
            <a:t>  OBJETIVOS</a:t>
          </a:r>
          <a:endParaRPr lang="es-EC" sz="1800" b="1" dirty="0">
            <a:solidFill>
              <a:schemeClr val="tx1"/>
            </a:solidFill>
            <a:latin typeface="HELVETICA" panose="020B0604020202020204" pitchFamily="34" charset="0"/>
            <a:cs typeface="HELVETICA" panose="020B0604020202020204" pitchFamily="34" charset="0"/>
          </a:endParaRPr>
        </a:p>
      </dgm:t>
    </dgm:pt>
    <dgm:pt modelId="{5DEBB802-43F3-4441-8845-C86F384A8443}" type="parTrans" cxnId="{5AA48F30-BAFD-4A13-8DB2-E684491DC056}">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CDFDDE66-DE8A-4D04-AAF9-CA6611E4B04C}" type="sibTrans" cxnId="{5AA48F30-BAFD-4A13-8DB2-E684491DC056}">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320392D8-DB57-4B73-AD42-ECEAF1BA62C3}">
      <dgm:prSet phldrT="[Texto]" custT="1"/>
      <dgm:spPr/>
      <dgm:t>
        <a:bodyPr/>
        <a:lstStyle/>
        <a:p>
          <a:pPr algn="l"/>
          <a:r>
            <a:rPr lang="es-EC" sz="1800" b="1" smtClean="0">
              <a:solidFill>
                <a:schemeClr val="tx1"/>
              </a:solidFill>
              <a:latin typeface="HELVETICA" panose="020B0604020202020204" pitchFamily="34" charset="0"/>
              <a:cs typeface="HELVETICA" panose="020B0604020202020204" pitchFamily="34" charset="0"/>
            </a:rPr>
            <a:t>  MARCO TEÓRICO</a:t>
          </a:r>
          <a:endParaRPr lang="es-EC" sz="1800" b="1" dirty="0">
            <a:solidFill>
              <a:schemeClr val="tx1"/>
            </a:solidFill>
            <a:latin typeface="HELVETICA" panose="020B0604020202020204" pitchFamily="34" charset="0"/>
            <a:cs typeface="HELVETICA" panose="020B0604020202020204" pitchFamily="34" charset="0"/>
          </a:endParaRPr>
        </a:p>
      </dgm:t>
    </dgm:pt>
    <dgm:pt modelId="{2634B6F5-BDF9-46E7-9EAD-5A76D8411657}" type="parTrans" cxnId="{A49B65BE-2929-4A5A-BB4D-6985425FD437}">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980753F0-DF02-4E0D-A8B1-16EC48595F39}" type="sibTrans" cxnId="{A49B65BE-2929-4A5A-BB4D-6985425FD437}">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266F829A-D9CA-4D10-8465-99ECBFEA045D}">
      <dgm:prSet phldrT="[Texto]" custT="1"/>
      <dgm:spPr/>
      <dgm:t>
        <a:bodyPr/>
        <a:lstStyle/>
        <a:p>
          <a:pPr algn="l"/>
          <a:r>
            <a:rPr lang="es-EC" sz="1800" b="1" smtClean="0">
              <a:solidFill>
                <a:schemeClr val="tx1"/>
              </a:solidFill>
              <a:latin typeface="HELVETICA" panose="020B0604020202020204" pitchFamily="34" charset="0"/>
              <a:cs typeface="HELVETICA" panose="020B0604020202020204" pitchFamily="34" charset="0"/>
            </a:rPr>
            <a:t>  MARCO METODOLÓGICO  </a:t>
          </a:r>
          <a:endParaRPr lang="es-EC" sz="1800" b="1" dirty="0">
            <a:solidFill>
              <a:schemeClr val="tx1"/>
            </a:solidFill>
            <a:latin typeface="HELVETICA" panose="020B0604020202020204" pitchFamily="34" charset="0"/>
            <a:cs typeface="HELVETICA" panose="020B0604020202020204" pitchFamily="34" charset="0"/>
          </a:endParaRPr>
        </a:p>
      </dgm:t>
    </dgm:pt>
    <dgm:pt modelId="{6681D952-C1C2-4B89-A645-A6A9E5DF7739}" type="parTrans" cxnId="{54BBB0B7-719F-410F-B943-FBE84B06667F}">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B68F8461-D127-4E35-BB86-131E9F271A8E}" type="sibTrans" cxnId="{54BBB0B7-719F-410F-B943-FBE84B06667F}">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1B7104A8-AC19-4D72-A2A9-211E0D48B0EB}">
      <dgm:prSet phldrT="[Texto]" custT="1"/>
      <dgm:spPr/>
      <dgm:t>
        <a:bodyPr/>
        <a:lstStyle/>
        <a:p>
          <a:pPr algn="l"/>
          <a:r>
            <a:rPr lang="es-EC" sz="1800" b="1" smtClean="0">
              <a:solidFill>
                <a:schemeClr val="tx1"/>
              </a:solidFill>
              <a:latin typeface="HELVETICA" panose="020B0604020202020204" pitchFamily="34" charset="0"/>
              <a:cs typeface="HELVETICA" panose="020B0604020202020204" pitchFamily="34" charset="0"/>
            </a:rPr>
            <a:t>  ANÁLISIS E INTERPRETACIÓN DE RESULTADOS </a:t>
          </a:r>
          <a:endParaRPr lang="es-EC" sz="1800" b="1" dirty="0">
            <a:solidFill>
              <a:schemeClr val="tx1"/>
            </a:solidFill>
            <a:latin typeface="HELVETICA" panose="020B0604020202020204" pitchFamily="34" charset="0"/>
            <a:cs typeface="HELVETICA" panose="020B0604020202020204" pitchFamily="34" charset="0"/>
          </a:endParaRPr>
        </a:p>
      </dgm:t>
    </dgm:pt>
    <dgm:pt modelId="{6A8A57FE-169F-49D1-94DE-B75F19584803}" type="parTrans" cxnId="{21A030DC-A909-4ABE-AA7F-DDED55FD2E95}">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46E787ED-2B0B-4FA1-ADA5-1157FD5E3D2E}" type="sibTrans" cxnId="{21A030DC-A909-4ABE-AA7F-DDED55FD2E95}">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B61A2B03-A6D3-47EB-9177-74F308D4708C}">
      <dgm:prSet phldrT="[Texto]" custT="1"/>
      <dgm:spPr/>
      <dgm:t>
        <a:bodyPr/>
        <a:lstStyle/>
        <a:p>
          <a:pPr algn="l"/>
          <a:r>
            <a:rPr lang="es-EC" sz="1800" b="1" smtClean="0">
              <a:solidFill>
                <a:schemeClr val="tx1"/>
              </a:solidFill>
              <a:latin typeface="HELVETICA" panose="020B0604020202020204" pitchFamily="34" charset="0"/>
              <a:cs typeface="HELVETICA" panose="020B0604020202020204" pitchFamily="34" charset="0"/>
            </a:rPr>
            <a:t>  PROPUESTA </a:t>
          </a:r>
          <a:endParaRPr lang="es-EC" sz="1800" b="1" dirty="0">
            <a:solidFill>
              <a:schemeClr val="tx1"/>
            </a:solidFill>
            <a:latin typeface="HELVETICA" panose="020B0604020202020204" pitchFamily="34" charset="0"/>
            <a:cs typeface="HELVETICA" panose="020B0604020202020204" pitchFamily="34" charset="0"/>
          </a:endParaRPr>
        </a:p>
      </dgm:t>
    </dgm:pt>
    <dgm:pt modelId="{7FEB56E7-76FC-4BA6-8512-E7F4D777625D}" type="parTrans" cxnId="{EA5EBBD7-DFC3-4913-B1DA-3B6E5B6840C2}">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6EFD6022-511F-4F96-8390-855881A882B0}" type="sibTrans" cxnId="{EA5EBBD7-DFC3-4913-B1DA-3B6E5B6840C2}">
      <dgm:prSet/>
      <dgm:spPr/>
      <dgm:t>
        <a:bodyPr/>
        <a:lstStyle/>
        <a:p>
          <a:pPr algn="l"/>
          <a:endParaRPr lang="es-EC" sz="1800" b="1">
            <a:solidFill>
              <a:schemeClr val="tx1"/>
            </a:solidFill>
            <a:latin typeface="HELVETICA" panose="020B0604020202020204" pitchFamily="34" charset="0"/>
            <a:cs typeface="HELVETICA" panose="020B0604020202020204" pitchFamily="34" charset="0"/>
          </a:endParaRPr>
        </a:p>
      </dgm:t>
    </dgm:pt>
    <dgm:pt modelId="{65A59F0F-0D9F-4052-9B74-246A3831DF30}" type="pres">
      <dgm:prSet presAssocID="{CA2AAC31-024C-4454-B3BC-A169EA4742FE}" presName="Name0" presStyleCnt="0">
        <dgm:presLayoutVars>
          <dgm:chPref val="3"/>
          <dgm:dir/>
          <dgm:animLvl val="lvl"/>
          <dgm:resizeHandles/>
        </dgm:presLayoutVars>
      </dgm:prSet>
      <dgm:spPr/>
      <dgm:t>
        <a:bodyPr/>
        <a:lstStyle/>
        <a:p>
          <a:endParaRPr lang="es-EC"/>
        </a:p>
      </dgm:t>
    </dgm:pt>
    <dgm:pt modelId="{345020EB-285D-482F-ACCE-BFF1195B9F76}" type="pres">
      <dgm:prSet presAssocID="{9C9BE02A-86A5-4656-93E2-BD25A323449D}" presName="horFlow" presStyleCnt="0"/>
      <dgm:spPr/>
      <dgm:t>
        <a:bodyPr/>
        <a:lstStyle/>
        <a:p>
          <a:endParaRPr lang="es-EC"/>
        </a:p>
      </dgm:t>
    </dgm:pt>
    <dgm:pt modelId="{9CF46E59-5293-4848-A7A2-E0B225BC9E2D}" type="pres">
      <dgm:prSet presAssocID="{9C9BE02A-86A5-4656-93E2-BD25A323449D}" presName="bigChev" presStyleLbl="node1" presStyleIdx="0" presStyleCnt="9" custScaleX="696669"/>
      <dgm:spPr/>
      <dgm:t>
        <a:bodyPr/>
        <a:lstStyle/>
        <a:p>
          <a:endParaRPr lang="es-EC"/>
        </a:p>
      </dgm:t>
    </dgm:pt>
    <dgm:pt modelId="{3B683AAB-6F10-4222-AE26-EBF8FD13031C}" type="pres">
      <dgm:prSet presAssocID="{9C9BE02A-86A5-4656-93E2-BD25A323449D}" presName="vSp" presStyleCnt="0"/>
      <dgm:spPr/>
      <dgm:t>
        <a:bodyPr/>
        <a:lstStyle/>
        <a:p>
          <a:endParaRPr lang="es-EC"/>
        </a:p>
      </dgm:t>
    </dgm:pt>
    <dgm:pt modelId="{26C5F7D0-D1F6-40D0-BB60-A0E48E16240F}" type="pres">
      <dgm:prSet presAssocID="{73E8A12C-A863-4477-8941-CDE49EFE877F}" presName="horFlow" presStyleCnt="0"/>
      <dgm:spPr/>
      <dgm:t>
        <a:bodyPr/>
        <a:lstStyle/>
        <a:p>
          <a:endParaRPr lang="es-EC"/>
        </a:p>
      </dgm:t>
    </dgm:pt>
    <dgm:pt modelId="{F2D45842-E984-4285-A766-CB85BB638894}" type="pres">
      <dgm:prSet presAssocID="{73E8A12C-A863-4477-8941-CDE49EFE877F}" presName="bigChev" presStyleLbl="node1" presStyleIdx="1" presStyleCnt="9" custScaleX="696669"/>
      <dgm:spPr/>
      <dgm:t>
        <a:bodyPr/>
        <a:lstStyle/>
        <a:p>
          <a:endParaRPr lang="es-EC"/>
        </a:p>
      </dgm:t>
    </dgm:pt>
    <dgm:pt modelId="{15B2BD66-2126-48A4-9692-C2D9269FAAE5}" type="pres">
      <dgm:prSet presAssocID="{73E8A12C-A863-4477-8941-CDE49EFE877F}" presName="vSp" presStyleCnt="0"/>
      <dgm:spPr/>
      <dgm:t>
        <a:bodyPr/>
        <a:lstStyle/>
        <a:p>
          <a:endParaRPr lang="es-EC"/>
        </a:p>
      </dgm:t>
    </dgm:pt>
    <dgm:pt modelId="{96B4F109-198A-482D-B417-9165EC9E8F79}" type="pres">
      <dgm:prSet presAssocID="{3077251B-FCB6-481F-A3A5-E395159BDD49}" presName="horFlow" presStyleCnt="0"/>
      <dgm:spPr/>
      <dgm:t>
        <a:bodyPr/>
        <a:lstStyle/>
        <a:p>
          <a:endParaRPr lang="es-EC"/>
        </a:p>
      </dgm:t>
    </dgm:pt>
    <dgm:pt modelId="{0D0B1277-E97E-4F92-B7B0-BB4305638423}" type="pres">
      <dgm:prSet presAssocID="{3077251B-FCB6-481F-A3A5-E395159BDD49}" presName="bigChev" presStyleLbl="node1" presStyleIdx="2" presStyleCnt="9" custScaleX="696669"/>
      <dgm:spPr/>
      <dgm:t>
        <a:bodyPr/>
        <a:lstStyle/>
        <a:p>
          <a:endParaRPr lang="es-EC"/>
        </a:p>
      </dgm:t>
    </dgm:pt>
    <dgm:pt modelId="{EED3D709-42C2-4DD5-9000-82F0485F5E26}" type="pres">
      <dgm:prSet presAssocID="{3077251B-FCB6-481F-A3A5-E395159BDD49}" presName="vSp" presStyleCnt="0"/>
      <dgm:spPr/>
      <dgm:t>
        <a:bodyPr/>
        <a:lstStyle/>
        <a:p>
          <a:endParaRPr lang="es-EC"/>
        </a:p>
      </dgm:t>
    </dgm:pt>
    <dgm:pt modelId="{8659EFE9-A3B6-4495-AA6B-4E17AA19A247}" type="pres">
      <dgm:prSet presAssocID="{1AAE4D81-5353-4D88-8B79-BDE94C9783FC}" presName="horFlow" presStyleCnt="0"/>
      <dgm:spPr/>
      <dgm:t>
        <a:bodyPr/>
        <a:lstStyle/>
        <a:p>
          <a:endParaRPr lang="es-EC"/>
        </a:p>
      </dgm:t>
    </dgm:pt>
    <dgm:pt modelId="{915B64AA-D52D-4E62-8FFD-B0FDD811C7F5}" type="pres">
      <dgm:prSet presAssocID="{1AAE4D81-5353-4D88-8B79-BDE94C9783FC}" presName="bigChev" presStyleLbl="node1" presStyleIdx="3" presStyleCnt="9" custScaleX="696669"/>
      <dgm:spPr/>
      <dgm:t>
        <a:bodyPr/>
        <a:lstStyle/>
        <a:p>
          <a:endParaRPr lang="es-EC"/>
        </a:p>
      </dgm:t>
    </dgm:pt>
    <dgm:pt modelId="{F230DF1D-8EF5-427E-8462-614D27D45E03}" type="pres">
      <dgm:prSet presAssocID="{1AAE4D81-5353-4D88-8B79-BDE94C9783FC}" presName="vSp" presStyleCnt="0"/>
      <dgm:spPr/>
      <dgm:t>
        <a:bodyPr/>
        <a:lstStyle/>
        <a:p>
          <a:endParaRPr lang="es-EC"/>
        </a:p>
      </dgm:t>
    </dgm:pt>
    <dgm:pt modelId="{4CDEAA2E-9ADA-471E-BCFE-D2F933C5522D}" type="pres">
      <dgm:prSet presAssocID="{320392D8-DB57-4B73-AD42-ECEAF1BA62C3}" presName="horFlow" presStyleCnt="0"/>
      <dgm:spPr/>
      <dgm:t>
        <a:bodyPr/>
        <a:lstStyle/>
        <a:p>
          <a:endParaRPr lang="es-EC"/>
        </a:p>
      </dgm:t>
    </dgm:pt>
    <dgm:pt modelId="{3E7F11DB-6F9D-4E10-BF17-48D68DEB38EF}" type="pres">
      <dgm:prSet presAssocID="{320392D8-DB57-4B73-AD42-ECEAF1BA62C3}" presName="bigChev" presStyleLbl="node1" presStyleIdx="4" presStyleCnt="9" custScaleX="696669"/>
      <dgm:spPr/>
      <dgm:t>
        <a:bodyPr/>
        <a:lstStyle/>
        <a:p>
          <a:endParaRPr lang="es-EC"/>
        </a:p>
      </dgm:t>
    </dgm:pt>
    <dgm:pt modelId="{DCD6C4E2-B164-4A95-B672-56D429D8D330}" type="pres">
      <dgm:prSet presAssocID="{320392D8-DB57-4B73-AD42-ECEAF1BA62C3}" presName="vSp" presStyleCnt="0"/>
      <dgm:spPr/>
      <dgm:t>
        <a:bodyPr/>
        <a:lstStyle/>
        <a:p>
          <a:endParaRPr lang="es-EC"/>
        </a:p>
      </dgm:t>
    </dgm:pt>
    <dgm:pt modelId="{663E7597-820C-46E0-A479-A013040F9C60}" type="pres">
      <dgm:prSet presAssocID="{266F829A-D9CA-4D10-8465-99ECBFEA045D}" presName="horFlow" presStyleCnt="0"/>
      <dgm:spPr/>
      <dgm:t>
        <a:bodyPr/>
        <a:lstStyle/>
        <a:p>
          <a:endParaRPr lang="es-EC"/>
        </a:p>
      </dgm:t>
    </dgm:pt>
    <dgm:pt modelId="{5972CAA8-3E43-4218-9C71-7AD54BD99BC1}" type="pres">
      <dgm:prSet presAssocID="{266F829A-D9CA-4D10-8465-99ECBFEA045D}" presName="bigChev" presStyleLbl="node1" presStyleIdx="5" presStyleCnt="9" custScaleX="696669"/>
      <dgm:spPr/>
      <dgm:t>
        <a:bodyPr/>
        <a:lstStyle/>
        <a:p>
          <a:endParaRPr lang="es-EC"/>
        </a:p>
      </dgm:t>
    </dgm:pt>
    <dgm:pt modelId="{D95C7E81-DFEF-4F02-966F-CBE196E1ADE0}" type="pres">
      <dgm:prSet presAssocID="{266F829A-D9CA-4D10-8465-99ECBFEA045D}" presName="vSp" presStyleCnt="0"/>
      <dgm:spPr/>
      <dgm:t>
        <a:bodyPr/>
        <a:lstStyle/>
        <a:p>
          <a:endParaRPr lang="es-EC"/>
        </a:p>
      </dgm:t>
    </dgm:pt>
    <dgm:pt modelId="{76EDD04D-3B0D-48F2-9995-075ACF4D66ED}" type="pres">
      <dgm:prSet presAssocID="{1B7104A8-AC19-4D72-A2A9-211E0D48B0EB}" presName="horFlow" presStyleCnt="0"/>
      <dgm:spPr/>
      <dgm:t>
        <a:bodyPr/>
        <a:lstStyle/>
        <a:p>
          <a:endParaRPr lang="es-EC"/>
        </a:p>
      </dgm:t>
    </dgm:pt>
    <dgm:pt modelId="{478652F0-DACA-45C9-91F8-1C3A8C47C355}" type="pres">
      <dgm:prSet presAssocID="{1B7104A8-AC19-4D72-A2A9-211E0D48B0EB}" presName="bigChev" presStyleLbl="node1" presStyleIdx="6" presStyleCnt="9" custScaleX="696669"/>
      <dgm:spPr/>
      <dgm:t>
        <a:bodyPr/>
        <a:lstStyle/>
        <a:p>
          <a:endParaRPr lang="es-EC"/>
        </a:p>
      </dgm:t>
    </dgm:pt>
    <dgm:pt modelId="{E26F344B-B65B-48E2-BA5F-14DAD21EEDED}" type="pres">
      <dgm:prSet presAssocID="{1B7104A8-AC19-4D72-A2A9-211E0D48B0EB}" presName="vSp" presStyleCnt="0"/>
      <dgm:spPr/>
      <dgm:t>
        <a:bodyPr/>
        <a:lstStyle/>
        <a:p>
          <a:endParaRPr lang="es-EC"/>
        </a:p>
      </dgm:t>
    </dgm:pt>
    <dgm:pt modelId="{4736FAD8-CD6E-4D05-B0FF-781144BC5A22}" type="pres">
      <dgm:prSet presAssocID="{B61A2B03-A6D3-47EB-9177-74F308D4708C}" presName="horFlow" presStyleCnt="0"/>
      <dgm:spPr/>
      <dgm:t>
        <a:bodyPr/>
        <a:lstStyle/>
        <a:p>
          <a:endParaRPr lang="es-EC"/>
        </a:p>
      </dgm:t>
    </dgm:pt>
    <dgm:pt modelId="{4F36D51B-F62D-42E3-AD84-4CC09E325583}" type="pres">
      <dgm:prSet presAssocID="{B61A2B03-A6D3-47EB-9177-74F308D4708C}" presName="bigChev" presStyleLbl="node1" presStyleIdx="7" presStyleCnt="9" custScaleX="696669"/>
      <dgm:spPr/>
      <dgm:t>
        <a:bodyPr/>
        <a:lstStyle/>
        <a:p>
          <a:endParaRPr lang="es-EC"/>
        </a:p>
      </dgm:t>
    </dgm:pt>
    <dgm:pt modelId="{BDCB829D-3673-42B3-B60C-06AF46536824}" type="pres">
      <dgm:prSet presAssocID="{B61A2B03-A6D3-47EB-9177-74F308D4708C}" presName="vSp" presStyleCnt="0"/>
      <dgm:spPr/>
      <dgm:t>
        <a:bodyPr/>
        <a:lstStyle/>
        <a:p>
          <a:endParaRPr lang="es-EC"/>
        </a:p>
      </dgm:t>
    </dgm:pt>
    <dgm:pt modelId="{00EC21C1-45A8-4215-9EC3-6C2C3FC300B2}" type="pres">
      <dgm:prSet presAssocID="{69976606-BC05-455C-999D-BCFC8D43B323}" presName="horFlow" presStyleCnt="0"/>
      <dgm:spPr/>
      <dgm:t>
        <a:bodyPr/>
        <a:lstStyle/>
        <a:p>
          <a:endParaRPr lang="es-EC"/>
        </a:p>
      </dgm:t>
    </dgm:pt>
    <dgm:pt modelId="{1984EEE1-26FC-4F30-B655-7BB86440B644}" type="pres">
      <dgm:prSet presAssocID="{69976606-BC05-455C-999D-BCFC8D43B323}" presName="bigChev" presStyleLbl="node1" presStyleIdx="8" presStyleCnt="9" custScaleX="696669"/>
      <dgm:spPr/>
      <dgm:t>
        <a:bodyPr/>
        <a:lstStyle/>
        <a:p>
          <a:endParaRPr lang="es-EC"/>
        </a:p>
      </dgm:t>
    </dgm:pt>
  </dgm:ptLst>
  <dgm:cxnLst>
    <dgm:cxn modelId="{FA700F4D-E878-4245-80C0-EE01909419DB}" type="presOf" srcId="{9C9BE02A-86A5-4656-93E2-BD25A323449D}" destId="{9CF46E59-5293-4848-A7A2-E0B225BC9E2D}" srcOrd="0" destOrd="0" presId="urn:microsoft.com/office/officeart/2005/8/layout/lProcess3"/>
    <dgm:cxn modelId="{819DED78-4C9A-4DAB-AA0D-9E812B9C577F}" type="presOf" srcId="{1B7104A8-AC19-4D72-A2A9-211E0D48B0EB}" destId="{478652F0-DACA-45C9-91F8-1C3A8C47C355}" srcOrd="0" destOrd="0" presId="urn:microsoft.com/office/officeart/2005/8/layout/lProcess3"/>
    <dgm:cxn modelId="{274B90D8-9487-4708-A524-232CAD4C83A6}" type="presOf" srcId="{CA2AAC31-024C-4454-B3BC-A169EA4742FE}" destId="{65A59F0F-0D9F-4052-9B74-246A3831DF30}" srcOrd="0" destOrd="0" presId="urn:microsoft.com/office/officeart/2005/8/layout/lProcess3"/>
    <dgm:cxn modelId="{A49B65BE-2929-4A5A-BB4D-6985425FD437}" srcId="{CA2AAC31-024C-4454-B3BC-A169EA4742FE}" destId="{320392D8-DB57-4B73-AD42-ECEAF1BA62C3}" srcOrd="4" destOrd="0" parTransId="{2634B6F5-BDF9-46E7-9EAD-5A76D8411657}" sibTransId="{980753F0-DF02-4E0D-A8B1-16EC48595F39}"/>
    <dgm:cxn modelId="{5B082869-8810-49D3-9783-07AB7F58F193}" type="presOf" srcId="{1AAE4D81-5353-4D88-8B79-BDE94C9783FC}" destId="{915B64AA-D52D-4E62-8FFD-B0FDD811C7F5}" srcOrd="0" destOrd="0" presId="urn:microsoft.com/office/officeart/2005/8/layout/lProcess3"/>
    <dgm:cxn modelId="{AE546E93-2CAB-4B5A-9757-CDA7216E8140}" type="presOf" srcId="{320392D8-DB57-4B73-AD42-ECEAF1BA62C3}" destId="{3E7F11DB-6F9D-4E10-BF17-48D68DEB38EF}" srcOrd="0" destOrd="0" presId="urn:microsoft.com/office/officeart/2005/8/layout/lProcess3"/>
    <dgm:cxn modelId="{943517EC-A52A-4D91-B624-F2CAB53DA43C}" srcId="{CA2AAC31-024C-4454-B3BC-A169EA4742FE}" destId="{73E8A12C-A863-4477-8941-CDE49EFE877F}" srcOrd="1" destOrd="0" parTransId="{EB273D27-7197-4842-8C81-F36D5E4F9469}" sibTransId="{539AC765-D7CE-461D-8BBA-11664BA5563C}"/>
    <dgm:cxn modelId="{EA5EBBD7-DFC3-4913-B1DA-3B6E5B6840C2}" srcId="{CA2AAC31-024C-4454-B3BC-A169EA4742FE}" destId="{B61A2B03-A6D3-47EB-9177-74F308D4708C}" srcOrd="7" destOrd="0" parTransId="{7FEB56E7-76FC-4BA6-8512-E7F4D777625D}" sibTransId="{6EFD6022-511F-4F96-8390-855881A882B0}"/>
    <dgm:cxn modelId="{D3D79F30-A617-44E3-A291-A87FD8EE89CF}" srcId="{CA2AAC31-024C-4454-B3BC-A169EA4742FE}" destId="{69976606-BC05-455C-999D-BCFC8D43B323}" srcOrd="8" destOrd="0" parTransId="{9E01B12D-32D1-465A-8360-14BF44EF8D93}" sibTransId="{90F0AADD-A652-4F61-B0BA-E331D510CEFE}"/>
    <dgm:cxn modelId="{25283BC5-D7B6-4AC7-8942-46CE5E38803D}" srcId="{CA2AAC31-024C-4454-B3BC-A169EA4742FE}" destId="{3077251B-FCB6-481F-A3A5-E395159BDD49}" srcOrd="2" destOrd="0" parTransId="{EC36DE1A-A5B9-4CE8-A4B5-83D68AE95BDC}" sibTransId="{38B52DE0-AED1-4CF6-9419-8F88DB765A4A}"/>
    <dgm:cxn modelId="{081BCFB4-A409-4387-8B69-D9FCD899310A}" type="presOf" srcId="{B61A2B03-A6D3-47EB-9177-74F308D4708C}" destId="{4F36D51B-F62D-42E3-AD84-4CC09E325583}" srcOrd="0" destOrd="0" presId="urn:microsoft.com/office/officeart/2005/8/layout/lProcess3"/>
    <dgm:cxn modelId="{67D32A07-03CF-4053-B270-A172759966BB}" type="presOf" srcId="{69976606-BC05-455C-999D-BCFC8D43B323}" destId="{1984EEE1-26FC-4F30-B655-7BB86440B644}" srcOrd="0" destOrd="0" presId="urn:microsoft.com/office/officeart/2005/8/layout/lProcess3"/>
    <dgm:cxn modelId="{025628DD-8706-4ADC-8743-4991EFA87A7B}" srcId="{CA2AAC31-024C-4454-B3BC-A169EA4742FE}" destId="{9C9BE02A-86A5-4656-93E2-BD25A323449D}" srcOrd="0" destOrd="0" parTransId="{AB83C178-7816-41BC-9F11-D88E3E8301DD}" sibTransId="{DCEA843B-BAE5-45B5-A5A5-D6A0439114DB}"/>
    <dgm:cxn modelId="{A62F3E25-BF55-46F7-A6AE-A564A4878640}" type="presOf" srcId="{3077251B-FCB6-481F-A3A5-E395159BDD49}" destId="{0D0B1277-E97E-4F92-B7B0-BB4305638423}" srcOrd="0" destOrd="0" presId="urn:microsoft.com/office/officeart/2005/8/layout/lProcess3"/>
    <dgm:cxn modelId="{54BBB0B7-719F-410F-B943-FBE84B06667F}" srcId="{CA2AAC31-024C-4454-B3BC-A169EA4742FE}" destId="{266F829A-D9CA-4D10-8465-99ECBFEA045D}" srcOrd="5" destOrd="0" parTransId="{6681D952-C1C2-4B89-A645-A6A9E5DF7739}" sibTransId="{B68F8461-D127-4E35-BB86-131E9F271A8E}"/>
    <dgm:cxn modelId="{D37311E2-F253-4A48-8E5A-427F4058F5BF}" type="presOf" srcId="{266F829A-D9CA-4D10-8465-99ECBFEA045D}" destId="{5972CAA8-3E43-4218-9C71-7AD54BD99BC1}" srcOrd="0" destOrd="0" presId="urn:microsoft.com/office/officeart/2005/8/layout/lProcess3"/>
    <dgm:cxn modelId="{5AA48F30-BAFD-4A13-8DB2-E684491DC056}" srcId="{CA2AAC31-024C-4454-B3BC-A169EA4742FE}" destId="{1AAE4D81-5353-4D88-8B79-BDE94C9783FC}" srcOrd="3" destOrd="0" parTransId="{5DEBB802-43F3-4441-8845-C86F384A8443}" sibTransId="{CDFDDE66-DE8A-4D04-AAF9-CA6611E4B04C}"/>
    <dgm:cxn modelId="{6727BC55-85A0-4EDA-AAA5-A0826839E533}" type="presOf" srcId="{73E8A12C-A863-4477-8941-CDE49EFE877F}" destId="{F2D45842-E984-4285-A766-CB85BB638894}" srcOrd="0" destOrd="0" presId="urn:microsoft.com/office/officeart/2005/8/layout/lProcess3"/>
    <dgm:cxn modelId="{21A030DC-A909-4ABE-AA7F-DDED55FD2E95}" srcId="{CA2AAC31-024C-4454-B3BC-A169EA4742FE}" destId="{1B7104A8-AC19-4D72-A2A9-211E0D48B0EB}" srcOrd="6" destOrd="0" parTransId="{6A8A57FE-169F-49D1-94DE-B75F19584803}" sibTransId="{46E787ED-2B0B-4FA1-ADA5-1157FD5E3D2E}"/>
    <dgm:cxn modelId="{A0A140CB-FE14-4D6E-9F8F-EFFBC065D395}" type="presParOf" srcId="{65A59F0F-0D9F-4052-9B74-246A3831DF30}" destId="{345020EB-285D-482F-ACCE-BFF1195B9F76}" srcOrd="0" destOrd="0" presId="urn:microsoft.com/office/officeart/2005/8/layout/lProcess3"/>
    <dgm:cxn modelId="{0C459F10-2FC0-4882-A210-1116B2D192F6}" type="presParOf" srcId="{345020EB-285D-482F-ACCE-BFF1195B9F76}" destId="{9CF46E59-5293-4848-A7A2-E0B225BC9E2D}" srcOrd="0" destOrd="0" presId="urn:microsoft.com/office/officeart/2005/8/layout/lProcess3"/>
    <dgm:cxn modelId="{F0BD179C-1631-475D-AAC4-F4A8009BEB54}" type="presParOf" srcId="{65A59F0F-0D9F-4052-9B74-246A3831DF30}" destId="{3B683AAB-6F10-4222-AE26-EBF8FD13031C}" srcOrd="1" destOrd="0" presId="urn:microsoft.com/office/officeart/2005/8/layout/lProcess3"/>
    <dgm:cxn modelId="{EFAA82B8-2282-4742-9864-63B69EF63F96}" type="presParOf" srcId="{65A59F0F-0D9F-4052-9B74-246A3831DF30}" destId="{26C5F7D0-D1F6-40D0-BB60-A0E48E16240F}" srcOrd="2" destOrd="0" presId="urn:microsoft.com/office/officeart/2005/8/layout/lProcess3"/>
    <dgm:cxn modelId="{6CADB2C9-3BE5-4732-A5CB-8C812B1FBE4F}" type="presParOf" srcId="{26C5F7D0-D1F6-40D0-BB60-A0E48E16240F}" destId="{F2D45842-E984-4285-A766-CB85BB638894}" srcOrd="0" destOrd="0" presId="urn:microsoft.com/office/officeart/2005/8/layout/lProcess3"/>
    <dgm:cxn modelId="{1F612868-E3D6-4268-8ED4-D5EFE6E28987}" type="presParOf" srcId="{65A59F0F-0D9F-4052-9B74-246A3831DF30}" destId="{15B2BD66-2126-48A4-9692-C2D9269FAAE5}" srcOrd="3" destOrd="0" presId="urn:microsoft.com/office/officeart/2005/8/layout/lProcess3"/>
    <dgm:cxn modelId="{31CF8B5C-1A97-4840-B042-A6EAFB95DFD3}" type="presParOf" srcId="{65A59F0F-0D9F-4052-9B74-246A3831DF30}" destId="{96B4F109-198A-482D-B417-9165EC9E8F79}" srcOrd="4" destOrd="0" presId="urn:microsoft.com/office/officeart/2005/8/layout/lProcess3"/>
    <dgm:cxn modelId="{B97FBE10-9471-49A9-87B3-9AA24F47DFEB}" type="presParOf" srcId="{96B4F109-198A-482D-B417-9165EC9E8F79}" destId="{0D0B1277-E97E-4F92-B7B0-BB4305638423}" srcOrd="0" destOrd="0" presId="urn:microsoft.com/office/officeart/2005/8/layout/lProcess3"/>
    <dgm:cxn modelId="{ED3E521E-A75C-49A2-A3B2-AC609129E080}" type="presParOf" srcId="{65A59F0F-0D9F-4052-9B74-246A3831DF30}" destId="{EED3D709-42C2-4DD5-9000-82F0485F5E26}" srcOrd="5" destOrd="0" presId="urn:microsoft.com/office/officeart/2005/8/layout/lProcess3"/>
    <dgm:cxn modelId="{190EAD01-BCCE-4BD4-A14E-41D142FBFD33}" type="presParOf" srcId="{65A59F0F-0D9F-4052-9B74-246A3831DF30}" destId="{8659EFE9-A3B6-4495-AA6B-4E17AA19A247}" srcOrd="6" destOrd="0" presId="urn:microsoft.com/office/officeart/2005/8/layout/lProcess3"/>
    <dgm:cxn modelId="{2FC01159-CB65-401E-BC24-93C7EC845BEE}" type="presParOf" srcId="{8659EFE9-A3B6-4495-AA6B-4E17AA19A247}" destId="{915B64AA-D52D-4E62-8FFD-B0FDD811C7F5}" srcOrd="0" destOrd="0" presId="urn:microsoft.com/office/officeart/2005/8/layout/lProcess3"/>
    <dgm:cxn modelId="{32E0F5F7-0DA1-4E5E-824E-6EA2C3BD2330}" type="presParOf" srcId="{65A59F0F-0D9F-4052-9B74-246A3831DF30}" destId="{F230DF1D-8EF5-427E-8462-614D27D45E03}" srcOrd="7" destOrd="0" presId="urn:microsoft.com/office/officeart/2005/8/layout/lProcess3"/>
    <dgm:cxn modelId="{5253150B-0555-41B0-9606-09DC7EE8B7D8}" type="presParOf" srcId="{65A59F0F-0D9F-4052-9B74-246A3831DF30}" destId="{4CDEAA2E-9ADA-471E-BCFE-D2F933C5522D}" srcOrd="8" destOrd="0" presId="urn:microsoft.com/office/officeart/2005/8/layout/lProcess3"/>
    <dgm:cxn modelId="{1AEABA34-5612-43B0-B396-CC48076C79DC}" type="presParOf" srcId="{4CDEAA2E-9ADA-471E-BCFE-D2F933C5522D}" destId="{3E7F11DB-6F9D-4E10-BF17-48D68DEB38EF}" srcOrd="0" destOrd="0" presId="urn:microsoft.com/office/officeart/2005/8/layout/lProcess3"/>
    <dgm:cxn modelId="{D97A16CB-D314-4604-949A-BA0B51D34870}" type="presParOf" srcId="{65A59F0F-0D9F-4052-9B74-246A3831DF30}" destId="{DCD6C4E2-B164-4A95-B672-56D429D8D330}" srcOrd="9" destOrd="0" presId="urn:microsoft.com/office/officeart/2005/8/layout/lProcess3"/>
    <dgm:cxn modelId="{B78EBF39-B5F6-48AA-B661-D8002E7FE5B5}" type="presParOf" srcId="{65A59F0F-0D9F-4052-9B74-246A3831DF30}" destId="{663E7597-820C-46E0-A479-A013040F9C60}" srcOrd="10" destOrd="0" presId="urn:microsoft.com/office/officeart/2005/8/layout/lProcess3"/>
    <dgm:cxn modelId="{73BB468C-2368-4EB9-8AFD-5AC024AFA4C4}" type="presParOf" srcId="{663E7597-820C-46E0-A479-A013040F9C60}" destId="{5972CAA8-3E43-4218-9C71-7AD54BD99BC1}" srcOrd="0" destOrd="0" presId="urn:microsoft.com/office/officeart/2005/8/layout/lProcess3"/>
    <dgm:cxn modelId="{98EFB6E1-CAE0-47AF-9133-B0315EEC4372}" type="presParOf" srcId="{65A59F0F-0D9F-4052-9B74-246A3831DF30}" destId="{D95C7E81-DFEF-4F02-966F-CBE196E1ADE0}" srcOrd="11" destOrd="0" presId="urn:microsoft.com/office/officeart/2005/8/layout/lProcess3"/>
    <dgm:cxn modelId="{A5357371-2DC2-45EA-AAD6-703E194B8EE7}" type="presParOf" srcId="{65A59F0F-0D9F-4052-9B74-246A3831DF30}" destId="{76EDD04D-3B0D-48F2-9995-075ACF4D66ED}" srcOrd="12" destOrd="0" presId="urn:microsoft.com/office/officeart/2005/8/layout/lProcess3"/>
    <dgm:cxn modelId="{2112F89E-E058-4E4F-8F10-386E18B0C829}" type="presParOf" srcId="{76EDD04D-3B0D-48F2-9995-075ACF4D66ED}" destId="{478652F0-DACA-45C9-91F8-1C3A8C47C355}" srcOrd="0" destOrd="0" presId="urn:microsoft.com/office/officeart/2005/8/layout/lProcess3"/>
    <dgm:cxn modelId="{5C03AB7D-8C7F-4D66-9620-9C89290C154A}" type="presParOf" srcId="{65A59F0F-0D9F-4052-9B74-246A3831DF30}" destId="{E26F344B-B65B-48E2-BA5F-14DAD21EEDED}" srcOrd="13" destOrd="0" presId="urn:microsoft.com/office/officeart/2005/8/layout/lProcess3"/>
    <dgm:cxn modelId="{345F827C-C406-4F0E-910D-4DDF18A928AA}" type="presParOf" srcId="{65A59F0F-0D9F-4052-9B74-246A3831DF30}" destId="{4736FAD8-CD6E-4D05-B0FF-781144BC5A22}" srcOrd="14" destOrd="0" presId="urn:microsoft.com/office/officeart/2005/8/layout/lProcess3"/>
    <dgm:cxn modelId="{A48C5C8B-5EC6-491E-813F-6AE56BF32B0F}" type="presParOf" srcId="{4736FAD8-CD6E-4D05-B0FF-781144BC5A22}" destId="{4F36D51B-F62D-42E3-AD84-4CC09E325583}" srcOrd="0" destOrd="0" presId="urn:microsoft.com/office/officeart/2005/8/layout/lProcess3"/>
    <dgm:cxn modelId="{B2B1A967-0CBC-4E88-BF02-B76932A64EFD}" type="presParOf" srcId="{65A59F0F-0D9F-4052-9B74-246A3831DF30}" destId="{BDCB829D-3673-42B3-B60C-06AF46536824}" srcOrd="15" destOrd="0" presId="urn:microsoft.com/office/officeart/2005/8/layout/lProcess3"/>
    <dgm:cxn modelId="{1A73083A-B674-4752-BE7A-7ABACEB6AB12}" type="presParOf" srcId="{65A59F0F-0D9F-4052-9B74-246A3831DF30}" destId="{00EC21C1-45A8-4215-9EC3-6C2C3FC300B2}" srcOrd="16" destOrd="0" presId="urn:microsoft.com/office/officeart/2005/8/layout/lProcess3"/>
    <dgm:cxn modelId="{FCEAC31A-B2A7-45A4-8C15-367541476C5C}" type="presParOf" srcId="{00EC21C1-45A8-4215-9EC3-6C2C3FC300B2}" destId="{1984EEE1-26FC-4F30-B655-7BB86440B644}"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39F3BA8-FA10-4341-BC84-891B2B292D5D}" type="doc">
      <dgm:prSet loTypeId="urn:microsoft.com/office/officeart/2009/layout/CircleArrowProcess" loCatId="cycle" qsTypeId="urn:microsoft.com/office/officeart/2005/8/quickstyle/simple1" qsCatId="simple" csTypeId="urn:microsoft.com/office/officeart/2005/8/colors/colorful5" csCatId="colorful" phldr="1"/>
      <dgm:spPr/>
      <dgm:t>
        <a:bodyPr/>
        <a:lstStyle/>
        <a:p>
          <a:endParaRPr lang="es-EC"/>
        </a:p>
      </dgm:t>
    </dgm:pt>
    <dgm:pt modelId="{11459DBD-D023-4E56-8516-F7C415CCE345}">
      <dgm:prSet phldrT="[Texto]"/>
      <dgm:spPr/>
      <dgm:t>
        <a:bodyPr/>
        <a:lstStyle/>
        <a:p>
          <a:endParaRPr lang="es-EC" dirty="0"/>
        </a:p>
      </dgm:t>
    </dgm:pt>
    <dgm:pt modelId="{715C3B0C-F1C1-485E-966C-A2DE3649FAA1}" type="parTrans" cxnId="{36EDC612-4A0D-4617-949E-6A8599B83E1D}">
      <dgm:prSet/>
      <dgm:spPr/>
      <dgm:t>
        <a:bodyPr/>
        <a:lstStyle/>
        <a:p>
          <a:endParaRPr lang="es-EC"/>
        </a:p>
      </dgm:t>
    </dgm:pt>
    <dgm:pt modelId="{EA88613C-977F-4D25-BAE7-B84175668AD1}" type="sibTrans" cxnId="{36EDC612-4A0D-4617-949E-6A8599B83E1D}">
      <dgm:prSet/>
      <dgm:spPr/>
      <dgm:t>
        <a:bodyPr/>
        <a:lstStyle/>
        <a:p>
          <a:endParaRPr lang="es-EC"/>
        </a:p>
      </dgm:t>
    </dgm:pt>
    <dgm:pt modelId="{DCCFB35F-84AE-420B-A845-443B28EB6DC5}">
      <dgm:prSet phldrT="[Texto]" custT="1"/>
      <dgm:spPr/>
      <dgm:t>
        <a:bodyPr/>
        <a:lstStyle/>
        <a:p>
          <a:pPr algn="l"/>
          <a:endParaRPr lang="es-EC" sz="1600" dirty="0">
            <a:latin typeface="Helvetica" panose="020B0604020202020204" pitchFamily="34" charset="0"/>
            <a:cs typeface="Helvetica" panose="020B0604020202020204" pitchFamily="34" charset="0"/>
          </a:endParaRPr>
        </a:p>
      </dgm:t>
    </dgm:pt>
    <dgm:pt modelId="{D2E08E41-BEE5-4019-A827-0332B332A062}" type="sibTrans" cxnId="{792A7F76-DE03-4120-B569-C5CE40867237}">
      <dgm:prSet/>
      <dgm:spPr/>
      <dgm:t>
        <a:bodyPr/>
        <a:lstStyle/>
        <a:p>
          <a:endParaRPr lang="es-EC"/>
        </a:p>
      </dgm:t>
    </dgm:pt>
    <dgm:pt modelId="{FD29EA24-7B89-415A-92DA-ABB6719D1C1F}" type="parTrans" cxnId="{792A7F76-DE03-4120-B569-C5CE40867237}">
      <dgm:prSet/>
      <dgm:spPr/>
      <dgm:t>
        <a:bodyPr/>
        <a:lstStyle/>
        <a:p>
          <a:endParaRPr lang="es-EC"/>
        </a:p>
      </dgm:t>
    </dgm:pt>
    <dgm:pt modelId="{A7A99991-05DF-48DE-A82B-11AE2FDE9A32}">
      <dgm:prSet phldrT="[Texto]" custT="1"/>
      <dgm:spPr/>
      <dgm:t>
        <a:bodyPr/>
        <a:lstStyle/>
        <a:p>
          <a:pPr algn="ctr"/>
          <a:endParaRPr lang="es-EC" sz="1600" b="1" u="sng" dirty="0">
            <a:latin typeface="Helvetica" panose="020B0604020202020204" pitchFamily="34" charset="0"/>
            <a:cs typeface="Helvetica" panose="020B0604020202020204" pitchFamily="34" charset="0"/>
          </a:endParaRPr>
        </a:p>
      </dgm:t>
    </dgm:pt>
    <dgm:pt modelId="{F4B493BE-CF02-4912-9244-ED9C3177A249}" type="sibTrans" cxnId="{E8FD0E13-6C9B-4DA6-8769-7735CD2219A1}">
      <dgm:prSet/>
      <dgm:spPr/>
      <dgm:t>
        <a:bodyPr/>
        <a:lstStyle/>
        <a:p>
          <a:endParaRPr lang="es-EC"/>
        </a:p>
      </dgm:t>
    </dgm:pt>
    <dgm:pt modelId="{78E07D60-E729-4B46-8618-774F008AC46D}" type="parTrans" cxnId="{E8FD0E13-6C9B-4DA6-8769-7735CD2219A1}">
      <dgm:prSet/>
      <dgm:spPr/>
      <dgm:t>
        <a:bodyPr/>
        <a:lstStyle/>
        <a:p>
          <a:endParaRPr lang="es-EC"/>
        </a:p>
      </dgm:t>
    </dgm:pt>
    <dgm:pt modelId="{87D1466B-043B-42B9-9635-96D4AD4B3E17}">
      <dgm:prSet/>
      <dgm:spPr/>
      <dgm:t>
        <a:bodyPr/>
        <a:lstStyle/>
        <a:p>
          <a:r>
            <a:rPr lang="es-EC" dirty="0" smtClean="0"/>
            <a:t>ENFOQUE</a:t>
          </a:r>
        </a:p>
        <a:p>
          <a:r>
            <a:rPr lang="es-EC" dirty="0" smtClean="0"/>
            <a:t>Cuantitativo</a:t>
          </a:r>
          <a:endParaRPr lang="es-EC" dirty="0"/>
        </a:p>
      </dgm:t>
    </dgm:pt>
    <dgm:pt modelId="{EC395B0B-E560-4D8E-938C-7359E8E7E135}" type="parTrans" cxnId="{C86AE839-A737-4661-9150-0A985DB7A65A}">
      <dgm:prSet/>
      <dgm:spPr/>
      <dgm:t>
        <a:bodyPr/>
        <a:lstStyle/>
        <a:p>
          <a:endParaRPr lang="es-EC"/>
        </a:p>
      </dgm:t>
    </dgm:pt>
    <dgm:pt modelId="{D2E1DC6E-CB71-4BDF-BFBA-9952947AF33F}" type="sibTrans" cxnId="{C86AE839-A737-4661-9150-0A985DB7A65A}">
      <dgm:prSet/>
      <dgm:spPr/>
      <dgm:t>
        <a:bodyPr/>
        <a:lstStyle/>
        <a:p>
          <a:endParaRPr lang="es-EC"/>
        </a:p>
      </dgm:t>
    </dgm:pt>
    <dgm:pt modelId="{C4723553-390E-405E-B308-C46BAAF1D3D1}" type="pres">
      <dgm:prSet presAssocID="{239F3BA8-FA10-4341-BC84-891B2B292D5D}" presName="Name0" presStyleCnt="0">
        <dgm:presLayoutVars>
          <dgm:chMax val="7"/>
          <dgm:chPref val="7"/>
          <dgm:dir/>
          <dgm:animLvl val="lvl"/>
        </dgm:presLayoutVars>
      </dgm:prSet>
      <dgm:spPr/>
      <dgm:t>
        <a:bodyPr/>
        <a:lstStyle/>
        <a:p>
          <a:endParaRPr lang="es-EC"/>
        </a:p>
      </dgm:t>
    </dgm:pt>
    <dgm:pt modelId="{C1E30AA0-87E5-494A-88AF-FA4EF158F8A4}" type="pres">
      <dgm:prSet presAssocID="{11459DBD-D023-4E56-8516-F7C415CCE345}" presName="Accent1" presStyleCnt="0"/>
      <dgm:spPr/>
    </dgm:pt>
    <dgm:pt modelId="{92F0F871-805B-4BAD-8004-F512A6E4D7C8}" type="pres">
      <dgm:prSet presAssocID="{11459DBD-D023-4E56-8516-F7C415CCE345}" presName="Accent" presStyleLbl="node1" presStyleIdx="0" presStyleCnt="2" custScaleX="99400" custScaleY="84037" custLinFactNeighborX="5156" custLinFactNeighborY="-6997"/>
      <dgm:spPr/>
    </dgm:pt>
    <dgm:pt modelId="{58F5451B-3672-413E-BE65-D207C470037D}" type="pres">
      <dgm:prSet presAssocID="{11459DBD-D023-4E56-8516-F7C415CCE345}" presName="Child1" presStyleLbl="revTx" presStyleIdx="0" presStyleCnt="3" custScaleX="126849" custScaleY="95290" custLinFactY="-40136" custLinFactNeighborX="-75217" custLinFactNeighborY="-100000">
        <dgm:presLayoutVars>
          <dgm:chMax val="0"/>
          <dgm:chPref val="0"/>
          <dgm:bulletEnabled val="1"/>
        </dgm:presLayoutVars>
      </dgm:prSet>
      <dgm:spPr/>
      <dgm:t>
        <a:bodyPr/>
        <a:lstStyle/>
        <a:p>
          <a:endParaRPr lang="es-EC"/>
        </a:p>
      </dgm:t>
    </dgm:pt>
    <dgm:pt modelId="{0212BD82-F488-48D6-BD97-F46F9E2849E8}" type="pres">
      <dgm:prSet presAssocID="{11459DBD-D023-4E56-8516-F7C415CCE345}" presName="Parent1" presStyleLbl="revTx" presStyleIdx="1" presStyleCnt="3">
        <dgm:presLayoutVars>
          <dgm:chMax val="1"/>
          <dgm:chPref val="1"/>
          <dgm:bulletEnabled val="1"/>
        </dgm:presLayoutVars>
      </dgm:prSet>
      <dgm:spPr/>
      <dgm:t>
        <a:bodyPr/>
        <a:lstStyle/>
        <a:p>
          <a:endParaRPr lang="es-EC"/>
        </a:p>
      </dgm:t>
    </dgm:pt>
    <dgm:pt modelId="{C0EB3E0D-11FB-49E3-9352-E860C7EA41E0}" type="pres">
      <dgm:prSet presAssocID="{87D1466B-043B-42B9-9635-96D4AD4B3E17}" presName="Accent2" presStyleCnt="0"/>
      <dgm:spPr/>
    </dgm:pt>
    <dgm:pt modelId="{8A570578-8030-4E9E-B1A6-499EE256CA88}" type="pres">
      <dgm:prSet presAssocID="{87D1466B-043B-42B9-9635-96D4AD4B3E17}" presName="Accent" presStyleLbl="node1" presStyleIdx="1" presStyleCnt="2"/>
      <dgm:spPr/>
    </dgm:pt>
    <dgm:pt modelId="{36624D1B-0663-4B89-B97C-9977C0A3AFDA}" type="pres">
      <dgm:prSet presAssocID="{87D1466B-043B-42B9-9635-96D4AD4B3E17}" presName="Parent2" presStyleLbl="revTx" presStyleIdx="2" presStyleCnt="3">
        <dgm:presLayoutVars>
          <dgm:chMax val="1"/>
          <dgm:chPref val="1"/>
          <dgm:bulletEnabled val="1"/>
        </dgm:presLayoutVars>
      </dgm:prSet>
      <dgm:spPr/>
      <dgm:t>
        <a:bodyPr/>
        <a:lstStyle/>
        <a:p>
          <a:endParaRPr lang="es-EC"/>
        </a:p>
      </dgm:t>
    </dgm:pt>
  </dgm:ptLst>
  <dgm:cxnLst>
    <dgm:cxn modelId="{36EDC612-4A0D-4617-949E-6A8599B83E1D}" srcId="{239F3BA8-FA10-4341-BC84-891B2B292D5D}" destId="{11459DBD-D023-4E56-8516-F7C415CCE345}" srcOrd="0" destOrd="0" parTransId="{715C3B0C-F1C1-485E-966C-A2DE3649FAA1}" sibTransId="{EA88613C-977F-4D25-BAE7-B84175668AD1}"/>
    <dgm:cxn modelId="{15A02EFC-2615-4B9E-B359-EF3A9E5DAB1D}" type="presOf" srcId="{239F3BA8-FA10-4341-BC84-891B2B292D5D}" destId="{C4723553-390E-405E-B308-C46BAAF1D3D1}" srcOrd="0" destOrd="0" presId="urn:microsoft.com/office/officeart/2009/layout/CircleArrowProcess"/>
    <dgm:cxn modelId="{C86AE839-A737-4661-9150-0A985DB7A65A}" srcId="{239F3BA8-FA10-4341-BC84-891B2B292D5D}" destId="{87D1466B-043B-42B9-9635-96D4AD4B3E17}" srcOrd="1" destOrd="0" parTransId="{EC395B0B-E560-4D8E-938C-7359E8E7E135}" sibTransId="{D2E1DC6E-CB71-4BDF-BFBA-9952947AF33F}"/>
    <dgm:cxn modelId="{E8FD0E13-6C9B-4DA6-8769-7735CD2219A1}" srcId="{11459DBD-D023-4E56-8516-F7C415CCE345}" destId="{A7A99991-05DF-48DE-A82B-11AE2FDE9A32}" srcOrd="0" destOrd="0" parTransId="{78E07D60-E729-4B46-8618-774F008AC46D}" sibTransId="{F4B493BE-CF02-4912-9244-ED9C3177A249}"/>
    <dgm:cxn modelId="{D1B85403-85D6-41B5-8EB7-4B3385329643}" type="presOf" srcId="{11459DBD-D023-4E56-8516-F7C415CCE345}" destId="{0212BD82-F488-48D6-BD97-F46F9E2849E8}" srcOrd="0" destOrd="0" presId="urn:microsoft.com/office/officeart/2009/layout/CircleArrowProcess"/>
    <dgm:cxn modelId="{D002A0C6-C0C8-4335-ABD2-E7B27D574DAD}" type="presOf" srcId="{87D1466B-043B-42B9-9635-96D4AD4B3E17}" destId="{36624D1B-0663-4B89-B97C-9977C0A3AFDA}" srcOrd="0" destOrd="0" presId="urn:microsoft.com/office/officeart/2009/layout/CircleArrowProcess"/>
    <dgm:cxn modelId="{6C42AC33-130D-4EF3-8F7B-3378470E59C9}" type="presOf" srcId="{DCCFB35F-84AE-420B-A845-443B28EB6DC5}" destId="{58F5451B-3672-413E-BE65-D207C470037D}" srcOrd="0" destOrd="1" presId="urn:microsoft.com/office/officeart/2009/layout/CircleArrowProcess"/>
    <dgm:cxn modelId="{792A7F76-DE03-4120-B569-C5CE40867237}" srcId="{11459DBD-D023-4E56-8516-F7C415CCE345}" destId="{DCCFB35F-84AE-420B-A845-443B28EB6DC5}" srcOrd="1" destOrd="0" parTransId="{FD29EA24-7B89-415A-92DA-ABB6719D1C1F}" sibTransId="{D2E08E41-BEE5-4019-A827-0332B332A062}"/>
    <dgm:cxn modelId="{7BBCB372-DE90-46AC-A48D-890962D60272}" type="presOf" srcId="{A7A99991-05DF-48DE-A82B-11AE2FDE9A32}" destId="{58F5451B-3672-413E-BE65-D207C470037D}" srcOrd="0" destOrd="0" presId="urn:microsoft.com/office/officeart/2009/layout/CircleArrowProcess"/>
    <dgm:cxn modelId="{C76AC4A9-6E67-405B-8C11-5F31EC03CE78}" type="presParOf" srcId="{C4723553-390E-405E-B308-C46BAAF1D3D1}" destId="{C1E30AA0-87E5-494A-88AF-FA4EF158F8A4}" srcOrd="0" destOrd="0" presId="urn:microsoft.com/office/officeart/2009/layout/CircleArrowProcess"/>
    <dgm:cxn modelId="{41543A44-9B0A-4FD8-BE17-24B1D21BFE02}" type="presParOf" srcId="{C1E30AA0-87E5-494A-88AF-FA4EF158F8A4}" destId="{92F0F871-805B-4BAD-8004-F512A6E4D7C8}" srcOrd="0" destOrd="0" presId="urn:microsoft.com/office/officeart/2009/layout/CircleArrowProcess"/>
    <dgm:cxn modelId="{1D1E8402-691B-42EE-8D26-AFFA7187A70D}" type="presParOf" srcId="{C4723553-390E-405E-B308-C46BAAF1D3D1}" destId="{58F5451B-3672-413E-BE65-D207C470037D}" srcOrd="1" destOrd="0" presId="urn:microsoft.com/office/officeart/2009/layout/CircleArrowProcess"/>
    <dgm:cxn modelId="{B9D79383-C673-4AD6-B0A5-79FDDADDF198}" type="presParOf" srcId="{C4723553-390E-405E-B308-C46BAAF1D3D1}" destId="{0212BD82-F488-48D6-BD97-F46F9E2849E8}" srcOrd="2" destOrd="0" presId="urn:microsoft.com/office/officeart/2009/layout/CircleArrowProcess"/>
    <dgm:cxn modelId="{3392D8C1-495D-411E-9232-9DBA4F444C49}" type="presParOf" srcId="{C4723553-390E-405E-B308-C46BAAF1D3D1}" destId="{C0EB3E0D-11FB-49E3-9352-E860C7EA41E0}" srcOrd="3" destOrd="0" presId="urn:microsoft.com/office/officeart/2009/layout/CircleArrowProcess"/>
    <dgm:cxn modelId="{0D94A61B-EBA6-4B27-AAB7-48E83EB135A6}" type="presParOf" srcId="{C0EB3E0D-11FB-49E3-9352-E860C7EA41E0}" destId="{8A570578-8030-4E9E-B1A6-499EE256CA88}" srcOrd="0" destOrd="0" presId="urn:microsoft.com/office/officeart/2009/layout/CircleArrowProcess"/>
    <dgm:cxn modelId="{B93914BC-0A35-4E90-8570-DCE1A1013124}" type="presParOf" srcId="{C4723553-390E-405E-B308-C46BAAF1D3D1}" destId="{36624D1B-0663-4B89-B97C-9977C0A3AFDA}" srcOrd="4" destOrd="0" presId="urn:microsoft.com/office/officeart/2009/layout/CircleArrowProcess"/>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20FC5E8-F619-46EC-996E-92706B3CD0FB}" type="doc">
      <dgm:prSet loTypeId="urn:microsoft.com/office/officeart/2005/8/layout/process4" loCatId="list" qsTypeId="urn:microsoft.com/office/officeart/2005/8/quickstyle/simple3" qsCatId="simple" csTypeId="urn:microsoft.com/office/officeart/2005/8/colors/colorful5" csCatId="colorful" phldr="1"/>
      <dgm:spPr/>
      <dgm:t>
        <a:bodyPr/>
        <a:lstStyle/>
        <a:p>
          <a:endParaRPr lang="es-EC"/>
        </a:p>
      </dgm:t>
    </dgm:pt>
    <dgm:pt modelId="{5DA830A5-5458-463C-BD60-FD053AF33BBF}">
      <dgm:prSet custT="1"/>
      <dgm:spPr/>
      <dgm:t>
        <a:bodyPr/>
        <a:lstStyle/>
        <a:p>
          <a:pPr algn="l"/>
          <a:r>
            <a:rPr lang="es-EC" sz="2000" b="1" dirty="0" smtClean="0">
              <a:latin typeface="Helvetica" panose="020B0604020202020204" pitchFamily="34" charset="0"/>
              <a:cs typeface="Helvetica" panose="020B0604020202020204" pitchFamily="34" charset="0"/>
            </a:rPr>
            <a:t>N= </a:t>
          </a:r>
          <a:r>
            <a:rPr lang="es-EC" sz="2000" dirty="0" smtClean="0">
              <a:latin typeface="Helvetica" panose="020B0604020202020204" pitchFamily="34" charset="0"/>
              <a:cs typeface="Helvetica" panose="020B0604020202020204" pitchFamily="34" charset="0"/>
            </a:rPr>
            <a:t>es el universo o tamaño de la población. </a:t>
          </a:r>
          <a:endParaRPr lang="es-EC" sz="2000" dirty="0">
            <a:latin typeface="Helvetica" panose="020B0604020202020204" pitchFamily="34" charset="0"/>
            <a:cs typeface="Helvetica" panose="020B0604020202020204" pitchFamily="34" charset="0"/>
          </a:endParaRPr>
        </a:p>
      </dgm:t>
    </dgm:pt>
    <dgm:pt modelId="{1D4367D8-4284-4B20-9E63-87B9CCB2BB49}" type="parTrans" cxnId="{6108C6CD-5CCD-402A-B943-EDD958477949}">
      <dgm:prSet/>
      <dgm:spPr/>
      <dgm:t>
        <a:bodyPr/>
        <a:lstStyle/>
        <a:p>
          <a:pPr algn="l"/>
          <a:endParaRPr lang="es-EC" sz="2000">
            <a:latin typeface="Helvetica" panose="020B0604020202020204" pitchFamily="34" charset="0"/>
            <a:cs typeface="Helvetica" panose="020B0604020202020204" pitchFamily="34" charset="0"/>
          </a:endParaRPr>
        </a:p>
      </dgm:t>
    </dgm:pt>
    <dgm:pt modelId="{92DE81C6-F42F-4282-BDB2-7DDBFECC7B49}" type="sibTrans" cxnId="{6108C6CD-5CCD-402A-B943-EDD958477949}">
      <dgm:prSet/>
      <dgm:spPr/>
      <dgm:t>
        <a:bodyPr/>
        <a:lstStyle/>
        <a:p>
          <a:pPr algn="l"/>
          <a:endParaRPr lang="es-EC" sz="2000">
            <a:latin typeface="Helvetica" panose="020B0604020202020204" pitchFamily="34" charset="0"/>
            <a:cs typeface="Helvetica" panose="020B0604020202020204" pitchFamily="34" charset="0"/>
          </a:endParaRPr>
        </a:p>
      </dgm:t>
    </dgm:pt>
    <dgm:pt modelId="{C6FEEC18-6E6F-4A79-968C-B62000C0FBDE}">
      <dgm:prSet custT="1"/>
      <dgm:spPr/>
      <dgm:t>
        <a:bodyPr/>
        <a:lstStyle/>
        <a:p>
          <a:pPr algn="l"/>
          <a:r>
            <a:rPr lang="es-EC" sz="2000" b="1" dirty="0" smtClean="0">
              <a:latin typeface="Helvetica" panose="020B0604020202020204" pitchFamily="34" charset="0"/>
              <a:cs typeface="Helvetica" panose="020B0604020202020204" pitchFamily="34" charset="0"/>
            </a:rPr>
            <a:t>z= </a:t>
          </a:r>
          <a:r>
            <a:rPr lang="es-EC" sz="2000" dirty="0" smtClean="0">
              <a:latin typeface="Helvetica" panose="020B0604020202020204" pitchFamily="34" charset="0"/>
              <a:cs typeface="Helvetica" panose="020B0604020202020204" pitchFamily="34" charset="0"/>
            </a:rPr>
            <a:t>nivel de confianza. </a:t>
          </a:r>
          <a:endParaRPr lang="es-EC" sz="2000" dirty="0">
            <a:latin typeface="Helvetica" panose="020B0604020202020204" pitchFamily="34" charset="0"/>
            <a:cs typeface="Helvetica" panose="020B0604020202020204" pitchFamily="34" charset="0"/>
          </a:endParaRPr>
        </a:p>
      </dgm:t>
    </dgm:pt>
    <dgm:pt modelId="{1A2139A5-CDCA-423A-A60C-D734BA6681D8}" type="parTrans" cxnId="{948FE593-6835-4F35-B51E-06BDEFE0DEED}">
      <dgm:prSet/>
      <dgm:spPr/>
      <dgm:t>
        <a:bodyPr/>
        <a:lstStyle/>
        <a:p>
          <a:pPr algn="l"/>
          <a:endParaRPr lang="es-EC" sz="2000">
            <a:latin typeface="Helvetica" panose="020B0604020202020204" pitchFamily="34" charset="0"/>
            <a:cs typeface="Helvetica" panose="020B0604020202020204" pitchFamily="34" charset="0"/>
          </a:endParaRPr>
        </a:p>
      </dgm:t>
    </dgm:pt>
    <dgm:pt modelId="{E52D92FC-D878-4DB7-A746-02824E3E1F5C}" type="sibTrans" cxnId="{948FE593-6835-4F35-B51E-06BDEFE0DEED}">
      <dgm:prSet/>
      <dgm:spPr/>
      <dgm:t>
        <a:bodyPr/>
        <a:lstStyle/>
        <a:p>
          <a:pPr algn="l"/>
          <a:endParaRPr lang="es-EC" sz="2000">
            <a:latin typeface="Helvetica" panose="020B0604020202020204" pitchFamily="34" charset="0"/>
            <a:cs typeface="Helvetica" panose="020B0604020202020204" pitchFamily="34" charset="0"/>
          </a:endParaRPr>
        </a:p>
      </dgm:t>
    </dgm:pt>
    <dgm:pt modelId="{007FCB92-E765-410C-9C58-BE8A8BC5FD22}">
      <dgm:prSet custT="1"/>
      <dgm:spPr/>
      <dgm:t>
        <a:bodyPr/>
        <a:lstStyle/>
        <a:p>
          <a:pPr algn="l"/>
          <a:r>
            <a:rPr lang="es-EC" sz="1800" b="1" dirty="0" smtClean="0"/>
            <a:t>p y q =</a:t>
          </a:r>
          <a:r>
            <a:rPr lang="es-EC" sz="1800" dirty="0" smtClean="0"/>
            <a:t> son las posibilidades “p” de que si ocurra y “q” de que no ocurra (</a:t>
          </a:r>
          <a:r>
            <a:rPr lang="es-EC" sz="1800" dirty="0" err="1" smtClean="0"/>
            <a:t>p+q</a:t>
          </a:r>
          <a:r>
            <a:rPr lang="es-EC" sz="1800" dirty="0" smtClean="0"/>
            <a:t>=1). Cuando no tenemos marcos de muestreo previos, usamos un porcentaje estimado de 50%, para “p” y “q”. </a:t>
          </a:r>
          <a:endParaRPr lang="es-EC" sz="1800" dirty="0">
            <a:latin typeface="Helvetica" panose="020B0604020202020204" pitchFamily="34" charset="0"/>
            <a:cs typeface="Helvetica" panose="020B0604020202020204" pitchFamily="34" charset="0"/>
          </a:endParaRPr>
        </a:p>
      </dgm:t>
    </dgm:pt>
    <dgm:pt modelId="{3EB53715-CAF2-4307-B075-6B5A21A81328}" type="parTrans" cxnId="{80D40C1F-48A2-431C-A85D-5DC198CCC446}">
      <dgm:prSet/>
      <dgm:spPr/>
      <dgm:t>
        <a:bodyPr/>
        <a:lstStyle/>
        <a:p>
          <a:pPr algn="l"/>
          <a:endParaRPr lang="es-EC" sz="2000">
            <a:latin typeface="Helvetica" panose="020B0604020202020204" pitchFamily="34" charset="0"/>
            <a:cs typeface="Helvetica" panose="020B0604020202020204" pitchFamily="34" charset="0"/>
          </a:endParaRPr>
        </a:p>
      </dgm:t>
    </dgm:pt>
    <dgm:pt modelId="{EE226863-CC0C-4974-8ABD-B71D5D1FD8B9}" type="sibTrans" cxnId="{80D40C1F-48A2-431C-A85D-5DC198CCC446}">
      <dgm:prSet/>
      <dgm:spPr/>
      <dgm:t>
        <a:bodyPr/>
        <a:lstStyle/>
        <a:p>
          <a:pPr algn="l"/>
          <a:endParaRPr lang="es-EC" sz="2000">
            <a:latin typeface="Helvetica" panose="020B0604020202020204" pitchFamily="34" charset="0"/>
            <a:cs typeface="Helvetica" panose="020B0604020202020204" pitchFamily="34" charset="0"/>
          </a:endParaRPr>
        </a:p>
      </dgm:t>
    </dgm:pt>
    <dgm:pt modelId="{C39FF9E7-177D-412B-86CC-8B8BD9C942B4}">
      <dgm:prSet custT="1"/>
      <dgm:spPr/>
      <dgm:t>
        <a:bodyPr/>
        <a:lstStyle/>
        <a:p>
          <a:pPr algn="l"/>
          <a:r>
            <a:rPr lang="es-EC" sz="2000" b="1" dirty="0" smtClean="0">
              <a:latin typeface="Helvetica" panose="020B0604020202020204" pitchFamily="34" charset="0"/>
              <a:cs typeface="Helvetica" panose="020B0604020202020204" pitchFamily="34" charset="0"/>
            </a:rPr>
            <a:t>e= </a:t>
          </a:r>
          <a:r>
            <a:rPr lang="es-EC" sz="2000" dirty="0" smtClean="0">
              <a:latin typeface="Helvetica" panose="020B0604020202020204" pitchFamily="34" charset="0"/>
              <a:cs typeface="Helvetica" panose="020B0604020202020204" pitchFamily="34" charset="0"/>
            </a:rPr>
            <a:t>es el error de la muestra que se espera obtener. </a:t>
          </a:r>
          <a:endParaRPr lang="es-EC" sz="2000" dirty="0">
            <a:latin typeface="Helvetica" panose="020B0604020202020204" pitchFamily="34" charset="0"/>
            <a:cs typeface="Helvetica" panose="020B0604020202020204" pitchFamily="34" charset="0"/>
          </a:endParaRPr>
        </a:p>
      </dgm:t>
    </dgm:pt>
    <dgm:pt modelId="{75405AE8-92C1-4AD1-AB42-39932DFC38A4}" type="parTrans" cxnId="{845294B5-4400-4943-96DB-78891C4A07E3}">
      <dgm:prSet/>
      <dgm:spPr/>
      <dgm:t>
        <a:bodyPr/>
        <a:lstStyle/>
        <a:p>
          <a:pPr algn="l"/>
          <a:endParaRPr lang="es-EC" sz="2000">
            <a:latin typeface="Helvetica" panose="020B0604020202020204" pitchFamily="34" charset="0"/>
            <a:cs typeface="Helvetica" panose="020B0604020202020204" pitchFamily="34" charset="0"/>
          </a:endParaRPr>
        </a:p>
      </dgm:t>
    </dgm:pt>
    <dgm:pt modelId="{A7F1A9E6-7AA5-4A8C-BD62-1E2DAAAAD39E}" type="sibTrans" cxnId="{845294B5-4400-4943-96DB-78891C4A07E3}">
      <dgm:prSet/>
      <dgm:spPr/>
      <dgm:t>
        <a:bodyPr/>
        <a:lstStyle/>
        <a:p>
          <a:pPr algn="l"/>
          <a:endParaRPr lang="es-EC" sz="2000">
            <a:latin typeface="Helvetica" panose="020B0604020202020204" pitchFamily="34" charset="0"/>
            <a:cs typeface="Helvetica" panose="020B0604020202020204" pitchFamily="34" charset="0"/>
          </a:endParaRPr>
        </a:p>
      </dgm:t>
    </dgm:pt>
    <dgm:pt modelId="{F6F9282C-34ED-4567-9DC2-113419C0DEEC}">
      <dgm:prSet custT="1"/>
      <dgm:spPr/>
      <dgm:t>
        <a:bodyPr/>
        <a:lstStyle/>
        <a:p>
          <a:pPr algn="l"/>
          <a:r>
            <a:rPr lang="es-EC" sz="2000" b="1" dirty="0" smtClean="0">
              <a:latin typeface="Helvetica" panose="020B0604020202020204" pitchFamily="34" charset="0"/>
              <a:cs typeface="Helvetica" panose="020B0604020202020204" pitchFamily="34" charset="0"/>
            </a:rPr>
            <a:t>n= </a:t>
          </a:r>
          <a:r>
            <a:rPr lang="es-EC" sz="2000" dirty="0" smtClean="0">
              <a:latin typeface="Helvetica" panose="020B0604020202020204" pitchFamily="34" charset="0"/>
              <a:cs typeface="Helvetica" panose="020B0604020202020204" pitchFamily="34" charset="0"/>
            </a:rPr>
            <a:t>tamaño de la muestra es decir el número de encuestas a realizar.  </a:t>
          </a:r>
          <a:endParaRPr lang="es-EC" sz="2000" dirty="0">
            <a:latin typeface="Helvetica" panose="020B0604020202020204" pitchFamily="34" charset="0"/>
            <a:cs typeface="Helvetica" panose="020B0604020202020204" pitchFamily="34" charset="0"/>
          </a:endParaRPr>
        </a:p>
      </dgm:t>
    </dgm:pt>
    <dgm:pt modelId="{275DC330-4CCF-40D8-93C5-EE3178E4D54B}" type="parTrans" cxnId="{FD5CE1B9-32FA-40E4-9F0F-9358D4091D7E}">
      <dgm:prSet/>
      <dgm:spPr/>
      <dgm:t>
        <a:bodyPr/>
        <a:lstStyle/>
        <a:p>
          <a:pPr algn="l"/>
          <a:endParaRPr lang="es-EC" sz="2000">
            <a:latin typeface="Helvetica" panose="020B0604020202020204" pitchFamily="34" charset="0"/>
            <a:cs typeface="Helvetica" panose="020B0604020202020204" pitchFamily="34" charset="0"/>
          </a:endParaRPr>
        </a:p>
      </dgm:t>
    </dgm:pt>
    <dgm:pt modelId="{13E591A2-905E-45E1-922F-55A29339DA12}" type="sibTrans" cxnId="{FD5CE1B9-32FA-40E4-9F0F-9358D4091D7E}">
      <dgm:prSet/>
      <dgm:spPr/>
      <dgm:t>
        <a:bodyPr/>
        <a:lstStyle/>
        <a:p>
          <a:pPr algn="l"/>
          <a:endParaRPr lang="es-EC" sz="2000">
            <a:latin typeface="Helvetica" panose="020B0604020202020204" pitchFamily="34" charset="0"/>
            <a:cs typeface="Helvetica" panose="020B0604020202020204" pitchFamily="34" charset="0"/>
          </a:endParaRPr>
        </a:p>
      </dgm:t>
    </dgm:pt>
    <dgm:pt modelId="{E7371F4C-F3FF-48F7-AC44-1218DDD013ED}" type="pres">
      <dgm:prSet presAssocID="{820FC5E8-F619-46EC-996E-92706B3CD0FB}" presName="Name0" presStyleCnt="0">
        <dgm:presLayoutVars>
          <dgm:dir/>
          <dgm:animLvl val="lvl"/>
          <dgm:resizeHandles val="exact"/>
        </dgm:presLayoutVars>
      </dgm:prSet>
      <dgm:spPr/>
      <dgm:t>
        <a:bodyPr/>
        <a:lstStyle/>
        <a:p>
          <a:endParaRPr lang="es-EC"/>
        </a:p>
      </dgm:t>
    </dgm:pt>
    <dgm:pt modelId="{0468AC94-327F-4474-88D1-C5D8EFFC7733}" type="pres">
      <dgm:prSet presAssocID="{F6F9282C-34ED-4567-9DC2-113419C0DEEC}" presName="boxAndChildren" presStyleCnt="0"/>
      <dgm:spPr/>
    </dgm:pt>
    <dgm:pt modelId="{9C2337A2-9FCB-47C4-A7E8-E872420B5C6B}" type="pres">
      <dgm:prSet presAssocID="{F6F9282C-34ED-4567-9DC2-113419C0DEEC}" presName="parentTextBox" presStyleLbl="node1" presStyleIdx="0" presStyleCnt="5"/>
      <dgm:spPr/>
      <dgm:t>
        <a:bodyPr/>
        <a:lstStyle/>
        <a:p>
          <a:endParaRPr lang="es-EC"/>
        </a:p>
      </dgm:t>
    </dgm:pt>
    <dgm:pt modelId="{FD7877B1-CA65-469F-86B1-837AF25F29B1}" type="pres">
      <dgm:prSet presAssocID="{A7F1A9E6-7AA5-4A8C-BD62-1E2DAAAAD39E}" presName="sp" presStyleCnt="0"/>
      <dgm:spPr/>
    </dgm:pt>
    <dgm:pt modelId="{5D5DCE1F-47A1-4987-ABD2-C19D38732483}" type="pres">
      <dgm:prSet presAssocID="{C39FF9E7-177D-412B-86CC-8B8BD9C942B4}" presName="arrowAndChildren" presStyleCnt="0"/>
      <dgm:spPr/>
    </dgm:pt>
    <dgm:pt modelId="{DC8D0349-48A0-4EA9-8A43-92FB9E068BC0}" type="pres">
      <dgm:prSet presAssocID="{C39FF9E7-177D-412B-86CC-8B8BD9C942B4}" presName="parentTextArrow" presStyleLbl="node1" presStyleIdx="1" presStyleCnt="5"/>
      <dgm:spPr/>
      <dgm:t>
        <a:bodyPr/>
        <a:lstStyle/>
        <a:p>
          <a:endParaRPr lang="es-EC"/>
        </a:p>
      </dgm:t>
    </dgm:pt>
    <dgm:pt modelId="{6834E514-D0E9-4404-B8E5-E3B9F05A519A}" type="pres">
      <dgm:prSet presAssocID="{EE226863-CC0C-4974-8ABD-B71D5D1FD8B9}" presName="sp" presStyleCnt="0"/>
      <dgm:spPr/>
    </dgm:pt>
    <dgm:pt modelId="{191F7E2D-FE69-4D8B-B26E-AF627C9CB28C}" type="pres">
      <dgm:prSet presAssocID="{007FCB92-E765-410C-9C58-BE8A8BC5FD22}" presName="arrowAndChildren" presStyleCnt="0"/>
      <dgm:spPr/>
    </dgm:pt>
    <dgm:pt modelId="{380621C4-872E-4386-8675-3AD8AE04821C}" type="pres">
      <dgm:prSet presAssocID="{007FCB92-E765-410C-9C58-BE8A8BC5FD22}" presName="parentTextArrow" presStyleLbl="node1" presStyleIdx="2" presStyleCnt="5"/>
      <dgm:spPr/>
      <dgm:t>
        <a:bodyPr/>
        <a:lstStyle/>
        <a:p>
          <a:endParaRPr lang="es-EC"/>
        </a:p>
      </dgm:t>
    </dgm:pt>
    <dgm:pt modelId="{C85920A7-79AB-4D9D-B87D-5571F8B5C9AB}" type="pres">
      <dgm:prSet presAssocID="{E52D92FC-D878-4DB7-A746-02824E3E1F5C}" presName="sp" presStyleCnt="0"/>
      <dgm:spPr/>
    </dgm:pt>
    <dgm:pt modelId="{EE460AAA-9765-463E-A11F-33EFB70E8D8B}" type="pres">
      <dgm:prSet presAssocID="{C6FEEC18-6E6F-4A79-968C-B62000C0FBDE}" presName="arrowAndChildren" presStyleCnt="0"/>
      <dgm:spPr/>
    </dgm:pt>
    <dgm:pt modelId="{80172FFB-0D85-4DCB-B4E4-05FF0F0554E5}" type="pres">
      <dgm:prSet presAssocID="{C6FEEC18-6E6F-4A79-968C-B62000C0FBDE}" presName="parentTextArrow" presStyleLbl="node1" presStyleIdx="3" presStyleCnt="5"/>
      <dgm:spPr/>
      <dgm:t>
        <a:bodyPr/>
        <a:lstStyle/>
        <a:p>
          <a:endParaRPr lang="es-EC"/>
        </a:p>
      </dgm:t>
    </dgm:pt>
    <dgm:pt modelId="{4C6F9DCB-58F2-464C-B1CD-867BD0BA2758}" type="pres">
      <dgm:prSet presAssocID="{92DE81C6-F42F-4282-BDB2-7DDBFECC7B49}" presName="sp" presStyleCnt="0"/>
      <dgm:spPr/>
    </dgm:pt>
    <dgm:pt modelId="{DB3E8EB5-8306-44AB-8856-75AB74EC7F94}" type="pres">
      <dgm:prSet presAssocID="{5DA830A5-5458-463C-BD60-FD053AF33BBF}" presName="arrowAndChildren" presStyleCnt="0"/>
      <dgm:spPr/>
    </dgm:pt>
    <dgm:pt modelId="{FB121B28-C2F9-4EF8-A1B1-A863CB937059}" type="pres">
      <dgm:prSet presAssocID="{5DA830A5-5458-463C-BD60-FD053AF33BBF}" presName="parentTextArrow" presStyleLbl="node1" presStyleIdx="4" presStyleCnt="5"/>
      <dgm:spPr/>
      <dgm:t>
        <a:bodyPr/>
        <a:lstStyle/>
        <a:p>
          <a:endParaRPr lang="es-EC"/>
        </a:p>
      </dgm:t>
    </dgm:pt>
  </dgm:ptLst>
  <dgm:cxnLst>
    <dgm:cxn modelId="{80D40C1F-48A2-431C-A85D-5DC198CCC446}" srcId="{820FC5E8-F619-46EC-996E-92706B3CD0FB}" destId="{007FCB92-E765-410C-9C58-BE8A8BC5FD22}" srcOrd="2" destOrd="0" parTransId="{3EB53715-CAF2-4307-B075-6B5A21A81328}" sibTransId="{EE226863-CC0C-4974-8ABD-B71D5D1FD8B9}"/>
    <dgm:cxn modelId="{47C2B2C6-22BC-48DA-8489-7808796A75D2}" type="presOf" srcId="{C6FEEC18-6E6F-4A79-968C-B62000C0FBDE}" destId="{80172FFB-0D85-4DCB-B4E4-05FF0F0554E5}" srcOrd="0" destOrd="0" presId="urn:microsoft.com/office/officeart/2005/8/layout/process4"/>
    <dgm:cxn modelId="{6108C6CD-5CCD-402A-B943-EDD958477949}" srcId="{820FC5E8-F619-46EC-996E-92706B3CD0FB}" destId="{5DA830A5-5458-463C-BD60-FD053AF33BBF}" srcOrd="0" destOrd="0" parTransId="{1D4367D8-4284-4B20-9E63-87B9CCB2BB49}" sibTransId="{92DE81C6-F42F-4282-BDB2-7DDBFECC7B49}"/>
    <dgm:cxn modelId="{B282D407-64C3-494C-BB3C-D444149F19F6}" type="presOf" srcId="{007FCB92-E765-410C-9C58-BE8A8BC5FD22}" destId="{380621C4-872E-4386-8675-3AD8AE04821C}" srcOrd="0" destOrd="0" presId="urn:microsoft.com/office/officeart/2005/8/layout/process4"/>
    <dgm:cxn modelId="{FD5CE1B9-32FA-40E4-9F0F-9358D4091D7E}" srcId="{820FC5E8-F619-46EC-996E-92706B3CD0FB}" destId="{F6F9282C-34ED-4567-9DC2-113419C0DEEC}" srcOrd="4" destOrd="0" parTransId="{275DC330-4CCF-40D8-93C5-EE3178E4D54B}" sibTransId="{13E591A2-905E-45E1-922F-55A29339DA12}"/>
    <dgm:cxn modelId="{845294B5-4400-4943-96DB-78891C4A07E3}" srcId="{820FC5E8-F619-46EC-996E-92706B3CD0FB}" destId="{C39FF9E7-177D-412B-86CC-8B8BD9C942B4}" srcOrd="3" destOrd="0" parTransId="{75405AE8-92C1-4AD1-AB42-39932DFC38A4}" sibTransId="{A7F1A9E6-7AA5-4A8C-BD62-1E2DAAAAD39E}"/>
    <dgm:cxn modelId="{948FE593-6835-4F35-B51E-06BDEFE0DEED}" srcId="{820FC5E8-F619-46EC-996E-92706B3CD0FB}" destId="{C6FEEC18-6E6F-4A79-968C-B62000C0FBDE}" srcOrd="1" destOrd="0" parTransId="{1A2139A5-CDCA-423A-A60C-D734BA6681D8}" sibTransId="{E52D92FC-D878-4DB7-A746-02824E3E1F5C}"/>
    <dgm:cxn modelId="{55E34BA7-C3A3-4989-8722-D3CB134A43BD}" type="presOf" srcId="{C39FF9E7-177D-412B-86CC-8B8BD9C942B4}" destId="{DC8D0349-48A0-4EA9-8A43-92FB9E068BC0}" srcOrd="0" destOrd="0" presId="urn:microsoft.com/office/officeart/2005/8/layout/process4"/>
    <dgm:cxn modelId="{DD924267-FF91-4C3F-AC14-F611698760F1}" type="presOf" srcId="{F6F9282C-34ED-4567-9DC2-113419C0DEEC}" destId="{9C2337A2-9FCB-47C4-A7E8-E872420B5C6B}" srcOrd="0" destOrd="0" presId="urn:microsoft.com/office/officeart/2005/8/layout/process4"/>
    <dgm:cxn modelId="{E4613D03-181F-4EF3-B82F-913786C793C7}" type="presOf" srcId="{5DA830A5-5458-463C-BD60-FD053AF33BBF}" destId="{FB121B28-C2F9-4EF8-A1B1-A863CB937059}" srcOrd="0" destOrd="0" presId="urn:microsoft.com/office/officeart/2005/8/layout/process4"/>
    <dgm:cxn modelId="{ECAFBB8D-BC70-45CE-9057-F8CA14BB0A1F}" type="presOf" srcId="{820FC5E8-F619-46EC-996E-92706B3CD0FB}" destId="{E7371F4C-F3FF-48F7-AC44-1218DDD013ED}" srcOrd="0" destOrd="0" presId="urn:microsoft.com/office/officeart/2005/8/layout/process4"/>
    <dgm:cxn modelId="{131CE65B-A831-4C03-B624-AE9695A843F2}" type="presParOf" srcId="{E7371F4C-F3FF-48F7-AC44-1218DDD013ED}" destId="{0468AC94-327F-4474-88D1-C5D8EFFC7733}" srcOrd="0" destOrd="0" presId="urn:microsoft.com/office/officeart/2005/8/layout/process4"/>
    <dgm:cxn modelId="{0BC463AC-46C4-4B18-91EA-FF8E38688682}" type="presParOf" srcId="{0468AC94-327F-4474-88D1-C5D8EFFC7733}" destId="{9C2337A2-9FCB-47C4-A7E8-E872420B5C6B}" srcOrd="0" destOrd="0" presId="urn:microsoft.com/office/officeart/2005/8/layout/process4"/>
    <dgm:cxn modelId="{CD4C83D4-61A9-414F-825A-59F052D73596}" type="presParOf" srcId="{E7371F4C-F3FF-48F7-AC44-1218DDD013ED}" destId="{FD7877B1-CA65-469F-86B1-837AF25F29B1}" srcOrd="1" destOrd="0" presId="urn:microsoft.com/office/officeart/2005/8/layout/process4"/>
    <dgm:cxn modelId="{E78FACA3-EE6E-4F9A-84BF-DA269F033F42}" type="presParOf" srcId="{E7371F4C-F3FF-48F7-AC44-1218DDD013ED}" destId="{5D5DCE1F-47A1-4987-ABD2-C19D38732483}" srcOrd="2" destOrd="0" presId="urn:microsoft.com/office/officeart/2005/8/layout/process4"/>
    <dgm:cxn modelId="{5BCD0E46-AC3A-4630-8956-F820C3CE09AF}" type="presParOf" srcId="{5D5DCE1F-47A1-4987-ABD2-C19D38732483}" destId="{DC8D0349-48A0-4EA9-8A43-92FB9E068BC0}" srcOrd="0" destOrd="0" presId="urn:microsoft.com/office/officeart/2005/8/layout/process4"/>
    <dgm:cxn modelId="{8ADC635B-71B5-415C-98B6-AAC0C05CA29C}" type="presParOf" srcId="{E7371F4C-F3FF-48F7-AC44-1218DDD013ED}" destId="{6834E514-D0E9-4404-B8E5-E3B9F05A519A}" srcOrd="3" destOrd="0" presId="urn:microsoft.com/office/officeart/2005/8/layout/process4"/>
    <dgm:cxn modelId="{3BAD007B-3036-4DBC-8AA6-D0856D62899A}" type="presParOf" srcId="{E7371F4C-F3FF-48F7-AC44-1218DDD013ED}" destId="{191F7E2D-FE69-4D8B-B26E-AF627C9CB28C}" srcOrd="4" destOrd="0" presId="urn:microsoft.com/office/officeart/2005/8/layout/process4"/>
    <dgm:cxn modelId="{001AA3EC-433C-4618-9538-C5DDC43DDFFD}" type="presParOf" srcId="{191F7E2D-FE69-4D8B-B26E-AF627C9CB28C}" destId="{380621C4-872E-4386-8675-3AD8AE04821C}" srcOrd="0" destOrd="0" presId="urn:microsoft.com/office/officeart/2005/8/layout/process4"/>
    <dgm:cxn modelId="{4468DB5B-2BC9-4D7A-BE73-6C7C687B87A9}" type="presParOf" srcId="{E7371F4C-F3FF-48F7-AC44-1218DDD013ED}" destId="{C85920A7-79AB-4D9D-B87D-5571F8B5C9AB}" srcOrd="5" destOrd="0" presId="urn:microsoft.com/office/officeart/2005/8/layout/process4"/>
    <dgm:cxn modelId="{78F85C0D-026E-4682-93EE-B960BB6B5546}" type="presParOf" srcId="{E7371F4C-F3FF-48F7-AC44-1218DDD013ED}" destId="{EE460AAA-9765-463E-A11F-33EFB70E8D8B}" srcOrd="6" destOrd="0" presId="urn:microsoft.com/office/officeart/2005/8/layout/process4"/>
    <dgm:cxn modelId="{A8D1FB47-505D-4714-BAD0-BFC95013210C}" type="presParOf" srcId="{EE460AAA-9765-463E-A11F-33EFB70E8D8B}" destId="{80172FFB-0D85-4DCB-B4E4-05FF0F0554E5}" srcOrd="0" destOrd="0" presId="urn:microsoft.com/office/officeart/2005/8/layout/process4"/>
    <dgm:cxn modelId="{2996FC81-38E5-4998-B5EF-B5600D3A5DF9}" type="presParOf" srcId="{E7371F4C-F3FF-48F7-AC44-1218DDD013ED}" destId="{4C6F9DCB-58F2-464C-B1CD-867BD0BA2758}" srcOrd="7" destOrd="0" presId="urn:microsoft.com/office/officeart/2005/8/layout/process4"/>
    <dgm:cxn modelId="{F9CC2E12-A34A-4BC6-8198-3568ABA6E8EF}" type="presParOf" srcId="{E7371F4C-F3FF-48F7-AC44-1218DDD013ED}" destId="{DB3E8EB5-8306-44AB-8856-75AB74EC7F94}" srcOrd="8" destOrd="0" presId="urn:microsoft.com/office/officeart/2005/8/layout/process4"/>
    <dgm:cxn modelId="{5FD11362-3D43-4622-92E9-6C3ED8E6527E}" type="presParOf" srcId="{DB3E8EB5-8306-44AB-8856-75AB74EC7F94}" destId="{FB121B28-C2F9-4EF8-A1B1-A863CB93705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68B4E7D-3183-4C6C-AECC-DE016B90CFBD}" type="doc">
      <dgm:prSet loTypeId="urn:microsoft.com/office/officeart/2005/8/layout/vList2" loCatId="list" qsTypeId="urn:microsoft.com/office/officeart/2005/8/quickstyle/simple5" qsCatId="simple" csTypeId="urn:microsoft.com/office/officeart/2005/8/colors/colorful5" csCatId="colorful" phldr="1"/>
      <dgm:spPr/>
      <dgm:t>
        <a:bodyPr/>
        <a:lstStyle/>
        <a:p>
          <a:endParaRPr lang="es-EC"/>
        </a:p>
      </dgm:t>
    </dgm:pt>
    <dgm:pt modelId="{9AD97DCF-811D-43BA-B14F-96157A15F27E}">
      <dgm:prSet phldrT="[Texto]" custT="1"/>
      <dgm:spPr/>
      <dgm:t>
        <a:bodyPr/>
        <a:lstStyle/>
        <a:p>
          <a:r>
            <a:rPr lang="es-EC" sz="1400" b="1" smtClean="0">
              <a:solidFill>
                <a:schemeClr val="tx1"/>
              </a:solidFill>
            </a:rPr>
            <a:t>* ING. NELLY DURAN  (ANALISTA SENIOR DEL MINISTERIO DE TURISMO DEL PUYO)</a:t>
          </a:r>
        </a:p>
        <a:p>
          <a:r>
            <a:rPr lang="es-EC" sz="1400" b="1" smtClean="0">
              <a:solidFill>
                <a:schemeClr val="tx1"/>
              </a:solidFill>
            </a:rPr>
            <a:t>* ING. JUDITH CACHIPUENDO (DIRECTORA DE TURISMO Y AMBIENTE  DE PASTAZA)</a:t>
          </a:r>
          <a:endParaRPr lang="es-EC" sz="1400" b="1" dirty="0">
            <a:solidFill>
              <a:schemeClr val="tx1"/>
            </a:solidFill>
          </a:endParaRPr>
        </a:p>
      </dgm:t>
    </dgm:pt>
    <dgm:pt modelId="{0DE5A4F2-DBCC-40BF-BB8F-9CEA023002C0}" type="parTrans" cxnId="{79980ECD-5A4A-46C7-A0A4-C216E04A3123}">
      <dgm:prSet/>
      <dgm:spPr/>
      <dgm:t>
        <a:bodyPr/>
        <a:lstStyle/>
        <a:p>
          <a:endParaRPr lang="es-EC" sz="2000">
            <a:solidFill>
              <a:schemeClr val="tx1"/>
            </a:solidFill>
          </a:endParaRPr>
        </a:p>
      </dgm:t>
    </dgm:pt>
    <dgm:pt modelId="{1B81EAB1-5BBC-4CCF-8C9F-C9496466DF1B}" type="sibTrans" cxnId="{79980ECD-5A4A-46C7-A0A4-C216E04A3123}">
      <dgm:prSet/>
      <dgm:spPr/>
      <dgm:t>
        <a:bodyPr/>
        <a:lstStyle/>
        <a:p>
          <a:endParaRPr lang="es-EC" sz="2000">
            <a:solidFill>
              <a:schemeClr val="tx1"/>
            </a:solidFill>
          </a:endParaRPr>
        </a:p>
      </dgm:t>
    </dgm:pt>
    <dgm:pt modelId="{51EB07C6-2739-4F54-9672-06A67CC3B204}">
      <dgm:prSet phldrT="[Texto]" custT="1"/>
      <dgm:spPr/>
      <dgm:t>
        <a:bodyPr/>
        <a:lstStyle/>
        <a:p>
          <a:r>
            <a:rPr lang="es-EC" sz="1400" dirty="0" smtClean="0">
              <a:solidFill>
                <a:schemeClr val="tx1"/>
              </a:solidFill>
            </a:rPr>
            <a:t>Tienen un corredor entre Baños y el Puyo para dinamizar el Turismo.</a:t>
          </a:r>
        </a:p>
        <a:p>
          <a:r>
            <a:rPr lang="es-EC" sz="1400" dirty="0" smtClean="0">
              <a:solidFill>
                <a:schemeClr val="tx1"/>
              </a:solidFill>
            </a:rPr>
            <a:t>Realizaron acondicionamientos a vías de acceso peatonal y señaléticas.</a:t>
          </a:r>
        </a:p>
        <a:p>
          <a:r>
            <a:rPr lang="es-EC" sz="1400" dirty="0" smtClean="0">
              <a:solidFill>
                <a:schemeClr val="tx1"/>
              </a:solidFill>
            </a:rPr>
            <a:t>Posicionarse como lugar de destino y como atractivo para las inversiones.</a:t>
          </a:r>
          <a:endParaRPr lang="es-EC" sz="1400" dirty="0">
            <a:solidFill>
              <a:schemeClr val="tx1"/>
            </a:solidFill>
          </a:endParaRPr>
        </a:p>
      </dgm:t>
    </dgm:pt>
    <dgm:pt modelId="{0DECF903-13BB-41E8-A120-EB0F22F22EBB}" type="parTrans" cxnId="{921B8FB7-A16C-40FB-A6E6-1C791CE91F04}">
      <dgm:prSet/>
      <dgm:spPr/>
      <dgm:t>
        <a:bodyPr/>
        <a:lstStyle/>
        <a:p>
          <a:endParaRPr lang="es-EC" sz="2000">
            <a:solidFill>
              <a:schemeClr val="tx1"/>
            </a:solidFill>
          </a:endParaRPr>
        </a:p>
      </dgm:t>
    </dgm:pt>
    <dgm:pt modelId="{505130FC-8D8E-424C-BC5B-1FE67594469E}" type="sibTrans" cxnId="{921B8FB7-A16C-40FB-A6E6-1C791CE91F04}">
      <dgm:prSet/>
      <dgm:spPr/>
      <dgm:t>
        <a:bodyPr/>
        <a:lstStyle/>
        <a:p>
          <a:endParaRPr lang="es-EC" sz="2000">
            <a:solidFill>
              <a:schemeClr val="tx1"/>
            </a:solidFill>
          </a:endParaRPr>
        </a:p>
      </dgm:t>
    </dgm:pt>
    <dgm:pt modelId="{F63D97AB-DB2B-41ED-9848-AEBD157FAA21}">
      <dgm:prSet phldrT="[Texto]" custT="1"/>
      <dgm:spPr/>
      <dgm:t>
        <a:bodyPr/>
        <a:lstStyle/>
        <a:p>
          <a:pPr algn="l"/>
          <a:r>
            <a:rPr lang="es-EC" sz="1400" b="1" smtClean="0">
              <a:solidFill>
                <a:schemeClr val="tx1"/>
              </a:solidFill>
            </a:rPr>
            <a:t>Beneficios:</a:t>
          </a:r>
        </a:p>
        <a:p>
          <a:pPr algn="just"/>
          <a:r>
            <a:rPr lang="es-EC" sz="1400" b="1" smtClean="0">
              <a:solidFill>
                <a:schemeClr val="tx1"/>
              </a:solidFill>
            </a:rPr>
            <a:t>* </a:t>
          </a:r>
          <a:r>
            <a:rPr lang="es-EC" sz="1400" b="0" smtClean="0">
              <a:solidFill>
                <a:schemeClr val="tx1"/>
              </a:solidFill>
            </a:rPr>
            <a:t>Fortalecimiento de las empresas.</a:t>
          </a:r>
        </a:p>
        <a:p>
          <a:pPr algn="just"/>
          <a:r>
            <a:rPr lang="es-EC" sz="1400" b="0" smtClean="0">
              <a:solidFill>
                <a:schemeClr val="tx1"/>
              </a:solidFill>
            </a:rPr>
            <a:t>* Inversiones.</a:t>
          </a:r>
        </a:p>
        <a:p>
          <a:pPr algn="just"/>
          <a:r>
            <a:rPr lang="es-EC" sz="1400" b="0" smtClean="0">
              <a:solidFill>
                <a:schemeClr val="tx1"/>
              </a:solidFill>
            </a:rPr>
            <a:t>* Posicionamiento nacional e internacional.</a:t>
          </a:r>
          <a:endParaRPr lang="es-EC" sz="1400" b="0" dirty="0">
            <a:solidFill>
              <a:schemeClr val="tx1"/>
            </a:solidFill>
          </a:endParaRPr>
        </a:p>
      </dgm:t>
    </dgm:pt>
    <dgm:pt modelId="{F1069D38-6B87-460A-A7AF-F29F251AC46E}" type="parTrans" cxnId="{DC7EBA1D-222C-495D-8791-14F5F59710BC}">
      <dgm:prSet/>
      <dgm:spPr/>
      <dgm:t>
        <a:bodyPr/>
        <a:lstStyle/>
        <a:p>
          <a:endParaRPr lang="es-EC" sz="2000">
            <a:solidFill>
              <a:schemeClr val="tx1"/>
            </a:solidFill>
          </a:endParaRPr>
        </a:p>
      </dgm:t>
    </dgm:pt>
    <dgm:pt modelId="{75BB0891-84C9-452A-B564-E27D3ABA0956}" type="sibTrans" cxnId="{DC7EBA1D-222C-495D-8791-14F5F59710BC}">
      <dgm:prSet/>
      <dgm:spPr/>
      <dgm:t>
        <a:bodyPr/>
        <a:lstStyle/>
        <a:p>
          <a:endParaRPr lang="es-EC" sz="2000">
            <a:solidFill>
              <a:schemeClr val="tx1"/>
            </a:solidFill>
          </a:endParaRPr>
        </a:p>
      </dgm:t>
    </dgm:pt>
    <dgm:pt modelId="{4181B164-CE6D-4CAB-A175-FDD8D9E1BB37}">
      <dgm:prSet custT="1"/>
      <dgm:spPr/>
      <dgm:t>
        <a:bodyPr/>
        <a:lstStyle/>
        <a:p>
          <a:pPr algn="just"/>
          <a:r>
            <a:rPr lang="es-EC" sz="1400" b="1" smtClean="0">
              <a:solidFill>
                <a:schemeClr val="tx1"/>
              </a:solidFill>
            </a:rPr>
            <a:t>Contribución de los encadenamientos</a:t>
          </a:r>
          <a:r>
            <a:rPr lang="es-EC" sz="1400" smtClean="0">
              <a:solidFill>
                <a:schemeClr val="tx1"/>
              </a:solidFill>
            </a:rPr>
            <a:t>:</a:t>
          </a:r>
        </a:p>
        <a:p>
          <a:pPr algn="just"/>
          <a:r>
            <a:rPr lang="es-ES" sz="1400" smtClean="0">
              <a:solidFill>
                <a:schemeClr val="tx1"/>
              </a:solidFill>
            </a:rPr>
            <a:t>Dinamiza la economía.</a:t>
          </a:r>
          <a:endParaRPr lang="es-EC" sz="1400" smtClean="0">
            <a:solidFill>
              <a:schemeClr val="tx1"/>
            </a:solidFill>
          </a:endParaRPr>
        </a:p>
        <a:p>
          <a:pPr algn="just"/>
          <a:r>
            <a:rPr lang="es-EC" sz="1400" smtClean="0">
              <a:solidFill>
                <a:schemeClr val="tx1"/>
              </a:solidFill>
            </a:rPr>
            <a:t>Aportación al PIB Turístico.</a:t>
          </a:r>
        </a:p>
        <a:p>
          <a:pPr algn="just"/>
          <a:r>
            <a:rPr lang="es-EC" sz="1400" smtClean="0">
              <a:solidFill>
                <a:schemeClr val="tx1"/>
              </a:solidFill>
            </a:rPr>
            <a:t>Mayor difusión de las empresas que la conforman.</a:t>
          </a:r>
          <a:endParaRPr lang="es-EC">
            <a:solidFill>
              <a:schemeClr val="tx1"/>
            </a:solidFill>
          </a:endParaRPr>
        </a:p>
      </dgm:t>
    </dgm:pt>
    <dgm:pt modelId="{478DB9F6-4572-4380-98EF-763E1E73DB1E}" type="parTrans" cxnId="{2077E806-BFD1-4E5B-AB0B-B1A18ECE2DFD}">
      <dgm:prSet/>
      <dgm:spPr/>
      <dgm:t>
        <a:bodyPr/>
        <a:lstStyle/>
        <a:p>
          <a:endParaRPr lang="es-EC">
            <a:solidFill>
              <a:schemeClr val="tx1"/>
            </a:solidFill>
          </a:endParaRPr>
        </a:p>
      </dgm:t>
    </dgm:pt>
    <dgm:pt modelId="{890A7F26-510C-423E-A07B-5EC3852A06DD}" type="sibTrans" cxnId="{2077E806-BFD1-4E5B-AB0B-B1A18ECE2DFD}">
      <dgm:prSet/>
      <dgm:spPr/>
      <dgm:t>
        <a:bodyPr/>
        <a:lstStyle/>
        <a:p>
          <a:endParaRPr lang="es-EC">
            <a:solidFill>
              <a:schemeClr val="tx1"/>
            </a:solidFill>
          </a:endParaRPr>
        </a:p>
      </dgm:t>
    </dgm:pt>
    <dgm:pt modelId="{C8AD9AE4-F320-4911-B57D-F061DB233ACD}">
      <dgm:prSet custT="1"/>
      <dgm:spPr/>
      <dgm:t>
        <a:bodyPr/>
        <a:lstStyle/>
        <a:p>
          <a:r>
            <a:rPr lang="es-EC" sz="1400" smtClean="0">
              <a:solidFill>
                <a:schemeClr val="tx1"/>
              </a:solidFill>
            </a:rPr>
            <a:t>Poder obtener beneficios crediticios para los establecimientos.</a:t>
          </a:r>
        </a:p>
        <a:p>
          <a:r>
            <a:rPr lang="es-EC" sz="1400" smtClean="0">
              <a:solidFill>
                <a:schemeClr val="tx1"/>
              </a:solidFill>
            </a:rPr>
            <a:t>Se va a mejorar en los procesos logísticos al momento de brindar el servicio.</a:t>
          </a:r>
          <a:endParaRPr lang="es-EC" sz="1400" dirty="0">
            <a:solidFill>
              <a:schemeClr val="tx1"/>
            </a:solidFill>
          </a:endParaRPr>
        </a:p>
      </dgm:t>
    </dgm:pt>
    <dgm:pt modelId="{1F4C7186-16FF-4E67-A4FC-C782192D5E52}" type="parTrans" cxnId="{1C5CC636-5A0F-487E-B5E9-79726F92ADC8}">
      <dgm:prSet/>
      <dgm:spPr/>
      <dgm:t>
        <a:bodyPr/>
        <a:lstStyle/>
        <a:p>
          <a:endParaRPr lang="es-EC">
            <a:solidFill>
              <a:schemeClr val="tx1"/>
            </a:solidFill>
          </a:endParaRPr>
        </a:p>
      </dgm:t>
    </dgm:pt>
    <dgm:pt modelId="{7C0BAC6D-39D1-42DC-95E8-764807A63B92}" type="sibTrans" cxnId="{1C5CC636-5A0F-487E-B5E9-79726F92ADC8}">
      <dgm:prSet/>
      <dgm:spPr/>
      <dgm:t>
        <a:bodyPr/>
        <a:lstStyle/>
        <a:p>
          <a:endParaRPr lang="es-EC">
            <a:solidFill>
              <a:schemeClr val="tx1"/>
            </a:solidFill>
          </a:endParaRPr>
        </a:p>
      </dgm:t>
    </dgm:pt>
    <dgm:pt modelId="{8EE06EF3-5C85-4B34-AFF0-D8C055DE11B4}" type="pres">
      <dgm:prSet presAssocID="{A68B4E7D-3183-4C6C-AECC-DE016B90CFBD}" presName="linear" presStyleCnt="0">
        <dgm:presLayoutVars>
          <dgm:animLvl val="lvl"/>
          <dgm:resizeHandles val="exact"/>
        </dgm:presLayoutVars>
      </dgm:prSet>
      <dgm:spPr/>
      <dgm:t>
        <a:bodyPr/>
        <a:lstStyle/>
        <a:p>
          <a:endParaRPr lang="es-EC"/>
        </a:p>
      </dgm:t>
    </dgm:pt>
    <dgm:pt modelId="{E94865F4-C63F-4BA2-9B1E-54AB88396E16}" type="pres">
      <dgm:prSet presAssocID="{9AD97DCF-811D-43BA-B14F-96157A15F27E}" presName="parentText" presStyleLbl="node1" presStyleIdx="0" presStyleCnt="5" custScaleY="41585">
        <dgm:presLayoutVars>
          <dgm:chMax val="0"/>
          <dgm:bulletEnabled val="1"/>
        </dgm:presLayoutVars>
      </dgm:prSet>
      <dgm:spPr/>
      <dgm:t>
        <a:bodyPr/>
        <a:lstStyle/>
        <a:p>
          <a:endParaRPr lang="es-EC"/>
        </a:p>
      </dgm:t>
    </dgm:pt>
    <dgm:pt modelId="{025A51ED-3E07-4499-BC8D-D0576C784402}" type="pres">
      <dgm:prSet presAssocID="{1B81EAB1-5BBC-4CCF-8C9F-C9496466DF1B}" presName="spacer" presStyleCnt="0"/>
      <dgm:spPr/>
      <dgm:t>
        <a:bodyPr/>
        <a:lstStyle/>
        <a:p>
          <a:endParaRPr lang="es-EC"/>
        </a:p>
      </dgm:t>
    </dgm:pt>
    <dgm:pt modelId="{0189F859-635F-4235-A102-A9E430E2661E}" type="pres">
      <dgm:prSet presAssocID="{4181B164-CE6D-4CAB-A175-FDD8D9E1BB37}" presName="parentText" presStyleLbl="node1" presStyleIdx="1" presStyleCnt="5">
        <dgm:presLayoutVars>
          <dgm:chMax val="0"/>
          <dgm:bulletEnabled val="1"/>
        </dgm:presLayoutVars>
      </dgm:prSet>
      <dgm:spPr/>
      <dgm:t>
        <a:bodyPr/>
        <a:lstStyle/>
        <a:p>
          <a:endParaRPr lang="es-EC"/>
        </a:p>
      </dgm:t>
    </dgm:pt>
    <dgm:pt modelId="{2DB8E34F-7FB7-442E-BF6C-5364093B9243}" type="pres">
      <dgm:prSet presAssocID="{890A7F26-510C-423E-A07B-5EC3852A06DD}" presName="spacer" presStyleCnt="0"/>
      <dgm:spPr/>
      <dgm:t>
        <a:bodyPr/>
        <a:lstStyle/>
        <a:p>
          <a:endParaRPr lang="es-EC"/>
        </a:p>
      </dgm:t>
    </dgm:pt>
    <dgm:pt modelId="{30836B1E-D51C-445C-95E4-8CAF1A78D3EA}" type="pres">
      <dgm:prSet presAssocID="{51EB07C6-2739-4F54-9672-06A67CC3B204}" presName="parentText" presStyleLbl="node1" presStyleIdx="2" presStyleCnt="5">
        <dgm:presLayoutVars>
          <dgm:chMax val="0"/>
          <dgm:bulletEnabled val="1"/>
        </dgm:presLayoutVars>
      </dgm:prSet>
      <dgm:spPr/>
      <dgm:t>
        <a:bodyPr/>
        <a:lstStyle/>
        <a:p>
          <a:endParaRPr lang="es-EC"/>
        </a:p>
      </dgm:t>
    </dgm:pt>
    <dgm:pt modelId="{460DC7F4-5050-4CF8-BFBB-9F3D128799AE}" type="pres">
      <dgm:prSet presAssocID="{505130FC-8D8E-424C-BC5B-1FE67594469E}" presName="spacer" presStyleCnt="0"/>
      <dgm:spPr/>
      <dgm:t>
        <a:bodyPr/>
        <a:lstStyle/>
        <a:p>
          <a:endParaRPr lang="es-EC"/>
        </a:p>
      </dgm:t>
    </dgm:pt>
    <dgm:pt modelId="{87BAB0E1-0A0A-46A6-9CDC-571F30D05CF3}" type="pres">
      <dgm:prSet presAssocID="{F63D97AB-DB2B-41ED-9848-AEBD157FAA21}" presName="parentText" presStyleLbl="node1" presStyleIdx="3" presStyleCnt="5">
        <dgm:presLayoutVars>
          <dgm:chMax val="0"/>
          <dgm:bulletEnabled val="1"/>
        </dgm:presLayoutVars>
      </dgm:prSet>
      <dgm:spPr/>
      <dgm:t>
        <a:bodyPr/>
        <a:lstStyle/>
        <a:p>
          <a:endParaRPr lang="es-EC"/>
        </a:p>
      </dgm:t>
    </dgm:pt>
    <dgm:pt modelId="{1534122D-3C44-48B2-B88F-FA81C3C1B69F}" type="pres">
      <dgm:prSet presAssocID="{75BB0891-84C9-452A-B564-E27D3ABA0956}" presName="spacer" presStyleCnt="0"/>
      <dgm:spPr/>
      <dgm:t>
        <a:bodyPr/>
        <a:lstStyle/>
        <a:p>
          <a:endParaRPr lang="es-EC"/>
        </a:p>
      </dgm:t>
    </dgm:pt>
    <dgm:pt modelId="{78C24113-1A05-4571-AECB-9B4786E2DB2A}" type="pres">
      <dgm:prSet presAssocID="{C8AD9AE4-F320-4911-B57D-F061DB233ACD}" presName="parentText" presStyleLbl="node1" presStyleIdx="4" presStyleCnt="5">
        <dgm:presLayoutVars>
          <dgm:chMax val="0"/>
          <dgm:bulletEnabled val="1"/>
        </dgm:presLayoutVars>
      </dgm:prSet>
      <dgm:spPr/>
      <dgm:t>
        <a:bodyPr/>
        <a:lstStyle/>
        <a:p>
          <a:endParaRPr lang="es-EC"/>
        </a:p>
      </dgm:t>
    </dgm:pt>
  </dgm:ptLst>
  <dgm:cxnLst>
    <dgm:cxn modelId="{7BC26295-A0C0-4B69-9B25-80D613252D34}" type="presOf" srcId="{9AD97DCF-811D-43BA-B14F-96157A15F27E}" destId="{E94865F4-C63F-4BA2-9B1E-54AB88396E16}" srcOrd="0" destOrd="0" presId="urn:microsoft.com/office/officeart/2005/8/layout/vList2"/>
    <dgm:cxn modelId="{7959F06C-CC82-40C7-BBA5-69200BD6EE1D}" type="presOf" srcId="{A68B4E7D-3183-4C6C-AECC-DE016B90CFBD}" destId="{8EE06EF3-5C85-4B34-AFF0-D8C055DE11B4}" srcOrd="0" destOrd="0" presId="urn:microsoft.com/office/officeart/2005/8/layout/vList2"/>
    <dgm:cxn modelId="{70E72C47-D1F1-4929-9B92-43CD5FA51689}" type="presOf" srcId="{C8AD9AE4-F320-4911-B57D-F061DB233ACD}" destId="{78C24113-1A05-4571-AECB-9B4786E2DB2A}" srcOrd="0" destOrd="0" presId="urn:microsoft.com/office/officeart/2005/8/layout/vList2"/>
    <dgm:cxn modelId="{BC080118-FC72-419A-AF0D-0236D5FA488C}" type="presOf" srcId="{F63D97AB-DB2B-41ED-9848-AEBD157FAA21}" destId="{87BAB0E1-0A0A-46A6-9CDC-571F30D05CF3}" srcOrd="0" destOrd="0" presId="urn:microsoft.com/office/officeart/2005/8/layout/vList2"/>
    <dgm:cxn modelId="{E920650F-B0FA-4181-BC23-ADD9EA302E88}" type="presOf" srcId="{51EB07C6-2739-4F54-9672-06A67CC3B204}" destId="{30836B1E-D51C-445C-95E4-8CAF1A78D3EA}" srcOrd="0" destOrd="0" presId="urn:microsoft.com/office/officeart/2005/8/layout/vList2"/>
    <dgm:cxn modelId="{1C5CC636-5A0F-487E-B5E9-79726F92ADC8}" srcId="{A68B4E7D-3183-4C6C-AECC-DE016B90CFBD}" destId="{C8AD9AE4-F320-4911-B57D-F061DB233ACD}" srcOrd="4" destOrd="0" parTransId="{1F4C7186-16FF-4E67-A4FC-C782192D5E52}" sibTransId="{7C0BAC6D-39D1-42DC-95E8-764807A63B92}"/>
    <dgm:cxn modelId="{2077E806-BFD1-4E5B-AB0B-B1A18ECE2DFD}" srcId="{A68B4E7D-3183-4C6C-AECC-DE016B90CFBD}" destId="{4181B164-CE6D-4CAB-A175-FDD8D9E1BB37}" srcOrd="1" destOrd="0" parTransId="{478DB9F6-4572-4380-98EF-763E1E73DB1E}" sibTransId="{890A7F26-510C-423E-A07B-5EC3852A06DD}"/>
    <dgm:cxn modelId="{79980ECD-5A4A-46C7-A0A4-C216E04A3123}" srcId="{A68B4E7D-3183-4C6C-AECC-DE016B90CFBD}" destId="{9AD97DCF-811D-43BA-B14F-96157A15F27E}" srcOrd="0" destOrd="0" parTransId="{0DE5A4F2-DBCC-40BF-BB8F-9CEA023002C0}" sibTransId="{1B81EAB1-5BBC-4CCF-8C9F-C9496466DF1B}"/>
    <dgm:cxn modelId="{D6B4D2C7-FF3C-49EB-913B-0482B2AD061B}" type="presOf" srcId="{4181B164-CE6D-4CAB-A175-FDD8D9E1BB37}" destId="{0189F859-635F-4235-A102-A9E430E2661E}" srcOrd="0" destOrd="0" presId="urn:microsoft.com/office/officeart/2005/8/layout/vList2"/>
    <dgm:cxn modelId="{DC7EBA1D-222C-495D-8791-14F5F59710BC}" srcId="{A68B4E7D-3183-4C6C-AECC-DE016B90CFBD}" destId="{F63D97AB-DB2B-41ED-9848-AEBD157FAA21}" srcOrd="3" destOrd="0" parTransId="{F1069D38-6B87-460A-A7AF-F29F251AC46E}" sibTransId="{75BB0891-84C9-452A-B564-E27D3ABA0956}"/>
    <dgm:cxn modelId="{921B8FB7-A16C-40FB-A6E6-1C791CE91F04}" srcId="{A68B4E7D-3183-4C6C-AECC-DE016B90CFBD}" destId="{51EB07C6-2739-4F54-9672-06A67CC3B204}" srcOrd="2" destOrd="0" parTransId="{0DECF903-13BB-41E8-A120-EB0F22F22EBB}" sibTransId="{505130FC-8D8E-424C-BC5B-1FE67594469E}"/>
    <dgm:cxn modelId="{92939A6E-08EF-46A4-AF3B-503D32998728}" type="presParOf" srcId="{8EE06EF3-5C85-4B34-AFF0-D8C055DE11B4}" destId="{E94865F4-C63F-4BA2-9B1E-54AB88396E16}" srcOrd="0" destOrd="0" presId="urn:microsoft.com/office/officeart/2005/8/layout/vList2"/>
    <dgm:cxn modelId="{6F9C84DD-CFFD-47CC-94EE-39F597D1DF8F}" type="presParOf" srcId="{8EE06EF3-5C85-4B34-AFF0-D8C055DE11B4}" destId="{025A51ED-3E07-4499-BC8D-D0576C784402}" srcOrd="1" destOrd="0" presId="urn:microsoft.com/office/officeart/2005/8/layout/vList2"/>
    <dgm:cxn modelId="{5D190C04-E70B-4389-B997-A7C49C35D442}" type="presParOf" srcId="{8EE06EF3-5C85-4B34-AFF0-D8C055DE11B4}" destId="{0189F859-635F-4235-A102-A9E430E2661E}" srcOrd="2" destOrd="0" presId="urn:microsoft.com/office/officeart/2005/8/layout/vList2"/>
    <dgm:cxn modelId="{8B9781BB-D6A2-4A12-81A4-CF279A5ABA1E}" type="presParOf" srcId="{8EE06EF3-5C85-4B34-AFF0-D8C055DE11B4}" destId="{2DB8E34F-7FB7-442E-BF6C-5364093B9243}" srcOrd="3" destOrd="0" presId="urn:microsoft.com/office/officeart/2005/8/layout/vList2"/>
    <dgm:cxn modelId="{200121C1-F9EC-465F-893A-8C60A3CC2F3E}" type="presParOf" srcId="{8EE06EF3-5C85-4B34-AFF0-D8C055DE11B4}" destId="{30836B1E-D51C-445C-95E4-8CAF1A78D3EA}" srcOrd="4" destOrd="0" presId="urn:microsoft.com/office/officeart/2005/8/layout/vList2"/>
    <dgm:cxn modelId="{8FCB226A-7A0A-4A7B-8B65-C1DDD920EC72}" type="presParOf" srcId="{8EE06EF3-5C85-4B34-AFF0-D8C055DE11B4}" destId="{460DC7F4-5050-4CF8-BFBB-9F3D128799AE}" srcOrd="5" destOrd="0" presId="urn:microsoft.com/office/officeart/2005/8/layout/vList2"/>
    <dgm:cxn modelId="{C9325327-E64A-420E-A0E5-DF19EABF6791}" type="presParOf" srcId="{8EE06EF3-5C85-4B34-AFF0-D8C055DE11B4}" destId="{87BAB0E1-0A0A-46A6-9CDC-571F30D05CF3}" srcOrd="6" destOrd="0" presId="urn:microsoft.com/office/officeart/2005/8/layout/vList2"/>
    <dgm:cxn modelId="{CF497BA4-F04E-41F4-8BFA-A52D570E5E1E}" type="presParOf" srcId="{8EE06EF3-5C85-4B34-AFF0-D8C055DE11B4}" destId="{1534122D-3C44-48B2-B88F-FA81C3C1B69F}" srcOrd="7" destOrd="0" presId="urn:microsoft.com/office/officeart/2005/8/layout/vList2"/>
    <dgm:cxn modelId="{2C582436-76B2-4D9C-82B4-EB449A93322F}" type="presParOf" srcId="{8EE06EF3-5C85-4B34-AFF0-D8C055DE11B4}" destId="{78C24113-1A05-4571-AECB-9B4786E2DB2A}"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E47ED64-0575-4831-892A-D9996332A7F0}" type="doc">
      <dgm:prSet loTypeId="urn:microsoft.com/office/officeart/2005/8/layout/vProcess5" loCatId="process" qsTypeId="urn:microsoft.com/office/officeart/2005/8/quickstyle/3d1" qsCatId="3D" csTypeId="urn:microsoft.com/office/officeart/2005/8/colors/colorful5" csCatId="colorful" phldr="1"/>
      <dgm:spPr/>
      <dgm:t>
        <a:bodyPr/>
        <a:lstStyle/>
        <a:p>
          <a:endParaRPr lang="es-EC"/>
        </a:p>
      </dgm:t>
    </dgm:pt>
    <dgm:pt modelId="{1F8102C1-A157-4D8D-8063-45BF3F5746BC}">
      <dgm:prSet phldrT="[Texto]" custT="1"/>
      <dgm:spPr/>
      <dgm:t>
        <a:bodyPr/>
        <a:lstStyle/>
        <a:p>
          <a:pPr algn="ctr"/>
          <a:r>
            <a:rPr lang="es-EC" sz="1600" b="1" smtClean="0">
              <a:solidFill>
                <a:schemeClr val="tx1"/>
              </a:solidFill>
            </a:rPr>
            <a:t>* ING. VERÓNICA SILVA</a:t>
          </a:r>
        </a:p>
        <a:p>
          <a:pPr algn="ctr"/>
          <a:r>
            <a:rPr lang="es-EC" sz="1600" b="1" smtClean="0">
              <a:solidFill>
                <a:schemeClr val="tx1"/>
              </a:solidFill>
            </a:rPr>
            <a:t> (DIRECTORA DE TURISMO DE BAÑOS)</a:t>
          </a:r>
          <a:endParaRPr lang="es-EC" sz="1600" b="1" dirty="0">
            <a:solidFill>
              <a:schemeClr val="tx1"/>
            </a:solidFill>
          </a:endParaRPr>
        </a:p>
      </dgm:t>
    </dgm:pt>
    <dgm:pt modelId="{07FB5B59-6F15-4E80-88C5-0EA24E3B5999}" type="parTrans" cxnId="{6D09CFC9-4035-4E8A-B005-3091CC92483B}">
      <dgm:prSet/>
      <dgm:spPr/>
      <dgm:t>
        <a:bodyPr/>
        <a:lstStyle/>
        <a:p>
          <a:endParaRPr lang="es-EC" sz="2000">
            <a:solidFill>
              <a:schemeClr val="tx1"/>
            </a:solidFill>
          </a:endParaRPr>
        </a:p>
      </dgm:t>
    </dgm:pt>
    <dgm:pt modelId="{375D796D-F901-43ED-865F-C8EACD7D9963}" type="sibTrans" cxnId="{6D09CFC9-4035-4E8A-B005-3091CC92483B}">
      <dgm:prSet custT="1"/>
      <dgm:spPr/>
      <dgm:t>
        <a:bodyPr/>
        <a:lstStyle/>
        <a:p>
          <a:endParaRPr lang="es-EC" sz="3200">
            <a:solidFill>
              <a:schemeClr val="tx1"/>
            </a:solidFill>
          </a:endParaRPr>
        </a:p>
      </dgm:t>
    </dgm:pt>
    <dgm:pt modelId="{5AD1582C-A643-4C07-891E-F7B362A4838D}">
      <dgm:prSet phldrT="[Texto]" custT="1"/>
      <dgm:spPr/>
      <dgm:t>
        <a:bodyPr/>
        <a:lstStyle/>
        <a:p>
          <a:pPr algn="l"/>
          <a:r>
            <a:rPr lang="es-EC" sz="1400" dirty="0" smtClean="0">
              <a:solidFill>
                <a:schemeClr val="tx1"/>
              </a:solidFill>
            </a:rPr>
            <a:t>Reestructuración de las Termas de la Virgen.</a:t>
          </a:r>
        </a:p>
        <a:p>
          <a:pPr algn="l"/>
          <a:r>
            <a:rPr lang="es-EC" sz="1400" dirty="0" smtClean="0">
              <a:solidFill>
                <a:schemeClr val="tx1"/>
              </a:solidFill>
            </a:rPr>
            <a:t>Mejora de  infraestructuras de los establecimientos.</a:t>
          </a:r>
        </a:p>
        <a:p>
          <a:pPr algn="l"/>
          <a:endParaRPr lang="es-EC" sz="1400" dirty="0">
            <a:solidFill>
              <a:schemeClr val="tx1"/>
            </a:solidFill>
          </a:endParaRPr>
        </a:p>
      </dgm:t>
    </dgm:pt>
    <dgm:pt modelId="{2D10ACF6-53D0-40E3-8708-1DA629F7A1C1}" type="parTrans" cxnId="{542FE123-9877-437D-B358-100D53BE2C5C}">
      <dgm:prSet/>
      <dgm:spPr/>
      <dgm:t>
        <a:bodyPr/>
        <a:lstStyle/>
        <a:p>
          <a:endParaRPr lang="es-EC" sz="2000">
            <a:solidFill>
              <a:schemeClr val="tx1"/>
            </a:solidFill>
          </a:endParaRPr>
        </a:p>
      </dgm:t>
    </dgm:pt>
    <dgm:pt modelId="{F2353C39-77AE-4C77-BD71-94F5586DBDCB}" type="sibTrans" cxnId="{542FE123-9877-437D-B358-100D53BE2C5C}">
      <dgm:prSet custT="1"/>
      <dgm:spPr/>
      <dgm:t>
        <a:bodyPr/>
        <a:lstStyle/>
        <a:p>
          <a:endParaRPr lang="es-EC" sz="3200">
            <a:solidFill>
              <a:schemeClr val="tx1"/>
            </a:solidFill>
          </a:endParaRPr>
        </a:p>
      </dgm:t>
    </dgm:pt>
    <dgm:pt modelId="{B7F6992B-AD21-482F-A60F-7837A8B5EC3A}">
      <dgm:prSet phldrT="[Texto]" custT="1"/>
      <dgm:spPr/>
      <dgm:t>
        <a:bodyPr anchor="t"/>
        <a:lstStyle/>
        <a:p>
          <a:r>
            <a:rPr lang="es-EC" sz="1400" dirty="0" smtClean="0">
              <a:solidFill>
                <a:schemeClr val="tx1"/>
              </a:solidFill>
            </a:rPr>
            <a:t>Realizar capacitaciones sobre encadenamientos</a:t>
          </a:r>
        </a:p>
        <a:p>
          <a:r>
            <a:rPr lang="es-EC" sz="1400" dirty="0" smtClean="0">
              <a:solidFill>
                <a:schemeClr val="tx1"/>
              </a:solidFill>
            </a:rPr>
            <a:t>Existe complejidad al momento de buscar que se asocie la gente.</a:t>
          </a:r>
        </a:p>
        <a:p>
          <a:r>
            <a:rPr lang="es-EC" sz="1400" dirty="0" smtClean="0">
              <a:solidFill>
                <a:schemeClr val="tx1"/>
              </a:solidFill>
            </a:rPr>
            <a:t>Mayor difusión de las empresas.</a:t>
          </a:r>
        </a:p>
        <a:p>
          <a:r>
            <a:rPr lang="es-EC" sz="1400" dirty="0" smtClean="0">
              <a:solidFill>
                <a:schemeClr val="tx1"/>
              </a:solidFill>
            </a:rPr>
            <a:t>.</a:t>
          </a:r>
        </a:p>
      </dgm:t>
    </dgm:pt>
    <dgm:pt modelId="{F20197BB-43EC-4310-AAD5-2E289F5C1688}" type="sibTrans" cxnId="{850B37C4-CCF2-4CDE-8D53-7BE0993C7DBC}">
      <dgm:prSet custT="1"/>
      <dgm:spPr/>
      <dgm:t>
        <a:bodyPr/>
        <a:lstStyle/>
        <a:p>
          <a:endParaRPr lang="es-EC" sz="3200">
            <a:solidFill>
              <a:schemeClr val="tx1"/>
            </a:solidFill>
          </a:endParaRPr>
        </a:p>
      </dgm:t>
    </dgm:pt>
    <dgm:pt modelId="{581AB783-940E-48B5-8AA2-0F605B2B0033}" type="parTrans" cxnId="{850B37C4-CCF2-4CDE-8D53-7BE0993C7DBC}">
      <dgm:prSet/>
      <dgm:spPr/>
      <dgm:t>
        <a:bodyPr/>
        <a:lstStyle/>
        <a:p>
          <a:endParaRPr lang="es-EC" sz="2000">
            <a:solidFill>
              <a:schemeClr val="tx1"/>
            </a:solidFill>
          </a:endParaRPr>
        </a:p>
      </dgm:t>
    </dgm:pt>
    <dgm:pt modelId="{51A68296-7F51-4ABA-AD8E-901DF236C99E}">
      <dgm:prSet/>
      <dgm:spPr/>
      <dgm:t>
        <a:bodyPr/>
        <a:lstStyle/>
        <a:p>
          <a:endParaRPr lang="es-EC" sz="2000">
            <a:solidFill>
              <a:schemeClr val="tx1"/>
            </a:solidFill>
          </a:endParaRPr>
        </a:p>
      </dgm:t>
    </dgm:pt>
    <dgm:pt modelId="{BD1F1713-C87F-457B-9ED7-569919BE306D}" type="parTrans" cxnId="{DBB6388B-B1BE-45EF-B70B-5EDD8B24EA20}">
      <dgm:prSet/>
      <dgm:spPr/>
      <dgm:t>
        <a:bodyPr/>
        <a:lstStyle/>
        <a:p>
          <a:endParaRPr lang="es-EC" sz="2000">
            <a:solidFill>
              <a:schemeClr val="tx1"/>
            </a:solidFill>
          </a:endParaRPr>
        </a:p>
      </dgm:t>
    </dgm:pt>
    <dgm:pt modelId="{93236971-8456-450B-B785-AC86CF93592B}" type="sibTrans" cxnId="{DBB6388B-B1BE-45EF-B70B-5EDD8B24EA20}">
      <dgm:prSet/>
      <dgm:spPr/>
      <dgm:t>
        <a:bodyPr/>
        <a:lstStyle/>
        <a:p>
          <a:endParaRPr lang="es-EC" sz="2000">
            <a:solidFill>
              <a:schemeClr val="tx1"/>
            </a:solidFill>
          </a:endParaRPr>
        </a:p>
      </dgm:t>
    </dgm:pt>
    <dgm:pt modelId="{9EE11082-5B41-4AC9-8176-41C8EA37CF97}">
      <dgm:prSet/>
      <dgm:spPr/>
      <dgm:t>
        <a:bodyPr/>
        <a:lstStyle/>
        <a:p>
          <a:endParaRPr lang="es-EC" sz="2000">
            <a:solidFill>
              <a:schemeClr val="tx1"/>
            </a:solidFill>
          </a:endParaRPr>
        </a:p>
      </dgm:t>
    </dgm:pt>
    <dgm:pt modelId="{C4E0A9CE-1786-4F88-8CC9-32B84F4AD6DF}" type="parTrans" cxnId="{BBA0530E-6EC3-4CAF-8D58-6360A5088ED8}">
      <dgm:prSet/>
      <dgm:spPr/>
      <dgm:t>
        <a:bodyPr/>
        <a:lstStyle/>
        <a:p>
          <a:endParaRPr lang="es-EC" sz="2000">
            <a:solidFill>
              <a:schemeClr val="tx1"/>
            </a:solidFill>
          </a:endParaRPr>
        </a:p>
      </dgm:t>
    </dgm:pt>
    <dgm:pt modelId="{6C72115C-4CE2-474D-8AEA-BF057737F279}" type="sibTrans" cxnId="{BBA0530E-6EC3-4CAF-8D58-6360A5088ED8}">
      <dgm:prSet/>
      <dgm:spPr/>
      <dgm:t>
        <a:bodyPr/>
        <a:lstStyle/>
        <a:p>
          <a:endParaRPr lang="es-EC" sz="2000">
            <a:solidFill>
              <a:schemeClr val="tx1"/>
            </a:solidFill>
          </a:endParaRPr>
        </a:p>
      </dgm:t>
    </dgm:pt>
    <dgm:pt modelId="{ACEEF05A-E656-4F54-A334-633BB4F8D325}">
      <dgm:prSet/>
      <dgm:spPr/>
      <dgm:t>
        <a:bodyPr/>
        <a:lstStyle/>
        <a:p>
          <a:endParaRPr lang="es-EC" sz="2000">
            <a:solidFill>
              <a:schemeClr val="tx1"/>
            </a:solidFill>
          </a:endParaRPr>
        </a:p>
      </dgm:t>
    </dgm:pt>
    <dgm:pt modelId="{CE82682B-AE45-4E7A-80D3-6FCEE4A30DBC}" type="parTrans" cxnId="{B0C8715D-1E67-4275-9D69-2E4F20D01ADB}">
      <dgm:prSet/>
      <dgm:spPr/>
      <dgm:t>
        <a:bodyPr/>
        <a:lstStyle/>
        <a:p>
          <a:endParaRPr lang="es-EC" sz="2000">
            <a:solidFill>
              <a:schemeClr val="tx1"/>
            </a:solidFill>
          </a:endParaRPr>
        </a:p>
      </dgm:t>
    </dgm:pt>
    <dgm:pt modelId="{2603296E-428A-487C-A230-AE0EFAF20206}" type="sibTrans" cxnId="{B0C8715D-1E67-4275-9D69-2E4F20D01ADB}">
      <dgm:prSet/>
      <dgm:spPr/>
      <dgm:t>
        <a:bodyPr/>
        <a:lstStyle/>
        <a:p>
          <a:endParaRPr lang="es-EC" sz="2000">
            <a:solidFill>
              <a:schemeClr val="tx1"/>
            </a:solidFill>
          </a:endParaRPr>
        </a:p>
      </dgm:t>
    </dgm:pt>
    <dgm:pt modelId="{B51BECE3-398A-40C0-B9E7-11F1A9056D0A}">
      <dgm:prSet phldrT="[Texto]"/>
      <dgm:spPr/>
      <dgm:t>
        <a:bodyPr/>
        <a:lstStyle/>
        <a:p>
          <a:endParaRPr lang="es-EC" sz="2000" dirty="0">
            <a:solidFill>
              <a:schemeClr val="tx1"/>
            </a:solidFill>
          </a:endParaRPr>
        </a:p>
      </dgm:t>
    </dgm:pt>
    <dgm:pt modelId="{2C5603C9-4553-4947-929B-4EA1ECB33DF6}" type="parTrans" cxnId="{B9435137-90F2-46C3-8F7A-20E97413FB44}">
      <dgm:prSet/>
      <dgm:spPr/>
      <dgm:t>
        <a:bodyPr/>
        <a:lstStyle/>
        <a:p>
          <a:endParaRPr lang="es-EC" sz="2000">
            <a:solidFill>
              <a:schemeClr val="tx1"/>
            </a:solidFill>
          </a:endParaRPr>
        </a:p>
      </dgm:t>
    </dgm:pt>
    <dgm:pt modelId="{8B6F0092-73DF-4FB8-B782-695F6BDC3BBF}" type="sibTrans" cxnId="{B9435137-90F2-46C3-8F7A-20E97413FB44}">
      <dgm:prSet/>
      <dgm:spPr/>
      <dgm:t>
        <a:bodyPr/>
        <a:lstStyle/>
        <a:p>
          <a:endParaRPr lang="es-EC" sz="2000">
            <a:solidFill>
              <a:schemeClr val="tx1"/>
            </a:solidFill>
          </a:endParaRPr>
        </a:p>
      </dgm:t>
    </dgm:pt>
    <dgm:pt modelId="{4F0D036A-4F4F-46B8-AF7A-B7B588E83A5F}">
      <dgm:prSet phldrT="[Texto]" custT="1"/>
      <dgm:spPr/>
      <dgm:t>
        <a:bodyPr/>
        <a:lstStyle/>
        <a:p>
          <a:r>
            <a:rPr lang="es-EC" sz="1400" dirty="0" smtClean="0">
              <a:solidFill>
                <a:schemeClr val="tx1"/>
              </a:solidFill>
            </a:rPr>
            <a:t>Menciona que debería existir:</a:t>
          </a:r>
        </a:p>
        <a:p>
          <a:r>
            <a:rPr lang="es-EC" sz="1400" dirty="0" smtClean="0">
              <a:solidFill>
                <a:schemeClr val="tx1"/>
              </a:solidFill>
            </a:rPr>
            <a:t>* Leyes.</a:t>
          </a:r>
        </a:p>
        <a:p>
          <a:r>
            <a:rPr lang="es-EC" sz="1400" dirty="0" smtClean="0">
              <a:solidFill>
                <a:schemeClr val="tx1"/>
              </a:solidFill>
            </a:rPr>
            <a:t>* Normativas.</a:t>
          </a:r>
        </a:p>
        <a:p>
          <a:r>
            <a:rPr lang="es-EC" sz="1400" dirty="0" smtClean="0">
              <a:solidFill>
                <a:schemeClr val="tx1"/>
              </a:solidFill>
            </a:rPr>
            <a:t>* Cámaras de Turismo.</a:t>
          </a:r>
          <a:endParaRPr lang="es-EC" sz="1400" dirty="0">
            <a:solidFill>
              <a:schemeClr val="tx1"/>
            </a:solidFill>
          </a:endParaRPr>
        </a:p>
      </dgm:t>
    </dgm:pt>
    <dgm:pt modelId="{7AA7576D-550C-4AA0-8259-222BB14F96A3}" type="parTrans" cxnId="{BDA636FC-1E92-41F1-9829-93BC9A51DC86}">
      <dgm:prSet/>
      <dgm:spPr/>
      <dgm:t>
        <a:bodyPr/>
        <a:lstStyle/>
        <a:p>
          <a:endParaRPr lang="es-EC" sz="2000">
            <a:solidFill>
              <a:schemeClr val="tx1"/>
            </a:solidFill>
          </a:endParaRPr>
        </a:p>
      </dgm:t>
    </dgm:pt>
    <dgm:pt modelId="{F2EC1400-BBD5-4177-9B92-7F4DBA83B267}" type="sibTrans" cxnId="{BDA636FC-1E92-41F1-9829-93BC9A51DC86}">
      <dgm:prSet custT="1"/>
      <dgm:spPr/>
      <dgm:t>
        <a:bodyPr/>
        <a:lstStyle/>
        <a:p>
          <a:endParaRPr lang="es-EC" sz="3200">
            <a:solidFill>
              <a:schemeClr val="tx1"/>
            </a:solidFill>
          </a:endParaRPr>
        </a:p>
      </dgm:t>
    </dgm:pt>
    <dgm:pt modelId="{9E5766D2-F8CA-4EF7-A297-17DF2348A3E1}">
      <dgm:prSet custT="1"/>
      <dgm:spPr/>
      <dgm:t>
        <a:bodyPr/>
        <a:lstStyle/>
        <a:p>
          <a:r>
            <a:rPr lang="es-EC" sz="1400" smtClean="0">
              <a:solidFill>
                <a:schemeClr val="tx1"/>
              </a:solidFill>
            </a:rPr>
            <a:t>De una manera inconsciente forman encadenamientos.</a:t>
          </a:r>
        </a:p>
        <a:p>
          <a:r>
            <a:rPr lang="es-EC" sz="1400" smtClean="0">
              <a:solidFill>
                <a:schemeClr val="tx1"/>
              </a:solidFill>
            </a:rPr>
            <a:t>Manejar un portal web dando a conocer el proceso de formar un encadenamiento, sería de gran ayuda para incentivar.</a:t>
          </a:r>
          <a:endParaRPr lang="es-EC" sz="1400" dirty="0" smtClean="0">
            <a:solidFill>
              <a:schemeClr val="tx1"/>
            </a:solidFill>
          </a:endParaRPr>
        </a:p>
      </dgm:t>
    </dgm:pt>
    <dgm:pt modelId="{A6CCB561-CF75-414D-8621-5F34A9853C23}" type="parTrans" cxnId="{4C0B7D00-EE95-4BFC-BB45-2EBC48B0BC38}">
      <dgm:prSet/>
      <dgm:spPr/>
      <dgm:t>
        <a:bodyPr/>
        <a:lstStyle/>
        <a:p>
          <a:endParaRPr lang="es-EC" sz="2000">
            <a:solidFill>
              <a:schemeClr val="tx1"/>
            </a:solidFill>
          </a:endParaRPr>
        </a:p>
      </dgm:t>
    </dgm:pt>
    <dgm:pt modelId="{A02A9E71-B00F-4FC1-BB1F-68EDEA20E4FE}" type="sibTrans" cxnId="{4C0B7D00-EE95-4BFC-BB45-2EBC48B0BC38}">
      <dgm:prSet/>
      <dgm:spPr/>
      <dgm:t>
        <a:bodyPr/>
        <a:lstStyle/>
        <a:p>
          <a:endParaRPr lang="es-EC" sz="2000">
            <a:solidFill>
              <a:schemeClr val="tx1"/>
            </a:solidFill>
          </a:endParaRPr>
        </a:p>
      </dgm:t>
    </dgm:pt>
    <dgm:pt modelId="{C012BFEF-9135-497D-A314-499DCB7A480F}">
      <dgm:prSet/>
      <dgm:spPr/>
      <dgm:t>
        <a:bodyPr/>
        <a:lstStyle/>
        <a:p>
          <a:endParaRPr lang="es-EC" sz="2000" dirty="0" smtClean="0">
            <a:solidFill>
              <a:schemeClr val="tx1"/>
            </a:solidFill>
          </a:endParaRPr>
        </a:p>
      </dgm:t>
    </dgm:pt>
    <dgm:pt modelId="{C90C0527-154B-46D6-B2F4-2A0AECE7BA72}" type="parTrans" cxnId="{D4B72A4A-D4C7-4C1B-A5F0-2DA274B1E7E5}">
      <dgm:prSet/>
      <dgm:spPr/>
      <dgm:t>
        <a:bodyPr/>
        <a:lstStyle/>
        <a:p>
          <a:endParaRPr lang="es-EC" sz="2000">
            <a:solidFill>
              <a:schemeClr val="tx1"/>
            </a:solidFill>
          </a:endParaRPr>
        </a:p>
      </dgm:t>
    </dgm:pt>
    <dgm:pt modelId="{30AB7F41-AA4E-44DC-86FD-904CB7E2B179}" type="sibTrans" cxnId="{D4B72A4A-D4C7-4C1B-A5F0-2DA274B1E7E5}">
      <dgm:prSet/>
      <dgm:spPr/>
      <dgm:t>
        <a:bodyPr/>
        <a:lstStyle/>
        <a:p>
          <a:endParaRPr lang="es-EC" sz="2000">
            <a:solidFill>
              <a:schemeClr val="tx1"/>
            </a:solidFill>
          </a:endParaRPr>
        </a:p>
      </dgm:t>
    </dgm:pt>
    <dgm:pt modelId="{D7465884-75B6-4809-816F-547C4E00D4F9}" type="pres">
      <dgm:prSet presAssocID="{1E47ED64-0575-4831-892A-D9996332A7F0}" presName="outerComposite" presStyleCnt="0">
        <dgm:presLayoutVars>
          <dgm:chMax val="5"/>
          <dgm:dir/>
          <dgm:resizeHandles val="exact"/>
        </dgm:presLayoutVars>
      </dgm:prSet>
      <dgm:spPr/>
      <dgm:t>
        <a:bodyPr/>
        <a:lstStyle/>
        <a:p>
          <a:endParaRPr lang="es-EC"/>
        </a:p>
      </dgm:t>
    </dgm:pt>
    <dgm:pt modelId="{2D656A8D-2678-4996-B047-41CE08D9B877}" type="pres">
      <dgm:prSet presAssocID="{1E47ED64-0575-4831-892A-D9996332A7F0}" presName="dummyMaxCanvas" presStyleCnt="0">
        <dgm:presLayoutVars/>
      </dgm:prSet>
      <dgm:spPr/>
      <dgm:t>
        <a:bodyPr/>
        <a:lstStyle/>
        <a:p>
          <a:endParaRPr lang="es-EC"/>
        </a:p>
      </dgm:t>
    </dgm:pt>
    <dgm:pt modelId="{FE065000-1E9F-4413-9FC6-487D9BAD69E8}" type="pres">
      <dgm:prSet presAssocID="{1E47ED64-0575-4831-892A-D9996332A7F0}" presName="FiveNodes_1" presStyleLbl="node1" presStyleIdx="0" presStyleCnt="5">
        <dgm:presLayoutVars>
          <dgm:bulletEnabled val="1"/>
        </dgm:presLayoutVars>
      </dgm:prSet>
      <dgm:spPr/>
      <dgm:t>
        <a:bodyPr/>
        <a:lstStyle/>
        <a:p>
          <a:endParaRPr lang="es-EC"/>
        </a:p>
      </dgm:t>
    </dgm:pt>
    <dgm:pt modelId="{815478FD-59CD-4C51-A4B5-A3A11E88F361}" type="pres">
      <dgm:prSet presAssocID="{1E47ED64-0575-4831-892A-D9996332A7F0}" presName="FiveNodes_2" presStyleLbl="node1" presStyleIdx="1" presStyleCnt="5">
        <dgm:presLayoutVars>
          <dgm:bulletEnabled val="1"/>
        </dgm:presLayoutVars>
      </dgm:prSet>
      <dgm:spPr/>
      <dgm:t>
        <a:bodyPr/>
        <a:lstStyle/>
        <a:p>
          <a:endParaRPr lang="es-EC"/>
        </a:p>
      </dgm:t>
    </dgm:pt>
    <dgm:pt modelId="{B7698089-161C-41D3-83E8-600B56A5BFAB}" type="pres">
      <dgm:prSet presAssocID="{1E47ED64-0575-4831-892A-D9996332A7F0}" presName="FiveNodes_3" presStyleLbl="node1" presStyleIdx="2" presStyleCnt="5">
        <dgm:presLayoutVars>
          <dgm:bulletEnabled val="1"/>
        </dgm:presLayoutVars>
      </dgm:prSet>
      <dgm:spPr/>
      <dgm:t>
        <a:bodyPr/>
        <a:lstStyle/>
        <a:p>
          <a:endParaRPr lang="es-EC"/>
        </a:p>
      </dgm:t>
    </dgm:pt>
    <dgm:pt modelId="{E0CABCBE-A264-450E-A67C-66AACCBD1301}" type="pres">
      <dgm:prSet presAssocID="{1E47ED64-0575-4831-892A-D9996332A7F0}" presName="FiveNodes_4" presStyleLbl="node1" presStyleIdx="3" presStyleCnt="5">
        <dgm:presLayoutVars>
          <dgm:bulletEnabled val="1"/>
        </dgm:presLayoutVars>
      </dgm:prSet>
      <dgm:spPr/>
      <dgm:t>
        <a:bodyPr/>
        <a:lstStyle/>
        <a:p>
          <a:endParaRPr lang="es-EC"/>
        </a:p>
      </dgm:t>
    </dgm:pt>
    <dgm:pt modelId="{F204C41E-B118-4697-ACDD-510A0378853E}" type="pres">
      <dgm:prSet presAssocID="{1E47ED64-0575-4831-892A-D9996332A7F0}" presName="FiveNodes_5" presStyleLbl="node1" presStyleIdx="4" presStyleCnt="5">
        <dgm:presLayoutVars>
          <dgm:bulletEnabled val="1"/>
        </dgm:presLayoutVars>
      </dgm:prSet>
      <dgm:spPr/>
      <dgm:t>
        <a:bodyPr/>
        <a:lstStyle/>
        <a:p>
          <a:endParaRPr lang="es-EC"/>
        </a:p>
      </dgm:t>
    </dgm:pt>
    <dgm:pt modelId="{67FFAE3B-1B67-402E-A35D-384FB932148A}" type="pres">
      <dgm:prSet presAssocID="{1E47ED64-0575-4831-892A-D9996332A7F0}" presName="FiveConn_1-2" presStyleLbl="fgAccFollowNode1" presStyleIdx="0" presStyleCnt="4">
        <dgm:presLayoutVars>
          <dgm:bulletEnabled val="1"/>
        </dgm:presLayoutVars>
      </dgm:prSet>
      <dgm:spPr/>
      <dgm:t>
        <a:bodyPr/>
        <a:lstStyle/>
        <a:p>
          <a:endParaRPr lang="es-EC"/>
        </a:p>
      </dgm:t>
    </dgm:pt>
    <dgm:pt modelId="{F18132EA-7A4D-4291-8249-7EAC0C0A467C}" type="pres">
      <dgm:prSet presAssocID="{1E47ED64-0575-4831-892A-D9996332A7F0}" presName="FiveConn_2-3" presStyleLbl="fgAccFollowNode1" presStyleIdx="1" presStyleCnt="4">
        <dgm:presLayoutVars>
          <dgm:bulletEnabled val="1"/>
        </dgm:presLayoutVars>
      </dgm:prSet>
      <dgm:spPr/>
      <dgm:t>
        <a:bodyPr/>
        <a:lstStyle/>
        <a:p>
          <a:endParaRPr lang="es-EC"/>
        </a:p>
      </dgm:t>
    </dgm:pt>
    <dgm:pt modelId="{4F6E5038-21F6-4DD3-9177-D15D4AA31AFB}" type="pres">
      <dgm:prSet presAssocID="{1E47ED64-0575-4831-892A-D9996332A7F0}" presName="FiveConn_3-4" presStyleLbl="fgAccFollowNode1" presStyleIdx="2" presStyleCnt="4">
        <dgm:presLayoutVars>
          <dgm:bulletEnabled val="1"/>
        </dgm:presLayoutVars>
      </dgm:prSet>
      <dgm:spPr/>
      <dgm:t>
        <a:bodyPr/>
        <a:lstStyle/>
        <a:p>
          <a:endParaRPr lang="es-EC"/>
        </a:p>
      </dgm:t>
    </dgm:pt>
    <dgm:pt modelId="{15BB6DD3-39D3-48C9-856C-FA7634E0BBE6}" type="pres">
      <dgm:prSet presAssocID="{1E47ED64-0575-4831-892A-D9996332A7F0}" presName="FiveConn_4-5" presStyleLbl="fgAccFollowNode1" presStyleIdx="3" presStyleCnt="4">
        <dgm:presLayoutVars>
          <dgm:bulletEnabled val="1"/>
        </dgm:presLayoutVars>
      </dgm:prSet>
      <dgm:spPr/>
      <dgm:t>
        <a:bodyPr/>
        <a:lstStyle/>
        <a:p>
          <a:endParaRPr lang="es-EC"/>
        </a:p>
      </dgm:t>
    </dgm:pt>
    <dgm:pt modelId="{63200DE4-1F8F-4491-A004-A9C84C53EF8D}" type="pres">
      <dgm:prSet presAssocID="{1E47ED64-0575-4831-892A-D9996332A7F0}" presName="FiveNodes_1_text" presStyleLbl="node1" presStyleIdx="4" presStyleCnt="5">
        <dgm:presLayoutVars>
          <dgm:bulletEnabled val="1"/>
        </dgm:presLayoutVars>
      </dgm:prSet>
      <dgm:spPr/>
      <dgm:t>
        <a:bodyPr/>
        <a:lstStyle/>
        <a:p>
          <a:endParaRPr lang="es-EC"/>
        </a:p>
      </dgm:t>
    </dgm:pt>
    <dgm:pt modelId="{274476F0-4E0D-4C40-9A16-852D39E5FC1F}" type="pres">
      <dgm:prSet presAssocID="{1E47ED64-0575-4831-892A-D9996332A7F0}" presName="FiveNodes_2_text" presStyleLbl="node1" presStyleIdx="4" presStyleCnt="5">
        <dgm:presLayoutVars>
          <dgm:bulletEnabled val="1"/>
        </dgm:presLayoutVars>
      </dgm:prSet>
      <dgm:spPr/>
      <dgm:t>
        <a:bodyPr/>
        <a:lstStyle/>
        <a:p>
          <a:endParaRPr lang="es-EC"/>
        </a:p>
      </dgm:t>
    </dgm:pt>
    <dgm:pt modelId="{0955A4B2-5B8D-4DAC-9037-5661B80E5072}" type="pres">
      <dgm:prSet presAssocID="{1E47ED64-0575-4831-892A-D9996332A7F0}" presName="FiveNodes_3_text" presStyleLbl="node1" presStyleIdx="4" presStyleCnt="5">
        <dgm:presLayoutVars>
          <dgm:bulletEnabled val="1"/>
        </dgm:presLayoutVars>
      </dgm:prSet>
      <dgm:spPr/>
      <dgm:t>
        <a:bodyPr/>
        <a:lstStyle/>
        <a:p>
          <a:endParaRPr lang="es-EC"/>
        </a:p>
      </dgm:t>
    </dgm:pt>
    <dgm:pt modelId="{DE6E840F-3BA5-4B95-BBAA-C01D2F91E18E}" type="pres">
      <dgm:prSet presAssocID="{1E47ED64-0575-4831-892A-D9996332A7F0}" presName="FiveNodes_4_text" presStyleLbl="node1" presStyleIdx="4" presStyleCnt="5">
        <dgm:presLayoutVars>
          <dgm:bulletEnabled val="1"/>
        </dgm:presLayoutVars>
      </dgm:prSet>
      <dgm:spPr/>
      <dgm:t>
        <a:bodyPr/>
        <a:lstStyle/>
        <a:p>
          <a:endParaRPr lang="es-EC"/>
        </a:p>
      </dgm:t>
    </dgm:pt>
    <dgm:pt modelId="{9EC0D1B5-50E3-4533-90F6-D8D00A16B86D}" type="pres">
      <dgm:prSet presAssocID="{1E47ED64-0575-4831-892A-D9996332A7F0}" presName="FiveNodes_5_text" presStyleLbl="node1" presStyleIdx="4" presStyleCnt="5">
        <dgm:presLayoutVars>
          <dgm:bulletEnabled val="1"/>
        </dgm:presLayoutVars>
      </dgm:prSet>
      <dgm:spPr/>
      <dgm:t>
        <a:bodyPr/>
        <a:lstStyle/>
        <a:p>
          <a:endParaRPr lang="es-EC"/>
        </a:p>
      </dgm:t>
    </dgm:pt>
  </dgm:ptLst>
  <dgm:cxnLst>
    <dgm:cxn modelId="{80F839E9-7A2E-4A89-9D44-48B3C7BC771E}" type="presOf" srcId="{F20197BB-43EC-4310-AAD5-2E289F5C1688}" destId="{F18132EA-7A4D-4291-8249-7EAC0C0A467C}" srcOrd="0" destOrd="0" presId="urn:microsoft.com/office/officeart/2005/8/layout/vProcess5"/>
    <dgm:cxn modelId="{4C0B7D00-EE95-4BFC-BB45-2EBC48B0BC38}" srcId="{1E47ED64-0575-4831-892A-D9996332A7F0}" destId="{9E5766D2-F8CA-4EF7-A297-17DF2348A3E1}" srcOrd="4" destOrd="0" parTransId="{A6CCB561-CF75-414D-8621-5F34A9853C23}" sibTransId="{A02A9E71-B00F-4FC1-BB1F-68EDEA20E4FE}"/>
    <dgm:cxn modelId="{771F1207-CAD6-4C5B-9D37-231FD6C9D99D}" type="presOf" srcId="{9E5766D2-F8CA-4EF7-A297-17DF2348A3E1}" destId="{F204C41E-B118-4697-ACDD-510A0378853E}" srcOrd="0" destOrd="0" presId="urn:microsoft.com/office/officeart/2005/8/layout/vProcess5"/>
    <dgm:cxn modelId="{542FE123-9877-437D-B358-100D53BE2C5C}" srcId="{1E47ED64-0575-4831-892A-D9996332A7F0}" destId="{5AD1582C-A643-4C07-891E-F7B362A4838D}" srcOrd="2" destOrd="0" parTransId="{2D10ACF6-53D0-40E3-8708-1DA629F7A1C1}" sibTransId="{F2353C39-77AE-4C77-BD71-94F5586DBDCB}"/>
    <dgm:cxn modelId="{21541B75-1A52-4469-AB50-4DA426C9C11A}" type="presOf" srcId="{1E47ED64-0575-4831-892A-D9996332A7F0}" destId="{D7465884-75B6-4809-816F-547C4E00D4F9}" srcOrd="0" destOrd="0" presId="urn:microsoft.com/office/officeart/2005/8/layout/vProcess5"/>
    <dgm:cxn modelId="{10261498-9A56-422C-ADFF-AEE523CF1696}" type="presOf" srcId="{4F0D036A-4F4F-46B8-AF7A-B7B588E83A5F}" destId="{E0CABCBE-A264-450E-A67C-66AACCBD1301}" srcOrd="0" destOrd="0" presId="urn:microsoft.com/office/officeart/2005/8/layout/vProcess5"/>
    <dgm:cxn modelId="{BBD26531-878F-443E-8192-3AF598D04813}" type="presOf" srcId="{5AD1582C-A643-4C07-891E-F7B362A4838D}" destId="{B7698089-161C-41D3-83E8-600B56A5BFAB}" srcOrd="0" destOrd="0" presId="urn:microsoft.com/office/officeart/2005/8/layout/vProcess5"/>
    <dgm:cxn modelId="{DAAFC59D-201E-4B5B-8428-485945910657}" type="presOf" srcId="{B7F6992B-AD21-482F-A60F-7837A8B5EC3A}" destId="{815478FD-59CD-4C51-A4B5-A3A11E88F361}" srcOrd="0" destOrd="0" presId="urn:microsoft.com/office/officeart/2005/8/layout/vProcess5"/>
    <dgm:cxn modelId="{850B37C4-CCF2-4CDE-8D53-7BE0993C7DBC}" srcId="{1E47ED64-0575-4831-892A-D9996332A7F0}" destId="{B7F6992B-AD21-482F-A60F-7837A8B5EC3A}" srcOrd="1" destOrd="0" parTransId="{581AB783-940E-48B5-8AA2-0F605B2B0033}" sibTransId="{F20197BB-43EC-4310-AAD5-2E289F5C1688}"/>
    <dgm:cxn modelId="{B9435137-90F2-46C3-8F7A-20E97413FB44}" srcId="{1E47ED64-0575-4831-892A-D9996332A7F0}" destId="{B51BECE3-398A-40C0-B9E7-11F1A9056D0A}" srcOrd="6" destOrd="0" parTransId="{2C5603C9-4553-4947-929B-4EA1ECB33DF6}" sibTransId="{8B6F0092-73DF-4FB8-B782-695F6BDC3BBF}"/>
    <dgm:cxn modelId="{D4B72A4A-D4C7-4C1B-A5F0-2DA274B1E7E5}" srcId="{1E47ED64-0575-4831-892A-D9996332A7F0}" destId="{C012BFEF-9135-497D-A314-499DCB7A480F}" srcOrd="5" destOrd="0" parTransId="{C90C0527-154B-46D6-B2F4-2A0AECE7BA72}" sibTransId="{30AB7F41-AA4E-44DC-86FD-904CB7E2B179}"/>
    <dgm:cxn modelId="{4081A2CF-033B-46EA-B304-DD93A5A9BE03}" type="presOf" srcId="{9E5766D2-F8CA-4EF7-A297-17DF2348A3E1}" destId="{9EC0D1B5-50E3-4533-90F6-D8D00A16B86D}" srcOrd="1" destOrd="0" presId="urn:microsoft.com/office/officeart/2005/8/layout/vProcess5"/>
    <dgm:cxn modelId="{1A7929D2-E3F0-4A68-8555-4528FD30ED7B}" type="presOf" srcId="{5AD1582C-A643-4C07-891E-F7B362A4838D}" destId="{0955A4B2-5B8D-4DAC-9037-5661B80E5072}" srcOrd="1" destOrd="0" presId="urn:microsoft.com/office/officeart/2005/8/layout/vProcess5"/>
    <dgm:cxn modelId="{F7AAF0F5-F926-4C3B-B4B0-4F83DA980FD3}" type="presOf" srcId="{1F8102C1-A157-4D8D-8063-45BF3F5746BC}" destId="{63200DE4-1F8F-4491-A004-A9C84C53EF8D}" srcOrd="1" destOrd="0" presId="urn:microsoft.com/office/officeart/2005/8/layout/vProcess5"/>
    <dgm:cxn modelId="{D57004A6-7FAF-439D-9D90-5B171AD612BF}" type="presOf" srcId="{375D796D-F901-43ED-865F-C8EACD7D9963}" destId="{67FFAE3B-1B67-402E-A35D-384FB932148A}" srcOrd="0" destOrd="0" presId="urn:microsoft.com/office/officeart/2005/8/layout/vProcess5"/>
    <dgm:cxn modelId="{BBA0530E-6EC3-4CAF-8D58-6360A5088ED8}" srcId="{1E47ED64-0575-4831-892A-D9996332A7F0}" destId="{9EE11082-5B41-4AC9-8176-41C8EA37CF97}" srcOrd="8" destOrd="0" parTransId="{C4E0A9CE-1786-4F88-8CC9-32B84F4AD6DF}" sibTransId="{6C72115C-4CE2-474D-8AEA-BF057737F279}"/>
    <dgm:cxn modelId="{975E0486-9955-4B14-8161-B3658B754075}" type="presOf" srcId="{F2353C39-77AE-4C77-BD71-94F5586DBDCB}" destId="{4F6E5038-21F6-4DD3-9177-D15D4AA31AFB}" srcOrd="0" destOrd="0" presId="urn:microsoft.com/office/officeart/2005/8/layout/vProcess5"/>
    <dgm:cxn modelId="{6D09CFC9-4035-4E8A-B005-3091CC92483B}" srcId="{1E47ED64-0575-4831-892A-D9996332A7F0}" destId="{1F8102C1-A157-4D8D-8063-45BF3F5746BC}" srcOrd="0" destOrd="0" parTransId="{07FB5B59-6F15-4E80-88C5-0EA24E3B5999}" sibTransId="{375D796D-F901-43ED-865F-C8EACD7D9963}"/>
    <dgm:cxn modelId="{641926C8-4337-4051-9954-0267F7FD5602}" type="presOf" srcId="{4F0D036A-4F4F-46B8-AF7A-B7B588E83A5F}" destId="{DE6E840F-3BA5-4B95-BBAA-C01D2F91E18E}" srcOrd="1" destOrd="0" presId="urn:microsoft.com/office/officeart/2005/8/layout/vProcess5"/>
    <dgm:cxn modelId="{BDA636FC-1E92-41F1-9829-93BC9A51DC86}" srcId="{1E47ED64-0575-4831-892A-D9996332A7F0}" destId="{4F0D036A-4F4F-46B8-AF7A-B7B588E83A5F}" srcOrd="3" destOrd="0" parTransId="{7AA7576D-550C-4AA0-8259-222BB14F96A3}" sibTransId="{F2EC1400-BBD5-4177-9B92-7F4DBA83B267}"/>
    <dgm:cxn modelId="{F51CCD88-5A60-4A2E-99B5-15031B6CE809}" type="presOf" srcId="{B7F6992B-AD21-482F-A60F-7837A8B5EC3A}" destId="{274476F0-4E0D-4C40-9A16-852D39E5FC1F}" srcOrd="1" destOrd="0" presId="urn:microsoft.com/office/officeart/2005/8/layout/vProcess5"/>
    <dgm:cxn modelId="{B0C8715D-1E67-4275-9D69-2E4F20D01ADB}" srcId="{B51BECE3-398A-40C0-B9E7-11F1A9056D0A}" destId="{ACEEF05A-E656-4F54-A334-633BB4F8D325}" srcOrd="0" destOrd="0" parTransId="{CE82682B-AE45-4E7A-80D3-6FCEE4A30DBC}" sibTransId="{2603296E-428A-487C-A230-AE0EFAF20206}"/>
    <dgm:cxn modelId="{DBB6388B-B1BE-45EF-B70B-5EDD8B24EA20}" srcId="{1E47ED64-0575-4831-892A-D9996332A7F0}" destId="{51A68296-7F51-4ABA-AD8E-901DF236C99E}" srcOrd="7" destOrd="0" parTransId="{BD1F1713-C87F-457B-9ED7-569919BE306D}" sibTransId="{93236971-8456-450B-B785-AC86CF93592B}"/>
    <dgm:cxn modelId="{0AB1AEBA-7C10-41D6-8956-3CADBEA5D47F}" type="presOf" srcId="{1F8102C1-A157-4D8D-8063-45BF3F5746BC}" destId="{FE065000-1E9F-4413-9FC6-487D9BAD69E8}" srcOrd="0" destOrd="0" presId="urn:microsoft.com/office/officeart/2005/8/layout/vProcess5"/>
    <dgm:cxn modelId="{03760E5B-2FAE-44EC-8A37-9C987F78E59C}" type="presOf" srcId="{F2EC1400-BBD5-4177-9B92-7F4DBA83B267}" destId="{15BB6DD3-39D3-48C9-856C-FA7634E0BBE6}" srcOrd="0" destOrd="0" presId="urn:microsoft.com/office/officeart/2005/8/layout/vProcess5"/>
    <dgm:cxn modelId="{58A0C681-6D88-4502-94B0-CE289250D634}" type="presParOf" srcId="{D7465884-75B6-4809-816F-547C4E00D4F9}" destId="{2D656A8D-2678-4996-B047-41CE08D9B877}" srcOrd="0" destOrd="0" presId="urn:microsoft.com/office/officeart/2005/8/layout/vProcess5"/>
    <dgm:cxn modelId="{A3AC449F-4D6A-470C-81B0-2831D84B49DB}" type="presParOf" srcId="{D7465884-75B6-4809-816F-547C4E00D4F9}" destId="{FE065000-1E9F-4413-9FC6-487D9BAD69E8}" srcOrd="1" destOrd="0" presId="urn:microsoft.com/office/officeart/2005/8/layout/vProcess5"/>
    <dgm:cxn modelId="{B57167A3-AD4A-4C2F-BC63-4EEEEC5AE384}" type="presParOf" srcId="{D7465884-75B6-4809-816F-547C4E00D4F9}" destId="{815478FD-59CD-4C51-A4B5-A3A11E88F361}" srcOrd="2" destOrd="0" presId="urn:microsoft.com/office/officeart/2005/8/layout/vProcess5"/>
    <dgm:cxn modelId="{C1947E6D-50C2-4ADA-9F76-245CF3C93A49}" type="presParOf" srcId="{D7465884-75B6-4809-816F-547C4E00D4F9}" destId="{B7698089-161C-41D3-83E8-600B56A5BFAB}" srcOrd="3" destOrd="0" presId="urn:microsoft.com/office/officeart/2005/8/layout/vProcess5"/>
    <dgm:cxn modelId="{96A4CD1C-28B8-4EBE-BD53-673B279226B8}" type="presParOf" srcId="{D7465884-75B6-4809-816F-547C4E00D4F9}" destId="{E0CABCBE-A264-450E-A67C-66AACCBD1301}" srcOrd="4" destOrd="0" presId="urn:microsoft.com/office/officeart/2005/8/layout/vProcess5"/>
    <dgm:cxn modelId="{017B080D-6159-4DC4-ABC1-A1A89B9ED65D}" type="presParOf" srcId="{D7465884-75B6-4809-816F-547C4E00D4F9}" destId="{F204C41E-B118-4697-ACDD-510A0378853E}" srcOrd="5" destOrd="0" presId="urn:microsoft.com/office/officeart/2005/8/layout/vProcess5"/>
    <dgm:cxn modelId="{8DAF482F-1798-4FEE-B080-67CABD3E95B6}" type="presParOf" srcId="{D7465884-75B6-4809-816F-547C4E00D4F9}" destId="{67FFAE3B-1B67-402E-A35D-384FB932148A}" srcOrd="6" destOrd="0" presId="urn:microsoft.com/office/officeart/2005/8/layout/vProcess5"/>
    <dgm:cxn modelId="{304674B0-7101-42AB-8173-A2753528BEB7}" type="presParOf" srcId="{D7465884-75B6-4809-816F-547C4E00D4F9}" destId="{F18132EA-7A4D-4291-8249-7EAC0C0A467C}" srcOrd="7" destOrd="0" presId="urn:microsoft.com/office/officeart/2005/8/layout/vProcess5"/>
    <dgm:cxn modelId="{C4DEFD2E-F64C-4DAD-95C1-D3079F2F3DD7}" type="presParOf" srcId="{D7465884-75B6-4809-816F-547C4E00D4F9}" destId="{4F6E5038-21F6-4DD3-9177-D15D4AA31AFB}" srcOrd="8" destOrd="0" presId="urn:microsoft.com/office/officeart/2005/8/layout/vProcess5"/>
    <dgm:cxn modelId="{815BEBE9-D29C-4CD7-9F74-275E02AF34A9}" type="presParOf" srcId="{D7465884-75B6-4809-816F-547C4E00D4F9}" destId="{15BB6DD3-39D3-48C9-856C-FA7634E0BBE6}" srcOrd="9" destOrd="0" presId="urn:microsoft.com/office/officeart/2005/8/layout/vProcess5"/>
    <dgm:cxn modelId="{FD0DC7E0-29B0-4F2D-9019-8C6707D0D31B}" type="presParOf" srcId="{D7465884-75B6-4809-816F-547C4E00D4F9}" destId="{63200DE4-1F8F-4491-A004-A9C84C53EF8D}" srcOrd="10" destOrd="0" presId="urn:microsoft.com/office/officeart/2005/8/layout/vProcess5"/>
    <dgm:cxn modelId="{787F71C3-ECD3-4A90-BB6C-D37BF3A5A40D}" type="presParOf" srcId="{D7465884-75B6-4809-816F-547C4E00D4F9}" destId="{274476F0-4E0D-4C40-9A16-852D39E5FC1F}" srcOrd="11" destOrd="0" presId="urn:microsoft.com/office/officeart/2005/8/layout/vProcess5"/>
    <dgm:cxn modelId="{E64BE83F-415F-47C7-9603-605E7D0921EF}" type="presParOf" srcId="{D7465884-75B6-4809-816F-547C4E00D4F9}" destId="{0955A4B2-5B8D-4DAC-9037-5661B80E5072}" srcOrd="12" destOrd="0" presId="urn:microsoft.com/office/officeart/2005/8/layout/vProcess5"/>
    <dgm:cxn modelId="{D9E6F9A1-3D64-45E5-A681-D80DA919475E}" type="presParOf" srcId="{D7465884-75B6-4809-816F-547C4E00D4F9}" destId="{DE6E840F-3BA5-4B95-BBAA-C01D2F91E18E}" srcOrd="13" destOrd="0" presId="urn:microsoft.com/office/officeart/2005/8/layout/vProcess5"/>
    <dgm:cxn modelId="{C51AF765-67F5-43A9-937A-DEB4055E2185}" type="presParOf" srcId="{D7465884-75B6-4809-816F-547C4E00D4F9}" destId="{9EC0D1B5-50E3-4533-90F6-D8D00A16B86D}"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8FA9CFB-7033-4A25-988F-A92DD7A39E9E}" type="doc">
      <dgm:prSet loTypeId="urn:microsoft.com/office/officeart/2005/8/layout/lProcess1" loCatId="process" qsTypeId="urn:microsoft.com/office/officeart/2005/8/quickstyle/simple3" qsCatId="simple" csTypeId="urn:microsoft.com/office/officeart/2005/8/colors/colorful4" csCatId="colorful" phldr="1"/>
      <dgm:spPr/>
      <dgm:t>
        <a:bodyPr/>
        <a:lstStyle/>
        <a:p>
          <a:endParaRPr lang="es-EC"/>
        </a:p>
      </dgm:t>
    </dgm:pt>
    <dgm:pt modelId="{9D65805C-759B-46D8-BD30-C530A3F55297}">
      <dgm:prSet phldrT="[Texto]"/>
      <dgm:spPr/>
      <dgm:t>
        <a:bodyPr/>
        <a:lstStyle/>
        <a:p>
          <a:r>
            <a:rPr lang="es-EC" b="1" dirty="0" smtClean="0"/>
            <a:t>1. Plantear la hipótesis nula y alternativa.</a:t>
          </a:r>
          <a:endParaRPr lang="es-EC" b="1" dirty="0"/>
        </a:p>
      </dgm:t>
    </dgm:pt>
    <dgm:pt modelId="{7D9F7ED8-07CA-4CB9-A214-79010123C04F}" type="parTrans" cxnId="{E8D163D5-55B8-4709-9C3E-AB2A49DA984E}">
      <dgm:prSet/>
      <dgm:spPr/>
      <dgm:t>
        <a:bodyPr/>
        <a:lstStyle/>
        <a:p>
          <a:endParaRPr lang="es-EC"/>
        </a:p>
      </dgm:t>
    </dgm:pt>
    <dgm:pt modelId="{038E5574-86A6-43BB-98A3-FAFC9FC5B376}" type="sibTrans" cxnId="{E8D163D5-55B8-4709-9C3E-AB2A49DA984E}">
      <dgm:prSet/>
      <dgm:spPr/>
      <dgm:t>
        <a:bodyPr/>
        <a:lstStyle/>
        <a:p>
          <a:endParaRPr lang="es-EC"/>
        </a:p>
      </dgm:t>
    </dgm:pt>
    <dgm:pt modelId="{C5CBE904-78B1-4DD0-921F-AFB48CE76A77}">
      <dgm:prSet phldrT="[Texto]"/>
      <dgm:spPr/>
      <dgm:t>
        <a:bodyPr/>
        <a:lstStyle/>
        <a:p>
          <a:r>
            <a:rPr lang="es-EC" b="1" dirty="0" smtClean="0"/>
            <a:t>2. Determinar el nivel de significancia</a:t>
          </a:r>
          <a:endParaRPr lang="es-EC" b="1" dirty="0"/>
        </a:p>
      </dgm:t>
    </dgm:pt>
    <dgm:pt modelId="{66D00026-B1EB-4164-91CE-CDA6966361C3}" type="parTrans" cxnId="{EA26B449-9645-477F-A6FC-20FEE72A4FD6}">
      <dgm:prSet/>
      <dgm:spPr/>
      <dgm:t>
        <a:bodyPr/>
        <a:lstStyle/>
        <a:p>
          <a:endParaRPr lang="es-EC"/>
        </a:p>
      </dgm:t>
    </dgm:pt>
    <dgm:pt modelId="{49B083E2-8CF5-4670-9858-E4CC33E39021}" type="sibTrans" cxnId="{EA26B449-9645-477F-A6FC-20FEE72A4FD6}">
      <dgm:prSet/>
      <dgm:spPr/>
      <dgm:t>
        <a:bodyPr/>
        <a:lstStyle/>
        <a:p>
          <a:endParaRPr lang="es-EC"/>
        </a:p>
      </dgm:t>
    </dgm:pt>
    <dgm:pt modelId="{4EBB54C1-2EAF-4448-99F2-BB3C5C0756CF}">
      <dgm:prSet phldrT="[Texto]"/>
      <dgm:spPr/>
      <dgm:t>
        <a:bodyPr/>
        <a:lstStyle/>
        <a:p>
          <a:r>
            <a:rPr lang="es-EC" b="1" dirty="0" smtClean="0"/>
            <a:t>3.Elegir la prueba estadística para comprobar la hipótesis (Chi Cuadrado)</a:t>
          </a:r>
          <a:endParaRPr lang="es-EC" b="1" dirty="0"/>
        </a:p>
      </dgm:t>
    </dgm:pt>
    <dgm:pt modelId="{BE5929B5-981E-497B-94DD-EDAB191E09E8}" type="parTrans" cxnId="{6B843555-ADE3-4A9B-B4FF-A92030A8AC95}">
      <dgm:prSet/>
      <dgm:spPr/>
      <dgm:t>
        <a:bodyPr/>
        <a:lstStyle/>
        <a:p>
          <a:endParaRPr lang="es-EC"/>
        </a:p>
      </dgm:t>
    </dgm:pt>
    <dgm:pt modelId="{CDFA551F-2614-4F9A-9662-6D682809B8A1}" type="sibTrans" cxnId="{6B843555-ADE3-4A9B-B4FF-A92030A8AC95}">
      <dgm:prSet/>
      <dgm:spPr/>
      <dgm:t>
        <a:bodyPr/>
        <a:lstStyle/>
        <a:p>
          <a:endParaRPr lang="es-EC"/>
        </a:p>
      </dgm:t>
    </dgm:pt>
    <dgm:pt modelId="{B949E9CD-0206-4E27-8A0D-A69C7A7C2B01}">
      <dgm:prSet/>
      <dgm:spPr/>
      <dgm:t>
        <a:bodyPr/>
        <a:lstStyle/>
        <a:p>
          <a:r>
            <a:rPr lang="es-EC" b="1" dirty="0" err="1" smtClean="0"/>
            <a:t>gl</a:t>
          </a:r>
          <a:r>
            <a:rPr lang="es-EC" b="1" dirty="0" smtClean="0"/>
            <a:t>.= </a:t>
          </a:r>
          <a:r>
            <a:rPr lang="es-EC" dirty="0" smtClean="0"/>
            <a:t>(c-1) (r-1)</a:t>
          </a:r>
        </a:p>
        <a:p>
          <a:r>
            <a:rPr lang="es-EC" dirty="0" smtClean="0"/>
            <a:t>Donde:</a:t>
          </a:r>
        </a:p>
        <a:p>
          <a:r>
            <a:rPr lang="es-EC" dirty="0" smtClean="0"/>
            <a:t> </a:t>
          </a:r>
          <a:r>
            <a:rPr lang="es-EC" b="1" dirty="0" err="1" smtClean="0"/>
            <a:t>g.l</a:t>
          </a:r>
          <a:r>
            <a:rPr lang="es-EC" b="1" dirty="0" smtClean="0"/>
            <a:t>.= </a:t>
          </a:r>
          <a:r>
            <a:rPr lang="es-EC" dirty="0" smtClean="0"/>
            <a:t>grados de libertad</a:t>
          </a:r>
        </a:p>
        <a:p>
          <a:r>
            <a:rPr lang="es-EC" b="1" dirty="0" smtClean="0"/>
            <a:t>c= </a:t>
          </a:r>
          <a:r>
            <a:rPr lang="es-EC" dirty="0" smtClean="0"/>
            <a:t>número de columnas </a:t>
          </a:r>
        </a:p>
        <a:p>
          <a:r>
            <a:rPr lang="es-EC" b="1" dirty="0" smtClean="0"/>
            <a:t>r= </a:t>
          </a:r>
          <a:r>
            <a:rPr lang="es-EC" dirty="0" smtClean="0"/>
            <a:t>número de filas</a:t>
          </a:r>
          <a:endParaRPr lang="es-EC" b="1" dirty="0" smtClean="0"/>
        </a:p>
      </dgm:t>
    </dgm:pt>
    <dgm:pt modelId="{3B63E86A-5429-42A3-98FB-335D4B007C84}" type="parTrans" cxnId="{4A2FA4E9-DF7B-4BCC-B054-92EF0CCC3AA7}">
      <dgm:prSet/>
      <dgm:spPr/>
      <dgm:t>
        <a:bodyPr/>
        <a:lstStyle/>
        <a:p>
          <a:endParaRPr lang="es-EC"/>
        </a:p>
      </dgm:t>
    </dgm:pt>
    <dgm:pt modelId="{4CD63B0C-C09B-4F36-8F71-D4C164B34E2A}" type="sibTrans" cxnId="{4A2FA4E9-DF7B-4BCC-B054-92EF0CCC3AA7}">
      <dgm:prSet/>
      <dgm:spPr/>
      <dgm:t>
        <a:bodyPr/>
        <a:lstStyle/>
        <a:p>
          <a:endParaRPr lang="es-EC"/>
        </a:p>
      </dgm:t>
    </dgm:pt>
    <dgm:pt modelId="{497FE828-CF09-486A-9F9E-98C2A0AB7064}">
      <dgm:prSet/>
      <dgm:spPr/>
      <dgm:t>
        <a:bodyPr/>
        <a:lstStyle/>
        <a:p>
          <a:r>
            <a:rPr lang="es-EC" b="1" dirty="0" err="1" smtClean="0"/>
            <a:t>gl</a:t>
          </a:r>
          <a:r>
            <a:rPr lang="es-EC" b="1" dirty="0" smtClean="0"/>
            <a:t>.= </a:t>
          </a:r>
          <a:r>
            <a:rPr lang="es-EC" dirty="0" smtClean="0"/>
            <a:t>(2-1) (6-1)</a:t>
          </a:r>
        </a:p>
        <a:p>
          <a:r>
            <a:rPr lang="es-EC" b="1" dirty="0" err="1" smtClean="0"/>
            <a:t>gl</a:t>
          </a:r>
          <a:r>
            <a:rPr lang="es-EC" dirty="0" smtClean="0"/>
            <a:t>.</a:t>
          </a:r>
          <a:r>
            <a:rPr lang="es-EC" b="1" dirty="0" smtClean="0"/>
            <a:t>=</a:t>
          </a:r>
          <a:r>
            <a:rPr lang="es-EC" dirty="0" smtClean="0"/>
            <a:t> 5</a:t>
          </a:r>
          <a:endParaRPr lang="es-EC" dirty="0"/>
        </a:p>
      </dgm:t>
    </dgm:pt>
    <dgm:pt modelId="{3D1C82F7-8D29-48D9-AD40-2DD1851CC10E}" type="parTrans" cxnId="{9028D72B-7351-4555-8984-114F4D59E16F}">
      <dgm:prSet/>
      <dgm:spPr/>
      <dgm:t>
        <a:bodyPr/>
        <a:lstStyle/>
        <a:p>
          <a:endParaRPr lang="es-EC"/>
        </a:p>
      </dgm:t>
    </dgm:pt>
    <dgm:pt modelId="{5888240C-D28D-42F7-87D3-39804AA507B9}" type="sibTrans" cxnId="{9028D72B-7351-4555-8984-114F4D59E16F}">
      <dgm:prSet/>
      <dgm:spPr/>
      <dgm:t>
        <a:bodyPr/>
        <a:lstStyle/>
        <a:p>
          <a:endParaRPr lang="es-EC"/>
        </a:p>
      </dgm:t>
    </dgm:pt>
    <dgm:pt modelId="{500B7A61-3EA5-40AE-A228-8AFD0403BE84}">
      <dgm:prSet/>
      <dgm:spPr/>
      <dgm:t>
        <a:bodyPr/>
        <a:lstStyle/>
        <a:p>
          <a:r>
            <a:rPr lang="es-EC" b="1" dirty="0" smtClean="0"/>
            <a:t>Valor crítico= </a:t>
          </a:r>
          <a:r>
            <a:rPr lang="es-EC" dirty="0" smtClean="0"/>
            <a:t>11,07</a:t>
          </a:r>
          <a:endParaRPr lang="es-EC" dirty="0"/>
        </a:p>
      </dgm:t>
    </dgm:pt>
    <dgm:pt modelId="{7F38CC4D-3BCF-4091-B7FC-1E1D23EE8307}" type="parTrans" cxnId="{88F5175F-2F77-40D9-9406-A667C12ED657}">
      <dgm:prSet/>
      <dgm:spPr/>
      <dgm:t>
        <a:bodyPr/>
        <a:lstStyle/>
        <a:p>
          <a:endParaRPr lang="es-EC"/>
        </a:p>
      </dgm:t>
    </dgm:pt>
    <dgm:pt modelId="{C3E3B487-E128-4F6A-960B-91BDF8FF1386}" type="sibTrans" cxnId="{88F5175F-2F77-40D9-9406-A667C12ED657}">
      <dgm:prSet/>
      <dgm:spPr/>
      <dgm:t>
        <a:bodyPr/>
        <a:lstStyle/>
        <a:p>
          <a:endParaRPr lang="es-EC"/>
        </a:p>
      </dgm:t>
    </dgm:pt>
    <dgm:pt modelId="{A36AC4C9-8A29-4ED8-BE1A-79DA95C80E61}">
      <dgm:prSet custT="1"/>
      <dgm:spPr/>
      <dgm:t>
        <a:bodyPr/>
        <a:lstStyle/>
        <a:p>
          <a:pPr algn="l"/>
          <a:r>
            <a:rPr lang="es-EC" sz="1500" b="1" dirty="0" smtClean="0"/>
            <a:t>H0:</a:t>
          </a:r>
          <a:r>
            <a:rPr lang="es-EC" sz="1500" dirty="0" smtClean="0"/>
            <a:t> Los encadenamientos productivos no influyen positivamente en la competitividad del sector turístico en las ciudades de Baños y el Puyo</a:t>
          </a:r>
          <a:endParaRPr lang="es-EC" sz="1500" dirty="0"/>
        </a:p>
      </dgm:t>
    </dgm:pt>
    <dgm:pt modelId="{BD785209-128C-49C0-8751-78F4CF682C88}" type="parTrans" cxnId="{05478A4F-330F-4768-8CB5-C0E8287E4916}">
      <dgm:prSet/>
      <dgm:spPr/>
      <dgm:t>
        <a:bodyPr/>
        <a:lstStyle/>
        <a:p>
          <a:endParaRPr lang="es-EC"/>
        </a:p>
      </dgm:t>
    </dgm:pt>
    <dgm:pt modelId="{774BCDAF-02CD-4742-9A2B-A77F53E61440}" type="sibTrans" cxnId="{05478A4F-330F-4768-8CB5-C0E8287E4916}">
      <dgm:prSet/>
      <dgm:spPr/>
      <dgm:t>
        <a:bodyPr/>
        <a:lstStyle/>
        <a:p>
          <a:endParaRPr lang="es-EC"/>
        </a:p>
      </dgm:t>
    </dgm:pt>
    <dgm:pt modelId="{B157A7AF-C5B3-4C2C-ADD2-C022448005C3}">
      <dgm:prSet custT="1"/>
      <dgm:spPr/>
      <dgm:t>
        <a:bodyPr/>
        <a:lstStyle/>
        <a:p>
          <a:pPr algn="l"/>
          <a:r>
            <a:rPr lang="es-EC" sz="1500" b="1" dirty="0" smtClean="0"/>
            <a:t>H1:</a:t>
          </a:r>
          <a:r>
            <a:rPr lang="es-EC" sz="1500" dirty="0" smtClean="0"/>
            <a:t> Los encadenamientos productivos si influyen positivamente en la competitividad del sector turístico en las ciudades de Baños y el Puyo.</a:t>
          </a:r>
          <a:endParaRPr lang="es-EC" sz="1500" dirty="0"/>
        </a:p>
      </dgm:t>
    </dgm:pt>
    <dgm:pt modelId="{07101E16-C48C-4602-9F2E-CE7DBDFDF33C}" type="parTrans" cxnId="{FF6B20DC-2D95-414C-BBAE-95B9E2A57AAF}">
      <dgm:prSet/>
      <dgm:spPr/>
      <dgm:t>
        <a:bodyPr/>
        <a:lstStyle/>
        <a:p>
          <a:endParaRPr lang="es-EC"/>
        </a:p>
      </dgm:t>
    </dgm:pt>
    <dgm:pt modelId="{97746954-FC68-4249-AAAE-63CFD524AEBD}" type="sibTrans" cxnId="{FF6B20DC-2D95-414C-BBAE-95B9E2A57AAF}">
      <dgm:prSet/>
      <dgm:spPr/>
      <dgm:t>
        <a:bodyPr/>
        <a:lstStyle/>
        <a:p>
          <a:endParaRPr lang="es-EC"/>
        </a:p>
      </dgm:t>
    </dgm:pt>
    <dgm:pt modelId="{6075DF74-5284-4BA3-B757-E9C5DDE83157}">
      <dgm:prSet/>
      <dgm:spPr/>
      <dgm:t>
        <a:bodyPr/>
        <a:lstStyle/>
        <a:p>
          <a:r>
            <a:rPr lang="es-EC" dirty="0" smtClean="0"/>
            <a:t>Nivel de significancia= (0,05)</a:t>
          </a:r>
          <a:endParaRPr lang="es-EC" dirty="0"/>
        </a:p>
      </dgm:t>
    </dgm:pt>
    <dgm:pt modelId="{922787EC-636E-4809-A2F7-01235286E12C}" type="parTrans" cxnId="{32C3EE80-D6EE-4819-8642-FAC7F2383DF7}">
      <dgm:prSet/>
      <dgm:spPr/>
      <dgm:t>
        <a:bodyPr/>
        <a:lstStyle/>
        <a:p>
          <a:endParaRPr lang="es-EC"/>
        </a:p>
      </dgm:t>
    </dgm:pt>
    <dgm:pt modelId="{286D2656-9887-407C-8E59-C3CC514419B9}" type="sibTrans" cxnId="{32C3EE80-D6EE-4819-8642-FAC7F2383DF7}">
      <dgm:prSet/>
      <dgm:spPr/>
      <dgm:t>
        <a:bodyPr/>
        <a:lstStyle/>
        <a:p>
          <a:endParaRPr lang="es-EC"/>
        </a:p>
      </dgm:t>
    </dgm:pt>
    <dgm:pt modelId="{138C87F5-6D41-43D0-82F2-57B22E0A846B}" type="pres">
      <dgm:prSet presAssocID="{48FA9CFB-7033-4A25-988F-A92DD7A39E9E}" presName="Name0" presStyleCnt="0">
        <dgm:presLayoutVars>
          <dgm:dir/>
          <dgm:animLvl val="lvl"/>
          <dgm:resizeHandles val="exact"/>
        </dgm:presLayoutVars>
      </dgm:prSet>
      <dgm:spPr/>
      <dgm:t>
        <a:bodyPr/>
        <a:lstStyle/>
        <a:p>
          <a:endParaRPr lang="es-EC"/>
        </a:p>
      </dgm:t>
    </dgm:pt>
    <dgm:pt modelId="{9C8DBC9C-64DB-40D6-BEDA-5E7FEBB10A32}" type="pres">
      <dgm:prSet presAssocID="{9D65805C-759B-46D8-BD30-C530A3F55297}" presName="vertFlow" presStyleCnt="0"/>
      <dgm:spPr/>
    </dgm:pt>
    <dgm:pt modelId="{C466FB35-A015-489F-A301-EE9006ECDE82}" type="pres">
      <dgm:prSet presAssocID="{9D65805C-759B-46D8-BD30-C530A3F55297}" presName="header" presStyleLbl="node1" presStyleIdx="0" presStyleCnt="3"/>
      <dgm:spPr/>
      <dgm:t>
        <a:bodyPr/>
        <a:lstStyle/>
        <a:p>
          <a:endParaRPr lang="es-EC"/>
        </a:p>
      </dgm:t>
    </dgm:pt>
    <dgm:pt modelId="{68A669AF-FFD3-40AF-B3A6-E8E36269551B}" type="pres">
      <dgm:prSet presAssocID="{BD785209-128C-49C0-8751-78F4CF682C88}" presName="parTrans" presStyleLbl="sibTrans2D1" presStyleIdx="0" presStyleCnt="6"/>
      <dgm:spPr/>
      <dgm:t>
        <a:bodyPr/>
        <a:lstStyle/>
        <a:p>
          <a:endParaRPr lang="es-EC"/>
        </a:p>
      </dgm:t>
    </dgm:pt>
    <dgm:pt modelId="{CB8568CD-C6F5-440B-A049-7FC2D990F045}" type="pres">
      <dgm:prSet presAssocID="{A36AC4C9-8A29-4ED8-BE1A-79DA95C80E61}" presName="child" presStyleLbl="alignAccFollowNode1" presStyleIdx="0" presStyleCnt="6" custScaleY="194512">
        <dgm:presLayoutVars>
          <dgm:chMax val="0"/>
          <dgm:bulletEnabled val="1"/>
        </dgm:presLayoutVars>
      </dgm:prSet>
      <dgm:spPr/>
      <dgm:t>
        <a:bodyPr/>
        <a:lstStyle/>
        <a:p>
          <a:endParaRPr lang="es-EC"/>
        </a:p>
      </dgm:t>
    </dgm:pt>
    <dgm:pt modelId="{0AEBDC75-C3F1-44B8-B607-1B0A9C37DB72}" type="pres">
      <dgm:prSet presAssocID="{774BCDAF-02CD-4742-9A2B-A77F53E61440}" presName="sibTrans" presStyleLbl="sibTrans2D1" presStyleIdx="1" presStyleCnt="6"/>
      <dgm:spPr/>
      <dgm:t>
        <a:bodyPr/>
        <a:lstStyle/>
        <a:p>
          <a:endParaRPr lang="es-EC"/>
        </a:p>
      </dgm:t>
    </dgm:pt>
    <dgm:pt modelId="{AC4CD18C-71B5-4D88-B321-07A31C247048}" type="pres">
      <dgm:prSet presAssocID="{B157A7AF-C5B3-4C2C-ADD2-C022448005C3}" presName="child" presStyleLbl="alignAccFollowNode1" presStyleIdx="1" presStyleCnt="6" custScaleX="106395" custScaleY="205887">
        <dgm:presLayoutVars>
          <dgm:chMax val="0"/>
          <dgm:bulletEnabled val="1"/>
        </dgm:presLayoutVars>
      </dgm:prSet>
      <dgm:spPr/>
      <dgm:t>
        <a:bodyPr/>
        <a:lstStyle/>
        <a:p>
          <a:endParaRPr lang="es-EC"/>
        </a:p>
      </dgm:t>
    </dgm:pt>
    <dgm:pt modelId="{BD6BA84B-1F38-443A-B9F7-A730DA876CF8}" type="pres">
      <dgm:prSet presAssocID="{9D65805C-759B-46D8-BD30-C530A3F55297}" presName="hSp" presStyleCnt="0"/>
      <dgm:spPr/>
    </dgm:pt>
    <dgm:pt modelId="{B774BACF-80A3-43BC-9D90-52B88AA5740C}" type="pres">
      <dgm:prSet presAssocID="{C5CBE904-78B1-4DD0-921F-AFB48CE76A77}" presName="vertFlow" presStyleCnt="0"/>
      <dgm:spPr/>
    </dgm:pt>
    <dgm:pt modelId="{19841EC0-9B80-4943-BAB4-102B2470957F}" type="pres">
      <dgm:prSet presAssocID="{C5CBE904-78B1-4DD0-921F-AFB48CE76A77}" presName="header" presStyleLbl="node1" presStyleIdx="1" presStyleCnt="3"/>
      <dgm:spPr/>
      <dgm:t>
        <a:bodyPr/>
        <a:lstStyle/>
        <a:p>
          <a:endParaRPr lang="es-EC"/>
        </a:p>
      </dgm:t>
    </dgm:pt>
    <dgm:pt modelId="{E6036E87-0A6E-4515-940F-520511A572D7}" type="pres">
      <dgm:prSet presAssocID="{922787EC-636E-4809-A2F7-01235286E12C}" presName="parTrans" presStyleLbl="sibTrans2D1" presStyleIdx="2" presStyleCnt="6"/>
      <dgm:spPr/>
      <dgm:t>
        <a:bodyPr/>
        <a:lstStyle/>
        <a:p>
          <a:endParaRPr lang="es-EC"/>
        </a:p>
      </dgm:t>
    </dgm:pt>
    <dgm:pt modelId="{841DBE2E-302F-4D68-AF5A-81D2F729A6E3}" type="pres">
      <dgm:prSet presAssocID="{6075DF74-5284-4BA3-B757-E9C5DDE83157}" presName="child" presStyleLbl="alignAccFollowNode1" presStyleIdx="2" presStyleCnt="6">
        <dgm:presLayoutVars>
          <dgm:chMax val="0"/>
          <dgm:bulletEnabled val="1"/>
        </dgm:presLayoutVars>
      </dgm:prSet>
      <dgm:spPr/>
      <dgm:t>
        <a:bodyPr/>
        <a:lstStyle/>
        <a:p>
          <a:endParaRPr lang="es-EC"/>
        </a:p>
      </dgm:t>
    </dgm:pt>
    <dgm:pt modelId="{15237753-6A05-4F0C-9AA3-8B2CC52C5394}" type="pres">
      <dgm:prSet presAssocID="{C5CBE904-78B1-4DD0-921F-AFB48CE76A77}" presName="hSp" presStyleCnt="0"/>
      <dgm:spPr/>
    </dgm:pt>
    <dgm:pt modelId="{5D4ECF4E-F400-4A8B-85DE-161FF0CC24A3}" type="pres">
      <dgm:prSet presAssocID="{4EBB54C1-2EAF-4448-99F2-BB3C5C0756CF}" presName="vertFlow" presStyleCnt="0"/>
      <dgm:spPr/>
    </dgm:pt>
    <dgm:pt modelId="{256B06A9-B751-4A74-B09A-9000BBEF3631}" type="pres">
      <dgm:prSet presAssocID="{4EBB54C1-2EAF-4448-99F2-BB3C5C0756CF}" presName="header" presStyleLbl="node1" presStyleIdx="2" presStyleCnt="3"/>
      <dgm:spPr/>
      <dgm:t>
        <a:bodyPr/>
        <a:lstStyle/>
        <a:p>
          <a:endParaRPr lang="es-EC"/>
        </a:p>
      </dgm:t>
    </dgm:pt>
    <dgm:pt modelId="{4495190E-5512-41DC-B2FB-108FF54690F8}" type="pres">
      <dgm:prSet presAssocID="{3B63E86A-5429-42A3-98FB-335D4B007C84}" presName="parTrans" presStyleLbl="sibTrans2D1" presStyleIdx="3" presStyleCnt="6"/>
      <dgm:spPr/>
      <dgm:t>
        <a:bodyPr/>
        <a:lstStyle/>
        <a:p>
          <a:endParaRPr lang="es-EC"/>
        </a:p>
      </dgm:t>
    </dgm:pt>
    <dgm:pt modelId="{39C17C5A-9876-40CF-B49E-70EE7160FA0A}" type="pres">
      <dgm:prSet presAssocID="{B949E9CD-0206-4E27-8A0D-A69C7A7C2B01}" presName="child" presStyleLbl="alignAccFollowNode1" presStyleIdx="3" presStyleCnt="6" custScaleY="226434">
        <dgm:presLayoutVars>
          <dgm:chMax val="0"/>
          <dgm:bulletEnabled val="1"/>
        </dgm:presLayoutVars>
      </dgm:prSet>
      <dgm:spPr/>
      <dgm:t>
        <a:bodyPr/>
        <a:lstStyle/>
        <a:p>
          <a:endParaRPr lang="es-EC"/>
        </a:p>
      </dgm:t>
    </dgm:pt>
    <dgm:pt modelId="{B8100055-6A20-4E94-94E7-89DB957F5B1C}" type="pres">
      <dgm:prSet presAssocID="{4CD63B0C-C09B-4F36-8F71-D4C164B34E2A}" presName="sibTrans" presStyleLbl="sibTrans2D1" presStyleIdx="4" presStyleCnt="6"/>
      <dgm:spPr/>
      <dgm:t>
        <a:bodyPr/>
        <a:lstStyle/>
        <a:p>
          <a:endParaRPr lang="es-EC"/>
        </a:p>
      </dgm:t>
    </dgm:pt>
    <dgm:pt modelId="{94F967F1-1DFC-47F5-92E5-AC493AAB3BB2}" type="pres">
      <dgm:prSet presAssocID="{497FE828-CF09-486A-9F9E-98C2A0AB7064}" presName="child" presStyleLbl="alignAccFollowNode1" presStyleIdx="4" presStyleCnt="6">
        <dgm:presLayoutVars>
          <dgm:chMax val="0"/>
          <dgm:bulletEnabled val="1"/>
        </dgm:presLayoutVars>
      </dgm:prSet>
      <dgm:spPr/>
      <dgm:t>
        <a:bodyPr/>
        <a:lstStyle/>
        <a:p>
          <a:endParaRPr lang="es-EC"/>
        </a:p>
      </dgm:t>
    </dgm:pt>
    <dgm:pt modelId="{CB6D5A96-0A46-45D9-A9FD-084D4B7B8794}" type="pres">
      <dgm:prSet presAssocID="{5888240C-D28D-42F7-87D3-39804AA507B9}" presName="sibTrans" presStyleLbl="sibTrans2D1" presStyleIdx="5" presStyleCnt="6"/>
      <dgm:spPr/>
      <dgm:t>
        <a:bodyPr/>
        <a:lstStyle/>
        <a:p>
          <a:endParaRPr lang="es-EC"/>
        </a:p>
      </dgm:t>
    </dgm:pt>
    <dgm:pt modelId="{CE0A8FF6-BA4F-470A-A4E2-A116786B20B6}" type="pres">
      <dgm:prSet presAssocID="{500B7A61-3EA5-40AE-A228-8AFD0403BE84}" presName="child" presStyleLbl="alignAccFollowNode1" presStyleIdx="5" presStyleCnt="6">
        <dgm:presLayoutVars>
          <dgm:chMax val="0"/>
          <dgm:bulletEnabled val="1"/>
        </dgm:presLayoutVars>
      </dgm:prSet>
      <dgm:spPr/>
      <dgm:t>
        <a:bodyPr/>
        <a:lstStyle/>
        <a:p>
          <a:endParaRPr lang="es-EC"/>
        </a:p>
      </dgm:t>
    </dgm:pt>
  </dgm:ptLst>
  <dgm:cxnLst>
    <dgm:cxn modelId="{DE073C3E-5564-483A-A600-FB5147961196}" type="presOf" srcId="{BD785209-128C-49C0-8751-78F4CF682C88}" destId="{68A669AF-FFD3-40AF-B3A6-E8E36269551B}" srcOrd="0" destOrd="0" presId="urn:microsoft.com/office/officeart/2005/8/layout/lProcess1"/>
    <dgm:cxn modelId="{B30D46E8-88EE-4E6B-9BBB-066C64DB75AE}" type="presOf" srcId="{774BCDAF-02CD-4742-9A2B-A77F53E61440}" destId="{0AEBDC75-C3F1-44B8-B607-1B0A9C37DB72}" srcOrd="0" destOrd="0" presId="urn:microsoft.com/office/officeart/2005/8/layout/lProcess1"/>
    <dgm:cxn modelId="{990D433F-2EF1-42A4-9FB0-E84CF0801FF1}" type="presOf" srcId="{4EBB54C1-2EAF-4448-99F2-BB3C5C0756CF}" destId="{256B06A9-B751-4A74-B09A-9000BBEF3631}" srcOrd="0" destOrd="0" presId="urn:microsoft.com/office/officeart/2005/8/layout/lProcess1"/>
    <dgm:cxn modelId="{1BE6174D-6063-4819-BAF0-3EF9F6D67A28}" type="presOf" srcId="{9D65805C-759B-46D8-BD30-C530A3F55297}" destId="{C466FB35-A015-489F-A301-EE9006ECDE82}" srcOrd="0" destOrd="0" presId="urn:microsoft.com/office/officeart/2005/8/layout/lProcess1"/>
    <dgm:cxn modelId="{05478A4F-330F-4768-8CB5-C0E8287E4916}" srcId="{9D65805C-759B-46D8-BD30-C530A3F55297}" destId="{A36AC4C9-8A29-4ED8-BE1A-79DA95C80E61}" srcOrd="0" destOrd="0" parTransId="{BD785209-128C-49C0-8751-78F4CF682C88}" sibTransId="{774BCDAF-02CD-4742-9A2B-A77F53E61440}"/>
    <dgm:cxn modelId="{2418C16E-ED8F-4F6C-A647-A50F20A22633}" type="presOf" srcId="{A36AC4C9-8A29-4ED8-BE1A-79DA95C80E61}" destId="{CB8568CD-C6F5-440B-A049-7FC2D990F045}" srcOrd="0" destOrd="0" presId="urn:microsoft.com/office/officeart/2005/8/layout/lProcess1"/>
    <dgm:cxn modelId="{FF6B20DC-2D95-414C-BBAE-95B9E2A57AAF}" srcId="{9D65805C-759B-46D8-BD30-C530A3F55297}" destId="{B157A7AF-C5B3-4C2C-ADD2-C022448005C3}" srcOrd="1" destOrd="0" parTransId="{07101E16-C48C-4602-9F2E-CE7DBDFDF33C}" sibTransId="{97746954-FC68-4249-AAAE-63CFD524AEBD}"/>
    <dgm:cxn modelId="{79C64698-AA42-4DFE-906F-BFB55FAB3AA3}" type="presOf" srcId="{B157A7AF-C5B3-4C2C-ADD2-C022448005C3}" destId="{AC4CD18C-71B5-4D88-B321-07A31C247048}" srcOrd="0" destOrd="0" presId="urn:microsoft.com/office/officeart/2005/8/layout/lProcess1"/>
    <dgm:cxn modelId="{CEF6E02F-18BA-49E5-B505-AD121EAFA3B8}" type="presOf" srcId="{48FA9CFB-7033-4A25-988F-A92DD7A39E9E}" destId="{138C87F5-6D41-43D0-82F2-57B22E0A846B}" srcOrd="0" destOrd="0" presId="urn:microsoft.com/office/officeart/2005/8/layout/lProcess1"/>
    <dgm:cxn modelId="{5569C035-8D69-4FAB-97EB-9BDDE201FB40}" type="presOf" srcId="{500B7A61-3EA5-40AE-A228-8AFD0403BE84}" destId="{CE0A8FF6-BA4F-470A-A4E2-A116786B20B6}" srcOrd="0" destOrd="0" presId="urn:microsoft.com/office/officeart/2005/8/layout/lProcess1"/>
    <dgm:cxn modelId="{FBB9447F-A29E-4118-B2EF-1A0A872E968D}" type="presOf" srcId="{3B63E86A-5429-42A3-98FB-335D4B007C84}" destId="{4495190E-5512-41DC-B2FB-108FF54690F8}" srcOrd="0" destOrd="0" presId="urn:microsoft.com/office/officeart/2005/8/layout/lProcess1"/>
    <dgm:cxn modelId="{EA26B449-9645-477F-A6FC-20FEE72A4FD6}" srcId="{48FA9CFB-7033-4A25-988F-A92DD7A39E9E}" destId="{C5CBE904-78B1-4DD0-921F-AFB48CE76A77}" srcOrd="1" destOrd="0" parTransId="{66D00026-B1EB-4164-91CE-CDA6966361C3}" sibTransId="{49B083E2-8CF5-4670-9858-E4CC33E39021}"/>
    <dgm:cxn modelId="{4A2FA4E9-DF7B-4BCC-B054-92EF0CCC3AA7}" srcId="{4EBB54C1-2EAF-4448-99F2-BB3C5C0756CF}" destId="{B949E9CD-0206-4E27-8A0D-A69C7A7C2B01}" srcOrd="0" destOrd="0" parTransId="{3B63E86A-5429-42A3-98FB-335D4B007C84}" sibTransId="{4CD63B0C-C09B-4F36-8F71-D4C164B34E2A}"/>
    <dgm:cxn modelId="{EE478D73-75F0-4CC6-9DA2-1237A9CAFCD3}" type="presOf" srcId="{6075DF74-5284-4BA3-B757-E9C5DDE83157}" destId="{841DBE2E-302F-4D68-AF5A-81D2F729A6E3}" srcOrd="0" destOrd="0" presId="urn:microsoft.com/office/officeart/2005/8/layout/lProcess1"/>
    <dgm:cxn modelId="{2BE5DBE8-B603-482E-A50D-EF424FCD546E}" type="presOf" srcId="{4CD63B0C-C09B-4F36-8F71-D4C164B34E2A}" destId="{B8100055-6A20-4E94-94E7-89DB957F5B1C}" srcOrd="0" destOrd="0" presId="urn:microsoft.com/office/officeart/2005/8/layout/lProcess1"/>
    <dgm:cxn modelId="{BBAF761A-8CC4-4B65-B647-0AAE294B2917}" type="presOf" srcId="{C5CBE904-78B1-4DD0-921F-AFB48CE76A77}" destId="{19841EC0-9B80-4943-BAB4-102B2470957F}" srcOrd="0" destOrd="0" presId="urn:microsoft.com/office/officeart/2005/8/layout/lProcess1"/>
    <dgm:cxn modelId="{88F5175F-2F77-40D9-9406-A667C12ED657}" srcId="{4EBB54C1-2EAF-4448-99F2-BB3C5C0756CF}" destId="{500B7A61-3EA5-40AE-A228-8AFD0403BE84}" srcOrd="2" destOrd="0" parTransId="{7F38CC4D-3BCF-4091-B7FC-1E1D23EE8307}" sibTransId="{C3E3B487-E128-4F6A-960B-91BDF8FF1386}"/>
    <dgm:cxn modelId="{E8D163D5-55B8-4709-9C3E-AB2A49DA984E}" srcId="{48FA9CFB-7033-4A25-988F-A92DD7A39E9E}" destId="{9D65805C-759B-46D8-BD30-C530A3F55297}" srcOrd="0" destOrd="0" parTransId="{7D9F7ED8-07CA-4CB9-A214-79010123C04F}" sibTransId="{038E5574-86A6-43BB-98A3-FAFC9FC5B376}"/>
    <dgm:cxn modelId="{62C33AEA-DA8F-4174-80B0-5DEAFE7AE9B9}" type="presOf" srcId="{922787EC-636E-4809-A2F7-01235286E12C}" destId="{E6036E87-0A6E-4515-940F-520511A572D7}" srcOrd="0" destOrd="0" presId="urn:microsoft.com/office/officeart/2005/8/layout/lProcess1"/>
    <dgm:cxn modelId="{289EED94-70E6-40A1-A7B7-28852A8FE3EC}" type="presOf" srcId="{497FE828-CF09-486A-9F9E-98C2A0AB7064}" destId="{94F967F1-1DFC-47F5-92E5-AC493AAB3BB2}" srcOrd="0" destOrd="0" presId="urn:microsoft.com/office/officeart/2005/8/layout/lProcess1"/>
    <dgm:cxn modelId="{32C3EE80-D6EE-4819-8642-FAC7F2383DF7}" srcId="{C5CBE904-78B1-4DD0-921F-AFB48CE76A77}" destId="{6075DF74-5284-4BA3-B757-E9C5DDE83157}" srcOrd="0" destOrd="0" parTransId="{922787EC-636E-4809-A2F7-01235286E12C}" sibTransId="{286D2656-9887-407C-8E59-C3CC514419B9}"/>
    <dgm:cxn modelId="{16381091-FDFA-4A6F-A5FD-9A9A06B3B568}" type="presOf" srcId="{5888240C-D28D-42F7-87D3-39804AA507B9}" destId="{CB6D5A96-0A46-45D9-A9FD-084D4B7B8794}" srcOrd="0" destOrd="0" presId="urn:microsoft.com/office/officeart/2005/8/layout/lProcess1"/>
    <dgm:cxn modelId="{8061B2A9-1C70-43AF-9090-E935FA06D6EA}" type="presOf" srcId="{B949E9CD-0206-4E27-8A0D-A69C7A7C2B01}" destId="{39C17C5A-9876-40CF-B49E-70EE7160FA0A}" srcOrd="0" destOrd="0" presId="urn:microsoft.com/office/officeart/2005/8/layout/lProcess1"/>
    <dgm:cxn modelId="{6B843555-ADE3-4A9B-B4FF-A92030A8AC95}" srcId="{48FA9CFB-7033-4A25-988F-A92DD7A39E9E}" destId="{4EBB54C1-2EAF-4448-99F2-BB3C5C0756CF}" srcOrd="2" destOrd="0" parTransId="{BE5929B5-981E-497B-94DD-EDAB191E09E8}" sibTransId="{CDFA551F-2614-4F9A-9662-6D682809B8A1}"/>
    <dgm:cxn modelId="{9028D72B-7351-4555-8984-114F4D59E16F}" srcId="{4EBB54C1-2EAF-4448-99F2-BB3C5C0756CF}" destId="{497FE828-CF09-486A-9F9E-98C2A0AB7064}" srcOrd="1" destOrd="0" parTransId="{3D1C82F7-8D29-48D9-AD40-2DD1851CC10E}" sibTransId="{5888240C-D28D-42F7-87D3-39804AA507B9}"/>
    <dgm:cxn modelId="{02A2DB64-B392-4858-ABB2-8E7164987805}" type="presParOf" srcId="{138C87F5-6D41-43D0-82F2-57B22E0A846B}" destId="{9C8DBC9C-64DB-40D6-BEDA-5E7FEBB10A32}" srcOrd="0" destOrd="0" presId="urn:microsoft.com/office/officeart/2005/8/layout/lProcess1"/>
    <dgm:cxn modelId="{17BC314C-33E2-4D91-A81E-5098756FA97F}" type="presParOf" srcId="{9C8DBC9C-64DB-40D6-BEDA-5E7FEBB10A32}" destId="{C466FB35-A015-489F-A301-EE9006ECDE82}" srcOrd="0" destOrd="0" presId="urn:microsoft.com/office/officeart/2005/8/layout/lProcess1"/>
    <dgm:cxn modelId="{F2939C87-15E1-4F67-8157-8EBD57EED8AC}" type="presParOf" srcId="{9C8DBC9C-64DB-40D6-BEDA-5E7FEBB10A32}" destId="{68A669AF-FFD3-40AF-B3A6-E8E36269551B}" srcOrd="1" destOrd="0" presId="urn:microsoft.com/office/officeart/2005/8/layout/lProcess1"/>
    <dgm:cxn modelId="{DD7D0CA3-14FB-4D2E-A1A4-B4B519886E54}" type="presParOf" srcId="{9C8DBC9C-64DB-40D6-BEDA-5E7FEBB10A32}" destId="{CB8568CD-C6F5-440B-A049-7FC2D990F045}" srcOrd="2" destOrd="0" presId="urn:microsoft.com/office/officeart/2005/8/layout/lProcess1"/>
    <dgm:cxn modelId="{92A5BE10-5EC1-4096-9DD5-852A844C9313}" type="presParOf" srcId="{9C8DBC9C-64DB-40D6-BEDA-5E7FEBB10A32}" destId="{0AEBDC75-C3F1-44B8-B607-1B0A9C37DB72}" srcOrd="3" destOrd="0" presId="urn:microsoft.com/office/officeart/2005/8/layout/lProcess1"/>
    <dgm:cxn modelId="{7C4F2462-890C-4091-B4F4-C84D15C28C3E}" type="presParOf" srcId="{9C8DBC9C-64DB-40D6-BEDA-5E7FEBB10A32}" destId="{AC4CD18C-71B5-4D88-B321-07A31C247048}" srcOrd="4" destOrd="0" presId="urn:microsoft.com/office/officeart/2005/8/layout/lProcess1"/>
    <dgm:cxn modelId="{F2B19C88-0EDB-4ED6-AE1A-A4DFC13A2D55}" type="presParOf" srcId="{138C87F5-6D41-43D0-82F2-57B22E0A846B}" destId="{BD6BA84B-1F38-443A-B9F7-A730DA876CF8}" srcOrd="1" destOrd="0" presId="urn:microsoft.com/office/officeart/2005/8/layout/lProcess1"/>
    <dgm:cxn modelId="{C08F8362-6A2F-41D2-BF3E-8FA021DE8B0B}" type="presParOf" srcId="{138C87F5-6D41-43D0-82F2-57B22E0A846B}" destId="{B774BACF-80A3-43BC-9D90-52B88AA5740C}" srcOrd="2" destOrd="0" presId="urn:microsoft.com/office/officeart/2005/8/layout/lProcess1"/>
    <dgm:cxn modelId="{73E21AB2-0FE6-4002-A19B-70F5A16FFA61}" type="presParOf" srcId="{B774BACF-80A3-43BC-9D90-52B88AA5740C}" destId="{19841EC0-9B80-4943-BAB4-102B2470957F}" srcOrd="0" destOrd="0" presId="urn:microsoft.com/office/officeart/2005/8/layout/lProcess1"/>
    <dgm:cxn modelId="{E16D13B1-F78F-4697-BA4C-716E38F332A0}" type="presParOf" srcId="{B774BACF-80A3-43BC-9D90-52B88AA5740C}" destId="{E6036E87-0A6E-4515-940F-520511A572D7}" srcOrd="1" destOrd="0" presId="urn:microsoft.com/office/officeart/2005/8/layout/lProcess1"/>
    <dgm:cxn modelId="{712CC368-7D47-41B5-97AB-C4784798398B}" type="presParOf" srcId="{B774BACF-80A3-43BC-9D90-52B88AA5740C}" destId="{841DBE2E-302F-4D68-AF5A-81D2F729A6E3}" srcOrd="2" destOrd="0" presId="urn:microsoft.com/office/officeart/2005/8/layout/lProcess1"/>
    <dgm:cxn modelId="{D4322ED8-84E8-49D1-BAB8-C0FF2558E0D2}" type="presParOf" srcId="{138C87F5-6D41-43D0-82F2-57B22E0A846B}" destId="{15237753-6A05-4F0C-9AA3-8B2CC52C5394}" srcOrd="3" destOrd="0" presId="urn:microsoft.com/office/officeart/2005/8/layout/lProcess1"/>
    <dgm:cxn modelId="{889823D1-2293-4CD4-B7D4-ECECD538FAB1}" type="presParOf" srcId="{138C87F5-6D41-43D0-82F2-57B22E0A846B}" destId="{5D4ECF4E-F400-4A8B-85DE-161FF0CC24A3}" srcOrd="4" destOrd="0" presId="urn:microsoft.com/office/officeart/2005/8/layout/lProcess1"/>
    <dgm:cxn modelId="{8D74E982-459F-42C3-98D0-F0E7F3E5A0FB}" type="presParOf" srcId="{5D4ECF4E-F400-4A8B-85DE-161FF0CC24A3}" destId="{256B06A9-B751-4A74-B09A-9000BBEF3631}" srcOrd="0" destOrd="0" presId="urn:microsoft.com/office/officeart/2005/8/layout/lProcess1"/>
    <dgm:cxn modelId="{15F0BA54-914C-41AD-AC7A-C3EFC4FC8283}" type="presParOf" srcId="{5D4ECF4E-F400-4A8B-85DE-161FF0CC24A3}" destId="{4495190E-5512-41DC-B2FB-108FF54690F8}" srcOrd="1" destOrd="0" presId="urn:microsoft.com/office/officeart/2005/8/layout/lProcess1"/>
    <dgm:cxn modelId="{9180A4C3-B956-457F-91A1-7259A613181A}" type="presParOf" srcId="{5D4ECF4E-F400-4A8B-85DE-161FF0CC24A3}" destId="{39C17C5A-9876-40CF-B49E-70EE7160FA0A}" srcOrd="2" destOrd="0" presId="urn:microsoft.com/office/officeart/2005/8/layout/lProcess1"/>
    <dgm:cxn modelId="{7BAD54F3-ACF5-4582-97CB-A233E2F76FFF}" type="presParOf" srcId="{5D4ECF4E-F400-4A8B-85DE-161FF0CC24A3}" destId="{B8100055-6A20-4E94-94E7-89DB957F5B1C}" srcOrd="3" destOrd="0" presId="urn:microsoft.com/office/officeart/2005/8/layout/lProcess1"/>
    <dgm:cxn modelId="{18BFF42F-EA24-442D-8794-5156DD173404}" type="presParOf" srcId="{5D4ECF4E-F400-4A8B-85DE-161FF0CC24A3}" destId="{94F967F1-1DFC-47F5-92E5-AC493AAB3BB2}" srcOrd="4" destOrd="0" presId="urn:microsoft.com/office/officeart/2005/8/layout/lProcess1"/>
    <dgm:cxn modelId="{4838B974-BA7A-4FD7-877A-0B382D7956CB}" type="presParOf" srcId="{5D4ECF4E-F400-4A8B-85DE-161FF0CC24A3}" destId="{CB6D5A96-0A46-45D9-A9FD-084D4B7B8794}" srcOrd="5" destOrd="0" presId="urn:microsoft.com/office/officeart/2005/8/layout/lProcess1"/>
    <dgm:cxn modelId="{82D4F05D-5B0B-4D8E-BE21-F49009F65AE5}" type="presParOf" srcId="{5D4ECF4E-F400-4A8B-85DE-161FF0CC24A3}" destId="{CE0A8FF6-BA4F-470A-A4E2-A116786B20B6}" srcOrd="6"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0E33002-503A-4759-8B4D-CAF71792EB4B}" type="doc">
      <dgm:prSet loTypeId="urn:microsoft.com/office/officeart/2005/8/layout/lProcess1" loCatId="process" qsTypeId="urn:microsoft.com/office/officeart/2005/8/quickstyle/simple3" qsCatId="simple" csTypeId="urn:microsoft.com/office/officeart/2005/8/colors/colorful1" csCatId="colorful" phldr="1"/>
      <dgm:spPr/>
      <dgm:t>
        <a:bodyPr/>
        <a:lstStyle/>
        <a:p>
          <a:endParaRPr lang="es-EC"/>
        </a:p>
      </dgm:t>
    </dgm:pt>
    <dgm:pt modelId="{882F1297-A8D0-4448-AE27-10F9CDB66CBB}">
      <dgm:prSet phldrT="[Texto]" custT="1"/>
      <dgm:spPr/>
      <dgm:t>
        <a:bodyPr/>
        <a:lstStyle/>
        <a:p>
          <a:pPr algn="just"/>
          <a:r>
            <a:rPr lang="es-EC" sz="2000" dirty="0" smtClean="0"/>
            <a:t>Las variables independiente y la dependiente; que están representadas por la pregunta 2.- ¿Considera que su establecimiento tiene asociaciones cercanas con otros establecimientos? y la pregunta 8.- ¿Cuál de los siguientes factores considera usted los más determinantes para realizar una asociación?</a:t>
          </a:r>
          <a:endParaRPr lang="es-EC" sz="2000" dirty="0"/>
        </a:p>
      </dgm:t>
    </dgm:pt>
    <dgm:pt modelId="{F7C7E39A-D617-4A00-8A95-C5CB642E6285}" type="parTrans" cxnId="{9C7DF0A2-4274-48FA-BBDA-141E79BC6A3B}">
      <dgm:prSet/>
      <dgm:spPr/>
      <dgm:t>
        <a:bodyPr/>
        <a:lstStyle/>
        <a:p>
          <a:endParaRPr lang="es-EC"/>
        </a:p>
      </dgm:t>
    </dgm:pt>
    <dgm:pt modelId="{694CF8F5-2EE3-4882-B7F1-7D3E2A3B24DC}" type="sibTrans" cxnId="{9C7DF0A2-4274-48FA-BBDA-141E79BC6A3B}">
      <dgm:prSet/>
      <dgm:spPr/>
      <dgm:t>
        <a:bodyPr/>
        <a:lstStyle/>
        <a:p>
          <a:endParaRPr lang="es-EC"/>
        </a:p>
      </dgm:t>
    </dgm:pt>
    <dgm:pt modelId="{DDA27707-9DA5-46DB-BA14-928D46CD744C}" type="pres">
      <dgm:prSet presAssocID="{A0E33002-503A-4759-8B4D-CAF71792EB4B}" presName="Name0" presStyleCnt="0">
        <dgm:presLayoutVars>
          <dgm:dir/>
          <dgm:animLvl val="lvl"/>
          <dgm:resizeHandles val="exact"/>
        </dgm:presLayoutVars>
      </dgm:prSet>
      <dgm:spPr/>
      <dgm:t>
        <a:bodyPr/>
        <a:lstStyle/>
        <a:p>
          <a:endParaRPr lang="es-EC"/>
        </a:p>
      </dgm:t>
    </dgm:pt>
    <dgm:pt modelId="{FD18C707-F380-497D-9E81-2263FC6DA68D}" type="pres">
      <dgm:prSet presAssocID="{882F1297-A8D0-4448-AE27-10F9CDB66CBB}" presName="vertFlow" presStyleCnt="0"/>
      <dgm:spPr/>
    </dgm:pt>
    <dgm:pt modelId="{B1E27B05-970C-4AE0-A1FD-8FA3F2C3DF01}" type="pres">
      <dgm:prSet presAssocID="{882F1297-A8D0-4448-AE27-10F9CDB66CBB}" presName="header" presStyleLbl="node1" presStyleIdx="0" presStyleCnt="1" custScaleY="78481" custLinFactNeighborX="359" custLinFactNeighborY="6742"/>
      <dgm:spPr/>
      <dgm:t>
        <a:bodyPr/>
        <a:lstStyle/>
        <a:p>
          <a:endParaRPr lang="es-EC"/>
        </a:p>
      </dgm:t>
    </dgm:pt>
  </dgm:ptLst>
  <dgm:cxnLst>
    <dgm:cxn modelId="{11C48280-3C0D-4D96-8EF9-B96F82085D84}" type="presOf" srcId="{A0E33002-503A-4759-8B4D-CAF71792EB4B}" destId="{DDA27707-9DA5-46DB-BA14-928D46CD744C}" srcOrd="0" destOrd="0" presId="urn:microsoft.com/office/officeart/2005/8/layout/lProcess1"/>
    <dgm:cxn modelId="{9C7DF0A2-4274-48FA-BBDA-141E79BC6A3B}" srcId="{A0E33002-503A-4759-8B4D-CAF71792EB4B}" destId="{882F1297-A8D0-4448-AE27-10F9CDB66CBB}" srcOrd="0" destOrd="0" parTransId="{F7C7E39A-D617-4A00-8A95-C5CB642E6285}" sibTransId="{694CF8F5-2EE3-4882-B7F1-7D3E2A3B24DC}"/>
    <dgm:cxn modelId="{6C83E89A-6888-40AA-AD64-8A60B4F58AC6}" type="presOf" srcId="{882F1297-A8D0-4448-AE27-10F9CDB66CBB}" destId="{B1E27B05-970C-4AE0-A1FD-8FA3F2C3DF01}" srcOrd="0" destOrd="0" presId="urn:microsoft.com/office/officeart/2005/8/layout/lProcess1"/>
    <dgm:cxn modelId="{DEAC91F5-AF2D-4BF2-9C7A-DF8D89CE7774}" type="presParOf" srcId="{DDA27707-9DA5-46DB-BA14-928D46CD744C}" destId="{FD18C707-F380-497D-9E81-2263FC6DA68D}" srcOrd="0" destOrd="0" presId="urn:microsoft.com/office/officeart/2005/8/layout/lProcess1"/>
    <dgm:cxn modelId="{E22E22C5-D205-4AA5-BD86-C53BA899C7D9}" type="presParOf" srcId="{FD18C707-F380-497D-9E81-2263FC6DA68D}" destId="{B1E27B05-970C-4AE0-A1FD-8FA3F2C3DF01}" srcOrd="0"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07CDBBE-9146-4411-B8D2-B440B12F147C}" type="doc">
      <dgm:prSet loTypeId="urn:microsoft.com/office/officeart/2005/8/layout/cycle8" loCatId="cycle" qsTypeId="urn:microsoft.com/office/officeart/2005/8/quickstyle/simple1" qsCatId="simple" csTypeId="urn:microsoft.com/office/officeart/2005/8/colors/colorful1" csCatId="colorful" phldr="1"/>
      <dgm:spPr/>
      <dgm:t>
        <a:bodyPr/>
        <a:lstStyle/>
        <a:p>
          <a:endParaRPr lang="es-EC"/>
        </a:p>
      </dgm:t>
    </dgm:pt>
    <dgm:pt modelId="{29B4349D-75F9-4770-880A-9D82FE29DD14}">
      <dgm:prSet phldrT="[Texto]" custT="1"/>
      <dgm:spPr/>
      <dgm:t>
        <a:bodyPr/>
        <a:lstStyle/>
        <a:p>
          <a:r>
            <a:rPr lang="es-EC" sz="1400" dirty="0" smtClean="0">
              <a:solidFill>
                <a:schemeClr val="tx1"/>
              </a:solidFill>
            </a:rPr>
            <a:t>Condiciones instauradas en el país respecto a la creación, organización y gestión de las empresas de un sector.</a:t>
          </a:r>
          <a:endParaRPr lang="es-EC" sz="1400" dirty="0">
            <a:solidFill>
              <a:schemeClr val="tx1"/>
            </a:solidFill>
          </a:endParaRPr>
        </a:p>
      </dgm:t>
    </dgm:pt>
    <dgm:pt modelId="{B9CD0C41-DFC4-4B99-8B08-CB324202875C}" type="parTrans" cxnId="{B8C0D57D-55FC-47BB-9571-774AF165B0DD}">
      <dgm:prSet/>
      <dgm:spPr/>
      <dgm:t>
        <a:bodyPr/>
        <a:lstStyle/>
        <a:p>
          <a:endParaRPr lang="es-EC" sz="2000">
            <a:solidFill>
              <a:schemeClr val="tx1"/>
            </a:solidFill>
          </a:endParaRPr>
        </a:p>
      </dgm:t>
    </dgm:pt>
    <dgm:pt modelId="{B50A0CD8-D129-48FB-B364-9C5C72276CAA}" type="sibTrans" cxnId="{B8C0D57D-55FC-47BB-9571-774AF165B0DD}">
      <dgm:prSet/>
      <dgm:spPr/>
      <dgm:t>
        <a:bodyPr/>
        <a:lstStyle/>
        <a:p>
          <a:endParaRPr lang="es-EC" sz="2000">
            <a:solidFill>
              <a:schemeClr val="tx1"/>
            </a:solidFill>
          </a:endParaRPr>
        </a:p>
      </dgm:t>
    </dgm:pt>
    <dgm:pt modelId="{15E89CCA-7F73-4D2A-8FB8-DAAC2B3046E9}">
      <dgm:prSet phldrT="[Texto]" custT="1"/>
      <dgm:spPr/>
      <dgm:t>
        <a:bodyPr/>
        <a:lstStyle/>
        <a:p>
          <a:r>
            <a:rPr lang="es-EC" sz="1400" dirty="0" smtClean="0">
              <a:solidFill>
                <a:schemeClr val="tx1"/>
              </a:solidFill>
            </a:rPr>
            <a:t>La demanda de los productos o servicios que el sector ofrece al cliente interno como externo.</a:t>
          </a:r>
          <a:endParaRPr lang="es-EC" sz="1400" dirty="0">
            <a:solidFill>
              <a:schemeClr val="tx1"/>
            </a:solidFill>
          </a:endParaRPr>
        </a:p>
      </dgm:t>
    </dgm:pt>
    <dgm:pt modelId="{CF61DA13-E0AE-4AFF-8A61-03810D24EA70}" type="parTrans" cxnId="{DF30ADD3-82DB-4B91-B5A8-FCEBD49DF9B8}">
      <dgm:prSet/>
      <dgm:spPr/>
      <dgm:t>
        <a:bodyPr/>
        <a:lstStyle/>
        <a:p>
          <a:endParaRPr lang="es-EC" sz="2000">
            <a:solidFill>
              <a:schemeClr val="tx1"/>
            </a:solidFill>
          </a:endParaRPr>
        </a:p>
      </dgm:t>
    </dgm:pt>
    <dgm:pt modelId="{A68CBF8D-FD6D-4F69-8D76-20F738ED54FD}" type="sibTrans" cxnId="{DF30ADD3-82DB-4B91-B5A8-FCEBD49DF9B8}">
      <dgm:prSet/>
      <dgm:spPr/>
      <dgm:t>
        <a:bodyPr/>
        <a:lstStyle/>
        <a:p>
          <a:endParaRPr lang="es-EC" sz="2000">
            <a:solidFill>
              <a:schemeClr val="tx1"/>
            </a:solidFill>
          </a:endParaRPr>
        </a:p>
      </dgm:t>
    </dgm:pt>
    <dgm:pt modelId="{C5354DE1-EC3D-48F3-9D6D-96A76DEE8C0F}">
      <dgm:prSet phldrT="[Texto]" custT="1"/>
      <dgm:spPr/>
      <dgm:t>
        <a:bodyPr/>
        <a:lstStyle/>
        <a:p>
          <a:r>
            <a:rPr lang="es-EC" sz="1600" dirty="0" smtClean="0">
              <a:solidFill>
                <a:schemeClr val="tx1"/>
              </a:solidFill>
            </a:rPr>
            <a:t>La presencia o ausencia de proveedores, los cuales permiten dinamizar la economía.</a:t>
          </a:r>
          <a:endParaRPr lang="es-EC" sz="1600" dirty="0">
            <a:solidFill>
              <a:schemeClr val="tx1"/>
            </a:solidFill>
          </a:endParaRPr>
        </a:p>
      </dgm:t>
    </dgm:pt>
    <dgm:pt modelId="{A768CE12-B2C0-4BCC-97A6-66E6F1AC27A5}" type="parTrans" cxnId="{EDA5A4E4-ECB5-48AE-B2A7-85C9018F265F}">
      <dgm:prSet/>
      <dgm:spPr/>
      <dgm:t>
        <a:bodyPr/>
        <a:lstStyle/>
        <a:p>
          <a:endParaRPr lang="es-EC" sz="2000">
            <a:solidFill>
              <a:schemeClr val="tx1"/>
            </a:solidFill>
          </a:endParaRPr>
        </a:p>
      </dgm:t>
    </dgm:pt>
    <dgm:pt modelId="{69D8BA3E-2721-44DD-9AAF-835BA135C8AD}" type="sibTrans" cxnId="{EDA5A4E4-ECB5-48AE-B2A7-85C9018F265F}">
      <dgm:prSet/>
      <dgm:spPr/>
      <dgm:t>
        <a:bodyPr/>
        <a:lstStyle/>
        <a:p>
          <a:endParaRPr lang="es-EC" sz="2000">
            <a:solidFill>
              <a:schemeClr val="tx1"/>
            </a:solidFill>
          </a:endParaRPr>
        </a:p>
      </dgm:t>
    </dgm:pt>
    <dgm:pt modelId="{D2200451-E275-4C5F-917F-B1D89B46A60E}">
      <dgm:prSet custT="1"/>
      <dgm:spPr/>
      <dgm:t>
        <a:bodyPr/>
        <a:lstStyle/>
        <a:p>
          <a:r>
            <a:rPr lang="es-EC" sz="1500" dirty="0" smtClean="0">
              <a:solidFill>
                <a:schemeClr val="tx1"/>
              </a:solidFill>
            </a:rPr>
            <a:t>La cantidad de recursos humanos, recursos naturales, infraestructura, conocimiento.</a:t>
          </a:r>
          <a:endParaRPr lang="es-EC" sz="1500" dirty="0">
            <a:solidFill>
              <a:schemeClr val="tx1"/>
            </a:solidFill>
          </a:endParaRPr>
        </a:p>
      </dgm:t>
    </dgm:pt>
    <dgm:pt modelId="{1A31B437-8595-4953-8F53-7D8226F6A02C}" type="parTrans" cxnId="{265BA573-91BA-450E-B951-B6BAD712D7D6}">
      <dgm:prSet/>
      <dgm:spPr/>
      <dgm:t>
        <a:bodyPr/>
        <a:lstStyle/>
        <a:p>
          <a:endParaRPr lang="es-EC" sz="2000">
            <a:solidFill>
              <a:schemeClr val="tx1"/>
            </a:solidFill>
          </a:endParaRPr>
        </a:p>
      </dgm:t>
    </dgm:pt>
    <dgm:pt modelId="{7D31AF0F-3E0C-4ACB-BF18-A204CF3095A0}" type="sibTrans" cxnId="{265BA573-91BA-450E-B951-B6BAD712D7D6}">
      <dgm:prSet/>
      <dgm:spPr/>
      <dgm:t>
        <a:bodyPr/>
        <a:lstStyle/>
        <a:p>
          <a:endParaRPr lang="es-EC" sz="2000">
            <a:solidFill>
              <a:schemeClr val="tx1"/>
            </a:solidFill>
          </a:endParaRPr>
        </a:p>
      </dgm:t>
    </dgm:pt>
    <dgm:pt modelId="{169B9B0B-A913-4BCC-B172-5E04C3F374CF}" type="pres">
      <dgm:prSet presAssocID="{007CDBBE-9146-4411-B8D2-B440B12F147C}" presName="compositeShape" presStyleCnt="0">
        <dgm:presLayoutVars>
          <dgm:chMax val="7"/>
          <dgm:dir/>
          <dgm:resizeHandles val="exact"/>
        </dgm:presLayoutVars>
      </dgm:prSet>
      <dgm:spPr/>
      <dgm:t>
        <a:bodyPr/>
        <a:lstStyle/>
        <a:p>
          <a:endParaRPr lang="es-EC"/>
        </a:p>
      </dgm:t>
    </dgm:pt>
    <dgm:pt modelId="{DF4A3CE1-89A5-4D24-B082-D3E9EF5B0EFB}" type="pres">
      <dgm:prSet presAssocID="{007CDBBE-9146-4411-B8D2-B440B12F147C}" presName="wedge1" presStyleLbl="node1" presStyleIdx="0" presStyleCnt="4" custScaleX="107620"/>
      <dgm:spPr/>
      <dgm:t>
        <a:bodyPr/>
        <a:lstStyle/>
        <a:p>
          <a:endParaRPr lang="es-EC"/>
        </a:p>
      </dgm:t>
    </dgm:pt>
    <dgm:pt modelId="{5215FB87-B746-47E7-AFA6-65E6A96F255C}" type="pres">
      <dgm:prSet presAssocID="{007CDBBE-9146-4411-B8D2-B440B12F147C}" presName="dummy1a" presStyleCnt="0"/>
      <dgm:spPr/>
    </dgm:pt>
    <dgm:pt modelId="{FDA3EB45-58CF-4BA0-B083-9CAE0BE0B3B8}" type="pres">
      <dgm:prSet presAssocID="{007CDBBE-9146-4411-B8D2-B440B12F147C}" presName="dummy1b" presStyleCnt="0"/>
      <dgm:spPr/>
    </dgm:pt>
    <dgm:pt modelId="{B73C3107-2533-4E2C-90C6-61B53B61064A}" type="pres">
      <dgm:prSet presAssocID="{007CDBBE-9146-4411-B8D2-B440B12F147C}" presName="wedge1Tx" presStyleLbl="node1" presStyleIdx="0" presStyleCnt="4">
        <dgm:presLayoutVars>
          <dgm:chMax val="0"/>
          <dgm:chPref val="0"/>
          <dgm:bulletEnabled val="1"/>
        </dgm:presLayoutVars>
      </dgm:prSet>
      <dgm:spPr/>
      <dgm:t>
        <a:bodyPr/>
        <a:lstStyle/>
        <a:p>
          <a:endParaRPr lang="es-EC"/>
        </a:p>
      </dgm:t>
    </dgm:pt>
    <dgm:pt modelId="{52CD8CAE-9F4B-4E93-B0A7-C9C8D945B453}" type="pres">
      <dgm:prSet presAssocID="{007CDBBE-9146-4411-B8D2-B440B12F147C}" presName="wedge2" presStyleLbl="node1" presStyleIdx="1" presStyleCnt="4"/>
      <dgm:spPr/>
      <dgm:t>
        <a:bodyPr/>
        <a:lstStyle/>
        <a:p>
          <a:endParaRPr lang="es-EC"/>
        </a:p>
      </dgm:t>
    </dgm:pt>
    <dgm:pt modelId="{A5CAE9BC-6556-44DE-8868-43D8CFEB758D}" type="pres">
      <dgm:prSet presAssocID="{007CDBBE-9146-4411-B8D2-B440B12F147C}" presName="dummy2a" presStyleCnt="0"/>
      <dgm:spPr/>
    </dgm:pt>
    <dgm:pt modelId="{708306EB-8127-41FB-B51E-D0DD05965FC7}" type="pres">
      <dgm:prSet presAssocID="{007CDBBE-9146-4411-B8D2-B440B12F147C}" presName="dummy2b" presStyleCnt="0"/>
      <dgm:spPr/>
    </dgm:pt>
    <dgm:pt modelId="{C98083A8-5D13-4BC0-A0A8-563CF1229DE0}" type="pres">
      <dgm:prSet presAssocID="{007CDBBE-9146-4411-B8D2-B440B12F147C}" presName="wedge2Tx" presStyleLbl="node1" presStyleIdx="1" presStyleCnt="4">
        <dgm:presLayoutVars>
          <dgm:chMax val="0"/>
          <dgm:chPref val="0"/>
          <dgm:bulletEnabled val="1"/>
        </dgm:presLayoutVars>
      </dgm:prSet>
      <dgm:spPr/>
      <dgm:t>
        <a:bodyPr/>
        <a:lstStyle/>
        <a:p>
          <a:endParaRPr lang="es-EC"/>
        </a:p>
      </dgm:t>
    </dgm:pt>
    <dgm:pt modelId="{DF078BD0-EA61-4938-9C26-51ACDBBB6184}" type="pres">
      <dgm:prSet presAssocID="{007CDBBE-9146-4411-B8D2-B440B12F147C}" presName="wedge3" presStyleLbl="node1" presStyleIdx="2" presStyleCnt="4" custLinFactNeighborX="304"/>
      <dgm:spPr/>
      <dgm:t>
        <a:bodyPr/>
        <a:lstStyle/>
        <a:p>
          <a:endParaRPr lang="es-EC"/>
        </a:p>
      </dgm:t>
    </dgm:pt>
    <dgm:pt modelId="{E18949EF-1CDD-4B9E-A648-C45834C26599}" type="pres">
      <dgm:prSet presAssocID="{007CDBBE-9146-4411-B8D2-B440B12F147C}" presName="dummy3a" presStyleCnt="0"/>
      <dgm:spPr/>
    </dgm:pt>
    <dgm:pt modelId="{68D44C6F-4966-4C02-9750-1DF3B43A9462}" type="pres">
      <dgm:prSet presAssocID="{007CDBBE-9146-4411-B8D2-B440B12F147C}" presName="dummy3b" presStyleCnt="0"/>
      <dgm:spPr/>
    </dgm:pt>
    <dgm:pt modelId="{5244B66F-BF5F-4E0D-9488-4BFA06D0186D}" type="pres">
      <dgm:prSet presAssocID="{007CDBBE-9146-4411-B8D2-B440B12F147C}" presName="wedge3Tx" presStyleLbl="node1" presStyleIdx="2" presStyleCnt="4">
        <dgm:presLayoutVars>
          <dgm:chMax val="0"/>
          <dgm:chPref val="0"/>
          <dgm:bulletEnabled val="1"/>
        </dgm:presLayoutVars>
      </dgm:prSet>
      <dgm:spPr/>
      <dgm:t>
        <a:bodyPr/>
        <a:lstStyle/>
        <a:p>
          <a:endParaRPr lang="es-EC"/>
        </a:p>
      </dgm:t>
    </dgm:pt>
    <dgm:pt modelId="{F8FDCAE1-277B-4F13-9DFB-3373A4DB012F}" type="pres">
      <dgm:prSet presAssocID="{007CDBBE-9146-4411-B8D2-B440B12F147C}" presName="wedge4" presStyleLbl="node1" presStyleIdx="3" presStyleCnt="4"/>
      <dgm:spPr/>
      <dgm:t>
        <a:bodyPr/>
        <a:lstStyle/>
        <a:p>
          <a:endParaRPr lang="es-EC"/>
        </a:p>
      </dgm:t>
    </dgm:pt>
    <dgm:pt modelId="{70655957-AB47-4BC6-A541-4D7034F93DB2}" type="pres">
      <dgm:prSet presAssocID="{007CDBBE-9146-4411-B8D2-B440B12F147C}" presName="dummy4a" presStyleCnt="0"/>
      <dgm:spPr/>
    </dgm:pt>
    <dgm:pt modelId="{FD46F784-611F-4F47-8223-DB74B82F9CC4}" type="pres">
      <dgm:prSet presAssocID="{007CDBBE-9146-4411-B8D2-B440B12F147C}" presName="dummy4b" presStyleCnt="0"/>
      <dgm:spPr/>
    </dgm:pt>
    <dgm:pt modelId="{1ED52936-36F3-4E59-81A4-8C7E1F0408F3}" type="pres">
      <dgm:prSet presAssocID="{007CDBBE-9146-4411-B8D2-B440B12F147C}" presName="wedge4Tx" presStyleLbl="node1" presStyleIdx="3" presStyleCnt="4">
        <dgm:presLayoutVars>
          <dgm:chMax val="0"/>
          <dgm:chPref val="0"/>
          <dgm:bulletEnabled val="1"/>
        </dgm:presLayoutVars>
      </dgm:prSet>
      <dgm:spPr/>
      <dgm:t>
        <a:bodyPr/>
        <a:lstStyle/>
        <a:p>
          <a:endParaRPr lang="es-EC"/>
        </a:p>
      </dgm:t>
    </dgm:pt>
    <dgm:pt modelId="{6A8F85D8-F947-4238-BD7D-407F572FCFF6}" type="pres">
      <dgm:prSet presAssocID="{B50A0CD8-D129-48FB-B364-9C5C72276CAA}" presName="arrowWedge1" presStyleLbl="fgSibTrans2D1" presStyleIdx="0" presStyleCnt="4"/>
      <dgm:spPr/>
    </dgm:pt>
    <dgm:pt modelId="{21C38CD9-51F8-47DC-84AB-EF0A9D770F6B}" type="pres">
      <dgm:prSet presAssocID="{A68CBF8D-FD6D-4F69-8D76-20F738ED54FD}" presName="arrowWedge2" presStyleLbl="fgSibTrans2D1" presStyleIdx="1" presStyleCnt="4"/>
      <dgm:spPr/>
    </dgm:pt>
    <dgm:pt modelId="{15F59CDB-8936-475C-9324-A50F8C783BA0}" type="pres">
      <dgm:prSet presAssocID="{69D8BA3E-2721-44DD-9AAF-835BA135C8AD}" presName="arrowWedge3" presStyleLbl="fgSibTrans2D1" presStyleIdx="2" presStyleCnt="4"/>
      <dgm:spPr/>
    </dgm:pt>
    <dgm:pt modelId="{BACE6950-2752-4BC4-81A9-779BE7FD7968}" type="pres">
      <dgm:prSet presAssocID="{7D31AF0F-3E0C-4ACB-BF18-A204CF3095A0}" presName="arrowWedge4" presStyleLbl="fgSibTrans2D1" presStyleIdx="3" presStyleCnt="4"/>
      <dgm:spPr/>
    </dgm:pt>
  </dgm:ptLst>
  <dgm:cxnLst>
    <dgm:cxn modelId="{ED2C4B78-5902-43A1-B059-3AAA187C78A7}" type="presOf" srcId="{15E89CCA-7F73-4D2A-8FB8-DAAC2B3046E9}" destId="{C98083A8-5D13-4BC0-A0A8-563CF1229DE0}" srcOrd="1" destOrd="0" presId="urn:microsoft.com/office/officeart/2005/8/layout/cycle8"/>
    <dgm:cxn modelId="{E1FF260C-1D6C-4797-BF33-A614DF6D9C85}" type="presOf" srcId="{29B4349D-75F9-4770-880A-9D82FE29DD14}" destId="{DF4A3CE1-89A5-4D24-B082-D3E9EF5B0EFB}" srcOrd="0" destOrd="0" presId="urn:microsoft.com/office/officeart/2005/8/layout/cycle8"/>
    <dgm:cxn modelId="{265BA573-91BA-450E-B951-B6BAD712D7D6}" srcId="{007CDBBE-9146-4411-B8D2-B440B12F147C}" destId="{D2200451-E275-4C5F-917F-B1D89B46A60E}" srcOrd="3" destOrd="0" parTransId="{1A31B437-8595-4953-8F53-7D8226F6A02C}" sibTransId="{7D31AF0F-3E0C-4ACB-BF18-A204CF3095A0}"/>
    <dgm:cxn modelId="{18EE5CD9-0D1A-4D78-B992-A1672CC2AB5C}" type="presOf" srcId="{15E89CCA-7F73-4D2A-8FB8-DAAC2B3046E9}" destId="{52CD8CAE-9F4B-4E93-B0A7-C9C8D945B453}" srcOrd="0" destOrd="0" presId="urn:microsoft.com/office/officeart/2005/8/layout/cycle8"/>
    <dgm:cxn modelId="{1EC6AD48-8600-4B09-9D6A-DC659BE4D3EC}" type="presOf" srcId="{C5354DE1-EC3D-48F3-9D6D-96A76DEE8C0F}" destId="{DF078BD0-EA61-4938-9C26-51ACDBBB6184}" srcOrd="0" destOrd="0" presId="urn:microsoft.com/office/officeart/2005/8/layout/cycle8"/>
    <dgm:cxn modelId="{DCDEF2DC-4B75-4047-A777-E20D47A74305}" type="presOf" srcId="{007CDBBE-9146-4411-B8D2-B440B12F147C}" destId="{169B9B0B-A913-4BCC-B172-5E04C3F374CF}" srcOrd="0" destOrd="0" presId="urn:microsoft.com/office/officeart/2005/8/layout/cycle8"/>
    <dgm:cxn modelId="{EA2847A0-44E0-4A01-A987-68D5B0E7A047}" type="presOf" srcId="{D2200451-E275-4C5F-917F-B1D89B46A60E}" destId="{F8FDCAE1-277B-4F13-9DFB-3373A4DB012F}" srcOrd="0" destOrd="0" presId="urn:microsoft.com/office/officeart/2005/8/layout/cycle8"/>
    <dgm:cxn modelId="{B8C0D57D-55FC-47BB-9571-774AF165B0DD}" srcId="{007CDBBE-9146-4411-B8D2-B440B12F147C}" destId="{29B4349D-75F9-4770-880A-9D82FE29DD14}" srcOrd="0" destOrd="0" parTransId="{B9CD0C41-DFC4-4B99-8B08-CB324202875C}" sibTransId="{B50A0CD8-D129-48FB-B364-9C5C72276CAA}"/>
    <dgm:cxn modelId="{2DED2D87-AFC4-4EAA-AB14-D0AB216FD711}" type="presOf" srcId="{D2200451-E275-4C5F-917F-B1D89B46A60E}" destId="{1ED52936-36F3-4E59-81A4-8C7E1F0408F3}" srcOrd="1" destOrd="0" presId="urn:microsoft.com/office/officeart/2005/8/layout/cycle8"/>
    <dgm:cxn modelId="{FC70D5DF-88DB-465F-BF4D-9D44F8A9460F}" type="presOf" srcId="{29B4349D-75F9-4770-880A-9D82FE29DD14}" destId="{B73C3107-2533-4E2C-90C6-61B53B61064A}" srcOrd="1" destOrd="0" presId="urn:microsoft.com/office/officeart/2005/8/layout/cycle8"/>
    <dgm:cxn modelId="{DF30ADD3-82DB-4B91-B5A8-FCEBD49DF9B8}" srcId="{007CDBBE-9146-4411-B8D2-B440B12F147C}" destId="{15E89CCA-7F73-4D2A-8FB8-DAAC2B3046E9}" srcOrd="1" destOrd="0" parTransId="{CF61DA13-E0AE-4AFF-8A61-03810D24EA70}" sibTransId="{A68CBF8D-FD6D-4F69-8D76-20F738ED54FD}"/>
    <dgm:cxn modelId="{4B27DC15-AA60-4BFB-B76D-AFD34E6A7F59}" type="presOf" srcId="{C5354DE1-EC3D-48F3-9D6D-96A76DEE8C0F}" destId="{5244B66F-BF5F-4E0D-9488-4BFA06D0186D}" srcOrd="1" destOrd="0" presId="urn:microsoft.com/office/officeart/2005/8/layout/cycle8"/>
    <dgm:cxn modelId="{EDA5A4E4-ECB5-48AE-B2A7-85C9018F265F}" srcId="{007CDBBE-9146-4411-B8D2-B440B12F147C}" destId="{C5354DE1-EC3D-48F3-9D6D-96A76DEE8C0F}" srcOrd="2" destOrd="0" parTransId="{A768CE12-B2C0-4BCC-97A6-66E6F1AC27A5}" sibTransId="{69D8BA3E-2721-44DD-9AAF-835BA135C8AD}"/>
    <dgm:cxn modelId="{6D4B50FF-97C8-4CD1-A415-E1A087B2DED3}" type="presParOf" srcId="{169B9B0B-A913-4BCC-B172-5E04C3F374CF}" destId="{DF4A3CE1-89A5-4D24-B082-D3E9EF5B0EFB}" srcOrd="0" destOrd="0" presId="urn:microsoft.com/office/officeart/2005/8/layout/cycle8"/>
    <dgm:cxn modelId="{60143886-6C8C-462D-91F7-1210231831CF}" type="presParOf" srcId="{169B9B0B-A913-4BCC-B172-5E04C3F374CF}" destId="{5215FB87-B746-47E7-AFA6-65E6A96F255C}" srcOrd="1" destOrd="0" presId="urn:microsoft.com/office/officeart/2005/8/layout/cycle8"/>
    <dgm:cxn modelId="{F1FD9EC2-A243-4FFA-821D-7CAD66B89061}" type="presParOf" srcId="{169B9B0B-A913-4BCC-B172-5E04C3F374CF}" destId="{FDA3EB45-58CF-4BA0-B083-9CAE0BE0B3B8}" srcOrd="2" destOrd="0" presId="urn:microsoft.com/office/officeart/2005/8/layout/cycle8"/>
    <dgm:cxn modelId="{40BD6545-5E85-4D52-B29D-BEC1FC45CC90}" type="presParOf" srcId="{169B9B0B-A913-4BCC-B172-5E04C3F374CF}" destId="{B73C3107-2533-4E2C-90C6-61B53B61064A}" srcOrd="3" destOrd="0" presId="urn:microsoft.com/office/officeart/2005/8/layout/cycle8"/>
    <dgm:cxn modelId="{728210B7-AD4A-4F66-A610-112AC27B7812}" type="presParOf" srcId="{169B9B0B-A913-4BCC-B172-5E04C3F374CF}" destId="{52CD8CAE-9F4B-4E93-B0A7-C9C8D945B453}" srcOrd="4" destOrd="0" presId="urn:microsoft.com/office/officeart/2005/8/layout/cycle8"/>
    <dgm:cxn modelId="{A5863462-1E88-4F02-8305-76B05568576B}" type="presParOf" srcId="{169B9B0B-A913-4BCC-B172-5E04C3F374CF}" destId="{A5CAE9BC-6556-44DE-8868-43D8CFEB758D}" srcOrd="5" destOrd="0" presId="urn:microsoft.com/office/officeart/2005/8/layout/cycle8"/>
    <dgm:cxn modelId="{9958BC2A-2F64-45B6-A884-9F07FB9D9ECF}" type="presParOf" srcId="{169B9B0B-A913-4BCC-B172-5E04C3F374CF}" destId="{708306EB-8127-41FB-B51E-D0DD05965FC7}" srcOrd="6" destOrd="0" presId="urn:microsoft.com/office/officeart/2005/8/layout/cycle8"/>
    <dgm:cxn modelId="{00A22D04-F0B9-4D80-8298-A9B1D3506777}" type="presParOf" srcId="{169B9B0B-A913-4BCC-B172-5E04C3F374CF}" destId="{C98083A8-5D13-4BC0-A0A8-563CF1229DE0}" srcOrd="7" destOrd="0" presId="urn:microsoft.com/office/officeart/2005/8/layout/cycle8"/>
    <dgm:cxn modelId="{DF5EEC37-845B-4A74-873C-4E2F8778DC16}" type="presParOf" srcId="{169B9B0B-A913-4BCC-B172-5E04C3F374CF}" destId="{DF078BD0-EA61-4938-9C26-51ACDBBB6184}" srcOrd="8" destOrd="0" presId="urn:microsoft.com/office/officeart/2005/8/layout/cycle8"/>
    <dgm:cxn modelId="{342C34F1-31A5-4052-BCA4-8A7ED77D44FC}" type="presParOf" srcId="{169B9B0B-A913-4BCC-B172-5E04C3F374CF}" destId="{E18949EF-1CDD-4B9E-A648-C45834C26599}" srcOrd="9" destOrd="0" presId="urn:microsoft.com/office/officeart/2005/8/layout/cycle8"/>
    <dgm:cxn modelId="{C355FD3C-019D-487B-B29A-A6671B799174}" type="presParOf" srcId="{169B9B0B-A913-4BCC-B172-5E04C3F374CF}" destId="{68D44C6F-4966-4C02-9750-1DF3B43A9462}" srcOrd="10" destOrd="0" presId="urn:microsoft.com/office/officeart/2005/8/layout/cycle8"/>
    <dgm:cxn modelId="{B154CDA4-297A-48B2-9372-955B89C1C2BB}" type="presParOf" srcId="{169B9B0B-A913-4BCC-B172-5E04C3F374CF}" destId="{5244B66F-BF5F-4E0D-9488-4BFA06D0186D}" srcOrd="11" destOrd="0" presId="urn:microsoft.com/office/officeart/2005/8/layout/cycle8"/>
    <dgm:cxn modelId="{F9E27296-82B6-49F1-BA4A-D0A680E0C116}" type="presParOf" srcId="{169B9B0B-A913-4BCC-B172-5E04C3F374CF}" destId="{F8FDCAE1-277B-4F13-9DFB-3373A4DB012F}" srcOrd="12" destOrd="0" presId="urn:microsoft.com/office/officeart/2005/8/layout/cycle8"/>
    <dgm:cxn modelId="{A6B2653E-7251-4B2E-9240-D3BD8CEF8ABC}" type="presParOf" srcId="{169B9B0B-A913-4BCC-B172-5E04C3F374CF}" destId="{70655957-AB47-4BC6-A541-4D7034F93DB2}" srcOrd="13" destOrd="0" presId="urn:microsoft.com/office/officeart/2005/8/layout/cycle8"/>
    <dgm:cxn modelId="{A45BC53E-7CFF-4E0F-8764-9318DFBBC213}" type="presParOf" srcId="{169B9B0B-A913-4BCC-B172-5E04C3F374CF}" destId="{FD46F784-611F-4F47-8223-DB74B82F9CC4}" srcOrd="14" destOrd="0" presId="urn:microsoft.com/office/officeart/2005/8/layout/cycle8"/>
    <dgm:cxn modelId="{3BC64ADE-923B-4775-889B-1D6C1A81E458}" type="presParOf" srcId="{169B9B0B-A913-4BCC-B172-5E04C3F374CF}" destId="{1ED52936-36F3-4E59-81A4-8C7E1F0408F3}" srcOrd="15" destOrd="0" presId="urn:microsoft.com/office/officeart/2005/8/layout/cycle8"/>
    <dgm:cxn modelId="{486CE4E5-307C-43B7-BAB3-170694CA1ACA}" type="presParOf" srcId="{169B9B0B-A913-4BCC-B172-5E04C3F374CF}" destId="{6A8F85D8-F947-4238-BD7D-407F572FCFF6}" srcOrd="16" destOrd="0" presId="urn:microsoft.com/office/officeart/2005/8/layout/cycle8"/>
    <dgm:cxn modelId="{D73BEAD7-DD6E-4FF4-B455-347CDDB1668A}" type="presParOf" srcId="{169B9B0B-A913-4BCC-B172-5E04C3F374CF}" destId="{21C38CD9-51F8-47DC-84AB-EF0A9D770F6B}" srcOrd="17" destOrd="0" presId="urn:microsoft.com/office/officeart/2005/8/layout/cycle8"/>
    <dgm:cxn modelId="{EEBEADD4-D034-47B3-A7E6-3211BBC29246}" type="presParOf" srcId="{169B9B0B-A913-4BCC-B172-5E04C3F374CF}" destId="{15F59CDB-8936-475C-9324-A50F8C783BA0}" srcOrd="18" destOrd="0" presId="urn:microsoft.com/office/officeart/2005/8/layout/cycle8"/>
    <dgm:cxn modelId="{B5C2AD19-6AC0-4156-B3DD-B794A73472A6}" type="presParOf" srcId="{169B9B0B-A913-4BCC-B172-5E04C3F374CF}" destId="{BACE6950-2752-4BC4-81A9-779BE7FD7968}"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DA2F111-184F-454A-BDFA-5833438B2338}" type="doc">
      <dgm:prSet loTypeId="urn:microsoft.com/office/officeart/2008/layout/AlternatingHexagons" loCatId="list" qsTypeId="urn:microsoft.com/office/officeart/2005/8/quickstyle/simple1" qsCatId="simple" csTypeId="urn:microsoft.com/office/officeart/2005/8/colors/colorful5" csCatId="colorful" phldr="1"/>
      <dgm:spPr/>
      <dgm:t>
        <a:bodyPr/>
        <a:lstStyle/>
        <a:p>
          <a:endParaRPr lang="es-EC"/>
        </a:p>
      </dgm:t>
    </dgm:pt>
    <dgm:pt modelId="{67DA397B-CB21-46B9-B6D8-016BABE36751}">
      <dgm:prSet phldrT="[Texto]" custT="1"/>
      <dgm:spPr/>
      <dgm:t>
        <a:bodyPr/>
        <a:lstStyle/>
        <a:p>
          <a:pPr algn="l"/>
          <a:r>
            <a:rPr lang="es-EC" sz="1300" b="1" dirty="0" smtClean="0">
              <a:solidFill>
                <a:schemeClr val="tx1"/>
              </a:solidFill>
            </a:rPr>
            <a:t>Engloba a los establecimiento de alojamiento, comidas y bebidas, intermediación, transporte y recreación</a:t>
          </a:r>
          <a:endParaRPr lang="es-EC" sz="1300" b="1" dirty="0">
            <a:solidFill>
              <a:schemeClr val="tx1"/>
            </a:solidFill>
          </a:endParaRPr>
        </a:p>
      </dgm:t>
    </dgm:pt>
    <dgm:pt modelId="{D5B98582-7A84-43D2-B16E-92C19BF2696B}" type="parTrans" cxnId="{7F2D1F80-92CB-47D1-B1C1-AA56BF70E5F7}">
      <dgm:prSet/>
      <dgm:spPr/>
      <dgm:t>
        <a:bodyPr/>
        <a:lstStyle/>
        <a:p>
          <a:endParaRPr lang="es-EC"/>
        </a:p>
      </dgm:t>
    </dgm:pt>
    <dgm:pt modelId="{701CB344-E76C-4405-9145-D242F9BEE58A}" type="sibTrans" cxnId="{7F2D1F80-92CB-47D1-B1C1-AA56BF70E5F7}">
      <dgm:prSet custT="1"/>
      <dgm:spPr/>
      <dgm:t>
        <a:bodyPr/>
        <a:lstStyle/>
        <a:p>
          <a:pPr algn="l"/>
          <a:r>
            <a:rPr lang="es-EC" sz="1400" b="1" dirty="0" smtClean="0">
              <a:solidFill>
                <a:schemeClr val="tx1"/>
              </a:solidFill>
            </a:rPr>
            <a:t>Las ciudades deben adaptarse a ellas, como en el caso de la tecnología</a:t>
          </a:r>
          <a:endParaRPr lang="es-EC" sz="1400" b="1" dirty="0">
            <a:solidFill>
              <a:schemeClr val="tx1"/>
            </a:solidFill>
          </a:endParaRPr>
        </a:p>
      </dgm:t>
    </dgm:pt>
    <dgm:pt modelId="{EFF76622-C461-43E0-9E8A-F25A8556365F}">
      <dgm:prSet phldrT="[Texto]" custT="1"/>
      <dgm:spPr/>
      <dgm:t>
        <a:bodyPr/>
        <a:lstStyle/>
        <a:p>
          <a:pPr algn="l"/>
          <a:r>
            <a:rPr lang="es-EC" sz="1100" b="1" dirty="0" smtClean="0">
              <a:solidFill>
                <a:schemeClr val="tx1"/>
              </a:solidFill>
            </a:rPr>
            <a:t>Atributos o características heredadas a través del tiempo; en nuestro caso los recursos naturales que poseen ambas ciudades son únicas en el mundo</a:t>
          </a:r>
          <a:endParaRPr lang="es-EC" sz="1100" dirty="0"/>
        </a:p>
      </dgm:t>
    </dgm:pt>
    <dgm:pt modelId="{139ECC6F-D3E2-4605-8638-1E85B2D71DC0}" type="parTrans" cxnId="{16A5A0FC-AB1F-4846-A571-5558D504A772}">
      <dgm:prSet/>
      <dgm:spPr/>
      <dgm:t>
        <a:bodyPr/>
        <a:lstStyle/>
        <a:p>
          <a:endParaRPr lang="es-EC"/>
        </a:p>
      </dgm:t>
    </dgm:pt>
    <dgm:pt modelId="{83B33443-F714-449F-A235-C65EB44F0CFC}" type="sibTrans" cxnId="{16A5A0FC-AB1F-4846-A571-5558D504A772}">
      <dgm:prSet/>
      <dgm:spPr/>
      <dgm:t>
        <a:bodyPr/>
        <a:lstStyle/>
        <a:p>
          <a:pPr algn="l"/>
          <a:r>
            <a:rPr lang="es-EC" dirty="0" smtClean="0">
              <a:solidFill>
                <a:schemeClr val="tx1"/>
              </a:solidFill>
            </a:rPr>
            <a:t>Por lo general se manejan estadísticas de visitas según temporadas y fechas festivas</a:t>
          </a:r>
          <a:endParaRPr lang="es-EC" dirty="0">
            <a:solidFill>
              <a:schemeClr val="tx1"/>
            </a:solidFill>
          </a:endParaRPr>
        </a:p>
      </dgm:t>
    </dgm:pt>
    <dgm:pt modelId="{E7CD73D6-CDBF-45A6-A40A-EFB359CCCDEF}">
      <dgm:prSet phldrT="[Texto]"/>
      <dgm:spPr/>
      <dgm:t>
        <a:bodyPr/>
        <a:lstStyle/>
        <a:p>
          <a:pPr algn="l"/>
          <a:r>
            <a:rPr lang="es-EC" b="1" dirty="0" smtClean="0">
              <a:solidFill>
                <a:schemeClr val="tx1"/>
              </a:solidFill>
            </a:rPr>
            <a:t>Serán los encargados de promocionar los destinos turísticos de ambas ciudades </a:t>
          </a:r>
          <a:endParaRPr lang="es-EC" b="1" dirty="0">
            <a:solidFill>
              <a:schemeClr val="tx1"/>
            </a:solidFill>
          </a:endParaRPr>
        </a:p>
      </dgm:t>
    </dgm:pt>
    <dgm:pt modelId="{303E1D7E-C391-4AC4-80AB-F1B00D72DA14}" type="parTrans" cxnId="{39DD49CF-26FB-4970-B130-1E36A9ED0E33}">
      <dgm:prSet/>
      <dgm:spPr/>
      <dgm:t>
        <a:bodyPr/>
        <a:lstStyle/>
        <a:p>
          <a:endParaRPr lang="es-EC"/>
        </a:p>
      </dgm:t>
    </dgm:pt>
    <dgm:pt modelId="{6BB0E808-3F37-402D-B74A-86AC04BDB01C}" type="sibTrans" cxnId="{39DD49CF-26FB-4970-B130-1E36A9ED0E33}">
      <dgm:prSet/>
      <dgm:spPr/>
      <dgm:t>
        <a:bodyPr/>
        <a:lstStyle/>
        <a:p>
          <a:r>
            <a:rPr lang="es-EC" b="1" dirty="0" smtClean="0">
              <a:solidFill>
                <a:schemeClr val="tx1"/>
              </a:solidFill>
            </a:rPr>
            <a:t>Son esenciales para que los establecimientos que ofrecen el servicio final sea de calidad</a:t>
          </a:r>
          <a:endParaRPr lang="es-EC" b="1" dirty="0">
            <a:solidFill>
              <a:schemeClr val="tx1"/>
            </a:solidFill>
          </a:endParaRPr>
        </a:p>
      </dgm:t>
    </dgm:pt>
    <dgm:pt modelId="{81FD0AE4-3F62-4772-938A-19C5FABA2D54}" type="pres">
      <dgm:prSet presAssocID="{FDA2F111-184F-454A-BDFA-5833438B2338}" presName="Name0" presStyleCnt="0">
        <dgm:presLayoutVars>
          <dgm:chMax/>
          <dgm:chPref/>
          <dgm:dir/>
          <dgm:animLvl val="lvl"/>
        </dgm:presLayoutVars>
      </dgm:prSet>
      <dgm:spPr/>
      <dgm:t>
        <a:bodyPr/>
        <a:lstStyle/>
        <a:p>
          <a:endParaRPr lang="es-EC"/>
        </a:p>
      </dgm:t>
    </dgm:pt>
    <dgm:pt modelId="{D54C096F-2162-4055-A817-66961527D768}" type="pres">
      <dgm:prSet presAssocID="{67DA397B-CB21-46B9-B6D8-016BABE36751}" presName="composite" presStyleCnt="0"/>
      <dgm:spPr/>
    </dgm:pt>
    <dgm:pt modelId="{601836FE-151C-4301-A78A-77730E6A5798}" type="pres">
      <dgm:prSet presAssocID="{67DA397B-CB21-46B9-B6D8-016BABE36751}" presName="Parent1" presStyleLbl="node1" presStyleIdx="0" presStyleCnt="6" custLinFactNeighborX="2381" custLinFactNeighborY="4397">
        <dgm:presLayoutVars>
          <dgm:chMax val="1"/>
          <dgm:chPref val="1"/>
          <dgm:bulletEnabled val="1"/>
        </dgm:presLayoutVars>
      </dgm:prSet>
      <dgm:spPr/>
      <dgm:t>
        <a:bodyPr/>
        <a:lstStyle/>
        <a:p>
          <a:endParaRPr lang="es-EC"/>
        </a:p>
      </dgm:t>
    </dgm:pt>
    <dgm:pt modelId="{9D6694AE-E43F-488D-B3BB-A1428B57E022}" type="pres">
      <dgm:prSet presAssocID="{67DA397B-CB21-46B9-B6D8-016BABE36751}" presName="Childtext1" presStyleLbl="revTx" presStyleIdx="0" presStyleCnt="3">
        <dgm:presLayoutVars>
          <dgm:chMax val="0"/>
          <dgm:chPref val="0"/>
          <dgm:bulletEnabled val="1"/>
        </dgm:presLayoutVars>
      </dgm:prSet>
      <dgm:spPr/>
      <dgm:t>
        <a:bodyPr/>
        <a:lstStyle/>
        <a:p>
          <a:endParaRPr lang="es-EC"/>
        </a:p>
      </dgm:t>
    </dgm:pt>
    <dgm:pt modelId="{3CCCF4C9-624C-4E30-AF18-AD7EA8F3E3C5}" type="pres">
      <dgm:prSet presAssocID="{67DA397B-CB21-46B9-B6D8-016BABE36751}" presName="BalanceSpacing" presStyleCnt="0"/>
      <dgm:spPr/>
    </dgm:pt>
    <dgm:pt modelId="{EB05E325-ACDF-40AC-9CFE-C14DF68A5173}" type="pres">
      <dgm:prSet presAssocID="{67DA397B-CB21-46B9-B6D8-016BABE36751}" presName="BalanceSpacing1" presStyleCnt="0"/>
      <dgm:spPr/>
    </dgm:pt>
    <dgm:pt modelId="{D2260362-23C7-4218-B165-5E86BE75F8A3}" type="pres">
      <dgm:prSet presAssocID="{701CB344-E76C-4405-9145-D242F9BEE58A}" presName="Accent1Text" presStyleLbl="node1" presStyleIdx="1" presStyleCnt="6" custScaleX="114619" custLinFactNeighborX="-729" custLinFactNeighborY="4397"/>
      <dgm:spPr/>
      <dgm:t>
        <a:bodyPr/>
        <a:lstStyle/>
        <a:p>
          <a:endParaRPr lang="es-EC"/>
        </a:p>
      </dgm:t>
    </dgm:pt>
    <dgm:pt modelId="{833B93F6-6CC4-476E-B685-3CEA13F01FD9}" type="pres">
      <dgm:prSet presAssocID="{701CB344-E76C-4405-9145-D242F9BEE58A}" presName="spaceBetweenRectangles" presStyleCnt="0"/>
      <dgm:spPr/>
    </dgm:pt>
    <dgm:pt modelId="{EF26B75A-DA86-43A7-AD01-DEFE5D196481}" type="pres">
      <dgm:prSet presAssocID="{EFF76622-C461-43E0-9E8A-F25A8556365F}" presName="composite" presStyleCnt="0"/>
      <dgm:spPr/>
    </dgm:pt>
    <dgm:pt modelId="{4542C705-5C56-4F74-BE2B-4909740E65B3}" type="pres">
      <dgm:prSet presAssocID="{EFF76622-C461-43E0-9E8A-F25A8556365F}" presName="Parent1" presStyleLbl="node1" presStyleIdx="2" presStyleCnt="6" custScaleX="109079">
        <dgm:presLayoutVars>
          <dgm:chMax val="1"/>
          <dgm:chPref val="1"/>
          <dgm:bulletEnabled val="1"/>
        </dgm:presLayoutVars>
      </dgm:prSet>
      <dgm:spPr/>
      <dgm:t>
        <a:bodyPr/>
        <a:lstStyle/>
        <a:p>
          <a:endParaRPr lang="es-EC"/>
        </a:p>
      </dgm:t>
    </dgm:pt>
    <dgm:pt modelId="{6C606F1E-8CE4-4087-97D3-4729CA2CD124}" type="pres">
      <dgm:prSet presAssocID="{EFF76622-C461-43E0-9E8A-F25A8556365F}" presName="Childtext1" presStyleLbl="revTx" presStyleIdx="1" presStyleCnt="3">
        <dgm:presLayoutVars>
          <dgm:chMax val="0"/>
          <dgm:chPref val="0"/>
          <dgm:bulletEnabled val="1"/>
        </dgm:presLayoutVars>
      </dgm:prSet>
      <dgm:spPr/>
      <dgm:t>
        <a:bodyPr/>
        <a:lstStyle/>
        <a:p>
          <a:endParaRPr lang="es-EC"/>
        </a:p>
      </dgm:t>
    </dgm:pt>
    <dgm:pt modelId="{08C51B9D-438E-4399-B97D-3E3C6BC0E3B5}" type="pres">
      <dgm:prSet presAssocID="{EFF76622-C461-43E0-9E8A-F25A8556365F}" presName="BalanceSpacing" presStyleCnt="0"/>
      <dgm:spPr/>
    </dgm:pt>
    <dgm:pt modelId="{5AB63221-2E87-4B0A-93D7-DA33C5472543}" type="pres">
      <dgm:prSet presAssocID="{EFF76622-C461-43E0-9E8A-F25A8556365F}" presName="BalanceSpacing1" presStyleCnt="0"/>
      <dgm:spPr/>
    </dgm:pt>
    <dgm:pt modelId="{245D3F6D-A4EE-489E-A437-382777B9F44B}" type="pres">
      <dgm:prSet presAssocID="{83B33443-F714-449F-A235-C65EB44F0CFC}" presName="Accent1Text" presStyleLbl="node1" presStyleIdx="3" presStyleCnt="6"/>
      <dgm:spPr/>
      <dgm:t>
        <a:bodyPr/>
        <a:lstStyle/>
        <a:p>
          <a:endParaRPr lang="es-EC"/>
        </a:p>
      </dgm:t>
    </dgm:pt>
    <dgm:pt modelId="{0B811E08-A3BE-4537-9131-4D384B613421}" type="pres">
      <dgm:prSet presAssocID="{83B33443-F714-449F-A235-C65EB44F0CFC}" presName="spaceBetweenRectangles" presStyleCnt="0"/>
      <dgm:spPr/>
    </dgm:pt>
    <dgm:pt modelId="{25B702AB-D518-4BE0-BCE5-A222F2C554B5}" type="pres">
      <dgm:prSet presAssocID="{E7CD73D6-CDBF-45A6-A40A-EFB359CCCDEF}" presName="composite" presStyleCnt="0"/>
      <dgm:spPr/>
    </dgm:pt>
    <dgm:pt modelId="{F15A8614-157C-47FE-80D4-27535AB0D986}" type="pres">
      <dgm:prSet presAssocID="{E7CD73D6-CDBF-45A6-A40A-EFB359CCCDEF}" presName="Parent1" presStyleLbl="node1" presStyleIdx="4" presStyleCnt="6">
        <dgm:presLayoutVars>
          <dgm:chMax val="1"/>
          <dgm:chPref val="1"/>
          <dgm:bulletEnabled val="1"/>
        </dgm:presLayoutVars>
      </dgm:prSet>
      <dgm:spPr/>
      <dgm:t>
        <a:bodyPr/>
        <a:lstStyle/>
        <a:p>
          <a:endParaRPr lang="es-EC"/>
        </a:p>
      </dgm:t>
    </dgm:pt>
    <dgm:pt modelId="{8C2BD2BC-E299-4A33-ABE4-457DAC2F3431}" type="pres">
      <dgm:prSet presAssocID="{E7CD73D6-CDBF-45A6-A40A-EFB359CCCDEF}" presName="Childtext1" presStyleLbl="revTx" presStyleIdx="2" presStyleCnt="3">
        <dgm:presLayoutVars>
          <dgm:chMax val="0"/>
          <dgm:chPref val="0"/>
          <dgm:bulletEnabled val="1"/>
        </dgm:presLayoutVars>
      </dgm:prSet>
      <dgm:spPr/>
      <dgm:t>
        <a:bodyPr/>
        <a:lstStyle/>
        <a:p>
          <a:endParaRPr lang="es-EC"/>
        </a:p>
      </dgm:t>
    </dgm:pt>
    <dgm:pt modelId="{8AE476E6-DDCA-4259-BC3C-7F782BF0B737}" type="pres">
      <dgm:prSet presAssocID="{E7CD73D6-CDBF-45A6-A40A-EFB359CCCDEF}" presName="BalanceSpacing" presStyleCnt="0"/>
      <dgm:spPr/>
    </dgm:pt>
    <dgm:pt modelId="{B11F33F6-1C61-47C6-80A8-A7DFCA5888D5}" type="pres">
      <dgm:prSet presAssocID="{E7CD73D6-CDBF-45A6-A40A-EFB359CCCDEF}" presName="BalanceSpacing1" presStyleCnt="0"/>
      <dgm:spPr/>
    </dgm:pt>
    <dgm:pt modelId="{6C4F8491-716A-475B-A5AB-C02F9423134E}" type="pres">
      <dgm:prSet presAssocID="{6BB0E808-3F37-402D-B74A-86AC04BDB01C}" presName="Accent1Text" presStyleLbl="node1" presStyleIdx="5" presStyleCnt="6"/>
      <dgm:spPr/>
      <dgm:t>
        <a:bodyPr/>
        <a:lstStyle/>
        <a:p>
          <a:endParaRPr lang="es-EC"/>
        </a:p>
      </dgm:t>
    </dgm:pt>
  </dgm:ptLst>
  <dgm:cxnLst>
    <dgm:cxn modelId="{7F2D1F80-92CB-47D1-B1C1-AA56BF70E5F7}" srcId="{FDA2F111-184F-454A-BDFA-5833438B2338}" destId="{67DA397B-CB21-46B9-B6D8-016BABE36751}" srcOrd="0" destOrd="0" parTransId="{D5B98582-7A84-43D2-B16E-92C19BF2696B}" sibTransId="{701CB344-E76C-4405-9145-D242F9BEE58A}"/>
    <dgm:cxn modelId="{13549522-0438-40D5-8949-3A9DEED58B23}" type="presOf" srcId="{E7CD73D6-CDBF-45A6-A40A-EFB359CCCDEF}" destId="{F15A8614-157C-47FE-80D4-27535AB0D986}" srcOrd="0" destOrd="0" presId="urn:microsoft.com/office/officeart/2008/layout/AlternatingHexagons"/>
    <dgm:cxn modelId="{F6ECEE2E-B9A5-4D85-B9C7-1B6E6C803289}" type="presOf" srcId="{67DA397B-CB21-46B9-B6D8-016BABE36751}" destId="{601836FE-151C-4301-A78A-77730E6A5798}" srcOrd="0" destOrd="0" presId="urn:microsoft.com/office/officeart/2008/layout/AlternatingHexagons"/>
    <dgm:cxn modelId="{544D4225-A92B-4244-885B-812BE034C9D9}" type="presOf" srcId="{83B33443-F714-449F-A235-C65EB44F0CFC}" destId="{245D3F6D-A4EE-489E-A437-382777B9F44B}" srcOrd="0" destOrd="0" presId="urn:microsoft.com/office/officeart/2008/layout/AlternatingHexagons"/>
    <dgm:cxn modelId="{39DD49CF-26FB-4970-B130-1E36A9ED0E33}" srcId="{FDA2F111-184F-454A-BDFA-5833438B2338}" destId="{E7CD73D6-CDBF-45A6-A40A-EFB359CCCDEF}" srcOrd="2" destOrd="0" parTransId="{303E1D7E-C391-4AC4-80AB-F1B00D72DA14}" sibTransId="{6BB0E808-3F37-402D-B74A-86AC04BDB01C}"/>
    <dgm:cxn modelId="{99E46ED7-6772-400D-A2BC-66A038CD4F12}" type="presOf" srcId="{FDA2F111-184F-454A-BDFA-5833438B2338}" destId="{81FD0AE4-3F62-4772-938A-19C5FABA2D54}" srcOrd="0" destOrd="0" presId="urn:microsoft.com/office/officeart/2008/layout/AlternatingHexagons"/>
    <dgm:cxn modelId="{16A5A0FC-AB1F-4846-A571-5558D504A772}" srcId="{FDA2F111-184F-454A-BDFA-5833438B2338}" destId="{EFF76622-C461-43E0-9E8A-F25A8556365F}" srcOrd="1" destOrd="0" parTransId="{139ECC6F-D3E2-4605-8638-1E85B2D71DC0}" sibTransId="{83B33443-F714-449F-A235-C65EB44F0CFC}"/>
    <dgm:cxn modelId="{7EECAC5D-D241-4B2F-A989-F2D123873898}" type="presOf" srcId="{701CB344-E76C-4405-9145-D242F9BEE58A}" destId="{D2260362-23C7-4218-B165-5E86BE75F8A3}" srcOrd="0" destOrd="0" presId="urn:microsoft.com/office/officeart/2008/layout/AlternatingHexagons"/>
    <dgm:cxn modelId="{4292D8C1-C6E3-433E-BC02-8D2692A4808A}" type="presOf" srcId="{EFF76622-C461-43E0-9E8A-F25A8556365F}" destId="{4542C705-5C56-4F74-BE2B-4909740E65B3}" srcOrd="0" destOrd="0" presId="urn:microsoft.com/office/officeart/2008/layout/AlternatingHexagons"/>
    <dgm:cxn modelId="{2E6C1918-5CC8-4AAA-9270-A989450BAE64}" type="presOf" srcId="{6BB0E808-3F37-402D-B74A-86AC04BDB01C}" destId="{6C4F8491-716A-475B-A5AB-C02F9423134E}" srcOrd="0" destOrd="0" presId="urn:microsoft.com/office/officeart/2008/layout/AlternatingHexagons"/>
    <dgm:cxn modelId="{F5910233-3F1B-4EF7-9454-241F6F935DFD}" type="presParOf" srcId="{81FD0AE4-3F62-4772-938A-19C5FABA2D54}" destId="{D54C096F-2162-4055-A817-66961527D768}" srcOrd="0" destOrd="0" presId="urn:microsoft.com/office/officeart/2008/layout/AlternatingHexagons"/>
    <dgm:cxn modelId="{5DA00C8B-1498-4AFB-AD35-E9FDEC5A5327}" type="presParOf" srcId="{D54C096F-2162-4055-A817-66961527D768}" destId="{601836FE-151C-4301-A78A-77730E6A5798}" srcOrd="0" destOrd="0" presId="urn:microsoft.com/office/officeart/2008/layout/AlternatingHexagons"/>
    <dgm:cxn modelId="{25BEE2B9-11CD-476A-9DB9-B98E4968CD6F}" type="presParOf" srcId="{D54C096F-2162-4055-A817-66961527D768}" destId="{9D6694AE-E43F-488D-B3BB-A1428B57E022}" srcOrd="1" destOrd="0" presId="urn:microsoft.com/office/officeart/2008/layout/AlternatingHexagons"/>
    <dgm:cxn modelId="{8BD45E56-8316-4575-8DF2-A4BF9FD81A8B}" type="presParOf" srcId="{D54C096F-2162-4055-A817-66961527D768}" destId="{3CCCF4C9-624C-4E30-AF18-AD7EA8F3E3C5}" srcOrd="2" destOrd="0" presId="urn:microsoft.com/office/officeart/2008/layout/AlternatingHexagons"/>
    <dgm:cxn modelId="{18C4A785-E2EA-4C3B-80BA-F1DA4B98773E}" type="presParOf" srcId="{D54C096F-2162-4055-A817-66961527D768}" destId="{EB05E325-ACDF-40AC-9CFE-C14DF68A5173}" srcOrd="3" destOrd="0" presId="urn:microsoft.com/office/officeart/2008/layout/AlternatingHexagons"/>
    <dgm:cxn modelId="{0CEBD772-CC3C-4396-B305-D452E20FCBAA}" type="presParOf" srcId="{D54C096F-2162-4055-A817-66961527D768}" destId="{D2260362-23C7-4218-B165-5E86BE75F8A3}" srcOrd="4" destOrd="0" presId="urn:microsoft.com/office/officeart/2008/layout/AlternatingHexagons"/>
    <dgm:cxn modelId="{807F0900-BCC5-4879-B60F-3E2E2AD2286E}" type="presParOf" srcId="{81FD0AE4-3F62-4772-938A-19C5FABA2D54}" destId="{833B93F6-6CC4-476E-B685-3CEA13F01FD9}" srcOrd="1" destOrd="0" presId="urn:microsoft.com/office/officeart/2008/layout/AlternatingHexagons"/>
    <dgm:cxn modelId="{57126F0D-083B-49C3-AB1C-F62408F1E909}" type="presParOf" srcId="{81FD0AE4-3F62-4772-938A-19C5FABA2D54}" destId="{EF26B75A-DA86-43A7-AD01-DEFE5D196481}" srcOrd="2" destOrd="0" presId="urn:microsoft.com/office/officeart/2008/layout/AlternatingHexagons"/>
    <dgm:cxn modelId="{8B4ADAB7-DE68-4022-A3D3-622CBA6AC9DC}" type="presParOf" srcId="{EF26B75A-DA86-43A7-AD01-DEFE5D196481}" destId="{4542C705-5C56-4F74-BE2B-4909740E65B3}" srcOrd="0" destOrd="0" presId="urn:microsoft.com/office/officeart/2008/layout/AlternatingHexagons"/>
    <dgm:cxn modelId="{9484CAD8-1116-479A-95AB-AC809CEC1B71}" type="presParOf" srcId="{EF26B75A-DA86-43A7-AD01-DEFE5D196481}" destId="{6C606F1E-8CE4-4087-97D3-4729CA2CD124}" srcOrd="1" destOrd="0" presId="urn:microsoft.com/office/officeart/2008/layout/AlternatingHexagons"/>
    <dgm:cxn modelId="{9949AE4D-42B5-4F85-AB47-0EC816FF7687}" type="presParOf" srcId="{EF26B75A-DA86-43A7-AD01-DEFE5D196481}" destId="{08C51B9D-438E-4399-B97D-3E3C6BC0E3B5}" srcOrd="2" destOrd="0" presId="urn:microsoft.com/office/officeart/2008/layout/AlternatingHexagons"/>
    <dgm:cxn modelId="{39D8727F-E764-4249-9D18-BDFB9DA31CA3}" type="presParOf" srcId="{EF26B75A-DA86-43A7-AD01-DEFE5D196481}" destId="{5AB63221-2E87-4B0A-93D7-DA33C5472543}" srcOrd="3" destOrd="0" presId="urn:microsoft.com/office/officeart/2008/layout/AlternatingHexagons"/>
    <dgm:cxn modelId="{66B2225F-8FB0-4EB6-A20A-C26F52A1B72A}" type="presParOf" srcId="{EF26B75A-DA86-43A7-AD01-DEFE5D196481}" destId="{245D3F6D-A4EE-489E-A437-382777B9F44B}" srcOrd="4" destOrd="0" presId="urn:microsoft.com/office/officeart/2008/layout/AlternatingHexagons"/>
    <dgm:cxn modelId="{BA0D0C1C-C77B-4417-89E9-17F7DDFA763D}" type="presParOf" srcId="{81FD0AE4-3F62-4772-938A-19C5FABA2D54}" destId="{0B811E08-A3BE-4537-9131-4D384B613421}" srcOrd="3" destOrd="0" presId="urn:microsoft.com/office/officeart/2008/layout/AlternatingHexagons"/>
    <dgm:cxn modelId="{B6D66E65-7F19-49F5-9E35-345D8DA81725}" type="presParOf" srcId="{81FD0AE4-3F62-4772-938A-19C5FABA2D54}" destId="{25B702AB-D518-4BE0-BCE5-A222F2C554B5}" srcOrd="4" destOrd="0" presId="urn:microsoft.com/office/officeart/2008/layout/AlternatingHexagons"/>
    <dgm:cxn modelId="{65C4FDDA-CA05-4A39-9A85-0200B05F9F51}" type="presParOf" srcId="{25B702AB-D518-4BE0-BCE5-A222F2C554B5}" destId="{F15A8614-157C-47FE-80D4-27535AB0D986}" srcOrd="0" destOrd="0" presId="urn:microsoft.com/office/officeart/2008/layout/AlternatingHexagons"/>
    <dgm:cxn modelId="{FC949FAC-8224-4794-80E1-EE01C9409D87}" type="presParOf" srcId="{25B702AB-D518-4BE0-BCE5-A222F2C554B5}" destId="{8C2BD2BC-E299-4A33-ABE4-457DAC2F3431}" srcOrd="1" destOrd="0" presId="urn:microsoft.com/office/officeart/2008/layout/AlternatingHexagons"/>
    <dgm:cxn modelId="{FC306952-70E9-42CF-B925-297A874E3A65}" type="presParOf" srcId="{25B702AB-D518-4BE0-BCE5-A222F2C554B5}" destId="{8AE476E6-DDCA-4259-BC3C-7F782BF0B737}" srcOrd="2" destOrd="0" presId="urn:microsoft.com/office/officeart/2008/layout/AlternatingHexagons"/>
    <dgm:cxn modelId="{010221BB-8CBC-439C-AFEF-DCBDB8970F14}" type="presParOf" srcId="{25B702AB-D518-4BE0-BCE5-A222F2C554B5}" destId="{B11F33F6-1C61-47C6-80A8-A7DFCA5888D5}" srcOrd="3" destOrd="0" presId="urn:microsoft.com/office/officeart/2008/layout/AlternatingHexagons"/>
    <dgm:cxn modelId="{18C29DEC-51F5-4BB9-B2AB-60F343B2017C}" type="presParOf" srcId="{25B702AB-D518-4BE0-BCE5-A222F2C554B5}" destId="{6C4F8491-716A-475B-A5AB-C02F9423134E}"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FB132E6-2829-4B6C-9B05-699127B98D69}" type="doc">
      <dgm:prSet loTypeId="urn:microsoft.com/office/officeart/2008/layout/PictureStrips" loCatId="list" qsTypeId="urn:microsoft.com/office/officeart/2005/8/quickstyle/simple3" qsCatId="simple" csTypeId="urn:microsoft.com/office/officeart/2005/8/colors/colorful5" csCatId="colorful" phldr="1"/>
      <dgm:spPr/>
    </dgm:pt>
    <dgm:pt modelId="{E138A3FA-4647-4201-9CA8-A58D06659C6E}">
      <dgm:prSet phldrT="[Texto]"/>
      <dgm:spPr/>
      <dgm:t>
        <a:bodyPr/>
        <a:lstStyle/>
        <a:p>
          <a:r>
            <a:rPr lang="es-EC" dirty="0" smtClean="0"/>
            <a:t>Concretar los encadenamientos productivos a través de la firma de documentos donde se estipule las condiciones de funcionamiento, los beneficios a obtener y las cláusulas de negociación entre los establecimientos que la conforman.</a:t>
          </a:r>
          <a:endParaRPr lang="es-EC" dirty="0"/>
        </a:p>
      </dgm:t>
    </dgm:pt>
    <dgm:pt modelId="{F7E4A3AD-4AA9-4423-9AE2-27CA3B297738}" type="parTrans" cxnId="{8B2221B0-4568-4B91-8D35-1196D6CAD34A}">
      <dgm:prSet/>
      <dgm:spPr/>
      <dgm:t>
        <a:bodyPr/>
        <a:lstStyle/>
        <a:p>
          <a:endParaRPr lang="es-EC"/>
        </a:p>
      </dgm:t>
    </dgm:pt>
    <dgm:pt modelId="{60318D98-F8C8-4C5F-9126-735AAD4E810E}" type="sibTrans" cxnId="{8B2221B0-4568-4B91-8D35-1196D6CAD34A}">
      <dgm:prSet/>
      <dgm:spPr/>
      <dgm:t>
        <a:bodyPr/>
        <a:lstStyle/>
        <a:p>
          <a:endParaRPr lang="es-EC"/>
        </a:p>
      </dgm:t>
    </dgm:pt>
    <dgm:pt modelId="{5C798EDD-240E-4113-8736-F5B9B8D72622}">
      <dgm:prSet/>
      <dgm:spPr/>
      <dgm:t>
        <a:bodyPr/>
        <a:lstStyle/>
        <a:p>
          <a:r>
            <a:rPr lang="es-EC" dirty="0" smtClean="0"/>
            <a:t>Los establecimientos deben realizar inversiones de acuerdo a los avances en la tecnología, en innovación e infraestructura para incrementar la satisfacción en el cliente.</a:t>
          </a:r>
          <a:endParaRPr lang="es-EC" dirty="0"/>
        </a:p>
      </dgm:t>
    </dgm:pt>
    <dgm:pt modelId="{88CF09A6-84A6-472F-93F0-8FD4C0EE7DE4}" type="parTrans" cxnId="{EB9085E1-0C16-47F6-816B-6B31D11301A8}">
      <dgm:prSet/>
      <dgm:spPr/>
      <dgm:t>
        <a:bodyPr/>
        <a:lstStyle/>
        <a:p>
          <a:endParaRPr lang="es-EC"/>
        </a:p>
      </dgm:t>
    </dgm:pt>
    <dgm:pt modelId="{929E900D-920A-4C5E-87F2-2C017238B32B}" type="sibTrans" cxnId="{EB9085E1-0C16-47F6-816B-6B31D11301A8}">
      <dgm:prSet/>
      <dgm:spPr/>
      <dgm:t>
        <a:bodyPr/>
        <a:lstStyle/>
        <a:p>
          <a:endParaRPr lang="es-EC"/>
        </a:p>
      </dgm:t>
    </dgm:pt>
    <dgm:pt modelId="{A2B184CB-E018-4129-977E-67BAA227A484}">
      <dgm:prSet/>
      <dgm:spPr/>
      <dgm:t>
        <a:bodyPr/>
        <a:lstStyle/>
        <a:p>
          <a:r>
            <a:rPr lang="es-EC" dirty="0" smtClean="0"/>
            <a:t>Mantener las relaciones entre proveedores y productores de servicio para expandir la dinamización de la economía incluso con las ciudades cercanas a Baños y el Puyo.</a:t>
          </a:r>
          <a:endParaRPr lang="es-EC" dirty="0"/>
        </a:p>
      </dgm:t>
    </dgm:pt>
    <dgm:pt modelId="{1AB07E3D-C3A3-4CC7-991A-41CE4A2875B3}" type="parTrans" cxnId="{B88B2D5D-2976-4D1C-BB60-6A8BC2C49240}">
      <dgm:prSet/>
      <dgm:spPr/>
      <dgm:t>
        <a:bodyPr/>
        <a:lstStyle/>
        <a:p>
          <a:endParaRPr lang="es-EC"/>
        </a:p>
      </dgm:t>
    </dgm:pt>
    <dgm:pt modelId="{B71DA06A-E9A4-4CAB-A819-513EAC8990E5}" type="sibTrans" cxnId="{B88B2D5D-2976-4D1C-BB60-6A8BC2C49240}">
      <dgm:prSet/>
      <dgm:spPr/>
      <dgm:t>
        <a:bodyPr/>
        <a:lstStyle/>
        <a:p>
          <a:endParaRPr lang="es-EC"/>
        </a:p>
      </dgm:t>
    </dgm:pt>
    <dgm:pt modelId="{762E95BC-E699-457C-8AB5-8303DE3CC660}">
      <dgm:prSet/>
      <dgm:spPr/>
      <dgm:t>
        <a:bodyPr/>
        <a:lstStyle/>
        <a:p>
          <a:r>
            <a:rPr lang="es-EC" dirty="0" smtClean="0"/>
            <a:t>Para ejecutar el modelo de encadenamiento productivo propuesto, se debe tener un grupo de establecimientos comprometidos y capacitados donde su único objetivo sea el desarrollo grupal. </a:t>
          </a:r>
          <a:endParaRPr lang="es-EC" dirty="0"/>
        </a:p>
      </dgm:t>
    </dgm:pt>
    <dgm:pt modelId="{43091759-A92D-4765-AE25-08EB67671883}" type="parTrans" cxnId="{910A98B9-9D5C-480F-9776-236E5B8137D1}">
      <dgm:prSet/>
      <dgm:spPr/>
      <dgm:t>
        <a:bodyPr/>
        <a:lstStyle/>
        <a:p>
          <a:endParaRPr lang="es-EC"/>
        </a:p>
      </dgm:t>
    </dgm:pt>
    <dgm:pt modelId="{B9F52FC4-96DE-40F2-B041-94BFC44324A6}" type="sibTrans" cxnId="{910A98B9-9D5C-480F-9776-236E5B8137D1}">
      <dgm:prSet/>
      <dgm:spPr/>
      <dgm:t>
        <a:bodyPr/>
        <a:lstStyle/>
        <a:p>
          <a:endParaRPr lang="es-EC"/>
        </a:p>
      </dgm:t>
    </dgm:pt>
    <dgm:pt modelId="{7E3DBF5F-BAD8-456C-8093-2A8DF23FD477}">
      <dgm:prSet/>
      <dgm:spPr/>
      <dgm:t>
        <a:bodyPr/>
        <a:lstStyle/>
        <a:p>
          <a:r>
            <a:rPr lang="es-EC" dirty="0" smtClean="0"/>
            <a:t>Difundir información relevante acerca de los encadenamientos productivos y capacitar a los dueños de los establecimientos para atraer a mayor número de pymes a un encadenamiento formal.</a:t>
          </a:r>
          <a:endParaRPr lang="es-EC" dirty="0"/>
        </a:p>
      </dgm:t>
    </dgm:pt>
    <dgm:pt modelId="{069EEF3C-8444-4515-9550-1B9F6E8D2B78}" type="parTrans" cxnId="{EF4CEAB3-F894-457A-A6DA-503FA0EE031A}">
      <dgm:prSet/>
      <dgm:spPr/>
      <dgm:t>
        <a:bodyPr/>
        <a:lstStyle/>
        <a:p>
          <a:endParaRPr lang="es-EC"/>
        </a:p>
      </dgm:t>
    </dgm:pt>
    <dgm:pt modelId="{0AAC39FA-4058-45B7-A5FC-6561451C4480}" type="sibTrans" cxnId="{EF4CEAB3-F894-457A-A6DA-503FA0EE031A}">
      <dgm:prSet/>
      <dgm:spPr/>
      <dgm:t>
        <a:bodyPr/>
        <a:lstStyle/>
        <a:p>
          <a:endParaRPr lang="es-EC"/>
        </a:p>
      </dgm:t>
    </dgm:pt>
    <dgm:pt modelId="{48FC145E-BD03-4741-ADD0-C47DDF028E26}">
      <dgm:prSet/>
      <dgm:spPr/>
      <dgm:t>
        <a:bodyPr/>
        <a:lstStyle/>
        <a:p>
          <a:r>
            <a:rPr lang="es-EC" dirty="0" smtClean="0"/>
            <a:t>Realizar una página web, que serán administrados por los GAD´S de cada ciudad, en la cual puedan dar a conocer el funcionamiento de los encadenamientos, sus beneficios, y cuáles son las condiciones para formar parte de ellos.</a:t>
          </a:r>
          <a:endParaRPr lang="es-EC" dirty="0"/>
        </a:p>
      </dgm:t>
    </dgm:pt>
    <dgm:pt modelId="{81E63BAB-9654-4A3F-AD1A-14193D72BA63}" type="parTrans" cxnId="{651B7CFB-0090-4ADD-B8B0-B231BBFDE47D}">
      <dgm:prSet/>
      <dgm:spPr/>
      <dgm:t>
        <a:bodyPr/>
        <a:lstStyle/>
        <a:p>
          <a:endParaRPr lang="es-EC"/>
        </a:p>
      </dgm:t>
    </dgm:pt>
    <dgm:pt modelId="{1E0F786F-A9C4-485C-95AD-2D1E5451C1DC}" type="sibTrans" cxnId="{651B7CFB-0090-4ADD-B8B0-B231BBFDE47D}">
      <dgm:prSet/>
      <dgm:spPr/>
      <dgm:t>
        <a:bodyPr/>
        <a:lstStyle/>
        <a:p>
          <a:endParaRPr lang="es-EC"/>
        </a:p>
      </dgm:t>
    </dgm:pt>
    <dgm:pt modelId="{9321AFF9-5B23-4F8A-A969-CE55DF7E1142}" type="pres">
      <dgm:prSet presAssocID="{2FB132E6-2829-4B6C-9B05-699127B98D69}" presName="Name0" presStyleCnt="0">
        <dgm:presLayoutVars>
          <dgm:dir/>
          <dgm:resizeHandles val="exact"/>
        </dgm:presLayoutVars>
      </dgm:prSet>
      <dgm:spPr/>
    </dgm:pt>
    <dgm:pt modelId="{497FDC6C-B35F-4F97-8C6A-4E20FC427E78}" type="pres">
      <dgm:prSet presAssocID="{E138A3FA-4647-4201-9CA8-A58D06659C6E}" presName="composite" presStyleCnt="0"/>
      <dgm:spPr/>
    </dgm:pt>
    <dgm:pt modelId="{E68A6A55-F05F-4E4D-B6C4-C7BEF091540A}" type="pres">
      <dgm:prSet presAssocID="{E138A3FA-4647-4201-9CA8-A58D06659C6E}" presName="rect1" presStyleLbl="trAlignAcc1" presStyleIdx="0" presStyleCnt="6">
        <dgm:presLayoutVars>
          <dgm:bulletEnabled val="1"/>
        </dgm:presLayoutVars>
      </dgm:prSet>
      <dgm:spPr/>
      <dgm:t>
        <a:bodyPr/>
        <a:lstStyle/>
        <a:p>
          <a:endParaRPr lang="es-EC"/>
        </a:p>
      </dgm:t>
    </dgm:pt>
    <dgm:pt modelId="{4EFEE792-7BF9-4BEF-AEFB-D375EF0EF9DC}" type="pres">
      <dgm:prSet presAssocID="{E138A3FA-4647-4201-9CA8-A58D06659C6E}" presName="rect2" presStyleLbl="fgImgPlace1" presStyleIdx="0" presStyleCnt="6"/>
      <dgm:spPr>
        <a:blipFill rotWithShape="1">
          <a:blip xmlns:r="http://schemas.openxmlformats.org/officeDocument/2006/relationships" r:embed="rId1"/>
          <a:stretch>
            <a:fillRect/>
          </a:stretch>
        </a:blipFill>
      </dgm:spPr>
    </dgm:pt>
    <dgm:pt modelId="{F2B7D493-824C-4C9F-9FDB-C41FE466EC3B}" type="pres">
      <dgm:prSet presAssocID="{60318D98-F8C8-4C5F-9126-735AAD4E810E}" presName="sibTrans" presStyleCnt="0"/>
      <dgm:spPr/>
    </dgm:pt>
    <dgm:pt modelId="{C7A064C9-BF84-415E-8889-CFCFA79BA462}" type="pres">
      <dgm:prSet presAssocID="{5C798EDD-240E-4113-8736-F5B9B8D72622}" presName="composite" presStyleCnt="0"/>
      <dgm:spPr/>
    </dgm:pt>
    <dgm:pt modelId="{13820FE9-2519-45D0-A28A-59423C27A1FC}" type="pres">
      <dgm:prSet presAssocID="{5C798EDD-240E-4113-8736-F5B9B8D72622}" presName="rect1" presStyleLbl="trAlignAcc1" presStyleIdx="1" presStyleCnt="6">
        <dgm:presLayoutVars>
          <dgm:bulletEnabled val="1"/>
        </dgm:presLayoutVars>
      </dgm:prSet>
      <dgm:spPr/>
      <dgm:t>
        <a:bodyPr/>
        <a:lstStyle/>
        <a:p>
          <a:endParaRPr lang="es-EC"/>
        </a:p>
      </dgm:t>
    </dgm:pt>
    <dgm:pt modelId="{CBF99583-B7BB-410D-B5BF-72B49EAE9DFD}" type="pres">
      <dgm:prSet presAssocID="{5C798EDD-240E-4113-8736-F5B9B8D72622}" presName="rect2" presStyleLbl="fgImgPlace1" presStyleIdx="1" presStyleCnt="6"/>
      <dgm:spPr>
        <a:blipFill rotWithShape="1">
          <a:blip xmlns:r="http://schemas.openxmlformats.org/officeDocument/2006/relationships" r:embed="rId2"/>
          <a:stretch>
            <a:fillRect/>
          </a:stretch>
        </a:blipFill>
      </dgm:spPr>
    </dgm:pt>
    <dgm:pt modelId="{DE86C0AF-3171-4AD8-A58E-97CCC92A9E10}" type="pres">
      <dgm:prSet presAssocID="{929E900D-920A-4C5E-87F2-2C017238B32B}" presName="sibTrans" presStyleCnt="0"/>
      <dgm:spPr/>
    </dgm:pt>
    <dgm:pt modelId="{6B022981-1049-4D00-95B9-EFFD4F2A180F}" type="pres">
      <dgm:prSet presAssocID="{A2B184CB-E018-4129-977E-67BAA227A484}" presName="composite" presStyleCnt="0"/>
      <dgm:spPr/>
    </dgm:pt>
    <dgm:pt modelId="{3C17F67C-1BEB-4864-A250-79A763DAB182}" type="pres">
      <dgm:prSet presAssocID="{A2B184CB-E018-4129-977E-67BAA227A484}" presName="rect1" presStyleLbl="trAlignAcc1" presStyleIdx="2" presStyleCnt="6">
        <dgm:presLayoutVars>
          <dgm:bulletEnabled val="1"/>
        </dgm:presLayoutVars>
      </dgm:prSet>
      <dgm:spPr/>
      <dgm:t>
        <a:bodyPr/>
        <a:lstStyle/>
        <a:p>
          <a:endParaRPr lang="es-EC"/>
        </a:p>
      </dgm:t>
    </dgm:pt>
    <dgm:pt modelId="{45EA6FCC-B0B4-4D08-90DB-5A4097E45267}" type="pres">
      <dgm:prSet presAssocID="{A2B184CB-E018-4129-977E-67BAA227A484}" presName="rect2" presStyleLbl="fgImgPlace1" presStyleIdx="2" presStyleCnt="6" custLinFactNeighborY="2723"/>
      <dgm:spPr>
        <a:blipFill rotWithShape="1">
          <a:blip xmlns:r="http://schemas.openxmlformats.org/officeDocument/2006/relationships" r:embed="rId3"/>
          <a:stretch>
            <a:fillRect/>
          </a:stretch>
        </a:blipFill>
      </dgm:spPr>
    </dgm:pt>
    <dgm:pt modelId="{00B4474E-DA82-42AE-B9CB-68C008AAC172}" type="pres">
      <dgm:prSet presAssocID="{B71DA06A-E9A4-4CAB-A819-513EAC8990E5}" presName="sibTrans" presStyleCnt="0"/>
      <dgm:spPr/>
    </dgm:pt>
    <dgm:pt modelId="{B235FA65-59CF-457A-B8B6-419803C49273}" type="pres">
      <dgm:prSet presAssocID="{762E95BC-E699-457C-8AB5-8303DE3CC660}" presName="composite" presStyleCnt="0"/>
      <dgm:spPr/>
    </dgm:pt>
    <dgm:pt modelId="{D50F30FE-DBB9-488F-8420-2C67B07D4F25}" type="pres">
      <dgm:prSet presAssocID="{762E95BC-E699-457C-8AB5-8303DE3CC660}" presName="rect1" presStyleLbl="trAlignAcc1" presStyleIdx="3" presStyleCnt="6">
        <dgm:presLayoutVars>
          <dgm:bulletEnabled val="1"/>
        </dgm:presLayoutVars>
      </dgm:prSet>
      <dgm:spPr/>
      <dgm:t>
        <a:bodyPr/>
        <a:lstStyle/>
        <a:p>
          <a:endParaRPr lang="es-EC"/>
        </a:p>
      </dgm:t>
    </dgm:pt>
    <dgm:pt modelId="{F6591B4E-7D52-4CD9-B06C-2D072296BA72}" type="pres">
      <dgm:prSet presAssocID="{762E95BC-E699-457C-8AB5-8303DE3CC660}" presName="rect2" presStyleLbl="fgImgPlace1" presStyleIdx="3" presStyleCnt="6"/>
      <dgm:spPr>
        <a:blipFill rotWithShape="1">
          <a:blip xmlns:r="http://schemas.openxmlformats.org/officeDocument/2006/relationships" r:embed="rId4"/>
          <a:stretch>
            <a:fillRect/>
          </a:stretch>
        </a:blipFill>
      </dgm:spPr>
    </dgm:pt>
    <dgm:pt modelId="{DF8DFE47-4DAE-41DA-9124-4878BF3BA25B}" type="pres">
      <dgm:prSet presAssocID="{B9F52FC4-96DE-40F2-B041-94BFC44324A6}" presName="sibTrans" presStyleCnt="0"/>
      <dgm:spPr/>
    </dgm:pt>
    <dgm:pt modelId="{FD2272AA-6093-429D-9481-E8E384CB491B}" type="pres">
      <dgm:prSet presAssocID="{7E3DBF5F-BAD8-456C-8093-2A8DF23FD477}" presName="composite" presStyleCnt="0"/>
      <dgm:spPr/>
    </dgm:pt>
    <dgm:pt modelId="{AF912D64-40ED-48B7-8420-5639A1EE612D}" type="pres">
      <dgm:prSet presAssocID="{7E3DBF5F-BAD8-456C-8093-2A8DF23FD477}" presName="rect1" presStyleLbl="trAlignAcc1" presStyleIdx="4" presStyleCnt="6">
        <dgm:presLayoutVars>
          <dgm:bulletEnabled val="1"/>
        </dgm:presLayoutVars>
      </dgm:prSet>
      <dgm:spPr/>
      <dgm:t>
        <a:bodyPr/>
        <a:lstStyle/>
        <a:p>
          <a:endParaRPr lang="es-EC"/>
        </a:p>
      </dgm:t>
    </dgm:pt>
    <dgm:pt modelId="{B6C90F39-3AD3-4544-9B17-19FBDBD09FD3}" type="pres">
      <dgm:prSet presAssocID="{7E3DBF5F-BAD8-456C-8093-2A8DF23FD477}" presName="rect2" presStyleLbl="fgImgPlace1" presStyleIdx="4" presStyleCnt="6"/>
      <dgm:spPr>
        <a:blipFill rotWithShape="1">
          <a:blip xmlns:r="http://schemas.openxmlformats.org/officeDocument/2006/relationships" r:embed="rId5"/>
          <a:stretch>
            <a:fillRect/>
          </a:stretch>
        </a:blipFill>
      </dgm:spPr>
    </dgm:pt>
    <dgm:pt modelId="{CF175619-DE40-48B9-8708-AF30E830637C}" type="pres">
      <dgm:prSet presAssocID="{0AAC39FA-4058-45B7-A5FC-6561451C4480}" presName="sibTrans" presStyleCnt="0"/>
      <dgm:spPr/>
    </dgm:pt>
    <dgm:pt modelId="{74D50BC8-0B8D-4198-A28D-B886AA997F9B}" type="pres">
      <dgm:prSet presAssocID="{48FC145E-BD03-4741-ADD0-C47DDF028E26}" presName="composite" presStyleCnt="0"/>
      <dgm:spPr/>
    </dgm:pt>
    <dgm:pt modelId="{0113CC6F-AB6A-4D64-B34B-DF65C5A82AB4}" type="pres">
      <dgm:prSet presAssocID="{48FC145E-BD03-4741-ADD0-C47DDF028E26}" presName="rect1" presStyleLbl="trAlignAcc1" presStyleIdx="5" presStyleCnt="6">
        <dgm:presLayoutVars>
          <dgm:bulletEnabled val="1"/>
        </dgm:presLayoutVars>
      </dgm:prSet>
      <dgm:spPr/>
      <dgm:t>
        <a:bodyPr/>
        <a:lstStyle/>
        <a:p>
          <a:endParaRPr lang="es-EC"/>
        </a:p>
      </dgm:t>
    </dgm:pt>
    <dgm:pt modelId="{E2EC6A71-8E1E-4A60-901A-3F0CF4FC840D}" type="pres">
      <dgm:prSet presAssocID="{48FC145E-BD03-4741-ADD0-C47DDF028E26}" presName="rect2" presStyleLbl="fgImgPlace1" presStyleIdx="5" presStyleCnt="6"/>
      <dgm:spPr>
        <a:blipFill rotWithShape="1">
          <a:blip xmlns:r="http://schemas.openxmlformats.org/officeDocument/2006/relationships" r:embed="rId6"/>
          <a:stretch>
            <a:fillRect/>
          </a:stretch>
        </a:blipFill>
      </dgm:spPr>
    </dgm:pt>
  </dgm:ptLst>
  <dgm:cxnLst>
    <dgm:cxn modelId="{910A98B9-9D5C-480F-9776-236E5B8137D1}" srcId="{2FB132E6-2829-4B6C-9B05-699127B98D69}" destId="{762E95BC-E699-457C-8AB5-8303DE3CC660}" srcOrd="3" destOrd="0" parTransId="{43091759-A92D-4765-AE25-08EB67671883}" sibTransId="{B9F52FC4-96DE-40F2-B041-94BFC44324A6}"/>
    <dgm:cxn modelId="{82B22AD1-91EC-4052-BC22-F915A7FD2405}" type="presOf" srcId="{A2B184CB-E018-4129-977E-67BAA227A484}" destId="{3C17F67C-1BEB-4864-A250-79A763DAB182}" srcOrd="0" destOrd="0" presId="urn:microsoft.com/office/officeart/2008/layout/PictureStrips"/>
    <dgm:cxn modelId="{F2252A25-1611-448F-8AFE-4006888063C6}" type="presOf" srcId="{7E3DBF5F-BAD8-456C-8093-2A8DF23FD477}" destId="{AF912D64-40ED-48B7-8420-5639A1EE612D}" srcOrd="0" destOrd="0" presId="urn:microsoft.com/office/officeart/2008/layout/PictureStrips"/>
    <dgm:cxn modelId="{0CEC21B4-E2E2-45FF-BDB1-275E429F45B4}" type="presOf" srcId="{48FC145E-BD03-4741-ADD0-C47DDF028E26}" destId="{0113CC6F-AB6A-4D64-B34B-DF65C5A82AB4}" srcOrd="0" destOrd="0" presId="urn:microsoft.com/office/officeart/2008/layout/PictureStrips"/>
    <dgm:cxn modelId="{E7895C52-55F5-4617-B405-C89EB540F996}" type="presOf" srcId="{E138A3FA-4647-4201-9CA8-A58D06659C6E}" destId="{E68A6A55-F05F-4E4D-B6C4-C7BEF091540A}" srcOrd="0" destOrd="0" presId="urn:microsoft.com/office/officeart/2008/layout/PictureStrips"/>
    <dgm:cxn modelId="{EB9085E1-0C16-47F6-816B-6B31D11301A8}" srcId="{2FB132E6-2829-4B6C-9B05-699127B98D69}" destId="{5C798EDD-240E-4113-8736-F5B9B8D72622}" srcOrd="1" destOrd="0" parTransId="{88CF09A6-84A6-472F-93F0-8FD4C0EE7DE4}" sibTransId="{929E900D-920A-4C5E-87F2-2C017238B32B}"/>
    <dgm:cxn modelId="{013AFFBC-7B42-4D36-AA82-607B8BE3EA2D}" type="presOf" srcId="{5C798EDD-240E-4113-8736-F5B9B8D72622}" destId="{13820FE9-2519-45D0-A28A-59423C27A1FC}" srcOrd="0" destOrd="0" presId="urn:microsoft.com/office/officeart/2008/layout/PictureStrips"/>
    <dgm:cxn modelId="{B88B2D5D-2976-4D1C-BB60-6A8BC2C49240}" srcId="{2FB132E6-2829-4B6C-9B05-699127B98D69}" destId="{A2B184CB-E018-4129-977E-67BAA227A484}" srcOrd="2" destOrd="0" parTransId="{1AB07E3D-C3A3-4CC7-991A-41CE4A2875B3}" sibTransId="{B71DA06A-E9A4-4CAB-A819-513EAC8990E5}"/>
    <dgm:cxn modelId="{651B7CFB-0090-4ADD-B8B0-B231BBFDE47D}" srcId="{2FB132E6-2829-4B6C-9B05-699127B98D69}" destId="{48FC145E-BD03-4741-ADD0-C47DDF028E26}" srcOrd="5" destOrd="0" parTransId="{81E63BAB-9654-4A3F-AD1A-14193D72BA63}" sibTransId="{1E0F786F-A9C4-485C-95AD-2D1E5451C1DC}"/>
    <dgm:cxn modelId="{1BD4BAA1-499C-4578-8C66-8D0651F610B7}" type="presOf" srcId="{762E95BC-E699-457C-8AB5-8303DE3CC660}" destId="{D50F30FE-DBB9-488F-8420-2C67B07D4F25}" srcOrd="0" destOrd="0" presId="urn:microsoft.com/office/officeart/2008/layout/PictureStrips"/>
    <dgm:cxn modelId="{8B2221B0-4568-4B91-8D35-1196D6CAD34A}" srcId="{2FB132E6-2829-4B6C-9B05-699127B98D69}" destId="{E138A3FA-4647-4201-9CA8-A58D06659C6E}" srcOrd="0" destOrd="0" parTransId="{F7E4A3AD-4AA9-4423-9AE2-27CA3B297738}" sibTransId="{60318D98-F8C8-4C5F-9126-735AAD4E810E}"/>
    <dgm:cxn modelId="{EF4CEAB3-F894-457A-A6DA-503FA0EE031A}" srcId="{2FB132E6-2829-4B6C-9B05-699127B98D69}" destId="{7E3DBF5F-BAD8-456C-8093-2A8DF23FD477}" srcOrd="4" destOrd="0" parTransId="{069EEF3C-8444-4515-9550-1B9F6E8D2B78}" sibTransId="{0AAC39FA-4058-45B7-A5FC-6561451C4480}"/>
    <dgm:cxn modelId="{C722154C-1C04-4227-B22D-606E9F5540A8}" type="presOf" srcId="{2FB132E6-2829-4B6C-9B05-699127B98D69}" destId="{9321AFF9-5B23-4F8A-A969-CE55DF7E1142}" srcOrd="0" destOrd="0" presId="urn:microsoft.com/office/officeart/2008/layout/PictureStrips"/>
    <dgm:cxn modelId="{4DB1B8E3-1255-402B-8C55-B33800208307}" type="presParOf" srcId="{9321AFF9-5B23-4F8A-A969-CE55DF7E1142}" destId="{497FDC6C-B35F-4F97-8C6A-4E20FC427E78}" srcOrd="0" destOrd="0" presId="urn:microsoft.com/office/officeart/2008/layout/PictureStrips"/>
    <dgm:cxn modelId="{2400D2FD-8B94-455C-A9E8-65FED4BD168C}" type="presParOf" srcId="{497FDC6C-B35F-4F97-8C6A-4E20FC427E78}" destId="{E68A6A55-F05F-4E4D-B6C4-C7BEF091540A}" srcOrd="0" destOrd="0" presId="urn:microsoft.com/office/officeart/2008/layout/PictureStrips"/>
    <dgm:cxn modelId="{FCE3188B-A3E7-44E5-ACB6-5D2A73E4170F}" type="presParOf" srcId="{497FDC6C-B35F-4F97-8C6A-4E20FC427E78}" destId="{4EFEE792-7BF9-4BEF-AEFB-D375EF0EF9DC}" srcOrd="1" destOrd="0" presId="urn:microsoft.com/office/officeart/2008/layout/PictureStrips"/>
    <dgm:cxn modelId="{92FE3D50-DCE2-4B46-B137-F4EFA5C6AB4C}" type="presParOf" srcId="{9321AFF9-5B23-4F8A-A969-CE55DF7E1142}" destId="{F2B7D493-824C-4C9F-9FDB-C41FE466EC3B}" srcOrd="1" destOrd="0" presId="urn:microsoft.com/office/officeart/2008/layout/PictureStrips"/>
    <dgm:cxn modelId="{BE44142F-3381-454B-82FC-5810BE2AF010}" type="presParOf" srcId="{9321AFF9-5B23-4F8A-A969-CE55DF7E1142}" destId="{C7A064C9-BF84-415E-8889-CFCFA79BA462}" srcOrd="2" destOrd="0" presId="urn:microsoft.com/office/officeart/2008/layout/PictureStrips"/>
    <dgm:cxn modelId="{7C672DEA-1A1D-4E53-AC67-B7E9B6D76513}" type="presParOf" srcId="{C7A064C9-BF84-415E-8889-CFCFA79BA462}" destId="{13820FE9-2519-45D0-A28A-59423C27A1FC}" srcOrd="0" destOrd="0" presId="urn:microsoft.com/office/officeart/2008/layout/PictureStrips"/>
    <dgm:cxn modelId="{1B1483CD-714E-48BE-BF83-4FD93A505F57}" type="presParOf" srcId="{C7A064C9-BF84-415E-8889-CFCFA79BA462}" destId="{CBF99583-B7BB-410D-B5BF-72B49EAE9DFD}" srcOrd="1" destOrd="0" presId="urn:microsoft.com/office/officeart/2008/layout/PictureStrips"/>
    <dgm:cxn modelId="{72712182-A012-4E68-91F4-A05B6439AEAB}" type="presParOf" srcId="{9321AFF9-5B23-4F8A-A969-CE55DF7E1142}" destId="{DE86C0AF-3171-4AD8-A58E-97CCC92A9E10}" srcOrd="3" destOrd="0" presId="urn:microsoft.com/office/officeart/2008/layout/PictureStrips"/>
    <dgm:cxn modelId="{F78A86C0-6CAE-413F-9438-C23EF2049501}" type="presParOf" srcId="{9321AFF9-5B23-4F8A-A969-CE55DF7E1142}" destId="{6B022981-1049-4D00-95B9-EFFD4F2A180F}" srcOrd="4" destOrd="0" presId="urn:microsoft.com/office/officeart/2008/layout/PictureStrips"/>
    <dgm:cxn modelId="{87B153F2-A1F6-429C-A6F0-4F14CC7183EF}" type="presParOf" srcId="{6B022981-1049-4D00-95B9-EFFD4F2A180F}" destId="{3C17F67C-1BEB-4864-A250-79A763DAB182}" srcOrd="0" destOrd="0" presId="urn:microsoft.com/office/officeart/2008/layout/PictureStrips"/>
    <dgm:cxn modelId="{854B30A0-84F4-4560-A739-7C36A9E66CF2}" type="presParOf" srcId="{6B022981-1049-4D00-95B9-EFFD4F2A180F}" destId="{45EA6FCC-B0B4-4D08-90DB-5A4097E45267}" srcOrd="1" destOrd="0" presId="urn:microsoft.com/office/officeart/2008/layout/PictureStrips"/>
    <dgm:cxn modelId="{470DD46F-B999-4379-8959-F4A1ED26130D}" type="presParOf" srcId="{9321AFF9-5B23-4F8A-A969-CE55DF7E1142}" destId="{00B4474E-DA82-42AE-B9CB-68C008AAC172}" srcOrd="5" destOrd="0" presId="urn:microsoft.com/office/officeart/2008/layout/PictureStrips"/>
    <dgm:cxn modelId="{8634C340-6C8E-42ED-84E5-6784EFC3CEEE}" type="presParOf" srcId="{9321AFF9-5B23-4F8A-A969-CE55DF7E1142}" destId="{B235FA65-59CF-457A-B8B6-419803C49273}" srcOrd="6" destOrd="0" presId="urn:microsoft.com/office/officeart/2008/layout/PictureStrips"/>
    <dgm:cxn modelId="{09154D97-2551-48E1-8724-F2070A29A41E}" type="presParOf" srcId="{B235FA65-59CF-457A-B8B6-419803C49273}" destId="{D50F30FE-DBB9-488F-8420-2C67B07D4F25}" srcOrd="0" destOrd="0" presId="urn:microsoft.com/office/officeart/2008/layout/PictureStrips"/>
    <dgm:cxn modelId="{00AEC62D-C8C5-40F4-B4C9-174BA52E57C8}" type="presParOf" srcId="{B235FA65-59CF-457A-B8B6-419803C49273}" destId="{F6591B4E-7D52-4CD9-B06C-2D072296BA72}" srcOrd="1" destOrd="0" presId="urn:microsoft.com/office/officeart/2008/layout/PictureStrips"/>
    <dgm:cxn modelId="{F0B61259-320C-43E7-B125-6B74094703CF}" type="presParOf" srcId="{9321AFF9-5B23-4F8A-A969-CE55DF7E1142}" destId="{DF8DFE47-4DAE-41DA-9124-4878BF3BA25B}" srcOrd="7" destOrd="0" presId="urn:microsoft.com/office/officeart/2008/layout/PictureStrips"/>
    <dgm:cxn modelId="{21A5D5EF-3951-412B-88DD-80C205B90295}" type="presParOf" srcId="{9321AFF9-5B23-4F8A-A969-CE55DF7E1142}" destId="{FD2272AA-6093-429D-9481-E8E384CB491B}" srcOrd="8" destOrd="0" presId="urn:microsoft.com/office/officeart/2008/layout/PictureStrips"/>
    <dgm:cxn modelId="{42CCBD8D-7E87-41BE-B91D-C2C12745ED9A}" type="presParOf" srcId="{FD2272AA-6093-429D-9481-E8E384CB491B}" destId="{AF912D64-40ED-48B7-8420-5639A1EE612D}" srcOrd="0" destOrd="0" presId="urn:microsoft.com/office/officeart/2008/layout/PictureStrips"/>
    <dgm:cxn modelId="{92001AE5-33AE-40B2-886F-24F78B62B093}" type="presParOf" srcId="{FD2272AA-6093-429D-9481-E8E384CB491B}" destId="{B6C90F39-3AD3-4544-9B17-19FBDBD09FD3}" srcOrd="1" destOrd="0" presId="urn:microsoft.com/office/officeart/2008/layout/PictureStrips"/>
    <dgm:cxn modelId="{E3670B3E-D866-4873-874D-68525E015549}" type="presParOf" srcId="{9321AFF9-5B23-4F8A-A969-CE55DF7E1142}" destId="{CF175619-DE40-48B9-8708-AF30E830637C}" srcOrd="9" destOrd="0" presId="urn:microsoft.com/office/officeart/2008/layout/PictureStrips"/>
    <dgm:cxn modelId="{C73611E8-322F-4A10-BC5B-A7B85E2C8B19}" type="presParOf" srcId="{9321AFF9-5B23-4F8A-A969-CE55DF7E1142}" destId="{74D50BC8-0B8D-4198-A28D-B886AA997F9B}" srcOrd="10" destOrd="0" presId="urn:microsoft.com/office/officeart/2008/layout/PictureStrips"/>
    <dgm:cxn modelId="{D78332D2-6D70-4058-8689-BBB966E5D53C}" type="presParOf" srcId="{74D50BC8-0B8D-4198-A28D-B886AA997F9B}" destId="{0113CC6F-AB6A-4D64-B34B-DF65C5A82AB4}" srcOrd="0" destOrd="0" presId="urn:microsoft.com/office/officeart/2008/layout/PictureStrips"/>
    <dgm:cxn modelId="{EC6E99BF-7036-4669-9760-CA639DD8EC5B}" type="presParOf" srcId="{74D50BC8-0B8D-4198-A28D-B886AA997F9B}" destId="{E2EC6A71-8E1E-4A60-901A-3F0CF4FC840D}"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6B7182-07FF-4A1C-AC71-179646B75958}" type="doc">
      <dgm:prSet loTypeId="urn:microsoft.com/office/officeart/2005/8/layout/vList4" loCatId="list" qsTypeId="urn:microsoft.com/office/officeart/2005/8/quickstyle/simple1" qsCatId="simple" csTypeId="urn:microsoft.com/office/officeart/2005/8/colors/colorful2" csCatId="colorful" phldr="1"/>
      <dgm:spPr/>
      <dgm:t>
        <a:bodyPr/>
        <a:lstStyle/>
        <a:p>
          <a:endParaRPr lang="es-EC"/>
        </a:p>
      </dgm:t>
    </dgm:pt>
    <dgm:pt modelId="{068D23A4-377E-4F2A-911B-044FC5294338}">
      <dgm:prSet phldrT="[Texto]" custT="1"/>
      <dgm:spPr/>
      <dgm:t>
        <a:bodyPr/>
        <a:lstStyle/>
        <a:p>
          <a:r>
            <a:rPr lang="es-EC" sz="2000" dirty="0" smtClean="0">
              <a:solidFill>
                <a:schemeClr val="tx1"/>
              </a:solidFill>
            </a:rPr>
            <a:t>El turismo es un eje fundamental para el sector económico del país.</a:t>
          </a:r>
          <a:endParaRPr lang="es-EC" sz="2000" dirty="0">
            <a:solidFill>
              <a:schemeClr val="tx1"/>
            </a:solidFill>
          </a:endParaRPr>
        </a:p>
      </dgm:t>
    </dgm:pt>
    <dgm:pt modelId="{799CA787-55FF-412A-8A48-476C67B8A946}" type="parTrans" cxnId="{32AC869B-E8D8-4D6E-A08C-49D1F211E4F5}">
      <dgm:prSet/>
      <dgm:spPr/>
      <dgm:t>
        <a:bodyPr/>
        <a:lstStyle/>
        <a:p>
          <a:endParaRPr lang="es-EC" sz="2000">
            <a:solidFill>
              <a:schemeClr val="tx1"/>
            </a:solidFill>
          </a:endParaRPr>
        </a:p>
      </dgm:t>
    </dgm:pt>
    <dgm:pt modelId="{FAF86701-9CF2-47B0-8FF4-E73954EB2864}" type="sibTrans" cxnId="{32AC869B-E8D8-4D6E-A08C-49D1F211E4F5}">
      <dgm:prSet/>
      <dgm:spPr/>
      <dgm:t>
        <a:bodyPr/>
        <a:lstStyle/>
        <a:p>
          <a:endParaRPr lang="es-EC" sz="2000">
            <a:solidFill>
              <a:schemeClr val="tx1"/>
            </a:solidFill>
          </a:endParaRPr>
        </a:p>
      </dgm:t>
    </dgm:pt>
    <dgm:pt modelId="{C5241921-800B-443A-A903-5B9599C37702}">
      <dgm:prSet phldrT="[Texto]" custT="1"/>
      <dgm:spPr/>
      <dgm:t>
        <a:bodyPr/>
        <a:lstStyle/>
        <a:p>
          <a:r>
            <a:rPr lang="es-EC" sz="2000" dirty="0" smtClean="0">
              <a:solidFill>
                <a:schemeClr val="tx1"/>
              </a:solidFill>
            </a:rPr>
            <a:t>El estado ecuatoriano tiene como finalidad mejorar la poca rentabilidad de la producción primaria y llegar a una producción con valores agregados.</a:t>
          </a:r>
          <a:endParaRPr lang="es-EC" sz="2000" dirty="0">
            <a:solidFill>
              <a:schemeClr val="tx1"/>
            </a:solidFill>
          </a:endParaRPr>
        </a:p>
      </dgm:t>
    </dgm:pt>
    <dgm:pt modelId="{F27D35E4-F839-410E-B8C7-2CF2D2459D7F}" type="parTrans" cxnId="{661C39EB-67C8-4531-8CEC-AC6C102A45E4}">
      <dgm:prSet/>
      <dgm:spPr/>
      <dgm:t>
        <a:bodyPr/>
        <a:lstStyle/>
        <a:p>
          <a:endParaRPr lang="es-EC" sz="2000">
            <a:solidFill>
              <a:schemeClr val="tx1"/>
            </a:solidFill>
          </a:endParaRPr>
        </a:p>
      </dgm:t>
    </dgm:pt>
    <dgm:pt modelId="{0FD6F11F-A280-44DE-9ED2-76D76DD825A1}" type="sibTrans" cxnId="{661C39EB-67C8-4531-8CEC-AC6C102A45E4}">
      <dgm:prSet/>
      <dgm:spPr/>
      <dgm:t>
        <a:bodyPr/>
        <a:lstStyle/>
        <a:p>
          <a:endParaRPr lang="es-EC" sz="2000">
            <a:solidFill>
              <a:schemeClr val="tx1"/>
            </a:solidFill>
          </a:endParaRPr>
        </a:p>
      </dgm:t>
    </dgm:pt>
    <dgm:pt modelId="{4513CDC3-F06E-44D5-BF04-2BCCA2B36CCD}">
      <dgm:prSet phldrT="[Texto]" custT="1"/>
      <dgm:spPr/>
      <dgm:t>
        <a:bodyPr/>
        <a:lstStyle/>
        <a:p>
          <a:r>
            <a:rPr lang="es-EC" sz="2000" dirty="0" smtClean="0">
              <a:solidFill>
                <a:schemeClr val="tx1"/>
              </a:solidFill>
            </a:rPr>
            <a:t>Permite mejorar la competitividad, e impulsar el desarrollo del conjunto de empresas que la conforman.</a:t>
          </a:r>
          <a:endParaRPr lang="es-EC" sz="2000" dirty="0">
            <a:solidFill>
              <a:schemeClr val="tx1"/>
            </a:solidFill>
          </a:endParaRPr>
        </a:p>
      </dgm:t>
    </dgm:pt>
    <dgm:pt modelId="{08D380A7-0E22-4D81-B953-08F5E10296F4}" type="parTrans" cxnId="{66C89F6D-050C-4E60-9095-9EC0E585EB81}">
      <dgm:prSet/>
      <dgm:spPr/>
      <dgm:t>
        <a:bodyPr/>
        <a:lstStyle/>
        <a:p>
          <a:endParaRPr lang="es-EC" sz="2000">
            <a:solidFill>
              <a:schemeClr val="tx1"/>
            </a:solidFill>
          </a:endParaRPr>
        </a:p>
      </dgm:t>
    </dgm:pt>
    <dgm:pt modelId="{DE9473DF-E114-4487-AC3C-F72398CA4A43}" type="sibTrans" cxnId="{66C89F6D-050C-4E60-9095-9EC0E585EB81}">
      <dgm:prSet/>
      <dgm:spPr/>
      <dgm:t>
        <a:bodyPr/>
        <a:lstStyle/>
        <a:p>
          <a:endParaRPr lang="es-EC" sz="2000">
            <a:solidFill>
              <a:schemeClr val="tx1"/>
            </a:solidFill>
          </a:endParaRPr>
        </a:p>
      </dgm:t>
    </dgm:pt>
    <dgm:pt modelId="{24649AB4-2753-454D-968C-03F833AB634C}">
      <dgm:prSet custT="1"/>
      <dgm:spPr/>
      <dgm:t>
        <a:bodyPr/>
        <a:lstStyle/>
        <a:p>
          <a:r>
            <a:rPr lang="es-EC" sz="1800" dirty="0" smtClean="0">
              <a:solidFill>
                <a:schemeClr val="tx1"/>
              </a:solidFill>
            </a:rPr>
            <a:t>Formarían parte de los  encadenamientos productivos no solamente empresas turísticas del destino, sino también proveedores específicos e intermediarios relacionados con el lugar. </a:t>
          </a:r>
          <a:endParaRPr lang="es-EC" sz="1800" dirty="0">
            <a:solidFill>
              <a:schemeClr val="tx1"/>
            </a:solidFill>
          </a:endParaRPr>
        </a:p>
      </dgm:t>
    </dgm:pt>
    <dgm:pt modelId="{33E5409E-92EF-4DB2-88D1-079C2784FEAF}" type="parTrans" cxnId="{BA066CE5-986D-49E2-98D1-A268F4A8B307}">
      <dgm:prSet/>
      <dgm:spPr/>
      <dgm:t>
        <a:bodyPr/>
        <a:lstStyle/>
        <a:p>
          <a:endParaRPr lang="es-EC" sz="2000">
            <a:solidFill>
              <a:schemeClr val="tx1"/>
            </a:solidFill>
          </a:endParaRPr>
        </a:p>
      </dgm:t>
    </dgm:pt>
    <dgm:pt modelId="{1C7030AB-4DB8-4432-B907-F1D607AA596E}" type="sibTrans" cxnId="{BA066CE5-986D-49E2-98D1-A268F4A8B307}">
      <dgm:prSet/>
      <dgm:spPr/>
      <dgm:t>
        <a:bodyPr/>
        <a:lstStyle/>
        <a:p>
          <a:endParaRPr lang="es-EC" sz="2000">
            <a:solidFill>
              <a:schemeClr val="tx1"/>
            </a:solidFill>
          </a:endParaRPr>
        </a:p>
      </dgm:t>
    </dgm:pt>
    <dgm:pt modelId="{F242C151-C0DC-47C1-B6E5-52740C1FAD25}">
      <dgm:prSet custT="1"/>
      <dgm:spPr/>
      <dgm:t>
        <a:bodyPr/>
        <a:lstStyle/>
        <a:p>
          <a:r>
            <a:rPr lang="es-EC" sz="2000" dirty="0" smtClean="0">
              <a:solidFill>
                <a:schemeClr val="tx1"/>
              </a:solidFill>
            </a:rPr>
            <a:t>Contribuirá al incremento de las plazas de empleo y el aumento del PIB Turístico. </a:t>
          </a:r>
          <a:endParaRPr lang="es-EC" sz="2000" dirty="0">
            <a:solidFill>
              <a:schemeClr val="tx1"/>
            </a:solidFill>
          </a:endParaRPr>
        </a:p>
      </dgm:t>
    </dgm:pt>
    <dgm:pt modelId="{67CE9D9A-F823-4B24-A965-1AD4072FDC34}" type="parTrans" cxnId="{20B0ABD7-DC50-43F2-AF1D-5BA9DAEDEA70}">
      <dgm:prSet/>
      <dgm:spPr/>
      <dgm:t>
        <a:bodyPr/>
        <a:lstStyle/>
        <a:p>
          <a:endParaRPr lang="es-EC" sz="2000">
            <a:solidFill>
              <a:schemeClr val="tx1"/>
            </a:solidFill>
          </a:endParaRPr>
        </a:p>
      </dgm:t>
    </dgm:pt>
    <dgm:pt modelId="{C03FC871-692D-47BC-9743-4F415C46A963}" type="sibTrans" cxnId="{20B0ABD7-DC50-43F2-AF1D-5BA9DAEDEA70}">
      <dgm:prSet/>
      <dgm:spPr/>
      <dgm:t>
        <a:bodyPr/>
        <a:lstStyle/>
        <a:p>
          <a:endParaRPr lang="es-EC" sz="2000">
            <a:solidFill>
              <a:schemeClr val="tx1"/>
            </a:solidFill>
          </a:endParaRPr>
        </a:p>
      </dgm:t>
    </dgm:pt>
    <dgm:pt modelId="{26E93813-921A-4A45-8DE7-5C25E3732FF2}" type="pres">
      <dgm:prSet presAssocID="{C56B7182-07FF-4A1C-AC71-179646B75958}" presName="linear" presStyleCnt="0">
        <dgm:presLayoutVars>
          <dgm:dir/>
          <dgm:resizeHandles val="exact"/>
        </dgm:presLayoutVars>
      </dgm:prSet>
      <dgm:spPr/>
      <dgm:t>
        <a:bodyPr/>
        <a:lstStyle/>
        <a:p>
          <a:endParaRPr lang="es-EC"/>
        </a:p>
      </dgm:t>
    </dgm:pt>
    <dgm:pt modelId="{D53E2203-62EB-4159-9FE5-E0422FC80B06}" type="pres">
      <dgm:prSet presAssocID="{068D23A4-377E-4F2A-911B-044FC5294338}" presName="comp" presStyleCnt="0"/>
      <dgm:spPr/>
    </dgm:pt>
    <dgm:pt modelId="{3EF5DCD0-CA26-4D55-82DA-83640CBBBE70}" type="pres">
      <dgm:prSet presAssocID="{068D23A4-377E-4F2A-911B-044FC5294338}" presName="box" presStyleLbl="node1" presStyleIdx="0" presStyleCnt="5"/>
      <dgm:spPr/>
      <dgm:t>
        <a:bodyPr/>
        <a:lstStyle/>
        <a:p>
          <a:endParaRPr lang="es-EC"/>
        </a:p>
      </dgm:t>
    </dgm:pt>
    <dgm:pt modelId="{A51EACF2-3CBA-4527-88F1-0180EBD8742D}" type="pres">
      <dgm:prSet presAssocID="{068D23A4-377E-4F2A-911B-044FC5294338}" presName="img" presStyleLbl="fgImgPlace1" presStyleIdx="0" presStyleCnt="5"/>
      <dgm:spPr>
        <a:blipFill rotWithShape="1">
          <a:blip xmlns:r="http://schemas.openxmlformats.org/officeDocument/2006/relationships" r:embed="rId1"/>
          <a:stretch>
            <a:fillRect/>
          </a:stretch>
        </a:blipFill>
      </dgm:spPr>
    </dgm:pt>
    <dgm:pt modelId="{BC39E584-107F-460D-9F94-AA7DF4A4C0C1}" type="pres">
      <dgm:prSet presAssocID="{068D23A4-377E-4F2A-911B-044FC5294338}" presName="text" presStyleLbl="node1" presStyleIdx="0" presStyleCnt="5">
        <dgm:presLayoutVars>
          <dgm:bulletEnabled val="1"/>
        </dgm:presLayoutVars>
      </dgm:prSet>
      <dgm:spPr/>
      <dgm:t>
        <a:bodyPr/>
        <a:lstStyle/>
        <a:p>
          <a:endParaRPr lang="es-EC"/>
        </a:p>
      </dgm:t>
    </dgm:pt>
    <dgm:pt modelId="{7C4BADF9-489F-411B-A2FB-7385230A9DA6}" type="pres">
      <dgm:prSet presAssocID="{FAF86701-9CF2-47B0-8FF4-E73954EB2864}" presName="spacer" presStyleCnt="0"/>
      <dgm:spPr/>
    </dgm:pt>
    <dgm:pt modelId="{46FFD4D2-00C2-4C1A-A1D4-98CED7CCCA44}" type="pres">
      <dgm:prSet presAssocID="{C5241921-800B-443A-A903-5B9599C37702}" presName="comp" presStyleCnt="0"/>
      <dgm:spPr/>
    </dgm:pt>
    <dgm:pt modelId="{5792D7F8-EDF4-4240-8A02-2946A8D8D707}" type="pres">
      <dgm:prSet presAssocID="{C5241921-800B-443A-A903-5B9599C37702}" presName="box" presStyleLbl="node1" presStyleIdx="1" presStyleCnt="5"/>
      <dgm:spPr/>
      <dgm:t>
        <a:bodyPr/>
        <a:lstStyle/>
        <a:p>
          <a:endParaRPr lang="es-EC"/>
        </a:p>
      </dgm:t>
    </dgm:pt>
    <dgm:pt modelId="{6869C922-CF45-4391-A145-36154D2DB699}" type="pres">
      <dgm:prSet presAssocID="{C5241921-800B-443A-A903-5B9599C37702}" presName="img" presStyleLbl="fgImgPlace1" presStyleIdx="1" presStyleCnt="5"/>
      <dgm:spPr>
        <a:blipFill rotWithShape="1">
          <a:blip xmlns:r="http://schemas.openxmlformats.org/officeDocument/2006/relationships" r:embed="rId2"/>
          <a:stretch>
            <a:fillRect/>
          </a:stretch>
        </a:blipFill>
      </dgm:spPr>
    </dgm:pt>
    <dgm:pt modelId="{D8F3421F-78BD-44F4-982D-1A04C1A67F41}" type="pres">
      <dgm:prSet presAssocID="{C5241921-800B-443A-A903-5B9599C37702}" presName="text" presStyleLbl="node1" presStyleIdx="1" presStyleCnt="5">
        <dgm:presLayoutVars>
          <dgm:bulletEnabled val="1"/>
        </dgm:presLayoutVars>
      </dgm:prSet>
      <dgm:spPr/>
      <dgm:t>
        <a:bodyPr/>
        <a:lstStyle/>
        <a:p>
          <a:endParaRPr lang="es-EC"/>
        </a:p>
      </dgm:t>
    </dgm:pt>
    <dgm:pt modelId="{8C61CFC2-0BD6-4313-B6B9-5B38A13EBB63}" type="pres">
      <dgm:prSet presAssocID="{0FD6F11F-A280-44DE-9ED2-76D76DD825A1}" presName="spacer" presStyleCnt="0"/>
      <dgm:spPr/>
    </dgm:pt>
    <dgm:pt modelId="{839259D1-BCC5-42DF-B577-78988C16345C}" type="pres">
      <dgm:prSet presAssocID="{4513CDC3-F06E-44D5-BF04-2BCCA2B36CCD}" presName="comp" presStyleCnt="0"/>
      <dgm:spPr/>
    </dgm:pt>
    <dgm:pt modelId="{1205C09C-D4E5-4791-8D26-6313AD92B90F}" type="pres">
      <dgm:prSet presAssocID="{4513CDC3-F06E-44D5-BF04-2BCCA2B36CCD}" presName="box" presStyleLbl="node1" presStyleIdx="2" presStyleCnt="5"/>
      <dgm:spPr/>
      <dgm:t>
        <a:bodyPr/>
        <a:lstStyle/>
        <a:p>
          <a:endParaRPr lang="es-EC"/>
        </a:p>
      </dgm:t>
    </dgm:pt>
    <dgm:pt modelId="{9CDA4722-5C36-4B54-9C7D-71BB1B858AC5}" type="pres">
      <dgm:prSet presAssocID="{4513CDC3-F06E-44D5-BF04-2BCCA2B36CCD}" presName="img" presStyleLbl="fgImgPlace1" presStyleIdx="2" presStyleCnt="5"/>
      <dgm:spPr>
        <a:blipFill rotWithShape="1">
          <a:blip xmlns:r="http://schemas.openxmlformats.org/officeDocument/2006/relationships" r:embed="rId3"/>
          <a:stretch>
            <a:fillRect/>
          </a:stretch>
        </a:blipFill>
      </dgm:spPr>
    </dgm:pt>
    <dgm:pt modelId="{37B11989-A070-435B-AFDE-FB648C5B7979}" type="pres">
      <dgm:prSet presAssocID="{4513CDC3-F06E-44D5-BF04-2BCCA2B36CCD}" presName="text" presStyleLbl="node1" presStyleIdx="2" presStyleCnt="5">
        <dgm:presLayoutVars>
          <dgm:bulletEnabled val="1"/>
        </dgm:presLayoutVars>
      </dgm:prSet>
      <dgm:spPr/>
      <dgm:t>
        <a:bodyPr/>
        <a:lstStyle/>
        <a:p>
          <a:endParaRPr lang="es-EC"/>
        </a:p>
      </dgm:t>
    </dgm:pt>
    <dgm:pt modelId="{F921D399-3448-438E-BBBC-262CE8A9C570}" type="pres">
      <dgm:prSet presAssocID="{DE9473DF-E114-4487-AC3C-F72398CA4A43}" presName="spacer" presStyleCnt="0"/>
      <dgm:spPr/>
    </dgm:pt>
    <dgm:pt modelId="{8D57CE7A-409C-4EA7-B686-223CBC435831}" type="pres">
      <dgm:prSet presAssocID="{24649AB4-2753-454D-968C-03F833AB634C}" presName="comp" presStyleCnt="0"/>
      <dgm:spPr/>
    </dgm:pt>
    <dgm:pt modelId="{8661F331-5D2F-407F-A8CA-DCA2ECF579C6}" type="pres">
      <dgm:prSet presAssocID="{24649AB4-2753-454D-968C-03F833AB634C}" presName="box" presStyleLbl="node1" presStyleIdx="3" presStyleCnt="5"/>
      <dgm:spPr/>
      <dgm:t>
        <a:bodyPr/>
        <a:lstStyle/>
        <a:p>
          <a:endParaRPr lang="es-EC"/>
        </a:p>
      </dgm:t>
    </dgm:pt>
    <dgm:pt modelId="{4A2E4B62-5E5E-48D2-BD41-7082BA54862E}" type="pres">
      <dgm:prSet presAssocID="{24649AB4-2753-454D-968C-03F833AB634C}" presName="img" presStyleLbl="fgImgPlace1" presStyleIdx="3" presStyleCnt="5"/>
      <dgm:spPr>
        <a:blipFill rotWithShape="1">
          <a:blip xmlns:r="http://schemas.openxmlformats.org/officeDocument/2006/relationships" r:embed="rId4"/>
          <a:stretch>
            <a:fillRect/>
          </a:stretch>
        </a:blipFill>
      </dgm:spPr>
    </dgm:pt>
    <dgm:pt modelId="{3A7989B6-A1CC-4D43-A5D1-2475761DCFB4}" type="pres">
      <dgm:prSet presAssocID="{24649AB4-2753-454D-968C-03F833AB634C}" presName="text" presStyleLbl="node1" presStyleIdx="3" presStyleCnt="5">
        <dgm:presLayoutVars>
          <dgm:bulletEnabled val="1"/>
        </dgm:presLayoutVars>
      </dgm:prSet>
      <dgm:spPr/>
      <dgm:t>
        <a:bodyPr/>
        <a:lstStyle/>
        <a:p>
          <a:endParaRPr lang="es-EC"/>
        </a:p>
      </dgm:t>
    </dgm:pt>
    <dgm:pt modelId="{754FFA99-9B4A-40D3-9BB6-B617E6AB51B0}" type="pres">
      <dgm:prSet presAssocID="{1C7030AB-4DB8-4432-B907-F1D607AA596E}" presName="spacer" presStyleCnt="0"/>
      <dgm:spPr/>
    </dgm:pt>
    <dgm:pt modelId="{338B27C8-188D-4A55-B20E-08235D225514}" type="pres">
      <dgm:prSet presAssocID="{F242C151-C0DC-47C1-B6E5-52740C1FAD25}" presName="comp" presStyleCnt="0"/>
      <dgm:spPr/>
    </dgm:pt>
    <dgm:pt modelId="{EEFEECD8-AC80-4091-B6F6-0A4C52947DBC}" type="pres">
      <dgm:prSet presAssocID="{F242C151-C0DC-47C1-B6E5-52740C1FAD25}" presName="box" presStyleLbl="node1" presStyleIdx="4" presStyleCnt="5"/>
      <dgm:spPr/>
      <dgm:t>
        <a:bodyPr/>
        <a:lstStyle/>
        <a:p>
          <a:endParaRPr lang="es-EC"/>
        </a:p>
      </dgm:t>
    </dgm:pt>
    <dgm:pt modelId="{E250AE4A-F064-463D-9F42-B321918441C9}" type="pres">
      <dgm:prSet presAssocID="{F242C151-C0DC-47C1-B6E5-52740C1FAD25}" presName="img" presStyleLbl="fgImgPlace1" presStyleIdx="4" presStyleCnt="5"/>
      <dgm:spPr>
        <a:blipFill rotWithShape="1">
          <a:blip xmlns:r="http://schemas.openxmlformats.org/officeDocument/2006/relationships" r:embed="rId5"/>
          <a:stretch>
            <a:fillRect/>
          </a:stretch>
        </a:blipFill>
      </dgm:spPr>
    </dgm:pt>
    <dgm:pt modelId="{6042DC35-5170-4764-9AF8-DC2A639448E7}" type="pres">
      <dgm:prSet presAssocID="{F242C151-C0DC-47C1-B6E5-52740C1FAD25}" presName="text" presStyleLbl="node1" presStyleIdx="4" presStyleCnt="5">
        <dgm:presLayoutVars>
          <dgm:bulletEnabled val="1"/>
        </dgm:presLayoutVars>
      </dgm:prSet>
      <dgm:spPr/>
      <dgm:t>
        <a:bodyPr/>
        <a:lstStyle/>
        <a:p>
          <a:endParaRPr lang="es-EC"/>
        </a:p>
      </dgm:t>
    </dgm:pt>
  </dgm:ptLst>
  <dgm:cxnLst>
    <dgm:cxn modelId="{C6D3B2ED-6A1D-4524-9811-50B4739B593C}" type="presOf" srcId="{F242C151-C0DC-47C1-B6E5-52740C1FAD25}" destId="{EEFEECD8-AC80-4091-B6F6-0A4C52947DBC}" srcOrd="0" destOrd="0" presId="urn:microsoft.com/office/officeart/2005/8/layout/vList4"/>
    <dgm:cxn modelId="{32AC869B-E8D8-4D6E-A08C-49D1F211E4F5}" srcId="{C56B7182-07FF-4A1C-AC71-179646B75958}" destId="{068D23A4-377E-4F2A-911B-044FC5294338}" srcOrd="0" destOrd="0" parTransId="{799CA787-55FF-412A-8A48-476C67B8A946}" sibTransId="{FAF86701-9CF2-47B0-8FF4-E73954EB2864}"/>
    <dgm:cxn modelId="{83626254-72F7-4E4E-9482-D47DF80943BA}" type="presOf" srcId="{4513CDC3-F06E-44D5-BF04-2BCCA2B36CCD}" destId="{37B11989-A070-435B-AFDE-FB648C5B7979}" srcOrd="1" destOrd="0" presId="urn:microsoft.com/office/officeart/2005/8/layout/vList4"/>
    <dgm:cxn modelId="{79E00861-6CB5-4630-9702-6C39920CA0E2}" type="presOf" srcId="{F242C151-C0DC-47C1-B6E5-52740C1FAD25}" destId="{6042DC35-5170-4764-9AF8-DC2A639448E7}" srcOrd="1" destOrd="0" presId="urn:microsoft.com/office/officeart/2005/8/layout/vList4"/>
    <dgm:cxn modelId="{7DDFED77-0BB2-4A9D-ACB4-F75126E17E48}" type="presOf" srcId="{4513CDC3-F06E-44D5-BF04-2BCCA2B36CCD}" destId="{1205C09C-D4E5-4791-8D26-6313AD92B90F}" srcOrd="0" destOrd="0" presId="urn:microsoft.com/office/officeart/2005/8/layout/vList4"/>
    <dgm:cxn modelId="{BA066CE5-986D-49E2-98D1-A268F4A8B307}" srcId="{C56B7182-07FF-4A1C-AC71-179646B75958}" destId="{24649AB4-2753-454D-968C-03F833AB634C}" srcOrd="3" destOrd="0" parTransId="{33E5409E-92EF-4DB2-88D1-079C2784FEAF}" sibTransId="{1C7030AB-4DB8-4432-B907-F1D607AA596E}"/>
    <dgm:cxn modelId="{48092317-BB11-4801-9C20-8367DB0096CD}" type="presOf" srcId="{068D23A4-377E-4F2A-911B-044FC5294338}" destId="{3EF5DCD0-CA26-4D55-82DA-83640CBBBE70}" srcOrd="0" destOrd="0" presId="urn:microsoft.com/office/officeart/2005/8/layout/vList4"/>
    <dgm:cxn modelId="{AD7A3BAB-2CB3-4B18-B772-41053CB14E9A}" type="presOf" srcId="{068D23A4-377E-4F2A-911B-044FC5294338}" destId="{BC39E584-107F-460D-9F94-AA7DF4A4C0C1}" srcOrd="1" destOrd="0" presId="urn:microsoft.com/office/officeart/2005/8/layout/vList4"/>
    <dgm:cxn modelId="{661C39EB-67C8-4531-8CEC-AC6C102A45E4}" srcId="{C56B7182-07FF-4A1C-AC71-179646B75958}" destId="{C5241921-800B-443A-A903-5B9599C37702}" srcOrd="1" destOrd="0" parTransId="{F27D35E4-F839-410E-B8C7-2CF2D2459D7F}" sibTransId="{0FD6F11F-A280-44DE-9ED2-76D76DD825A1}"/>
    <dgm:cxn modelId="{20B0ABD7-DC50-43F2-AF1D-5BA9DAEDEA70}" srcId="{C56B7182-07FF-4A1C-AC71-179646B75958}" destId="{F242C151-C0DC-47C1-B6E5-52740C1FAD25}" srcOrd="4" destOrd="0" parTransId="{67CE9D9A-F823-4B24-A965-1AD4072FDC34}" sibTransId="{C03FC871-692D-47BC-9743-4F415C46A963}"/>
    <dgm:cxn modelId="{A9BA7B68-4ED0-4B38-9852-6A4EE5925CBC}" type="presOf" srcId="{24649AB4-2753-454D-968C-03F833AB634C}" destId="{8661F331-5D2F-407F-A8CA-DCA2ECF579C6}" srcOrd="0" destOrd="0" presId="urn:microsoft.com/office/officeart/2005/8/layout/vList4"/>
    <dgm:cxn modelId="{124562D9-3088-4986-A0DE-F22FC929A0BE}" type="presOf" srcId="{C5241921-800B-443A-A903-5B9599C37702}" destId="{5792D7F8-EDF4-4240-8A02-2946A8D8D707}" srcOrd="0" destOrd="0" presId="urn:microsoft.com/office/officeart/2005/8/layout/vList4"/>
    <dgm:cxn modelId="{66C89F6D-050C-4E60-9095-9EC0E585EB81}" srcId="{C56B7182-07FF-4A1C-AC71-179646B75958}" destId="{4513CDC3-F06E-44D5-BF04-2BCCA2B36CCD}" srcOrd="2" destOrd="0" parTransId="{08D380A7-0E22-4D81-B953-08F5E10296F4}" sibTransId="{DE9473DF-E114-4487-AC3C-F72398CA4A43}"/>
    <dgm:cxn modelId="{E7FA58C5-1926-4445-ADD2-A7B163E1EAE2}" type="presOf" srcId="{C5241921-800B-443A-A903-5B9599C37702}" destId="{D8F3421F-78BD-44F4-982D-1A04C1A67F41}" srcOrd="1" destOrd="0" presId="urn:microsoft.com/office/officeart/2005/8/layout/vList4"/>
    <dgm:cxn modelId="{70C50471-55CC-4AF4-BE55-82E07139AD4E}" type="presOf" srcId="{C56B7182-07FF-4A1C-AC71-179646B75958}" destId="{26E93813-921A-4A45-8DE7-5C25E3732FF2}" srcOrd="0" destOrd="0" presId="urn:microsoft.com/office/officeart/2005/8/layout/vList4"/>
    <dgm:cxn modelId="{11BCEE49-A4C6-4FFA-A776-215298443A77}" type="presOf" srcId="{24649AB4-2753-454D-968C-03F833AB634C}" destId="{3A7989B6-A1CC-4D43-A5D1-2475761DCFB4}" srcOrd="1" destOrd="0" presId="urn:microsoft.com/office/officeart/2005/8/layout/vList4"/>
    <dgm:cxn modelId="{EB381D97-8B6A-4BE7-A6A9-6D74214CD876}" type="presParOf" srcId="{26E93813-921A-4A45-8DE7-5C25E3732FF2}" destId="{D53E2203-62EB-4159-9FE5-E0422FC80B06}" srcOrd="0" destOrd="0" presId="urn:microsoft.com/office/officeart/2005/8/layout/vList4"/>
    <dgm:cxn modelId="{1C7B9863-15CA-48C5-B04B-95FED878F141}" type="presParOf" srcId="{D53E2203-62EB-4159-9FE5-E0422FC80B06}" destId="{3EF5DCD0-CA26-4D55-82DA-83640CBBBE70}" srcOrd="0" destOrd="0" presId="urn:microsoft.com/office/officeart/2005/8/layout/vList4"/>
    <dgm:cxn modelId="{AA2153AE-6623-48FD-95F7-7CDDD00C4AD6}" type="presParOf" srcId="{D53E2203-62EB-4159-9FE5-E0422FC80B06}" destId="{A51EACF2-3CBA-4527-88F1-0180EBD8742D}" srcOrd="1" destOrd="0" presId="urn:microsoft.com/office/officeart/2005/8/layout/vList4"/>
    <dgm:cxn modelId="{40114766-C65F-4AD8-A84F-F590A3818C5E}" type="presParOf" srcId="{D53E2203-62EB-4159-9FE5-E0422FC80B06}" destId="{BC39E584-107F-460D-9F94-AA7DF4A4C0C1}" srcOrd="2" destOrd="0" presId="urn:microsoft.com/office/officeart/2005/8/layout/vList4"/>
    <dgm:cxn modelId="{D7FEBE7C-84F5-4DE8-B27E-2B1F145BEF44}" type="presParOf" srcId="{26E93813-921A-4A45-8DE7-5C25E3732FF2}" destId="{7C4BADF9-489F-411B-A2FB-7385230A9DA6}" srcOrd="1" destOrd="0" presId="urn:microsoft.com/office/officeart/2005/8/layout/vList4"/>
    <dgm:cxn modelId="{488F33B6-E84D-4201-9D15-0EB784BD2BD5}" type="presParOf" srcId="{26E93813-921A-4A45-8DE7-5C25E3732FF2}" destId="{46FFD4D2-00C2-4C1A-A1D4-98CED7CCCA44}" srcOrd="2" destOrd="0" presId="urn:microsoft.com/office/officeart/2005/8/layout/vList4"/>
    <dgm:cxn modelId="{5E079554-CE8B-4AA9-A8C7-BE0CB377CECD}" type="presParOf" srcId="{46FFD4D2-00C2-4C1A-A1D4-98CED7CCCA44}" destId="{5792D7F8-EDF4-4240-8A02-2946A8D8D707}" srcOrd="0" destOrd="0" presId="urn:microsoft.com/office/officeart/2005/8/layout/vList4"/>
    <dgm:cxn modelId="{264B1A8C-B163-4167-B365-B02371CF4438}" type="presParOf" srcId="{46FFD4D2-00C2-4C1A-A1D4-98CED7CCCA44}" destId="{6869C922-CF45-4391-A145-36154D2DB699}" srcOrd="1" destOrd="0" presId="urn:microsoft.com/office/officeart/2005/8/layout/vList4"/>
    <dgm:cxn modelId="{B97E1FAC-CD72-487F-892C-446BD75C4F98}" type="presParOf" srcId="{46FFD4D2-00C2-4C1A-A1D4-98CED7CCCA44}" destId="{D8F3421F-78BD-44F4-982D-1A04C1A67F41}" srcOrd="2" destOrd="0" presId="urn:microsoft.com/office/officeart/2005/8/layout/vList4"/>
    <dgm:cxn modelId="{CBC87AD1-019E-4D0C-A152-939ED5733C97}" type="presParOf" srcId="{26E93813-921A-4A45-8DE7-5C25E3732FF2}" destId="{8C61CFC2-0BD6-4313-B6B9-5B38A13EBB63}" srcOrd="3" destOrd="0" presId="urn:microsoft.com/office/officeart/2005/8/layout/vList4"/>
    <dgm:cxn modelId="{6934E6D3-13D7-4504-BDEE-34C7A80DDCF7}" type="presParOf" srcId="{26E93813-921A-4A45-8DE7-5C25E3732FF2}" destId="{839259D1-BCC5-42DF-B577-78988C16345C}" srcOrd="4" destOrd="0" presId="urn:microsoft.com/office/officeart/2005/8/layout/vList4"/>
    <dgm:cxn modelId="{962D0730-2B36-4E71-A530-B75F73F93E61}" type="presParOf" srcId="{839259D1-BCC5-42DF-B577-78988C16345C}" destId="{1205C09C-D4E5-4791-8D26-6313AD92B90F}" srcOrd="0" destOrd="0" presId="urn:microsoft.com/office/officeart/2005/8/layout/vList4"/>
    <dgm:cxn modelId="{BD6D7E89-CE80-435B-8E0B-F717B0E0D20C}" type="presParOf" srcId="{839259D1-BCC5-42DF-B577-78988C16345C}" destId="{9CDA4722-5C36-4B54-9C7D-71BB1B858AC5}" srcOrd="1" destOrd="0" presId="urn:microsoft.com/office/officeart/2005/8/layout/vList4"/>
    <dgm:cxn modelId="{E1CFBAC5-C738-4741-809E-6F2B79036B70}" type="presParOf" srcId="{839259D1-BCC5-42DF-B577-78988C16345C}" destId="{37B11989-A070-435B-AFDE-FB648C5B7979}" srcOrd="2" destOrd="0" presId="urn:microsoft.com/office/officeart/2005/8/layout/vList4"/>
    <dgm:cxn modelId="{3FC280C1-DE96-48BC-8083-FB55EA39BBE7}" type="presParOf" srcId="{26E93813-921A-4A45-8DE7-5C25E3732FF2}" destId="{F921D399-3448-438E-BBBC-262CE8A9C570}" srcOrd="5" destOrd="0" presId="urn:microsoft.com/office/officeart/2005/8/layout/vList4"/>
    <dgm:cxn modelId="{6681194D-50E7-41D2-9B17-3E266075F502}" type="presParOf" srcId="{26E93813-921A-4A45-8DE7-5C25E3732FF2}" destId="{8D57CE7A-409C-4EA7-B686-223CBC435831}" srcOrd="6" destOrd="0" presId="urn:microsoft.com/office/officeart/2005/8/layout/vList4"/>
    <dgm:cxn modelId="{56603770-9D92-42C1-916B-539335138EEC}" type="presParOf" srcId="{8D57CE7A-409C-4EA7-B686-223CBC435831}" destId="{8661F331-5D2F-407F-A8CA-DCA2ECF579C6}" srcOrd="0" destOrd="0" presId="urn:microsoft.com/office/officeart/2005/8/layout/vList4"/>
    <dgm:cxn modelId="{C743C60D-F746-437E-9D2F-36B12334F905}" type="presParOf" srcId="{8D57CE7A-409C-4EA7-B686-223CBC435831}" destId="{4A2E4B62-5E5E-48D2-BD41-7082BA54862E}" srcOrd="1" destOrd="0" presId="urn:microsoft.com/office/officeart/2005/8/layout/vList4"/>
    <dgm:cxn modelId="{C86D84A6-5EDA-4436-85CF-47C733D6BE13}" type="presParOf" srcId="{8D57CE7A-409C-4EA7-B686-223CBC435831}" destId="{3A7989B6-A1CC-4D43-A5D1-2475761DCFB4}" srcOrd="2" destOrd="0" presId="urn:microsoft.com/office/officeart/2005/8/layout/vList4"/>
    <dgm:cxn modelId="{85C20654-18B2-4914-AD98-FCF4F81FAFF7}" type="presParOf" srcId="{26E93813-921A-4A45-8DE7-5C25E3732FF2}" destId="{754FFA99-9B4A-40D3-9BB6-B617E6AB51B0}" srcOrd="7" destOrd="0" presId="urn:microsoft.com/office/officeart/2005/8/layout/vList4"/>
    <dgm:cxn modelId="{E4325D75-04C7-40E9-92BE-F8EF2FF6EDA2}" type="presParOf" srcId="{26E93813-921A-4A45-8DE7-5C25E3732FF2}" destId="{338B27C8-188D-4A55-B20E-08235D225514}" srcOrd="8" destOrd="0" presId="urn:microsoft.com/office/officeart/2005/8/layout/vList4"/>
    <dgm:cxn modelId="{43085059-C577-4272-BB89-5FA38D073D28}" type="presParOf" srcId="{338B27C8-188D-4A55-B20E-08235D225514}" destId="{EEFEECD8-AC80-4091-B6F6-0A4C52947DBC}" srcOrd="0" destOrd="0" presId="urn:microsoft.com/office/officeart/2005/8/layout/vList4"/>
    <dgm:cxn modelId="{2C27E194-F1D7-40FC-81F3-477AFE98941B}" type="presParOf" srcId="{338B27C8-188D-4A55-B20E-08235D225514}" destId="{E250AE4A-F064-463D-9F42-B321918441C9}" srcOrd="1" destOrd="0" presId="urn:microsoft.com/office/officeart/2005/8/layout/vList4"/>
    <dgm:cxn modelId="{F9BFD8F8-D811-4265-AE4F-C722F358BAF1}" type="presParOf" srcId="{338B27C8-188D-4A55-B20E-08235D225514}" destId="{6042DC35-5170-4764-9AF8-DC2A639448E7}"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B8AC6E-767B-4365-8480-F91EBD4E2C31}" type="doc">
      <dgm:prSet loTypeId="urn:microsoft.com/office/officeart/2005/8/layout/hList9" loCatId="list" qsTypeId="urn:microsoft.com/office/officeart/2005/8/quickstyle/3d4" qsCatId="3D" csTypeId="urn:microsoft.com/office/officeart/2005/8/colors/colorful5" csCatId="colorful" phldr="1"/>
      <dgm:spPr/>
      <dgm:t>
        <a:bodyPr/>
        <a:lstStyle/>
        <a:p>
          <a:endParaRPr lang="es-EC"/>
        </a:p>
      </dgm:t>
    </dgm:pt>
    <dgm:pt modelId="{6FF6CA55-E74E-435E-9E41-5FA99615D9DB}">
      <dgm:prSet phldrT="[Texto]"/>
      <dgm:spPr>
        <a:blipFill rotWithShape="0">
          <a:blip xmlns:r="http://schemas.openxmlformats.org/officeDocument/2006/relationships" r:embed="rId1"/>
          <a:stretch>
            <a:fillRect/>
          </a:stretch>
        </a:blipFill>
      </dgm:spPr>
      <dgm:t>
        <a:bodyPr/>
        <a:lstStyle/>
        <a:p>
          <a:endParaRPr lang="es-EC" dirty="0"/>
        </a:p>
      </dgm:t>
    </dgm:pt>
    <dgm:pt modelId="{23013C47-5C82-4CB8-B811-8352374DD00E}" type="parTrans" cxnId="{65BC50BC-74CB-4E81-AB1E-F1399B577061}">
      <dgm:prSet/>
      <dgm:spPr/>
      <dgm:t>
        <a:bodyPr/>
        <a:lstStyle/>
        <a:p>
          <a:endParaRPr lang="es-EC"/>
        </a:p>
      </dgm:t>
    </dgm:pt>
    <dgm:pt modelId="{9CB1B63B-8F8D-4C1C-AC61-EA9F2ADFACDF}" type="sibTrans" cxnId="{65BC50BC-74CB-4E81-AB1E-F1399B577061}">
      <dgm:prSet/>
      <dgm:spPr/>
      <dgm:t>
        <a:bodyPr/>
        <a:lstStyle/>
        <a:p>
          <a:endParaRPr lang="es-EC"/>
        </a:p>
      </dgm:t>
    </dgm:pt>
    <dgm:pt modelId="{4F5C1687-946D-476E-BDF2-F67B3FF72A8B}">
      <dgm:prSet phldrT="[Texto]" custT="1"/>
      <dgm:spPr/>
      <dgm:t>
        <a:bodyPr/>
        <a:lstStyle/>
        <a:p>
          <a:pPr algn="l"/>
          <a:r>
            <a:rPr lang="es-EC" sz="1550" u="none" dirty="0" smtClean="0"/>
            <a:t>Establecer si existe relación entre el sector productivo y turístico mediante un estudio de campo para determinar la contribución hacia la economía de la ciudad.</a:t>
          </a:r>
          <a:endParaRPr lang="es-EC" sz="1550" dirty="0"/>
        </a:p>
      </dgm:t>
    </dgm:pt>
    <dgm:pt modelId="{A289A14D-F65D-44A4-85CC-15A014E3CAF6}" type="parTrans" cxnId="{95D19251-E562-471C-AB9C-E0962FCE1E54}">
      <dgm:prSet/>
      <dgm:spPr/>
      <dgm:t>
        <a:bodyPr/>
        <a:lstStyle/>
        <a:p>
          <a:endParaRPr lang="es-EC"/>
        </a:p>
      </dgm:t>
    </dgm:pt>
    <dgm:pt modelId="{C6182EBC-1403-446D-A66F-43938D4D707D}" type="sibTrans" cxnId="{95D19251-E562-471C-AB9C-E0962FCE1E54}">
      <dgm:prSet/>
      <dgm:spPr/>
      <dgm:t>
        <a:bodyPr/>
        <a:lstStyle/>
        <a:p>
          <a:endParaRPr lang="es-EC"/>
        </a:p>
      </dgm:t>
    </dgm:pt>
    <dgm:pt modelId="{3B20316E-9FFF-4E79-8625-8796FD1D36AC}">
      <dgm:prSet phldrT="[Texto]" custT="1"/>
      <dgm:spPr/>
      <dgm:t>
        <a:bodyPr/>
        <a:lstStyle/>
        <a:p>
          <a:pPr algn="l"/>
          <a:r>
            <a:rPr lang="es-EC" sz="1600" u="none" dirty="0" smtClean="0"/>
            <a:t>Determinar cuáles son los encadenamientos productivos existentes mediante encuestas para precisar su influencia sobre el sector turístico.</a:t>
          </a:r>
          <a:endParaRPr lang="es-ES_tradnl" sz="1600" dirty="0" smtClean="0"/>
        </a:p>
      </dgm:t>
    </dgm:pt>
    <dgm:pt modelId="{50CD3104-5D37-49A8-B450-B473478197C3}" type="parTrans" cxnId="{913B7666-FD3B-4309-A833-6DAB3A205C43}">
      <dgm:prSet/>
      <dgm:spPr/>
      <dgm:t>
        <a:bodyPr/>
        <a:lstStyle/>
        <a:p>
          <a:endParaRPr lang="es-EC"/>
        </a:p>
      </dgm:t>
    </dgm:pt>
    <dgm:pt modelId="{DE1B4650-6BCB-4BD6-91AA-1F27ADAC3310}" type="sibTrans" cxnId="{913B7666-FD3B-4309-A833-6DAB3A205C43}">
      <dgm:prSet/>
      <dgm:spPr/>
      <dgm:t>
        <a:bodyPr/>
        <a:lstStyle/>
        <a:p>
          <a:endParaRPr lang="es-EC"/>
        </a:p>
      </dgm:t>
    </dgm:pt>
    <dgm:pt modelId="{42B4E91A-2087-42A7-A84A-4B83A6DA0AEA}">
      <dgm:prSet phldrT="[Texto]"/>
      <dgm:spPr>
        <a:blipFill rotWithShape="0">
          <a:blip xmlns:r="http://schemas.openxmlformats.org/officeDocument/2006/relationships" r:embed="rId2"/>
          <a:stretch>
            <a:fillRect/>
          </a:stretch>
        </a:blipFill>
      </dgm:spPr>
      <dgm:t>
        <a:bodyPr/>
        <a:lstStyle/>
        <a:p>
          <a:endParaRPr lang="es-EC" dirty="0"/>
        </a:p>
      </dgm:t>
    </dgm:pt>
    <dgm:pt modelId="{B980051D-9924-49C9-99C2-E38D10329160}" type="parTrans" cxnId="{0A3326D5-E85E-4546-9380-C79F33E42438}">
      <dgm:prSet/>
      <dgm:spPr/>
      <dgm:t>
        <a:bodyPr/>
        <a:lstStyle/>
        <a:p>
          <a:endParaRPr lang="es-EC"/>
        </a:p>
      </dgm:t>
    </dgm:pt>
    <dgm:pt modelId="{0A6923A2-739B-4316-9C1A-A1E9C2209F79}" type="sibTrans" cxnId="{0A3326D5-E85E-4546-9380-C79F33E42438}">
      <dgm:prSet/>
      <dgm:spPr/>
      <dgm:t>
        <a:bodyPr/>
        <a:lstStyle/>
        <a:p>
          <a:endParaRPr lang="es-EC"/>
        </a:p>
      </dgm:t>
    </dgm:pt>
    <dgm:pt modelId="{D7F76009-8E50-4DCA-8D95-45B060AB0D45}">
      <dgm:prSet phldrT="[Texto]" custT="1"/>
      <dgm:spPr/>
      <dgm:t>
        <a:bodyPr/>
        <a:lstStyle/>
        <a:p>
          <a:pPr algn="l"/>
          <a:r>
            <a:rPr lang="es-EC" sz="1600" u="none" dirty="0" smtClean="0"/>
            <a:t>Evaluar la competitividad del sector turístico durante el periodo 2015-2016  mediante encuestas para identificar la inversión realizada.</a:t>
          </a:r>
          <a:endParaRPr lang="es-EC" sz="1600" dirty="0"/>
        </a:p>
      </dgm:t>
    </dgm:pt>
    <dgm:pt modelId="{7DFD33DE-73FC-4B99-84ED-68CC3FA493F2}" type="parTrans" cxnId="{5D82C583-23D6-42B0-AE01-2CB57832DA8C}">
      <dgm:prSet/>
      <dgm:spPr/>
      <dgm:t>
        <a:bodyPr/>
        <a:lstStyle/>
        <a:p>
          <a:endParaRPr lang="es-EC"/>
        </a:p>
      </dgm:t>
    </dgm:pt>
    <dgm:pt modelId="{DA62EAD4-ADA5-4242-9C25-3C684D6D913E}" type="sibTrans" cxnId="{5D82C583-23D6-42B0-AE01-2CB57832DA8C}">
      <dgm:prSet/>
      <dgm:spPr/>
      <dgm:t>
        <a:bodyPr/>
        <a:lstStyle/>
        <a:p>
          <a:endParaRPr lang="es-EC"/>
        </a:p>
      </dgm:t>
    </dgm:pt>
    <dgm:pt modelId="{514EE303-61E1-4A51-9313-196BE20CD26D}">
      <dgm:prSet phldrT="[Texto]" custT="1"/>
      <dgm:spPr/>
      <dgm:t>
        <a:bodyPr/>
        <a:lstStyle/>
        <a:p>
          <a:pPr algn="l"/>
          <a:r>
            <a:rPr lang="es-EC" sz="1500" u="none" dirty="0" smtClean="0"/>
            <a:t>Proponer un modelo de encadenamiento productivo entre productores, pymes y agencias turísticas en las ciudades de Baños y el Puyo para mejorar la diversificación de la oferta y exceder las expectativas de los turistas.</a:t>
          </a:r>
          <a:endParaRPr lang="es-EC" sz="1500" dirty="0"/>
        </a:p>
      </dgm:t>
    </dgm:pt>
    <dgm:pt modelId="{528FDF74-6F79-4B0D-97C2-FD6E6F820ADF}" type="parTrans" cxnId="{14DC6883-B529-4A1D-A031-19FCA883D3DC}">
      <dgm:prSet/>
      <dgm:spPr/>
      <dgm:t>
        <a:bodyPr/>
        <a:lstStyle/>
        <a:p>
          <a:endParaRPr lang="es-EC"/>
        </a:p>
      </dgm:t>
    </dgm:pt>
    <dgm:pt modelId="{5A6FB37B-E4C8-401E-947D-DE269129CC67}" type="sibTrans" cxnId="{14DC6883-B529-4A1D-A031-19FCA883D3DC}">
      <dgm:prSet/>
      <dgm:spPr/>
      <dgm:t>
        <a:bodyPr/>
        <a:lstStyle/>
        <a:p>
          <a:endParaRPr lang="es-EC"/>
        </a:p>
      </dgm:t>
    </dgm:pt>
    <dgm:pt modelId="{EC5AC4A8-010C-40E7-ACB4-1D612646218E}" type="pres">
      <dgm:prSet presAssocID="{F4B8AC6E-767B-4365-8480-F91EBD4E2C31}" presName="list" presStyleCnt="0">
        <dgm:presLayoutVars>
          <dgm:dir/>
          <dgm:animLvl val="lvl"/>
        </dgm:presLayoutVars>
      </dgm:prSet>
      <dgm:spPr/>
      <dgm:t>
        <a:bodyPr/>
        <a:lstStyle/>
        <a:p>
          <a:endParaRPr lang="es-EC"/>
        </a:p>
      </dgm:t>
    </dgm:pt>
    <dgm:pt modelId="{BA975952-C16A-4B16-821F-0CEAF5BDA590}" type="pres">
      <dgm:prSet presAssocID="{6FF6CA55-E74E-435E-9E41-5FA99615D9DB}" presName="posSpace" presStyleCnt="0"/>
      <dgm:spPr/>
      <dgm:t>
        <a:bodyPr/>
        <a:lstStyle/>
        <a:p>
          <a:endParaRPr lang="es-EC"/>
        </a:p>
      </dgm:t>
    </dgm:pt>
    <dgm:pt modelId="{13175DBC-B77C-4421-A557-D130AE559C4C}" type="pres">
      <dgm:prSet presAssocID="{6FF6CA55-E74E-435E-9E41-5FA99615D9DB}" presName="vertFlow" presStyleCnt="0"/>
      <dgm:spPr/>
      <dgm:t>
        <a:bodyPr/>
        <a:lstStyle/>
        <a:p>
          <a:endParaRPr lang="es-EC"/>
        </a:p>
      </dgm:t>
    </dgm:pt>
    <dgm:pt modelId="{6213020E-0553-4B95-8564-D2169FFF9961}" type="pres">
      <dgm:prSet presAssocID="{6FF6CA55-E74E-435E-9E41-5FA99615D9DB}" presName="topSpace" presStyleCnt="0"/>
      <dgm:spPr/>
      <dgm:t>
        <a:bodyPr/>
        <a:lstStyle/>
        <a:p>
          <a:endParaRPr lang="es-EC"/>
        </a:p>
      </dgm:t>
    </dgm:pt>
    <dgm:pt modelId="{64B3FC1C-6D05-401D-85AD-033E95449415}" type="pres">
      <dgm:prSet presAssocID="{6FF6CA55-E74E-435E-9E41-5FA99615D9DB}" presName="firstComp" presStyleCnt="0"/>
      <dgm:spPr/>
      <dgm:t>
        <a:bodyPr/>
        <a:lstStyle/>
        <a:p>
          <a:endParaRPr lang="es-EC"/>
        </a:p>
      </dgm:t>
    </dgm:pt>
    <dgm:pt modelId="{C66B5AA9-661C-47A2-A00B-FB6A6F610896}" type="pres">
      <dgm:prSet presAssocID="{6FF6CA55-E74E-435E-9E41-5FA99615D9DB}" presName="firstChild" presStyleLbl="bgAccFollowNode1" presStyleIdx="0" presStyleCnt="4" custScaleX="123523" custScaleY="112467" custLinFactNeighborY="-2878"/>
      <dgm:spPr/>
      <dgm:t>
        <a:bodyPr/>
        <a:lstStyle/>
        <a:p>
          <a:endParaRPr lang="es-EC"/>
        </a:p>
      </dgm:t>
    </dgm:pt>
    <dgm:pt modelId="{BFFD8105-F609-486E-96B3-C85DA1370195}" type="pres">
      <dgm:prSet presAssocID="{6FF6CA55-E74E-435E-9E41-5FA99615D9DB}" presName="firstChildTx" presStyleLbl="bgAccFollowNode1" presStyleIdx="0" presStyleCnt="4">
        <dgm:presLayoutVars>
          <dgm:bulletEnabled val="1"/>
        </dgm:presLayoutVars>
      </dgm:prSet>
      <dgm:spPr/>
      <dgm:t>
        <a:bodyPr/>
        <a:lstStyle/>
        <a:p>
          <a:endParaRPr lang="es-EC"/>
        </a:p>
      </dgm:t>
    </dgm:pt>
    <dgm:pt modelId="{03DA9F83-503F-447C-A858-63FF112B9780}" type="pres">
      <dgm:prSet presAssocID="{3B20316E-9FFF-4E79-8625-8796FD1D36AC}" presName="comp" presStyleCnt="0"/>
      <dgm:spPr/>
      <dgm:t>
        <a:bodyPr/>
        <a:lstStyle/>
        <a:p>
          <a:endParaRPr lang="es-EC"/>
        </a:p>
      </dgm:t>
    </dgm:pt>
    <dgm:pt modelId="{DA488100-BA20-4AC9-9DDE-8E9C3B3B5E1C}" type="pres">
      <dgm:prSet presAssocID="{3B20316E-9FFF-4E79-8625-8796FD1D36AC}" presName="child" presStyleLbl="bgAccFollowNode1" presStyleIdx="1" presStyleCnt="4" custScaleX="123523" custScaleY="129447" custLinFactNeighborY="-2878"/>
      <dgm:spPr/>
      <dgm:t>
        <a:bodyPr/>
        <a:lstStyle/>
        <a:p>
          <a:endParaRPr lang="es-EC"/>
        </a:p>
      </dgm:t>
    </dgm:pt>
    <dgm:pt modelId="{F982C591-E85A-4418-9873-9F5E5E982A85}" type="pres">
      <dgm:prSet presAssocID="{3B20316E-9FFF-4E79-8625-8796FD1D36AC}" presName="childTx" presStyleLbl="bgAccFollowNode1" presStyleIdx="1" presStyleCnt="4">
        <dgm:presLayoutVars>
          <dgm:bulletEnabled val="1"/>
        </dgm:presLayoutVars>
      </dgm:prSet>
      <dgm:spPr/>
      <dgm:t>
        <a:bodyPr/>
        <a:lstStyle/>
        <a:p>
          <a:endParaRPr lang="es-EC"/>
        </a:p>
      </dgm:t>
    </dgm:pt>
    <dgm:pt modelId="{A69EEABB-3A12-4E8B-B86A-A5560343BB8E}" type="pres">
      <dgm:prSet presAssocID="{6FF6CA55-E74E-435E-9E41-5FA99615D9DB}" presName="negSpace" presStyleCnt="0"/>
      <dgm:spPr/>
      <dgm:t>
        <a:bodyPr/>
        <a:lstStyle/>
        <a:p>
          <a:endParaRPr lang="es-EC"/>
        </a:p>
      </dgm:t>
    </dgm:pt>
    <dgm:pt modelId="{1682FD8C-4D61-4588-85D7-194AFB88DB4F}" type="pres">
      <dgm:prSet presAssocID="{6FF6CA55-E74E-435E-9E41-5FA99615D9DB}" presName="circle" presStyleLbl="node1" presStyleIdx="0" presStyleCnt="2" custScaleX="69422" custScaleY="70133" custLinFactNeighborX="-23857" custLinFactNeighborY="3636"/>
      <dgm:spPr/>
      <dgm:t>
        <a:bodyPr/>
        <a:lstStyle/>
        <a:p>
          <a:endParaRPr lang="es-EC"/>
        </a:p>
      </dgm:t>
    </dgm:pt>
    <dgm:pt modelId="{D04CF568-D077-4A92-9EF1-E98E04E22F0D}" type="pres">
      <dgm:prSet presAssocID="{9CB1B63B-8F8D-4C1C-AC61-EA9F2ADFACDF}" presName="transSpace" presStyleCnt="0"/>
      <dgm:spPr/>
      <dgm:t>
        <a:bodyPr/>
        <a:lstStyle/>
        <a:p>
          <a:endParaRPr lang="es-EC"/>
        </a:p>
      </dgm:t>
    </dgm:pt>
    <dgm:pt modelId="{8F4080EC-7973-4147-9976-B09A3DE40306}" type="pres">
      <dgm:prSet presAssocID="{42B4E91A-2087-42A7-A84A-4B83A6DA0AEA}" presName="posSpace" presStyleCnt="0"/>
      <dgm:spPr/>
      <dgm:t>
        <a:bodyPr/>
        <a:lstStyle/>
        <a:p>
          <a:endParaRPr lang="es-EC"/>
        </a:p>
      </dgm:t>
    </dgm:pt>
    <dgm:pt modelId="{138C0AA2-33F4-4606-B076-842FDE421B32}" type="pres">
      <dgm:prSet presAssocID="{42B4E91A-2087-42A7-A84A-4B83A6DA0AEA}" presName="vertFlow" presStyleCnt="0"/>
      <dgm:spPr/>
      <dgm:t>
        <a:bodyPr/>
        <a:lstStyle/>
        <a:p>
          <a:endParaRPr lang="es-EC"/>
        </a:p>
      </dgm:t>
    </dgm:pt>
    <dgm:pt modelId="{A9E26ECC-197E-4EBC-A834-8F9F48A6A520}" type="pres">
      <dgm:prSet presAssocID="{42B4E91A-2087-42A7-A84A-4B83A6DA0AEA}" presName="topSpace" presStyleCnt="0"/>
      <dgm:spPr/>
      <dgm:t>
        <a:bodyPr/>
        <a:lstStyle/>
        <a:p>
          <a:endParaRPr lang="es-EC"/>
        </a:p>
      </dgm:t>
    </dgm:pt>
    <dgm:pt modelId="{36E0744E-E39C-4984-B7E3-DA6359E89310}" type="pres">
      <dgm:prSet presAssocID="{42B4E91A-2087-42A7-A84A-4B83A6DA0AEA}" presName="firstComp" presStyleCnt="0"/>
      <dgm:spPr/>
      <dgm:t>
        <a:bodyPr/>
        <a:lstStyle/>
        <a:p>
          <a:endParaRPr lang="es-EC"/>
        </a:p>
      </dgm:t>
    </dgm:pt>
    <dgm:pt modelId="{4E412281-A4A1-4F8C-80CD-880E1003C304}" type="pres">
      <dgm:prSet presAssocID="{42B4E91A-2087-42A7-A84A-4B83A6DA0AEA}" presName="firstChild" presStyleLbl="bgAccFollowNode1" presStyleIdx="2" presStyleCnt="4" custScaleX="123523" custScaleY="110488" custLinFactNeighborY="-2878"/>
      <dgm:spPr/>
      <dgm:t>
        <a:bodyPr/>
        <a:lstStyle/>
        <a:p>
          <a:endParaRPr lang="es-EC"/>
        </a:p>
      </dgm:t>
    </dgm:pt>
    <dgm:pt modelId="{4A8BDAE1-2AFB-4509-9193-362E26DA915E}" type="pres">
      <dgm:prSet presAssocID="{42B4E91A-2087-42A7-A84A-4B83A6DA0AEA}" presName="firstChildTx" presStyleLbl="bgAccFollowNode1" presStyleIdx="2" presStyleCnt="4">
        <dgm:presLayoutVars>
          <dgm:bulletEnabled val="1"/>
        </dgm:presLayoutVars>
      </dgm:prSet>
      <dgm:spPr/>
      <dgm:t>
        <a:bodyPr/>
        <a:lstStyle/>
        <a:p>
          <a:endParaRPr lang="es-EC"/>
        </a:p>
      </dgm:t>
    </dgm:pt>
    <dgm:pt modelId="{D7C0EEE5-AAE0-4622-87B9-2580558FA52F}" type="pres">
      <dgm:prSet presAssocID="{514EE303-61E1-4A51-9313-196BE20CD26D}" presName="comp" presStyleCnt="0"/>
      <dgm:spPr/>
      <dgm:t>
        <a:bodyPr/>
        <a:lstStyle/>
        <a:p>
          <a:endParaRPr lang="es-EC"/>
        </a:p>
      </dgm:t>
    </dgm:pt>
    <dgm:pt modelId="{FCDA111E-4230-43E5-82E9-AE024FE8C00D}" type="pres">
      <dgm:prSet presAssocID="{514EE303-61E1-4A51-9313-196BE20CD26D}" presName="child" presStyleLbl="bgAccFollowNode1" presStyleIdx="3" presStyleCnt="4" custScaleX="123523" custScaleY="129447" custLinFactNeighborY="-2878"/>
      <dgm:spPr/>
      <dgm:t>
        <a:bodyPr/>
        <a:lstStyle/>
        <a:p>
          <a:endParaRPr lang="es-EC"/>
        </a:p>
      </dgm:t>
    </dgm:pt>
    <dgm:pt modelId="{3482E0E3-0BC6-4C19-BEBB-E1633C905807}" type="pres">
      <dgm:prSet presAssocID="{514EE303-61E1-4A51-9313-196BE20CD26D}" presName="childTx" presStyleLbl="bgAccFollowNode1" presStyleIdx="3" presStyleCnt="4">
        <dgm:presLayoutVars>
          <dgm:bulletEnabled val="1"/>
        </dgm:presLayoutVars>
      </dgm:prSet>
      <dgm:spPr/>
      <dgm:t>
        <a:bodyPr/>
        <a:lstStyle/>
        <a:p>
          <a:endParaRPr lang="es-EC"/>
        </a:p>
      </dgm:t>
    </dgm:pt>
    <dgm:pt modelId="{C8BB4CFD-5BB7-40EF-A84B-D820B1C33AD1}" type="pres">
      <dgm:prSet presAssocID="{42B4E91A-2087-42A7-A84A-4B83A6DA0AEA}" presName="negSpace" presStyleCnt="0"/>
      <dgm:spPr/>
      <dgm:t>
        <a:bodyPr/>
        <a:lstStyle/>
        <a:p>
          <a:endParaRPr lang="es-EC"/>
        </a:p>
      </dgm:t>
    </dgm:pt>
    <dgm:pt modelId="{44560982-C64A-4683-ADAC-AD7136ADAD35}" type="pres">
      <dgm:prSet presAssocID="{42B4E91A-2087-42A7-A84A-4B83A6DA0AEA}" presName="circle" presStyleLbl="node1" presStyleIdx="1" presStyleCnt="2" custScaleX="67889" custScaleY="64629" custLinFactNeighborX="-14629" custLinFactNeighborY="19842"/>
      <dgm:spPr/>
      <dgm:t>
        <a:bodyPr/>
        <a:lstStyle/>
        <a:p>
          <a:endParaRPr lang="es-EC"/>
        </a:p>
      </dgm:t>
    </dgm:pt>
  </dgm:ptLst>
  <dgm:cxnLst>
    <dgm:cxn modelId="{7E93B6B7-019A-4CBA-ADF8-C189947BF66E}" type="presOf" srcId="{4F5C1687-946D-476E-BDF2-F67B3FF72A8B}" destId="{C66B5AA9-661C-47A2-A00B-FB6A6F610896}" srcOrd="0" destOrd="0" presId="urn:microsoft.com/office/officeart/2005/8/layout/hList9"/>
    <dgm:cxn modelId="{D74370D9-AB06-4A8C-8E2F-18585F3DCD1D}" type="presOf" srcId="{6FF6CA55-E74E-435E-9E41-5FA99615D9DB}" destId="{1682FD8C-4D61-4588-85D7-194AFB88DB4F}" srcOrd="0" destOrd="0" presId="urn:microsoft.com/office/officeart/2005/8/layout/hList9"/>
    <dgm:cxn modelId="{0A3326D5-E85E-4546-9380-C79F33E42438}" srcId="{F4B8AC6E-767B-4365-8480-F91EBD4E2C31}" destId="{42B4E91A-2087-42A7-A84A-4B83A6DA0AEA}" srcOrd="1" destOrd="0" parTransId="{B980051D-9924-49C9-99C2-E38D10329160}" sibTransId="{0A6923A2-739B-4316-9C1A-A1E9C2209F79}"/>
    <dgm:cxn modelId="{CF6119F6-3CF8-4F03-AA90-F23523A7B624}" type="presOf" srcId="{3B20316E-9FFF-4E79-8625-8796FD1D36AC}" destId="{F982C591-E85A-4418-9873-9F5E5E982A85}" srcOrd="1" destOrd="0" presId="urn:microsoft.com/office/officeart/2005/8/layout/hList9"/>
    <dgm:cxn modelId="{B1E9E5B6-F797-4AE0-B673-32221C113682}" type="presOf" srcId="{3B20316E-9FFF-4E79-8625-8796FD1D36AC}" destId="{DA488100-BA20-4AC9-9DDE-8E9C3B3B5E1C}" srcOrd="0" destOrd="0" presId="urn:microsoft.com/office/officeart/2005/8/layout/hList9"/>
    <dgm:cxn modelId="{65BC50BC-74CB-4E81-AB1E-F1399B577061}" srcId="{F4B8AC6E-767B-4365-8480-F91EBD4E2C31}" destId="{6FF6CA55-E74E-435E-9E41-5FA99615D9DB}" srcOrd="0" destOrd="0" parTransId="{23013C47-5C82-4CB8-B811-8352374DD00E}" sibTransId="{9CB1B63B-8F8D-4C1C-AC61-EA9F2ADFACDF}"/>
    <dgm:cxn modelId="{913B7666-FD3B-4309-A833-6DAB3A205C43}" srcId="{6FF6CA55-E74E-435E-9E41-5FA99615D9DB}" destId="{3B20316E-9FFF-4E79-8625-8796FD1D36AC}" srcOrd="1" destOrd="0" parTransId="{50CD3104-5D37-49A8-B450-B473478197C3}" sibTransId="{DE1B4650-6BCB-4BD6-91AA-1F27ADAC3310}"/>
    <dgm:cxn modelId="{02C8A6D5-BDA7-43D1-B095-809CD28A9CAF}" type="presOf" srcId="{514EE303-61E1-4A51-9313-196BE20CD26D}" destId="{FCDA111E-4230-43E5-82E9-AE024FE8C00D}" srcOrd="0" destOrd="0" presId="urn:microsoft.com/office/officeart/2005/8/layout/hList9"/>
    <dgm:cxn modelId="{E04F28C9-D3F4-4C3A-956A-B1EA992A7460}" type="presOf" srcId="{D7F76009-8E50-4DCA-8D95-45B060AB0D45}" destId="{4E412281-A4A1-4F8C-80CD-880E1003C304}" srcOrd="0" destOrd="0" presId="urn:microsoft.com/office/officeart/2005/8/layout/hList9"/>
    <dgm:cxn modelId="{B678C20D-7399-4F59-81C4-87BA6ED33AB8}" type="presOf" srcId="{F4B8AC6E-767B-4365-8480-F91EBD4E2C31}" destId="{EC5AC4A8-010C-40E7-ACB4-1D612646218E}" srcOrd="0" destOrd="0" presId="urn:microsoft.com/office/officeart/2005/8/layout/hList9"/>
    <dgm:cxn modelId="{C081C973-1E97-4CB8-BC8D-244D0F26D64B}" type="presOf" srcId="{D7F76009-8E50-4DCA-8D95-45B060AB0D45}" destId="{4A8BDAE1-2AFB-4509-9193-362E26DA915E}" srcOrd="1" destOrd="0" presId="urn:microsoft.com/office/officeart/2005/8/layout/hList9"/>
    <dgm:cxn modelId="{5D82C583-23D6-42B0-AE01-2CB57832DA8C}" srcId="{42B4E91A-2087-42A7-A84A-4B83A6DA0AEA}" destId="{D7F76009-8E50-4DCA-8D95-45B060AB0D45}" srcOrd="0" destOrd="0" parTransId="{7DFD33DE-73FC-4B99-84ED-68CC3FA493F2}" sibTransId="{DA62EAD4-ADA5-4242-9C25-3C684D6D913E}"/>
    <dgm:cxn modelId="{982676FF-B435-456E-BFB3-1131FA077962}" type="presOf" srcId="{42B4E91A-2087-42A7-A84A-4B83A6DA0AEA}" destId="{44560982-C64A-4683-ADAC-AD7136ADAD35}" srcOrd="0" destOrd="0" presId="urn:microsoft.com/office/officeart/2005/8/layout/hList9"/>
    <dgm:cxn modelId="{DF6B21D0-64CF-4188-A2D3-B477070F383D}" type="presOf" srcId="{514EE303-61E1-4A51-9313-196BE20CD26D}" destId="{3482E0E3-0BC6-4C19-BEBB-E1633C905807}" srcOrd="1" destOrd="0" presId="urn:microsoft.com/office/officeart/2005/8/layout/hList9"/>
    <dgm:cxn modelId="{95D19251-E562-471C-AB9C-E0962FCE1E54}" srcId="{6FF6CA55-E74E-435E-9E41-5FA99615D9DB}" destId="{4F5C1687-946D-476E-BDF2-F67B3FF72A8B}" srcOrd="0" destOrd="0" parTransId="{A289A14D-F65D-44A4-85CC-15A014E3CAF6}" sibTransId="{C6182EBC-1403-446D-A66F-43938D4D707D}"/>
    <dgm:cxn modelId="{4A382B91-2102-4B2B-8F9A-DBDDF168DA2B}" type="presOf" srcId="{4F5C1687-946D-476E-BDF2-F67B3FF72A8B}" destId="{BFFD8105-F609-486E-96B3-C85DA1370195}" srcOrd="1" destOrd="0" presId="urn:microsoft.com/office/officeart/2005/8/layout/hList9"/>
    <dgm:cxn modelId="{14DC6883-B529-4A1D-A031-19FCA883D3DC}" srcId="{42B4E91A-2087-42A7-A84A-4B83A6DA0AEA}" destId="{514EE303-61E1-4A51-9313-196BE20CD26D}" srcOrd="1" destOrd="0" parTransId="{528FDF74-6F79-4B0D-97C2-FD6E6F820ADF}" sibTransId="{5A6FB37B-E4C8-401E-947D-DE269129CC67}"/>
    <dgm:cxn modelId="{7B5F2AC4-2C35-4864-8626-F86DD3C10176}" type="presParOf" srcId="{EC5AC4A8-010C-40E7-ACB4-1D612646218E}" destId="{BA975952-C16A-4B16-821F-0CEAF5BDA590}" srcOrd="0" destOrd="0" presId="urn:microsoft.com/office/officeart/2005/8/layout/hList9"/>
    <dgm:cxn modelId="{5E445E24-10A7-4461-80FA-727F5F169EF1}" type="presParOf" srcId="{EC5AC4A8-010C-40E7-ACB4-1D612646218E}" destId="{13175DBC-B77C-4421-A557-D130AE559C4C}" srcOrd="1" destOrd="0" presId="urn:microsoft.com/office/officeart/2005/8/layout/hList9"/>
    <dgm:cxn modelId="{7258095B-DC4C-4B2D-B41C-BD88832A009B}" type="presParOf" srcId="{13175DBC-B77C-4421-A557-D130AE559C4C}" destId="{6213020E-0553-4B95-8564-D2169FFF9961}" srcOrd="0" destOrd="0" presId="urn:microsoft.com/office/officeart/2005/8/layout/hList9"/>
    <dgm:cxn modelId="{C56EC66C-9513-4120-9EA3-9AAAAA5B29EC}" type="presParOf" srcId="{13175DBC-B77C-4421-A557-D130AE559C4C}" destId="{64B3FC1C-6D05-401D-85AD-033E95449415}" srcOrd="1" destOrd="0" presId="urn:microsoft.com/office/officeart/2005/8/layout/hList9"/>
    <dgm:cxn modelId="{ED3A4690-DDE6-4959-98C0-97AD68E4C877}" type="presParOf" srcId="{64B3FC1C-6D05-401D-85AD-033E95449415}" destId="{C66B5AA9-661C-47A2-A00B-FB6A6F610896}" srcOrd="0" destOrd="0" presId="urn:microsoft.com/office/officeart/2005/8/layout/hList9"/>
    <dgm:cxn modelId="{43D4CD9C-2AC3-4A96-8412-E9D26B8ECBC8}" type="presParOf" srcId="{64B3FC1C-6D05-401D-85AD-033E95449415}" destId="{BFFD8105-F609-486E-96B3-C85DA1370195}" srcOrd="1" destOrd="0" presId="urn:microsoft.com/office/officeart/2005/8/layout/hList9"/>
    <dgm:cxn modelId="{86439CBA-12A2-466D-80D7-73E5B8263EF8}" type="presParOf" srcId="{13175DBC-B77C-4421-A557-D130AE559C4C}" destId="{03DA9F83-503F-447C-A858-63FF112B9780}" srcOrd="2" destOrd="0" presId="urn:microsoft.com/office/officeart/2005/8/layout/hList9"/>
    <dgm:cxn modelId="{0FCF0D9C-0B15-4CA3-B6EA-352D8E18B224}" type="presParOf" srcId="{03DA9F83-503F-447C-A858-63FF112B9780}" destId="{DA488100-BA20-4AC9-9DDE-8E9C3B3B5E1C}" srcOrd="0" destOrd="0" presId="urn:microsoft.com/office/officeart/2005/8/layout/hList9"/>
    <dgm:cxn modelId="{6F62664D-721E-4720-8301-F556499AF80C}" type="presParOf" srcId="{03DA9F83-503F-447C-A858-63FF112B9780}" destId="{F982C591-E85A-4418-9873-9F5E5E982A85}" srcOrd="1" destOrd="0" presId="urn:microsoft.com/office/officeart/2005/8/layout/hList9"/>
    <dgm:cxn modelId="{636639D4-B0B1-4188-954A-E7B8E325CC27}" type="presParOf" srcId="{EC5AC4A8-010C-40E7-ACB4-1D612646218E}" destId="{A69EEABB-3A12-4E8B-B86A-A5560343BB8E}" srcOrd="2" destOrd="0" presId="urn:microsoft.com/office/officeart/2005/8/layout/hList9"/>
    <dgm:cxn modelId="{D3D2FBD3-39A0-41FA-BE31-2D54078A9A68}" type="presParOf" srcId="{EC5AC4A8-010C-40E7-ACB4-1D612646218E}" destId="{1682FD8C-4D61-4588-85D7-194AFB88DB4F}" srcOrd="3" destOrd="0" presId="urn:microsoft.com/office/officeart/2005/8/layout/hList9"/>
    <dgm:cxn modelId="{4D751CF2-63D0-40D4-935E-8EA31C7B0E91}" type="presParOf" srcId="{EC5AC4A8-010C-40E7-ACB4-1D612646218E}" destId="{D04CF568-D077-4A92-9EF1-E98E04E22F0D}" srcOrd="4" destOrd="0" presId="urn:microsoft.com/office/officeart/2005/8/layout/hList9"/>
    <dgm:cxn modelId="{00C4597F-5B77-4D31-889B-E23CABBB7AE3}" type="presParOf" srcId="{EC5AC4A8-010C-40E7-ACB4-1D612646218E}" destId="{8F4080EC-7973-4147-9976-B09A3DE40306}" srcOrd="5" destOrd="0" presId="urn:microsoft.com/office/officeart/2005/8/layout/hList9"/>
    <dgm:cxn modelId="{DEC02547-24D2-41B6-9F47-94E6CCC9B887}" type="presParOf" srcId="{EC5AC4A8-010C-40E7-ACB4-1D612646218E}" destId="{138C0AA2-33F4-4606-B076-842FDE421B32}" srcOrd="6" destOrd="0" presId="urn:microsoft.com/office/officeart/2005/8/layout/hList9"/>
    <dgm:cxn modelId="{257F0D54-04BC-4A0E-9621-25464AC3094D}" type="presParOf" srcId="{138C0AA2-33F4-4606-B076-842FDE421B32}" destId="{A9E26ECC-197E-4EBC-A834-8F9F48A6A520}" srcOrd="0" destOrd="0" presId="urn:microsoft.com/office/officeart/2005/8/layout/hList9"/>
    <dgm:cxn modelId="{5678CFC4-B717-43FC-AE07-E3719C47EF79}" type="presParOf" srcId="{138C0AA2-33F4-4606-B076-842FDE421B32}" destId="{36E0744E-E39C-4984-B7E3-DA6359E89310}" srcOrd="1" destOrd="0" presId="urn:microsoft.com/office/officeart/2005/8/layout/hList9"/>
    <dgm:cxn modelId="{D28321C0-775B-45A2-AF70-70C26B55C8C7}" type="presParOf" srcId="{36E0744E-E39C-4984-B7E3-DA6359E89310}" destId="{4E412281-A4A1-4F8C-80CD-880E1003C304}" srcOrd="0" destOrd="0" presId="urn:microsoft.com/office/officeart/2005/8/layout/hList9"/>
    <dgm:cxn modelId="{C1BCD51F-7FE1-448B-94E2-E0B655423590}" type="presParOf" srcId="{36E0744E-E39C-4984-B7E3-DA6359E89310}" destId="{4A8BDAE1-2AFB-4509-9193-362E26DA915E}" srcOrd="1" destOrd="0" presId="urn:microsoft.com/office/officeart/2005/8/layout/hList9"/>
    <dgm:cxn modelId="{FA6F3EB1-26F4-43F3-B939-4FC47F5C1CC7}" type="presParOf" srcId="{138C0AA2-33F4-4606-B076-842FDE421B32}" destId="{D7C0EEE5-AAE0-4622-87B9-2580558FA52F}" srcOrd="2" destOrd="0" presId="urn:microsoft.com/office/officeart/2005/8/layout/hList9"/>
    <dgm:cxn modelId="{732B6419-1CD9-4BEB-8E8E-9A372AE2813C}" type="presParOf" srcId="{D7C0EEE5-AAE0-4622-87B9-2580558FA52F}" destId="{FCDA111E-4230-43E5-82E9-AE024FE8C00D}" srcOrd="0" destOrd="0" presId="urn:microsoft.com/office/officeart/2005/8/layout/hList9"/>
    <dgm:cxn modelId="{D2859F8C-97B4-4444-8B54-29AF032B6046}" type="presParOf" srcId="{D7C0EEE5-AAE0-4622-87B9-2580558FA52F}" destId="{3482E0E3-0BC6-4C19-BEBB-E1633C905807}" srcOrd="1" destOrd="0" presId="urn:microsoft.com/office/officeart/2005/8/layout/hList9"/>
    <dgm:cxn modelId="{B3CF583F-5462-4800-A6AE-8416D3960A7F}" type="presParOf" srcId="{EC5AC4A8-010C-40E7-ACB4-1D612646218E}" destId="{C8BB4CFD-5BB7-40EF-A84B-D820B1C33AD1}" srcOrd="7" destOrd="0" presId="urn:microsoft.com/office/officeart/2005/8/layout/hList9"/>
    <dgm:cxn modelId="{16158A78-82B1-4B4A-A3BE-47DFFB65F917}" type="presParOf" srcId="{EC5AC4A8-010C-40E7-ACB4-1D612646218E}" destId="{44560982-C64A-4683-ADAC-AD7136ADAD35}"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E6F3FB-5B5C-4E8D-86DC-A2EB23960D50}" type="doc">
      <dgm:prSet loTypeId="urn:microsoft.com/office/officeart/2005/8/layout/process2" loCatId="process" qsTypeId="urn:microsoft.com/office/officeart/2005/8/quickstyle/3d2" qsCatId="3D" csTypeId="urn:microsoft.com/office/officeart/2005/8/colors/colorful5" csCatId="colorful" phldr="1"/>
      <dgm:spPr/>
    </dgm:pt>
    <dgm:pt modelId="{2444C445-EE43-46B2-9B6E-13BFE90198E0}">
      <dgm:prSet phldrT="[Texto]"/>
      <dgm:spPr/>
      <dgm:t>
        <a:bodyPr/>
        <a:lstStyle/>
        <a:p>
          <a:r>
            <a:rPr lang="es-EC" dirty="0" smtClean="0">
              <a:solidFill>
                <a:schemeClr val="tx1"/>
              </a:solidFill>
            </a:rPr>
            <a:t>Los encadenamientos productivos si influyen positivamente en la competitividad del sector turístico en las ciudades de Baños y el Puyo.</a:t>
          </a:r>
          <a:endParaRPr lang="es-ES" dirty="0">
            <a:solidFill>
              <a:schemeClr val="tx1"/>
            </a:solidFill>
          </a:endParaRPr>
        </a:p>
      </dgm:t>
    </dgm:pt>
    <dgm:pt modelId="{D6DBF0DE-5495-4E2D-AA04-48ADFBCF71A1}" type="parTrans" cxnId="{28F84009-0A7A-4921-9634-676186CA4229}">
      <dgm:prSet/>
      <dgm:spPr/>
      <dgm:t>
        <a:bodyPr/>
        <a:lstStyle/>
        <a:p>
          <a:endParaRPr lang="es-ES">
            <a:solidFill>
              <a:schemeClr val="tx1"/>
            </a:solidFill>
          </a:endParaRPr>
        </a:p>
      </dgm:t>
    </dgm:pt>
    <dgm:pt modelId="{6C0CB47F-9FA2-48FE-BB63-347433C1A0FA}" type="sibTrans" cxnId="{28F84009-0A7A-4921-9634-676186CA4229}">
      <dgm:prSet/>
      <dgm:spPr/>
      <dgm:t>
        <a:bodyPr/>
        <a:lstStyle/>
        <a:p>
          <a:endParaRPr lang="es-ES">
            <a:solidFill>
              <a:schemeClr val="tx1"/>
            </a:solidFill>
          </a:endParaRPr>
        </a:p>
      </dgm:t>
    </dgm:pt>
    <dgm:pt modelId="{910B1E1E-933D-4787-95B2-C866E3D9B6CD}" type="pres">
      <dgm:prSet presAssocID="{57E6F3FB-5B5C-4E8D-86DC-A2EB23960D50}" presName="linearFlow" presStyleCnt="0">
        <dgm:presLayoutVars>
          <dgm:resizeHandles val="exact"/>
        </dgm:presLayoutVars>
      </dgm:prSet>
      <dgm:spPr/>
    </dgm:pt>
    <dgm:pt modelId="{DB411184-5874-43BB-9C9A-43C5A6DA4A6A}" type="pres">
      <dgm:prSet presAssocID="{2444C445-EE43-46B2-9B6E-13BFE90198E0}" presName="node" presStyleLbl="node1" presStyleIdx="0" presStyleCnt="1" custScaleX="243082" custLinFactNeighborX="-3984" custLinFactNeighborY="-1465">
        <dgm:presLayoutVars>
          <dgm:bulletEnabled val="1"/>
        </dgm:presLayoutVars>
      </dgm:prSet>
      <dgm:spPr/>
      <dgm:t>
        <a:bodyPr/>
        <a:lstStyle/>
        <a:p>
          <a:endParaRPr lang="es-ES"/>
        </a:p>
      </dgm:t>
    </dgm:pt>
  </dgm:ptLst>
  <dgm:cxnLst>
    <dgm:cxn modelId="{CF4CE33F-EA3C-465B-AC6C-988695669B68}" type="presOf" srcId="{2444C445-EE43-46B2-9B6E-13BFE90198E0}" destId="{DB411184-5874-43BB-9C9A-43C5A6DA4A6A}" srcOrd="0" destOrd="0" presId="urn:microsoft.com/office/officeart/2005/8/layout/process2"/>
    <dgm:cxn modelId="{AFFC44A9-2663-4DD4-96A2-F2EA93132FB6}" type="presOf" srcId="{57E6F3FB-5B5C-4E8D-86DC-A2EB23960D50}" destId="{910B1E1E-933D-4787-95B2-C866E3D9B6CD}" srcOrd="0" destOrd="0" presId="urn:microsoft.com/office/officeart/2005/8/layout/process2"/>
    <dgm:cxn modelId="{28F84009-0A7A-4921-9634-676186CA4229}" srcId="{57E6F3FB-5B5C-4E8D-86DC-A2EB23960D50}" destId="{2444C445-EE43-46B2-9B6E-13BFE90198E0}" srcOrd="0" destOrd="0" parTransId="{D6DBF0DE-5495-4E2D-AA04-48ADFBCF71A1}" sibTransId="{6C0CB47F-9FA2-48FE-BB63-347433C1A0FA}"/>
    <dgm:cxn modelId="{1F53E2FF-4A90-44E8-88E6-EC38A01EB2B8}" type="presParOf" srcId="{910B1E1E-933D-4787-95B2-C866E3D9B6CD}" destId="{DB411184-5874-43BB-9C9A-43C5A6DA4A6A}" srcOrd="0"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57E6F3FB-5B5C-4E8D-86DC-A2EB23960D50}" type="doc">
      <dgm:prSet loTypeId="urn:microsoft.com/office/officeart/2005/8/layout/process2" loCatId="process" qsTypeId="urn:microsoft.com/office/officeart/2005/8/quickstyle/3d2" qsCatId="3D" csTypeId="urn:microsoft.com/office/officeart/2005/8/colors/colorful3" csCatId="colorful" phldr="1"/>
      <dgm:spPr/>
    </dgm:pt>
    <dgm:pt modelId="{2444C445-EE43-46B2-9B6E-13BFE90198E0}">
      <dgm:prSet phldrT="[Texto]" custT="1"/>
      <dgm:spPr/>
      <dgm:t>
        <a:bodyPr/>
        <a:lstStyle/>
        <a:p>
          <a:pPr algn="just"/>
          <a:r>
            <a:rPr lang="es-EC" sz="2100" dirty="0" smtClean="0">
              <a:solidFill>
                <a:schemeClr val="tx1"/>
              </a:solidFill>
            </a:rPr>
            <a:t>Los encadenamientos productivos no influyen positivamente en la competitividad del sector turístico en las ciudades de Baños y el Puyo</a:t>
          </a:r>
          <a:endParaRPr lang="es-ES" sz="2100" dirty="0">
            <a:solidFill>
              <a:schemeClr val="tx1"/>
            </a:solidFill>
          </a:endParaRPr>
        </a:p>
      </dgm:t>
    </dgm:pt>
    <dgm:pt modelId="{D6DBF0DE-5495-4E2D-AA04-48ADFBCF71A1}" type="parTrans" cxnId="{28F84009-0A7A-4921-9634-676186CA4229}">
      <dgm:prSet/>
      <dgm:spPr/>
      <dgm:t>
        <a:bodyPr/>
        <a:lstStyle/>
        <a:p>
          <a:endParaRPr lang="es-ES"/>
        </a:p>
      </dgm:t>
    </dgm:pt>
    <dgm:pt modelId="{6C0CB47F-9FA2-48FE-BB63-347433C1A0FA}" type="sibTrans" cxnId="{28F84009-0A7A-4921-9634-676186CA4229}">
      <dgm:prSet/>
      <dgm:spPr/>
      <dgm:t>
        <a:bodyPr/>
        <a:lstStyle/>
        <a:p>
          <a:endParaRPr lang="es-ES"/>
        </a:p>
      </dgm:t>
    </dgm:pt>
    <dgm:pt modelId="{910B1E1E-933D-4787-95B2-C866E3D9B6CD}" type="pres">
      <dgm:prSet presAssocID="{57E6F3FB-5B5C-4E8D-86DC-A2EB23960D50}" presName="linearFlow" presStyleCnt="0">
        <dgm:presLayoutVars>
          <dgm:resizeHandles val="exact"/>
        </dgm:presLayoutVars>
      </dgm:prSet>
      <dgm:spPr/>
    </dgm:pt>
    <dgm:pt modelId="{DB411184-5874-43BB-9C9A-43C5A6DA4A6A}" type="pres">
      <dgm:prSet presAssocID="{2444C445-EE43-46B2-9B6E-13BFE90198E0}" presName="node" presStyleLbl="node1" presStyleIdx="0" presStyleCnt="1" custScaleX="182918" custLinFactNeighborX="373" custLinFactNeighborY="2616">
        <dgm:presLayoutVars>
          <dgm:bulletEnabled val="1"/>
        </dgm:presLayoutVars>
      </dgm:prSet>
      <dgm:spPr/>
      <dgm:t>
        <a:bodyPr/>
        <a:lstStyle/>
        <a:p>
          <a:endParaRPr lang="es-ES"/>
        </a:p>
      </dgm:t>
    </dgm:pt>
  </dgm:ptLst>
  <dgm:cxnLst>
    <dgm:cxn modelId="{28F84009-0A7A-4921-9634-676186CA4229}" srcId="{57E6F3FB-5B5C-4E8D-86DC-A2EB23960D50}" destId="{2444C445-EE43-46B2-9B6E-13BFE90198E0}" srcOrd="0" destOrd="0" parTransId="{D6DBF0DE-5495-4E2D-AA04-48ADFBCF71A1}" sibTransId="{6C0CB47F-9FA2-48FE-BB63-347433C1A0FA}"/>
    <dgm:cxn modelId="{1D2314B5-540E-4F17-B761-75D2D9A28EA5}" type="presOf" srcId="{57E6F3FB-5B5C-4E8D-86DC-A2EB23960D50}" destId="{910B1E1E-933D-4787-95B2-C866E3D9B6CD}" srcOrd="0" destOrd="0" presId="urn:microsoft.com/office/officeart/2005/8/layout/process2"/>
    <dgm:cxn modelId="{E1D5F131-5CCA-4311-A1C1-CF3C91103179}" type="presOf" srcId="{2444C445-EE43-46B2-9B6E-13BFE90198E0}" destId="{DB411184-5874-43BB-9C9A-43C5A6DA4A6A}" srcOrd="0" destOrd="0" presId="urn:microsoft.com/office/officeart/2005/8/layout/process2"/>
    <dgm:cxn modelId="{776A221C-5B0C-46A2-833A-54BB9B44464A}" type="presParOf" srcId="{910B1E1E-933D-4787-95B2-C866E3D9B6CD}" destId="{DB411184-5874-43BB-9C9A-43C5A6DA4A6A}" srcOrd="0"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7E6F3FB-5B5C-4E8D-86DC-A2EB23960D50}" type="doc">
      <dgm:prSet loTypeId="urn:microsoft.com/office/officeart/2005/8/layout/process2" loCatId="process" qsTypeId="urn:microsoft.com/office/officeart/2005/8/quickstyle/3d4" qsCatId="3D" csTypeId="urn:microsoft.com/office/officeart/2005/8/colors/colorful4" csCatId="colorful" phldr="1"/>
      <dgm:spPr/>
    </dgm:pt>
    <dgm:pt modelId="{910B1E1E-933D-4787-95B2-C866E3D9B6CD}" type="pres">
      <dgm:prSet presAssocID="{57E6F3FB-5B5C-4E8D-86DC-A2EB23960D50}" presName="linearFlow" presStyleCnt="0">
        <dgm:presLayoutVars>
          <dgm:resizeHandles val="exact"/>
        </dgm:presLayoutVars>
      </dgm:prSet>
      <dgm:spPr/>
    </dgm:pt>
  </dgm:ptLst>
  <dgm:cxnLst>
    <dgm:cxn modelId="{CE5DC1A5-8069-4676-A4E2-AEDC47A9227E}" type="presOf" srcId="{57E6F3FB-5B5C-4E8D-86DC-A2EB23960D50}" destId="{910B1E1E-933D-4787-95B2-C866E3D9B6CD}" srcOrd="0" destOrd="0" presId="urn:microsoft.com/office/officeart/2005/8/layout/process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72D37E7-8898-4F1D-90C3-6ECD71F2F696}" type="doc">
      <dgm:prSet loTypeId="urn:microsoft.com/office/officeart/2005/8/layout/hierarchy3" loCatId="hierarchy" qsTypeId="urn:microsoft.com/office/officeart/2005/8/quickstyle/simple3" qsCatId="simple" csTypeId="urn:microsoft.com/office/officeart/2005/8/colors/colorful4" csCatId="colorful" phldr="1"/>
      <dgm:spPr/>
      <dgm:t>
        <a:bodyPr/>
        <a:lstStyle/>
        <a:p>
          <a:endParaRPr lang="es-EC"/>
        </a:p>
      </dgm:t>
    </dgm:pt>
    <dgm:pt modelId="{D4D0325D-D26B-4C25-8BEE-D787E8FB648C}">
      <dgm:prSet custT="1"/>
      <dgm:spPr/>
      <dgm:t>
        <a:bodyPr/>
        <a:lstStyle/>
        <a:p>
          <a:pPr rtl="0"/>
          <a:r>
            <a:rPr lang="es-EC" sz="1400" b="0" i="0" u="none" dirty="0" err="1" smtClean="0">
              <a:latin typeface="HELVETICA" panose="020B0604020202020204" pitchFamily="34" charset="0"/>
              <a:cs typeface="HELVETICA" panose="020B0604020202020204" pitchFamily="34" charset="0"/>
            </a:rPr>
            <a:t>Asociatividad</a:t>
          </a:r>
          <a:r>
            <a:rPr lang="es-EC" sz="1400" b="0" i="0" u="none" baseline="0" dirty="0" smtClean="0">
              <a:latin typeface="HELVETICA" panose="020B0604020202020204" pitchFamily="34" charset="0"/>
              <a:cs typeface="HELVETICA" panose="020B0604020202020204" pitchFamily="34" charset="0"/>
            </a:rPr>
            <a:t> Empresarial: estrategia para la competitividad en las pymes del sector turístico (2011)</a:t>
          </a:r>
          <a:endParaRPr lang="es-EC" sz="1400" b="0" i="0" u="none" dirty="0">
            <a:latin typeface="HELVETICA" panose="020B0604020202020204" pitchFamily="34" charset="0"/>
            <a:cs typeface="HELVETICA" panose="020B0604020202020204" pitchFamily="34" charset="0"/>
          </a:endParaRPr>
        </a:p>
      </dgm:t>
    </dgm:pt>
    <dgm:pt modelId="{F604BAB1-ED3A-4119-A77F-982DF2E56CCA}" type="parTrans" cxnId="{CDE653A7-8B15-4010-BA58-F4F69CD24DFB}">
      <dgm:prSet/>
      <dgm:spPr/>
      <dgm:t>
        <a:bodyPr/>
        <a:lstStyle/>
        <a:p>
          <a:endParaRPr lang="es-EC" sz="1400">
            <a:latin typeface="HELVETICA" panose="020B0604020202020204" pitchFamily="34" charset="0"/>
            <a:cs typeface="HELVETICA" panose="020B0604020202020204" pitchFamily="34" charset="0"/>
          </a:endParaRPr>
        </a:p>
      </dgm:t>
    </dgm:pt>
    <dgm:pt modelId="{B110C54A-FD8C-4073-BDB2-5B2928A28BC6}" type="sibTrans" cxnId="{CDE653A7-8B15-4010-BA58-F4F69CD24DFB}">
      <dgm:prSet/>
      <dgm:spPr/>
      <dgm:t>
        <a:bodyPr/>
        <a:lstStyle/>
        <a:p>
          <a:endParaRPr lang="es-EC" sz="1400">
            <a:latin typeface="HELVETICA" panose="020B0604020202020204" pitchFamily="34" charset="0"/>
            <a:cs typeface="HELVETICA" panose="020B0604020202020204" pitchFamily="34" charset="0"/>
          </a:endParaRPr>
        </a:p>
      </dgm:t>
    </dgm:pt>
    <dgm:pt modelId="{F111D2F2-09A3-43C1-8E06-DA0479026C57}">
      <dgm:prSet custT="1"/>
      <dgm:spPr/>
      <dgm:t>
        <a:bodyPr/>
        <a:lstStyle/>
        <a:p>
          <a:pPr rtl="0"/>
          <a:r>
            <a:rPr lang="es-EC" sz="1400" dirty="0" smtClean="0"/>
            <a:t>Las exigencias de desarrollar ventajas competitivas para entrar en los mercados externos son mayores para las pymes.</a:t>
          </a:r>
          <a:endParaRPr lang="es-EC" sz="1400" b="0" i="0" u="none" dirty="0">
            <a:latin typeface="HELVETICA" panose="020B0604020202020204" pitchFamily="34" charset="0"/>
            <a:cs typeface="HELVETICA" panose="020B0604020202020204" pitchFamily="34" charset="0"/>
          </a:endParaRPr>
        </a:p>
      </dgm:t>
    </dgm:pt>
    <dgm:pt modelId="{EEEFE12F-B948-476F-9482-7D8EBA69E3A1}" type="parTrans" cxnId="{0A760007-B9C5-471E-90A4-067C5ED162B1}">
      <dgm:prSet/>
      <dgm:spPr/>
      <dgm:t>
        <a:bodyPr/>
        <a:lstStyle/>
        <a:p>
          <a:endParaRPr lang="es-EC" sz="1400">
            <a:latin typeface="HELVETICA" panose="020B0604020202020204" pitchFamily="34" charset="0"/>
            <a:cs typeface="HELVETICA" panose="020B0604020202020204" pitchFamily="34" charset="0"/>
          </a:endParaRPr>
        </a:p>
      </dgm:t>
    </dgm:pt>
    <dgm:pt modelId="{AF75B948-C0A7-466E-8E77-267845A474DB}" type="sibTrans" cxnId="{0A760007-B9C5-471E-90A4-067C5ED162B1}">
      <dgm:prSet/>
      <dgm:spPr/>
      <dgm:t>
        <a:bodyPr/>
        <a:lstStyle/>
        <a:p>
          <a:endParaRPr lang="es-EC" sz="1400">
            <a:latin typeface="HELVETICA" panose="020B0604020202020204" pitchFamily="34" charset="0"/>
            <a:cs typeface="HELVETICA" panose="020B0604020202020204" pitchFamily="34" charset="0"/>
          </a:endParaRPr>
        </a:p>
      </dgm:t>
    </dgm:pt>
    <dgm:pt modelId="{04A2ABEF-C3B6-4680-A4B5-C168167B670F}">
      <dgm:prSet custT="1"/>
      <dgm:spPr/>
      <dgm:t>
        <a:bodyPr/>
        <a:lstStyle/>
        <a:p>
          <a:pPr rtl="0"/>
          <a:r>
            <a:rPr lang="es-EC" sz="1400" dirty="0" smtClean="0"/>
            <a:t>Estas exigencias requieren por lo general mayores recursos de los que se pueden obtener individualmente.</a:t>
          </a:r>
          <a:endParaRPr lang="es-EC" sz="1400" b="0" i="0" u="none" dirty="0">
            <a:latin typeface="HELVETICA" panose="020B0604020202020204" pitchFamily="34" charset="0"/>
            <a:cs typeface="HELVETICA" panose="020B0604020202020204" pitchFamily="34" charset="0"/>
          </a:endParaRPr>
        </a:p>
      </dgm:t>
    </dgm:pt>
    <dgm:pt modelId="{2CA33803-4C13-448B-81C7-BD5BAC865322}" type="parTrans" cxnId="{A41E250A-2321-4FE1-AC5B-520E3E9E27F5}">
      <dgm:prSet/>
      <dgm:spPr/>
      <dgm:t>
        <a:bodyPr/>
        <a:lstStyle/>
        <a:p>
          <a:endParaRPr lang="es-EC" sz="1400">
            <a:latin typeface="HELVETICA" panose="020B0604020202020204" pitchFamily="34" charset="0"/>
            <a:cs typeface="HELVETICA" panose="020B0604020202020204" pitchFamily="34" charset="0"/>
          </a:endParaRPr>
        </a:p>
      </dgm:t>
    </dgm:pt>
    <dgm:pt modelId="{61073D91-F7B2-4DBF-8880-493BCEDF0E53}" type="sibTrans" cxnId="{A41E250A-2321-4FE1-AC5B-520E3E9E27F5}">
      <dgm:prSet/>
      <dgm:spPr/>
      <dgm:t>
        <a:bodyPr/>
        <a:lstStyle/>
        <a:p>
          <a:endParaRPr lang="es-EC" sz="1400">
            <a:latin typeface="HELVETICA" panose="020B0604020202020204" pitchFamily="34" charset="0"/>
            <a:cs typeface="HELVETICA" panose="020B0604020202020204" pitchFamily="34" charset="0"/>
          </a:endParaRPr>
        </a:p>
      </dgm:t>
    </dgm:pt>
    <dgm:pt modelId="{D5252C0F-DB3C-4A5E-859D-F1443FC44505}">
      <dgm:prSet custT="1"/>
      <dgm:spPr/>
      <dgm:t>
        <a:bodyPr/>
        <a:lstStyle/>
        <a:p>
          <a:pPr rtl="0"/>
          <a:r>
            <a:rPr lang="es-EC" sz="1400" dirty="0" smtClean="0"/>
            <a:t>Es por ello que surge la necesidad de llevar a cabo estrategias colectivas.</a:t>
          </a:r>
          <a:endParaRPr lang="es-EC" sz="1400" b="0" i="0" u="none" dirty="0">
            <a:latin typeface="HELVETICA" panose="020B0604020202020204" pitchFamily="34" charset="0"/>
            <a:cs typeface="HELVETICA" panose="020B0604020202020204" pitchFamily="34" charset="0"/>
          </a:endParaRPr>
        </a:p>
      </dgm:t>
    </dgm:pt>
    <dgm:pt modelId="{62D45141-C97A-4D66-9619-DB525F412BE6}" type="parTrans" cxnId="{EEB05039-CBA7-4B27-9EEC-362D7C061CD8}">
      <dgm:prSet/>
      <dgm:spPr/>
      <dgm:t>
        <a:bodyPr/>
        <a:lstStyle/>
        <a:p>
          <a:endParaRPr lang="es-EC" sz="1400">
            <a:latin typeface="HELVETICA" panose="020B0604020202020204" pitchFamily="34" charset="0"/>
            <a:cs typeface="HELVETICA" panose="020B0604020202020204" pitchFamily="34" charset="0"/>
          </a:endParaRPr>
        </a:p>
      </dgm:t>
    </dgm:pt>
    <dgm:pt modelId="{18D6028A-9904-4792-BD93-47EBF1F3E75D}" type="sibTrans" cxnId="{EEB05039-CBA7-4B27-9EEC-362D7C061CD8}">
      <dgm:prSet/>
      <dgm:spPr/>
      <dgm:t>
        <a:bodyPr/>
        <a:lstStyle/>
        <a:p>
          <a:endParaRPr lang="es-EC" sz="1400">
            <a:latin typeface="HELVETICA" panose="020B0604020202020204" pitchFamily="34" charset="0"/>
            <a:cs typeface="HELVETICA" panose="020B0604020202020204" pitchFamily="34" charset="0"/>
          </a:endParaRPr>
        </a:p>
      </dgm:t>
    </dgm:pt>
    <dgm:pt modelId="{995400C7-0527-41AF-94A1-0ECF3D9E12BE}">
      <dgm:prSet custT="1"/>
      <dgm:spPr/>
      <dgm:t>
        <a:bodyPr/>
        <a:lstStyle/>
        <a:p>
          <a:pPr rtl="0"/>
          <a:r>
            <a:rPr lang="es-EC" sz="1400" b="1" i="0" u="none" dirty="0" smtClean="0">
              <a:latin typeface="HELVETICA" panose="020B0604020202020204" pitchFamily="34" charset="0"/>
              <a:cs typeface="HELVETICA" panose="020B0604020202020204" pitchFamily="34" charset="0"/>
            </a:rPr>
            <a:t>Castellanos Carlos, Castellanos José</a:t>
          </a:r>
          <a:endParaRPr lang="es-EC" sz="1400" b="1" i="0" u="none" dirty="0">
            <a:latin typeface="HELVETICA" panose="020B0604020202020204" pitchFamily="34" charset="0"/>
            <a:cs typeface="HELVETICA" panose="020B0604020202020204" pitchFamily="34" charset="0"/>
          </a:endParaRPr>
        </a:p>
      </dgm:t>
    </dgm:pt>
    <dgm:pt modelId="{BCA9346E-31F5-449A-B3C9-FE539774922F}" type="parTrans" cxnId="{8B4FCF9A-7A10-48F3-9B66-94541EEA3E25}">
      <dgm:prSet/>
      <dgm:spPr/>
      <dgm:t>
        <a:bodyPr/>
        <a:lstStyle/>
        <a:p>
          <a:endParaRPr lang="es-EC" sz="1400">
            <a:latin typeface="HELVETICA" panose="020B0604020202020204" pitchFamily="34" charset="0"/>
            <a:cs typeface="HELVETICA" panose="020B0604020202020204" pitchFamily="34" charset="0"/>
          </a:endParaRPr>
        </a:p>
      </dgm:t>
    </dgm:pt>
    <dgm:pt modelId="{F700B3B2-2FF0-4687-9A1C-1C4318E100CC}" type="sibTrans" cxnId="{8B4FCF9A-7A10-48F3-9B66-94541EEA3E25}">
      <dgm:prSet/>
      <dgm:spPr/>
      <dgm:t>
        <a:bodyPr/>
        <a:lstStyle/>
        <a:p>
          <a:endParaRPr lang="es-EC" sz="1400">
            <a:latin typeface="HELVETICA" panose="020B0604020202020204" pitchFamily="34" charset="0"/>
            <a:cs typeface="HELVETICA" panose="020B0604020202020204" pitchFamily="34" charset="0"/>
          </a:endParaRPr>
        </a:p>
      </dgm:t>
    </dgm:pt>
    <dgm:pt modelId="{D286EDBF-0308-41A6-AFA9-F3D98346273A}">
      <dgm:prSet custT="1"/>
      <dgm:spPr/>
      <dgm:t>
        <a:bodyPr/>
        <a:lstStyle/>
        <a:p>
          <a:pPr rtl="0"/>
          <a:r>
            <a:rPr lang="es-EC" sz="1400" b="0" i="0" u="none" dirty="0" smtClean="0">
              <a:latin typeface="HELVETICA" panose="020B0604020202020204" pitchFamily="34" charset="0"/>
              <a:cs typeface="HELVETICA" panose="020B0604020202020204" pitchFamily="34" charset="0"/>
            </a:rPr>
            <a:t>Elementos</a:t>
          </a:r>
          <a:r>
            <a:rPr lang="es-EC" sz="1400" b="0" i="0" u="none" baseline="0" dirty="0" smtClean="0">
              <a:latin typeface="HELVETICA" panose="020B0604020202020204" pitchFamily="34" charset="0"/>
              <a:cs typeface="HELVETICA" panose="020B0604020202020204" pitchFamily="34" charset="0"/>
            </a:rPr>
            <a:t> críticos para la evaluación del potencial de las regiones para la formación de </a:t>
          </a:r>
          <a:r>
            <a:rPr lang="es-EC" sz="1400" b="0" i="0" u="none" baseline="0" dirty="0" err="1" smtClean="0">
              <a:latin typeface="HELVETICA" panose="020B0604020202020204" pitchFamily="34" charset="0"/>
              <a:cs typeface="HELVETICA" panose="020B0604020202020204" pitchFamily="34" charset="0"/>
            </a:rPr>
            <a:t>clústers</a:t>
          </a:r>
          <a:r>
            <a:rPr lang="es-EC" sz="1400" b="0" i="0" u="none" baseline="0" dirty="0" smtClean="0">
              <a:latin typeface="HELVETICA" panose="020B0604020202020204" pitchFamily="34" charset="0"/>
              <a:cs typeface="HELVETICA" panose="020B0604020202020204" pitchFamily="34" charset="0"/>
            </a:rPr>
            <a:t> turísticos (2013)</a:t>
          </a:r>
          <a:endParaRPr lang="es-EC" sz="1400" b="0" i="0" u="none" dirty="0">
            <a:latin typeface="HELVETICA" panose="020B0604020202020204" pitchFamily="34" charset="0"/>
            <a:cs typeface="HELVETICA" panose="020B0604020202020204" pitchFamily="34" charset="0"/>
          </a:endParaRPr>
        </a:p>
      </dgm:t>
    </dgm:pt>
    <dgm:pt modelId="{45C9A237-44EB-4E53-930A-E6607127E5DF}" type="parTrans" cxnId="{DDB63E0A-8C0C-4D60-A494-03770C35E0ED}">
      <dgm:prSet/>
      <dgm:spPr/>
      <dgm:t>
        <a:bodyPr/>
        <a:lstStyle/>
        <a:p>
          <a:endParaRPr lang="es-EC" sz="1400">
            <a:latin typeface="HELVETICA" panose="020B0604020202020204" pitchFamily="34" charset="0"/>
            <a:cs typeface="HELVETICA" panose="020B0604020202020204" pitchFamily="34" charset="0"/>
          </a:endParaRPr>
        </a:p>
      </dgm:t>
    </dgm:pt>
    <dgm:pt modelId="{FDA4654A-C1E0-440D-A95F-007FFB93CC62}" type="sibTrans" cxnId="{DDB63E0A-8C0C-4D60-A494-03770C35E0ED}">
      <dgm:prSet/>
      <dgm:spPr/>
      <dgm:t>
        <a:bodyPr/>
        <a:lstStyle/>
        <a:p>
          <a:endParaRPr lang="es-EC" sz="1400">
            <a:latin typeface="HELVETICA" panose="020B0604020202020204" pitchFamily="34" charset="0"/>
            <a:cs typeface="HELVETICA" panose="020B0604020202020204" pitchFamily="34" charset="0"/>
          </a:endParaRPr>
        </a:p>
      </dgm:t>
    </dgm:pt>
    <dgm:pt modelId="{89762D6C-A0A2-4166-9789-9845F7BED5A4}">
      <dgm:prSet custT="1"/>
      <dgm:spPr/>
      <dgm:t>
        <a:bodyPr/>
        <a:lstStyle/>
        <a:p>
          <a:pPr rtl="0"/>
          <a:r>
            <a:rPr lang="es-EC" sz="1400" b="0" i="0" u="none" dirty="0" smtClean="0">
              <a:latin typeface="HELVETICA" panose="020B0604020202020204" pitchFamily="34" charset="0"/>
              <a:cs typeface="HELVETICA" panose="020B0604020202020204" pitchFamily="34" charset="0"/>
            </a:rPr>
            <a:t>Las empresas participan y contribuyen en el desarrollo de los mercados</a:t>
          </a:r>
        </a:p>
        <a:p>
          <a:r>
            <a:rPr lang="es-EC" sz="1400" b="0" i="0" u="none" dirty="0" smtClean="0">
              <a:latin typeface="HELVETICA" panose="020B0604020202020204" pitchFamily="34" charset="0"/>
              <a:cs typeface="HELVETICA" panose="020B0604020202020204" pitchFamily="34" charset="0"/>
            </a:rPr>
            <a:t>laborales</a:t>
          </a:r>
          <a:endParaRPr lang="es-EC" sz="1400" b="0" i="0" u="none" dirty="0">
            <a:latin typeface="HELVETICA" panose="020B0604020202020204" pitchFamily="34" charset="0"/>
            <a:cs typeface="HELVETICA" panose="020B0604020202020204" pitchFamily="34" charset="0"/>
          </a:endParaRPr>
        </a:p>
      </dgm:t>
    </dgm:pt>
    <dgm:pt modelId="{DED06D7F-0550-45E2-A672-670DDCCA7D50}" type="parTrans" cxnId="{5FCC8D30-8466-4019-A4BC-8B02FF30A816}">
      <dgm:prSet/>
      <dgm:spPr/>
      <dgm:t>
        <a:bodyPr/>
        <a:lstStyle/>
        <a:p>
          <a:endParaRPr lang="es-EC" sz="1400">
            <a:latin typeface="HELVETICA" panose="020B0604020202020204" pitchFamily="34" charset="0"/>
            <a:cs typeface="HELVETICA" panose="020B0604020202020204" pitchFamily="34" charset="0"/>
          </a:endParaRPr>
        </a:p>
      </dgm:t>
    </dgm:pt>
    <dgm:pt modelId="{9548A27D-EE94-4759-8C28-D9DA8E787704}" type="sibTrans" cxnId="{5FCC8D30-8466-4019-A4BC-8B02FF30A816}">
      <dgm:prSet/>
      <dgm:spPr/>
      <dgm:t>
        <a:bodyPr/>
        <a:lstStyle/>
        <a:p>
          <a:endParaRPr lang="es-EC" sz="1400">
            <a:latin typeface="HELVETICA" panose="020B0604020202020204" pitchFamily="34" charset="0"/>
            <a:cs typeface="HELVETICA" panose="020B0604020202020204" pitchFamily="34" charset="0"/>
          </a:endParaRPr>
        </a:p>
      </dgm:t>
    </dgm:pt>
    <dgm:pt modelId="{43DEF0E8-B008-498E-828E-D17230CE409E}">
      <dgm:prSet custT="1"/>
      <dgm:spPr/>
      <dgm:t>
        <a:bodyPr/>
        <a:lstStyle/>
        <a:p>
          <a:pPr rtl="0"/>
          <a:r>
            <a:rPr lang="es-EC" sz="1400" b="0" i="0" u="none" dirty="0" smtClean="0">
              <a:latin typeface="HELVETICA" panose="020B0604020202020204" pitchFamily="34" charset="0"/>
              <a:cs typeface="HELVETICA" panose="020B0604020202020204" pitchFamily="34" charset="0"/>
            </a:rPr>
            <a:t>	Se considera los elementos geográficos, la tecnología, los recursos, las capacidades y el poder de interrelaciones.</a:t>
          </a:r>
          <a:endParaRPr lang="es-EC" sz="1400" b="0" i="0" u="none" dirty="0">
            <a:latin typeface="HELVETICA" panose="020B0604020202020204" pitchFamily="34" charset="0"/>
            <a:cs typeface="HELVETICA" panose="020B0604020202020204" pitchFamily="34" charset="0"/>
          </a:endParaRPr>
        </a:p>
      </dgm:t>
    </dgm:pt>
    <dgm:pt modelId="{0A6AC2EE-DBA4-4F42-BCCB-2DF8B4DAC6A6}" type="parTrans" cxnId="{448614D7-B9D8-4B42-AB5A-3C8260C13146}">
      <dgm:prSet/>
      <dgm:spPr/>
      <dgm:t>
        <a:bodyPr/>
        <a:lstStyle/>
        <a:p>
          <a:endParaRPr lang="es-EC" sz="1400">
            <a:latin typeface="HELVETICA" panose="020B0604020202020204" pitchFamily="34" charset="0"/>
            <a:cs typeface="HELVETICA" panose="020B0604020202020204" pitchFamily="34" charset="0"/>
          </a:endParaRPr>
        </a:p>
      </dgm:t>
    </dgm:pt>
    <dgm:pt modelId="{E57FC585-E6D3-4794-AC2F-E6B456C47F90}" type="sibTrans" cxnId="{448614D7-B9D8-4B42-AB5A-3C8260C13146}">
      <dgm:prSet/>
      <dgm:spPr/>
      <dgm:t>
        <a:bodyPr/>
        <a:lstStyle/>
        <a:p>
          <a:endParaRPr lang="es-EC" sz="1400">
            <a:latin typeface="HELVETICA" panose="020B0604020202020204" pitchFamily="34" charset="0"/>
            <a:cs typeface="HELVETICA" panose="020B0604020202020204" pitchFamily="34" charset="0"/>
          </a:endParaRPr>
        </a:p>
      </dgm:t>
    </dgm:pt>
    <dgm:pt modelId="{580279A1-30EC-46B1-B2C0-AC9CD4AAA078}">
      <dgm:prSet custT="1"/>
      <dgm:spPr/>
      <dgm:t>
        <a:bodyPr/>
        <a:lstStyle/>
        <a:p>
          <a:r>
            <a:rPr lang="es-EC" sz="1400" b="1" dirty="0" smtClean="0">
              <a:latin typeface="HELVETICA" panose="020B0604020202020204" pitchFamily="34" charset="0"/>
              <a:cs typeface="HELVETICA" panose="020B0604020202020204" pitchFamily="34" charset="0"/>
            </a:rPr>
            <a:t>Benavides Shirley</a:t>
          </a:r>
          <a:endParaRPr lang="es-EC" sz="1400" b="1" dirty="0">
            <a:latin typeface="HELVETICA" panose="020B0604020202020204" pitchFamily="34" charset="0"/>
            <a:cs typeface="HELVETICA" panose="020B0604020202020204" pitchFamily="34" charset="0"/>
          </a:endParaRPr>
        </a:p>
      </dgm:t>
    </dgm:pt>
    <dgm:pt modelId="{36C5EA07-54EF-469D-8FC0-3294D1E4A685}" type="parTrans" cxnId="{D3B8DE5F-9CF4-43C7-808E-87A5B9C1CB2D}">
      <dgm:prSet/>
      <dgm:spPr/>
      <dgm:t>
        <a:bodyPr/>
        <a:lstStyle/>
        <a:p>
          <a:endParaRPr lang="es-EC" sz="1400">
            <a:latin typeface="HELVETICA" panose="020B0604020202020204" pitchFamily="34" charset="0"/>
            <a:cs typeface="HELVETICA" panose="020B0604020202020204" pitchFamily="34" charset="0"/>
          </a:endParaRPr>
        </a:p>
      </dgm:t>
    </dgm:pt>
    <dgm:pt modelId="{A065F6A1-CF01-43DC-A371-45EF64AB9F13}" type="sibTrans" cxnId="{D3B8DE5F-9CF4-43C7-808E-87A5B9C1CB2D}">
      <dgm:prSet/>
      <dgm:spPr/>
      <dgm:t>
        <a:bodyPr/>
        <a:lstStyle/>
        <a:p>
          <a:endParaRPr lang="es-EC" sz="1400">
            <a:latin typeface="HELVETICA" panose="020B0604020202020204" pitchFamily="34" charset="0"/>
            <a:cs typeface="HELVETICA" panose="020B0604020202020204" pitchFamily="34" charset="0"/>
          </a:endParaRPr>
        </a:p>
      </dgm:t>
    </dgm:pt>
    <dgm:pt modelId="{0F2D0A9C-D699-43EF-BDA1-278C08AFF3B7}">
      <dgm:prSet custT="1"/>
      <dgm:spPr/>
      <dgm:t>
        <a:bodyPr/>
        <a:lstStyle/>
        <a:p>
          <a:pPr rtl="0"/>
          <a:r>
            <a:rPr lang="es-EC" sz="1400" dirty="0" smtClean="0">
              <a:latin typeface="HELVETICA" pitchFamily="34" charset="0"/>
              <a:cs typeface="HELVETICA" pitchFamily="34" charset="0"/>
            </a:rPr>
            <a:t>Encadenamientos productivos y </a:t>
          </a:r>
          <a:r>
            <a:rPr lang="es-EC" sz="1400" dirty="0" err="1" smtClean="0">
              <a:latin typeface="HELVETICA" pitchFamily="34" charset="0"/>
              <a:cs typeface="HELVETICA" pitchFamily="34" charset="0"/>
            </a:rPr>
            <a:t>clústers</a:t>
          </a:r>
          <a:r>
            <a:rPr lang="es-EC" sz="1400" dirty="0" smtClean="0">
              <a:latin typeface="HELVETICA" pitchFamily="34" charset="0"/>
              <a:cs typeface="HELVETICA" pitchFamily="34" charset="0"/>
            </a:rPr>
            <a:t>:</a:t>
          </a:r>
        </a:p>
        <a:p>
          <a:r>
            <a:rPr lang="es-EC" sz="1400" dirty="0" smtClean="0">
              <a:latin typeface="HELVETICA" pitchFamily="34" charset="0"/>
              <a:cs typeface="HELVETICA" pitchFamily="34" charset="0"/>
            </a:rPr>
            <a:t>una estrategia para fortalecer las micro y</a:t>
          </a:r>
        </a:p>
        <a:p>
          <a:r>
            <a:rPr lang="es-EC" sz="1400" dirty="0" smtClean="0">
              <a:latin typeface="HELVETICA" pitchFamily="34" charset="0"/>
              <a:cs typeface="HELVETICA" pitchFamily="34" charset="0"/>
            </a:rPr>
            <a:t>pequeñas empresas del turismo rural  (2008)</a:t>
          </a:r>
          <a:endParaRPr lang="es-EC" sz="1400" b="0" i="0" u="none" dirty="0">
            <a:latin typeface="HELVETICA" panose="020B0604020202020204" pitchFamily="34" charset="0"/>
            <a:cs typeface="HELVETICA" panose="020B0604020202020204" pitchFamily="34" charset="0"/>
          </a:endParaRPr>
        </a:p>
      </dgm:t>
    </dgm:pt>
    <dgm:pt modelId="{22939BC9-98E4-49BB-8FB3-07FF897A6506}" type="parTrans" cxnId="{CCD507B3-B2DB-41D5-818E-3B13A0C9FBBF}">
      <dgm:prSet/>
      <dgm:spPr/>
      <dgm:t>
        <a:bodyPr/>
        <a:lstStyle/>
        <a:p>
          <a:endParaRPr lang="es-EC" sz="1400">
            <a:latin typeface="HELVETICA" panose="020B0604020202020204" pitchFamily="34" charset="0"/>
            <a:cs typeface="HELVETICA" panose="020B0604020202020204" pitchFamily="34" charset="0"/>
          </a:endParaRPr>
        </a:p>
      </dgm:t>
    </dgm:pt>
    <dgm:pt modelId="{C711FCEF-D810-4556-B3A7-EC6E76C86D6E}" type="sibTrans" cxnId="{CCD507B3-B2DB-41D5-818E-3B13A0C9FBBF}">
      <dgm:prSet/>
      <dgm:spPr/>
      <dgm:t>
        <a:bodyPr/>
        <a:lstStyle/>
        <a:p>
          <a:endParaRPr lang="es-EC" sz="1400">
            <a:latin typeface="HELVETICA" panose="020B0604020202020204" pitchFamily="34" charset="0"/>
            <a:cs typeface="HELVETICA" panose="020B0604020202020204" pitchFamily="34" charset="0"/>
          </a:endParaRPr>
        </a:p>
      </dgm:t>
    </dgm:pt>
    <dgm:pt modelId="{19C829AE-106A-4D15-B6C3-2EF07D27EB2A}">
      <dgm:prSet custT="1"/>
      <dgm:spPr/>
      <dgm:t>
        <a:bodyPr/>
        <a:lstStyle/>
        <a:p>
          <a:pPr rtl="0"/>
          <a:r>
            <a:rPr lang="es-EC" sz="1400" b="0" i="0" u="none" dirty="0" smtClean="0">
              <a:latin typeface="HELVETICA" panose="020B0604020202020204" pitchFamily="34" charset="0"/>
              <a:cs typeface="HELVETICA" panose="020B0604020202020204" pitchFamily="34" charset="0"/>
            </a:rPr>
            <a:t>Los encadenamientos son modelos de desarrollo para una ciudad o región, m</a:t>
          </a:r>
          <a:r>
            <a:rPr lang="es-EC" sz="1400" dirty="0" smtClean="0"/>
            <a:t>ejorando la calidad de los servicios y promocionando los destinos.</a:t>
          </a:r>
          <a:endParaRPr lang="es-EC" sz="1400" b="0" i="0" u="none" dirty="0">
            <a:latin typeface="HELVETICA" panose="020B0604020202020204" pitchFamily="34" charset="0"/>
            <a:cs typeface="HELVETICA" panose="020B0604020202020204" pitchFamily="34" charset="0"/>
          </a:endParaRPr>
        </a:p>
      </dgm:t>
    </dgm:pt>
    <dgm:pt modelId="{83886E94-2078-444B-BAF8-2BD1B63D3712}" type="parTrans" cxnId="{472161BC-F9CD-4DB3-AA0E-FBB74B62BB7C}">
      <dgm:prSet/>
      <dgm:spPr/>
      <dgm:t>
        <a:bodyPr/>
        <a:lstStyle/>
        <a:p>
          <a:endParaRPr lang="es-EC" sz="1400">
            <a:latin typeface="HELVETICA" panose="020B0604020202020204" pitchFamily="34" charset="0"/>
            <a:cs typeface="HELVETICA" panose="020B0604020202020204" pitchFamily="34" charset="0"/>
          </a:endParaRPr>
        </a:p>
      </dgm:t>
    </dgm:pt>
    <dgm:pt modelId="{F07A7BD2-40A7-4D44-9651-6D7AB20CAB3F}" type="sibTrans" cxnId="{472161BC-F9CD-4DB3-AA0E-FBB74B62BB7C}">
      <dgm:prSet/>
      <dgm:spPr/>
      <dgm:t>
        <a:bodyPr/>
        <a:lstStyle/>
        <a:p>
          <a:endParaRPr lang="es-EC" sz="1400">
            <a:latin typeface="HELVETICA" panose="020B0604020202020204" pitchFamily="34" charset="0"/>
            <a:cs typeface="HELVETICA" panose="020B0604020202020204" pitchFamily="34" charset="0"/>
          </a:endParaRPr>
        </a:p>
      </dgm:t>
    </dgm:pt>
    <dgm:pt modelId="{30A9AF05-C167-4B97-84A2-678657D71FED}">
      <dgm:prSet custT="1"/>
      <dgm:spPr/>
      <dgm:t>
        <a:bodyPr/>
        <a:lstStyle/>
        <a:p>
          <a:pPr rtl="0"/>
          <a:r>
            <a:rPr lang="es-EC" sz="1400" b="0" i="0" u="none" dirty="0" smtClean="0">
              <a:latin typeface="HELVETICA" panose="020B0604020202020204" pitchFamily="34" charset="0"/>
              <a:cs typeface="HELVETICA" panose="020B0604020202020204" pitchFamily="34" charset="0"/>
            </a:rPr>
            <a:t>El </a:t>
          </a:r>
          <a:r>
            <a:rPr lang="es-EC" sz="1400" dirty="0" smtClean="0"/>
            <a:t>clúster turístico, recae sobre el sector público.</a:t>
          </a:r>
          <a:endParaRPr lang="es-EC" sz="1400" b="0" i="0" u="none" dirty="0">
            <a:latin typeface="HELVETICA" panose="020B0604020202020204" pitchFamily="34" charset="0"/>
            <a:cs typeface="HELVETICA" panose="020B0604020202020204" pitchFamily="34" charset="0"/>
          </a:endParaRPr>
        </a:p>
      </dgm:t>
    </dgm:pt>
    <dgm:pt modelId="{DB17B2CF-B515-4B94-91BD-B18FA6D23AB9}" type="parTrans" cxnId="{DA32B1C6-D4C6-45BB-BAA2-40D594EB4F17}">
      <dgm:prSet/>
      <dgm:spPr/>
      <dgm:t>
        <a:bodyPr/>
        <a:lstStyle/>
        <a:p>
          <a:endParaRPr lang="es-EC" sz="1400">
            <a:latin typeface="HELVETICA" panose="020B0604020202020204" pitchFamily="34" charset="0"/>
            <a:cs typeface="HELVETICA" panose="020B0604020202020204" pitchFamily="34" charset="0"/>
          </a:endParaRPr>
        </a:p>
      </dgm:t>
    </dgm:pt>
    <dgm:pt modelId="{C48891A1-A078-4012-BF84-F971DB40AFBA}" type="sibTrans" cxnId="{DA32B1C6-D4C6-45BB-BAA2-40D594EB4F17}">
      <dgm:prSet/>
      <dgm:spPr/>
      <dgm:t>
        <a:bodyPr/>
        <a:lstStyle/>
        <a:p>
          <a:endParaRPr lang="es-EC" sz="1400">
            <a:latin typeface="HELVETICA" panose="020B0604020202020204" pitchFamily="34" charset="0"/>
            <a:cs typeface="HELVETICA" panose="020B0604020202020204" pitchFamily="34" charset="0"/>
          </a:endParaRPr>
        </a:p>
      </dgm:t>
    </dgm:pt>
    <dgm:pt modelId="{E4585E4F-A831-4FBA-8B50-73B66427F45E}">
      <dgm:prSet phldrT="[Texto]" custT="1"/>
      <dgm:spPr/>
      <dgm:t>
        <a:bodyPr/>
        <a:lstStyle/>
        <a:p>
          <a:pPr rtl="0"/>
          <a:r>
            <a:rPr lang="es-EC" sz="1400" b="1" i="0" u="none" dirty="0" smtClean="0">
              <a:latin typeface="HELVETICA" panose="020B0604020202020204" pitchFamily="34" charset="0"/>
              <a:cs typeface="HELVETICA" panose="020B0604020202020204" pitchFamily="34" charset="0"/>
            </a:rPr>
            <a:t>Fernández Gladys, Narváez </a:t>
          </a:r>
          <a:r>
            <a:rPr lang="es-EC" sz="1400" b="1" i="0" u="none" dirty="0" err="1" smtClean="0">
              <a:latin typeface="HELVETICA" panose="020B0604020202020204" pitchFamily="34" charset="0"/>
              <a:cs typeface="HELVETICA" panose="020B0604020202020204" pitchFamily="34" charset="0"/>
            </a:rPr>
            <a:t>Mercy</a:t>
          </a:r>
          <a:endParaRPr lang="es-EC" sz="1400" dirty="0">
            <a:latin typeface="HELVETICA" panose="020B0604020202020204" pitchFamily="34" charset="0"/>
            <a:cs typeface="HELVETICA" panose="020B0604020202020204" pitchFamily="34" charset="0"/>
          </a:endParaRPr>
        </a:p>
      </dgm:t>
    </dgm:pt>
    <dgm:pt modelId="{65C0EAE3-8C38-4BA3-9CE3-C75F06CBA4B8}" type="parTrans" cxnId="{107BF079-03CA-4C20-9B03-F5AB64A88D3D}">
      <dgm:prSet/>
      <dgm:spPr/>
      <dgm:t>
        <a:bodyPr/>
        <a:lstStyle/>
        <a:p>
          <a:endParaRPr lang="es-EC" sz="1400">
            <a:latin typeface="HELVETICA" panose="020B0604020202020204" pitchFamily="34" charset="0"/>
            <a:cs typeface="HELVETICA" panose="020B0604020202020204" pitchFamily="34" charset="0"/>
          </a:endParaRPr>
        </a:p>
      </dgm:t>
    </dgm:pt>
    <dgm:pt modelId="{1971E00A-2FCB-4940-9120-1A55A21572C1}" type="sibTrans" cxnId="{107BF079-03CA-4C20-9B03-F5AB64A88D3D}">
      <dgm:prSet/>
      <dgm:spPr/>
      <dgm:t>
        <a:bodyPr/>
        <a:lstStyle/>
        <a:p>
          <a:endParaRPr lang="es-EC" sz="1400">
            <a:latin typeface="HELVETICA" panose="020B0604020202020204" pitchFamily="34" charset="0"/>
            <a:cs typeface="HELVETICA" panose="020B0604020202020204" pitchFamily="34" charset="0"/>
          </a:endParaRPr>
        </a:p>
      </dgm:t>
    </dgm:pt>
    <dgm:pt modelId="{2BD0438F-955F-4738-8D54-B9E74EBD740A}">
      <dgm:prSet/>
      <dgm:spPr/>
      <dgm:t>
        <a:bodyPr/>
        <a:lstStyle/>
        <a:p>
          <a:r>
            <a:rPr lang="es-EC" dirty="0" smtClean="0"/>
            <a:t>Debe  existir coherencia con las condiciones existentes no sólo para su surgimiento, sino también</a:t>
          </a:r>
        </a:p>
        <a:p>
          <a:r>
            <a:rPr lang="es-EC" dirty="0" smtClean="0"/>
            <a:t>para su desarrollo.</a:t>
          </a:r>
          <a:endParaRPr lang="es-EC" dirty="0"/>
        </a:p>
      </dgm:t>
    </dgm:pt>
    <dgm:pt modelId="{8FEDA004-BAB9-4A27-A91F-1C9DBCC88714}" type="parTrans" cxnId="{C04A0C40-0576-4001-BD30-0D6021E03F67}">
      <dgm:prSet/>
      <dgm:spPr/>
      <dgm:t>
        <a:bodyPr/>
        <a:lstStyle/>
        <a:p>
          <a:endParaRPr lang="es-EC"/>
        </a:p>
      </dgm:t>
    </dgm:pt>
    <dgm:pt modelId="{AE56CA99-3AF8-4DA9-8075-9B5410308615}" type="sibTrans" cxnId="{C04A0C40-0576-4001-BD30-0D6021E03F67}">
      <dgm:prSet/>
      <dgm:spPr/>
      <dgm:t>
        <a:bodyPr/>
        <a:lstStyle/>
        <a:p>
          <a:endParaRPr lang="es-EC"/>
        </a:p>
      </dgm:t>
    </dgm:pt>
    <dgm:pt modelId="{5442C812-69CD-4586-9088-D599E459C0FD}">
      <dgm:prSet/>
      <dgm:spPr/>
      <dgm:t>
        <a:bodyPr/>
        <a:lstStyle/>
        <a:p>
          <a:r>
            <a:rPr lang="es-EC" dirty="0" smtClean="0">
              <a:latin typeface="HELVETICA" pitchFamily="34" charset="0"/>
              <a:cs typeface="HELVETICA" pitchFamily="34" charset="0"/>
            </a:rPr>
            <a:t>El propósito es el de optimizar sus recursos, mantener a los empresarios capacitados.</a:t>
          </a:r>
          <a:endParaRPr lang="es-EC" dirty="0"/>
        </a:p>
      </dgm:t>
    </dgm:pt>
    <dgm:pt modelId="{B11940B4-C316-4944-9C61-91442363F00D}" type="parTrans" cxnId="{5A838E37-C064-4A73-9E90-45993E2FEADE}">
      <dgm:prSet/>
      <dgm:spPr/>
      <dgm:t>
        <a:bodyPr/>
        <a:lstStyle/>
        <a:p>
          <a:endParaRPr lang="es-EC"/>
        </a:p>
      </dgm:t>
    </dgm:pt>
    <dgm:pt modelId="{DB2E7119-D197-41BF-8C99-67FEC9C863EA}" type="sibTrans" cxnId="{5A838E37-C064-4A73-9E90-45993E2FEADE}">
      <dgm:prSet/>
      <dgm:spPr/>
      <dgm:t>
        <a:bodyPr/>
        <a:lstStyle/>
        <a:p>
          <a:endParaRPr lang="es-EC"/>
        </a:p>
      </dgm:t>
    </dgm:pt>
    <dgm:pt modelId="{F44B9A36-0C03-4C89-AED3-18ACE208A6A0}" type="pres">
      <dgm:prSet presAssocID="{C72D37E7-8898-4F1D-90C3-6ECD71F2F696}" presName="diagram" presStyleCnt="0">
        <dgm:presLayoutVars>
          <dgm:chPref val="1"/>
          <dgm:dir/>
          <dgm:animOne val="branch"/>
          <dgm:animLvl val="lvl"/>
          <dgm:resizeHandles/>
        </dgm:presLayoutVars>
      </dgm:prSet>
      <dgm:spPr/>
      <dgm:t>
        <a:bodyPr/>
        <a:lstStyle/>
        <a:p>
          <a:endParaRPr lang="es-EC"/>
        </a:p>
      </dgm:t>
    </dgm:pt>
    <dgm:pt modelId="{6A7165EC-EA9C-4BCC-BE84-C86D0754B3A4}" type="pres">
      <dgm:prSet presAssocID="{E4585E4F-A831-4FBA-8B50-73B66427F45E}" presName="root" presStyleCnt="0"/>
      <dgm:spPr/>
    </dgm:pt>
    <dgm:pt modelId="{04FD6765-F303-4C27-A9B6-460D289D7771}" type="pres">
      <dgm:prSet presAssocID="{E4585E4F-A831-4FBA-8B50-73B66427F45E}" presName="rootComposite" presStyleCnt="0"/>
      <dgm:spPr/>
    </dgm:pt>
    <dgm:pt modelId="{98ADAB52-8C3E-4E19-8523-74FF8A547BB5}" type="pres">
      <dgm:prSet presAssocID="{E4585E4F-A831-4FBA-8B50-73B66427F45E}" presName="rootText" presStyleLbl="node1" presStyleIdx="0" presStyleCnt="3" custScaleX="225193" custLinFactNeighborX="3735" custLinFactNeighborY="-10998"/>
      <dgm:spPr/>
      <dgm:t>
        <a:bodyPr/>
        <a:lstStyle/>
        <a:p>
          <a:endParaRPr lang="es-EC"/>
        </a:p>
      </dgm:t>
    </dgm:pt>
    <dgm:pt modelId="{382F7422-6D9F-4EBA-9013-6CD691A7EEE4}" type="pres">
      <dgm:prSet presAssocID="{E4585E4F-A831-4FBA-8B50-73B66427F45E}" presName="rootConnector" presStyleLbl="node1" presStyleIdx="0" presStyleCnt="3"/>
      <dgm:spPr/>
      <dgm:t>
        <a:bodyPr/>
        <a:lstStyle/>
        <a:p>
          <a:endParaRPr lang="es-EC"/>
        </a:p>
      </dgm:t>
    </dgm:pt>
    <dgm:pt modelId="{07E1BD16-3D58-4DC2-A724-A25A61081F69}" type="pres">
      <dgm:prSet presAssocID="{E4585E4F-A831-4FBA-8B50-73B66427F45E}" presName="childShape" presStyleCnt="0"/>
      <dgm:spPr/>
    </dgm:pt>
    <dgm:pt modelId="{28A48F87-6AB6-4749-94DB-8021E90B7A13}" type="pres">
      <dgm:prSet presAssocID="{F604BAB1-ED3A-4119-A77F-982DF2E56CCA}" presName="Name13" presStyleLbl="parChTrans1D2" presStyleIdx="0" presStyleCnt="12"/>
      <dgm:spPr/>
      <dgm:t>
        <a:bodyPr/>
        <a:lstStyle/>
        <a:p>
          <a:endParaRPr lang="es-EC"/>
        </a:p>
      </dgm:t>
    </dgm:pt>
    <dgm:pt modelId="{9ED75067-2AC6-429C-A5C9-9840533C6919}" type="pres">
      <dgm:prSet presAssocID="{D4D0325D-D26B-4C25-8BEE-D787E8FB648C}" presName="childText" presStyleLbl="bgAcc1" presStyleIdx="0" presStyleCnt="12" custScaleX="475789" custScaleY="177330" custLinFactNeighborY="-6831">
        <dgm:presLayoutVars>
          <dgm:bulletEnabled val="1"/>
        </dgm:presLayoutVars>
      </dgm:prSet>
      <dgm:spPr/>
      <dgm:t>
        <a:bodyPr/>
        <a:lstStyle/>
        <a:p>
          <a:endParaRPr lang="es-EC"/>
        </a:p>
      </dgm:t>
    </dgm:pt>
    <dgm:pt modelId="{7C582229-7303-4D4F-8FC5-1FDC2DA1A929}" type="pres">
      <dgm:prSet presAssocID="{EEEFE12F-B948-476F-9482-7D8EBA69E3A1}" presName="Name13" presStyleLbl="parChTrans1D2" presStyleIdx="1" presStyleCnt="12"/>
      <dgm:spPr/>
      <dgm:t>
        <a:bodyPr/>
        <a:lstStyle/>
        <a:p>
          <a:endParaRPr lang="es-EC"/>
        </a:p>
      </dgm:t>
    </dgm:pt>
    <dgm:pt modelId="{FE5FA446-6748-44C3-AC5A-ECF4BFEA033E}" type="pres">
      <dgm:prSet presAssocID="{F111D2F2-09A3-43C1-8E06-DA0479026C57}" presName="childText" presStyleLbl="bgAcc1" presStyleIdx="1" presStyleCnt="12" custScaleX="477206" custScaleY="129010">
        <dgm:presLayoutVars>
          <dgm:bulletEnabled val="1"/>
        </dgm:presLayoutVars>
      </dgm:prSet>
      <dgm:spPr/>
      <dgm:t>
        <a:bodyPr/>
        <a:lstStyle/>
        <a:p>
          <a:endParaRPr lang="es-EC"/>
        </a:p>
      </dgm:t>
    </dgm:pt>
    <dgm:pt modelId="{25669AF8-9EE0-427D-B12B-35B6D3477E5E}" type="pres">
      <dgm:prSet presAssocID="{2CA33803-4C13-448B-81C7-BD5BAC865322}" presName="Name13" presStyleLbl="parChTrans1D2" presStyleIdx="2" presStyleCnt="12"/>
      <dgm:spPr/>
      <dgm:t>
        <a:bodyPr/>
        <a:lstStyle/>
        <a:p>
          <a:endParaRPr lang="es-EC"/>
        </a:p>
      </dgm:t>
    </dgm:pt>
    <dgm:pt modelId="{8C0BF831-2037-4A4D-84E9-9AE3AA8C655D}" type="pres">
      <dgm:prSet presAssocID="{04A2ABEF-C3B6-4680-A4B5-C168167B670F}" presName="childText" presStyleLbl="bgAcc1" presStyleIdx="2" presStyleCnt="12" custScaleX="477206" custScaleY="160961">
        <dgm:presLayoutVars>
          <dgm:bulletEnabled val="1"/>
        </dgm:presLayoutVars>
      </dgm:prSet>
      <dgm:spPr/>
      <dgm:t>
        <a:bodyPr/>
        <a:lstStyle/>
        <a:p>
          <a:endParaRPr lang="es-EC"/>
        </a:p>
      </dgm:t>
    </dgm:pt>
    <dgm:pt modelId="{B93937F8-DFDB-4DD6-BC3D-6D05840C7A3F}" type="pres">
      <dgm:prSet presAssocID="{62D45141-C97A-4D66-9619-DB525F412BE6}" presName="Name13" presStyleLbl="parChTrans1D2" presStyleIdx="3" presStyleCnt="12"/>
      <dgm:spPr/>
      <dgm:t>
        <a:bodyPr/>
        <a:lstStyle/>
        <a:p>
          <a:endParaRPr lang="es-EC"/>
        </a:p>
      </dgm:t>
    </dgm:pt>
    <dgm:pt modelId="{AB6D4299-08FD-489A-BCEC-3E5951C1A928}" type="pres">
      <dgm:prSet presAssocID="{D5252C0F-DB3C-4A5E-859D-F1443FC44505}" presName="childText" presStyleLbl="bgAcc1" presStyleIdx="3" presStyleCnt="12" custScaleX="477206" custScaleY="129010">
        <dgm:presLayoutVars>
          <dgm:bulletEnabled val="1"/>
        </dgm:presLayoutVars>
      </dgm:prSet>
      <dgm:spPr/>
      <dgm:t>
        <a:bodyPr/>
        <a:lstStyle/>
        <a:p>
          <a:endParaRPr lang="es-EC"/>
        </a:p>
      </dgm:t>
    </dgm:pt>
    <dgm:pt modelId="{FE3157AA-5E74-41A1-BFDE-0A1371D6ECF8}" type="pres">
      <dgm:prSet presAssocID="{995400C7-0527-41AF-94A1-0ECF3D9E12BE}" presName="root" presStyleCnt="0"/>
      <dgm:spPr/>
    </dgm:pt>
    <dgm:pt modelId="{DE96959F-42F6-43D9-81EA-CB32C11CFF3F}" type="pres">
      <dgm:prSet presAssocID="{995400C7-0527-41AF-94A1-0ECF3D9E12BE}" presName="rootComposite" presStyleCnt="0"/>
      <dgm:spPr/>
    </dgm:pt>
    <dgm:pt modelId="{DA2B9D15-2163-45A4-88F6-01784A82594D}" type="pres">
      <dgm:prSet presAssocID="{995400C7-0527-41AF-94A1-0ECF3D9E12BE}" presName="rootText" presStyleLbl="node1" presStyleIdx="1" presStyleCnt="3" custScaleX="225193" custLinFactNeighborX="7591" custLinFactNeighborY="-13874"/>
      <dgm:spPr/>
      <dgm:t>
        <a:bodyPr/>
        <a:lstStyle/>
        <a:p>
          <a:endParaRPr lang="es-EC"/>
        </a:p>
      </dgm:t>
    </dgm:pt>
    <dgm:pt modelId="{35544226-2F2A-49A2-9837-6DE8254F7FAC}" type="pres">
      <dgm:prSet presAssocID="{995400C7-0527-41AF-94A1-0ECF3D9E12BE}" presName="rootConnector" presStyleLbl="node1" presStyleIdx="1" presStyleCnt="3"/>
      <dgm:spPr/>
      <dgm:t>
        <a:bodyPr/>
        <a:lstStyle/>
        <a:p>
          <a:endParaRPr lang="es-EC"/>
        </a:p>
      </dgm:t>
    </dgm:pt>
    <dgm:pt modelId="{23542185-1F19-42B8-AADC-46F0D47F7C56}" type="pres">
      <dgm:prSet presAssocID="{995400C7-0527-41AF-94A1-0ECF3D9E12BE}" presName="childShape" presStyleCnt="0"/>
      <dgm:spPr/>
    </dgm:pt>
    <dgm:pt modelId="{4F1D6BF8-4372-4568-88D8-52FFA98F3369}" type="pres">
      <dgm:prSet presAssocID="{45C9A237-44EB-4E53-930A-E6607127E5DF}" presName="Name13" presStyleLbl="parChTrans1D2" presStyleIdx="4" presStyleCnt="12"/>
      <dgm:spPr/>
      <dgm:t>
        <a:bodyPr/>
        <a:lstStyle/>
        <a:p>
          <a:endParaRPr lang="es-EC"/>
        </a:p>
      </dgm:t>
    </dgm:pt>
    <dgm:pt modelId="{ACC13DD9-22DC-4A82-AAA5-8166402F9A38}" type="pres">
      <dgm:prSet presAssocID="{D286EDBF-0308-41A6-AFA9-F3D98346273A}" presName="childText" presStyleLbl="bgAcc1" presStyleIdx="4" presStyleCnt="12" custScaleX="405948" custScaleY="172489" custLinFactNeighborY="-6831">
        <dgm:presLayoutVars>
          <dgm:bulletEnabled val="1"/>
        </dgm:presLayoutVars>
      </dgm:prSet>
      <dgm:spPr/>
      <dgm:t>
        <a:bodyPr/>
        <a:lstStyle/>
        <a:p>
          <a:endParaRPr lang="es-EC"/>
        </a:p>
      </dgm:t>
    </dgm:pt>
    <dgm:pt modelId="{B7A9C531-9508-4987-9762-8521F369830F}" type="pres">
      <dgm:prSet presAssocID="{DED06D7F-0550-45E2-A672-670DDCCA7D50}" presName="Name13" presStyleLbl="parChTrans1D2" presStyleIdx="5" presStyleCnt="12"/>
      <dgm:spPr/>
      <dgm:t>
        <a:bodyPr/>
        <a:lstStyle/>
        <a:p>
          <a:endParaRPr lang="es-EC"/>
        </a:p>
      </dgm:t>
    </dgm:pt>
    <dgm:pt modelId="{24D20362-24E5-4ABB-9B7B-E2C68FE9FA3C}" type="pres">
      <dgm:prSet presAssocID="{89762D6C-A0A2-4166-9789-9845F7BED5A4}" presName="childText" presStyleLbl="bgAcc1" presStyleIdx="5" presStyleCnt="12" custScaleX="405948" custScaleY="142376">
        <dgm:presLayoutVars>
          <dgm:bulletEnabled val="1"/>
        </dgm:presLayoutVars>
      </dgm:prSet>
      <dgm:spPr/>
      <dgm:t>
        <a:bodyPr/>
        <a:lstStyle/>
        <a:p>
          <a:endParaRPr lang="es-EC"/>
        </a:p>
      </dgm:t>
    </dgm:pt>
    <dgm:pt modelId="{97BEC901-515E-4793-B5C7-252C4833C1CF}" type="pres">
      <dgm:prSet presAssocID="{0A6AC2EE-DBA4-4F42-BCCB-2DF8B4DAC6A6}" presName="Name13" presStyleLbl="parChTrans1D2" presStyleIdx="6" presStyleCnt="12"/>
      <dgm:spPr/>
      <dgm:t>
        <a:bodyPr/>
        <a:lstStyle/>
        <a:p>
          <a:endParaRPr lang="es-EC"/>
        </a:p>
      </dgm:t>
    </dgm:pt>
    <dgm:pt modelId="{01EF5E16-E3EF-4D73-A638-3AA5FE6C0618}" type="pres">
      <dgm:prSet presAssocID="{43DEF0E8-B008-498E-828E-D17230CE409E}" presName="childText" presStyleLbl="bgAcc1" presStyleIdx="6" presStyleCnt="12" custScaleX="405948" custScaleY="185051">
        <dgm:presLayoutVars>
          <dgm:bulletEnabled val="1"/>
        </dgm:presLayoutVars>
      </dgm:prSet>
      <dgm:spPr/>
      <dgm:t>
        <a:bodyPr/>
        <a:lstStyle/>
        <a:p>
          <a:endParaRPr lang="es-EC"/>
        </a:p>
      </dgm:t>
    </dgm:pt>
    <dgm:pt modelId="{93C151AA-ACA1-4B03-A2AC-5577E0FB8B23}" type="pres">
      <dgm:prSet presAssocID="{8FEDA004-BAB9-4A27-A91F-1C9DBCC88714}" presName="Name13" presStyleLbl="parChTrans1D2" presStyleIdx="7" presStyleCnt="12"/>
      <dgm:spPr/>
      <dgm:t>
        <a:bodyPr/>
        <a:lstStyle/>
        <a:p>
          <a:endParaRPr lang="es-EC"/>
        </a:p>
      </dgm:t>
    </dgm:pt>
    <dgm:pt modelId="{8825DAFD-7D6D-4576-A2D8-0AA7FD262EF0}" type="pres">
      <dgm:prSet presAssocID="{2BD0438F-955F-4738-8D54-B9E74EBD740A}" presName="childText" presStyleLbl="bgAcc1" presStyleIdx="7" presStyleCnt="12" custScaleX="401156" custScaleY="163383">
        <dgm:presLayoutVars>
          <dgm:bulletEnabled val="1"/>
        </dgm:presLayoutVars>
      </dgm:prSet>
      <dgm:spPr/>
      <dgm:t>
        <a:bodyPr/>
        <a:lstStyle/>
        <a:p>
          <a:endParaRPr lang="es-EC"/>
        </a:p>
      </dgm:t>
    </dgm:pt>
    <dgm:pt modelId="{74C377D1-BD6A-4965-BFC7-07AF50A3FE8B}" type="pres">
      <dgm:prSet presAssocID="{580279A1-30EC-46B1-B2C0-AC9CD4AAA078}" presName="root" presStyleCnt="0"/>
      <dgm:spPr/>
    </dgm:pt>
    <dgm:pt modelId="{A2CFDF5B-97A5-459F-A2E8-2B7FA896A092}" type="pres">
      <dgm:prSet presAssocID="{580279A1-30EC-46B1-B2C0-AC9CD4AAA078}" presName="rootComposite" presStyleCnt="0"/>
      <dgm:spPr/>
    </dgm:pt>
    <dgm:pt modelId="{16388F5F-1EBC-4720-9B29-36A52C031FCA}" type="pres">
      <dgm:prSet presAssocID="{580279A1-30EC-46B1-B2C0-AC9CD4AAA078}" presName="rootText" presStyleLbl="node1" presStyleIdx="2" presStyleCnt="3" custScaleX="225193" custLinFactNeighborY="-8309"/>
      <dgm:spPr/>
      <dgm:t>
        <a:bodyPr/>
        <a:lstStyle/>
        <a:p>
          <a:endParaRPr lang="es-EC"/>
        </a:p>
      </dgm:t>
    </dgm:pt>
    <dgm:pt modelId="{DFE1BFA3-9D37-4C0F-9087-6223218D8B03}" type="pres">
      <dgm:prSet presAssocID="{580279A1-30EC-46B1-B2C0-AC9CD4AAA078}" presName="rootConnector" presStyleLbl="node1" presStyleIdx="2" presStyleCnt="3"/>
      <dgm:spPr/>
      <dgm:t>
        <a:bodyPr/>
        <a:lstStyle/>
        <a:p>
          <a:endParaRPr lang="es-EC"/>
        </a:p>
      </dgm:t>
    </dgm:pt>
    <dgm:pt modelId="{5FC9D54F-825F-4168-B7F5-FE281E6D5124}" type="pres">
      <dgm:prSet presAssocID="{580279A1-30EC-46B1-B2C0-AC9CD4AAA078}" presName="childShape" presStyleCnt="0"/>
      <dgm:spPr/>
    </dgm:pt>
    <dgm:pt modelId="{856D8159-2D35-4EF0-A454-E456E6B2ED35}" type="pres">
      <dgm:prSet presAssocID="{22939BC9-98E4-49BB-8FB3-07FF897A6506}" presName="Name13" presStyleLbl="parChTrans1D2" presStyleIdx="8" presStyleCnt="12"/>
      <dgm:spPr/>
      <dgm:t>
        <a:bodyPr/>
        <a:lstStyle/>
        <a:p>
          <a:endParaRPr lang="es-EC"/>
        </a:p>
      </dgm:t>
    </dgm:pt>
    <dgm:pt modelId="{E36CDBC5-8355-4C93-A53A-400C4963E917}" type="pres">
      <dgm:prSet presAssocID="{0F2D0A9C-D699-43EF-BDA1-278C08AFF3B7}" presName="childText" presStyleLbl="bgAcc1" presStyleIdx="8" presStyleCnt="12" custScaleX="422351" custScaleY="180309" custLinFactNeighborY="-6831">
        <dgm:presLayoutVars>
          <dgm:bulletEnabled val="1"/>
        </dgm:presLayoutVars>
      </dgm:prSet>
      <dgm:spPr/>
      <dgm:t>
        <a:bodyPr/>
        <a:lstStyle/>
        <a:p>
          <a:endParaRPr lang="es-EC"/>
        </a:p>
      </dgm:t>
    </dgm:pt>
    <dgm:pt modelId="{C01CD48D-CC72-4223-AF22-58DFF676C961}" type="pres">
      <dgm:prSet presAssocID="{83886E94-2078-444B-BAF8-2BD1B63D3712}" presName="Name13" presStyleLbl="parChTrans1D2" presStyleIdx="9" presStyleCnt="12"/>
      <dgm:spPr/>
      <dgm:t>
        <a:bodyPr/>
        <a:lstStyle/>
        <a:p>
          <a:endParaRPr lang="es-EC"/>
        </a:p>
      </dgm:t>
    </dgm:pt>
    <dgm:pt modelId="{9D1AD8C4-29F5-482B-9BB7-AF8A40E0B794}" type="pres">
      <dgm:prSet presAssocID="{19C829AE-106A-4D15-B6C3-2EF07D27EB2A}" presName="childText" presStyleLbl="bgAcc1" presStyleIdx="9" presStyleCnt="12" custScaleX="413172" custScaleY="174826">
        <dgm:presLayoutVars>
          <dgm:bulletEnabled val="1"/>
        </dgm:presLayoutVars>
      </dgm:prSet>
      <dgm:spPr/>
      <dgm:t>
        <a:bodyPr/>
        <a:lstStyle/>
        <a:p>
          <a:endParaRPr lang="es-EC"/>
        </a:p>
      </dgm:t>
    </dgm:pt>
    <dgm:pt modelId="{A9B1F1C3-CA58-43B0-9E36-1975CB4B3B73}" type="pres">
      <dgm:prSet presAssocID="{B11940B4-C316-4944-9C61-91442363F00D}" presName="Name13" presStyleLbl="parChTrans1D2" presStyleIdx="10" presStyleCnt="12"/>
      <dgm:spPr/>
      <dgm:t>
        <a:bodyPr/>
        <a:lstStyle/>
        <a:p>
          <a:endParaRPr lang="es-EC"/>
        </a:p>
      </dgm:t>
    </dgm:pt>
    <dgm:pt modelId="{B56F1822-F403-4578-A4B6-58A8BF597530}" type="pres">
      <dgm:prSet presAssocID="{5442C812-69CD-4586-9088-D599E459C0FD}" presName="childText" presStyleLbl="bgAcc1" presStyleIdx="10" presStyleCnt="12" custScaleX="411196" custScaleY="179827">
        <dgm:presLayoutVars>
          <dgm:bulletEnabled val="1"/>
        </dgm:presLayoutVars>
      </dgm:prSet>
      <dgm:spPr/>
      <dgm:t>
        <a:bodyPr/>
        <a:lstStyle/>
        <a:p>
          <a:endParaRPr lang="es-EC"/>
        </a:p>
      </dgm:t>
    </dgm:pt>
    <dgm:pt modelId="{7F03063C-7D22-43D2-AE29-F1E0C38FE6BD}" type="pres">
      <dgm:prSet presAssocID="{DB17B2CF-B515-4B94-91BD-B18FA6D23AB9}" presName="Name13" presStyleLbl="parChTrans1D2" presStyleIdx="11" presStyleCnt="12"/>
      <dgm:spPr/>
      <dgm:t>
        <a:bodyPr/>
        <a:lstStyle/>
        <a:p>
          <a:endParaRPr lang="es-EC"/>
        </a:p>
      </dgm:t>
    </dgm:pt>
    <dgm:pt modelId="{9E99E869-AD55-4A70-8671-E4EFFF6DDFFA}" type="pres">
      <dgm:prSet presAssocID="{30A9AF05-C167-4B97-84A2-678657D71FED}" presName="childText" presStyleLbl="bgAcc1" presStyleIdx="11" presStyleCnt="12" custScaleX="405948" custScaleY="166909">
        <dgm:presLayoutVars>
          <dgm:bulletEnabled val="1"/>
        </dgm:presLayoutVars>
      </dgm:prSet>
      <dgm:spPr/>
      <dgm:t>
        <a:bodyPr/>
        <a:lstStyle/>
        <a:p>
          <a:endParaRPr lang="es-EC"/>
        </a:p>
      </dgm:t>
    </dgm:pt>
  </dgm:ptLst>
  <dgm:cxnLst>
    <dgm:cxn modelId="{FAA7AC54-14E1-4B43-ADA6-A5D8A8656368}" type="presOf" srcId="{995400C7-0527-41AF-94A1-0ECF3D9E12BE}" destId="{DA2B9D15-2163-45A4-88F6-01784A82594D}" srcOrd="0" destOrd="0" presId="urn:microsoft.com/office/officeart/2005/8/layout/hierarchy3"/>
    <dgm:cxn modelId="{F3C13D51-FE60-41DE-A5CB-DF0D0B065672}" type="presOf" srcId="{19C829AE-106A-4D15-B6C3-2EF07D27EB2A}" destId="{9D1AD8C4-29F5-482B-9BB7-AF8A40E0B794}" srcOrd="0" destOrd="0" presId="urn:microsoft.com/office/officeart/2005/8/layout/hierarchy3"/>
    <dgm:cxn modelId="{173B9177-45C2-491C-BE3D-F3F2B5DAD0FE}" type="presOf" srcId="{43DEF0E8-B008-498E-828E-D17230CE409E}" destId="{01EF5E16-E3EF-4D73-A638-3AA5FE6C0618}" srcOrd="0" destOrd="0" presId="urn:microsoft.com/office/officeart/2005/8/layout/hierarchy3"/>
    <dgm:cxn modelId="{3CA07282-A1E4-47CD-9BAB-C6D276DFBCFC}" type="presOf" srcId="{45C9A237-44EB-4E53-930A-E6607127E5DF}" destId="{4F1D6BF8-4372-4568-88D8-52FFA98F3369}" srcOrd="0" destOrd="0" presId="urn:microsoft.com/office/officeart/2005/8/layout/hierarchy3"/>
    <dgm:cxn modelId="{821F4F8B-7691-4EF3-885C-6866FFADD772}" type="presOf" srcId="{DED06D7F-0550-45E2-A672-670DDCCA7D50}" destId="{B7A9C531-9508-4987-9762-8521F369830F}" srcOrd="0" destOrd="0" presId="urn:microsoft.com/office/officeart/2005/8/layout/hierarchy3"/>
    <dgm:cxn modelId="{45163972-522E-414F-912F-00ED04D3DF52}" type="presOf" srcId="{F111D2F2-09A3-43C1-8E06-DA0479026C57}" destId="{FE5FA446-6748-44C3-AC5A-ECF4BFEA033E}" srcOrd="0" destOrd="0" presId="urn:microsoft.com/office/officeart/2005/8/layout/hierarchy3"/>
    <dgm:cxn modelId="{DDC3F54A-F33B-407C-B58C-F561DA639292}" type="presOf" srcId="{2CA33803-4C13-448B-81C7-BD5BAC865322}" destId="{25669AF8-9EE0-427D-B12B-35B6D3477E5E}" srcOrd="0" destOrd="0" presId="urn:microsoft.com/office/officeart/2005/8/layout/hierarchy3"/>
    <dgm:cxn modelId="{99E4672A-7997-4BD1-B982-15ADAB56CFA9}" type="presOf" srcId="{D5252C0F-DB3C-4A5E-859D-F1443FC44505}" destId="{AB6D4299-08FD-489A-BCEC-3E5951C1A928}" srcOrd="0" destOrd="0" presId="urn:microsoft.com/office/officeart/2005/8/layout/hierarchy3"/>
    <dgm:cxn modelId="{692253D2-A8AE-4255-8B79-946409E908AB}" type="presOf" srcId="{DB17B2CF-B515-4B94-91BD-B18FA6D23AB9}" destId="{7F03063C-7D22-43D2-AE29-F1E0C38FE6BD}" srcOrd="0" destOrd="0" presId="urn:microsoft.com/office/officeart/2005/8/layout/hierarchy3"/>
    <dgm:cxn modelId="{D3B8DE5F-9CF4-43C7-808E-87A5B9C1CB2D}" srcId="{C72D37E7-8898-4F1D-90C3-6ECD71F2F696}" destId="{580279A1-30EC-46B1-B2C0-AC9CD4AAA078}" srcOrd="2" destOrd="0" parTransId="{36C5EA07-54EF-469D-8FC0-3294D1E4A685}" sibTransId="{A065F6A1-CF01-43DC-A371-45EF64AB9F13}"/>
    <dgm:cxn modelId="{DF3F9002-4836-4C45-A595-2EEBEEDD4962}" type="presOf" srcId="{995400C7-0527-41AF-94A1-0ECF3D9E12BE}" destId="{35544226-2F2A-49A2-9837-6DE8254F7FAC}" srcOrd="1" destOrd="0" presId="urn:microsoft.com/office/officeart/2005/8/layout/hierarchy3"/>
    <dgm:cxn modelId="{C04A0C40-0576-4001-BD30-0D6021E03F67}" srcId="{995400C7-0527-41AF-94A1-0ECF3D9E12BE}" destId="{2BD0438F-955F-4738-8D54-B9E74EBD740A}" srcOrd="3" destOrd="0" parTransId="{8FEDA004-BAB9-4A27-A91F-1C9DBCC88714}" sibTransId="{AE56CA99-3AF8-4DA9-8075-9B5410308615}"/>
    <dgm:cxn modelId="{448614D7-B9D8-4B42-AB5A-3C8260C13146}" srcId="{995400C7-0527-41AF-94A1-0ECF3D9E12BE}" destId="{43DEF0E8-B008-498E-828E-D17230CE409E}" srcOrd="2" destOrd="0" parTransId="{0A6AC2EE-DBA4-4F42-BCCB-2DF8B4DAC6A6}" sibTransId="{E57FC585-E6D3-4794-AC2F-E6B456C47F90}"/>
    <dgm:cxn modelId="{CCD507B3-B2DB-41D5-818E-3B13A0C9FBBF}" srcId="{580279A1-30EC-46B1-B2C0-AC9CD4AAA078}" destId="{0F2D0A9C-D699-43EF-BDA1-278C08AFF3B7}" srcOrd="0" destOrd="0" parTransId="{22939BC9-98E4-49BB-8FB3-07FF897A6506}" sibTransId="{C711FCEF-D810-4556-B3A7-EC6E76C86D6E}"/>
    <dgm:cxn modelId="{0A760007-B9C5-471E-90A4-067C5ED162B1}" srcId="{E4585E4F-A831-4FBA-8B50-73B66427F45E}" destId="{F111D2F2-09A3-43C1-8E06-DA0479026C57}" srcOrd="1" destOrd="0" parTransId="{EEEFE12F-B948-476F-9482-7D8EBA69E3A1}" sibTransId="{AF75B948-C0A7-466E-8E77-267845A474DB}"/>
    <dgm:cxn modelId="{2D3D9E92-456B-4DAB-B5F0-700A2A2FF602}" type="presOf" srcId="{B11940B4-C316-4944-9C61-91442363F00D}" destId="{A9B1F1C3-CA58-43B0-9E36-1975CB4B3B73}" srcOrd="0" destOrd="0" presId="urn:microsoft.com/office/officeart/2005/8/layout/hierarchy3"/>
    <dgm:cxn modelId="{5D53E124-9A9A-49EB-A697-03914884CACE}" type="presOf" srcId="{D286EDBF-0308-41A6-AFA9-F3D98346273A}" destId="{ACC13DD9-22DC-4A82-AAA5-8166402F9A38}" srcOrd="0" destOrd="0" presId="urn:microsoft.com/office/officeart/2005/8/layout/hierarchy3"/>
    <dgm:cxn modelId="{5AD2B7CD-E25E-46B5-B898-62436C3CC4B9}" type="presOf" srcId="{89762D6C-A0A2-4166-9789-9845F7BED5A4}" destId="{24D20362-24E5-4ABB-9B7B-E2C68FE9FA3C}" srcOrd="0" destOrd="0" presId="urn:microsoft.com/office/officeart/2005/8/layout/hierarchy3"/>
    <dgm:cxn modelId="{DDB63E0A-8C0C-4D60-A494-03770C35E0ED}" srcId="{995400C7-0527-41AF-94A1-0ECF3D9E12BE}" destId="{D286EDBF-0308-41A6-AFA9-F3D98346273A}" srcOrd="0" destOrd="0" parTransId="{45C9A237-44EB-4E53-930A-E6607127E5DF}" sibTransId="{FDA4654A-C1E0-440D-A95F-007FFB93CC62}"/>
    <dgm:cxn modelId="{6C5F47B9-E164-47E4-A100-AEA2F7624537}" type="presOf" srcId="{5442C812-69CD-4586-9088-D599E459C0FD}" destId="{B56F1822-F403-4578-A4B6-58A8BF597530}" srcOrd="0" destOrd="0" presId="urn:microsoft.com/office/officeart/2005/8/layout/hierarchy3"/>
    <dgm:cxn modelId="{0F13BF25-65B2-4FE5-B549-727BCBA0B056}" type="presOf" srcId="{E4585E4F-A831-4FBA-8B50-73B66427F45E}" destId="{98ADAB52-8C3E-4E19-8523-74FF8A547BB5}" srcOrd="0" destOrd="0" presId="urn:microsoft.com/office/officeart/2005/8/layout/hierarchy3"/>
    <dgm:cxn modelId="{107BF079-03CA-4C20-9B03-F5AB64A88D3D}" srcId="{C72D37E7-8898-4F1D-90C3-6ECD71F2F696}" destId="{E4585E4F-A831-4FBA-8B50-73B66427F45E}" srcOrd="0" destOrd="0" parTransId="{65C0EAE3-8C38-4BA3-9CE3-C75F06CBA4B8}" sibTransId="{1971E00A-2FCB-4940-9120-1A55A21572C1}"/>
    <dgm:cxn modelId="{F452E945-216E-4641-BB10-59465B4BE22D}" type="presOf" srcId="{8FEDA004-BAB9-4A27-A91F-1C9DBCC88714}" destId="{93C151AA-ACA1-4B03-A2AC-5577E0FB8B23}" srcOrd="0" destOrd="0" presId="urn:microsoft.com/office/officeart/2005/8/layout/hierarchy3"/>
    <dgm:cxn modelId="{DA32B1C6-D4C6-45BB-BAA2-40D594EB4F17}" srcId="{580279A1-30EC-46B1-B2C0-AC9CD4AAA078}" destId="{30A9AF05-C167-4B97-84A2-678657D71FED}" srcOrd="3" destOrd="0" parTransId="{DB17B2CF-B515-4B94-91BD-B18FA6D23AB9}" sibTransId="{C48891A1-A078-4012-BF84-F971DB40AFBA}"/>
    <dgm:cxn modelId="{60629AE7-4AD9-41CB-AD6C-3E46D7799B29}" type="presOf" srcId="{0F2D0A9C-D699-43EF-BDA1-278C08AFF3B7}" destId="{E36CDBC5-8355-4C93-A53A-400C4963E917}" srcOrd="0" destOrd="0" presId="urn:microsoft.com/office/officeart/2005/8/layout/hierarchy3"/>
    <dgm:cxn modelId="{CDE653A7-8B15-4010-BA58-F4F69CD24DFB}" srcId="{E4585E4F-A831-4FBA-8B50-73B66427F45E}" destId="{D4D0325D-D26B-4C25-8BEE-D787E8FB648C}" srcOrd="0" destOrd="0" parTransId="{F604BAB1-ED3A-4119-A77F-982DF2E56CCA}" sibTransId="{B110C54A-FD8C-4073-BDB2-5B2928A28BC6}"/>
    <dgm:cxn modelId="{C41269B4-2B08-4226-B3D5-CB69406DE19E}" type="presOf" srcId="{EEEFE12F-B948-476F-9482-7D8EBA69E3A1}" destId="{7C582229-7303-4D4F-8FC5-1FDC2DA1A929}" srcOrd="0" destOrd="0" presId="urn:microsoft.com/office/officeart/2005/8/layout/hierarchy3"/>
    <dgm:cxn modelId="{A41E250A-2321-4FE1-AC5B-520E3E9E27F5}" srcId="{E4585E4F-A831-4FBA-8B50-73B66427F45E}" destId="{04A2ABEF-C3B6-4680-A4B5-C168167B670F}" srcOrd="2" destOrd="0" parTransId="{2CA33803-4C13-448B-81C7-BD5BAC865322}" sibTransId="{61073D91-F7B2-4DBF-8880-493BCEDF0E53}"/>
    <dgm:cxn modelId="{3F7E8B16-488F-4364-ABFF-852161735066}" type="presOf" srcId="{04A2ABEF-C3B6-4680-A4B5-C168167B670F}" destId="{8C0BF831-2037-4A4D-84E9-9AE3AA8C655D}" srcOrd="0" destOrd="0" presId="urn:microsoft.com/office/officeart/2005/8/layout/hierarchy3"/>
    <dgm:cxn modelId="{2D92BF6F-6E3A-447B-A89B-ADA45528118D}" type="presOf" srcId="{62D45141-C97A-4D66-9619-DB525F412BE6}" destId="{B93937F8-DFDB-4DD6-BC3D-6D05840C7A3F}" srcOrd="0" destOrd="0" presId="urn:microsoft.com/office/officeart/2005/8/layout/hierarchy3"/>
    <dgm:cxn modelId="{2EB303F2-847A-458B-8F38-3B3016AB45B5}" type="presOf" srcId="{E4585E4F-A831-4FBA-8B50-73B66427F45E}" destId="{382F7422-6D9F-4EBA-9013-6CD691A7EEE4}" srcOrd="1" destOrd="0" presId="urn:microsoft.com/office/officeart/2005/8/layout/hierarchy3"/>
    <dgm:cxn modelId="{5FCC8D30-8466-4019-A4BC-8B02FF30A816}" srcId="{995400C7-0527-41AF-94A1-0ECF3D9E12BE}" destId="{89762D6C-A0A2-4166-9789-9845F7BED5A4}" srcOrd="1" destOrd="0" parTransId="{DED06D7F-0550-45E2-A672-670DDCCA7D50}" sibTransId="{9548A27D-EE94-4759-8C28-D9DA8E787704}"/>
    <dgm:cxn modelId="{78B921DF-F741-46D2-BD8A-8A815022085E}" type="presOf" srcId="{2BD0438F-955F-4738-8D54-B9E74EBD740A}" destId="{8825DAFD-7D6D-4576-A2D8-0AA7FD262EF0}" srcOrd="0" destOrd="0" presId="urn:microsoft.com/office/officeart/2005/8/layout/hierarchy3"/>
    <dgm:cxn modelId="{EEB05039-CBA7-4B27-9EEC-362D7C061CD8}" srcId="{E4585E4F-A831-4FBA-8B50-73B66427F45E}" destId="{D5252C0F-DB3C-4A5E-859D-F1443FC44505}" srcOrd="3" destOrd="0" parTransId="{62D45141-C97A-4D66-9619-DB525F412BE6}" sibTransId="{18D6028A-9904-4792-BD93-47EBF1F3E75D}"/>
    <dgm:cxn modelId="{7ECDDADD-851F-4C9B-B6C9-050B8391FD8E}" type="presOf" srcId="{22939BC9-98E4-49BB-8FB3-07FF897A6506}" destId="{856D8159-2D35-4EF0-A454-E456E6B2ED35}" srcOrd="0" destOrd="0" presId="urn:microsoft.com/office/officeart/2005/8/layout/hierarchy3"/>
    <dgm:cxn modelId="{B01F2178-593F-4647-93CC-82E78110DFFC}" type="presOf" srcId="{D4D0325D-D26B-4C25-8BEE-D787E8FB648C}" destId="{9ED75067-2AC6-429C-A5C9-9840533C6919}" srcOrd="0" destOrd="0" presId="urn:microsoft.com/office/officeart/2005/8/layout/hierarchy3"/>
    <dgm:cxn modelId="{546AA888-E6BE-4264-832E-90CD39B6026D}" type="presOf" srcId="{C72D37E7-8898-4F1D-90C3-6ECD71F2F696}" destId="{F44B9A36-0C03-4C89-AED3-18ACE208A6A0}" srcOrd="0" destOrd="0" presId="urn:microsoft.com/office/officeart/2005/8/layout/hierarchy3"/>
    <dgm:cxn modelId="{472161BC-F9CD-4DB3-AA0E-FBB74B62BB7C}" srcId="{580279A1-30EC-46B1-B2C0-AC9CD4AAA078}" destId="{19C829AE-106A-4D15-B6C3-2EF07D27EB2A}" srcOrd="1" destOrd="0" parTransId="{83886E94-2078-444B-BAF8-2BD1B63D3712}" sibTransId="{F07A7BD2-40A7-4D44-9651-6D7AB20CAB3F}"/>
    <dgm:cxn modelId="{1878A5CB-6F49-4BA6-AE58-51819B98CB62}" type="presOf" srcId="{580279A1-30EC-46B1-B2C0-AC9CD4AAA078}" destId="{DFE1BFA3-9D37-4C0F-9087-6223218D8B03}" srcOrd="1" destOrd="0" presId="urn:microsoft.com/office/officeart/2005/8/layout/hierarchy3"/>
    <dgm:cxn modelId="{863DDDBD-4D82-452C-AE66-5B0088E3CCF6}" type="presOf" srcId="{F604BAB1-ED3A-4119-A77F-982DF2E56CCA}" destId="{28A48F87-6AB6-4749-94DB-8021E90B7A13}" srcOrd="0" destOrd="0" presId="urn:microsoft.com/office/officeart/2005/8/layout/hierarchy3"/>
    <dgm:cxn modelId="{721DEDEA-7D3B-4307-AD99-B6E7B60BEAD6}" type="presOf" srcId="{30A9AF05-C167-4B97-84A2-678657D71FED}" destId="{9E99E869-AD55-4A70-8671-E4EFFF6DDFFA}" srcOrd="0" destOrd="0" presId="urn:microsoft.com/office/officeart/2005/8/layout/hierarchy3"/>
    <dgm:cxn modelId="{8B4FCF9A-7A10-48F3-9B66-94541EEA3E25}" srcId="{C72D37E7-8898-4F1D-90C3-6ECD71F2F696}" destId="{995400C7-0527-41AF-94A1-0ECF3D9E12BE}" srcOrd="1" destOrd="0" parTransId="{BCA9346E-31F5-449A-B3C9-FE539774922F}" sibTransId="{F700B3B2-2FF0-4687-9A1C-1C4318E100CC}"/>
    <dgm:cxn modelId="{0F9B4505-284B-403E-9CB1-4CF622CB77F7}" type="presOf" srcId="{0A6AC2EE-DBA4-4F42-BCCB-2DF8B4DAC6A6}" destId="{97BEC901-515E-4793-B5C7-252C4833C1CF}" srcOrd="0" destOrd="0" presId="urn:microsoft.com/office/officeart/2005/8/layout/hierarchy3"/>
    <dgm:cxn modelId="{C126938A-C205-4F7B-B132-419CB9C58D81}" type="presOf" srcId="{580279A1-30EC-46B1-B2C0-AC9CD4AAA078}" destId="{16388F5F-1EBC-4720-9B29-36A52C031FCA}" srcOrd="0" destOrd="0" presId="urn:microsoft.com/office/officeart/2005/8/layout/hierarchy3"/>
    <dgm:cxn modelId="{8CA59DCC-BA4B-4B56-A4F8-EBCFF57662A3}" type="presOf" srcId="{83886E94-2078-444B-BAF8-2BD1B63D3712}" destId="{C01CD48D-CC72-4223-AF22-58DFF676C961}" srcOrd="0" destOrd="0" presId="urn:microsoft.com/office/officeart/2005/8/layout/hierarchy3"/>
    <dgm:cxn modelId="{5A838E37-C064-4A73-9E90-45993E2FEADE}" srcId="{580279A1-30EC-46B1-B2C0-AC9CD4AAA078}" destId="{5442C812-69CD-4586-9088-D599E459C0FD}" srcOrd="2" destOrd="0" parTransId="{B11940B4-C316-4944-9C61-91442363F00D}" sibTransId="{DB2E7119-D197-41BF-8C99-67FEC9C863EA}"/>
    <dgm:cxn modelId="{AB045DBC-BF89-4A6F-A020-2AE790AF3412}" type="presParOf" srcId="{F44B9A36-0C03-4C89-AED3-18ACE208A6A0}" destId="{6A7165EC-EA9C-4BCC-BE84-C86D0754B3A4}" srcOrd="0" destOrd="0" presId="urn:microsoft.com/office/officeart/2005/8/layout/hierarchy3"/>
    <dgm:cxn modelId="{80CCCFFC-DFA5-4231-AAAD-9AC5C55BF857}" type="presParOf" srcId="{6A7165EC-EA9C-4BCC-BE84-C86D0754B3A4}" destId="{04FD6765-F303-4C27-A9B6-460D289D7771}" srcOrd="0" destOrd="0" presId="urn:microsoft.com/office/officeart/2005/8/layout/hierarchy3"/>
    <dgm:cxn modelId="{C7B2A5A3-4C91-47C7-89FE-FF7336A151A5}" type="presParOf" srcId="{04FD6765-F303-4C27-A9B6-460D289D7771}" destId="{98ADAB52-8C3E-4E19-8523-74FF8A547BB5}" srcOrd="0" destOrd="0" presId="urn:microsoft.com/office/officeart/2005/8/layout/hierarchy3"/>
    <dgm:cxn modelId="{0E901FE4-0B11-437F-A24E-F9CA149ED947}" type="presParOf" srcId="{04FD6765-F303-4C27-A9B6-460D289D7771}" destId="{382F7422-6D9F-4EBA-9013-6CD691A7EEE4}" srcOrd="1" destOrd="0" presId="urn:microsoft.com/office/officeart/2005/8/layout/hierarchy3"/>
    <dgm:cxn modelId="{E547115B-51A3-4463-A161-5B9E48F72B22}" type="presParOf" srcId="{6A7165EC-EA9C-4BCC-BE84-C86D0754B3A4}" destId="{07E1BD16-3D58-4DC2-A724-A25A61081F69}" srcOrd="1" destOrd="0" presId="urn:microsoft.com/office/officeart/2005/8/layout/hierarchy3"/>
    <dgm:cxn modelId="{E1641B87-0A41-474F-876D-A670D6D9FD36}" type="presParOf" srcId="{07E1BD16-3D58-4DC2-A724-A25A61081F69}" destId="{28A48F87-6AB6-4749-94DB-8021E90B7A13}" srcOrd="0" destOrd="0" presId="urn:microsoft.com/office/officeart/2005/8/layout/hierarchy3"/>
    <dgm:cxn modelId="{A6AF0C27-CD88-4E30-AD80-798042D68B96}" type="presParOf" srcId="{07E1BD16-3D58-4DC2-A724-A25A61081F69}" destId="{9ED75067-2AC6-429C-A5C9-9840533C6919}" srcOrd="1" destOrd="0" presId="urn:microsoft.com/office/officeart/2005/8/layout/hierarchy3"/>
    <dgm:cxn modelId="{414C7B00-8514-4E07-B414-8A26241C122F}" type="presParOf" srcId="{07E1BD16-3D58-4DC2-A724-A25A61081F69}" destId="{7C582229-7303-4D4F-8FC5-1FDC2DA1A929}" srcOrd="2" destOrd="0" presId="urn:microsoft.com/office/officeart/2005/8/layout/hierarchy3"/>
    <dgm:cxn modelId="{FDBC3368-A5E6-4580-A42E-EFBC989387B9}" type="presParOf" srcId="{07E1BD16-3D58-4DC2-A724-A25A61081F69}" destId="{FE5FA446-6748-44C3-AC5A-ECF4BFEA033E}" srcOrd="3" destOrd="0" presId="urn:microsoft.com/office/officeart/2005/8/layout/hierarchy3"/>
    <dgm:cxn modelId="{ED9AFC32-1354-4685-90D1-905639F2FA7F}" type="presParOf" srcId="{07E1BD16-3D58-4DC2-A724-A25A61081F69}" destId="{25669AF8-9EE0-427D-B12B-35B6D3477E5E}" srcOrd="4" destOrd="0" presId="urn:microsoft.com/office/officeart/2005/8/layout/hierarchy3"/>
    <dgm:cxn modelId="{02CB6556-F522-4A85-8DDF-F32F32E78332}" type="presParOf" srcId="{07E1BD16-3D58-4DC2-A724-A25A61081F69}" destId="{8C0BF831-2037-4A4D-84E9-9AE3AA8C655D}" srcOrd="5" destOrd="0" presId="urn:microsoft.com/office/officeart/2005/8/layout/hierarchy3"/>
    <dgm:cxn modelId="{79AFD300-F86A-4245-99C1-53C344D28CF5}" type="presParOf" srcId="{07E1BD16-3D58-4DC2-A724-A25A61081F69}" destId="{B93937F8-DFDB-4DD6-BC3D-6D05840C7A3F}" srcOrd="6" destOrd="0" presId="urn:microsoft.com/office/officeart/2005/8/layout/hierarchy3"/>
    <dgm:cxn modelId="{801EB4FD-2C22-4721-ADC3-26C7AB4361FE}" type="presParOf" srcId="{07E1BD16-3D58-4DC2-A724-A25A61081F69}" destId="{AB6D4299-08FD-489A-BCEC-3E5951C1A928}" srcOrd="7" destOrd="0" presId="urn:microsoft.com/office/officeart/2005/8/layout/hierarchy3"/>
    <dgm:cxn modelId="{F4E9433B-01BA-4D77-BBC7-32F687C91BE8}" type="presParOf" srcId="{F44B9A36-0C03-4C89-AED3-18ACE208A6A0}" destId="{FE3157AA-5E74-41A1-BFDE-0A1371D6ECF8}" srcOrd="1" destOrd="0" presId="urn:microsoft.com/office/officeart/2005/8/layout/hierarchy3"/>
    <dgm:cxn modelId="{42BB5BD4-5F86-4584-9EB0-0A98951E689C}" type="presParOf" srcId="{FE3157AA-5E74-41A1-BFDE-0A1371D6ECF8}" destId="{DE96959F-42F6-43D9-81EA-CB32C11CFF3F}" srcOrd="0" destOrd="0" presId="urn:microsoft.com/office/officeart/2005/8/layout/hierarchy3"/>
    <dgm:cxn modelId="{45166659-7B05-4BD5-8836-8B1E65C5C478}" type="presParOf" srcId="{DE96959F-42F6-43D9-81EA-CB32C11CFF3F}" destId="{DA2B9D15-2163-45A4-88F6-01784A82594D}" srcOrd="0" destOrd="0" presId="urn:microsoft.com/office/officeart/2005/8/layout/hierarchy3"/>
    <dgm:cxn modelId="{136718B9-742A-4A0F-A4EF-F6FC6CB1A99B}" type="presParOf" srcId="{DE96959F-42F6-43D9-81EA-CB32C11CFF3F}" destId="{35544226-2F2A-49A2-9837-6DE8254F7FAC}" srcOrd="1" destOrd="0" presId="urn:microsoft.com/office/officeart/2005/8/layout/hierarchy3"/>
    <dgm:cxn modelId="{0DF5BFC5-E23B-472D-86BE-F092125032A6}" type="presParOf" srcId="{FE3157AA-5E74-41A1-BFDE-0A1371D6ECF8}" destId="{23542185-1F19-42B8-AADC-46F0D47F7C56}" srcOrd="1" destOrd="0" presId="urn:microsoft.com/office/officeart/2005/8/layout/hierarchy3"/>
    <dgm:cxn modelId="{E12AF679-7622-4F65-814F-7802D577B062}" type="presParOf" srcId="{23542185-1F19-42B8-AADC-46F0D47F7C56}" destId="{4F1D6BF8-4372-4568-88D8-52FFA98F3369}" srcOrd="0" destOrd="0" presId="urn:microsoft.com/office/officeart/2005/8/layout/hierarchy3"/>
    <dgm:cxn modelId="{3B5B74B4-1106-4C47-B3C3-FF0E3DCF5C6B}" type="presParOf" srcId="{23542185-1F19-42B8-AADC-46F0D47F7C56}" destId="{ACC13DD9-22DC-4A82-AAA5-8166402F9A38}" srcOrd="1" destOrd="0" presId="urn:microsoft.com/office/officeart/2005/8/layout/hierarchy3"/>
    <dgm:cxn modelId="{EB66FCCF-4DFD-41D4-AB0B-564C6EE6AE37}" type="presParOf" srcId="{23542185-1F19-42B8-AADC-46F0D47F7C56}" destId="{B7A9C531-9508-4987-9762-8521F369830F}" srcOrd="2" destOrd="0" presId="urn:microsoft.com/office/officeart/2005/8/layout/hierarchy3"/>
    <dgm:cxn modelId="{C373EA7F-9369-4B55-B998-465C35B17076}" type="presParOf" srcId="{23542185-1F19-42B8-AADC-46F0D47F7C56}" destId="{24D20362-24E5-4ABB-9B7B-E2C68FE9FA3C}" srcOrd="3" destOrd="0" presId="urn:microsoft.com/office/officeart/2005/8/layout/hierarchy3"/>
    <dgm:cxn modelId="{BC96C47A-B881-4416-9EC7-90A2A0FFACA8}" type="presParOf" srcId="{23542185-1F19-42B8-AADC-46F0D47F7C56}" destId="{97BEC901-515E-4793-B5C7-252C4833C1CF}" srcOrd="4" destOrd="0" presId="urn:microsoft.com/office/officeart/2005/8/layout/hierarchy3"/>
    <dgm:cxn modelId="{ED7C35E6-FE99-46EA-8062-EE2C69B21BDA}" type="presParOf" srcId="{23542185-1F19-42B8-AADC-46F0D47F7C56}" destId="{01EF5E16-E3EF-4D73-A638-3AA5FE6C0618}" srcOrd="5" destOrd="0" presId="urn:microsoft.com/office/officeart/2005/8/layout/hierarchy3"/>
    <dgm:cxn modelId="{FEFD5632-18D5-4159-98D9-F091CF0033AB}" type="presParOf" srcId="{23542185-1F19-42B8-AADC-46F0D47F7C56}" destId="{93C151AA-ACA1-4B03-A2AC-5577E0FB8B23}" srcOrd="6" destOrd="0" presId="urn:microsoft.com/office/officeart/2005/8/layout/hierarchy3"/>
    <dgm:cxn modelId="{2353AD62-69E0-4F62-8F77-F61C3BB16E08}" type="presParOf" srcId="{23542185-1F19-42B8-AADC-46F0D47F7C56}" destId="{8825DAFD-7D6D-4576-A2D8-0AA7FD262EF0}" srcOrd="7" destOrd="0" presId="urn:microsoft.com/office/officeart/2005/8/layout/hierarchy3"/>
    <dgm:cxn modelId="{A854A63E-9415-4A28-8947-8BDA988AB0D4}" type="presParOf" srcId="{F44B9A36-0C03-4C89-AED3-18ACE208A6A0}" destId="{74C377D1-BD6A-4965-BFC7-07AF50A3FE8B}" srcOrd="2" destOrd="0" presId="urn:microsoft.com/office/officeart/2005/8/layout/hierarchy3"/>
    <dgm:cxn modelId="{B9DE2EE8-FCF8-450A-B0C2-B9219A52CD46}" type="presParOf" srcId="{74C377D1-BD6A-4965-BFC7-07AF50A3FE8B}" destId="{A2CFDF5B-97A5-459F-A2E8-2B7FA896A092}" srcOrd="0" destOrd="0" presId="urn:microsoft.com/office/officeart/2005/8/layout/hierarchy3"/>
    <dgm:cxn modelId="{732E9D6E-B419-4C07-A41C-02248C25ED76}" type="presParOf" srcId="{A2CFDF5B-97A5-459F-A2E8-2B7FA896A092}" destId="{16388F5F-1EBC-4720-9B29-36A52C031FCA}" srcOrd="0" destOrd="0" presId="urn:microsoft.com/office/officeart/2005/8/layout/hierarchy3"/>
    <dgm:cxn modelId="{6DA4E489-FB53-4F58-A23C-2DDA1ADA3306}" type="presParOf" srcId="{A2CFDF5B-97A5-459F-A2E8-2B7FA896A092}" destId="{DFE1BFA3-9D37-4C0F-9087-6223218D8B03}" srcOrd="1" destOrd="0" presId="urn:microsoft.com/office/officeart/2005/8/layout/hierarchy3"/>
    <dgm:cxn modelId="{1DAEC99A-2E2C-4851-B26B-A2F7E19B3463}" type="presParOf" srcId="{74C377D1-BD6A-4965-BFC7-07AF50A3FE8B}" destId="{5FC9D54F-825F-4168-B7F5-FE281E6D5124}" srcOrd="1" destOrd="0" presId="urn:microsoft.com/office/officeart/2005/8/layout/hierarchy3"/>
    <dgm:cxn modelId="{87AC6722-4ED1-47EF-94B8-9EF7942C9D3D}" type="presParOf" srcId="{5FC9D54F-825F-4168-B7F5-FE281E6D5124}" destId="{856D8159-2D35-4EF0-A454-E456E6B2ED35}" srcOrd="0" destOrd="0" presId="urn:microsoft.com/office/officeart/2005/8/layout/hierarchy3"/>
    <dgm:cxn modelId="{7A1B03B5-1C15-4766-9D1F-97779CA827BC}" type="presParOf" srcId="{5FC9D54F-825F-4168-B7F5-FE281E6D5124}" destId="{E36CDBC5-8355-4C93-A53A-400C4963E917}" srcOrd="1" destOrd="0" presId="urn:microsoft.com/office/officeart/2005/8/layout/hierarchy3"/>
    <dgm:cxn modelId="{60AA8C17-4087-46AD-9B4F-19720BC3F92E}" type="presParOf" srcId="{5FC9D54F-825F-4168-B7F5-FE281E6D5124}" destId="{C01CD48D-CC72-4223-AF22-58DFF676C961}" srcOrd="2" destOrd="0" presId="urn:microsoft.com/office/officeart/2005/8/layout/hierarchy3"/>
    <dgm:cxn modelId="{D43F1A77-2A62-443B-B3AB-3567A4E87218}" type="presParOf" srcId="{5FC9D54F-825F-4168-B7F5-FE281E6D5124}" destId="{9D1AD8C4-29F5-482B-9BB7-AF8A40E0B794}" srcOrd="3" destOrd="0" presId="urn:microsoft.com/office/officeart/2005/8/layout/hierarchy3"/>
    <dgm:cxn modelId="{D989E9E6-2A66-429D-8DE8-A67857942AF5}" type="presParOf" srcId="{5FC9D54F-825F-4168-B7F5-FE281E6D5124}" destId="{A9B1F1C3-CA58-43B0-9E36-1975CB4B3B73}" srcOrd="4" destOrd="0" presId="urn:microsoft.com/office/officeart/2005/8/layout/hierarchy3"/>
    <dgm:cxn modelId="{A9D27BDD-FEAA-4D27-92AE-AE4418D8E31F}" type="presParOf" srcId="{5FC9D54F-825F-4168-B7F5-FE281E6D5124}" destId="{B56F1822-F403-4578-A4B6-58A8BF597530}" srcOrd="5" destOrd="0" presId="urn:microsoft.com/office/officeart/2005/8/layout/hierarchy3"/>
    <dgm:cxn modelId="{E372379D-B221-4232-AA1B-7B81F8A40C53}" type="presParOf" srcId="{5FC9D54F-825F-4168-B7F5-FE281E6D5124}" destId="{7F03063C-7D22-43D2-AE29-F1E0C38FE6BD}" srcOrd="6" destOrd="0" presId="urn:microsoft.com/office/officeart/2005/8/layout/hierarchy3"/>
    <dgm:cxn modelId="{84650132-8F67-4E34-8ECB-D99A2A44D2A4}" type="presParOf" srcId="{5FC9D54F-825F-4168-B7F5-FE281E6D5124}" destId="{9E99E869-AD55-4A70-8671-E4EFFF6DDFFA}"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728FB36-F298-4E76-9EF3-8D337E5B0CAC}" type="doc">
      <dgm:prSet loTypeId="urn:microsoft.com/office/officeart/2005/8/layout/vList6" loCatId="list" qsTypeId="urn:microsoft.com/office/officeart/2005/8/quickstyle/simple1" qsCatId="simple" csTypeId="urn:microsoft.com/office/officeart/2005/8/colors/colorful3" csCatId="colorful" phldr="1"/>
      <dgm:spPr/>
      <dgm:t>
        <a:bodyPr/>
        <a:lstStyle/>
        <a:p>
          <a:endParaRPr lang="es-EC"/>
        </a:p>
      </dgm:t>
    </dgm:pt>
    <dgm:pt modelId="{0D515A59-A436-4EC5-B1B9-173A851F6315}">
      <dgm:prSet phldrT="[Texto]"/>
      <dgm:spPr/>
      <dgm:t>
        <a:bodyPr/>
        <a:lstStyle/>
        <a:p>
          <a:r>
            <a:rPr lang="es-EC" dirty="0" smtClean="0">
              <a:solidFill>
                <a:schemeClr val="tx1"/>
              </a:solidFill>
            </a:rPr>
            <a:t>Teoría de los </a:t>
          </a:r>
          <a:r>
            <a:rPr lang="es-EC" dirty="0" err="1" smtClean="0">
              <a:solidFill>
                <a:schemeClr val="tx1"/>
              </a:solidFill>
            </a:rPr>
            <a:t>clústers</a:t>
          </a:r>
          <a:r>
            <a:rPr lang="es-EC" dirty="0" smtClean="0">
              <a:solidFill>
                <a:schemeClr val="tx1"/>
              </a:solidFill>
            </a:rPr>
            <a:t> económicos</a:t>
          </a:r>
          <a:endParaRPr lang="es-EC" dirty="0">
            <a:solidFill>
              <a:schemeClr val="tx1"/>
            </a:solidFill>
          </a:endParaRPr>
        </a:p>
      </dgm:t>
    </dgm:pt>
    <dgm:pt modelId="{09D3E06F-A667-4EF8-B678-775AD64935DD}" type="parTrans" cxnId="{4760F8A1-C032-4143-9865-F0EC6E5F08D9}">
      <dgm:prSet/>
      <dgm:spPr/>
      <dgm:t>
        <a:bodyPr/>
        <a:lstStyle/>
        <a:p>
          <a:endParaRPr lang="es-EC">
            <a:solidFill>
              <a:schemeClr val="tx1"/>
            </a:solidFill>
          </a:endParaRPr>
        </a:p>
      </dgm:t>
    </dgm:pt>
    <dgm:pt modelId="{DD39F9DA-75E6-4B7E-9305-E90D3E64AD38}" type="sibTrans" cxnId="{4760F8A1-C032-4143-9865-F0EC6E5F08D9}">
      <dgm:prSet/>
      <dgm:spPr/>
      <dgm:t>
        <a:bodyPr/>
        <a:lstStyle/>
        <a:p>
          <a:endParaRPr lang="es-EC">
            <a:solidFill>
              <a:schemeClr val="tx1"/>
            </a:solidFill>
          </a:endParaRPr>
        </a:p>
      </dgm:t>
    </dgm:pt>
    <dgm:pt modelId="{BE0864D4-D5AD-4F6C-8AFD-692EA02B213C}">
      <dgm:prSet phldrT="[Texto]"/>
      <dgm:spPr/>
      <dgm:t>
        <a:bodyPr/>
        <a:lstStyle/>
        <a:p>
          <a:r>
            <a:rPr lang="es-EC" dirty="0" smtClean="0">
              <a:solidFill>
                <a:schemeClr val="tx1"/>
              </a:solidFill>
            </a:rPr>
            <a:t>Michael </a:t>
          </a:r>
          <a:r>
            <a:rPr lang="es-EC" dirty="0" err="1" smtClean="0">
              <a:solidFill>
                <a:schemeClr val="tx1"/>
              </a:solidFill>
            </a:rPr>
            <a:t>Porter</a:t>
          </a:r>
          <a:endParaRPr lang="es-EC" dirty="0">
            <a:solidFill>
              <a:schemeClr val="tx1"/>
            </a:solidFill>
          </a:endParaRPr>
        </a:p>
      </dgm:t>
    </dgm:pt>
    <dgm:pt modelId="{FFF253B8-B985-4F23-BDF7-F4BFEE2C8978}" type="parTrans" cxnId="{6EDF6AC2-B4A4-41F9-A258-0E61B4E8C045}">
      <dgm:prSet/>
      <dgm:spPr/>
      <dgm:t>
        <a:bodyPr/>
        <a:lstStyle/>
        <a:p>
          <a:endParaRPr lang="es-EC">
            <a:solidFill>
              <a:schemeClr val="tx1"/>
            </a:solidFill>
          </a:endParaRPr>
        </a:p>
      </dgm:t>
    </dgm:pt>
    <dgm:pt modelId="{3EF56967-2B99-4C20-8724-E0146F64E068}" type="sibTrans" cxnId="{6EDF6AC2-B4A4-41F9-A258-0E61B4E8C045}">
      <dgm:prSet/>
      <dgm:spPr/>
      <dgm:t>
        <a:bodyPr/>
        <a:lstStyle/>
        <a:p>
          <a:endParaRPr lang="es-EC">
            <a:solidFill>
              <a:schemeClr val="tx1"/>
            </a:solidFill>
          </a:endParaRPr>
        </a:p>
      </dgm:t>
    </dgm:pt>
    <dgm:pt modelId="{AAB48BA9-CB8B-4F6E-A764-0BA0183D1A4F}">
      <dgm:prSet phldrT="[Texto]"/>
      <dgm:spPr/>
      <dgm:t>
        <a:bodyPr/>
        <a:lstStyle/>
        <a:p>
          <a:r>
            <a:rPr lang="es-EC" dirty="0" smtClean="0">
              <a:solidFill>
                <a:schemeClr val="tx1"/>
              </a:solidFill>
            </a:rPr>
            <a:t>Teoría de la estrategia y la competitividad</a:t>
          </a:r>
          <a:endParaRPr lang="es-EC" dirty="0">
            <a:solidFill>
              <a:schemeClr val="tx1"/>
            </a:solidFill>
          </a:endParaRPr>
        </a:p>
      </dgm:t>
    </dgm:pt>
    <dgm:pt modelId="{DEB5A4B3-24EC-438D-8CCA-CE1A551597DE}" type="parTrans" cxnId="{80F3617B-F894-411A-BA6C-8AF8474559B3}">
      <dgm:prSet/>
      <dgm:spPr/>
      <dgm:t>
        <a:bodyPr/>
        <a:lstStyle/>
        <a:p>
          <a:endParaRPr lang="es-EC">
            <a:solidFill>
              <a:schemeClr val="tx1"/>
            </a:solidFill>
          </a:endParaRPr>
        </a:p>
      </dgm:t>
    </dgm:pt>
    <dgm:pt modelId="{830A4CDB-5BE5-4724-B410-A7186DB58429}" type="sibTrans" cxnId="{80F3617B-F894-411A-BA6C-8AF8474559B3}">
      <dgm:prSet/>
      <dgm:spPr/>
      <dgm:t>
        <a:bodyPr/>
        <a:lstStyle/>
        <a:p>
          <a:endParaRPr lang="es-EC">
            <a:solidFill>
              <a:schemeClr val="tx1"/>
            </a:solidFill>
          </a:endParaRPr>
        </a:p>
      </dgm:t>
    </dgm:pt>
    <dgm:pt modelId="{F1C0FDAA-306F-4BB5-AA38-0DA7FD4A7DEF}">
      <dgm:prSet phldrT="[Texto]"/>
      <dgm:spPr/>
      <dgm:t>
        <a:bodyPr/>
        <a:lstStyle/>
        <a:p>
          <a:r>
            <a:rPr lang="es-EC" dirty="0" smtClean="0">
              <a:solidFill>
                <a:schemeClr val="tx1"/>
              </a:solidFill>
            </a:rPr>
            <a:t>Michael </a:t>
          </a:r>
          <a:r>
            <a:rPr lang="es-EC" dirty="0" err="1" smtClean="0">
              <a:solidFill>
                <a:schemeClr val="tx1"/>
              </a:solidFill>
            </a:rPr>
            <a:t>Porter</a:t>
          </a:r>
          <a:endParaRPr lang="es-EC" dirty="0">
            <a:solidFill>
              <a:schemeClr val="tx1"/>
            </a:solidFill>
          </a:endParaRPr>
        </a:p>
      </dgm:t>
    </dgm:pt>
    <dgm:pt modelId="{E68DF59D-26ED-4257-9FDC-9D755046102F}" type="parTrans" cxnId="{B8B8D6BE-6227-4CBF-B20C-A534F15A0C21}">
      <dgm:prSet/>
      <dgm:spPr/>
      <dgm:t>
        <a:bodyPr/>
        <a:lstStyle/>
        <a:p>
          <a:endParaRPr lang="es-EC">
            <a:solidFill>
              <a:schemeClr val="tx1"/>
            </a:solidFill>
          </a:endParaRPr>
        </a:p>
      </dgm:t>
    </dgm:pt>
    <dgm:pt modelId="{953AF628-63B3-492E-9EDE-368DD949F7A0}" type="sibTrans" cxnId="{B8B8D6BE-6227-4CBF-B20C-A534F15A0C21}">
      <dgm:prSet/>
      <dgm:spPr/>
      <dgm:t>
        <a:bodyPr/>
        <a:lstStyle/>
        <a:p>
          <a:endParaRPr lang="es-EC">
            <a:solidFill>
              <a:schemeClr val="tx1"/>
            </a:solidFill>
          </a:endParaRPr>
        </a:p>
      </dgm:t>
    </dgm:pt>
    <dgm:pt modelId="{B976C7E0-D2C7-4487-8401-63B4A431D137}">
      <dgm:prSet phldrT="[Texto]"/>
      <dgm:spPr/>
      <dgm:t>
        <a:bodyPr/>
        <a:lstStyle/>
        <a:p>
          <a:r>
            <a:rPr lang="es-EC" dirty="0" smtClean="0">
              <a:solidFill>
                <a:schemeClr val="tx1"/>
              </a:solidFill>
            </a:rPr>
            <a:t>Teoría de los encadenamientos hacia atrás y hacia delante</a:t>
          </a:r>
          <a:endParaRPr lang="es-EC" dirty="0">
            <a:solidFill>
              <a:schemeClr val="tx1"/>
            </a:solidFill>
          </a:endParaRPr>
        </a:p>
      </dgm:t>
    </dgm:pt>
    <dgm:pt modelId="{73FFBB1E-0154-4DD0-A58C-4944EBE36E76}" type="parTrans" cxnId="{8726C180-9572-46D3-926D-2135CC3874E8}">
      <dgm:prSet/>
      <dgm:spPr/>
      <dgm:t>
        <a:bodyPr/>
        <a:lstStyle/>
        <a:p>
          <a:endParaRPr lang="es-EC">
            <a:solidFill>
              <a:schemeClr val="tx1"/>
            </a:solidFill>
          </a:endParaRPr>
        </a:p>
      </dgm:t>
    </dgm:pt>
    <dgm:pt modelId="{409D0B6A-105A-4371-B534-72F144F31DD7}" type="sibTrans" cxnId="{8726C180-9572-46D3-926D-2135CC3874E8}">
      <dgm:prSet/>
      <dgm:spPr/>
      <dgm:t>
        <a:bodyPr/>
        <a:lstStyle/>
        <a:p>
          <a:endParaRPr lang="es-EC">
            <a:solidFill>
              <a:schemeClr val="tx1"/>
            </a:solidFill>
          </a:endParaRPr>
        </a:p>
      </dgm:t>
    </dgm:pt>
    <dgm:pt modelId="{05951F64-C40E-415F-A2A6-39720067A409}">
      <dgm:prSet phldrT="[Texto]"/>
      <dgm:spPr/>
      <dgm:t>
        <a:bodyPr/>
        <a:lstStyle/>
        <a:p>
          <a:r>
            <a:rPr lang="es-EC" dirty="0" smtClean="0">
              <a:solidFill>
                <a:schemeClr val="tx1"/>
              </a:solidFill>
            </a:rPr>
            <a:t>Alberto </a:t>
          </a:r>
          <a:r>
            <a:rPr lang="es-EC" dirty="0" err="1" smtClean="0">
              <a:solidFill>
                <a:schemeClr val="tx1"/>
              </a:solidFill>
            </a:rPr>
            <a:t>Hirschman</a:t>
          </a:r>
          <a:r>
            <a:rPr lang="es-EC" dirty="0" smtClean="0">
              <a:solidFill>
                <a:schemeClr val="tx1"/>
              </a:solidFill>
            </a:rPr>
            <a:t> </a:t>
          </a:r>
          <a:endParaRPr lang="es-EC" dirty="0">
            <a:solidFill>
              <a:schemeClr val="tx1"/>
            </a:solidFill>
          </a:endParaRPr>
        </a:p>
      </dgm:t>
    </dgm:pt>
    <dgm:pt modelId="{4C0EB49A-DF88-4F33-8816-7B7C6F342ABF}" type="parTrans" cxnId="{4372B238-4AE0-414C-99F2-56A172C80602}">
      <dgm:prSet/>
      <dgm:spPr/>
      <dgm:t>
        <a:bodyPr/>
        <a:lstStyle/>
        <a:p>
          <a:endParaRPr lang="es-EC">
            <a:solidFill>
              <a:schemeClr val="tx1"/>
            </a:solidFill>
          </a:endParaRPr>
        </a:p>
      </dgm:t>
    </dgm:pt>
    <dgm:pt modelId="{29750392-170A-4B2F-AACA-01F3B24A7170}" type="sibTrans" cxnId="{4372B238-4AE0-414C-99F2-56A172C80602}">
      <dgm:prSet/>
      <dgm:spPr/>
      <dgm:t>
        <a:bodyPr/>
        <a:lstStyle/>
        <a:p>
          <a:endParaRPr lang="es-EC">
            <a:solidFill>
              <a:schemeClr val="tx1"/>
            </a:solidFill>
          </a:endParaRPr>
        </a:p>
      </dgm:t>
    </dgm:pt>
    <dgm:pt modelId="{9DD0E31F-475B-4518-80D1-611CC3E4EEEF}">
      <dgm:prSet phldrT="[Texto]"/>
      <dgm:spPr/>
      <dgm:t>
        <a:bodyPr/>
        <a:lstStyle/>
        <a:p>
          <a:r>
            <a:rPr lang="es-EC" dirty="0" smtClean="0">
              <a:solidFill>
                <a:schemeClr val="tx1"/>
              </a:solidFill>
            </a:rPr>
            <a:t>Teoría de la Localización</a:t>
          </a:r>
          <a:endParaRPr lang="es-EC" dirty="0">
            <a:solidFill>
              <a:schemeClr val="tx1"/>
            </a:solidFill>
          </a:endParaRPr>
        </a:p>
      </dgm:t>
    </dgm:pt>
    <dgm:pt modelId="{9989C527-CD8C-47CC-93EB-E1E930B93302}" type="parTrans" cxnId="{13208D4A-7D66-4507-B0CB-850FC7FB10AA}">
      <dgm:prSet/>
      <dgm:spPr/>
      <dgm:t>
        <a:bodyPr/>
        <a:lstStyle/>
        <a:p>
          <a:endParaRPr lang="es-EC">
            <a:solidFill>
              <a:schemeClr val="tx1"/>
            </a:solidFill>
          </a:endParaRPr>
        </a:p>
      </dgm:t>
    </dgm:pt>
    <dgm:pt modelId="{B350F620-1A1D-4C4F-BB81-6C2A5BE88DC2}" type="sibTrans" cxnId="{13208D4A-7D66-4507-B0CB-850FC7FB10AA}">
      <dgm:prSet/>
      <dgm:spPr/>
      <dgm:t>
        <a:bodyPr/>
        <a:lstStyle/>
        <a:p>
          <a:endParaRPr lang="es-EC">
            <a:solidFill>
              <a:schemeClr val="tx1"/>
            </a:solidFill>
          </a:endParaRPr>
        </a:p>
      </dgm:t>
    </dgm:pt>
    <dgm:pt modelId="{50740905-9FF4-496F-A18A-0B3B44E75DF7}">
      <dgm:prSet/>
      <dgm:spPr/>
      <dgm:t>
        <a:bodyPr/>
        <a:lstStyle/>
        <a:p>
          <a:r>
            <a:rPr lang="es-EC" smtClean="0">
              <a:solidFill>
                <a:schemeClr val="tx1"/>
              </a:solidFill>
            </a:rPr>
            <a:t>Von Thünen </a:t>
          </a:r>
          <a:endParaRPr lang="es-EC">
            <a:solidFill>
              <a:schemeClr val="tx1"/>
            </a:solidFill>
          </a:endParaRPr>
        </a:p>
      </dgm:t>
    </dgm:pt>
    <dgm:pt modelId="{DD69DC62-B068-46F2-A4FF-A0199540E58F}" type="parTrans" cxnId="{A6BBC7E0-E21D-4B1E-8491-EAC4DB7EFD78}">
      <dgm:prSet/>
      <dgm:spPr/>
      <dgm:t>
        <a:bodyPr/>
        <a:lstStyle/>
        <a:p>
          <a:endParaRPr lang="es-EC">
            <a:solidFill>
              <a:schemeClr val="tx1"/>
            </a:solidFill>
          </a:endParaRPr>
        </a:p>
      </dgm:t>
    </dgm:pt>
    <dgm:pt modelId="{27EEBB87-82F0-4D4D-8DCB-DF6EE0D2BF19}" type="sibTrans" cxnId="{A6BBC7E0-E21D-4B1E-8491-EAC4DB7EFD78}">
      <dgm:prSet/>
      <dgm:spPr/>
      <dgm:t>
        <a:bodyPr/>
        <a:lstStyle/>
        <a:p>
          <a:endParaRPr lang="es-EC">
            <a:solidFill>
              <a:schemeClr val="tx1"/>
            </a:solidFill>
          </a:endParaRPr>
        </a:p>
      </dgm:t>
    </dgm:pt>
    <dgm:pt modelId="{6FBFFC12-1E93-42D3-9CEF-598B5B5F5004}" type="pres">
      <dgm:prSet presAssocID="{C728FB36-F298-4E76-9EF3-8D337E5B0CAC}" presName="Name0" presStyleCnt="0">
        <dgm:presLayoutVars>
          <dgm:dir/>
          <dgm:animLvl val="lvl"/>
          <dgm:resizeHandles/>
        </dgm:presLayoutVars>
      </dgm:prSet>
      <dgm:spPr/>
      <dgm:t>
        <a:bodyPr/>
        <a:lstStyle/>
        <a:p>
          <a:endParaRPr lang="es-EC"/>
        </a:p>
      </dgm:t>
    </dgm:pt>
    <dgm:pt modelId="{04D90E3A-E4C9-4677-8EE5-4EA6867FB80A}" type="pres">
      <dgm:prSet presAssocID="{0D515A59-A436-4EC5-B1B9-173A851F6315}" presName="linNode" presStyleCnt="0"/>
      <dgm:spPr/>
    </dgm:pt>
    <dgm:pt modelId="{218E1F9C-6D32-4904-83BC-B7C66B74BACF}" type="pres">
      <dgm:prSet presAssocID="{0D515A59-A436-4EC5-B1B9-173A851F6315}" presName="parentShp" presStyleLbl="node1" presStyleIdx="0" presStyleCnt="4">
        <dgm:presLayoutVars>
          <dgm:bulletEnabled val="1"/>
        </dgm:presLayoutVars>
      </dgm:prSet>
      <dgm:spPr/>
      <dgm:t>
        <a:bodyPr/>
        <a:lstStyle/>
        <a:p>
          <a:endParaRPr lang="es-EC"/>
        </a:p>
      </dgm:t>
    </dgm:pt>
    <dgm:pt modelId="{04654B20-C56C-44D9-9C94-040911D6F33E}" type="pres">
      <dgm:prSet presAssocID="{0D515A59-A436-4EC5-B1B9-173A851F6315}" presName="childShp" presStyleLbl="bgAccFollowNode1" presStyleIdx="0" presStyleCnt="4">
        <dgm:presLayoutVars>
          <dgm:bulletEnabled val="1"/>
        </dgm:presLayoutVars>
      </dgm:prSet>
      <dgm:spPr/>
      <dgm:t>
        <a:bodyPr/>
        <a:lstStyle/>
        <a:p>
          <a:endParaRPr lang="es-EC"/>
        </a:p>
      </dgm:t>
    </dgm:pt>
    <dgm:pt modelId="{BB27D3FF-F147-438F-BAA3-F2E4DCAA7F67}" type="pres">
      <dgm:prSet presAssocID="{DD39F9DA-75E6-4B7E-9305-E90D3E64AD38}" presName="spacing" presStyleCnt="0"/>
      <dgm:spPr/>
    </dgm:pt>
    <dgm:pt modelId="{FF259160-78AF-44A5-99C3-872148C0B506}" type="pres">
      <dgm:prSet presAssocID="{AAB48BA9-CB8B-4F6E-A764-0BA0183D1A4F}" presName="linNode" presStyleCnt="0"/>
      <dgm:spPr/>
    </dgm:pt>
    <dgm:pt modelId="{776D2362-F289-4B06-9269-53D8A7E4E0BF}" type="pres">
      <dgm:prSet presAssocID="{AAB48BA9-CB8B-4F6E-A764-0BA0183D1A4F}" presName="parentShp" presStyleLbl="node1" presStyleIdx="1" presStyleCnt="4">
        <dgm:presLayoutVars>
          <dgm:bulletEnabled val="1"/>
        </dgm:presLayoutVars>
      </dgm:prSet>
      <dgm:spPr/>
      <dgm:t>
        <a:bodyPr/>
        <a:lstStyle/>
        <a:p>
          <a:endParaRPr lang="es-EC"/>
        </a:p>
      </dgm:t>
    </dgm:pt>
    <dgm:pt modelId="{8EACE54D-9B77-4530-86B4-06EAE59D4864}" type="pres">
      <dgm:prSet presAssocID="{AAB48BA9-CB8B-4F6E-A764-0BA0183D1A4F}" presName="childShp" presStyleLbl="bgAccFollowNode1" presStyleIdx="1" presStyleCnt="4">
        <dgm:presLayoutVars>
          <dgm:bulletEnabled val="1"/>
        </dgm:presLayoutVars>
      </dgm:prSet>
      <dgm:spPr/>
      <dgm:t>
        <a:bodyPr/>
        <a:lstStyle/>
        <a:p>
          <a:endParaRPr lang="es-EC"/>
        </a:p>
      </dgm:t>
    </dgm:pt>
    <dgm:pt modelId="{21ED3F21-4196-4D5C-BBF9-3B6D9A30BF29}" type="pres">
      <dgm:prSet presAssocID="{830A4CDB-5BE5-4724-B410-A7186DB58429}" presName="spacing" presStyleCnt="0"/>
      <dgm:spPr/>
    </dgm:pt>
    <dgm:pt modelId="{D55D618C-D813-4BC0-A889-0CC68944C147}" type="pres">
      <dgm:prSet presAssocID="{B976C7E0-D2C7-4487-8401-63B4A431D137}" presName="linNode" presStyleCnt="0"/>
      <dgm:spPr/>
    </dgm:pt>
    <dgm:pt modelId="{4522AFDE-1173-4944-9B54-0156A40569FA}" type="pres">
      <dgm:prSet presAssocID="{B976C7E0-D2C7-4487-8401-63B4A431D137}" presName="parentShp" presStyleLbl="node1" presStyleIdx="2" presStyleCnt="4">
        <dgm:presLayoutVars>
          <dgm:bulletEnabled val="1"/>
        </dgm:presLayoutVars>
      </dgm:prSet>
      <dgm:spPr/>
      <dgm:t>
        <a:bodyPr/>
        <a:lstStyle/>
        <a:p>
          <a:endParaRPr lang="es-EC"/>
        </a:p>
      </dgm:t>
    </dgm:pt>
    <dgm:pt modelId="{09669679-96F6-45AD-8EB0-04B5D9A816E7}" type="pres">
      <dgm:prSet presAssocID="{B976C7E0-D2C7-4487-8401-63B4A431D137}" presName="childShp" presStyleLbl="bgAccFollowNode1" presStyleIdx="2" presStyleCnt="4">
        <dgm:presLayoutVars>
          <dgm:bulletEnabled val="1"/>
        </dgm:presLayoutVars>
      </dgm:prSet>
      <dgm:spPr/>
      <dgm:t>
        <a:bodyPr/>
        <a:lstStyle/>
        <a:p>
          <a:endParaRPr lang="es-EC"/>
        </a:p>
      </dgm:t>
    </dgm:pt>
    <dgm:pt modelId="{C115CD76-A2CF-44B6-A0BE-1B88A790F87E}" type="pres">
      <dgm:prSet presAssocID="{409D0B6A-105A-4371-B534-72F144F31DD7}" presName="spacing" presStyleCnt="0"/>
      <dgm:spPr/>
    </dgm:pt>
    <dgm:pt modelId="{27FEE1B4-C173-47A8-A605-892AA9FDAA27}" type="pres">
      <dgm:prSet presAssocID="{9DD0E31F-475B-4518-80D1-611CC3E4EEEF}" presName="linNode" presStyleCnt="0"/>
      <dgm:spPr/>
    </dgm:pt>
    <dgm:pt modelId="{E176D104-4D4A-4E79-A856-67B061F6DC67}" type="pres">
      <dgm:prSet presAssocID="{9DD0E31F-475B-4518-80D1-611CC3E4EEEF}" presName="parentShp" presStyleLbl="node1" presStyleIdx="3" presStyleCnt="4">
        <dgm:presLayoutVars>
          <dgm:bulletEnabled val="1"/>
        </dgm:presLayoutVars>
      </dgm:prSet>
      <dgm:spPr/>
      <dgm:t>
        <a:bodyPr/>
        <a:lstStyle/>
        <a:p>
          <a:endParaRPr lang="es-EC"/>
        </a:p>
      </dgm:t>
    </dgm:pt>
    <dgm:pt modelId="{171B919A-3547-43B5-AF97-FF690A66AF53}" type="pres">
      <dgm:prSet presAssocID="{9DD0E31F-475B-4518-80D1-611CC3E4EEEF}" presName="childShp" presStyleLbl="bgAccFollowNode1" presStyleIdx="3" presStyleCnt="4">
        <dgm:presLayoutVars>
          <dgm:bulletEnabled val="1"/>
        </dgm:presLayoutVars>
      </dgm:prSet>
      <dgm:spPr/>
      <dgm:t>
        <a:bodyPr/>
        <a:lstStyle/>
        <a:p>
          <a:endParaRPr lang="es-EC"/>
        </a:p>
      </dgm:t>
    </dgm:pt>
  </dgm:ptLst>
  <dgm:cxnLst>
    <dgm:cxn modelId="{13208D4A-7D66-4507-B0CB-850FC7FB10AA}" srcId="{C728FB36-F298-4E76-9EF3-8D337E5B0CAC}" destId="{9DD0E31F-475B-4518-80D1-611CC3E4EEEF}" srcOrd="3" destOrd="0" parTransId="{9989C527-CD8C-47CC-93EB-E1E930B93302}" sibTransId="{B350F620-1A1D-4C4F-BB81-6C2A5BE88DC2}"/>
    <dgm:cxn modelId="{50615EDC-F34A-40DB-8E23-9F89FA3A43C4}" type="presOf" srcId="{AAB48BA9-CB8B-4F6E-A764-0BA0183D1A4F}" destId="{776D2362-F289-4B06-9269-53D8A7E4E0BF}" srcOrd="0" destOrd="0" presId="urn:microsoft.com/office/officeart/2005/8/layout/vList6"/>
    <dgm:cxn modelId="{4760F8A1-C032-4143-9865-F0EC6E5F08D9}" srcId="{C728FB36-F298-4E76-9EF3-8D337E5B0CAC}" destId="{0D515A59-A436-4EC5-B1B9-173A851F6315}" srcOrd="0" destOrd="0" parTransId="{09D3E06F-A667-4EF8-B678-775AD64935DD}" sibTransId="{DD39F9DA-75E6-4B7E-9305-E90D3E64AD38}"/>
    <dgm:cxn modelId="{866CA8FF-3F1B-4D43-B488-4B560B376C11}" type="presOf" srcId="{0D515A59-A436-4EC5-B1B9-173A851F6315}" destId="{218E1F9C-6D32-4904-83BC-B7C66B74BACF}" srcOrd="0" destOrd="0" presId="urn:microsoft.com/office/officeart/2005/8/layout/vList6"/>
    <dgm:cxn modelId="{DBB9AC68-3CA4-49BB-9E51-59C455AE634A}" type="presOf" srcId="{F1C0FDAA-306F-4BB5-AA38-0DA7FD4A7DEF}" destId="{8EACE54D-9B77-4530-86B4-06EAE59D4864}" srcOrd="0" destOrd="0" presId="urn:microsoft.com/office/officeart/2005/8/layout/vList6"/>
    <dgm:cxn modelId="{E84569C8-9E19-459D-B970-C78640691ED0}" type="presOf" srcId="{50740905-9FF4-496F-A18A-0B3B44E75DF7}" destId="{171B919A-3547-43B5-AF97-FF690A66AF53}" srcOrd="0" destOrd="0" presId="urn:microsoft.com/office/officeart/2005/8/layout/vList6"/>
    <dgm:cxn modelId="{900BF0D1-8752-40B3-8EA9-98BE590E5AB5}" type="presOf" srcId="{B976C7E0-D2C7-4487-8401-63B4A431D137}" destId="{4522AFDE-1173-4944-9B54-0156A40569FA}" srcOrd="0" destOrd="0" presId="urn:microsoft.com/office/officeart/2005/8/layout/vList6"/>
    <dgm:cxn modelId="{6EDF6AC2-B4A4-41F9-A258-0E61B4E8C045}" srcId="{0D515A59-A436-4EC5-B1B9-173A851F6315}" destId="{BE0864D4-D5AD-4F6C-8AFD-692EA02B213C}" srcOrd="0" destOrd="0" parTransId="{FFF253B8-B985-4F23-BDF7-F4BFEE2C8978}" sibTransId="{3EF56967-2B99-4C20-8724-E0146F64E068}"/>
    <dgm:cxn modelId="{4372B238-4AE0-414C-99F2-56A172C80602}" srcId="{B976C7E0-D2C7-4487-8401-63B4A431D137}" destId="{05951F64-C40E-415F-A2A6-39720067A409}" srcOrd="0" destOrd="0" parTransId="{4C0EB49A-DF88-4F33-8816-7B7C6F342ABF}" sibTransId="{29750392-170A-4B2F-AACA-01F3B24A7170}"/>
    <dgm:cxn modelId="{CD266262-23F1-46CC-9683-840D07CCEBBF}" type="presOf" srcId="{C728FB36-F298-4E76-9EF3-8D337E5B0CAC}" destId="{6FBFFC12-1E93-42D3-9CEF-598B5B5F5004}" srcOrd="0" destOrd="0" presId="urn:microsoft.com/office/officeart/2005/8/layout/vList6"/>
    <dgm:cxn modelId="{B8B8D6BE-6227-4CBF-B20C-A534F15A0C21}" srcId="{AAB48BA9-CB8B-4F6E-A764-0BA0183D1A4F}" destId="{F1C0FDAA-306F-4BB5-AA38-0DA7FD4A7DEF}" srcOrd="0" destOrd="0" parTransId="{E68DF59D-26ED-4257-9FDC-9D755046102F}" sibTransId="{953AF628-63B3-492E-9EDE-368DD949F7A0}"/>
    <dgm:cxn modelId="{2B8096CF-211A-45E3-A91D-8B016D60F97A}" type="presOf" srcId="{05951F64-C40E-415F-A2A6-39720067A409}" destId="{09669679-96F6-45AD-8EB0-04B5D9A816E7}" srcOrd="0" destOrd="0" presId="urn:microsoft.com/office/officeart/2005/8/layout/vList6"/>
    <dgm:cxn modelId="{80F3617B-F894-411A-BA6C-8AF8474559B3}" srcId="{C728FB36-F298-4E76-9EF3-8D337E5B0CAC}" destId="{AAB48BA9-CB8B-4F6E-A764-0BA0183D1A4F}" srcOrd="1" destOrd="0" parTransId="{DEB5A4B3-24EC-438D-8CCA-CE1A551597DE}" sibTransId="{830A4CDB-5BE5-4724-B410-A7186DB58429}"/>
    <dgm:cxn modelId="{4C3D889E-6D18-44ED-B129-53F6DFBDB45D}" type="presOf" srcId="{BE0864D4-D5AD-4F6C-8AFD-692EA02B213C}" destId="{04654B20-C56C-44D9-9C94-040911D6F33E}" srcOrd="0" destOrd="0" presId="urn:microsoft.com/office/officeart/2005/8/layout/vList6"/>
    <dgm:cxn modelId="{8726C180-9572-46D3-926D-2135CC3874E8}" srcId="{C728FB36-F298-4E76-9EF3-8D337E5B0CAC}" destId="{B976C7E0-D2C7-4487-8401-63B4A431D137}" srcOrd="2" destOrd="0" parTransId="{73FFBB1E-0154-4DD0-A58C-4944EBE36E76}" sibTransId="{409D0B6A-105A-4371-B534-72F144F31DD7}"/>
    <dgm:cxn modelId="{C02CFDBA-3BAB-4F3B-8263-288EFD2A6A1E}" type="presOf" srcId="{9DD0E31F-475B-4518-80D1-611CC3E4EEEF}" destId="{E176D104-4D4A-4E79-A856-67B061F6DC67}" srcOrd="0" destOrd="0" presId="urn:microsoft.com/office/officeart/2005/8/layout/vList6"/>
    <dgm:cxn modelId="{A6BBC7E0-E21D-4B1E-8491-EAC4DB7EFD78}" srcId="{9DD0E31F-475B-4518-80D1-611CC3E4EEEF}" destId="{50740905-9FF4-496F-A18A-0B3B44E75DF7}" srcOrd="0" destOrd="0" parTransId="{DD69DC62-B068-46F2-A4FF-A0199540E58F}" sibTransId="{27EEBB87-82F0-4D4D-8DCB-DF6EE0D2BF19}"/>
    <dgm:cxn modelId="{73F68692-C2AE-4AC7-BA50-7ABD062EE9F6}" type="presParOf" srcId="{6FBFFC12-1E93-42D3-9CEF-598B5B5F5004}" destId="{04D90E3A-E4C9-4677-8EE5-4EA6867FB80A}" srcOrd="0" destOrd="0" presId="urn:microsoft.com/office/officeart/2005/8/layout/vList6"/>
    <dgm:cxn modelId="{F54EBD89-FDA6-408B-98AB-83DF3EE6E7E1}" type="presParOf" srcId="{04D90E3A-E4C9-4677-8EE5-4EA6867FB80A}" destId="{218E1F9C-6D32-4904-83BC-B7C66B74BACF}" srcOrd="0" destOrd="0" presId="urn:microsoft.com/office/officeart/2005/8/layout/vList6"/>
    <dgm:cxn modelId="{EE692E45-BBE2-4759-AEE3-0DD9B0CB24B8}" type="presParOf" srcId="{04D90E3A-E4C9-4677-8EE5-4EA6867FB80A}" destId="{04654B20-C56C-44D9-9C94-040911D6F33E}" srcOrd="1" destOrd="0" presId="urn:microsoft.com/office/officeart/2005/8/layout/vList6"/>
    <dgm:cxn modelId="{D5D2306D-C391-4072-AC40-4D673B6F1310}" type="presParOf" srcId="{6FBFFC12-1E93-42D3-9CEF-598B5B5F5004}" destId="{BB27D3FF-F147-438F-BAA3-F2E4DCAA7F67}" srcOrd="1" destOrd="0" presId="urn:microsoft.com/office/officeart/2005/8/layout/vList6"/>
    <dgm:cxn modelId="{E8B80D84-4868-428A-8DF0-F21AEA557263}" type="presParOf" srcId="{6FBFFC12-1E93-42D3-9CEF-598B5B5F5004}" destId="{FF259160-78AF-44A5-99C3-872148C0B506}" srcOrd="2" destOrd="0" presId="urn:microsoft.com/office/officeart/2005/8/layout/vList6"/>
    <dgm:cxn modelId="{0147D101-8AB7-4AD2-83CB-F0C9554F90AD}" type="presParOf" srcId="{FF259160-78AF-44A5-99C3-872148C0B506}" destId="{776D2362-F289-4B06-9269-53D8A7E4E0BF}" srcOrd="0" destOrd="0" presId="urn:microsoft.com/office/officeart/2005/8/layout/vList6"/>
    <dgm:cxn modelId="{17CCE778-D78D-4F5B-9820-59EEF75A3791}" type="presParOf" srcId="{FF259160-78AF-44A5-99C3-872148C0B506}" destId="{8EACE54D-9B77-4530-86B4-06EAE59D4864}" srcOrd="1" destOrd="0" presId="urn:microsoft.com/office/officeart/2005/8/layout/vList6"/>
    <dgm:cxn modelId="{CC870BF2-2E46-4466-ADE4-553EF592E98F}" type="presParOf" srcId="{6FBFFC12-1E93-42D3-9CEF-598B5B5F5004}" destId="{21ED3F21-4196-4D5C-BBF9-3B6D9A30BF29}" srcOrd="3" destOrd="0" presId="urn:microsoft.com/office/officeart/2005/8/layout/vList6"/>
    <dgm:cxn modelId="{69FE764C-0185-4B6E-A70B-3D9233AB0B53}" type="presParOf" srcId="{6FBFFC12-1E93-42D3-9CEF-598B5B5F5004}" destId="{D55D618C-D813-4BC0-A889-0CC68944C147}" srcOrd="4" destOrd="0" presId="urn:microsoft.com/office/officeart/2005/8/layout/vList6"/>
    <dgm:cxn modelId="{5C7E7C50-955A-4EA9-A80F-1289D2006527}" type="presParOf" srcId="{D55D618C-D813-4BC0-A889-0CC68944C147}" destId="{4522AFDE-1173-4944-9B54-0156A40569FA}" srcOrd="0" destOrd="0" presId="urn:microsoft.com/office/officeart/2005/8/layout/vList6"/>
    <dgm:cxn modelId="{C1F37A9A-AB28-4B24-8DD6-5383AB895BC7}" type="presParOf" srcId="{D55D618C-D813-4BC0-A889-0CC68944C147}" destId="{09669679-96F6-45AD-8EB0-04B5D9A816E7}" srcOrd="1" destOrd="0" presId="urn:microsoft.com/office/officeart/2005/8/layout/vList6"/>
    <dgm:cxn modelId="{887F6697-2C1B-41B9-835D-AF95F7ED4E17}" type="presParOf" srcId="{6FBFFC12-1E93-42D3-9CEF-598B5B5F5004}" destId="{C115CD76-A2CF-44B6-A0BE-1B88A790F87E}" srcOrd="5" destOrd="0" presId="urn:microsoft.com/office/officeart/2005/8/layout/vList6"/>
    <dgm:cxn modelId="{6143A900-8012-48C2-B9E1-C8A2CFDCEB2A}" type="presParOf" srcId="{6FBFFC12-1E93-42D3-9CEF-598B5B5F5004}" destId="{27FEE1B4-C173-47A8-A605-892AA9FDAA27}" srcOrd="6" destOrd="0" presId="urn:microsoft.com/office/officeart/2005/8/layout/vList6"/>
    <dgm:cxn modelId="{8DE5AD96-E4EF-4260-8907-4C62CE4548DD}" type="presParOf" srcId="{27FEE1B4-C173-47A8-A605-892AA9FDAA27}" destId="{E176D104-4D4A-4E79-A856-67B061F6DC67}" srcOrd="0" destOrd="0" presId="urn:microsoft.com/office/officeart/2005/8/layout/vList6"/>
    <dgm:cxn modelId="{10E14C18-4974-45B3-AD9D-36D05A563EEE}" type="presParOf" srcId="{27FEE1B4-C173-47A8-A605-892AA9FDAA27}" destId="{171B919A-3547-43B5-AF97-FF690A66AF53}"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9D04B94-9FF0-47DA-A28D-2BF3294E30D3}"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s-EC"/>
        </a:p>
      </dgm:t>
    </dgm:pt>
    <dgm:pt modelId="{8134AEE5-D73B-4E8E-A9D3-6B777C157912}">
      <dgm:prSet phldrT="[Texto]"/>
      <dgm:spPr/>
      <dgm:t>
        <a:bodyPr/>
        <a:lstStyle/>
        <a:p>
          <a:r>
            <a:rPr lang="es-EC" b="1" dirty="0" smtClean="0">
              <a:solidFill>
                <a:schemeClr val="tx1"/>
              </a:solidFill>
            </a:rPr>
            <a:t>Por su finalidad</a:t>
          </a:r>
          <a:endParaRPr lang="es-EC" dirty="0">
            <a:solidFill>
              <a:schemeClr val="tx1"/>
            </a:solidFill>
          </a:endParaRPr>
        </a:p>
      </dgm:t>
    </dgm:pt>
    <dgm:pt modelId="{41051EFE-242E-4B4D-B6C6-915CF28E6FE0}" type="parTrans" cxnId="{A37744D5-EBD7-408E-825C-64A9B6E510D7}">
      <dgm:prSet/>
      <dgm:spPr/>
      <dgm:t>
        <a:bodyPr/>
        <a:lstStyle/>
        <a:p>
          <a:endParaRPr lang="es-EC">
            <a:solidFill>
              <a:schemeClr val="tx1"/>
            </a:solidFill>
          </a:endParaRPr>
        </a:p>
      </dgm:t>
    </dgm:pt>
    <dgm:pt modelId="{3A8EFAEC-DE22-4B74-843C-3D727DEDA48B}" type="sibTrans" cxnId="{A37744D5-EBD7-408E-825C-64A9B6E510D7}">
      <dgm:prSet/>
      <dgm:spPr/>
      <dgm:t>
        <a:bodyPr/>
        <a:lstStyle/>
        <a:p>
          <a:endParaRPr lang="es-EC">
            <a:solidFill>
              <a:schemeClr val="tx1"/>
            </a:solidFill>
          </a:endParaRPr>
        </a:p>
      </dgm:t>
    </dgm:pt>
    <dgm:pt modelId="{903E1DB7-9455-4616-A54B-EF491955096E}">
      <dgm:prSet phldrT="[Texto]"/>
      <dgm:spPr/>
      <dgm:t>
        <a:bodyPr/>
        <a:lstStyle/>
        <a:p>
          <a:r>
            <a:rPr lang="es-EC" b="1" dirty="0" smtClean="0">
              <a:solidFill>
                <a:schemeClr val="tx1"/>
              </a:solidFill>
            </a:rPr>
            <a:t>Por las fuentes de información</a:t>
          </a:r>
          <a:endParaRPr lang="es-EC" dirty="0">
            <a:solidFill>
              <a:schemeClr val="tx1"/>
            </a:solidFill>
          </a:endParaRPr>
        </a:p>
      </dgm:t>
    </dgm:pt>
    <dgm:pt modelId="{BE2C93F8-45AD-4816-A044-27DC6772F37D}" type="parTrans" cxnId="{3BDA74D1-85E3-4331-98F0-B649F2DD173D}">
      <dgm:prSet/>
      <dgm:spPr/>
      <dgm:t>
        <a:bodyPr/>
        <a:lstStyle/>
        <a:p>
          <a:endParaRPr lang="es-EC">
            <a:solidFill>
              <a:schemeClr val="tx1"/>
            </a:solidFill>
          </a:endParaRPr>
        </a:p>
      </dgm:t>
    </dgm:pt>
    <dgm:pt modelId="{28CDB340-9933-4791-81CD-77CC817AC156}" type="sibTrans" cxnId="{3BDA74D1-85E3-4331-98F0-B649F2DD173D}">
      <dgm:prSet/>
      <dgm:spPr/>
      <dgm:t>
        <a:bodyPr/>
        <a:lstStyle/>
        <a:p>
          <a:endParaRPr lang="es-EC">
            <a:solidFill>
              <a:schemeClr val="tx1"/>
            </a:solidFill>
          </a:endParaRPr>
        </a:p>
      </dgm:t>
    </dgm:pt>
    <dgm:pt modelId="{7BD3BB84-6D58-4B83-ACA9-0CFEE6D3328F}">
      <dgm:prSet phldrT="[Texto]"/>
      <dgm:spPr/>
      <dgm:t>
        <a:bodyPr/>
        <a:lstStyle/>
        <a:p>
          <a:r>
            <a:rPr lang="es-EC" b="1" dirty="0" smtClean="0">
              <a:solidFill>
                <a:schemeClr val="tx1"/>
              </a:solidFill>
            </a:rPr>
            <a:t>Por las unidades de análisis</a:t>
          </a:r>
          <a:endParaRPr lang="es-EC" dirty="0">
            <a:solidFill>
              <a:schemeClr val="tx1"/>
            </a:solidFill>
          </a:endParaRPr>
        </a:p>
      </dgm:t>
    </dgm:pt>
    <dgm:pt modelId="{FDAC5582-98FC-43D4-BE12-2F5CF543C771}" type="parTrans" cxnId="{941C4500-65A0-4B0E-A9F0-E07DD2DF0129}">
      <dgm:prSet/>
      <dgm:spPr/>
      <dgm:t>
        <a:bodyPr/>
        <a:lstStyle/>
        <a:p>
          <a:endParaRPr lang="es-EC">
            <a:solidFill>
              <a:schemeClr val="tx1"/>
            </a:solidFill>
          </a:endParaRPr>
        </a:p>
      </dgm:t>
    </dgm:pt>
    <dgm:pt modelId="{EA0F171A-25F2-4180-8841-56FE7FAB6AB7}" type="sibTrans" cxnId="{941C4500-65A0-4B0E-A9F0-E07DD2DF0129}">
      <dgm:prSet/>
      <dgm:spPr/>
      <dgm:t>
        <a:bodyPr/>
        <a:lstStyle/>
        <a:p>
          <a:endParaRPr lang="es-EC">
            <a:solidFill>
              <a:schemeClr val="tx1"/>
            </a:solidFill>
          </a:endParaRPr>
        </a:p>
      </dgm:t>
    </dgm:pt>
    <dgm:pt modelId="{42F5924A-928A-49CC-9E86-3B8402D96281}">
      <dgm:prSet phldrT="[Texto]"/>
      <dgm:spPr/>
      <dgm:t>
        <a:bodyPr/>
        <a:lstStyle/>
        <a:p>
          <a:r>
            <a:rPr lang="es-EC" b="1" dirty="0" smtClean="0">
              <a:solidFill>
                <a:schemeClr val="tx1"/>
              </a:solidFill>
            </a:rPr>
            <a:t>Por el control de las variables</a:t>
          </a:r>
          <a:endParaRPr lang="es-EC" dirty="0">
            <a:solidFill>
              <a:schemeClr val="tx1"/>
            </a:solidFill>
          </a:endParaRPr>
        </a:p>
      </dgm:t>
    </dgm:pt>
    <dgm:pt modelId="{F2A9F662-18BC-4345-B9F2-B2D879907050}" type="parTrans" cxnId="{691F50F8-6F41-4696-867B-2A937C2901C7}">
      <dgm:prSet/>
      <dgm:spPr/>
      <dgm:t>
        <a:bodyPr/>
        <a:lstStyle/>
        <a:p>
          <a:endParaRPr lang="es-EC">
            <a:solidFill>
              <a:schemeClr val="tx1"/>
            </a:solidFill>
          </a:endParaRPr>
        </a:p>
      </dgm:t>
    </dgm:pt>
    <dgm:pt modelId="{5D1D94C6-3250-4359-917F-9E05EA3D2189}" type="sibTrans" cxnId="{691F50F8-6F41-4696-867B-2A937C2901C7}">
      <dgm:prSet/>
      <dgm:spPr/>
      <dgm:t>
        <a:bodyPr/>
        <a:lstStyle/>
        <a:p>
          <a:endParaRPr lang="es-EC">
            <a:solidFill>
              <a:schemeClr val="tx1"/>
            </a:solidFill>
          </a:endParaRPr>
        </a:p>
      </dgm:t>
    </dgm:pt>
    <dgm:pt modelId="{4338B03F-1634-40B0-9730-9229A6E3A122}">
      <dgm:prSet phldrT="[Texto]"/>
      <dgm:spPr/>
      <dgm:t>
        <a:bodyPr/>
        <a:lstStyle/>
        <a:p>
          <a:r>
            <a:rPr lang="es-EC" b="1" dirty="0" smtClean="0">
              <a:solidFill>
                <a:schemeClr val="tx1"/>
              </a:solidFill>
            </a:rPr>
            <a:t>Por el alcance</a:t>
          </a:r>
          <a:endParaRPr lang="es-EC" dirty="0">
            <a:solidFill>
              <a:schemeClr val="tx1"/>
            </a:solidFill>
          </a:endParaRPr>
        </a:p>
      </dgm:t>
    </dgm:pt>
    <dgm:pt modelId="{39059C77-8569-4DFF-9612-40621BB01539}" type="parTrans" cxnId="{A99DF118-70E2-4D8B-882D-7D6EC393CEB6}">
      <dgm:prSet/>
      <dgm:spPr/>
      <dgm:t>
        <a:bodyPr/>
        <a:lstStyle/>
        <a:p>
          <a:endParaRPr lang="es-EC">
            <a:solidFill>
              <a:schemeClr val="tx1"/>
            </a:solidFill>
          </a:endParaRPr>
        </a:p>
      </dgm:t>
    </dgm:pt>
    <dgm:pt modelId="{8E4D78F9-915F-4EA1-B5E6-454BB52D8C0D}" type="sibTrans" cxnId="{A99DF118-70E2-4D8B-882D-7D6EC393CEB6}">
      <dgm:prSet/>
      <dgm:spPr/>
      <dgm:t>
        <a:bodyPr/>
        <a:lstStyle/>
        <a:p>
          <a:endParaRPr lang="es-EC">
            <a:solidFill>
              <a:schemeClr val="tx1"/>
            </a:solidFill>
          </a:endParaRPr>
        </a:p>
      </dgm:t>
    </dgm:pt>
    <dgm:pt modelId="{E77B7251-2CB3-4BCB-B7CE-C08D69FBCA05}">
      <dgm:prSet phldrT="[Texto]"/>
      <dgm:spPr/>
      <dgm:t>
        <a:bodyPr/>
        <a:lstStyle/>
        <a:p>
          <a:r>
            <a:rPr lang="es-EC" b="1" smtClean="0">
              <a:solidFill>
                <a:schemeClr val="tx1"/>
              </a:solidFill>
            </a:rPr>
            <a:t>Aplicada</a:t>
          </a:r>
          <a:endParaRPr lang="es-EC" dirty="0">
            <a:solidFill>
              <a:schemeClr val="tx1"/>
            </a:solidFill>
          </a:endParaRPr>
        </a:p>
      </dgm:t>
    </dgm:pt>
    <dgm:pt modelId="{91E9FF0F-6B4F-41D2-B4A3-53882F823FAE}" type="parTrans" cxnId="{FEEA0A0A-08A2-4908-9F4A-243107AA1E3F}">
      <dgm:prSet/>
      <dgm:spPr/>
      <dgm:t>
        <a:bodyPr/>
        <a:lstStyle/>
        <a:p>
          <a:endParaRPr lang="es-EC">
            <a:solidFill>
              <a:schemeClr val="tx1"/>
            </a:solidFill>
          </a:endParaRPr>
        </a:p>
      </dgm:t>
    </dgm:pt>
    <dgm:pt modelId="{45A7BF1D-C728-47B1-BE6B-C7FFA014B0AF}" type="sibTrans" cxnId="{FEEA0A0A-08A2-4908-9F4A-243107AA1E3F}">
      <dgm:prSet/>
      <dgm:spPr/>
      <dgm:t>
        <a:bodyPr/>
        <a:lstStyle/>
        <a:p>
          <a:endParaRPr lang="es-EC">
            <a:solidFill>
              <a:schemeClr val="tx1"/>
            </a:solidFill>
          </a:endParaRPr>
        </a:p>
      </dgm:t>
    </dgm:pt>
    <dgm:pt modelId="{A82A6DAA-F78F-4B9A-9B94-6BCB7985E24B}">
      <dgm:prSet phldrT="[Texto]"/>
      <dgm:spPr/>
      <dgm:t>
        <a:bodyPr/>
        <a:lstStyle/>
        <a:p>
          <a:r>
            <a:rPr lang="es-EC" b="1" smtClean="0">
              <a:solidFill>
                <a:schemeClr val="tx1"/>
              </a:solidFill>
            </a:rPr>
            <a:t>Mixto</a:t>
          </a:r>
          <a:endParaRPr lang="es-EC" dirty="0">
            <a:solidFill>
              <a:schemeClr val="tx1"/>
            </a:solidFill>
          </a:endParaRPr>
        </a:p>
      </dgm:t>
    </dgm:pt>
    <dgm:pt modelId="{247555C5-85F7-470E-AEF5-8A96890FE555}" type="parTrans" cxnId="{26D6023F-BFF4-4231-8CE6-1FD62B56B636}">
      <dgm:prSet/>
      <dgm:spPr/>
      <dgm:t>
        <a:bodyPr/>
        <a:lstStyle/>
        <a:p>
          <a:endParaRPr lang="es-EC">
            <a:solidFill>
              <a:schemeClr val="tx1"/>
            </a:solidFill>
          </a:endParaRPr>
        </a:p>
      </dgm:t>
    </dgm:pt>
    <dgm:pt modelId="{E9754F79-1C35-4040-A23F-9C84118287E2}" type="sibTrans" cxnId="{26D6023F-BFF4-4231-8CE6-1FD62B56B636}">
      <dgm:prSet/>
      <dgm:spPr/>
      <dgm:t>
        <a:bodyPr/>
        <a:lstStyle/>
        <a:p>
          <a:endParaRPr lang="es-EC">
            <a:solidFill>
              <a:schemeClr val="tx1"/>
            </a:solidFill>
          </a:endParaRPr>
        </a:p>
      </dgm:t>
    </dgm:pt>
    <dgm:pt modelId="{D1C17329-5996-4CF8-AF96-379BE447042A}">
      <dgm:prSet phldrT="[Texto]"/>
      <dgm:spPr/>
      <dgm:t>
        <a:bodyPr/>
        <a:lstStyle/>
        <a:p>
          <a:r>
            <a:rPr lang="es-EC" b="1" dirty="0" smtClean="0">
              <a:solidFill>
                <a:schemeClr val="tx1"/>
              </a:solidFill>
            </a:rPr>
            <a:t>In situ</a:t>
          </a:r>
          <a:endParaRPr lang="es-EC" dirty="0">
            <a:solidFill>
              <a:schemeClr val="tx1"/>
            </a:solidFill>
          </a:endParaRPr>
        </a:p>
      </dgm:t>
    </dgm:pt>
    <dgm:pt modelId="{BED2344F-27AA-4CDA-B796-B0FD76B4ABC6}" type="parTrans" cxnId="{0779129D-CD66-47CA-873F-BCA52A628CCD}">
      <dgm:prSet/>
      <dgm:spPr/>
      <dgm:t>
        <a:bodyPr/>
        <a:lstStyle/>
        <a:p>
          <a:endParaRPr lang="es-EC">
            <a:solidFill>
              <a:schemeClr val="tx1"/>
            </a:solidFill>
          </a:endParaRPr>
        </a:p>
      </dgm:t>
    </dgm:pt>
    <dgm:pt modelId="{306EBE94-94DA-4DE9-A11B-E027C2B9FF0C}" type="sibTrans" cxnId="{0779129D-CD66-47CA-873F-BCA52A628CCD}">
      <dgm:prSet/>
      <dgm:spPr/>
      <dgm:t>
        <a:bodyPr/>
        <a:lstStyle/>
        <a:p>
          <a:endParaRPr lang="es-EC">
            <a:solidFill>
              <a:schemeClr val="tx1"/>
            </a:solidFill>
          </a:endParaRPr>
        </a:p>
      </dgm:t>
    </dgm:pt>
    <dgm:pt modelId="{1C8DB22C-9BF0-4CBD-8DE6-D5B762B229F1}">
      <dgm:prSet phldrT="[Texto]"/>
      <dgm:spPr/>
      <dgm:t>
        <a:bodyPr/>
        <a:lstStyle/>
        <a:p>
          <a:r>
            <a:rPr lang="es-EC" b="1" smtClean="0">
              <a:solidFill>
                <a:schemeClr val="tx1"/>
              </a:solidFill>
            </a:rPr>
            <a:t>No </a:t>
          </a:r>
          <a:r>
            <a:rPr lang="es-EC" b="1" dirty="0" smtClean="0">
              <a:solidFill>
                <a:schemeClr val="tx1"/>
              </a:solidFill>
            </a:rPr>
            <a:t>experimental</a:t>
          </a:r>
          <a:endParaRPr lang="es-EC" dirty="0">
            <a:solidFill>
              <a:schemeClr val="tx1"/>
            </a:solidFill>
          </a:endParaRPr>
        </a:p>
      </dgm:t>
    </dgm:pt>
    <dgm:pt modelId="{4BFF11BC-44C9-42AF-968A-755371156946}" type="parTrans" cxnId="{37EB0E97-651F-4F5F-BD6D-CB7C089DBD41}">
      <dgm:prSet/>
      <dgm:spPr/>
      <dgm:t>
        <a:bodyPr/>
        <a:lstStyle/>
        <a:p>
          <a:endParaRPr lang="es-EC">
            <a:solidFill>
              <a:schemeClr val="tx1"/>
            </a:solidFill>
          </a:endParaRPr>
        </a:p>
      </dgm:t>
    </dgm:pt>
    <dgm:pt modelId="{F4F4C5B2-D6D9-4BE4-8203-15AC68812218}" type="sibTrans" cxnId="{37EB0E97-651F-4F5F-BD6D-CB7C089DBD41}">
      <dgm:prSet/>
      <dgm:spPr/>
      <dgm:t>
        <a:bodyPr/>
        <a:lstStyle/>
        <a:p>
          <a:endParaRPr lang="es-EC">
            <a:solidFill>
              <a:schemeClr val="tx1"/>
            </a:solidFill>
          </a:endParaRPr>
        </a:p>
      </dgm:t>
    </dgm:pt>
    <dgm:pt modelId="{A9052623-35E6-4A99-862E-575D47491B95}">
      <dgm:prSet phldrT="[Texto]"/>
      <dgm:spPr/>
      <dgm:t>
        <a:bodyPr/>
        <a:lstStyle/>
        <a:p>
          <a:r>
            <a:rPr lang="es-EC" b="1" smtClean="0">
              <a:solidFill>
                <a:schemeClr val="tx1"/>
              </a:solidFill>
            </a:rPr>
            <a:t>Correlacional</a:t>
          </a:r>
          <a:endParaRPr lang="es-EC" dirty="0">
            <a:solidFill>
              <a:schemeClr val="tx1"/>
            </a:solidFill>
          </a:endParaRPr>
        </a:p>
      </dgm:t>
    </dgm:pt>
    <dgm:pt modelId="{344B7CB0-06CE-4E26-AC25-5E534DFA8A67}" type="parTrans" cxnId="{7A036F60-C872-4D9B-B27C-7F7DE1A6B5AA}">
      <dgm:prSet/>
      <dgm:spPr/>
      <dgm:t>
        <a:bodyPr/>
        <a:lstStyle/>
        <a:p>
          <a:endParaRPr lang="es-EC">
            <a:solidFill>
              <a:schemeClr val="tx1"/>
            </a:solidFill>
          </a:endParaRPr>
        </a:p>
      </dgm:t>
    </dgm:pt>
    <dgm:pt modelId="{E4B950AB-BFAE-4AEA-A610-860A32AB9EB8}" type="sibTrans" cxnId="{7A036F60-C872-4D9B-B27C-7F7DE1A6B5AA}">
      <dgm:prSet/>
      <dgm:spPr/>
      <dgm:t>
        <a:bodyPr/>
        <a:lstStyle/>
        <a:p>
          <a:endParaRPr lang="es-EC">
            <a:solidFill>
              <a:schemeClr val="tx1"/>
            </a:solidFill>
          </a:endParaRPr>
        </a:p>
      </dgm:t>
    </dgm:pt>
    <dgm:pt modelId="{2503C3E6-6186-4DFE-B8DF-822B16896768}" type="pres">
      <dgm:prSet presAssocID="{39D04B94-9FF0-47DA-A28D-2BF3294E30D3}" presName="linear" presStyleCnt="0">
        <dgm:presLayoutVars>
          <dgm:dir/>
          <dgm:animLvl val="lvl"/>
          <dgm:resizeHandles val="exact"/>
        </dgm:presLayoutVars>
      </dgm:prSet>
      <dgm:spPr/>
      <dgm:t>
        <a:bodyPr/>
        <a:lstStyle/>
        <a:p>
          <a:endParaRPr lang="es-EC"/>
        </a:p>
      </dgm:t>
    </dgm:pt>
    <dgm:pt modelId="{8CE31543-6B6D-4C69-9968-EB66D126894D}" type="pres">
      <dgm:prSet presAssocID="{8134AEE5-D73B-4E8E-A9D3-6B777C157912}" presName="parentLin" presStyleCnt="0"/>
      <dgm:spPr/>
    </dgm:pt>
    <dgm:pt modelId="{1212A38A-7C2E-4894-A2E4-D0A20FEC3951}" type="pres">
      <dgm:prSet presAssocID="{8134AEE5-D73B-4E8E-A9D3-6B777C157912}" presName="parentLeftMargin" presStyleLbl="node1" presStyleIdx="0" presStyleCnt="5"/>
      <dgm:spPr/>
      <dgm:t>
        <a:bodyPr/>
        <a:lstStyle/>
        <a:p>
          <a:endParaRPr lang="es-EC"/>
        </a:p>
      </dgm:t>
    </dgm:pt>
    <dgm:pt modelId="{CADBA3BE-A097-4A57-A2CE-D490B2FFAC47}" type="pres">
      <dgm:prSet presAssocID="{8134AEE5-D73B-4E8E-A9D3-6B777C157912}" presName="parentText" presStyleLbl="node1" presStyleIdx="0" presStyleCnt="5">
        <dgm:presLayoutVars>
          <dgm:chMax val="0"/>
          <dgm:bulletEnabled val="1"/>
        </dgm:presLayoutVars>
      </dgm:prSet>
      <dgm:spPr/>
      <dgm:t>
        <a:bodyPr/>
        <a:lstStyle/>
        <a:p>
          <a:endParaRPr lang="es-EC"/>
        </a:p>
      </dgm:t>
    </dgm:pt>
    <dgm:pt modelId="{A6EA71B6-5315-46CC-AA20-FAF4312CFB87}" type="pres">
      <dgm:prSet presAssocID="{8134AEE5-D73B-4E8E-A9D3-6B777C157912}" presName="negativeSpace" presStyleCnt="0"/>
      <dgm:spPr/>
    </dgm:pt>
    <dgm:pt modelId="{CC488A62-4F63-46F9-BB6E-7F084E7B450A}" type="pres">
      <dgm:prSet presAssocID="{8134AEE5-D73B-4E8E-A9D3-6B777C157912}" presName="childText" presStyleLbl="conFgAcc1" presStyleIdx="0" presStyleCnt="5">
        <dgm:presLayoutVars>
          <dgm:bulletEnabled val="1"/>
        </dgm:presLayoutVars>
      </dgm:prSet>
      <dgm:spPr/>
      <dgm:t>
        <a:bodyPr/>
        <a:lstStyle/>
        <a:p>
          <a:endParaRPr lang="es-EC"/>
        </a:p>
      </dgm:t>
    </dgm:pt>
    <dgm:pt modelId="{013833F4-99A4-4A1C-9115-D85C57619311}" type="pres">
      <dgm:prSet presAssocID="{3A8EFAEC-DE22-4B74-843C-3D727DEDA48B}" presName="spaceBetweenRectangles" presStyleCnt="0"/>
      <dgm:spPr/>
    </dgm:pt>
    <dgm:pt modelId="{D16FECFC-AA5A-4A41-8F4A-E077E24FDF61}" type="pres">
      <dgm:prSet presAssocID="{903E1DB7-9455-4616-A54B-EF491955096E}" presName="parentLin" presStyleCnt="0"/>
      <dgm:spPr/>
    </dgm:pt>
    <dgm:pt modelId="{3BC8D540-B26A-4A2B-B078-5B48D6670F71}" type="pres">
      <dgm:prSet presAssocID="{903E1DB7-9455-4616-A54B-EF491955096E}" presName="parentLeftMargin" presStyleLbl="node1" presStyleIdx="0" presStyleCnt="5"/>
      <dgm:spPr/>
      <dgm:t>
        <a:bodyPr/>
        <a:lstStyle/>
        <a:p>
          <a:endParaRPr lang="es-EC"/>
        </a:p>
      </dgm:t>
    </dgm:pt>
    <dgm:pt modelId="{89D6FD6F-C951-4557-BE59-35538894082E}" type="pres">
      <dgm:prSet presAssocID="{903E1DB7-9455-4616-A54B-EF491955096E}" presName="parentText" presStyleLbl="node1" presStyleIdx="1" presStyleCnt="5" custLinFactNeighborX="-2178" custLinFactNeighborY="8584">
        <dgm:presLayoutVars>
          <dgm:chMax val="0"/>
          <dgm:bulletEnabled val="1"/>
        </dgm:presLayoutVars>
      </dgm:prSet>
      <dgm:spPr/>
      <dgm:t>
        <a:bodyPr/>
        <a:lstStyle/>
        <a:p>
          <a:endParaRPr lang="es-EC"/>
        </a:p>
      </dgm:t>
    </dgm:pt>
    <dgm:pt modelId="{350A272E-ED75-4A0E-A844-28AF84801AC3}" type="pres">
      <dgm:prSet presAssocID="{903E1DB7-9455-4616-A54B-EF491955096E}" presName="negativeSpace" presStyleCnt="0"/>
      <dgm:spPr/>
    </dgm:pt>
    <dgm:pt modelId="{1E4CA2BE-FB35-430D-8CB2-CEE2152C885B}" type="pres">
      <dgm:prSet presAssocID="{903E1DB7-9455-4616-A54B-EF491955096E}" presName="childText" presStyleLbl="conFgAcc1" presStyleIdx="1" presStyleCnt="5">
        <dgm:presLayoutVars>
          <dgm:bulletEnabled val="1"/>
        </dgm:presLayoutVars>
      </dgm:prSet>
      <dgm:spPr/>
      <dgm:t>
        <a:bodyPr/>
        <a:lstStyle/>
        <a:p>
          <a:endParaRPr lang="es-EC"/>
        </a:p>
      </dgm:t>
    </dgm:pt>
    <dgm:pt modelId="{174EFCEE-4D87-4DAE-BC81-ED439ADF3166}" type="pres">
      <dgm:prSet presAssocID="{28CDB340-9933-4791-81CD-77CC817AC156}" presName="spaceBetweenRectangles" presStyleCnt="0"/>
      <dgm:spPr/>
    </dgm:pt>
    <dgm:pt modelId="{01879BBA-E2DC-48BA-AD2B-B54DED3FF20C}" type="pres">
      <dgm:prSet presAssocID="{7BD3BB84-6D58-4B83-ACA9-0CFEE6D3328F}" presName="parentLin" presStyleCnt="0"/>
      <dgm:spPr/>
    </dgm:pt>
    <dgm:pt modelId="{3A58FF7A-E45F-427F-B2D3-DDC63A187F20}" type="pres">
      <dgm:prSet presAssocID="{7BD3BB84-6D58-4B83-ACA9-0CFEE6D3328F}" presName="parentLeftMargin" presStyleLbl="node1" presStyleIdx="1" presStyleCnt="5"/>
      <dgm:spPr/>
      <dgm:t>
        <a:bodyPr/>
        <a:lstStyle/>
        <a:p>
          <a:endParaRPr lang="es-EC"/>
        </a:p>
      </dgm:t>
    </dgm:pt>
    <dgm:pt modelId="{5F03FD50-A4DB-4476-AD11-743C9DE7B30F}" type="pres">
      <dgm:prSet presAssocID="{7BD3BB84-6D58-4B83-ACA9-0CFEE6D3328F}" presName="parentText" presStyleLbl="node1" presStyleIdx="2" presStyleCnt="5">
        <dgm:presLayoutVars>
          <dgm:chMax val="0"/>
          <dgm:bulletEnabled val="1"/>
        </dgm:presLayoutVars>
      </dgm:prSet>
      <dgm:spPr/>
      <dgm:t>
        <a:bodyPr/>
        <a:lstStyle/>
        <a:p>
          <a:endParaRPr lang="es-EC"/>
        </a:p>
      </dgm:t>
    </dgm:pt>
    <dgm:pt modelId="{506DDB46-D1C0-410E-B3D6-DF697DA5CC20}" type="pres">
      <dgm:prSet presAssocID="{7BD3BB84-6D58-4B83-ACA9-0CFEE6D3328F}" presName="negativeSpace" presStyleCnt="0"/>
      <dgm:spPr/>
    </dgm:pt>
    <dgm:pt modelId="{7365E0B2-09D9-4898-AACA-C0FAD3E190AC}" type="pres">
      <dgm:prSet presAssocID="{7BD3BB84-6D58-4B83-ACA9-0CFEE6D3328F}" presName="childText" presStyleLbl="conFgAcc1" presStyleIdx="2" presStyleCnt="5">
        <dgm:presLayoutVars>
          <dgm:bulletEnabled val="1"/>
        </dgm:presLayoutVars>
      </dgm:prSet>
      <dgm:spPr/>
      <dgm:t>
        <a:bodyPr/>
        <a:lstStyle/>
        <a:p>
          <a:endParaRPr lang="es-EC"/>
        </a:p>
      </dgm:t>
    </dgm:pt>
    <dgm:pt modelId="{F938E360-203E-412C-AFD9-FC813638D0D7}" type="pres">
      <dgm:prSet presAssocID="{EA0F171A-25F2-4180-8841-56FE7FAB6AB7}" presName="spaceBetweenRectangles" presStyleCnt="0"/>
      <dgm:spPr/>
    </dgm:pt>
    <dgm:pt modelId="{A312789A-AE4B-4DF7-9FF3-DFC9F1216D3D}" type="pres">
      <dgm:prSet presAssocID="{42F5924A-928A-49CC-9E86-3B8402D96281}" presName="parentLin" presStyleCnt="0"/>
      <dgm:spPr/>
    </dgm:pt>
    <dgm:pt modelId="{133D0973-08E9-40C7-88A0-9815BF1A41CC}" type="pres">
      <dgm:prSet presAssocID="{42F5924A-928A-49CC-9E86-3B8402D96281}" presName="parentLeftMargin" presStyleLbl="node1" presStyleIdx="2" presStyleCnt="5"/>
      <dgm:spPr/>
      <dgm:t>
        <a:bodyPr/>
        <a:lstStyle/>
        <a:p>
          <a:endParaRPr lang="es-EC"/>
        </a:p>
      </dgm:t>
    </dgm:pt>
    <dgm:pt modelId="{E8C48CFD-5DAA-47AE-8795-FCFD6F8DF848}" type="pres">
      <dgm:prSet presAssocID="{42F5924A-928A-49CC-9E86-3B8402D96281}" presName="parentText" presStyleLbl="node1" presStyleIdx="3" presStyleCnt="5">
        <dgm:presLayoutVars>
          <dgm:chMax val="0"/>
          <dgm:bulletEnabled val="1"/>
        </dgm:presLayoutVars>
      </dgm:prSet>
      <dgm:spPr/>
      <dgm:t>
        <a:bodyPr/>
        <a:lstStyle/>
        <a:p>
          <a:endParaRPr lang="es-EC"/>
        </a:p>
      </dgm:t>
    </dgm:pt>
    <dgm:pt modelId="{88E5B961-9BC3-443A-BD8D-2BDAD705A984}" type="pres">
      <dgm:prSet presAssocID="{42F5924A-928A-49CC-9E86-3B8402D96281}" presName="negativeSpace" presStyleCnt="0"/>
      <dgm:spPr/>
    </dgm:pt>
    <dgm:pt modelId="{7B43BD2A-5BF9-4CB0-B894-0CE5DC513CB0}" type="pres">
      <dgm:prSet presAssocID="{42F5924A-928A-49CC-9E86-3B8402D96281}" presName="childText" presStyleLbl="conFgAcc1" presStyleIdx="3" presStyleCnt="5" custLinFactNeighborY="0">
        <dgm:presLayoutVars>
          <dgm:bulletEnabled val="1"/>
        </dgm:presLayoutVars>
      </dgm:prSet>
      <dgm:spPr/>
      <dgm:t>
        <a:bodyPr/>
        <a:lstStyle/>
        <a:p>
          <a:endParaRPr lang="es-EC"/>
        </a:p>
      </dgm:t>
    </dgm:pt>
    <dgm:pt modelId="{F4A41694-709F-468E-9495-5C22177A06FC}" type="pres">
      <dgm:prSet presAssocID="{5D1D94C6-3250-4359-917F-9E05EA3D2189}" presName="spaceBetweenRectangles" presStyleCnt="0"/>
      <dgm:spPr/>
    </dgm:pt>
    <dgm:pt modelId="{0EE9EECD-B248-4D18-B4E3-29BC1B35B7CE}" type="pres">
      <dgm:prSet presAssocID="{4338B03F-1634-40B0-9730-9229A6E3A122}" presName="parentLin" presStyleCnt="0"/>
      <dgm:spPr/>
    </dgm:pt>
    <dgm:pt modelId="{DF377ECB-7744-4688-B722-9C99A683FECF}" type="pres">
      <dgm:prSet presAssocID="{4338B03F-1634-40B0-9730-9229A6E3A122}" presName="parentLeftMargin" presStyleLbl="node1" presStyleIdx="3" presStyleCnt="5"/>
      <dgm:spPr/>
      <dgm:t>
        <a:bodyPr/>
        <a:lstStyle/>
        <a:p>
          <a:endParaRPr lang="es-EC"/>
        </a:p>
      </dgm:t>
    </dgm:pt>
    <dgm:pt modelId="{99A80878-1C05-4DD9-A0E4-4C4B09919F39}" type="pres">
      <dgm:prSet presAssocID="{4338B03F-1634-40B0-9730-9229A6E3A122}" presName="parentText" presStyleLbl="node1" presStyleIdx="4" presStyleCnt="5">
        <dgm:presLayoutVars>
          <dgm:chMax val="0"/>
          <dgm:bulletEnabled val="1"/>
        </dgm:presLayoutVars>
      </dgm:prSet>
      <dgm:spPr/>
      <dgm:t>
        <a:bodyPr/>
        <a:lstStyle/>
        <a:p>
          <a:endParaRPr lang="es-EC"/>
        </a:p>
      </dgm:t>
    </dgm:pt>
    <dgm:pt modelId="{718F45F0-3A5E-4263-8F7C-909FA2D70F04}" type="pres">
      <dgm:prSet presAssocID="{4338B03F-1634-40B0-9730-9229A6E3A122}" presName="negativeSpace" presStyleCnt="0"/>
      <dgm:spPr/>
    </dgm:pt>
    <dgm:pt modelId="{4E21C569-1D7C-4639-8E32-6072BDB3F242}" type="pres">
      <dgm:prSet presAssocID="{4338B03F-1634-40B0-9730-9229A6E3A122}" presName="childText" presStyleLbl="conFgAcc1" presStyleIdx="4" presStyleCnt="5">
        <dgm:presLayoutVars>
          <dgm:bulletEnabled val="1"/>
        </dgm:presLayoutVars>
      </dgm:prSet>
      <dgm:spPr/>
      <dgm:t>
        <a:bodyPr/>
        <a:lstStyle/>
        <a:p>
          <a:endParaRPr lang="es-EC"/>
        </a:p>
      </dgm:t>
    </dgm:pt>
  </dgm:ptLst>
  <dgm:cxnLst>
    <dgm:cxn modelId="{49C31212-F99E-47F4-9271-2F28EB8AE5CD}" type="presOf" srcId="{7BD3BB84-6D58-4B83-ACA9-0CFEE6D3328F}" destId="{5F03FD50-A4DB-4476-AD11-743C9DE7B30F}" srcOrd="1" destOrd="0" presId="urn:microsoft.com/office/officeart/2005/8/layout/list1"/>
    <dgm:cxn modelId="{691F50F8-6F41-4696-867B-2A937C2901C7}" srcId="{39D04B94-9FF0-47DA-A28D-2BF3294E30D3}" destId="{42F5924A-928A-49CC-9E86-3B8402D96281}" srcOrd="3" destOrd="0" parTransId="{F2A9F662-18BC-4345-B9F2-B2D879907050}" sibTransId="{5D1D94C6-3250-4359-917F-9E05EA3D2189}"/>
    <dgm:cxn modelId="{0ECE4A99-36B0-4E9A-9BBA-D66704A0EA2B}" type="presOf" srcId="{8134AEE5-D73B-4E8E-A9D3-6B777C157912}" destId="{1212A38A-7C2E-4894-A2E4-D0A20FEC3951}" srcOrd="0" destOrd="0" presId="urn:microsoft.com/office/officeart/2005/8/layout/list1"/>
    <dgm:cxn modelId="{2EA72C87-C880-4BF9-AEB3-92D1208E9EB8}" type="presOf" srcId="{42F5924A-928A-49CC-9E86-3B8402D96281}" destId="{E8C48CFD-5DAA-47AE-8795-FCFD6F8DF848}" srcOrd="1" destOrd="0" presId="urn:microsoft.com/office/officeart/2005/8/layout/list1"/>
    <dgm:cxn modelId="{26D6023F-BFF4-4231-8CE6-1FD62B56B636}" srcId="{903E1DB7-9455-4616-A54B-EF491955096E}" destId="{A82A6DAA-F78F-4B9A-9B94-6BCB7985E24B}" srcOrd="0" destOrd="0" parTransId="{247555C5-85F7-470E-AEF5-8A96890FE555}" sibTransId="{E9754F79-1C35-4040-A23F-9C84118287E2}"/>
    <dgm:cxn modelId="{C3FF8AFE-1E1F-42B5-BE54-B8B237BBA3B3}" type="presOf" srcId="{A82A6DAA-F78F-4B9A-9B94-6BCB7985E24B}" destId="{1E4CA2BE-FB35-430D-8CB2-CEE2152C885B}" srcOrd="0" destOrd="0" presId="urn:microsoft.com/office/officeart/2005/8/layout/list1"/>
    <dgm:cxn modelId="{77D39ACA-BD5A-4622-8855-3F7073B293A7}" type="presOf" srcId="{39D04B94-9FF0-47DA-A28D-2BF3294E30D3}" destId="{2503C3E6-6186-4DFE-B8DF-822B16896768}" srcOrd="0" destOrd="0" presId="urn:microsoft.com/office/officeart/2005/8/layout/list1"/>
    <dgm:cxn modelId="{97F01052-0AB3-4CA0-B786-E90B69625DD7}" type="presOf" srcId="{D1C17329-5996-4CF8-AF96-379BE447042A}" destId="{7365E0B2-09D9-4898-AACA-C0FAD3E190AC}" srcOrd="0" destOrd="0" presId="urn:microsoft.com/office/officeart/2005/8/layout/list1"/>
    <dgm:cxn modelId="{A37744D5-EBD7-408E-825C-64A9B6E510D7}" srcId="{39D04B94-9FF0-47DA-A28D-2BF3294E30D3}" destId="{8134AEE5-D73B-4E8E-A9D3-6B777C157912}" srcOrd="0" destOrd="0" parTransId="{41051EFE-242E-4B4D-B6C6-915CF28E6FE0}" sibTransId="{3A8EFAEC-DE22-4B74-843C-3D727DEDA48B}"/>
    <dgm:cxn modelId="{7A036F60-C872-4D9B-B27C-7F7DE1A6B5AA}" srcId="{4338B03F-1634-40B0-9730-9229A6E3A122}" destId="{A9052623-35E6-4A99-862E-575D47491B95}" srcOrd="0" destOrd="0" parTransId="{344B7CB0-06CE-4E26-AC25-5E534DFA8A67}" sibTransId="{E4B950AB-BFAE-4AEA-A610-860A32AB9EB8}"/>
    <dgm:cxn modelId="{37EB0E97-651F-4F5F-BD6D-CB7C089DBD41}" srcId="{42F5924A-928A-49CC-9E86-3B8402D96281}" destId="{1C8DB22C-9BF0-4CBD-8DE6-D5B762B229F1}" srcOrd="0" destOrd="0" parTransId="{4BFF11BC-44C9-42AF-968A-755371156946}" sibTransId="{F4F4C5B2-D6D9-4BE4-8203-15AC68812218}"/>
    <dgm:cxn modelId="{45E629FF-0CE4-4B52-A273-A073D6BDE586}" type="presOf" srcId="{A9052623-35E6-4A99-862E-575D47491B95}" destId="{4E21C569-1D7C-4639-8E32-6072BDB3F242}" srcOrd="0" destOrd="0" presId="urn:microsoft.com/office/officeart/2005/8/layout/list1"/>
    <dgm:cxn modelId="{FEEA0A0A-08A2-4908-9F4A-243107AA1E3F}" srcId="{8134AEE5-D73B-4E8E-A9D3-6B777C157912}" destId="{E77B7251-2CB3-4BCB-B7CE-C08D69FBCA05}" srcOrd="0" destOrd="0" parTransId="{91E9FF0F-6B4F-41D2-B4A3-53882F823FAE}" sibTransId="{45A7BF1D-C728-47B1-BE6B-C7FFA014B0AF}"/>
    <dgm:cxn modelId="{3BDA74D1-85E3-4331-98F0-B649F2DD173D}" srcId="{39D04B94-9FF0-47DA-A28D-2BF3294E30D3}" destId="{903E1DB7-9455-4616-A54B-EF491955096E}" srcOrd="1" destOrd="0" parTransId="{BE2C93F8-45AD-4816-A044-27DC6772F37D}" sibTransId="{28CDB340-9933-4791-81CD-77CC817AC156}"/>
    <dgm:cxn modelId="{7B51C94D-8E72-4112-B263-0FE86FBE6804}" type="presOf" srcId="{42F5924A-928A-49CC-9E86-3B8402D96281}" destId="{133D0973-08E9-40C7-88A0-9815BF1A41CC}" srcOrd="0" destOrd="0" presId="urn:microsoft.com/office/officeart/2005/8/layout/list1"/>
    <dgm:cxn modelId="{5484B96C-4306-472A-BB8B-66891E063BF8}" type="presOf" srcId="{903E1DB7-9455-4616-A54B-EF491955096E}" destId="{3BC8D540-B26A-4A2B-B078-5B48D6670F71}" srcOrd="0" destOrd="0" presId="urn:microsoft.com/office/officeart/2005/8/layout/list1"/>
    <dgm:cxn modelId="{30C2AFAF-86FC-4718-A975-6DDD5A354283}" type="presOf" srcId="{8134AEE5-D73B-4E8E-A9D3-6B777C157912}" destId="{CADBA3BE-A097-4A57-A2CE-D490B2FFAC47}" srcOrd="1" destOrd="0" presId="urn:microsoft.com/office/officeart/2005/8/layout/list1"/>
    <dgm:cxn modelId="{941C4500-65A0-4B0E-A9F0-E07DD2DF0129}" srcId="{39D04B94-9FF0-47DA-A28D-2BF3294E30D3}" destId="{7BD3BB84-6D58-4B83-ACA9-0CFEE6D3328F}" srcOrd="2" destOrd="0" parTransId="{FDAC5582-98FC-43D4-BE12-2F5CF543C771}" sibTransId="{EA0F171A-25F2-4180-8841-56FE7FAB6AB7}"/>
    <dgm:cxn modelId="{B6CD20E1-3C58-44A3-B607-34972620FA5C}" type="presOf" srcId="{E77B7251-2CB3-4BCB-B7CE-C08D69FBCA05}" destId="{CC488A62-4F63-46F9-BB6E-7F084E7B450A}" srcOrd="0" destOrd="0" presId="urn:microsoft.com/office/officeart/2005/8/layout/list1"/>
    <dgm:cxn modelId="{4028669A-79A6-411B-9F2C-6EF4B183AC64}" type="presOf" srcId="{4338B03F-1634-40B0-9730-9229A6E3A122}" destId="{99A80878-1C05-4DD9-A0E4-4C4B09919F39}" srcOrd="1" destOrd="0" presId="urn:microsoft.com/office/officeart/2005/8/layout/list1"/>
    <dgm:cxn modelId="{A40578DB-6D72-499D-AA7C-11705F2EC85B}" type="presOf" srcId="{4338B03F-1634-40B0-9730-9229A6E3A122}" destId="{DF377ECB-7744-4688-B722-9C99A683FECF}" srcOrd="0" destOrd="0" presId="urn:microsoft.com/office/officeart/2005/8/layout/list1"/>
    <dgm:cxn modelId="{6AFED955-46FA-469D-8892-63D3184620B6}" type="presOf" srcId="{1C8DB22C-9BF0-4CBD-8DE6-D5B762B229F1}" destId="{7B43BD2A-5BF9-4CB0-B894-0CE5DC513CB0}" srcOrd="0" destOrd="0" presId="urn:microsoft.com/office/officeart/2005/8/layout/list1"/>
    <dgm:cxn modelId="{0779129D-CD66-47CA-873F-BCA52A628CCD}" srcId="{7BD3BB84-6D58-4B83-ACA9-0CFEE6D3328F}" destId="{D1C17329-5996-4CF8-AF96-379BE447042A}" srcOrd="0" destOrd="0" parTransId="{BED2344F-27AA-4CDA-B796-B0FD76B4ABC6}" sibTransId="{306EBE94-94DA-4DE9-A11B-E027C2B9FF0C}"/>
    <dgm:cxn modelId="{B6F23B5E-8DE3-4D22-9622-B0EAC696BE8D}" type="presOf" srcId="{903E1DB7-9455-4616-A54B-EF491955096E}" destId="{89D6FD6F-C951-4557-BE59-35538894082E}" srcOrd="1" destOrd="0" presId="urn:microsoft.com/office/officeart/2005/8/layout/list1"/>
    <dgm:cxn modelId="{1E991206-10B7-4E8D-B7C6-6CD0773B4938}" type="presOf" srcId="{7BD3BB84-6D58-4B83-ACA9-0CFEE6D3328F}" destId="{3A58FF7A-E45F-427F-B2D3-DDC63A187F20}" srcOrd="0" destOrd="0" presId="urn:microsoft.com/office/officeart/2005/8/layout/list1"/>
    <dgm:cxn modelId="{A99DF118-70E2-4D8B-882D-7D6EC393CEB6}" srcId="{39D04B94-9FF0-47DA-A28D-2BF3294E30D3}" destId="{4338B03F-1634-40B0-9730-9229A6E3A122}" srcOrd="4" destOrd="0" parTransId="{39059C77-8569-4DFF-9612-40621BB01539}" sibTransId="{8E4D78F9-915F-4EA1-B5E6-454BB52D8C0D}"/>
    <dgm:cxn modelId="{4EC22CA5-6213-4E16-B730-B3CE42EF5F95}" type="presParOf" srcId="{2503C3E6-6186-4DFE-B8DF-822B16896768}" destId="{8CE31543-6B6D-4C69-9968-EB66D126894D}" srcOrd="0" destOrd="0" presId="urn:microsoft.com/office/officeart/2005/8/layout/list1"/>
    <dgm:cxn modelId="{8F0DB6FE-F45B-4849-88C4-0EBBCDB990F5}" type="presParOf" srcId="{8CE31543-6B6D-4C69-9968-EB66D126894D}" destId="{1212A38A-7C2E-4894-A2E4-D0A20FEC3951}" srcOrd="0" destOrd="0" presId="urn:microsoft.com/office/officeart/2005/8/layout/list1"/>
    <dgm:cxn modelId="{75B30DF1-749C-4D90-9CA5-7CD0F0E9FAAB}" type="presParOf" srcId="{8CE31543-6B6D-4C69-9968-EB66D126894D}" destId="{CADBA3BE-A097-4A57-A2CE-D490B2FFAC47}" srcOrd="1" destOrd="0" presId="urn:microsoft.com/office/officeart/2005/8/layout/list1"/>
    <dgm:cxn modelId="{B9AF6EC0-E260-478B-BA0F-B5EFBE1679E5}" type="presParOf" srcId="{2503C3E6-6186-4DFE-B8DF-822B16896768}" destId="{A6EA71B6-5315-46CC-AA20-FAF4312CFB87}" srcOrd="1" destOrd="0" presId="urn:microsoft.com/office/officeart/2005/8/layout/list1"/>
    <dgm:cxn modelId="{5EFDEAC9-9870-45B0-85E8-B3414D2C0D49}" type="presParOf" srcId="{2503C3E6-6186-4DFE-B8DF-822B16896768}" destId="{CC488A62-4F63-46F9-BB6E-7F084E7B450A}" srcOrd="2" destOrd="0" presId="urn:microsoft.com/office/officeart/2005/8/layout/list1"/>
    <dgm:cxn modelId="{FD0BAC43-AB01-485A-BAD4-C923B70739B1}" type="presParOf" srcId="{2503C3E6-6186-4DFE-B8DF-822B16896768}" destId="{013833F4-99A4-4A1C-9115-D85C57619311}" srcOrd="3" destOrd="0" presId="urn:microsoft.com/office/officeart/2005/8/layout/list1"/>
    <dgm:cxn modelId="{0E3FC232-46FF-49EE-BF29-041C1391E4E3}" type="presParOf" srcId="{2503C3E6-6186-4DFE-B8DF-822B16896768}" destId="{D16FECFC-AA5A-4A41-8F4A-E077E24FDF61}" srcOrd="4" destOrd="0" presId="urn:microsoft.com/office/officeart/2005/8/layout/list1"/>
    <dgm:cxn modelId="{876E046C-02D0-4D92-8EC8-247659257128}" type="presParOf" srcId="{D16FECFC-AA5A-4A41-8F4A-E077E24FDF61}" destId="{3BC8D540-B26A-4A2B-B078-5B48D6670F71}" srcOrd="0" destOrd="0" presId="urn:microsoft.com/office/officeart/2005/8/layout/list1"/>
    <dgm:cxn modelId="{6798A835-E48F-4AA3-8CDB-AD8A54444A65}" type="presParOf" srcId="{D16FECFC-AA5A-4A41-8F4A-E077E24FDF61}" destId="{89D6FD6F-C951-4557-BE59-35538894082E}" srcOrd="1" destOrd="0" presId="urn:microsoft.com/office/officeart/2005/8/layout/list1"/>
    <dgm:cxn modelId="{A32EF78D-E564-4D40-A6AA-3A56F3AE81EA}" type="presParOf" srcId="{2503C3E6-6186-4DFE-B8DF-822B16896768}" destId="{350A272E-ED75-4A0E-A844-28AF84801AC3}" srcOrd="5" destOrd="0" presId="urn:microsoft.com/office/officeart/2005/8/layout/list1"/>
    <dgm:cxn modelId="{A769F233-F7AE-4160-AA80-AC77D6AD6B48}" type="presParOf" srcId="{2503C3E6-6186-4DFE-B8DF-822B16896768}" destId="{1E4CA2BE-FB35-430D-8CB2-CEE2152C885B}" srcOrd="6" destOrd="0" presId="urn:microsoft.com/office/officeart/2005/8/layout/list1"/>
    <dgm:cxn modelId="{E853524F-9351-4F27-A6B5-8AB24612163C}" type="presParOf" srcId="{2503C3E6-6186-4DFE-B8DF-822B16896768}" destId="{174EFCEE-4D87-4DAE-BC81-ED439ADF3166}" srcOrd="7" destOrd="0" presId="urn:microsoft.com/office/officeart/2005/8/layout/list1"/>
    <dgm:cxn modelId="{3133B65D-4C8E-481D-8524-C0F32A49D596}" type="presParOf" srcId="{2503C3E6-6186-4DFE-B8DF-822B16896768}" destId="{01879BBA-E2DC-48BA-AD2B-B54DED3FF20C}" srcOrd="8" destOrd="0" presId="urn:microsoft.com/office/officeart/2005/8/layout/list1"/>
    <dgm:cxn modelId="{687DF368-42A2-43E2-A618-8BC4AEEE0DDD}" type="presParOf" srcId="{01879BBA-E2DC-48BA-AD2B-B54DED3FF20C}" destId="{3A58FF7A-E45F-427F-B2D3-DDC63A187F20}" srcOrd="0" destOrd="0" presId="urn:microsoft.com/office/officeart/2005/8/layout/list1"/>
    <dgm:cxn modelId="{0A29B004-91E0-4770-9C38-40A80DB05E4D}" type="presParOf" srcId="{01879BBA-E2DC-48BA-AD2B-B54DED3FF20C}" destId="{5F03FD50-A4DB-4476-AD11-743C9DE7B30F}" srcOrd="1" destOrd="0" presId="urn:microsoft.com/office/officeart/2005/8/layout/list1"/>
    <dgm:cxn modelId="{C03AFC75-3EB0-455F-98EE-4D269E94AD9C}" type="presParOf" srcId="{2503C3E6-6186-4DFE-B8DF-822B16896768}" destId="{506DDB46-D1C0-410E-B3D6-DF697DA5CC20}" srcOrd="9" destOrd="0" presId="urn:microsoft.com/office/officeart/2005/8/layout/list1"/>
    <dgm:cxn modelId="{AFFC58FD-F948-48A8-8F26-44DE681346E5}" type="presParOf" srcId="{2503C3E6-6186-4DFE-B8DF-822B16896768}" destId="{7365E0B2-09D9-4898-AACA-C0FAD3E190AC}" srcOrd="10" destOrd="0" presId="urn:microsoft.com/office/officeart/2005/8/layout/list1"/>
    <dgm:cxn modelId="{853C582C-CBBA-4610-88A9-331E2671E987}" type="presParOf" srcId="{2503C3E6-6186-4DFE-B8DF-822B16896768}" destId="{F938E360-203E-412C-AFD9-FC813638D0D7}" srcOrd="11" destOrd="0" presId="urn:microsoft.com/office/officeart/2005/8/layout/list1"/>
    <dgm:cxn modelId="{EC436689-97E0-4EB6-9C21-F89710FEA6B2}" type="presParOf" srcId="{2503C3E6-6186-4DFE-B8DF-822B16896768}" destId="{A312789A-AE4B-4DF7-9FF3-DFC9F1216D3D}" srcOrd="12" destOrd="0" presId="urn:microsoft.com/office/officeart/2005/8/layout/list1"/>
    <dgm:cxn modelId="{1D2A99A9-4304-4525-BD66-FA0B4FA86E59}" type="presParOf" srcId="{A312789A-AE4B-4DF7-9FF3-DFC9F1216D3D}" destId="{133D0973-08E9-40C7-88A0-9815BF1A41CC}" srcOrd="0" destOrd="0" presId="urn:microsoft.com/office/officeart/2005/8/layout/list1"/>
    <dgm:cxn modelId="{C29B530B-D636-4F88-B84B-FBB57A71F5CC}" type="presParOf" srcId="{A312789A-AE4B-4DF7-9FF3-DFC9F1216D3D}" destId="{E8C48CFD-5DAA-47AE-8795-FCFD6F8DF848}" srcOrd="1" destOrd="0" presId="urn:microsoft.com/office/officeart/2005/8/layout/list1"/>
    <dgm:cxn modelId="{E559CC50-2FA7-41DA-90A2-67A414787AF6}" type="presParOf" srcId="{2503C3E6-6186-4DFE-B8DF-822B16896768}" destId="{88E5B961-9BC3-443A-BD8D-2BDAD705A984}" srcOrd="13" destOrd="0" presId="urn:microsoft.com/office/officeart/2005/8/layout/list1"/>
    <dgm:cxn modelId="{1369099D-CD4F-4D57-973D-DA32744DCCC0}" type="presParOf" srcId="{2503C3E6-6186-4DFE-B8DF-822B16896768}" destId="{7B43BD2A-5BF9-4CB0-B894-0CE5DC513CB0}" srcOrd="14" destOrd="0" presId="urn:microsoft.com/office/officeart/2005/8/layout/list1"/>
    <dgm:cxn modelId="{31C63BC1-0E05-499E-BF88-A4AD885E9899}" type="presParOf" srcId="{2503C3E6-6186-4DFE-B8DF-822B16896768}" destId="{F4A41694-709F-468E-9495-5C22177A06FC}" srcOrd="15" destOrd="0" presId="urn:microsoft.com/office/officeart/2005/8/layout/list1"/>
    <dgm:cxn modelId="{2FC1D503-9639-4B0F-AD08-32D59C11D398}" type="presParOf" srcId="{2503C3E6-6186-4DFE-B8DF-822B16896768}" destId="{0EE9EECD-B248-4D18-B4E3-29BC1B35B7CE}" srcOrd="16" destOrd="0" presId="urn:microsoft.com/office/officeart/2005/8/layout/list1"/>
    <dgm:cxn modelId="{2CE6F188-498C-4521-8B91-CA0C6D0C3F9E}" type="presParOf" srcId="{0EE9EECD-B248-4D18-B4E3-29BC1B35B7CE}" destId="{DF377ECB-7744-4688-B722-9C99A683FECF}" srcOrd="0" destOrd="0" presId="urn:microsoft.com/office/officeart/2005/8/layout/list1"/>
    <dgm:cxn modelId="{E08AA10C-1ECA-44E2-9125-61148FC36D44}" type="presParOf" srcId="{0EE9EECD-B248-4D18-B4E3-29BC1B35B7CE}" destId="{99A80878-1C05-4DD9-A0E4-4C4B09919F39}" srcOrd="1" destOrd="0" presId="urn:microsoft.com/office/officeart/2005/8/layout/list1"/>
    <dgm:cxn modelId="{0F67DD3F-9200-4A64-85E2-DD0230F26873}" type="presParOf" srcId="{2503C3E6-6186-4DFE-B8DF-822B16896768}" destId="{718F45F0-3A5E-4263-8F7C-909FA2D70F04}" srcOrd="17" destOrd="0" presId="urn:microsoft.com/office/officeart/2005/8/layout/list1"/>
    <dgm:cxn modelId="{4CF3216F-7404-4F2B-AEB2-CA5C01620B81}" type="presParOf" srcId="{2503C3E6-6186-4DFE-B8DF-822B16896768}" destId="{4E21C569-1D7C-4639-8E32-6072BDB3F242}"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F46E59-5293-4848-A7A2-E0B225BC9E2D}">
      <dsp:nvSpPr>
        <dsp:cNvPr id="0" name=""/>
        <dsp:cNvSpPr/>
      </dsp:nvSpPr>
      <dsp:spPr>
        <a:xfrm>
          <a:off x="530598" y="1670"/>
          <a:ext cx="9347794" cy="536713"/>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lvl="0" algn="l" defTabSz="800100">
            <a:lnSpc>
              <a:spcPct val="90000"/>
            </a:lnSpc>
            <a:spcBef>
              <a:spcPct val="0"/>
            </a:spcBef>
            <a:spcAft>
              <a:spcPct val="35000"/>
            </a:spcAft>
          </a:pPr>
          <a:r>
            <a:rPr lang="es-EC" sz="1800" b="1" kern="1200" smtClean="0">
              <a:solidFill>
                <a:schemeClr val="tx1"/>
              </a:solidFill>
              <a:latin typeface="HELVETICA" panose="020B0604020202020204" pitchFamily="34" charset="0"/>
              <a:cs typeface="HELVETICA" panose="020B0604020202020204" pitchFamily="34" charset="0"/>
            </a:rPr>
            <a:t>  OBJETO DE ESTUDIO </a:t>
          </a:r>
          <a:endParaRPr lang="es-EC" sz="1800" b="1" kern="1200" dirty="0">
            <a:solidFill>
              <a:schemeClr val="tx1"/>
            </a:solidFill>
            <a:latin typeface="HELVETICA" panose="020B0604020202020204" pitchFamily="34" charset="0"/>
            <a:cs typeface="HELVETICA" panose="020B0604020202020204" pitchFamily="34" charset="0"/>
          </a:endParaRPr>
        </a:p>
      </dsp:txBody>
      <dsp:txXfrm>
        <a:off x="798955" y="1670"/>
        <a:ext cx="8811081" cy="536713"/>
      </dsp:txXfrm>
    </dsp:sp>
    <dsp:sp modelId="{F2D45842-E984-4285-A766-CB85BB638894}">
      <dsp:nvSpPr>
        <dsp:cNvPr id="0" name=""/>
        <dsp:cNvSpPr/>
      </dsp:nvSpPr>
      <dsp:spPr>
        <a:xfrm>
          <a:off x="530598" y="613524"/>
          <a:ext cx="9347794" cy="536713"/>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lvl="0" algn="l" defTabSz="800100">
            <a:lnSpc>
              <a:spcPct val="90000"/>
            </a:lnSpc>
            <a:spcBef>
              <a:spcPct val="0"/>
            </a:spcBef>
            <a:spcAft>
              <a:spcPct val="35000"/>
            </a:spcAft>
          </a:pPr>
          <a:r>
            <a:rPr lang="es-EC" sz="1800" b="1" kern="1200" smtClean="0">
              <a:solidFill>
                <a:schemeClr val="tx1"/>
              </a:solidFill>
              <a:latin typeface="HELVETICA" panose="020B0604020202020204" pitchFamily="34" charset="0"/>
              <a:cs typeface="HELVETICA" panose="020B0604020202020204" pitchFamily="34" charset="0"/>
            </a:rPr>
            <a:t>  PLANTEAMIENTO DEL PROBLEMA</a:t>
          </a:r>
          <a:endParaRPr lang="es-EC" sz="1800" b="1" kern="1200" dirty="0">
            <a:solidFill>
              <a:schemeClr val="tx1"/>
            </a:solidFill>
            <a:latin typeface="HELVETICA" panose="020B0604020202020204" pitchFamily="34" charset="0"/>
            <a:cs typeface="HELVETICA" panose="020B0604020202020204" pitchFamily="34" charset="0"/>
          </a:endParaRPr>
        </a:p>
      </dsp:txBody>
      <dsp:txXfrm>
        <a:off x="798955" y="613524"/>
        <a:ext cx="8811081" cy="536713"/>
      </dsp:txXfrm>
    </dsp:sp>
    <dsp:sp modelId="{0D0B1277-E97E-4F92-B7B0-BB4305638423}">
      <dsp:nvSpPr>
        <dsp:cNvPr id="0" name=""/>
        <dsp:cNvSpPr/>
      </dsp:nvSpPr>
      <dsp:spPr>
        <a:xfrm>
          <a:off x="530598" y="1225378"/>
          <a:ext cx="9347794" cy="536713"/>
        </a:xfrm>
        <a:prstGeom prst="chevr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lvl="0" algn="l" defTabSz="800100">
            <a:lnSpc>
              <a:spcPct val="90000"/>
            </a:lnSpc>
            <a:spcBef>
              <a:spcPct val="0"/>
            </a:spcBef>
            <a:spcAft>
              <a:spcPct val="35000"/>
            </a:spcAft>
          </a:pPr>
          <a:r>
            <a:rPr lang="es-EC" sz="1800" b="1" kern="1200" smtClean="0">
              <a:solidFill>
                <a:schemeClr val="tx1"/>
              </a:solidFill>
              <a:latin typeface="HELVETICA" panose="020B0604020202020204" pitchFamily="34" charset="0"/>
              <a:cs typeface="HELVETICA" panose="020B0604020202020204" pitchFamily="34" charset="0"/>
            </a:rPr>
            <a:t>  JUSTIFICACIÓN</a:t>
          </a:r>
          <a:endParaRPr lang="es-EC" sz="1800" b="1" kern="1200" dirty="0">
            <a:solidFill>
              <a:schemeClr val="tx1"/>
            </a:solidFill>
            <a:latin typeface="HELVETICA" panose="020B0604020202020204" pitchFamily="34" charset="0"/>
            <a:cs typeface="HELVETICA" panose="020B0604020202020204" pitchFamily="34" charset="0"/>
          </a:endParaRPr>
        </a:p>
      </dsp:txBody>
      <dsp:txXfrm>
        <a:off x="798955" y="1225378"/>
        <a:ext cx="8811081" cy="536713"/>
      </dsp:txXfrm>
    </dsp:sp>
    <dsp:sp modelId="{915B64AA-D52D-4E62-8FFD-B0FDD811C7F5}">
      <dsp:nvSpPr>
        <dsp:cNvPr id="0" name=""/>
        <dsp:cNvSpPr/>
      </dsp:nvSpPr>
      <dsp:spPr>
        <a:xfrm>
          <a:off x="530598" y="1837231"/>
          <a:ext cx="9347794" cy="536713"/>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lvl="0" algn="l" defTabSz="800100">
            <a:lnSpc>
              <a:spcPct val="90000"/>
            </a:lnSpc>
            <a:spcBef>
              <a:spcPct val="0"/>
            </a:spcBef>
            <a:spcAft>
              <a:spcPct val="35000"/>
            </a:spcAft>
          </a:pPr>
          <a:r>
            <a:rPr lang="es-EC" sz="1800" b="1" kern="1200" smtClean="0">
              <a:solidFill>
                <a:schemeClr val="tx1"/>
              </a:solidFill>
              <a:latin typeface="HELVETICA" panose="020B0604020202020204" pitchFamily="34" charset="0"/>
              <a:cs typeface="HELVETICA" panose="020B0604020202020204" pitchFamily="34" charset="0"/>
            </a:rPr>
            <a:t>  OBJETIVOS</a:t>
          </a:r>
          <a:endParaRPr lang="es-EC" sz="1800" b="1" kern="1200" dirty="0">
            <a:solidFill>
              <a:schemeClr val="tx1"/>
            </a:solidFill>
            <a:latin typeface="HELVETICA" panose="020B0604020202020204" pitchFamily="34" charset="0"/>
            <a:cs typeface="HELVETICA" panose="020B0604020202020204" pitchFamily="34" charset="0"/>
          </a:endParaRPr>
        </a:p>
      </dsp:txBody>
      <dsp:txXfrm>
        <a:off x="798955" y="1837231"/>
        <a:ext cx="8811081" cy="536713"/>
      </dsp:txXfrm>
    </dsp:sp>
    <dsp:sp modelId="{3E7F11DB-6F9D-4E10-BF17-48D68DEB38EF}">
      <dsp:nvSpPr>
        <dsp:cNvPr id="0" name=""/>
        <dsp:cNvSpPr/>
      </dsp:nvSpPr>
      <dsp:spPr>
        <a:xfrm>
          <a:off x="530598" y="2449085"/>
          <a:ext cx="9347794" cy="536713"/>
        </a:xfrm>
        <a:prstGeom prst="chevron">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lvl="0" algn="l" defTabSz="800100">
            <a:lnSpc>
              <a:spcPct val="90000"/>
            </a:lnSpc>
            <a:spcBef>
              <a:spcPct val="0"/>
            </a:spcBef>
            <a:spcAft>
              <a:spcPct val="35000"/>
            </a:spcAft>
          </a:pPr>
          <a:r>
            <a:rPr lang="es-EC" sz="1800" b="1" kern="1200" smtClean="0">
              <a:solidFill>
                <a:schemeClr val="tx1"/>
              </a:solidFill>
              <a:latin typeface="HELVETICA" panose="020B0604020202020204" pitchFamily="34" charset="0"/>
              <a:cs typeface="HELVETICA" panose="020B0604020202020204" pitchFamily="34" charset="0"/>
            </a:rPr>
            <a:t>  MARCO TEÓRICO</a:t>
          </a:r>
          <a:endParaRPr lang="es-EC" sz="1800" b="1" kern="1200" dirty="0">
            <a:solidFill>
              <a:schemeClr val="tx1"/>
            </a:solidFill>
            <a:latin typeface="HELVETICA" panose="020B0604020202020204" pitchFamily="34" charset="0"/>
            <a:cs typeface="HELVETICA" panose="020B0604020202020204" pitchFamily="34" charset="0"/>
          </a:endParaRPr>
        </a:p>
      </dsp:txBody>
      <dsp:txXfrm>
        <a:off x="798955" y="2449085"/>
        <a:ext cx="8811081" cy="536713"/>
      </dsp:txXfrm>
    </dsp:sp>
    <dsp:sp modelId="{5972CAA8-3E43-4218-9C71-7AD54BD99BC1}">
      <dsp:nvSpPr>
        <dsp:cNvPr id="0" name=""/>
        <dsp:cNvSpPr/>
      </dsp:nvSpPr>
      <dsp:spPr>
        <a:xfrm>
          <a:off x="530598" y="3060938"/>
          <a:ext cx="9347794" cy="536713"/>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lvl="0" algn="l" defTabSz="800100">
            <a:lnSpc>
              <a:spcPct val="90000"/>
            </a:lnSpc>
            <a:spcBef>
              <a:spcPct val="0"/>
            </a:spcBef>
            <a:spcAft>
              <a:spcPct val="35000"/>
            </a:spcAft>
          </a:pPr>
          <a:r>
            <a:rPr lang="es-EC" sz="1800" b="1" kern="1200" smtClean="0">
              <a:solidFill>
                <a:schemeClr val="tx1"/>
              </a:solidFill>
              <a:latin typeface="HELVETICA" panose="020B0604020202020204" pitchFamily="34" charset="0"/>
              <a:cs typeface="HELVETICA" panose="020B0604020202020204" pitchFamily="34" charset="0"/>
            </a:rPr>
            <a:t>  MARCO METODOLÓGICO  </a:t>
          </a:r>
          <a:endParaRPr lang="es-EC" sz="1800" b="1" kern="1200" dirty="0">
            <a:solidFill>
              <a:schemeClr val="tx1"/>
            </a:solidFill>
            <a:latin typeface="HELVETICA" panose="020B0604020202020204" pitchFamily="34" charset="0"/>
            <a:cs typeface="HELVETICA" panose="020B0604020202020204" pitchFamily="34" charset="0"/>
          </a:endParaRPr>
        </a:p>
      </dsp:txBody>
      <dsp:txXfrm>
        <a:off x="798955" y="3060938"/>
        <a:ext cx="8811081" cy="536713"/>
      </dsp:txXfrm>
    </dsp:sp>
    <dsp:sp modelId="{478652F0-DACA-45C9-91F8-1C3A8C47C355}">
      <dsp:nvSpPr>
        <dsp:cNvPr id="0" name=""/>
        <dsp:cNvSpPr/>
      </dsp:nvSpPr>
      <dsp:spPr>
        <a:xfrm>
          <a:off x="530598" y="3672792"/>
          <a:ext cx="9347794" cy="536713"/>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lvl="0" algn="l" defTabSz="800100">
            <a:lnSpc>
              <a:spcPct val="90000"/>
            </a:lnSpc>
            <a:spcBef>
              <a:spcPct val="0"/>
            </a:spcBef>
            <a:spcAft>
              <a:spcPct val="35000"/>
            </a:spcAft>
          </a:pPr>
          <a:r>
            <a:rPr lang="es-EC" sz="1800" b="1" kern="1200" smtClean="0">
              <a:solidFill>
                <a:schemeClr val="tx1"/>
              </a:solidFill>
              <a:latin typeface="HELVETICA" panose="020B0604020202020204" pitchFamily="34" charset="0"/>
              <a:cs typeface="HELVETICA" panose="020B0604020202020204" pitchFamily="34" charset="0"/>
            </a:rPr>
            <a:t>  ANÁLISIS E INTERPRETACIÓN DE RESULTADOS </a:t>
          </a:r>
          <a:endParaRPr lang="es-EC" sz="1800" b="1" kern="1200" dirty="0">
            <a:solidFill>
              <a:schemeClr val="tx1"/>
            </a:solidFill>
            <a:latin typeface="HELVETICA" panose="020B0604020202020204" pitchFamily="34" charset="0"/>
            <a:cs typeface="HELVETICA" panose="020B0604020202020204" pitchFamily="34" charset="0"/>
          </a:endParaRPr>
        </a:p>
      </dsp:txBody>
      <dsp:txXfrm>
        <a:off x="798955" y="3672792"/>
        <a:ext cx="8811081" cy="536713"/>
      </dsp:txXfrm>
    </dsp:sp>
    <dsp:sp modelId="{4F36D51B-F62D-42E3-AD84-4CC09E325583}">
      <dsp:nvSpPr>
        <dsp:cNvPr id="0" name=""/>
        <dsp:cNvSpPr/>
      </dsp:nvSpPr>
      <dsp:spPr>
        <a:xfrm>
          <a:off x="530598" y="4284645"/>
          <a:ext cx="9347794" cy="536713"/>
        </a:xfrm>
        <a:prstGeom prst="chevron">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lvl="0" algn="l" defTabSz="800100">
            <a:lnSpc>
              <a:spcPct val="90000"/>
            </a:lnSpc>
            <a:spcBef>
              <a:spcPct val="0"/>
            </a:spcBef>
            <a:spcAft>
              <a:spcPct val="35000"/>
            </a:spcAft>
          </a:pPr>
          <a:r>
            <a:rPr lang="es-EC" sz="1800" b="1" kern="1200" smtClean="0">
              <a:solidFill>
                <a:schemeClr val="tx1"/>
              </a:solidFill>
              <a:latin typeface="HELVETICA" panose="020B0604020202020204" pitchFamily="34" charset="0"/>
              <a:cs typeface="HELVETICA" panose="020B0604020202020204" pitchFamily="34" charset="0"/>
            </a:rPr>
            <a:t>  PROPUESTA </a:t>
          </a:r>
          <a:endParaRPr lang="es-EC" sz="1800" b="1" kern="1200" dirty="0">
            <a:solidFill>
              <a:schemeClr val="tx1"/>
            </a:solidFill>
            <a:latin typeface="HELVETICA" panose="020B0604020202020204" pitchFamily="34" charset="0"/>
            <a:cs typeface="HELVETICA" panose="020B0604020202020204" pitchFamily="34" charset="0"/>
          </a:endParaRPr>
        </a:p>
      </dsp:txBody>
      <dsp:txXfrm>
        <a:off x="798955" y="4284645"/>
        <a:ext cx="8811081" cy="536713"/>
      </dsp:txXfrm>
    </dsp:sp>
    <dsp:sp modelId="{1984EEE1-26FC-4F30-B655-7BB86440B644}">
      <dsp:nvSpPr>
        <dsp:cNvPr id="0" name=""/>
        <dsp:cNvSpPr/>
      </dsp:nvSpPr>
      <dsp:spPr>
        <a:xfrm>
          <a:off x="530598" y="4896499"/>
          <a:ext cx="9347794" cy="536713"/>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lvl="0" algn="l" defTabSz="800100">
            <a:lnSpc>
              <a:spcPct val="90000"/>
            </a:lnSpc>
            <a:spcBef>
              <a:spcPct val="0"/>
            </a:spcBef>
            <a:spcAft>
              <a:spcPct val="35000"/>
            </a:spcAft>
          </a:pPr>
          <a:r>
            <a:rPr lang="es-EC" sz="1800" b="1" kern="1200" smtClean="0">
              <a:solidFill>
                <a:schemeClr val="tx1"/>
              </a:solidFill>
              <a:latin typeface="HELVETICA" panose="020B0604020202020204" pitchFamily="34" charset="0"/>
              <a:cs typeface="HELVETICA" panose="020B0604020202020204" pitchFamily="34" charset="0"/>
            </a:rPr>
            <a:t> CONCLUSIONES Y RECOMENDACIONES</a:t>
          </a:r>
          <a:endParaRPr lang="es-EC" sz="1800" b="1" kern="1200" dirty="0">
            <a:solidFill>
              <a:schemeClr val="tx1"/>
            </a:solidFill>
            <a:latin typeface="HELVETICA" panose="020B0604020202020204" pitchFamily="34" charset="0"/>
            <a:cs typeface="HELVETICA" panose="020B0604020202020204" pitchFamily="34" charset="0"/>
          </a:endParaRPr>
        </a:p>
      </dsp:txBody>
      <dsp:txXfrm>
        <a:off x="798955" y="4896499"/>
        <a:ext cx="8811081" cy="53671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E27B05-970C-4AE0-A1FD-8FA3F2C3DF01}">
      <dsp:nvSpPr>
        <dsp:cNvPr id="0" name=""/>
        <dsp:cNvSpPr/>
      </dsp:nvSpPr>
      <dsp:spPr>
        <a:xfrm>
          <a:off x="6728" y="625906"/>
          <a:ext cx="7728726" cy="1516395"/>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just" defTabSz="889000">
            <a:lnSpc>
              <a:spcPct val="90000"/>
            </a:lnSpc>
            <a:spcBef>
              <a:spcPct val="0"/>
            </a:spcBef>
            <a:spcAft>
              <a:spcPct val="35000"/>
            </a:spcAft>
          </a:pPr>
          <a:r>
            <a:rPr lang="es-EC" sz="2000" kern="1200" dirty="0" smtClean="0"/>
            <a:t>Las variables independiente y la dependiente; que están representadas por la pregunta 2.- ¿Considera que su establecimiento tiene asociaciones cercanas con otros establecimientos? y la pregunta 8.- ¿Cuál de los siguientes factores considera usted los más determinantes para realizar una asociación?</a:t>
          </a:r>
          <a:endParaRPr lang="es-EC" sz="2000" kern="1200" dirty="0"/>
        </a:p>
      </dsp:txBody>
      <dsp:txXfrm>
        <a:off x="51142" y="670320"/>
        <a:ext cx="7639898" cy="142756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F5DCD0-CA26-4D55-82DA-83640CBBBE70}">
      <dsp:nvSpPr>
        <dsp:cNvPr id="0" name=""/>
        <dsp:cNvSpPr/>
      </dsp:nvSpPr>
      <dsp:spPr>
        <a:xfrm>
          <a:off x="0" y="0"/>
          <a:ext cx="9656619" cy="96929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solidFill>
                <a:schemeClr val="tx1"/>
              </a:solidFill>
            </a:rPr>
            <a:t>El turismo es un eje fundamental para el sector económico del país.</a:t>
          </a:r>
          <a:endParaRPr lang="es-EC" sz="2000" kern="1200" dirty="0">
            <a:solidFill>
              <a:schemeClr val="tx1"/>
            </a:solidFill>
          </a:endParaRPr>
        </a:p>
      </dsp:txBody>
      <dsp:txXfrm>
        <a:off x="2028253" y="0"/>
        <a:ext cx="7628365" cy="969297"/>
      </dsp:txXfrm>
    </dsp:sp>
    <dsp:sp modelId="{A51EACF2-3CBA-4527-88F1-0180EBD8742D}">
      <dsp:nvSpPr>
        <dsp:cNvPr id="0" name=""/>
        <dsp:cNvSpPr/>
      </dsp:nvSpPr>
      <dsp:spPr>
        <a:xfrm>
          <a:off x="96929" y="96929"/>
          <a:ext cx="1931323" cy="775438"/>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92D7F8-EDF4-4240-8A02-2946A8D8D707}">
      <dsp:nvSpPr>
        <dsp:cNvPr id="0" name=""/>
        <dsp:cNvSpPr/>
      </dsp:nvSpPr>
      <dsp:spPr>
        <a:xfrm>
          <a:off x="0" y="1066227"/>
          <a:ext cx="9656619" cy="969297"/>
        </a:xfrm>
        <a:prstGeom prst="roundRect">
          <a:avLst>
            <a:gd name="adj" fmla="val 10000"/>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solidFill>
                <a:schemeClr val="tx1"/>
              </a:solidFill>
            </a:rPr>
            <a:t>El estado ecuatoriano tiene como finalidad mejorar la poca rentabilidad de la producción primaria y llegar a una producción con valores agregados.</a:t>
          </a:r>
          <a:endParaRPr lang="es-EC" sz="2000" kern="1200" dirty="0">
            <a:solidFill>
              <a:schemeClr val="tx1"/>
            </a:solidFill>
          </a:endParaRPr>
        </a:p>
      </dsp:txBody>
      <dsp:txXfrm>
        <a:off x="2028253" y="1066227"/>
        <a:ext cx="7628365" cy="969297"/>
      </dsp:txXfrm>
    </dsp:sp>
    <dsp:sp modelId="{6869C922-CF45-4391-A145-36154D2DB699}">
      <dsp:nvSpPr>
        <dsp:cNvPr id="0" name=""/>
        <dsp:cNvSpPr/>
      </dsp:nvSpPr>
      <dsp:spPr>
        <a:xfrm>
          <a:off x="96929" y="1163157"/>
          <a:ext cx="1931323" cy="775438"/>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05C09C-D4E5-4791-8D26-6313AD92B90F}">
      <dsp:nvSpPr>
        <dsp:cNvPr id="0" name=""/>
        <dsp:cNvSpPr/>
      </dsp:nvSpPr>
      <dsp:spPr>
        <a:xfrm>
          <a:off x="0" y="2132455"/>
          <a:ext cx="9656619" cy="969297"/>
        </a:xfrm>
        <a:prstGeom prst="roundRect">
          <a:avLst>
            <a:gd name="adj" fmla="val 100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solidFill>
                <a:schemeClr val="tx1"/>
              </a:solidFill>
            </a:rPr>
            <a:t>Permite mejorar la competitividad, e impulsar el desarrollo del conjunto de empresas que la conforman.</a:t>
          </a:r>
          <a:endParaRPr lang="es-EC" sz="2000" kern="1200" dirty="0">
            <a:solidFill>
              <a:schemeClr val="tx1"/>
            </a:solidFill>
          </a:endParaRPr>
        </a:p>
      </dsp:txBody>
      <dsp:txXfrm>
        <a:off x="2028253" y="2132455"/>
        <a:ext cx="7628365" cy="969297"/>
      </dsp:txXfrm>
    </dsp:sp>
    <dsp:sp modelId="{9CDA4722-5C36-4B54-9C7D-71BB1B858AC5}">
      <dsp:nvSpPr>
        <dsp:cNvPr id="0" name=""/>
        <dsp:cNvSpPr/>
      </dsp:nvSpPr>
      <dsp:spPr>
        <a:xfrm>
          <a:off x="96929" y="2229385"/>
          <a:ext cx="1931323" cy="775438"/>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61F331-5D2F-407F-A8CA-DCA2ECF579C6}">
      <dsp:nvSpPr>
        <dsp:cNvPr id="0" name=""/>
        <dsp:cNvSpPr/>
      </dsp:nvSpPr>
      <dsp:spPr>
        <a:xfrm>
          <a:off x="0" y="3198682"/>
          <a:ext cx="9656619" cy="969297"/>
        </a:xfrm>
        <a:prstGeom prst="roundRect">
          <a:avLst>
            <a:gd name="adj" fmla="val 10000"/>
          </a:avLst>
        </a:prstGeom>
        <a:solidFill>
          <a:schemeClr val="accent2">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solidFill>
                <a:schemeClr val="tx1"/>
              </a:solidFill>
            </a:rPr>
            <a:t>Formarían parte de los  encadenamientos productivos no solamente empresas turísticas del destino, sino también proveedores específicos e intermediarios relacionados con el lugar. </a:t>
          </a:r>
          <a:endParaRPr lang="es-EC" sz="1800" kern="1200" dirty="0">
            <a:solidFill>
              <a:schemeClr val="tx1"/>
            </a:solidFill>
          </a:endParaRPr>
        </a:p>
      </dsp:txBody>
      <dsp:txXfrm>
        <a:off x="2028253" y="3198682"/>
        <a:ext cx="7628365" cy="969297"/>
      </dsp:txXfrm>
    </dsp:sp>
    <dsp:sp modelId="{4A2E4B62-5E5E-48D2-BD41-7082BA54862E}">
      <dsp:nvSpPr>
        <dsp:cNvPr id="0" name=""/>
        <dsp:cNvSpPr/>
      </dsp:nvSpPr>
      <dsp:spPr>
        <a:xfrm>
          <a:off x="96929" y="3295612"/>
          <a:ext cx="1931323" cy="775438"/>
        </a:xfrm>
        <a:prstGeom prst="roundRect">
          <a:avLst>
            <a:gd name="adj" fmla="val 10000"/>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FEECD8-AC80-4091-B6F6-0A4C52947DBC}">
      <dsp:nvSpPr>
        <dsp:cNvPr id="0" name=""/>
        <dsp:cNvSpPr/>
      </dsp:nvSpPr>
      <dsp:spPr>
        <a:xfrm>
          <a:off x="0" y="4264910"/>
          <a:ext cx="9656619" cy="969297"/>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solidFill>
                <a:schemeClr val="tx1"/>
              </a:solidFill>
            </a:rPr>
            <a:t>Contribuirá al incremento de las plazas de empleo y el aumento del PIB Turístico. </a:t>
          </a:r>
          <a:endParaRPr lang="es-EC" sz="2000" kern="1200" dirty="0">
            <a:solidFill>
              <a:schemeClr val="tx1"/>
            </a:solidFill>
          </a:endParaRPr>
        </a:p>
      </dsp:txBody>
      <dsp:txXfrm>
        <a:off x="2028253" y="4264910"/>
        <a:ext cx="7628365" cy="969297"/>
      </dsp:txXfrm>
    </dsp:sp>
    <dsp:sp modelId="{E250AE4A-F064-463D-9F42-B321918441C9}">
      <dsp:nvSpPr>
        <dsp:cNvPr id="0" name=""/>
        <dsp:cNvSpPr/>
      </dsp:nvSpPr>
      <dsp:spPr>
        <a:xfrm>
          <a:off x="96929" y="4361840"/>
          <a:ext cx="1931323" cy="775438"/>
        </a:xfrm>
        <a:prstGeom prst="roundRect">
          <a:avLst>
            <a:gd name="adj" fmla="val 10000"/>
          </a:avLst>
        </a:prstGeom>
        <a:blipFill rotWithShape="1">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B5AA9-661C-47A2-A00B-FB6A6F610896}">
      <dsp:nvSpPr>
        <dsp:cNvPr id="0" name=""/>
        <dsp:cNvSpPr/>
      </dsp:nvSpPr>
      <dsp:spPr>
        <a:xfrm>
          <a:off x="595900" y="518131"/>
          <a:ext cx="3191001" cy="1568853"/>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688975">
            <a:lnSpc>
              <a:spcPct val="90000"/>
            </a:lnSpc>
            <a:spcBef>
              <a:spcPct val="0"/>
            </a:spcBef>
            <a:spcAft>
              <a:spcPct val="35000"/>
            </a:spcAft>
          </a:pPr>
          <a:r>
            <a:rPr lang="es-EC" sz="1550" u="none" kern="1200" dirty="0" smtClean="0"/>
            <a:t>Establecer si existe relación entre el sector productivo y turístico mediante un estudio de campo para determinar la contribución hacia la economía de la ciudad.</a:t>
          </a:r>
          <a:endParaRPr lang="es-EC" sz="1550" kern="1200" dirty="0"/>
        </a:p>
      </dsp:txBody>
      <dsp:txXfrm>
        <a:off x="1106460" y="518131"/>
        <a:ext cx="2680441" cy="1568853"/>
      </dsp:txXfrm>
    </dsp:sp>
    <dsp:sp modelId="{DA488100-BA20-4AC9-9DDE-8E9C3B3B5E1C}">
      <dsp:nvSpPr>
        <dsp:cNvPr id="0" name=""/>
        <dsp:cNvSpPr/>
      </dsp:nvSpPr>
      <dsp:spPr>
        <a:xfrm>
          <a:off x="595900" y="2086984"/>
          <a:ext cx="3191001" cy="1805714"/>
        </a:xfrm>
        <a:prstGeom prst="rect">
          <a:avLst/>
        </a:prstGeom>
        <a:solidFill>
          <a:schemeClr val="accent5">
            <a:tint val="40000"/>
            <a:alpha val="90000"/>
            <a:hueOff val="-3580161"/>
            <a:satOff val="16084"/>
            <a:lumOff val="1106"/>
            <a:alphaOff val="0"/>
          </a:schemeClr>
        </a:solidFill>
        <a:ln w="9525" cap="flat" cmpd="sng" algn="ctr">
          <a:solidFill>
            <a:schemeClr val="accent5">
              <a:tint val="40000"/>
              <a:alpha val="90000"/>
              <a:hueOff val="-3580161"/>
              <a:satOff val="16084"/>
              <a:lumOff val="1106"/>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es-EC" sz="1600" u="none" kern="1200" dirty="0" smtClean="0"/>
            <a:t>Determinar cuáles son los encadenamientos productivos existentes mediante encuestas para precisar su influencia sobre el sector turístico.</a:t>
          </a:r>
          <a:endParaRPr lang="es-ES_tradnl" sz="1600" kern="1200" dirty="0" smtClean="0"/>
        </a:p>
      </dsp:txBody>
      <dsp:txXfrm>
        <a:off x="1106460" y="2086984"/>
        <a:ext cx="2680441" cy="1805714"/>
      </dsp:txXfrm>
    </dsp:sp>
    <dsp:sp modelId="{1682FD8C-4D61-4588-85D7-194AFB88DB4F}">
      <dsp:nvSpPr>
        <dsp:cNvPr id="0" name=""/>
        <dsp:cNvSpPr/>
      </dsp:nvSpPr>
      <dsp:spPr>
        <a:xfrm>
          <a:off x="81192" y="51273"/>
          <a:ext cx="967915" cy="977828"/>
        </a:xfrm>
        <a:prstGeom prst="ellipse">
          <a:avLst/>
        </a:prstGeom>
        <a:blipFill rotWithShape="0">
          <a:blip xmlns:r="http://schemas.openxmlformats.org/officeDocument/2006/relationships" r:embed="rId1"/>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311400">
            <a:lnSpc>
              <a:spcPct val="90000"/>
            </a:lnSpc>
            <a:spcBef>
              <a:spcPct val="0"/>
            </a:spcBef>
            <a:spcAft>
              <a:spcPct val="35000"/>
            </a:spcAft>
          </a:pPr>
          <a:endParaRPr lang="es-EC" sz="5200" kern="1200" dirty="0"/>
        </a:p>
      </dsp:txBody>
      <dsp:txXfrm>
        <a:off x="222940" y="194473"/>
        <a:ext cx="684419" cy="691428"/>
      </dsp:txXfrm>
    </dsp:sp>
    <dsp:sp modelId="{4E412281-A4A1-4F8C-80CD-880E1003C304}">
      <dsp:nvSpPr>
        <dsp:cNvPr id="0" name=""/>
        <dsp:cNvSpPr/>
      </dsp:nvSpPr>
      <dsp:spPr>
        <a:xfrm>
          <a:off x="4754817" y="518131"/>
          <a:ext cx="3191001" cy="1541247"/>
        </a:xfrm>
        <a:prstGeom prst="rect">
          <a:avLst/>
        </a:prstGeom>
        <a:solidFill>
          <a:schemeClr val="accent5">
            <a:tint val="40000"/>
            <a:alpha val="90000"/>
            <a:hueOff val="-7160321"/>
            <a:satOff val="32169"/>
            <a:lumOff val="2211"/>
            <a:alphaOff val="0"/>
          </a:schemeClr>
        </a:solidFill>
        <a:ln w="9525" cap="flat" cmpd="sng" algn="ctr">
          <a:solidFill>
            <a:schemeClr val="accent5">
              <a:tint val="40000"/>
              <a:alpha val="90000"/>
              <a:hueOff val="-7160321"/>
              <a:satOff val="32169"/>
              <a:lumOff val="2211"/>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lvl="0" algn="l" defTabSz="711200">
            <a:lnSpc>
              <a:spcPct val="90000"/>
            </a:lnSpc>
            <a:spcBef>
              <a:spcPct val="0"/>
            </a:spcBef>
            <a:spcAft>
              <a:spcPct val="35000"/>
            </a:spcAft>
          </a:pPr>
          <a:r>
            <a:rPr lang="es-EC" sz="1600" u="none" kern="1200" dirty="0" smtClean="0"/>
            <a:t>Evaluar la competitividad del sector turístico durante el periodo 2015-2016  mediante encuestas para identificar la inversión realizada.</a:t>
          </a:r>
          <a:endParaRPr lang="es-EC" sz="1600" kern="1200" dirty="0"/>
        </a:p>
      </dsp:txBody>
      <dsp:txXfrm>
        <a:off x="5265377" y="518131"/>
        <a:ext cx="2680441" cy="1541247"/>
      </dsp:txXfrm>
    </dsp:sp>
    <dsp:sp modelId="{FCDA111E-4230-43E5-82E9-AE024FE8C00D}">
      <dsp:nvSpPr>
        <dsp:cNvPr id="0" name=""/>
        <dsp:cNvSpPr/>
      </dsp:nvSpPr>
      <dsp:spPr>
        <a:xfrm>
          <a:off x="4754817" y="2059378"/>
          <a:ext cx="3191001" cy="1805714"/>
        </a:xfrm>
        <a:prstGeom prst="rect">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lvl="0" algn="l" defTabSz="666750">
            <a:lnSpc>
              <a:spcPct val="90000"/>
            </a:lnSpc>
            <a:spcBef>
              <a:spcPct val="0"/>
            </a:spcBef>
            <a:spcAft>
              <a:spcPct val="35000"/>
            </a:spcAft>
          </a:pPr>
          <a:r>
            <a:rPr lang="es-EC" sz="1500" u="none" kern="1200" dirty="0" smtClean="0"/>
            <a:t>Proponer un modelo de encadenamiento productivo entre productores, pymes y agencias turísticas en las ciudades de Baños y el Puyo para mejorar la diversificación de la oferta y exceder las expectativas de los turistas.</a:t>
          </a:r>
          <a:endParaRPr lang="es-EC" sz="1500" kern="1200" dirty="0"/>
        </a:p>
      </dsp:txBody>
      <dsp:txXfrm>
        <a:off x="5265377" y="2059378"/>
        <a:ext cx="2680441" cy="1805714"/>
      </dsp:txXfrm>
    </dsp:sp>
    <dsp:sp modelId="{44560982-C64A-4683-ADAC-AD7136ADAD35}">
      <dsp:nvSpPr>
        <dsp:cNvPr id="0" name=""/>
        <dsp:cNvSpPr/>
      </dsp:nvSpPr>
      <dsp:spPr>
        <a:xfrm>
          <a:off x="4269929" y="277225"/>
          <a:ext cx="946541" cy="901088"/>
        </a:xfrm>
        <a:prstGeom prst="ellipse">
          <a:avLst/>
        </a:prstGeom>
        <a:blipFill rotWithShape="0">
          <a:blip xmlns:r="http://schemas.openxmlformats.org/officeDocument/2006/relationships" r:embed="rId2"/>
          <a:stretch>
            <a:fillRect/>
          </a:stretch>
        </a:blip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endParaRPr lang="es-EC" sz="4800" kern="1200" dirty="0"/>
        </a:p>
      </dsp:txBody>
      <dsp:txXfrm>
        <a:off x="4408547" y="409186"/>
        <a:ext cx="669305" cy="6371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11184-5874-43BB-9C9A-43C5A6DA4A6A}">
      <dsp:nvSpPr>
        <dsp:cNvPr id="0" name=""/>
        <dsp:cNvSpPr/>
      </dsp:nvSpPr>
      <dsp:spPr>
        <a:xfrm>
          <a:off x="0" y="0"/>
          <a:ext cx="5955897" cy="1361200"/>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EC" sz="2100" kern="1200" dirty="0" smtClean="0">
              <a:solidFill>
                <a:schemeClr val="tx1"/>
              </a:solidFill>
            </a:rPr>
            <a:t>Los encadenamientos productivos si influyen positivamente en la competitividad del sector turístico en las ciudades de Baños y el Puyo.</a:t>
          </a:r>
          <a:endParaRPr lang="es-ES" sz="2100" kern="1200" dirty="0">
            <a:solidFill>
              <a:schemeClr val="tx1"/>
            </a:solidFill>
          </a:endParaRPr>
        </a:p>
      </dsp:txBody>
      <dsp:txXfrm>
        <a:off x="39868" y="39868"/>
        <a:ext cx="5876161" cy="12814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11184-5874-43BB-9C9A-43C5A6DA4A6A}">
      <dsp:nvSpPr>
        <dsp:cNvPr id="0" name=""/>
        <dsp:cNvSpPr/>
      </dsp:nvSpPr>
      <dsp:spPr>
        <a:xfrm>
          <a:off x="0" y="1785"/>
          <a:ext cx="6002215" cy="1827014"/>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lvl="0" algn="just" defTabSz="933450">
            <a:lnSpc>
              <a:spcPct val="90000"/>
            </a:lnSpc>
            <a:spcBef>
              <a:spcPct val="0"/>
            </a:spcBef>
            <a:spcAft>
              <a:spcPct val="35000"/>
            </a:spcAft>
          </a:pPr>
          <a:r>
            <a:rPr lang="es-EC" sz="2100" kern="1200" dirty="0" smtClean="0">
              <a:solidFill>
                <a:schemeClr val="tx1"/>
              </a:solidFill>
            </a:rPr>
            <a:t>Los encadenamientos productivos no influyen positivamente en la competitividad del sector turístico en las ciudades de Baños y el Puyo</a:t>
          </a:r>
          <a:endParaRPr lang="es-ES" sz="2100" kern="1200" dirty="0">
            <a:solidFill>
              <a:schemeClr val="tx1"/>
            </a:solidFill>
          </a:endParaRPr>
        </a:p>
      </dsp:txBody>
      <dsp:txXfrm>
        <a:off x="53511" y="55296"/>
        <a:ext cx="5895193" cy="17199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ADAB52-8C3E-4E19-8523-74FF8A547BB5}">
      <dsp:nvSpPr>
        <dsp:cNvPr id="0" name=""/>
        <dsp:cNvSpPr/>
      </dsp:nvSpPr>
      <dsp:spPr>
        <a:xfrm>
          <a:off x="46447" y="993190"/>
          <a:ext cx="2330969" cy="517549"/>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i="0" u="none" kern="1200" dirty="0" smtClean="0">
              <a:latin typeface="HELVETICA" panose="020B0604020202020204" pitchFamily="34" charset="0"/>
              <a:cs typeface="HELVETICA" panose="020B0604020202020204" pitchFamily="34" charset="0"/>
            </a:rPr>
            <a:t>Fernández Gladys, Narváez </a:t>
          </a:r>
          <a:r>
            <a:rPr lang="es-EC" sz="1400" b="1" i="0" u="none" kern="1200" dirty="0" err="1" smtClean="0">
              <a:latin typeface="HELVETICA" panose="020B0604020202020204" pitchFamily="34" charset="0"/>
              <a:cs typeface="HELVETICA" panose="020B0604020202020204" pitchFamily="34" charset="0"/>
            </a:rPr>
            <a:t>Mercy</a:t>
          </a:r>
          <a:endParaRPr lang="es-EC" sz="1400" kern="1200" dirty="0">
            <a:latin typeface="HELVETICA" panose="020B0604020202020204" pitchFamily="34" charset="0"/>
            <a:cs typeface="HELVETICA" panose="020B0604020202020204" pitchFamily="34" charset="0"/>
          </a:endParaRPr>
        </a:p>
      </dsp:txBody>
      <dsp:txXfrm>
        <a:off x="61605" y="1008348"/>
        <a:ext cx="2300653" cy="487233"/>
      </dsp:txXfrm>
    </dsp:sp>
    <dsp:sp modelId="{28A48F87-6AB6-4749-94DB-8021E90B7A13}">
      <dsp:nvSpPr>
        <dsp:cNvPr id="0" name=""/>
        <dsp:cNvSpPr/>
      </dsp:nvSpPr>
      <dsp:spPr>
        <a:xfrm>
          <a:off x="279544" y="1510739"/>
          <a:ext cx="194436" cy="609838"/>
        </a:xfrm>
        <a:custGeom>
          <a:avLst/>
          <a:gdLst/>
          <a:ahLst/>
          <a:cxnLst/>
          <a:rect l="0" t="0" r="0" b="0"/>
          <a:pathLst>
            <a:path>
              <a:moveTo>
                <a:pt x="0" y="0"/>
              </a:moveTo>
              <a:lnTo>
                <a:pt x="0" y="609838"/>
              </a:lnTo>
              <a:lnTo>
                <a:pt x="194436" y="60983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D75067-2AC6-429C-A5C9-9840533C6919}">
      <dsp:nvSpPr>
        <dsp:cNvPr id="0" name=""/>
        <dsp:cNvSpPr/>
      </dsp:nvSpPr>
      <dsp:spPr>
        <a:xfrm>
          <a:off x="473980" y="1661693"/>
          <a:ext cx="3939908" cy="917770"/>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0" i="0" u="none" kern="1200" dirty="0" err="1" smtClean="0">
              <a:latin typeface="HELVETICA" panose="020B0604020202020204" pitchFamily="34" charset="0"/>
              <a:cs typeface="HELVETICA" panose="020B0604020202020204" pitchFamily="34" charset="0"/>
            </a:rPr>
            <a:t>Asociatividad</a:t>
          </a:r>
          <a:r>
            <a:rPr lang="es-EC" sz="1400" b="0" i="0" u="none" kern="1200" baseline="0" dirty="0" smtClean="0">
              <a:latin typeface="HELVETICA" panose="020B0604020202020204" pitchFamily="34" charset="0"/>
              <a:cs typeface="HELVETICA" panose="020B0604020202020204" pitchFamily="34" charset="0"/>
            </a:rPr>
            <a:t> Empresarial: estrategia para la competitividad en las pymes del sector turístico (2011)</a:t>
          </a:r>
          <a:endParaRPr lang="es-EC" sz="1400" b="0" i="0" u="none" kern="1200" dirty="0">
            <a:latin typeface="HELVETICA" panose="020B0604020202020204" pitchFamily="34" charset="0"/>
            <a:cs typeface="HELVETICA" panose="020B0604020202020204" pitchFamily="34" charset="0"/>
          </a:endParaRPr>
        </a:p>
      </dsp:txBody>
      <dsp:txXfrm>
        <a:off x="500861" y="1688574"/>
        <a:ext cx="3886146" cy="864008"/>
      </dsp:txXfrm>
    </dsp:sp>
    <dsp:sp modelId="{7C582229-7303-4D4F-8FC5-1FDC2DA1A929}">
      <dsp:nvSpPr>
        <dsp:cNvPr id="0" name=""/>
        <dsp:cNvSpPr/>
      </dsp:nvSpPr>
      <dsp:spPr>
        <a:xfrm>
          <a:off x="279544" y="1510739"/>
          <a:ext cx="194436" cy="1567310"/>
        </a:xfrm>
        <a:custGeom>
          <a:avLst/>
          <a:gdLst/>
          <a:ahLst/>
          <a:cxnLst/>
          <a:rect l="0" t="0" r="0" b="0"/>
          <a:pathLst>
            <a:path>
              <a:moveTo>
                <a:pt x="0" y="0"/>
              </a:moveTo>
              <a:lnTo>
                <a:pt x="0" y="1567310"/>
              </a:lnTo>
              <a:lnTo>
                <a:pt x="194436" y="156731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5FA446-6748-44C3-AC5A-ECF4BFEA033E}">
      <dsp:nvSpPr>
        <dsp:cNvPr id="0" name=""/>
        <dsp:cNvSpPr/>
      </dsp:nvSpPr>
      <dsp:spPr>
        <a:xfrm>
          <a:off x="473980" y="2744204"/>
          <a:ext cx="3951642" cy="667690"/>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405888"/>
              <a:satOff val="2445"/>
              <a:lumOff val="19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kern="1200" dirty="0" smtClean="0"/>
            <a:t>Las exigencias de desarrollar ventajas competitivas para entrar en los mercados externos son mayores para las pymes.</a:t>
          </a:r>
          <a:endParaRPr lang="es-EC" sz="1400" b="0" i="0" u="none" kern="1200" dirty="0">
            <a:latin typeface="HELVETICA" panose="020B0604020202020204" pitchFamily="34" charset="0"/>
            <a:cs typeface="HELVETICA" panose="020B0604020202020204" pitchFamily="34" charset="0"/>
          </a:endParaRPr>
        </a:p>
      </dsp:txBody>
      <dsp:txXfrm>
        <a:off x="493536" y="2763760"/>
        <a:ext cx="3912530" cy="628578"/>
      </dsp:txXfrm>
    </dsp:sp>
    <dsp:sp modelId="{25669AF8-9EE0-427D-B12B-35B6D3477E5E}">
      <dsp:nvSpPr>
        <dsp:cNvPr id="0" name=""/>
        <dsp:cNvSpPr/>
      </dsp:nvSpPr>
      <dsp:spPr>
        <a:xfrm>
          <a:off x="279544" y="1510739"/>
          <a:ext cx="194436" cy="2447068"/>
        </a:xfrm>
        <a:custGeom>
          <a:avLst/>
          <a:gdLst/>
          <a:ahLst/>
          <a:cxnLst/>
          <a:rect l="0" t="0" r="0" b="0"/>
          <a:pathLst>
            <a:path>
              <a:moveTo>
                <a:pt x="0" y="0"/>
              </a:moveTo>
              <a:lnTo>
                <a:pt x="0" y="2447068"/>
              </a:lnTo>
              <a:lnTo>
                <a:pt x="194436" y="244706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0BF831-2037-4A4D-84E9-9AE3AA8C655D}">
      <dsp:nvSpPr>
        <dsp:cNvPr id="0" name=""/>
        <dsp:cNvSpPr/>
      </dsp:nvSpPr>
      <dsp:spPr>
        <a:xfrm>
          <a:off x="473980" y="3541282"/>
          <a:ext cx="3951642" cy="833052"/>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811776"/>
              <a:satOff val="4891"/>
              <a:lumOff val="39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kern="1200" dirty="0" smtClean="0"/>
            <a:t>Estas exigencias requieren por lo general mayores recursos de los que se pueden obtener individualmente.</a:t>
          </a:r>
          <a:endParaRPr lang="es-EC" sz="1400" b="0" i="0" u="none" kern="1200" dirty="0">
            <a:latin typeface="HELVETICA" panose="020B0604020202020204" pitchFamily="34" charset="0"/>
            <a:cs typeface="HELVETICA" panose="020B0604020202020204" pitchFamily="34" charset="0"/>
          </a:endParaRPr>
        </a:p>
      </dsp:txBody>
      <dsp:txXfrm>
        <a:off x="498379" y="3565681"/>
        <a:ext cx="3902844" cy="784254"/>
      </dsp:txXfrm>
    </dsp:sp>
    <dsp:sp modelId="{B93937F8-DFDB-4DD6-BC3D-6D05840C7A3F}">
      <dsp:nvSpPr>
        <dsp:cNvPr id="0" name=""/>
        <dsp:cNvSpPr/>
      </dsp:nvSpPr>
      <dsp:spPr>
        <a:xfrm>
          <a:off x="279544" y="1510739"/>
          <a:ext cx="194436" cy="3326827"/>
        </a:xfrm>
        <a:custGeom>
          <a:avLst/>
          <a:gdLst/>
          <a:ahLst/>
          <a:cxnLst/>
          <a:rect l="0" t="0" r="0" b="0"/>
          <a:pathLst>
            <a:path>
              <a:moveTo>
                <a:pt x="0" y="0"/>
              </a:moveTo>
              <a:lnTo>
                <a:pt x="0" y="3326827"/>
              </a:lnTo>
              <a:lnTo>
                <a:pt x="194436" y="332682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6D4299-08FD-489A-BCEC-3E5951C1A928}">
      <dsp:nvSpPr>
        <dsp:cNvPr id="0" name=""/>
        <dsp:cNvSpPr/>
      </dsp:nvSpPr>
      <dsp:spPr>
        <a:xfrm>
          <a:off x="473980" y="4503722"/>
          <a:ext cx="3951642" cy="667690"/>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217664"/>
              <a:satOff val="7336"/>
              <a:lumOff val="58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kern="1200" dirty="0" smtClean="0"/>
            <a:t>Es por ello que surge la necesidad de llevar a cabo estrategias colectivas.</a:t>
          </a:r>
          <a:endParaRPr lang="es-EC" sz="1400" b="0" i="0" u="none" kern="1200" dirty="0">
            <a:latin typeface="HELVETICA" panose="020B0604020202020204" pitchFamily="34" charset="0"/>
            <a:cs typeface="HELVETICA" panose="020B0604020202020204" pitchFamily="34" charset="0"/>
          </a:endParaRPr>
        </a:p>
      </dsp:txBody>
      <dsp:txXfrm>
        <a:off x="493536" y="4523278"/>
        <a:ext cx="3912530" cy="628578"/>
      </dsp:txXfrm>
    </dsp:sp>
    <dsp:sp modelId="{DA2B9D15-2163-45A4-88F6-01784A82594D}">
      <dsp:nvSpPr>
        <dsp:cNvPr id="0" name=""/>
        <dsp:cNvSpPr/>
      </dsp:nvSpPr>
      <dsp:spPr>
        <a:xfrm>
          <a:off x="4296777" y="978305"/>
          <a:ext cx="2330969" cy="517549"/>
        </a:xfrm>
        <a:prstGeom prst="roundRect">
          <a:avLst>
            <a:gd name="adj" fmla="val 10000"/>
          </a:avLst>
        </a:prstGeom>
        <a:gradFill rotWithShape="0">
          <a:gsLst>
            <a:gs pos="0">
              <a:schemeClr val="accent4">
                <a:hueOff val="-2232385"/>
                <a:satOff val="13449"/>
                <a:lumOff val="1078"/>
                <a:alphaOff val="0"/>
                <a:tint val="50000"/>
                <a:satMod val="300000"/>
              </a:schemeClr>
            </a:gs>
            <a:gs pos="35000">
              <a:schemeClr val="accent4">
                <a:hueOff val="-2232385"/>
                <a:satOff val="13449"/>
                <a:lumOff val="1078"/>
                <a:alphaOff val="0"/>
                <a:tint val="37000"/>
                <a:satMod val="300000"/>
              </a:schemeClr>
            </a:gs>
            <a:gs pos="100000">
              <a:schemeClr val="accent4">
                <a:hueOff val="-2232385"/>
                <a:satOff val="13449"/>
                <a:lumOff val="107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1" i="0" u="none" kern="1200" dirty="0" smtClean="0">
              <a:latin typeface="HELVETICA" panose="020B0604020202020204" pitchFamily="34" charset="0"/>
              <a:cs typeface="HELVETICA" panose="020B0604020202020204" pitchFamily="34" charset="0"/>
            </a:rPr>
            <a:t>Castellanos Carlos, Castellanos José</a:t>
          </a:r>
          <a:endParaRPr lang="es-EC" sz="1400" b="1" i="0" u="none" kern="1200" dirty="0">
            <a:latin typeface="HELVETICA" panose="020B0604020202020204" pitchFamily="34" charset="0"/>
            <a:cs typeface="HELVETICA" panose="020B0604020202020204" pitchFamily="34" charset="0"/>
          </a:endParaRPr>
        </a:p>
      </dsp:txBody>
      <dsp:txXfrm>
        <a:off x="4311935" y="993463"/>
        <a:ext cx="2300653" cy="487233"/>
      </dsp:txXfrm>
    </dsp:sp>
    <dsp:sp modelId="{4F1D6BF8-4372-4568-88D8-52FFA98F3369}">
      <dsp:nvSpPr>
        <dsp:cNvPr id="0" name=""/>
        <dsp:cNvSpPr/>
      </dsp:nvSpPr>
      <dsp:spPr>
        <a:xfrm>
          <a:off x="4529874" y="1495855"/>
          <a:ext cx="154522" cy="612196"/>
        </a:xfrm>
        <a:custGeom>
          <a:avLst/>
          <a:gdLst/>
          <a:ahLst/>
          <a:cxnLst/>
          <a:rect l="0" t="0" r="0" b="0"/>
          <a:pathLst>
            <a:path>
              <a:moveTo>
                <a:pt x="0" y="0"/>
              </a:moveTo>
              <a:lnTo>
                <a:pt x="0" y="612196"/>
              </a:lnTo>
              <a:lnTo>
                <a:pt x="154522" y="61219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C13DD9-22DC-4A82-AAA5-8166402F9A38}">
      <dsp:nvSpPr>
        <dsp:cNvPr id="0" name=""/>
        <dsp:cNvSpPr/>
      </dsp:nvSpPr>
      <dsp:spPr>
        <a:xfrm>
          <a:off x="4684396" y="1661693"/>
          <a:ext cx="3361569" cy="892715"/>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623553"/>
              <a:satOff val="9781"/>
              <a:lumOff val="78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0" i="0" u="none" kern="1200" dirty="0" smtClean="0">
              <a:latin typeface="HELVETICA" panose="020B0604020202020204" pitchFamily="34" charset="0"/>
              <a:cs typeface="HELVETICA" panose="020B0604020202020204" pitchFamily="34" charset="0"/>
            </a:rPr>
            <a:t>Elementos</a:t>
          </a:r>
          <a:r>
            <a:rPr lang="es-EC" sz="1400" b="0" i="0" u="none" kern="1200" baseline="0" dirty="0" smtClean="0">
              <a:latin typeface="HELVETICA" panose="020B0604020202020204" pitchFamily="34" charset="0"/>
              <a:cs typeface="HELVETICA" panose="020B0604020202020204" pitchFamily="34" charset="0"/>
            </a:rPr>
            <a:t> críticos para la evaluación del potencial de las regiones para la formación de </a:t>
          </a:r>
          <a:r>
            <a:rPr lang="es-EC" sz="1400" b="0" i="0" u="none" kern="1200" baseline="0" dirty="0" err="1" smtClean="0">
              <a:latin typeface="HELVETICA" panose="020B0604020202020204" pitchFamily="34" charset="0"/>
              <a:cs typeface="HELVETICA" panose="020B0604020202020204" pitchFamily="34" charset="0"/>
            </a:rPr>
            <a:t>clústers</a:t>
          </a:r>
          <a:r>
            <a:rPr lang="es-EC" sz="1400" b="0" i="0" u="none" kern="1200" baseline="0" dirty="0" smtClean="0">
              <a:latin typeface="HELVETICA" panose="020B0604020202020204" pitchFamily="34" charset="0"/>
              <a:cs typeface="HELVETICA" panose="020B0604020202020204" pitchFamily="34" charset="0"/>
            </a:rPr>
            <a:t> turísticos (2013)</a:t>
          </a:r>
          <a:endParaRPr lang="es-EC" sz="1400" b="0" i="0" u="none" kern="1200" dirty="0">
            <a:latin typeface="HELVETICA" panose="020B0604020202020204" pitchFamily="34" charset="0"/>
            <a:cs typeface="HELVETICA" panose="020B0604020202020204" pitchFamily="34" charset="0"/>
          </a:endParaRPr>
        </a:p>
      </dsp:txBody>
      <dsp:txXfrm>
        <a:off x="4710543" y="1687840"/>
        <a:ext cx="3309275" cy="840421"/>
      </dsp:txXfrm>
    </dsp:sp>
    <dsp:sp modelId="{B7A9C531-9508-4987-9762-8521F369830F}">
      <dsp:nvSpPr>
        <dsp:cNvPr id="0" name=""/>
        <dsp:cNvSpPr/>
      </dsp:nvSpPr>
      <dsp:spPr>
        <a:xfrm>
          <a:off x="4529874" y="1495855"/>
          <a:ext cx="154522" cy="1591728"/>
        </a:xfrm>
        <a:custGeom>
          <a:avLst/>
          <a:gdLst/>
          <a:ahLst/>
          <a:cxnLst/>
          <a:rect l="0" t="0" r="0" b="0"/>
          <a:pathLst>
            <a:path>
              <a:moveTo>
                <a:pt x="0" y="0"/>
              </a:moveTo>
              <a:lnTo>
                <a:pt x="0" y="1591728"/>
              </a:lnTo>
              <a:lnTo>
                <a:pt x="154522" y="159172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D20362-24E5-4ABB-9B7B-E2C68FE9FA3C}">
      <dsp:nvSpPr>
        <dsp:cNvPr id="0" name=""/>
        <dsp:cNvSpPr/>
      </dsp:nvSpPr>
      <dsp:spPr>
        <a:xfrm>
          <a:off x="4684396" y="2719150"/>
          <a:ext cx="3361569" cy="736865"/>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2029441"/>
              <a:satOff val="12227"/>
              <a:lumOff val="98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0" i="0" u="none" kern="1200" dirty="0" smtClean="0">
              <a:latin typeface="HELVETICA" panose="020B0604020202020204" pitchFamily="34" charset="0"/>
              <a:cs typeface="HELVETICA" panose="020B0604020202020204" pitchFamily="34" charset="0"/>
            </a:rPr>
            <a:t>Las empresas participan y contribuyen en el desarrollo de los mercados</a:t>
          </a:r>
        </a:p>
        <a:p>
          <a:pPr lvl="0" algn="ctr" defTabSz="622300">
            <a:lnSpc>
              <a:spcPct val="90000"/>
            </a:lnSpc>
            <a:spcBef>
              <a:spcPct val="0"/>
            </a:spcBef>
            <a:spcAft>
              <a:spcPct val="35000"/>
            </a:spcAft>
          </a:pPr>
          <a:r>
            <a:rPr lang="es-EC" sz="1400" b="0" i="0" u="none" kern="1200" dirty="0" smtClean="0">
              <a:latin typeface="HELVETICA" panose="020B0604020202020204" pitchFamily="34" charset="0"/>
              <a:cs typeface="HELVETICA" panose="020B0604020202020204" pitchFamily="34" charset="0"/>
            </a:rPr>
            <a:t>laborales</a:t>
          </a:r>
          <a:endParaRPr lang="es-EC" sz="1400" b="0" i="0" u="none" kern="1200" dirty="0">
            <a:latin typeface="HELVETICA" panose="020B0604020202020204" pitchFamily="34" charset="0"/>
            <a:cs typeface="HELVETICA" panose="020B0604020202020204" pitchFamily="34" charset="0"/>
          </a:endParaRPr>
        </a:p>
      </dsp:txBody>
      <dsp:txXfrm>
        <a:off x="4705978" y="2740732"/>
        <a:ext cx="3318405" cy="693701"/>
      </dsp:txXfrm>
    </dsp:sp>
    <dsp:sp modelId="{97BEC901-515E-4793-B5C7-252C4833C1CF}">
      <dsp:nvSpPr>
        <dsp:cNvPr id="0" name=""/>
        <dsp:cNvSpPr/>
      </dsp:nvSpPr>
      <dsp:spPr>
        <a:xfrm>
          <a:off x="4529874" y="1495855"/>
          <a:ext cx="154522" cy="2568413"/>
        </a:xfrm>
        <a:custGeom>
          <a:avLst/>
          <a:gdLst/>
          <a:ahLst/>
          <a:cxnLst/>
          <a:rect l="0" t="0" r="0" b="0"/>
          <a:pathLst>
            <a:path>
              <a:moveTo>
                <a:pt x="0" y="0"/>
              </a:moveTo>
              <a:lnTo>
                <a:pt x="0" y="2568413"/>
              </a:lnTo>
              <a:lnTo>
                <a:pt x="154522" y="256841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EF5E16-E3EF-4D73-A638-3AA5FE6C0618}">
      <dsp:nvSpPr>
        <dsp:cNvPr id="0" name=""/>
        <dsp:cNvSpPr/>
      </dsp:nvSpPr>
      <dsp:spPr>
        <a:xfrm>
          <a:off x="4684396" y="3585403"/>
          <a:ext cx="3361569" cy="957730"/>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2435329"/>
              <a:satOff val="14672"/>
              <a:lumOff val="117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0" i="0" u="none" kern="1200" dirty="0" smtClean="0">
              <a:latin typeface="HELVETICA" panose="020B0604020202020204" pitchFamily="34" charset="0"/>
              <a:cs typeface="HELVETICA" panose="020B0604020202020204" pitchFamily="34" charset="0"/>
            </a:rPr>
            <a:t>	Se considera los elementos geográficos, la tecnología, los recursos, las capacidades y el poder de interrelaciones.</a:t>
          </a:r>
          <a:endParaRPr lang="es-EC" sz="1400" b="0" i="0" u="none" kern="1200" dirty="0">
            <a:latin typeface="HELVETICA" panose="020B0604020202020204" pitchFamily="34" charset="0"/>
            <a:cs typeface="HELVETICA" panose="020B0604020202020204" pitchFamily="34" charset="0"/>
          </a:endParaRPr>
        </a:p>
      </dsp:txBody>
      <dsp:txXfrm>
        <a:off x="4712447" y="3613454"/>
        <a:ext cx="3305467" cy="901628"/>
      </dsp:txXfrm>
    </dsp:sp>
    <dsp:sp modelId="{93C151AA-ACA1-4B03-A2AC-5577E0FB8B23}">
      <dsp:nvSpPr>
        <dsp:cNvPr id="0" name=""/>
        <dsp:cNvSpPr/>
      </dsp:nvSpPr>
      <dsp:spPr>
        <a:xfrm>
          <a:off x="4529874" y="1495855"/>
          <a:ext cx="154522" cy="3599459"/>
        </a:xfrm>
        <a:custGeom>
          <a:avLst/>
          <a:gdLst/>
          <a:ahLst/>
          <a:cxnLst/>
          <a:rect l="0" t="0" r="0" b="0"/>
          <a:pathLst>
            <a:path>
              <a:moveTo>
                <a:pt x="0" y="0"/>
              </a:moveTo>
              <a:lnTo>
                <a:pt x="0" y="3599459"/>
              </a:lnTo>
              <a:lnTo>
                <a:pt x="154522" y="359945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25DAFD-7D6D-4576-A2D8-0AA7FD262EF0}">
      <dsp:nvSpPr>
        <dsp:cNvPr id="0" name=""/>
        <dsp:cNvSpPr/>
      </dsp:nvSpPr>
      <dsp:spPr>
        <a:xfrm>
          <a:off x="4684396" y="4672520"/>
          <a:ext cx="3321888" cy="845587"/>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2841217"/>
              <a:satOff val="17118"/>
              <a:lumOff val="137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s-EC" sz="1300" kern="1200" dirty="0" smtClean="0"/>
            <a:t>Debe  existir coherencia con las condiciones existentes no sólo para su surgimiento, sino también</a:t>
          </a:r>
        </a:p>
        <a:p>
          <a:pPr lvl="0" algn="ctr" defTabSz="577850">
            <a:lnSpc>
              <a:spcPct val="90000"/>
            </a:lnSpc>
            <a:spcBef>
              <a:spcPct val="0"/>
            </a:spcBef>
            <a:spcAft>
              <a:spcPct val="35000"/>
            </a:spcAft>
          </a:pPr>
          <a:r>
            <a:rPr lang="es-EC" sz="1300" kern="1200" dirty="0" smtClean="0"/>
            <a:t>para su desarrollo.</a:t>
          </a:r>
          <a:endParaRPr lang="es-EC" sz="1300" kern="1200" dirty="0"/>
        </a:p>
      </dsp:txBody>
      <dsp:txXfrm>
        <a:off x="4709162" y="4697286"/>
        <a:ext cx="3272356" cy="796055"/>
      </dsp:txXfrm>
    </dsp:sp>
    <dsp:sp modelId="{16388F5F-1EBC-4720-9B29-36A52C031FCA}">
      <dsp:nvSpPr>
        <dsp:cNvPr id="0" name=""/>
        <dsp:cNvSpPr/>
      </dsp:nvSpPr>
      <dsp:spPr>
        <a:xfrm>
          <a:off x="7838547" y="1007107"/>
          <a:ext cx="2330969" cy="517549"/>
        </a:xfrm>
        <a:prstGeom prst="roundRect">
          <a:avLst>
            <a:gd name="adj" fmla="val 10000"/>
          </a:avLst>
        </a:prstGeom>
        <a:gradFill rotWithShape="0">
          <a:gsLst>
            <a:gs pos="0">
              <a:schemeClr val="accent4">
                <a:hueOff val="-4464770"/>
                <a:satOff val="26899"/>
                <a:lumOff val="2156"/>
                <a:alphaOff val="0"/>
                <a:tint val="50000"/>
                <a:satMod val="300000"/>
              </a:schemeClr>
            </a:gs>
            <a:gs pos="35000">
              <a:schemeClr val="accent4">
                <a:hueOff val="-4464770"/>
                <a:satOff val="26899"/>
                <a:lumOff val="2156"/>
                <a:alphaOff val="0"/>
                <a:tint val="37000"/>
                <a:satMod val="300000"/>
              </a:schemeClr>
            </a:gs>
            <a:gs pos="100000">
              <a:schemeClr val="accent4">
                <a:hueOff val="-4464770"/>
                <a:satOff val="26899"/>
                <a:lumOff val="215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b="1" kern="1200" dirty="0" smtClean="0">
              <a:latin typeface="HELVETICA" panose="020B0604020202020204" pitchFamily="34" charset="0"/>
              <a:cs typeface="HELVETICA" panose="020B0604020202020204" pitchFamily="34" charset="0"/>
            </a:rPr>
            <a:t>Benavides Shirley</a:t>
          </a:r>
          <a:endParaRPr lang="es-EC" sz="1400" b="1" kern="1200" dirty="0">
            <a:latin typeface="HELVETICA" panose="020B0604020202020204" pitchFamily="34" charset="0"/>
            <a:cs typeface="HELVETICA" panose="020B0604020202020204" pitchFamily="34" charset="0"/>
          </a:endParaRPr>
        </a:p>
      </dsp:txBody>
      <dsp:txXfrm>
        <a:off x="7853705" y="1022265"/>
        <a:ext cx="2300653" cy="487233"/>
      </dsp:txXfrm>
    </dsp:sp>
    <dsp:sp modelId="{856D8159-2D35-4EF0-A454-E456E6B2ED35}">
      <dsp:nvSpPr>
        <dsp:cNvPr id="0" name=""/>
        <dsp:cNvSpPr/>
      </dsp:nvSpPr>
      <dsp:spPr>
        <a:xfrm>
          <a:off x="8071644" y="1524656"/>
          <a:ext cx="233096" cy="603630"/>
        </a:xfrm>
        <a:custGeom>
          <a:avLst/>
          <a:gdLst/>
          <a:ahLst/>
          <a:cxnLst/>
          <a:rect l="0" t="0" r="0" b="0"/>
          <a:pathLst>
            <a:path>
              <a:moveTo>
                <a:pt x="0" y="0"/>
              </a:moveTo>
              <a:lnTo>
                <a:pt x="0" y="603630"/>
              </a:lnTo>
              <a:lnTo>
                <a:pt x="233096" y="60363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6CDBC5-8355-4C93-A53A-400C4963E917}">
      <dsp:nvSpPr>
        <dsp:cNvPr id="0" name=""/>
        <dsp:cNvSpPr/>
      </dsp:nvSpPr>
      <dsp:spPr>
        <a:xfrm>
          <a:off x="8304741" y="1661693"/>
          <a:ext cx="3497399" cy="933187"/>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3247105"/>
              <a:satOff val="19563"/>
              <a:lumOff val="156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kern="1200" dirty="0" smtClean="0">
              <a:latin typeface="HELVETICA" pitchFamily="34" charset="0"/>
              <a:cs typeface="HELVETICA" pitchFamily="34" charset="0"/>
            </a:rPr>
            <a:t>Encadenamientos productivos y </a:t>
          </a:r>
          <a:r>
            <a:rPr lang="es-EC" sz="1400" kern="1200" dirty="0" err="1" smtClean="0">
              <a:latin typeface="HELVETICA" pitchFamily="34" charset="0"/>
              <a:cs typeface="HELVETICA" pitchFamily="34" charset="0"/>
            </a:rPr>
            <a:t>clústers</a:t>
          </a:r>
          <a:r>
            <a:rPr lang="es-EC" sz="1400" kern="1200" dirty="0" smtClean="0">
              <a:latin typeface="HELVETICA" pitchFamily="34" charset="0"/>
              <a:cs typeface="HELVETICA" pitchFamily="34" charset="0"/>
            </a:rPr>
            <a:t>:</a:t>
          </a:r>
        </a:p>
        <a:p>
          <a:pPr lvl="0" algn="ctr" defTabSz="622300">
            <a:lnSpc>
              <a:spcPct val="90000"/>
            </a:lnSpc>
            <a:spcBef>
              <a:spcPct val="0"/>
            </a:spcBef>
            <a:spcAft>
              <a:spcPct val="35000"/>
            </a:spcAft>
          </a:pPr>
          <a:r>
            <a:rPr lang="es-EC" sz="1400" kern="1200" dirty="0" smtClean="0">
              <a:latin typeface="HELVETICA" pitchFamily="34" charset="0"/>
              <a:cs typeface="HELVETICA" pitchFamily="34" charset="0"/>
            </a:rPr>
            <a:t>una estrategia para fortalecer las micro y</a:t>
          </a:r>
        </a:p>
        <a:p>
          <a:pPr lvl="0" algn="ctr" defTabSz="622300">
            <a:lnSpc>
              <a:spcPct val="90000"/>
            </a:lnSpc>
            <a:spcBef>
              <a:spcPct val="0"/>
            </a:spcBef>
            <a:spcAft>
              <a:spcPct val="35000"/>
            </a:spcAft>
          </a:pPr>
          <a:r>
            <a:rPr lang="es-EC" sz="1400" kern="1200" dirty="0" smtClean="0">
              <a:latin typeface="HELVETICA" pitchFamily="34" charset="0"/>
              <a:cs typeface="HELVETICA" pitchFamily="34" charset="0"/>
            </a:rPr>
            <a:t>pequeñas empresas del turismo rural  (2008)</a:t>
          </a:r>
          <a:endParaRPr lang="es-EC" sz="1400" b="0" i="0" u="none" kern="1200" dirty="0">
            <a:latin typeface="HELVETICA" panose="020B0604020202020204" pitchFamily="34" charset="0"/>
            <a:cs typeface="HELVETICA" panose="020B0604020202020204" pitchFamily="34" charset="0"/>
          </a:endParaRPr>
        </a:p>
      </dsp:txBody>
      <dsp:txXfrm>
        <a:off x="8332073" y="1689025"/>
        <a:ext cx="3442735" cy="878523"/>
      </dsp:txXfrm>
    </dsp:sp>
    <dsp:sp modelId="{C01CD48D-CC72-4223-AF22-58DFF676C961}">
      <dsp:nvSpPr>
        <dsp:cNvPr id="0" name=""/>
        <dsp:cNvSpPr/>
      </dsp:nvSpPr>
      <dsp:spPr>
        <a:xfrm>
          <a:off x="8071644" y="1524656"/>
          <a:ext cx="233096" cy="1687371"/>
        </a:xfrm>
        <a:custGeom>
          <a:avLst/>
          <a:gdLst/>
          <a:ahLst/>
          <a:cxnLst/>
          <a:rect l="0" t="0" r="0" b="0"/>
          <a:pathLst>
            <a:path>
              <a:moveTo>
                <a:pt x="0" y="0"/>
              </a:moveTo>
              <a:lnTo>
                <a:pt x="0" y="1687371"/>
              </a:lnTo>
              <a:lnTo>
                <a:pt x="233096" y="168737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1AD8C4-29F5-482B-9BB7-AF8A40E0B794}">
      <dsp:nvSpPr>
        <dsp:cNvPr id="0" name=""/>
        <dsp:cNvSpPr/>
      </dsp:nvSpPr>
      <dsp:spPr>
        <a:xfrm>
          <a:off x="8304741" y="2759622"/>
          <a:ext cx="3421390" cy="904810"/>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3652993"/>
              <a:satOff val="22008"/>
              <a:lumOff val="176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0" i="0" u="none" kern="1200" dirty="0" smtClean="0">
              <a:latin typeface="HELVETICA" panose="020B0604020202020204" pitchFamily="34" charset="0"/>
              <a:cs typeface="HELVETICA" panose="020B0604020202020204" pitchFamily="34" charset="0"/>
            </a:rPr>
            <a:t>Los encadenamientos son modelos de desarrollo para una ciudad o región, m</a:t>
          </a:r>
          <a:r>
            <a:rPr lang="es-EC" sz="1400" kern="1200" dirty="0" smtClean="0"/>
            <a:t>ejorando la calidad de los servicios y promocionando los destinos.</a:t>
          </a:r>
          <a:endParaRPr lang="es-EC" sz="1400" b="0" i="0" u="none" kern="1200" dirty="0">
            <a:latin typeface="HELVETICA" panose="020B0604020202020204" pitchFamily="34" charset="0"/>
            <a:cs typeface="HELVETICA" panose="020B0604020202020204" pitchFamily="34" charset="0"/>
          </a:endParaRPr>
        </a:p>
      </dsp:txBody>
      <dsp:txXfrm>
        <a:off x="8331242" y="2786123"/>
        <a:ext cx="3368388" cy="851808"/>
      </dsp:txXfrm>
    </dsp:sp>
    <dsp:sp modelId="{A9B1F1C3-CA58-43B0-9E36-1975CB4B3B73}">
      <dsp:nvSpPr>
        <dsp:cNvPr id="0" name=""/>
        <dsp:cNvSpPr/>
      </dsp:nvSpPr>
      <dsp:spPr>
        <a:xfrm>
          <a:off x="8071644" y="1524656"/>
          <a:ext cx="233096" cy="2734510"/>
        </a:xfrm>
        <a:custGeom>
          <a:avLst/>
          <a:gdLst/>
          <a:ahLst/>
          <a:cxnLst/>
          <a:rect l="0" t="0" r="0" b="0"/>
          <a:pathLst>
            <a:path>
              <a:moveTo>
                <a:pt x="0" y="0"/>
              </a:moveTo>
              <a:lnTo>
                <a:pt x="0" y="2734510"/>
              </a:lnTo>
              <a:lnTo>
                <a:pt x="233096" y="273451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6F1822-F403-4578-A4B6-58A8BF597530}">
      <dsp:nvSpPr>
        <dsp:cNvPr id="0" name=""/>
        <dsp:cNvSpPr/>
      </dsp:nvSpPr>
      <dsp:spPr>
        <a:xfrm>
          <a:off x="8304741" y="3793820"/>
          <a:ext cx="3405027" cy="930693"/>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4058882"/>
              <a:satOff val="24454"/>
              <a:lumOff val="196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s-EC" sz="1300" kern="1200" dirty="0" smtClean="0">
              <a:latin typeface="HELVETICA" pitchFamily="34" charset="0"/>
              <a:cs typeface="HELVETICA" pitchFamily="34" charset="0"/>
            </a:rPr>
            <a:t>El propósito es el de optimizar sus recursos, mantener a los empresarios capacitados.</a:t>
          </a:r>
          <a:endParaRPr lang="es-EC" sz="1300" kern="1200" dirty="0"/>
        </a:p>
      </dsp:txBody>
      <dsp:txXfrm>
        <a:off x="8332000" y="3821079"/>
        <a:ext cx="3350509" cy="876175"/>
      </dsp:txXfrm>
    </dsp:sp>
    <dsp:sp modelId="{7F03063C-7D22-43D2-AE29-F1E0C38FE6BD}">
      <dsp:nvSpPr>
        <dsp:cNvPr id="0" name=""/>
        <dsp:cNvSpPr/>
      </dsp:nvSpPr>
      <dsp:spPr>
        <a:xfrm>
          <a:off x="8071644" y="1524656"/>
          <a:ext cx="233096" cy="3761162"/>
        </a:xfrm>
        <a:custGeom>
          <a:avLst/>
          <a:gdLst/>
          <a:ahLst/>
          <a:cxnLst/>
          <a:rect l="0" t="0" r="0" b="0"/>
          <a:pathLst>
            <a:path>
              <a:moveTo>
                <a:pt x="0" y="0"/>
              </a:moveTo>
              <a:lnTo>
                <a:pt x="0" y="3761162"/>
              </a:lnTo>
              <a:lnTo>
                <a:pt x="233096" y="376116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99E869-AD55-4A70-8671-E4EFFF6DDFFA}">
      <dsp:nvSpPr>
        <dsp:cNvPr id="0" name=""/>
        <dsp:cNvSpPr/>
      </dsp:nvSpPr>
      <dsp:spPr>
        <a:xfrm>
          <a:off x="8304741" y="4853901"/>
          <a:ext cx="3361569" cy="863836"/>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4464770"/>
              <a:satOff val="26899"/>
              <a:lumOff val="215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rtl="0">
            <a:lnSpc>
              <a:spcPct val="90000"/>
            </a:lnSpc>
            <a:spcBef>
              <a:spcPct val="0"/>
            </a:spcBef>
            <a:spcAft>
              <a:spcPct val="35000"/>
            </a:spcAft>
          </a:pPr>
          <a:r>
            <a:rPr lang="es-EC" sz="1400" b="0" i="0" u="none" kern="1200" dirty="0" smtClean="0">
              <a:latin typeface="HELVETICA" panose="020B0604020202020204" pitchFamily="34" charset="0"/>
              <a:cs typeface="HELVETICA" panose="020B0604020202020204" pitchFamily="34" charset="0"/>
            </a:rPr>
            <a:t>El </a:t>
          </a:r>
          <a:r>
            <a:rPr lang="es-EC" sz="1400" kern="1200" dirty="0" smtClean="0"/>
            <a:t>clúster turístico, recae sobre el sector público.</a:t>
          </a:r>
          <a:endParaRPr lang="es-EC" sz="1400" b="0" i="0" u="none" kern="1200" dirty="0">
            <a:latin typeface="HELVETICA" panose="020B0604020202020204" pitchFamily="34" charset="0"/>
            <a:cs typeface="HELVETICA" panose="020B0604020202020204" pitchFamily="34" charset="0"/>
          </a:endParaRPr>
        </a:p>
      </dsp:txBody>
      <dsp:txXfrm>
        <a:off x="8330042" y="4879202"/>
        <a:ext cx="3310967" cy="8132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54B20-C56C-44D9-9C94-040911D6F33E}">
      <dsp:nvSpPr>
        <dsp:cNvPr id="0" name=""/>
        <dsp:cNvSpPr/>
      </dsp:nvSpPr>
      <dsp:spPr>
        <a:xfrm>
          <a:off x="3238231" y="1436"/>
          <a:ext cx="4857346" cy="1139245"/>
        </a:xfrm>
        <a:prstGeom prst="rightArrow">
          <a:avLst>
            <a:gd name="adj1" fmla="val 75000"/>
            <a:gd name="adj2" fmla="val 5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285750" lvl="1" indent="-285750" algn="l" defTabSz="1733550">
            <a:lnSpc>
              <a:spcPct val="90000"/>
            </a:lnSpc>
            <a:spcBef>
              <a:spcPct val="0"/>
            </a:spcBef>
            <a:spcAft>
              <a:spcPct val="15000"/>
            </a:spcAft>
            <a:buChar char="••"/>
          </a:pPr>
          <a:r>
            <a:rPr lang="es-EC" sz="3900" kern="1200" dirty="0" smtClean="0">
              <a:solidFill>
                <a:schemeClr val="tx1"/>
              </a:solidFill>
            </a:rPr>
            <a:t>Michael </a:t>
          </a:r>
          <a:r>
            <a:rPr lang="es-EC" sz="3900" kern="1200" dirty="0" err="1" smtClean="0">
              <a:solidFill>
                <a:schemeClr val="tx1"/>
              </a:solidFill>
            </a:rPr>
            <a:t>Porter</a:t>
          </a:r>
          <a:endParaRPr lang="es-EC" sz="3900" kern="1200" dirty="0">
            <a:solidFill>
              <a:schemeClr val="tx1"/>
            </a:solidFill>
          </a:endParaRPr>
        </a:p>
      </dsp:txBody>
      <dsp:txXfrm>
        <a:off x="3238231" y="143842"/>
        <a:ext cx="4430129" cy="854433"/>
      </dsp:txXfrm>
    </dsp:sp>
    <dsp:sp modelId="{218E1F9C-6D32-4904-83BC-B7C66B74BACF}">
      <dsp:nvSpPr>
        <dsp:cNvPr id="0" name=""/>
        <dsp:cNvSpPr/>
      </dsp:nvSpPr>
      <dsp:spPr>
        <a:xfrm>
          <a:off x="0" y="1436"/>
          <a:ext cx="3238231" cy="113924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sz="2200" kern="1200" dirty="0" smtClean="0">
              <a:solidFill>
                <a:schemeClr val="tx1"/>
              </a:solidFill>
            </a:rPr>
            <a:t>Teoría de los </a:t>
          </a:r>
          <a:r>
            <a:rPr lang="es-EC" sz="2200" kern="1200" dirty="0" err="1" smtClean="0">
              <a:solidFill>
                <a:schemeClr val="tx1"/>
              </a:solidFill>
            </a:rPr>
            <a:t>clústers</a:t>
          </a:r>
          <a:r>
            <a:rPr lang="es-EC" sz="2200" kern="1200" dirty="0" smtClean="0">
              <a:solidFill>
                <a:schemeClr val="tx1"/>
              </a:solidFill>
            </a:rPr>
            <a:t> económicos</a:t>
          </a:r>
          <a:endParaRPr lang="es-EC" sz="2200" kern="1200" dirty="0">
            <a:solidFill>
              <a:schemeClr val="tx1"/>
            </a:solidFill>
          </a:endParaRPr>
        </a:p>
      </dsp:txBody>
      <dsp:txXfrm>
        <a:off x="55613" y="57049"/>
        <a:ext cx="3127005" cy="1028019"/>
      </dsp:txXfrm>
    </dsp:sp>
    <dsp:sp modelId="{8EACE54D-9B77-4530-86B4-06EAE59D4864}">
      <dsp:nvSpPr>
        <dsp:cNvPr id="0" name=""/>
        <dsp:cNvSpPr/>
      </dsp:nvSpPr>
      <dsp:spPr>
        <a:xfrm>
          <a:off x="3238231" y="1254606"/>
          <a:ext cx="4857346" cy="1139245"/>
        </a:xfrm>
        <a:prstGeom prst="rightArrow">
          <a:avLst>
            <a:gd name="adj1" fmla="val 75000"/>
            <a:gd name="adj2" fmla="val 50000"/>
          </a:avLst>
        </a:prstGeom>
        <a:solidFill>
          <a:schemeClr val="accent3">
            <a:tint val="40000"/>
            <a:alpha val="90000"/>
            <a:hueOff val="3572283"/>
            <a:satOff val="-4598"/>
            <a:lumOff val="-358"/>
            <a:alphaOff val="0"/>
          </a:schemeClr>
        </a:solidFill>
        <a:ln w="25400" cap="flat" cmpd="sng" algn="ctr">
          <a:solidFill>
            <a:schemeClr val="accent3">
              <a:tint val="40000"/>
              <a:alpha val="90000"/>
              <a:hueOff val="3572283"/>
              <a:satOff val="-4598"/>
              <a:lumOff val="-35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285750" lvl="1" indent="-285750" algn="l" defTabSz="1733550">
            <a:lnSpc>
              <a:spcPct val="90000"/>
            </a:lnSpc>
            <a:spcBef>
              <a:spcPct val="0"/>
            </a:spcBef>
            <a:spcAft>
              <a:spcPct val="15000"/>
            </a:spcAft>
            <a:buChar char="••"/>
          </a:pPr>
          <a:r>
            <a:rPr lang="es-EC" sz="3900" kern="1200" dirty="0" smtClean="0">
              <a:solidFill>
                <a:schemeClr val="tx1"/>
              </a:solidFill>
            </a:rPr>
            <a:t>Michael </a:t>
          </a:r>
          <a:r>
            <a:rPr lang="es-EC" sz="3900" kern="1200" dirty="0" err="1" smtClean="0">
              <a:solidFill>
                <a:schemeClr val="tx1"/>
              </a:solidFill>
            </a:rPr>
            <a:t>Porter</a:t>
          </a:r>
          <a:endParaRPr lang="es-EC" sz="3900" kern="1200" dirty="0">
            <a:solidFill>
              <a:schemeClr val="tx1"/>
            </a:solidFill>
          </a:endParaRPr>
        </a:p>
      </dsp:txBody>
      <dsp:txXfrm>
        <a:off x="3238231" y="1397012"/>
        <a:ext cx="4430129" cy="854433"/>
      </dsp:txXfrm>
    </dsp:sp>
    <dsp:sp modelId="{776D2362-F289-4B06-9269-53D8A7E4E0BF}">
      <dsp:nvSpPr>
        <dsp:cNvPr id="0" name=""/>
        <dsp:cNvSpPr/>
      </dsp:nvSpPr>
      <dsp:spPr>
        <a:xfrm>
          <a:off x="0" y="1254606"/>
          <a:ext cx="3238231" cy="1139245"/>
        </a:xfrm>
        <a:prstGeom prst="round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sz="2200" kern="1200" dirty="0" smtClean="0">
              <a:solidFill>
                <a:schemeClr val="tx1"/>
              </a:solidFill>
            </a:rPr>
            <a:t>Teoría de la estrategia y la competitividad</a:t>
          </a:r>
          <a:endParaRPr lang="es-EC" sz="2200" kern="1200" dirty="0">
            <a:solidFill>
              <a:schemeClr val="tx1"/>
            </a:solidFill>
          </a:endParaRPr>
        </a:p>
      </dsp:txBody>
      <dsp:txXfrm>
        <a:off x="55613" y="1310219"/>
        <a:ext cx="3127005" cy="1028019"/>
      </dsp:txXfrm>
    </dsp:sp>
    <dsp:sp modelId="{09669679-96F6-45AD-8EB0-04B5D9A816E7}">
      <dsp:nvSpPr>
        <dsp:cNvPr id="0" name=""/>
        <dsp:cNvSpPr/>
      </dsp:nvSpPr>
      <dsp:spPr>
        <a:xfrm>
          <a:off x="3238231" y="2507776"/>
          <a:ext cx="4857346" cy="1139245"/>
        </a:xfrm>
        <a:prstGeom prst="rightArrow">
          <a:avLst>
            <a:gd name="adj1" fmla="val 75000"/>
            <a:gd name="adj2" fmla="val 50000"/>
          </a:avLst>
        </a:prstGeom>
        <a:solidFill>
          <a:schemeClr val="accent3">
            <a:tint val="40000"/>
            <a:alpha val="90000"/>
            <a:hueOff val="7144567"/>
            <a:satOff val="-9195"/>
            <a:lumOff val="-717"/>
            <a:alphaOff val="0"/>
          </a:schemeClr>
        </a:solidFill>
        <a:ln w="25400" cap="flat" cmpd="sng" algn="ctr">
          <a:solidFill>
            <a:schemeClr val="accent3">
              <a:tint val="40000"/>
              <a:alpha val="90000"/>
              <a:hueOff val="7144567"/>
              <a:satOff val="-9195"/>
              <a:lumOff val="-7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285750" lvl="1" indent="-285750" algn="l" defTabSz="1733550">
            <a:lnSpc>
              <a:spcPct val="90000"/>
            </a:lnSpc>
            <a:spcBef>
              <a:spcPct val="0"/>
            </a:spcBef>
            <a:spcAft>
              <a:spcPct val="15000"/>
            </a:spcAft>
            <a:buChar char="••"/>
          </a:pPr>
          <a:r>
            <a:rPr lang="es-EC" sz="3900" kern="1200" dirty="0" smtClean="0">
              <a:solidFill>
                <a:schemeClr val="tx1"/>
              </a:solidFill>
            </a:rPr>
            <a:t>Alberto </a:t>
          </a:r>
          <a:r>
            <a:rPr lang="es-EC" sz="3900" kern="1200" dirty="0" err="1" smtClean="0">
              <a:solidFill>
                <a:schemeClr val="tx1"/>
              </a:solidFill>
            </a:rPr>
            <a:t>Hirschman</a:t>
          </a:r>
          <a:r>
            <a:rPr lang="es-EC" sz="3900" kern="1200" dirty="0" smtClean="0">
              <a:solidFill>
                <a:schemeClr val="tx1"/>
              </a:solidFill>
            </a:rPr>
            <a:t> </a:t>
          </a:r>
          <a:endParaRPr lang="es-EC" sz="3900" kern="1200" dirty="0">
            <a:solidFill>
              <a:schemeClr val="tx1"/>
            </a:solidFill>
          </a:endParaRPr>
        </a:p>
      </dsp:txBody>
      <dsp:txXfrm>
        <a:off x="3238231" y="2650182"/>
        <a:ext cx="4430129" cy="854433"/>
      </dsp:txXfrm>
    </dsp:sp>
    <dsp:sp modelId="{4522AFDE-1173-4944-9B54-0156A40569FA}">
      <dsp:nvSpPr>
        <dsp:cNvPr id="0" name=""/>
        <dsp:cNvSpPr/>
      </dsp:nvSpPr>
      <dsp:spPr>
        <a:xfrm>
          <a:off x="0" y="2507776"/>
          <a:ext cx="3238231" cy="1139245"/>
        </a:xfrm>
        <a:prstGeom prst="round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sz="2200" kern="1200" dirty="0" smtClean="0">
              <a:solidFill>
                <a:schemeClr val="tx1"/>
              </a:solidFill>
            </a:rPr>
            <a:t>Teoría de los encadenamientos hacia atrás y hacia delante</a:t>
          </a:r>
          <a:endParaRPr lang="es-EC" sz="2200" kern="1200" dirty="0">
            <a:solidFill>
              <a:schemeClr val="tx1"/>
            </a:solidFill>
          </a:endParaRPr>
        </a:p>
      </dsp:txBody>
      <dsp:txXfrm>
        <a:off x="55613" y="2563389"/>
        <a:ext cx="3127005" cy="1028019"/>
      </dsp:txXfrm>
    </dsp:sp>
    <dsp:sp modelId="{171B919A-3547-43B5-AF97-FF690A66AF53}">
      <dsp:nvSpPr>
        <dsp:cNvPr id="0" name=""/>
        <dsp:cNvSpPr/>
      </dsp:nvSpPr>
      <dsp:spPr>
        <a:xfrm>
          <a:off x="3238231" y="3760947"/>
          <a:ext cx="4857346" cy="1139245"/>
        </a:xfrm>
        <a:prstGeom prst="rightArrow">
          <a:avLst>
            <a:gd name="adj1" fmla="val 75000"/>
            <a:gd name="adj2" fmla="val 50000"/>
          </a:avLst>
        </a:prstGeom>
        <a:solidFill>
          <a:schemeClr val="accent3">
            <a:tint val="40000"/>
            <a:alpha val="90000"/>
            <a:hueOff val="10716850"/>
            <a:satOff val="-13793"/>
            <a:lumOff val="-1075"/>
            <a:alphaOff val="0"/>
          </a:schemeClr>
        </a:solidFill>
        <a:ln w="25400" cap="flat" cmpd="sng" algn="ctr">
          <a:solidFill>
            <a:schemeClr val="accent3">
              <a:tint val="40000"/>
              <a:alpha val="90000"/>
              <a:hueOff val="10716850"/>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 tIns="24765" rIns="24765" bIns="24765" numCol="1" spcCol="1270" anchor="t" anchorCtr="0">
          <a:noAutofit/>
        </a:bodyPr>
        <a:lstStyle/>
        <a:p>
          <a:pPr marL="285750" lvl="1" indent="-285750" algn="l" defTabSz="1733550">
            <a:lnSpc>
              <a:spcPct val="90000"/>
            </a:lnSpc>
            <a:spcBef>
              <a:spcPct val="0"/>
            </a:spcBef>
            <a:spcAft>
              <a:spcPct val="15000"/>
            </a:spcAft>
            <a:buChar char="••"/>
          </a:pPr>
          <a:r>
            <a:rPr lang="es-EC" sz="3900" kern="1200" smtClean="0">
              <a:solidFill>
                <a:schemeClr val="tx1"/>
              </a:solidFill>
            </a:rPr>
            <a:t>Von Thünen </a:t>
          </a:r>
          <a:endParaRPr lang="es-EC" sz="3900" kern="1200">
            <a:solidFill>
              <a:schemeClr val="tx1"/>
            </a:solidFill>
          </a:endParaRPr>
        </a:p>
      </dsp:txBody>
      <dsp:txXfrm>
        <a:off x="3238231" y="3903353"/>
        <a:ext cx="4430129" cy="854433"/>
      </dsp:txXfrm>
    </dsp:sp>
    <dsp:sp modelId="{E176D104-4D4A-4E79-A856-67B061F6DC67}">
      <dsp:nvSpPr>
        <dsp:cNvPr id="0" name=""/>
        <dsp:cNvSpPr/>
      </dsp:nvSpPr>
      <dsp:spPr>
        <a:xfrm>
          <a:off x="0" y="3760947"/>
          <a:ext cx="3238231" cy="1139245"/>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sz="2200" kern="1200" dirty="0" smtClean="0">
              <a:solidFill>
                <a:schemeClr val="tx1"/>
              </a:solidFill>
            </a:rPr>
            <a:t>Teoría de la Localización</a:t>
          </a:r>
          <a:endParaRPr lang="es-EC" sz="2200" kern="1200" dirty="0">
            <a:solidFill>
              <a:schemeClr val="tx1"/>
            </a:solidFill>
          </a:endParaRPr>
        </a:p>
      </dsp:txBody>
      <dsp:txXfrm>
        <a:off x="55613" y="3816560"/>
        <a:ext cx="3127005" cy="102801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image" Target="../media/image4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C438E0-785E-462F-A694-ABA1D97FE787}" type="datetimeFigureOut">
              <a:rPr lang="es-EC" smtClean="0"/>
              <a:t>25/07/2018</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2ED7C5-15BE-40C1-8AF3-0578E80CD8CB}" type="slidenum">
              <a:rPr lang="es-EC" smtClean="0"/>
              <a:t>‹Nº›</a:t>
            </a:fld>
            <a:endParaRPr lang="es-EC"/>
          </a:p>
        </p:txBody>
      </p:sp>
    </p:spTree>
    <p:extLst>
      <p:ext uri="{BB962C8B-B14F-4D97-AF65-F5344CB8AC3E}">
        <p14:creationId xmlns:p14="http://schemas.microsoft.com/office/powerpoint/2010/main" val="2152199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dirty="0" smtClean="0"/>
              <a:t>Hola Cristina Cueva</a:t>
            </a:r>
            <a:endParaRPr lang="es-EC" dirty="0"/>
          </a:p>
        </p:txBody>
      </p:sp>
      <p:sp>
        <p:nvSpPr>
          <p:cNvPr id="4" name="3 Marcador de número de diapositiva"/>
          <p:cNvSpPr>
            <a:spLocks noGrp="1"/>
          </p:cNvSpPr>
          <p:nvPr>
            <p:ph type="sldNum" sz="quarter" idx="10"/>
          </p:nvPr>
        </p:nvSpPr>
        <p:spPr/>
        <p:txBody>
          <a:bodyPr/>
          <a:lstStyle/>
          <a:p>
            <a:fld id="{7A2ED7C5-15BE-40C1-8AF3-0578E80CD8CB}" type="slidenum">
              <a:rPr lang="es-EC" smtClean="0"/>
              <a:t>1</a:t>
            </a:fld>
            <a:endParaRPr lang="es-EC"/>
          </a:p>
        </p:txBody>
      </p:sp>
    </p:spTree>
    <p:extLst>
      <p:ext uri="{BB962C8B-B14F-4D97-AF65-F5344CB8AC3E}">
        <p14:creationId xmlns:p14="http://schemas.microsoft.com/office/powerpoint/2010/main" val="3623361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7A2ED7C5-15BE-40C1-8AF3-0578E80CD8CB}" type="slidenum">
              <a:rPr lang="es-EC" smtClean="0"/>
              <a:t>20</a:t>
            </a:fld>
            <a:endParaRPr lang="es-EC"/>
          </a:p>
        </p:txBody>
      </p:sp>
    </p:spTree>
    <p:extLst>
      <p:ext uri="{BB962C8B-B14F-4D97-AF65-F5344CB8AC3E}">
        <p14:creationId xmlns:p14="http://schemas.microsoft.com/office/powerpoint/2010/main" val="2280401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7A2ED7C5-15BE-40C1-8AF3-0578E80CD8CB}" type="slidenum">
              <a:rPr lang="es-EC" smtClean="0"/>
              <a:t>22</a:t>
            </a:fld>
            <a:endParaRPr lang="es-EC"/>
          </a:p>
        </p:txBody>
      </p:sp>
    </p:spTree>
    <p:extLst>
      <p:ext uri="{BB962C8B-B14F-4D97-AF65-F5344CB8AC3E}">
        <p14:creationId xmlns:p14="http://schemas.microsoft.com/office/powerpoint/2010/main" val="1181765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7A2ED7C5-15BE-40C1-8AF3-0578E80CD8CB}" type="slidenum">
              <a:rPr lang="es-EC" smtClean="0"/>
              <a:t>28</a:t>
            </a:fld>
            <a:endParaRPr lang="es-EC"/>
          </a:p>
        </p:txBody>
      </p:sp>
    </p:spTree>
    <p:extLst>
      <p:ext uri="{BB962C8B-B14F-4D97-AF65-F5344CB8AC3E}">
        <p14:creationId xmlns:p14="http://schemas.microsoft.com/office/powerpoint/2010/main" val="1406794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7A2ED7C5-15BE-40C1-8AF3-0578E80CD8CB}" type="slidenum">
              <a:rPr lang="es-EC" smtClean="0"/>
              <a:t>5</a:t>
            </a:fld>
            <a:endParaRPr lang="es-EC"/>
          </a:p>
        </p:txBody>
      </p:sp>
    </p:spTree>
    <p:extLst>
      <p:ext uri="{BB962C8B-B14F-4D97-AF65-F5344CB8AC3E}">
        <p14:creationId xmlns:p14="http://schemas.microsoft.com/office/powerpoint/2010/main" val="2731238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7A2ED7C5-15BE-40C1-8AF3-0578E80CD8CB}" type="slidenum">
              <a:rPr lang="es-EC" smtClean="0"/>
              <a:t>9</a:t>
            </a:fld>
            <a:endParaRPr lang="es-EC"/>
          </a:p>
        </p:txBody>
      </p:sp>
    </p:spTree>
    <p:extLst>
      <p:ext uri="{BB962C8B-B14F-4D97-AF65-F5344CB8AC3E}">
        <p14:creationId xmlns:p14="http://schemas.microsoft.com/office/powerpoint/2010/main" val="3174616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C" sz="1200" b="0" i="1" u="none" strike="noStrike" kern="1200" baseline="0" dirty="0" smtClean="0">
                <a:solidFill>
                  <a:schemeClr val="tx1"/>
                </a:solidFill>
                <a:latin typeface="+mn-lt"/>
                <a:ea typeface="+mn-ea"/>
                <a:cs typeface="+mn-cs"/>
              </a:rPr>
              <a:t>2. La ventaja competitiva </a:t>
            </a:r>
            <a:r>
              <a:rPr lang="es-EC" sz="1200" b="0" i="0" u="none" strike="noStrike" kern="1200" baseline="0" dirty="0" smtClean="0">
                <a:solidFill>
                  <a:schemeClr val="tx1"/>
                </a:solidFill>
                <a:latin typeface="+mn-lt"/>
                <a:ea typeface="+mn-ea"/>
                <a:cs typeface="+mn-cs"/>
              </a:rPr>
              <a:t>crece fundamentalmente en razón del valor que una empresa es</a:t>
            </a:r>
          </a:p>
          <a:p>
            <a:r>
              <a:rPr lang="es-EC" sz="1200" b="0" i="0" u="none" strike="noStrike" kern="1200" baseline="0" dirty="0" smtClean="0">
                <a:solidFill>
                  <a:schemeClr val="tx1"/>
                </a:solidFill>
                <a:latin typeface="+mn-lt"/>
                <a:ea typeface="+mn-ea"/>
                <a:cs typeface="+mn-cs"/>
              </a:rPr>
              <a:t>capaz de generar.</a:t>
            </a:r>
            <a:endParaRPr lang="es-EC" dirty="0"/>
          </a:p>
        </p:txBody>
      </p:sp>
      <p:sp>
        <p:nvSpPr>
          <p:cNvPr id="4" name="3 Marcador de número de diapositiva"/>
          <p:cNvSpPr>
            <a:spLocks noGrp="1"/>
          </p:cNvSpPr>
          <p:nvPr>
            <p:ph type="sldNum" sz="quarter" idx="10"/>
          </p:nvPr>
        </p:nvSpPr>
        <p:spPr/>
        <p:txBody>
          <a:bodyPr/>
          <a:lstStyle/>
          <a:p>
            <a:fld id="{7A2ED7C5-15BE-40C1-8AF3-0578E80CD8CB}" type="slidenum">
              <a:rPr lang="es-EC" smtClean="0"/>
              <a:t>10</a:t>
            </a:fld>
            <a:endParaRPr lang="es-EC"/>
          </a:p>
        </p:txBody>
      </p:sp>
    </p:spTree>
    <p:extLst>
      <p:ext uri="{BB962C8B-B14F-4D97-AF65-F5344CB8AC3E}">
        <p14:creationId xmlns:p14="http://schemas.microsoft.com/office/powerpoint/2010/main" val="1928275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7A2ED7C5-15BE-40C1-8AF3-0578E80CD8CB}" type="slidenum">
              <a:rPr lang="es-EC" smtClean="0"/>
              <a:t>11</a:t>
            </a:fld>
            <a:endParaRPr lang="es-EC"/>
          </a:p>
        </p:txBody>
      </p:sp>
    </p:spTree>
    <p:extLst>
      <p:ext uri="{BB962C8B-B14F-4D97-AF65-F5344CB8AC3E}">
        <p14:creationId xmlns:p14="http://schemas.microsoft.com/office/powerpoint/2010/main" val="3372154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7A2ED7C5-15BE-40C1-8AF3-0578E80CD8CB}" type="slidenum">
              <a:rPr lang="es-EC" smtClean="0"/>
              <a:t>13</a:t>
            </a:fld>
            <a:endParaRPr lang="es-EC"/>
          </a:p>
        </p:txBody>
      </p:sp>
    </p:spTree>
    <p:extLst>
      <p:ext uri="{BB962C8B-B14F-4D97-AF65-F5344CB8AC3E}">
        <p14:creationId xmlns:p14="http://schemas.microsoft.com/office/powerpoint/2010/main" val="2608776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7A2ED7C5-15BE-40C1-8AF3-0578E80CD8CB}" type="slidenum">
              <a:rPr lang="es-EC" smtClean="0"/>
              <a:t>16</a:t>
            </a:fld>
            <a:endParaRPr lang="es-EC"/>
          </a:p>
        </p:txBody>
      </p:sp>
    </p:spTree>
    <p:extLst>
      <p:ext uri="{BB962C8B-B14F-4D97-AF65-F5344CB8AC3E}">
        <p14:creationId xmlns:p14="http://schemas.microsoft.com/office/powerpoint/2010/main" val="1110235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7A2ED7C5-15BE-40C1-8AF3-0578E80CD8CB}" type="slidenum">
              <a:rPr lang="es-EC" smtClean="0"/>
              <a:t>18</a:t>
            </a:fld>
            <a:endParaRPr lang="es-EC"/>
          </a:p>
        </p:txBody>
      </p:sp>
    </p:spTree>
    <p:extLst>
      <p:ext uri="{BB962C8B-B14F-4D97-AF65-F5344CB8AC3E}">
        <p14:creationId xmlns:p14="http://schemas.microsoft.com/office/powerpoint/2010/main" val="4239385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7A2ED7C5-15BE-40C1-8AF3-0578E80CD8CB}" type="slidenum">
              <a:rPr lang="es-EC" smtClean="0"/>
              <a:t>19</a:t>
            </a:fld>
            <a:endParaRPr lang="es-EC"/>
          </a:p>
        </p:txBody>
      </p:sp>
    </p:spTree>
    <p:extLst>
      <p:ext uri="{BB962C8B-B14F-4D97-AF65-F5344CB8AC3E}">
        <p14:creationId xmlns:p14="http://schemas.microsoft.com/office/powerpoint/2010/main" val="3628958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fld id="{7794EC43-990C-43FE-8E4F-844B8DB3FA30}" type="datetimeFigureOut">
              <a:rPr lang="es-EC" smtClean="0"/>
              <a:t>25/07/2018</a:t>
            </a:fld>
            <a:endParaRPr lang="es-EC"/>
          </a:p>
        </p:txBody>
      </p:sp>
      <p:sp>
        <p:nvSpPr>
          <p:cNvPr id="5" name="4 Marcador de pie de página"/>
          <p:cNvSpPr>
            <a:spLocks noGrp="1"/>
          </p:cNvSpPr>
          <p:nvPr>
            <p:ph type="ftr" sz="quarter" idx="11"/>
          </p:nvPr>
        </p:nvSpPr>
        <p:spPr/>
        <p:txBody>
          <a:bodyPr/>
          <a:lstStyle>
            <a:lvl1pPr>
              <a:defRPr/>
            </a:lvl1pPr>
          </a:lstStyle>
          <a:p>
            <a:endParaRPr lang="es-EC"/>
          </a:p>
        </p:txBody>
      </p:sp>
      <p:sp>
        <p:nvSpPr>
          <p:cNvPr id="6" name="5 Marcador de número de diapositiva"/>
          <p:cNvSpPr>
            <a:spLocks noGrp="1"/>
          </p:cNvSpPr>
          <p:nvPr>
            <p:ph type="sldNum" sz="quarter" idx="12"/>
          </p:nvPr>
        </p:nvSpPr>
        <p:spPr/>
        <p:txBody>
          <a:bodyPr/>
          <a:lstStyle>
            <a:lvl1pPr>
              <a:defRPr/>
            </a:lvl1pPr>
          </a:lstStyle>
          <a:p>
            <a:fld id="{E5581D10-0D49-42CC-8ABE-F6F96102DAF9}" type="slidenum">
              <a:rPr lang="es-EC" smtClean="0"/>
              <a:t>‹Nº›</a:t>
            </a:fld>
            <a:endParaRPr lang="es-EC"/>
          </a:p>
        </p:txBody>
      </p:sp>
    </p:spTree>
    <p:extLst>
      <p:ext uri="{BB962C8B-B14F-4D97-AF65-F5344CB8AC3E}">
        <p14:creationId xmlns:p14="http://schemas.microsoft.com/office/powerpoint/2010/main" val="1234348714"/>
      </p:ext>
    </p:extLst>
  </p:cSld>
  <p:clrMapOvr>
    <a:masterClrMapping/>
  </p:clrMapOvr>
  <p:transition spd="slow"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7794EC43-990C-43FE-8E4F-844B8DB3FA30}" type="datetimeFigureOut">
              <a:rPr lang="es-EC" smtClean="0"/>
              <a:t>25/07/2018</a:t>
            </a:fld>
            <a:endParaRPr lang="es-EC"/>
          </a:p>
        </p:txBody>
      </p:sp>
      <p:sp>
        <p:nvSpPr>
          <p:cNvPr id="5" name="4 Marcador de pie de página"/>
          <p:cNvSpPr>
            <a:spLocks noGrp="1"/>
          </p:cNvSpPr>
          <p:nvPr>
            <p:ph type="ftr" sz="quarter" idx="11"/>
          </p:nvPr>
        </p:nvSpPr>
        <p:spPr/>
        <p:txBody>
          <a:bodyPr/>
          <a:lstStyle>
            <a:lvl1pPr>
              <a:defRPr/>
            </a:lvl1pPr>
          </a:lstStyle>
          <a:p>
            <a:endParaRPr lang="es-EC"/>
          </a:p>
        </p:txBody>
      </p:sp>
      <p:sp>
        <p:nvSpPr>
          <p:cNvPr id="6" name="5 Marcador de número de diapositiva"/>
          <p:cNvSpPr>
            <a:spLocks noGrp="1"/>
          </p:cNvSpPr>
          <p:nvPr>
            <p:ph type="sldNum" sz="quarter" idx="12"/>
          </p:nvPr>
        </p:nvSpPr>
        <p:spPr/>
        <p:txBody>
          <a:bodyPr/>
          <a:lstStyle>
            <a:lvl1pPr>
              <a:defRPr/>
            </a:lvl1pPr>
          </a:lstStyle>
          <a:p>
            <a:fld id="{E5581D10-0D49-42CC-8ABE-F6F96102DAF9}" type="slidenum">
              <a:rPr lang="es-EC" smtClean="0"/>
              <a:t>‹Nº›</a:t>
            </a:fld>
            <a:endParaRPr lang="es-EC"/>
          </a:p>
        </p:txBody>
      </p:sp>
    </p:spTree>
    <p:extLst>
      <p:ext uri="{BB962C8B-B14F-4D97-AF65-F5344CB8AC3E}">
        <p14:creationId xmlns:p14="http://schemas.microsoft.com/office/powerpoint/2010/main" val="3436285290"/>
      </p:ext>
    </p:extLst>
  </p:cSld>
  <p:clrMapOvr>
    <a:masterClrMapping/>
  </p:clrMapOvr>
  <p:transition spd="slow"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7794EC43-990C-43FE-8E4F-844B8DB3FA30}" type="datetimeFigureOut">
              <a:rPr lang="es-EC" smtClean="0"/>
              <a:t>25/07/2018</a:t>
            </a:fld>
            <a:endParaRPr lang="es-EC"/>
          </a:p>
        </p:txBody>
      </p:sp>
      <p:sp>
        <p:nvSpPr>
          <p:cNvPr id="5" name="4 Marcador de pie de página"/>
          <p:cNvSpPr>
            <a:spLocks noGrp="1"/>
          </p:cNvSpPr>
          <p:nvPr>
            <p:ph type="ftr" sz="quarter" idx="11"/>
          </p:nvPr>
        </p:nvSpPr>
        <p:spPr/>
        <p:txBody>
          <a:bodyPr/>
          <a:lstStyle>
            <a:lvl1pPr>
              <a:defRPr/>
            </a:lvl1pPr>
          </a:lstStyle>
          <a:p>
            <a:endParaRPr lang="es-EC"/>
          </a:p>
        </p:txBody>
      </p:sp>
      <p:sp>
        <p:nvSpPr>
          <p:cNvPr id="6" name="5 Marcador de número de diapositiva"/>
          <p:cNvSpPr>
            <a:spLocks noGrp="1"/>
          </p:cNvSpPr>
          <p:nvPr>
            <p:ph type="sldNum" sz="quarter" idx="12"/>
          </p:nvPr>
        </p:nvSpPr>
        <p:spPr/>
        <p:txBody>
          <a:bodyPr/>
          <a:lstStyle>
            <a:lvl1pPr>
              <a:defRPr/>
            </a:lvl1pPr>
          </a:lstStyle>
          <a:p>
            <a:fld id="{E5581D10-0D49-42CC-8ABE-F6F96102DAF9}" type="slidenum">
              <a:rPr lang="es-EC" smtClean="0"/>
              <a:t>‹Nº›</a:t>
            </a:fld>
            <a:endParaRPr lang="es-EC"/>
          </a:p>
        </p:txBody>
      </p:sp>
    </p:spTree>
    <p:extLst>
      <p:ext uri="{BB962C8B-B14F-4D97-AF65-F5344CB8AC3E}">
        <p14:creationId xmlns:p14="http://schemas.microsoft.com/office/powerpoint/2010/main" val="1699486516"/>
      </p:ext>
    </p:extLst>
  </p:cSld>
  <p:clrMapOvr>
    <a:masterClrMapping/>
  </p:clrMapOvr>
  <p:transition spd="slow"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2305" name="CorelDRAW" r:id="rId3" imgW="9168480" imgH="5375520" progId="">
                  <p:embed/>
                </p:oleObj>
              </mc:Choice>
              <mc:Fallback>
                <p:oleObj name="CorelDRAW" r:id="rId3" imgW="9168480" imgH="537552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p>
        </p:txBody>
      </p:sp>
      <p:pic>
        <p:nvPicPr>
          <p:cNvPr id="8" name="12 Imagen" descr="pie de pagina espe.jpg"/>
          <p:cNvPicPr>
            <a:picLocks noChangeAspect="1"/>
          </p:cNvPicPr>
          <p:nvPr userDrawn="1"/>
        </p:nvPicPr>
        <p:blipFill>
          <a:blip r:embed="rId5" cstate="print"/>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r>
              <a:rPr lang="es-EC" b="1" dirty="0"/>
              <a:t>FECHA ÚLTIMA REVISIÓN: </a:t>
            </a:r>
            <a:r>
              <a:rPr lang="es-EC" dirty="0"/>
              <a:t>09/10/13</a:t>
            </a:r>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r>
              <a:rPr lang="es-EC" b="1"/>
              <a:t>CÓDIGO: </a:t>
            </a:r>
            <a:r>
              <a:rPr lang="es-EC"/>
              <a:t>SGC.DI.260</a:t>
            </a:r>
            <a:endParaRPr lang="es-EC" dirty="0"/>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dirty="0"/>
              <a:t>VERSIÓN: </a:t>
            </a:r>
            <a:r>
              <a:rPr lang="es-EC" dirty="0"/>
              <a:t>1.1</a:t>
            </a:r>
          </a:p>
        </p:txBody>
      </p:sp>
      <p:pic>
        <p:nvPicPr>
          <p:cNvPr id="9" name="8 Imagen"/>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3070676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dirty="0"/>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fld id="{7794EC43-990C-43FE-8E4F-844B8DB3FA30}" type="datetimeFigureOut">
              <a:rPr lang="es-EC" smtClean="0"/>
              <a:t>25/07/2018</a:t>
            </a:fld>
            <a:endParaRPr lang="es-EC"/>
          </a:p>
        </p:txBody>
      </p:sp>
      <p:sp>
        <p:nvSpPr>
          <p:cNvPr id="5" name="4 Marcador de pie de página"/>
          <p:cNvSpPr>
            <a:spLocks noGrp="1"/>
          </p:cNvSpPr>
          <p:nvPr>
            <p:ph type="ftr" sz="quarter" idx="11"/>
          </p:nvPr>
        </p:nvSpPr>
        <p:spPr/>
        <p:txBody>
          <a:bodyPr/>
          <a:lstStyle>
            <a:lvl1pPr>
              <a:defRPr/>
            </a:lvl1pPr>
          </a:lstStyle>
          <a:p>
            <a:endParaRPr lang="es-EC"/>
          </a:p>
        </p:txBody>
      </p:sp>
      <p:sp>
        <p:nvSpPr>
          <p:cNvPr id="6" name="5 Marcador de número de diapositiva"/>
          <p:cNvSpPr>
            <a:spLocks noGrp="1"/>
          </p:cNvSpPr>
          <p:nvPr>
            <p:ph type="sldNum" sz="quarter" idx="12"/>
          </p:nvPr>
        </p:nvSpPr>
        <p:spPr/>
        <p:txBody>
          <a:bodyPr/>
          <a:lstStyle>
            <a:lvl1pPr>
              <a:defRPr/>
            </a:lvl1pPr>
          </a:lstStyle>
          <a:p>
            <a:fld id="{E5581D10-0D49-42CC-8ABE-F6F96102DAF9}" type="slidenum">
              <a:rPr lang="es-EC" smtClean="0"/>
              <a:t>‹Nº›</a:t>
            </a:fld>
            <a:endParaRPr lang="es-EC"/>
          </a:p>
        </p:txBody>
      </p:sp>
    </p:spTree>
    <p:extLst>
      <p:ext uri="{BB962C8B-B14F-4D97-AF65-F5344CB8AC3E}">
        <p14:creationId xmlns:p14="http://schemas.microsoft.com/office/powerpoint/2010/main" val="3588655184"/>
      </p:ext>
    </p:extLst>
  </p:cSld>
  <p:clrMapOvr>
    <a:masterClrMapping/>
  </p:clrMapOvr>
  <p:transition spd="slow"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fld id="{7794EC43-990C-43FE-8E4F-844B8DB3FA30}" type="datetimeFigureOut">
              <a:rPr lang="es-EC" smtClean="0"/>
              <a:t>25/07/2018</a:t>
            </a:fld>
            <a:endParaRPr lang="es-EC"/>
          </a:p>
        </p:txBody>
      </p:sp>
      <p:sp>
        <p:nvSpPr>
          <p:cNvPr id="5" name="4 Marcador de pie de página"/>
          <p:cNvSpPr>
            <a:spLocks noGrp="1"/>
          </p:cNvSpPr>
          <p:nvPr>
            <p:ph type="ftr" sz="quarter" idx="11"/>
          </p:nvPr>
        </p:nvSpPr>
        <p:spPr/>
        <p:txBody>
          <a:bodyPr/>
          <a:lstStyle>
            <a:lvl1pPr>
              <a:defRPr/>
            </a:lvl1pPr>
          </a:lstStyle>
          <a:p>
            <a:endParaRPr lang="es-EC"/>
          </a:p>
        </p:txBody>
      </p:sp>
      <p:sp>
        <p:nvSpPr>
          <p:cNvPr id="6" name="5 Marcador de número de diapositiva"/>
          <p:cNvSpPr>
            <a:spLocks noGrp="1"/>
          </p:cNvSpPr>
          <p:nvPr>
            <p:ph type="sldNum" sz="quarter" idx="12"/>
          </p:nvPr>
        </p:nvSpPr>
        <p:spPr/>
        <p:txBody>
          <a:bodyPr/>
          <a:lstStyle>
            <a:lvl1pPr>
              <a:defRPr/>
            </a:lvl1pPr>
          </a:lstStyle>
          <a:p>
            <a:fld id="{E5581D10-0D49-42CC-8ABE-F6F96102DAF9}" type="slidenum">
              <a:rPr lang="es-EC" smtClean="0"/>
              <a:t>‹Nº›</a:t>
            </a:fld>
            <a:endParaRPr lang="es-EC"/>
          </a:p>
        </p:txBody>
      </p:sp>
    </p:spTree>
    <p:extLst>
      <p:ext uri="{BB962C8B-B14F-4D97-AF65-F5344CB8AC3E}">
        <p14:creationId xmlns:p14="http://schemas.microsoft.com/office/powerpoint/2010/main" val="3994483798"/>
      </p:ext>
    </p:extLst>
  </p:cSld>
  <p:clrMapOvr>
    <a:masterClrMapping/>
  </p:clrMapOvr>
  <p:transition spd="slow"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fld id="{7794EC43-990C-43FE-8E4F-844B8DB3FA30}" type="datetimeFigureOut">
              <a:rPr lang="es-EC" smtClean="0"/>
              <a:t>25/07/2018</a:t>
            </a:fld>
            <a:endParaRPr lang="es-EC"/>
          </a:p>
        </p:txBody>
      </p:sp>
      <p:sp>
        <p:nvSpPr>
          <p:cNvPr id="6" name="4 Marcador de pie de página"/>
          <p:cNvSpPr>
            <a:spLocks noGrp="1"/>
          </p:cNvSpPr>
          <p:nvPr>
            <p:ph type="ftr" sz="quarter" idx="11"/>
          </p:nvPr>
        </p:nvSpPr>
        <p:spPr/>
        <p:txBody>
          <a:bodyPr/>
          <a:lstStyle>
            <a:lvl1pPr>
              <a:defRPr/>
            </a:lvl1pPr>
          </a:lstStyle>
          <a:p>
            <a:endParaRPr lang="es-EC"/>
          </a:p>
        </p:txBody>
      </p:sp>
      <p:sp>
        <p:nvSpPr>
          <p:cNvPr id="7" name="5 Marcador de número de diapositiva"/>
          <p:cNvSpPr>
            <a:spLocks noGrp="1"/>
          </p:cNvSpPr>
          <p:nvPr>
            <p:ph type="sldNum" sz="quarter" idx="12"/>
          </p:nvPr>
        </p:nvSpPr>
        <p:spPr/>
        <p:txBody>
          <a:bodyPr/>
          <a:lstStyle>
            <a:lvl1pPr>
              <a:defRPr/>
            </a:lvl1pPr>
          </a:lstStyle>
          <a:p>
            <a:fld id="{E5581D10-0D49-42CC-8ABE-F6F96102DAF9}" type="slidenum">
              <a:rPr lang="es-EC" smtClean="0"/>
              <a:t>‹Nº›</a:t>
            </a:fld>
            <a:endParaRPr lang="es-EC"/>
          </a:p>
        </p:txBody>
      </p:sp>
    </p:spTree>
    <p:extLst>
      <p:ext uri="{BB962C8B-B14F-4D97-AF65-F5344CB8AC3E}">
        <p14:creationId xmlns:p14="http://schemas.microsoft.com/office/powerpoint/2010/main" val="2221371060"/>
      </p:ext>
    </p:extLst>
  </p:cSld>
  <p:clrMapOvr>
    <a:masterClrMapping/>
  </p:clrMapOvr>
  <p:transition spd="slow"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fld id="{7794EC43-990C-43FE-8E4F-844B8DB3FA30}" type="datetimeFigureOut">
              <a:rPr lang="es-EC" smtClean="0"/>
              <a:t>25/07/2018</a:t>
            </a:fld>
            <a:endParaRPr lang="es-EC"/>
          </a:p>
        </p:txBody>
      </p:sp>
      <p:sp>
        <p:nvSpPr>
          <p:cNvPr id="8" name="4 Marcador de pie de página"/>
          <p:cNvSpPr>
            <a:spLocks noGrp="1"/>
          </p:cNvSpPr>
          <p:nvPr>
            <p:ph type="ftr" sz="quarter" idx="11"/>
          </p:nvPr>
        </p:nvSpPr>
        <p:spPr/>
        <p:txBody>
          <a:bodyPr/>
          <a:lstStyle>
            <a:lvl1pPr>
              <a:defRPr/>
            </a:lvl1pPr>
          </a:lstStyle>
          <a:p>
            <a:endParaRPr lang="es-EC"/>
          </a:p>
        </p:txBody>
      </p:sp>
      <p:sp>
        <p:nvSpPr>
          <p:cNvPr id="9" name="5 Marcador de número de diapositiva"/>
          <p:cNvSpPr>
            <a:spLocks noGrp="1"/>
          </p:cNvSpPr>
          <p:nvPr>
            <p:ph type="sldNum" sz="quarter" idx="12"/>
          </p:nvPr>
        </p:nvSpPr>
        <p:spPr/>
        <p:txBody>
          <a:bodyPr/>
          <a:lstStyle>
            <a:lvl1pPr>
              <a:defRPr/>
            </a:lvl1pPr>
          </a:lstStyle>
          <a:p>
            <a:fld id="{E5581D10-0D49-42CC-8ABE-F6F96102DAF9}" type="slidenum">
              <a:rPr lang="es-EC" smtClean="0"/>
              <a:t>‹Nº›</a:t>
            </a:fld>
            <a:endParaRPr lang="es-EC"/>
          </a:p>
        </p:txBody>
      </p:sp>
    </p:spTree>
    <p:extLst>
      <p:ext uri="{BB962C8B-B14F-4D97-AF65-F5344CB8AC3E}">
        <p14:creationId xmlns:p14="http://schemas.microsoft.com/office/powerpoint/2010/main" val="151613833"/>
      </p:ext>
    </p:extLst>
  </p:cSld>
  <p:clrMapOvr>
    <a:masterClrMapping/>
  </p:clrMapOvr>
  <p:transition spd="slow"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fld id="{7794EC43-990C-43FE-8E4F-844B8DB3FA30}" type="datetimeFigureOut">
              <a:rPr lang="es-EC" smtClean="0"/>
              <a:t>25/07/2018</a:t>
            </a:fld>
            <a:endParaRPr lang="es-EC"/>
          </a:p>
        </p:txBody>
      </p:sp>
      <p:sp>
        <p:nvSpPr>
          <p:cNvPr id="4" name="4 Marcador de pie de página"/>
          <p:cNvSpPr>
            <a:spLocks noGrp="1"/>
          </p:cNvSpPr>
          <p:nvPr>
            <p:ph type="ftr" sz="quarter" idx="11"/>
          </p:nvPr>
        </p:nvSpPr>
        <p:spPr/>
        <p:txBody>
          <a:bodyPr/>
          <a:lstStyle>
            <a:lvl1pPr>
              <a:defRPr/>
            </a:lvl1pPr>
          </a:lstStyle>
          <a:p>
            <a:endParaRPr lang="es-EC"/>
          </a:p>
        </p:txBody>
      </p:sp>
      <p:sp>
        <p:nvSpPr>
          <p:cNvPr id="5" name="5 Marcador de número de diapositiva"/>
          <p:cNvSpPr>
            <a:spLocks noGrp="1"/>
          </p:cNvSpPr>
          <p:nvPr>
            <p:ph type="sldNum" sz="quarter" idx="12"/>
          </p:nvPr>
        </p:nvSpPr>
        <p:spPr/>
        <p:txBody>
          <a:bodyPr/>
          <a:lstStyle>
            <a:lvl1pPr>
              <a:defRPr/>
            </a:lvl1pPr>
          </a:lstStyle>
          <a:p>
            <a:fld id="{E5581D10-0D49-42CC-8ABE-F6F96102DAF9}" type="slidenum">
              <a:rPr lang="es-EC" smtClean="0"/>
              <a:t>‹Nº›</a:t>
            </a:fld>
            <a:endParaRPr lang="es-EC"/>
          </a:p>
        </p:txBody>
      </p:sp>
    </p:spTree>
    <p:extLst>
      <p:ext uri="{BB962C8B-B14F-4D97-AF65-F5344CB8AC3E}">
        <p14:creationId xmlns:p14="http://schemas.microsoft.com/office/powerpoint/2010/main" val="4086462162"/>
      </p:ext>
    </p:extLst>
  </p:cSld>
  <p:clrMapOvr>
    <a:masterClrMapping/>
  </p:clrMapOvr>
  <p:transition spd="slow"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fld id="{7794EC43-990C-43FE-8E4F-844B8DB3FA30}" type="datetimeFigureOut">
              <a:rPr lang="es-EC" smtClean="0"/>
              <a:t>25/07/2018</a:t>
            </a:fld>
            <a:endParaRPr lang="es-EC"/>
          </a:p>
        </p:txBody>
      </p:sp>
      <p:sp>
        <p:nvSpPr>
          <p:cNvPr id="3" name="4 Marcador de pie de página"/>
          <p:cNvSpPr>
            <a:spLocks noGrp="1"/>
          </p:cNvSpPr>
          <p:nvPr>
            <p:ph type="ftr" sz="quarter" idx="11"/>
          </p:nvPr>
        </p:nvSpPr>
        <p:spPr/>
        <p:txBody>
          <a:bodyPr/>
          <a:lstStyle>
            <a:lvl1pPr>
              <a:defRPr/>
            </a:lvl1pPr>
          </a:lstStyle>
          <a:p>
            <a:endParaRPr lang="es-EC"/>
          </a:p>
        </p:txBody>
      </p:sp>
      <p:sp>
        <p:nvSpPr>
          <p:cNvPr id="4" name="5 Marcador de número de diapositiva"/>
          <p:cNvSpPr>
            <a:spLocks noGrp="1"/>
          </p:cNvSpPr>
          <p:nvPr>
            <p:ph type="sldNum" sz="quarter" idx="12"/>
          </p:nvPr>
        </p:nvSpPr>
        <p:spPr/>
        <p:txBody>
          <a:bodyPr/>
          <a:lstStyle>
            <a:lvl1pPr>
              <a:defRPr/>
            </a:lvl1pPr>
          </a:lstStyle>
          <a:p>
            <a:fld id="{E5581D10-0D49-42CC-8ABE-F6F96102DAF9}" type="slidenum">
              <a:rPr lang="es-EC" smtClean="0"/>
              <a:t>‹Nº›</a:t>
            </a:fld>
            <a:endParaRPr lang="es-EC"/>
          </a:p>
        </p:txBody>
      </p:sp>
    </p:spTree>
    <p:extLst>
      <p:ext uri="{BB962C8B-B14F-4D97-AF65-F5344CB8AC3E}">
        <p14:creationId xmlns:p14="http://schemas.microsoft.com/office/powerpoint/2010/main" val="1878159475"/>
      </p:ext>
    </p:extLst>
  </p:cSld>
  <p:clrMapOvr>
    <a:masterClrMapping/>
  </p:clrMapOvr>
  <p:transition spd="slow"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fld id="{7794EC43-990C-43FE-8E4F-844B8DB3FA30}" type="datetimeFigureOut">
              <a:rPr lang="es-EC" smtClean="0"/>
              <a:t>25/07/2018</a:t>
            </a:fld>
            <a:endParaRPr lang="es-EC"/>
          </a:p>
        </p:txBody>
      </p:sp>
      <p:sp>
        <p:nvSpPr>
          <p:cNvPr id="6" name="4 Marcador de pie de página"/>
          <p:cNvSpPr>
            <a:spLocks noGrp="1"/>
          </p:cNvSpPr>
          <p:nvPr>
            <p:ph type="ftr" sz="quarter" idx="11"/>
          </p:nvPr>
        </p:nvSpPr>
        <p:spPr/>
        <p:txBody>
          <a:bodyPr/>
          <a:lstStyle>
            <a:lvl1pPr>
              <a:defRPr/>
            </a:lvl1pPr>
          </a:lstStyle>
          <a:p>
            <a:endParaRPr lang="es-EC"/>
          </a:p>
        </p:txBody>
      </p:sp>
      <p:sp>
        <p:nvSpPr>
          <p:cNvPr id="7" name="5 Marcador de número de diapositiva"/>
          <p:cNvSpPr>
            <a:spLocks noGrp="1"/>
          </p:cNvSpPr>
          <p:nvPr>
            <p:ph type="sldNum" sz="quarter" idx="12"/>
          </p:nvPr>
        </p:nvSpPr>
        <p:spPr/>
        <p:txBody>
          <a:bodyPr/>
          <a:lstStyle>
            <a:lvl1pPr>
              <a:defRPr/>
            </a:lvl1pPr>
          </a:lstStyle>
          <a:p>
            <a:fld id="{E5581D10-0D49-42CC-8ABE-F6F96102DAF9}" type="slidenum">
              <a:rPr lang="es-EC" smtClean="0"/>
              <a:t>‹Nº›</a:t>
            </a:fld>
            <a:endParaRPr lang="es-EC"/>
          </a:p>
        </p:txBody>
      </p:sp>
    </p:spTree>
    <p:extLst>
      <p:ext uri="{BB962C8B-B14F-4D97-AF65-F5344CB8AC3E}">
        <p14:creationId xmlns:p14="http://schemas.microsoft.com/office/powerpoint/2010/main" val="3515149753"/>
      </p:ext>
    </p:extLst>
  </p:cSld>
  <p:clrMapOvr>
    <a:masterClrMapping/>
  </p:clrMapOvr>
  <p:transition spd="slow"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fld id="{7794EC43-990C-43FE-8E4F-844B8DB3FA30}" type="datetimeFigureOut">
              <a:rPr lang="es-EC" smtClean="0"/>
              <a:t>25/07/2018</a:t>
            </a:fld>
            <a:endParaRPr lang="es-EC"/>
          </a:p>
        </p:txBody>
      </p:sp>
      <p:sp>
        <p:nvSpPr>
          <p:cNvPr id="6" name="4 Marcador de pie de página"/>
          <p:cNvSpPr>
            <a:spLocks noGrp="1"/>
          </p:cNvSpPr>
          <p:nvPr>
            <p:ph type="ftr" sz="quarter" idx="11"/>
          </p:nvPr>
        </p:nvSpPr>
        <p:spPr/>
        <p:txBody>
          <a:bodyPr/>
          <a:lstStyle>
            <a:lvl1pPr>
              <a:defRPr/>
            </a:lvl1pPr>
          </a:lstStyle>
          <a:p>
            <a:endParaRPr lang="es-EC"/>
          </a:p>
        </p:txBody>
      </p:sp>
      <p:sp>
        <p:nvSpPr>
          <p:cNvPr id="7" name="5 Marcador de número de diapositiva"/>
          <p:cNvSpPr>
            <a:spLocks noGrp="1"/>
          </p:cNvSpPr>
          <p:nvPr>
            <p:ph type="sldNum" sz="quarter" idx="12"/>
          </p:nvPr>
        </p:nvSpPr>
        <p:spPr/>
        <p:txBody>
          <a:bodyPr/>
          <a:lstStyle>
            <a:lvl1pPr>
              <a:defRPr/>
            </a:lvl1pPr>
          </a:lstStyle>
          <a:p>
            <a:fld id="{E5581D10-0D49-42CC-8ABE-F6F96102DAF9}" type="slidenum">
              <a:rPr lang="es-EC" smtClean="0"/>
              <a:t>‹Nº›</a:t>
            </a:fld>
            <a:endParaRPr lang="es-EC"/>
          </a:p>
        </p:txBody>
      </p:sp>
    </p:spTree>
    <p:extLst>
      <p:ext uri="{BB962C8B-B14F-4D97-AF65-F5344CB8AC3E}">
        <p14:creationId xmlns:p14="http://schemas.microsoft.com/office/powerpoint/2010/main" val="3298252261"/>
      </p:ext>
    </p:extLst>
  </p:cSld>
  <p:clrMapOvr>
    <a:masterClrMapping/>
  </p:clrMapOvr>
  <p:transition spd="slow"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sp>
        <p:nvSpPr>
          <p:cNvPr id="1027" name="2 Marcador de texto"/>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fld id="{7794EC43-990C-43FE-8E4F-844B8DB3FA30}" type="datetimeFigureOut">
              <a:rPr lang="es-EC" smtClean="0"/>
              <a:t>25/07/2018</a:t>
            </a:fld>
            <a:endParaRPr lang="es-EC"/>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endParaRPr lang="es-EC"/>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fld id="{E5581D10-0D49-42CC-8ABE-F6F96102DAF9}" type="slidenum">
              <a:rPr lang="es-EC" smtClean="0"/>
              <a:t>‹Nº›</a:t>
            </a:fld>
            <a:endParaRPr lang="es-EC"/>
          </a:p>
        </p:txBody>
      </p:sp>
    </p:spTree>
    <p:extLst>
      <p:ext uri="{BB962C8B-B14F-4D97-AF65-F5344CB8AC3E}">
        <p14:creationId xmlns:p14="http://schemas.microsoft.com/office/powerpoint/2010/main" val="355129071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ransition spd="slow" advClick="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image" Target="../media/image26.jpeg"/><Relationship Id="rId4" Type="http://schemas.openxmlformats.org/officeDocument/2006/relationships/diagramLayout" Target="../diagrams/layout8.xml"/><Relationship Id="rId9" Type="http://schemas.openxmlformats.org/officeDocument/2006/relationships/image" Target="../media/image25.jpeg"/></Relationships>
</file>

<file path=ppt/slides/_rels/slide11.xml.rels><?xml version="1.0" encoding="UTF-8" standalone="yes"?>
<Relationships xmlns="http://schemas.openxmlformats.org/package/2006/relationships"><Relationship Id="rId8" Type="http://schemas.microsoft.com/office/2007/relationships/diagramDrawing" Target="../diagrams/drawing9.xml"/><Relationship Id="rId13" Type="http://schemas.microsoft.com/office/2007/relationships/diagramDrawing" Target="../diagrams/drawing10.xml"/><Relationship Id="rId3" Type="http://schemas.openxmlformats.org/officeDocument/2006/relationships/image" Target="../media/image27.jpeg"/><Relationship Id="rId7" Type="http://schemas.openxmlformats.org/officeDocument/2006/relationships/diagramColors" Target="../diagrams/colors9.xml"/><Relationship Id="rId12" Type="http://schemas.openxmlformats.org/officeDocument/2006/relationships/diagramColors" Target="../diagrams/colors10.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9.xml"/><Relationship Id="rId11" Type="http://schemas.openxmlformats.org/officeDocument/2006/relationships/diagramQuickStyle" Target="../diagrams/quickStyle10.xml"/><Relationship Id="rId5" Type="http://schemas.openxmlformats.org/officeDocument/2006/relationships/diagramLayout" Target="../diagrams/layout9.xml"/><Relationship Id="rId10" Type="http://schemas.openxmlformats.org/officeDocument/2006/relationships/diagramLayout" Target="../diagrams/layout10.xml"/><Relationship Id="rId4" Type="http://schemas.openxmlformats.org/officeDocument/2006/relationships/diagramData" Target="../diagrams/data9.xml"/><Relationship Id="rId9" Type="http://schemas.openxmlformats.org/officeDocument/2006/relationships/diagramData" Target="../diagrams/data10.xml"/><Relationship Id="rId1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1.xml"/><Relationship Id="rId5" Type="http://schemas.openxmlformats.org/officeDocument/2006/relationships/diagramQuickStyle" Target="../diagrams/quickStyle11.xml"/><Relationship Id="rId10" Type="http://schemas.openxmlformats.org/officeDocument/2006/relationships/image" Target="../media/image24.png"/><Relationship Id="rId4" Type="http://schemas.openxmlformats.org/officeDocument/2006/relationships/diagramLayout" Target="../diagrams/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33.jpeg"/></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Layout" Target="../diagrams/layout13.xml"/><Relationship Id="rId7" Type="http://schemas.openxmlformats.org/officeDocument/2006/relationships/image" Target="../media/image34.jpeg"/><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47.emf"/><Relationship Id="rId3" Type="http://schemas.openxmlformats.org/officeDocument/2006/relationships/diagramData" Target="../diagrams/data15.xml"/><Relationship Id="rId7" Type="http://schemas.microsoft.com/office/2007/relationships/diagramDrawing" Target="../diagrams/drawing15.xml"/><Relationship Id="rId12" Type="http://schemas.openxmlformats.org/officeDocument/2006/relationships/package" Target="../embeddings/Microsoft_Word_Document2.docx"/><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diagramColors" Target="../diagrams/colors15.xml"/><Relationship Id="rId11" Type="http://schemas.openxmlformats.org/officeDocument/2006/relationships/oleObject" Target="../embeddings/oleObject3.bin"/><Relationship Id="rId5" Type="http://schemas.openxmlformats.org/officeDocument/2006/relationships/diagramQuickStyle" Target="../diagrams/quickStyle15.xml"/><Relationship Id="rId10" Type="http://schemas.openxmlformats.org/officeDocument/2006/relationships/image" Target="../media/image46.emf"/><Relationship Id="rId4" Type="http://schemas.openxmlformats.org/officeDocument/2006/relationships/diagramLayout" Target="../diagrams/layout15.xml"/><Relationship Id="rId9" Type="http://schemas.openxmlformats.org/officeDocument/2006/relationships/package" Target="../embeddings/Microsoft_Word_Document1.docx"/></Relationships>
</file>

<file path=ppt/slides/_rels/slide25.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50.png"/><Relationship Id="rId2" Type="http://schemas.openxmlformats.org/officeDocument/2006/relationships/diagramData" Target="../diagrams/data17.xml"/><Relationship Id="rId1" Type="http://schemas.openxmlformats.org/officeDocument/2006/relationships/slideLayout" Target="../slideLayouts/slideLayout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7.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1.jpeg"/><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18" Type="http://schemas.openxmlformats.org/officeDocument/2006/relationships/image" Target="../media/image23.jpeg"/><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diagramData" Target="../diagrams/data6.xml"/><Relationship Id="rId17" Type="http://schemas.openxmlformats.org/officeDocument/2006/relationships/image" Target="../media/image22.jpeg"/><Relationship Id="rId2" Type="http://schemas.openxmlformats.org/officeDocument/2006/relationships/diagramData" Target="../diagrams/data4.xml"/><Relationship Id="rId16" Type="http://schemas.microsoft.com/office/2007/relationships/diagramDrawing" Target="../diagrams/drawing6.xml"/><Relationship Id="rId1" Type="http://schemas.openxmlformats.org/officeDocument/2006/relationships/slideLayout" Target="../slideLayouts/slideLayout6.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202547" y="618124"/>
            <a:ext cx="8989453" cy="2308324"/>
          </a:xfrm>
          <a:prstGeom prst="rect">
            <a:avLst/>
          </a:prstGeom>
        </p:spPr>
        <p:txBody>
          <a:bodyPr wrap="square">
            <a:spAutoFit/>
          </a:bodyPr>
          <a:lstStyle/>
          <a:p>
            <a:pPr algn="ctr">
              <a:lnSpc>
                <a:spcPct val="150000"/>
              </a:lnSpc>
              <a:spcAft>
                <a:spcPts val="800"/>
              </a:spcAft>
            </a:pPr>
            <a:r>
              <a:rPr lang="es-EC" sz="2400" b="1" dirty="0" smtClean="0">
                <a:effectLst/>
                <a:latin typeface="HELVETICA" panose="020B0604020202020204" pitchFamily="34" charset="0"/>
                <a:ea typeface="Calibri" panose="020F0502020204030204" pitchFamily="34" charset="0"/>
                <a:cs typeface="HELVETICA" panose="020B0604020202020204" pitchFamily="34" charset="0"/>
              </a:rPr>
              <a:t>TEMA: “</a:t>
            </a:r>
            <a:r>
              <a:rPr lang="es-EC" sz="2400" b="1" dirty="0" smtClean="0"/>
              <a:t>Encadenamientos </a:t>
            </a:r>
            <a:r>
              <a:rPr lang="es-EC" sz="2400" b="1" dirty="0"/>
              <a:t>productivos como modelos de desarrollo y su incidencia en la competitividad del sector turístico durante el período 2015-2016 en las ciudades de Baños y el </a:t>
            </a:r>
            <a:r>
              <a:rPr lang="es-EC" sz="2400" b="1" dirty="0" smtClean="0"/>
              <a:t>Puyo</a:t>
            </a:r>
            <a:r>
              <a:rPr lang="es-EC" sz="2400" dirty="0" smtClean="0"/>
              <a:t>”</a:t>
            </a:r>
            <a:endParaRPr lang="es-EC" dirty="0">
              <a:effectLst/>
              <a:latin typeface="HELVETICA" panose="020B0604020202020204" pitchFamily="34" charset="0"/>
              <a:ea typeface="Calibri" panose="020F0502020204030204" pitchFamily="34" charset="0"/>
              <a:cs typeface="HELVETICA" panose="020B0604020202020204" pitchFamily="34" charset="0"/>
            </a:endParaRPr>
          </a:p>
        </p:txBody>
      </p:sp>
      <p:sp>
        <p:nvSpPr>
          <p:cNvPr id="3" name="Rectángulo 2"/>
          <p:cNvSpPr/>
          <p:nvPr/>
        </p:nvSpPr>
        <p:spPr>
          <a:xfrm>
            <a:off x="3389096" y="3815988"/>
            <a:ext cx="8023538" cy="2477601"/>
          </a:xfrm>
          <a:prstGeom prst="rect">
            <a:avLst/>
          </a:prstGeom>
        </p:spPr>
        <p:txBody>
          <a:bodyPr wrap="square">
            <a:spAutoFit/>
          </a:bodyPr>
          <a:lstStyle/>
          <a:p>
            <a:pPr algn="ctr">
              <a:lnSpc>
                <a:spcPct val="150000"/>
              </a:lnSpc>
              <a:spcAft>
                <a:spcPts val="800"/>
              </a:spcAft>
            </a:pPr>
            <a:r>
              <a:rPr lang="es-EC" sz="2400" b="1" dirty="0">
                <a:latin typeface="HELVETICA" panose="020B0604020202020204" pitchFamily="34" charset="0"/>
                <a:ea typeface="Calibri" panose="020F0502020204030204" pitchFamily="34" charset="0"/>
                <a:cs typeface="HELVETICA" panose="020B0604020202020204" pitchFamily="34" charset="0"/>
              </a:rPr>
              <a:t>AUTORES: </a:t>
            </a:r>
            <a:r>
              <a:rPr lang="es-EC" sz="2400" b="1" dirty="0" err="1">
                <a:latin typeface="HELVETICA" panose="020B0604020202020204" pitchFamily="34" charset="0"/>
                <a:ea typeface="Calibri" panose="020F0502020204030204" pitchFamily="34" charset="0"/>
                <a:cs typeface="HELVETICA" panose="020B0604020202020204" pitchFamily="34" charset="0"/>
              </a:rPr>
              <a:t>Caiza</a:t>
            </a:r>
            <a:r>
              <a:rPr lang="es-EC" sz="2400" b="1" dirty="0">
                <a:latin typeface="HELVETICA" panose="020B0604020202020204" pitchFamily="34" charset="0"/>
                <a:ea typeface="Calibri" panose="020F0502020204030204" pitchFamily="34" charset="0"/>
                <a:cs typeface="HELVETICA" panose="020B0604020202020204" pitchFamily="34" charset="0"/>
              </a:rPr>
              <a:t> </a:t>
            </a:r>
            <a:r>
              <a:rPr lang="es-EC" sz="2400" b="1" dirty="0" err="1" smtClean="0">
                <a:latin typeface="HELVETICA" panose="020B0604020202020204" pitchFamily="34" charset="0"/>
                <a:ea typeface="Calibri" panose="020F0502020204030204" pitchFamily="34" charset="0"/>
                <a:cs typeface="HELVETICA" panose="020B0604020202020204" pitchFamily="34" charset="0"/>
              </a:rPr>
              <a:t>Caiza</a:t>
            </a:r>
            <a:r>
              <a:rPr lang="es-EC" sz="2400" b="1" dirty="0" smtClean="0">
                <a:latin typeface="HELVETICA" panose="020B0604020202020204" pitchFamily="34" charset="0"/>
                <a:ea typeface="Calibri" panose="020F0502020204030204" pitchFamily="34" charset="0"/>
                <a:cs typeface="HELVETICA" panose="020B0604020202020204" pitchFamily="34" charset="0"/>
              </a:rPr>
              <a:t>, Edison Fabricio</a:t>
            </a:r>
            <a:endParaRPr lang="es-EC" sz="2400" b="1" dirty="0">
              <a:latin typeface="HELVETICA" panose="020B0604020202020204" pitchFamily="34" charset="0"/>
              <a:ea typeface="Calibri" panose="020F0502020204030204" pitchFamily="34" charset="0"/>
              <a:cs typeface="HELVETICA" panose="020B0604020202020204" pitchFamily="34" charset="0"/>
            </a:endParaRPr>
          </a:p>
          <a:p>
            <a:pPr algn="ctr">
              <a:lnSpc>
                <a:spcPct val="150000"/>
              </a:lnSpc>
              <a:spcAft>
                <a:spcPts val="800"/>
              </a:spcAft>
            </a:pPr>
            <a:r>
              <a:rPr lang="es-EC" sz="2400" b="1" dirty="0" smtClean="0">
                <a:latin typeface="HELVETICA" panose="020B0604020202020204" pitchFamily="34" charset="0"/>
                <a:ea typeface="Calibri" panose="020F0502020204030204" pitchFamily="34" charset="0"/>
                <a:cs typeface="HELVETICA" panose="020B0604020202020204" pitchFamily="34" charset="0"/>
              </a:rPr>
              <a:t>		      Cueva Perdomo, Cristina Lizbeth</a:t>
            </a:r>
          </a:p>
          <a:p>
            <a:pPr algn="ctr">
              <a:lnSpc>
                <a:spcPct val="150000"/>
              </a:lnSpc>
              <a:spcAft>
                <a:spcPts val="800"/>
              </a:spcAft>
            </a:pPr>
            <a:r>
              <a:rPr lang="es-EC" sz="2400" b="1" dirty="0" smtClean="0">
                <a:latin typeface="HELVETICA" panose="020B0604020202020204" pitchFamily="34" charset="0"/>
                <a:ea typeface="Calibri" panose="020F0502020204030204" pitchFamily="34" charset="0"/>
                <a:cs typeface="HELVETICA" panose="020B0604020202020204" pitchFamily="34" charset="0"/>
              </a:rPr>
              <a:t>DIRECTOR: Alvear Peña, </a:t>
            </a:r>
            <a:r>
              <a:rPr lang="es-EC" sz="2400" b="1" dirty="0" err="1" smtClean="0">
                <a:latin typeface="HELVETICA" panose="020B0604020202020204" pitchFamily="34" charset="0"/>
                <a:ea typeface="Calibri" panose="020F0502020204030204" pitchFamily="34" charset="0"/>
                <a:cs typeface="HELVETICA" panose="020B0604020202020204" pitchFamily="34" charset="0"/>
              </a:rPr>
              <a:t>Horfayt</a:t>
            </a:r>
            <a:r>
              <a:rPr lang="es-EC" sz="2400" b="1" dirty="0" smtClean="0">
                <a:latin typeface="HELVETICA" panose="020B0604020202020204" pitchFamily="34" charset="0"/>
                <a:ea typeface="Calibri" panose="020F0502020204030204" pitchFamily="34" charset="0"/>
                <a:cs typeface="HELVETICA" panose="020B0604020202020204" pitchFamily="34" charset="0"/>
              </a:rPr>
              <a:t> </a:t>
            </a:r>
            <a:r>
              <a:rPr lang="es-EC" sz="2400" b="1" dirty="0">
                <a:latin typeface="HELVETICA" panose="020B0604020202020204" pitchFamily="34" charset="0"/>
                <a:ea typeface="Calibri" panose="020F0502020204030204" pitchFamily="34" charset="0"/>
                <a:cs typeface="HELVETICA" panose="020B0604020202020204" pitchFamily="34" charset="0"/>
              </a:rPr>
              <a:t>A</a:t>
            </a:r>
            <a:r>
              <a:rPr lang="es-EC" sz="2400" b="1" dirty="0" smtClean="0">
                <a:latin typeface="HELVETICA" panose="020B0604020202020204" pitchFamily="34" charset="0"/>
                <a:ea typeface="Calibri" panose="020F0502020204030204" pitchFamily="34" charset="0"/>
                <a:cs typeface="HELVETICA" panose="020B0604020202020204" pitchFamily="34" charset="0"/>
              </a:rPr>
              <a:t>lonso</a:t>
            </a:r>
            <a:endParaRPr lang="es-EC" sz="2400" b="1" dirty="0">
              <a:latin typeface="HELVETICA" panose="020B0604020202020204" pitchFamily="34" charset="0"/>
              <a:ea typeface="Calibri" panose="020F0502020204030204" pitchFamily="34" charset="0"/>
              <a:cs typeface="HELVETICA" panose="020B0604020202020204" pitchFamily="34" charset="0"/>
            </a:endParaRPr>
          </a:p>
          <a:p>
            <a:pPr algn="ctr">
              <a:lnSpc>
                <a:spcPct val="150000"/>
              </a:lnSpc>
              <a:spcAft>
                <a:spcPts val="800"/>
              </a:spcAft>
            </a:pPr>
            <a:endParaRPr lang="es-EC" dirty="0">
              <a:effectLst/>
              <a:latin typeface="HELVETICA" panose="020B0604020202020204" pitchFamily="34" charset="0"/>
              <a:ea typeface="Calibri" panose="020F0502020204030204" pitchFamily="34" charset="0"/>
              <a:cs typeface="HELVETICA" panose="020B0604020202020204" pitchFamily="34" charset="0"/>
            </a:endParaRPr>
          </a:p>
        </p:txBody>
      </p:sp>
      <p:sp>
        <p:nvSpPr>
          <p:cNvPr id="4" name="Rectángulo 3"/>
          <p:cNvSpPr/>
          <p:nvPr/>
        </p:nvSpPr>
        <p:spPr>
          <a:xfrm>
            <a:off x="4502323" y="2928361"/>
            <a:ext cx="6046463" cy="577850"/>
          </a:xfrm>
          <a:prstGeom prst="rect">
            <a:avLst/>
          </a:prstGeom>
        </p:spPr>
        <p:txBody>
          <a:bodyPr wrap="none">
            <a:spAutoFit/>
          </a:bodyPr>
          <a:lstStyle/>
          <a:p>
            <a:pPr algn="ctr">
              <a:lnSpc>
                <a:spcPct val="150000"/>
              </a:lnSpc>
              <a:spcAft>
                <a:spcPts val="800"/>
              </a:spcAft>
            </a:pPr>
            <a:r>
              <a:rPr lang="es-EC" sz="2400" b="1" dirty="0" smtClean="0">
                <a:effectLst/>
                <a:latin typeface="HELVETICA" panose="020B0604020202020204" pitchFamily="34" charset="0"/>
                <a:ea typeface="Calibri" panose="020F0502020204030204" pitchFamily="34" charset="0"/>
                <a:cs typeface="HELVETICA" panose="020B0604020202020204" pitchFamily="34" charset="0"/>
              </a:rPr>
              <a:t>CARRERA DE INGENIERÍA COMERCIAL</a:t>
            </a:r>
            <a:endParaRPr lang="es-EC" dirty="0">
              <a:effectLst/>
              <a:latin typeface="HELVETICA" panose="020B0604020202020204" pitchFamily="34" charset="0"/>
              <a:ea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32718209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240052" y="-103031"/>
            <a:ext cx="5485796" cy="830997"/>
          </a:xfrm>
          <a:prstGeom prst="rect">
            <a:avLst/>
          </a:prstGeom>
          <a:noFill/>
        </p:spPr>
        <p:txBody>
          <a:bodyPr wrap="none" lIns="91440" tIns="45720" rIns="91440" bIns="45720">
            <a:spAutoFit/>
          </a:bodyPr>
          <a:lstStyle/>
          <a:p>
            <a:pPr algn="ctr"/>
            <a:r>
              <a:rPr lang="es-ES" sz="4800" b="1" cap="none" spc="0" dirty="0" smtClean="0">
                <a:ln w="9525">
                  <a:solidFill>
                    <a:sysClr val="windowText" lastClr="000000"/>
                  </a:solidFill>
                  <a:prstDash val="solid"/>
                </a:ln>
                <a:solidFill>
                  <a:schemeClr val="accent5"/>
                </a:solidFill>
                <a:effectLst>
                  <a:outerShdw blurRad="12700" dist="38100" dir="2700000" algn="tl" rotWithShape="0">
                    <a:schemeClr val="accent5">
                      <a:lumMod val="60000"/>
                      <a:lumOff val="40000"/>
                    </a:schemeClr>
                  </a:outerShdw>
                </a:effectLst>
              </a:rPr>
              <a:t>MARCO TEÓRICO</a:t>
            </a:r>
            <a:endParaRPr lang="es-ES" sz="4800" b="1" cap="none" spc="0" dirty="0">
              <a:ln w="9525">
                <a:solidFill>
                  <a:sysClr val="windowText" lastClr="000000"/>
                </a:solidFill>
                <a:prstDash val="solid"/>
              </a:ln>
              <a:solidFill>
                <a:schemeClr val="accent5"/>
              </a:solidFill>
              <a:effectLst>
                <a:outerShdw blurRad="12700" dist="38100" dir="2700000" algn="tl" rotWithShape="0">
                  <a:schemeClr val="accent5">
                    <a:lumMod val="60000"/>
                    <a:lumOff val="40000"/>
                  </a:schemeClr>
                </a:outerShdw>
              </a:effectLst>
            </a:endParaRPr>
          </a:p>
        </p:txBody>
      </p:sp>
      <p:graphicFrame>
        <p:nvGraphicFramePr>
          <p:cNvPr id="5" name="4 Diagrama"/>
          <p:cNvGraphicFramePr/>
          <p:nvPr>
            <p:extLst>
              <p:ext uri="{D42A27DB-BD31-4B8C-83A1-F6EECF244321}">
                <p14:modId xmlns:p14="http://schemas.microsoft.com/office/powerpoint/2010/main" val="2260270386"/>
              </p:ext>
            </p:extLst>
          </p:nvPr>
        </p:nvGraphicFramePr>
        <p:xfrm>
          <a:off x="2752578" y="727966"/>
          <a:ext cx="8095578" cy="49016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122" name="Picture 2" descr="Imagen relacionad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5855" y="727966"/>
            <a:ext cx="1677987" cy="167798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sultado de imagen para competitivida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7816" y="2743200"/>
            <a:ext cx="1894064" cy="126076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n relacionad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7816" y="4184072"/>
            <a:ext cx="1831599" cy="1373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27227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sultado de imagen para estadist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9300" y="685748"/>
            <a:ext cx="2022271" cy="15955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a 2"/>
          <p:cNvGraphicFramePr/>
          <p:nvPr>
            <p:extLst>
              <p:ext uri="{D42A27DB-BD31-4B8C-83A1-F6EECF244321}">
                <p14:modId xmlns:p14="http://schemas.microsoft.com/office/powerpoint/2010/main" val="1432613709"/>
              </p:ext>
            </p:extLst>
          </p:nvPr>
        </p:nvGraphicFramePr>
        <p:xfrm>
          <a:off x="5894050" y="574700"/>
          <a:ext cx="5037873"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a 4"/>
          <p:cNvGraphicFramePr/>
          <p:nvPr>
            <p:extLst>
              <p:ext uri="{D42A27DB-BD31-4B8C-83A1-F6EECF244321}">
                <p14:modId xmlns:p14="http://schemas.microsoft.com/office/powerpoint/2010/main" val="139010809"/>
              </p:ext>
            </p:extLst>
          </p:nvPr>
        </p:nvGraphicFramePr>
        <p:xfrm>
          <a:off x="318655" y="1095410"/>
          <a:ext cx="5096107" cy="445641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CuadroTexto 5"/>
          <p:cNvSpPr txBox="1"/>
          <p:nvPr/>
        </p:nvSpPr>
        <p:spPr>
          <a:xfrm>
            <a:off x="5174558" y="675061"/>
            <a:ext cx="719492" cy="5513866"/>
          </a:xfrm>
          <a:prstGeom prst="rect">
            <a:avLst/>
          </a:prstGeom>
          <a:noFill/>
        </p:spPr>
        <p:txBody>
          <a:bodyPr vert="wordArtVert" wrap="square" rtlCol="0">
            <a:spAutoFit/>
          </a:bodyPr>
          <a:lstStyle/>
          <a:p>
            <a:r>
              <a:rPr lang="es-EC" sz="3200" b="1" dirty="0" smtClean="0">
                <a:latin typeface="Helvetica" panose="020B0604020202020204" pitchFamily="34" charset="0"/>
                <a:cs typeface="Helvetica" panose="020B0604020202020204" pitchFamily="34" charset="0"/>
              </a:rPr>
              <a:t>TIPOLOGÍA</a:t>
            </a:r>
            <a:endParaRPr lang="es-EC" sz="3200" b="1" dirty="0">
              <a:latin typeface="Helvetica" panose="020B0604020202020204" pitchFamily="34" charset="0"/>
              <a:cs typeface="Helvetica" panose="020B0604020202020204" pitchFamily="34" charset="0"/>
            </a:endParaRPr>
          </a:p>
        </p:txBody>
      </p:sp>
      <p:sp>
        <p:nvSpPr>
          <p:cNvPr id="9" name="Rectángulo 8"/>
          <p:cNvSpPr/>
          <p:nvPr/>
        </p:nvSpPr>
        <p:spPr>
          <a:xfrm>
            <a:off x="93887" y="5330145"/>
            <a:ext cx="3001702" cy="830997"/>
          </a:xfrm>
          <a:prstGeom prst="rect">
            <a:avLst/>
          </a:prstGeom>
        </p:spPr>
        <p:txBody>
          <a:bodyPr wrap="square">
            <a:spAutoFit/>
          </a:bodyPr>
          <a:lstStyle/>
          <a:p>
            <a:pPr lvl="0" algn="ctr"/>
            <a:r>
              <a:rPr lang="es-EC" sz="1600" b="1" u="sng" dirty="0" smtClean="0">
                <a:solidFill>
                  <a:schemeClr val="accent2">
                    <a:lumMod val="75000"/>
                  </a:schemeClr>
                </a:solidFill>
                <a:latin typeface="Helvetica" panose="020B0604020202020204" pitchFamily="34" charset="0"/>
                <a:cs typeface="Helvetica" panose="020B0604020202020204" pitchFamily="34" charset="0"/>
              </a:rPr>
              <a:t>Características</a:t>
            </a:r>
          </a:p>
          <a:p>
            <a:pPr marL="285750" lvl="0" indent="-285750">
              <a:buFont typeface="Arial" panose="020B0604020202020204" pitchFamily="34" charset="0"/>
              <a:buChar char="•"/>
            </a:pPr>
            <a:r>
              <a:rPr lang="es-EC" sz="1600" dirty="0" smtClean="0">
                <a:latin typeface="Helvetica" panose="020B0604020202020204" pitchFamily="34" charset="0"/>
                <a:cs typeface="Helvetica" panose="020B0604020202020204" pitchFamily="34" charset="0"/>
              </a:rPr>
              <a:t>Utiliza estadística </a:t>
            </a:r>
          </a:p>
          <a:p>
            <a:pPr marL="285750" lvl="0" indent="-285750">
              <a:buFont typeface="Arial" panose="020B0604020202020204" pitchFamily="34" charset="0"/>
              <a:buChar char="•"/>
            </a:pPr>
            <a:r>
              <a:rPr lang="es-EC" sz="1600" dirty="0" smtClean="0">
                <a:latin typeface="Helvetica" panose="020B0604020202020204" pitchFamily="34" charset="0"/>
                <a:cs typeface="Helvetica" panose="020B0604020202020204" pitchFamily="34" charset="0"/>
              </a:rPr>
              <a:t>Análisis causa-efecto</a:t>
            </a:r>
            <a:endParaRPr lang="es-EC" sz="1600" dirty="0">
              <a:latin typeface="Helvetica" panose="020B0604020202020204" pitchFamily="34" charset="0"/>
              <a:cs typeface="Helvetica" panose="020B0604020202020204" pitchFamily="34" charset="0"/>
            </a:endParaRPr>
          </a:p>
        </p:txBody>
      </p:sp>
      <p:sp>
        <p:nvSpPr>
          <p:cNvPr id="10" name="Rectángulo 9"/>
          <p:cNvSpPr/>
          <p:nvPr/>
        </p:nvSpPr>
        <p:spPr>
          <a:xfrm>
            <a:off x="-1" y="-36428"/>
            <a:ext cx="12192001" cy="584775"/>
          </a:xfrm>
          <a:prstGeom prst="rect">
            <a:avLst/>
          </a:prstGeom>
        </p:spPr>
        <p:txBody>
          <a:bodyPr wrap="square">
            <a:spAutoFit/>
          </a:bodyPr>
          <a:lstStyle/>
          <a:p>
            <a:pPr algn="ctr"/>
            <a:r>
              <a:rPr lang="es-EC" sz="3200" b="1" dirty="0" smtClean="0">
                <a:solidFill>
                  <a:schemeClr val="accent5">
                    <a:lumMod val="50000"/>
                  </a:schemeClr>
                </a:solidFill>
                <a:latin typeface="Times New Roman" panose="02020603050405020304" pitchFamily="18" charset="0"/>
                <a:ea typeface="Calibri" panose="020F0502020204030204" pitchFamily="34" charset="0"/>
              </a:rPr>
              <a:t>MARCO METODOLÓGICO</a:t>
            </a:r>
            <a:endParaRPr lang="es-EC" sz="3200" dirty="0">
              <a:solidFill>
                <a:schemeClr val="accent5">
                  <a:lumMod val="50000"/>
                </a:schemeClr>
              </a:solidFill>
            </a:endParaRPr>
          </a:p>
        </p:txBody>
      </p:sp>
      <p:sp>
        <p:nvSpPr>
          <p:cNvPr id="13" name="Rectángulo 8"/>
          <p:cNvSpPr/>
          <p:nvPr/>
        </p:nvSpPr>
        <p:spPr>
          <a:xfrm>
            <a:off x="2589744" y="3231715"/>
            <a:ext cx="2725575" cy="830997"/>
          </a:xfrm>
          <a:prstGeom prst="rect">
            <a:avLst/>
          </a:prstGeom>
        </p:spPr>
        <p:txBody>
          <a:bodyPr wrap="square">
            <a:spAutoFit/>
          </a:bodyPr>
          <a:lstStyle/>
          <a:p>
            <a:pPr lvl="0" algn="ctr"/>
            <a:r>
              <a:rPr lang="es-EC" sz="1600" b="1" u="sng" dirty="0" smtClean="0">
                <a:solidFill>
                  <a:schemeClr val="accent2">
                    <a:lumMod val="75000"/>
                  </a:schemeClr>
                </a:solidFill>
                <a:latin typeface="Helvetica" panose="020B0604020202020204" pitchFamily="34" charset="0"/>
                <a:cs typeface="Helvetica" panose="020B0604020202020204" pitchFamily="34" charset="0"/>
              </a:rPr>
              <a:t>Recolección de datos</a:t>
            </a:r>
          </a:p>
          <a:p>
            <a:pPr marL="285750" lvl="0" indent="-285750">
              <a:buFont typeface="Arial" panose="020B0604020202020204" pitchFamily="34" charset="0"/>
              <a:buChar char="•"/>
            </a:pPr>
            <a:r>
              <a:rPr lang="es-EC" sz="1600" dirty="0" smtClean="0">
                <a:latin typeface="Helvetica" panose="020B0604020202020204" pitchFamily="34" charset="0"/>
                <a:cs typeface="Helvetica" panose="020B0604020202020204" pitchFamily="34" charset="0"/>
              </a:rPr>
              <a:t>Técnica de Campos</a:t>
            </a:r>
          </a:p>
          <a:p>
            <a:pPr marL="285750" lvl="0" indent="-285750">
              <a:buFont typeface="Arial" panose="020B0604020202020204" pitchFamily="34" charset="0"/>
              <a:buChar char="•"/>
            </a:pPr>
            <a:r>
              <a:rPr lang="es-EC" sz="1600" dirty="0" smtClean="0">
                <a:latin typeface="Helvetica" panose="020B0604020202020204" pitchFamily="34" charset="0"/>
                <a:cs typeface="Helvetica" panose="020B0604020202020204" pitchFamily="34" charset="0"/>
              </a:rPr>
              <a:t>Entrevistas</a:t>
            </a:r>
            <a:endParaRPr lang="es-EC" sz="1600" dirty="0">
              <a:latin typeface="Helvetica" panose="020B0604020202020204" pitchFamily="34" charset="0"/>
              <a:cs typeface="Helvetica" panose="020B0604020202020204" pitchFamily="34" charset="0"/>
            </a:endParaRPr>
          </a:p>
        </p:txBody>
      </p:sp>
      <p:pic>
        <p:nvPicPr>
          <p:cNvPr id="6148" name="Picture 4" descr="Resultado de imagen para recoleccion de dato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34069" y="4094217"/>
            <a:ext cx="2381250" cy="2066925"/>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1305309" y="1911927"/>
            <a:ext cx="415636" cy="369332"/>
          </a:xfrm>
          <a:prstGeom prst="rect">
            <a:avLst/>
          </a:prstGeom>
          <a:noFill/>
        </p:spPr>
        <p:txBody>
          <a:bodyPr wrap="square" rtlCol="0">
            <a:spAutoFit/>
          </a:bodyPr>
          <a:lstStyle/>
          <a:p>
            <a:endParaRPr lang="es-EC" dirty="0"/>
          </a:p>
        </p:txBody>
      </p:sp>
      <p:sp>
        <p:nvSpPr>
          <p:cNvPr id="4" name="3 CuadroTexto"/>
          <p:cNvSpPr txBox="1"/>
          <p:nvPr/>
        </p:nvSpPr>
        <p:spPr>
          <a:xfrm>
            <a:off x="1060027" y="1926871"/>
            <a:ext cx="2201817" cy="954107"/>
          </a:xfrm>
          <a:prstGeom prst="rect">
            <a:avLst/>
          </a:prstGeom>
          <a:noFill/>
        </p:spPr>
        <p:txBody>
          <a:bodyPr wrap="square" rtlCol="0">
            <a:spAutoFit/>
          </a:bodyPr>
          <a:lstStyle/>
          <a:p>
            <a:pPr lvl="0" algn="ctr"/>
            <a:r>
              <a:rPr lang="es-EC" sz="1400" b="1" u="sng" dirty="0">
                <a:solidFill>
                  <a:schemeClr val="accent2">
                    <a:lumMod val="75000"/>
                  </a:schemeClr>
                </a:solidFill>
                <a:latin typeface="Helvetica" panose="020B0604020202020204" pitchFamily="34" charset="0"/>
                <a:cs typeface="Helvetica" panose="020B0604020202020204" pitchFamily="34" charset="0"/>
              </a:rPr>
              <a:t>Características</a:t>
            </a:r>
          </a:p>
          <a:p>
            <a:pPr marL="285750" lvl="0" indent="-285750">
              <a:buFont typeface="Arial" panose="020B0604020202020204" pitchFamily="34" charset="0"/>
              <a:buChar char="•"/>
            </a:pPr>
            <a:r>
              <a:rPr lang="es-EC" sz="1400" dirty="0">
                <a:latin typeface="Helvetica" panose="020B0604020202020204" pitchFamily="34" charset="0"/>
                <a:cs typeface="Helvetica" panose="020B0604020202020204" pitchFamily="34" charset="0"/>
              </a:rPr>
              <a:t>No Utiliza estadística. </a:t>
            </a:r>
          </a:p>
          <a:p>
            <a:pPr marL="285750" lvl="0" indent="-285750">
              <a:buFont typeface="Arial" panose="020B0604020202020204" pitchFamily="34" charset="0"/>
              <a:buChar char="•"/>
            </a:pPr>
            <a:r>
              <a:rPr lang="es-EC" sz="1400" dirty="0">
                <a:latin typeface="Helvetica" panose="020B0604020202020204" pitchFamily="34" charset="0"/>
                <a:cs typeface="Helvetica" panose="020B0604020202020204" pitchFamily="34" charset="0"/>
              </a:rPr>
              <a:t>Basada en respuestas abiertas.</a:t>
            </a:r>
          </a:p>
        </p:txBody>
      </p:sp>
      <p:sp>
        <p:nvSpPr>
          <p:cNvPr id="7" name="6 CuadroTexto"/>
          <p:cNvSpPr txBox="1"/>
          <p:nvPr/>
        </p:nvSpPr>
        <p:spPr>
          <a:xfrm>
            <a:off x="320119" y="675060"/>
            <a:ext cx="1620982"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dirty="0" smtClean="0"/>
              <a:t>ENFOQUE</a:t>
            </a:r>
          </a:p>
          <a:p>
            <a:r>
              <a:rPr lang="es-EC" dirty="0" smtClean="0"/>
              <a:t>Cualitativo</a:t>
            </a:r>
            <a:endParaRPr lang="es-EC" dirty="0"/>
          </a:p>
        </p:txBody>
      </p:sp>
    </p:spTree>
    <p:extLst>
      <p:ext uri="{BB962C8B-B14F-4D97-AF65-F5344CB8AC3E}">
        <p14:creationId xmlns:p14="http://schemas.microsoft.com/office/powerpoint/2010/main" val="238785853"/>
      </p:ext>
    </p:extLst>
  </p:cSld>
  <p:clrMapOvr>
    <a:masterClrMapping/>
  </p:clrMapOvr>
  <mc:AlternateContent xmlns:mc="http://schemas.openxmlformats.org/markup-compatibility/2006" xmlns:p14="http://schemas.microsoft.com/office/powerpoint/2010/main">
    <mc:Choice Requires="p14">
      <p:transition spd="slow" p14:dur="1600" advClick="0">
        <p14:gallery dir="l"/>
      </p:transition>
    </mc:Choice>
    <mc:Fallback xmlns="">
      <p:transition spd="slow" advClick="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9"/>
          <p:cNvSpPr/>
          <p:nvPr/>
        </p:nvSpPr>
        <p:spPr>
          <a:xfrm>
            <a:off x="-1" y="-36428"/>
            <a:ext cx="12192001" cy="584775"/>
          </a:xfrm>
          <a:prstGeom prst="rect">
            <a:avLst/>
          </a:prstGeom>
        </p:spPr>
        <p:txBody>
          <a:bodyPr wrap="square">
            <a:spAutoFit/>
          </a:bodyPr>
          <a:lstStyle/>
          <a:p>
            <a:pPr algn="ctr"/>
            <a:r>
              <a:rPr lang="es-EC" sz="3200" b="1" dirty="0" smtClean="0">
                <a:solidFill>
                  <a:schemeClr val="accent5">
                    <a:lumMod val="50000"/>
                  </a:schemeClr>
                </a:solidFill>
              </a:rPr>
              <a:t>SEGMENTACIÓN</a:t>
            </a:r>
            <a:endParaRPr lang="es-EC" sz="3200" b="1" dirty="0">
              <a:solidFill>
                <a:schemeClr val="accent5">
                  <a:lumMod val="50000"/>
                </a:schemeClr>
              </a:solidFill>
            </a:endParaRPr>
          </a:p>
        </p:txBody>
      </p:sp>
      <p:graphicFrame>
        <p:nvGraphicFramePr>
          <p:cNvPr id="3" name="2 Tabla"/>
          <p:cNvGraphicFramePr>
            <a:graphicFrameLocks noGrp="1"/>
          </p:cNvGraphicFramePr>
          <p:nvPr>
            <p:extLst>
              <p:ext uri="{D42A27DB-BD31-4B8C-83A1-F6EECF244321}">
                <p14:modId xmlns:p14="http://schemas.microsoft.com/office/powerpoint/2010/main" val="433713805"/>
              </p:ext>
            </p:extLst>
          </p:nvPr>
        </p:nvGraphicFramePr>
        <p:xfrm>
          <a:off x="5831782" y="1163782"/>
          <a:ext cx="5709054" cy="3149347"/>
        </p:xfrm>
        <a:graphic>
          <a:graphicData uri="http://schemas.openxmlformats.org/drawingml/2006/table">
            <a:tbl>
              <a:tblPr firstRow="1" firstCol="1" bandRow="1">
                <a:tableStyleId>{8799B23B-EC83-4686-B30A-512413B5E67A}</a:tableStyleId>
              </a:tblPr>
              <a:tblGrid>
                <a:gridCol w="1807410"/>
                <a:gridCol w="1434118"/>
                <a:gridCol w="1202128"/>
                <a:gridCol w="1265398"/>
              </a:tblGrid>
              <a:tr h="337366">
                <a:tc>
                  <a:txBody>
                    <a:bodyPr/>
                    <a:lstStyle/>
                    <a:p>
                      <a:pPr>
                        <a:lnSpc>
                          <a:spcPct val="115000"/>
                        </a:lnSpc>
                      </a:pPr>
                      <a:endParaRPr lang="es-EC" sz="1800" dirty="0">
                        <a:effectLst/>
                        <a:latin typeface="Calibri"/>
                        <a:cs typeface="Times New Roman"/>
                      </a:endParaRPr>
                    </a:p>
                  </a:txBody>
                  <a:tcPr marL="44450" marR="44450" marT="0" marB="0" anchor="b"/>
                </a:tc>
                <a:tc gridSpan="2">
                  <a:txBody>
                    <a:bodyPr/>
                    <a:lstStyle/>
                    <a:p>
                      <a:pPr indent="180340" algn="ctr">
                        <a:lnSpc>
                          <a:spcPct val="115000"/>
                        </a:lnSpc>
                        <a:spcAft>
                          <a:spcPts val="0"/>
                        </a:spcAft>
                      </a:pPr>
                      <a:r>
                        <a:rPr lang="es-EC" sz="1800">
                          <a:effectLst/>
                        </a:rPr>
                        <a:t>Ciudades</a:t>
                      </a:r>
                      <a:endParaRPr lang="es-EC" sz="1800">
                        <a:solidFill>
                          <a:srgbClr val="000000"/>
                        </a:solidFill>
                        <a:effectLst/>
                        <a:latin typeface="Calibri"/>
                        <a:ea typeface="Calibri"/>
                        <a:cs typeface="Times New Roman"/>
                      </a:endParaRPr>
                    </a:p>
                  </a:txBody>
                  <a:tcPr marL="44450" marR="44450" marT="0" marB="0" anchor="b"/>
                </a:tc>
                <a:tc hMerge="1">
                  <a:txBody>
                    <a:bodyPr/>
                    <a:lstStyle/>
                    <a:p>
                      <a:endParaRPr lang="es-EC"/>
                    </a:p>
                  </a:txBody>
                  <a:tcPr/>
                </a:tc>
                <a:tc>
                  <a:txBody>
                    <a:bodyPr/>
                    <a:lstStyle/>
                    <a:p>
                      <a:pPr>
                        <a:lnSpc>
                          <a:spcPct val="115000"/>
                        </a:lnSpc>
                      </a:pPr>
                      <a:endParaRPr lang="es-EC" sz="1800" dirty="0">
                        <a:effectLst/>
                        <a:latin typeface="Calibri"/>
                        <a:cs typeface="Times New Roman"/>
                      </a:endParaRPr>
                    </a:p>
                  </a:txBody>
                  <a:tcPr marL="44450" marR="44450" marT="0" marB="0" anchor="b"/>
                </a:tc>
              </a:tr>
              <a:tr h="290360">
                <a:tc>
                  <a:txBody>
                    <a:bodyPr/>
                    <a:lstStyle/>
                    <a:p>
                      <a:pPr indent="180340">
                        <a:lnSpc>
                          <a:spcPct val="115000"/>
                        </a:lnSpc>
                        <a:spcAft>
                          <a:spcPts val="0"/>
                        </a:spcAft>
                      </a:pPr>
                      <a:r>
                        <a:rPr lang="es-EC" sz="1800" dirty="0">
                          <a:effectLst/>
                        </a:rPr>
                        <a:t>Segmento </a:t>
                      </a:r>
                      <a:endParaRPr lang="es-EC" sz="1800" dirty="0">
                        <a:solidFill>
                          <a:srgbClr val="000000"/>
                        </a:solidFill>
                        <a:effectLst/>
                        <a:latin typeface="Calibri"/>
                        <a:ea typeface="Calibri"/>
                        <a:cs typeface="Times New Roman"/>
                      </a:endParaRPr>
                    </a:p>
                  </a:txBody>
                  <a:tcPr marL="44450" marR="44450" marT="0" marB="0" anchor="ctr"/>
                </a:tc>
                <a:tc>
                  <a:txBody>
                    <a:bodyPr/>
                    <a:lstStyle/>
                    <a:p>
                      <a:pPr indent="180340">
                        <a:lnSpc>
                          <a:spcPct val="115000"/>
                        </a:lnSpc>
                        <a:spcAft>
                          <a:spcPts val="0"/>
                        </a:spcAft>
                      </a:pPr>
                      <a:r>
                        <a:rPr lang="es-EC" sz="1800">
                          <a:effectLst/>
                        </a:rPr>
                        <a:t>Baños</a:t>
                      </a:r>
                      <a:endParaRPr lang="es-EC" sz="1800">
                        <a:solidFill>
                          <a:srgbClr val="000000"/>
                        </a:solidFill>
                        <a:effectLst/>
                        <a:latin typeface="Calibri"/>
                        <a:ea typeface="Calibri"/>
                        <a:cs typeface="Times New Roman"/>
                      </a:endParaRPr>
                    </a:p>
                  </a:txBody>
                  <a:tcPr marL="44450" marR="44450" marT="0" marB="0" anchor="b"/>
                </a:tc>
                <a:tc>
                  <a:txBody>
                    <a:bodyPr/>
                    <a:lstStyle/>
                    <a:p>
                      <a:pPr indent="180340">
                        <a:lnSpc>
                          <a:spcPct val="115000"/>
                        </a:lnSpc>
                        <a:spcAft>
                          <a:spcPts val="0"/>
                        </a:spcAft>
                      </a:pPr>
                      <a:r>
                        <a:rPr lang="es-EC" sz="1800">
                          <a:effectLst/>
                        </a:rPr>
                        <a:t>Puyo</a:t>
                      </a:r>
                      <a:endParaRPr lang="es-EC" sz="1800">
                        <a:solidFill>
                          <a:srgbClr val="000000"/>
                        </a:solidFill>
                        <a:effectLst/>
                        <a:latin typeface="Calibri"/>
                        <a:ea typeface="Calibri"/>
                        <a:cs typeface="Times New Roman"/>
                      </a:endParaRPr>
                    </a:p>
                  </a:txBody>
                  <a:tcPr marL="44450" marR="44450" marT="0" marB="0" anchor="b"/>
                </a:tc>
                <a:tc>
                  <a:txBody>
                    <a:bodyPr/>
                    <a:lstStyle/>
                    <a:p>
                      <a:pPr indent="180340">
                        <a:lnSpc>
                          <a:spcPct val="115000"/>
                        </a:lnSpc>
                        <a:spcAft>
                          <a:spcPts val="0"/>
                        </a:spcAft>
                      </a:pPr>
                      <a:r>
                        <a:rPr lang="es-EC" sz="1800">
                          <a:effectLst/>
                        </a:rPr>
                        <a:t>TOTAL</a:t>
                      </a:r>
                      <a:endParaRPr lang="es-EC" sz="1800">
                        <a:solidFill>
                          <a:srgbClr val="000000"/>
                        </a:solidFill>
                        <a:effectLst/>
                        <a:latin typeface="Calibri"/>
                        <a:ea typeface="Calibri"/>
                        <a:cs typeface="Times New Roman"/>
                      </a:endParaRPr>
                    </a:p>
                  </a:txBody>
                  <a:tcPr marL="44450" marR="44450" marT="0" marB="0" anchor="b"/>
                </a:tc>
              </a:tr>
              <a:tr h="354235">
                <a:tc>
                  <a:txBody>
                    <a:bodyPr/>
                    <a:lstStyle/>
                    <a:p>
                      <a:pPr>
                        <a:lnSpc>
                          <a:spcPct val="115000"/>
                        </a:lnSpc>
                        <a:spcAft>
                          <a:spcPts val="0"/>
                        </a:spcAft>
                      </a:pPr>
                      <a:r>
                        <a:rPr lang="es-EC" sz="1800">
                          <a:effectLst/>
                        </a:rPr>
                        <a:t>Alojamiento</a:t>
                      </a:r>
                      <a:endParaRPr lang="es-EC" sz="1800">
                        <a:solidFill>
                          <a:srgbClr val="000000"/>
                        </a:solidFill>
                        <a:effectLst/>
                        <a:latin typeface="Calibri"/>
                        <a:ea typeface="Calibri"/>
                        <a:cs typeface="Times New Roman"/>
                      </a:endParaRPr>
                    </a:p>
                  </a:txBody>
                  <a:tcPr marL="44450" marR="44450" marT="0" marB="0" anchor="ctr"/>
                </a:tc>
                <a:tc>
                  <a:txBody>
                    <a:bodyPr/>
                    <a:lstStyle/>
                    <a:p>
                      <a:pPr indent="180340" algn="r">
                        <a:lnSpc>
                          <a:spcPct val="115000"/>
                        </a:lnSpc>
                        <a:spcAft>
                          <a:spcPts val="0"/>
                        </a:spcAft>
                      </a:pPr>
                      <a:r>
                        <a:rPr lang="es-EC" sz="1800" dirty="0">
                          <a:effectLst/>
                        </a:rPr>
                        <a:t>219</a:t>
                      </a:r>
                      <a:endParaRPr lang="es-EC" sz="1800" dirty="0">
                        <a:solidFill>
                          <a:srgbClr val="000000"/>
                        </a:solidFill>
                        <a:effectLst/>
                        <a:latin typeface="Calibri"/>
                        <a:ea typeface="Calibri"/>
                        <a:cs typeface="Times New Roman"/>
                      </a:endParaRPr>
                    </a:p>
                  </a:txBody>
                  <a:tcPr marL="44450" marR="44450" marT="0" marB="0" anchor="b"/>
                </a:tc>
                <a:tc>
                  <a:txBody>
                    <a:bodyPr/>
                    <a:lstStyle/>
                    <a:p>
                      <a:pPr indent="180340" algn="r">
                        <a:lnSpc>
                          <a:spcPct val="115000"/>
                        </a:lnSpc>
                        <a:spcAft>
                          <a:spcPts val="0"/>
                        </a:spcAft>
                      </a:pPr>
                      <a:r>
                        <a:rPr lang="es-EC" sz="1800" dirty="0">
                          <a:effectLst/>
                        </a:rPr>
                        <a:t>45</a:t>
                      </a:r>
                      <a:endParaRPr lang="es-EC" sz="1800" dirty="0">
                        <a:solidFill>
                          <a:srgbClr val="000000"/>
                        </a:solidFill>
                        <a:effectLst/>
                        <a:latin typeface="Calibri"/>
                        <a:ea typeface="Calibri"/>
                        <a:cs typeface="Times New Roman"/>
                      </a:endParaRPr>
                    </a:p>
                  </a:txBody>
                  <a:tcPr marL="44450" marR="44450" marT="0" marB="0" anchor="b"/>
                </a:tc>
                <a:tc>
                  <a:txBody>
                    <a:bodyPr/>
                    <a:lstStyle/>
                    <a:p>
                      <a:pPr indent="180340" algn="r">
                        <a:lnSpc>
                          <a:spcPct val="115000"/>
                        </a:lnSpc>
                        <a:spcAft>
                          <a:spcPts val="0"/>
                        </a:spcAft>
                      </a:pPr>
                      <a:r>
                        <a:rPr lang="es-EC" sz="1800">
                          <a:effectLst/>
                        </a:rPr>
                        <a:t>264</a:t>
                      </a:r>
                      <a:endParaRPr lang="es-EC" sz="1800">
                        <a:solidFill>
                          <a:srgbClr val="000000"/>
                        </a:solidFill>
                        <a:effectLst/>
                        <a:latin typeface="Calibri"/>
                        <a:ea typeface="Calibri"/>
                        <a:cs typeface="Times New Roman"/>
                      </a:endParaRPr>
                    </a:p>
                  </a:txBody>
                  <a:tcPr marL="44450" marR="44450" marT="0" marB="0" anchor="b"/>
                </a:tc>
              </a:tr>
              <a:tr h="708470">
                <a:tc>
                  <a:txBody>
                    <a:bodyPr/>
                    <a:lstStyle/>
                    <a:p>
                      <a:pPr>
                        <a:lnSpc>
                          <a:spcPct val="115000"/>
                        </a:lnSpc>
                        <a:spcAft>
                          <a:spcPts val="0"/>
                        </a:spcAft>
                      </a:pPr>
                      <a:r>
                        <a:rPr lang="es-EC" sz="1800">
                          <a:effectLst/>
                        </a:rPr>
                        <a:t>Comidas y Bebidas</a:t>
                      </a:r>
                      <a:endParaRPr lang="es-EC" sz="1800">
                        <a:solidFill>
                          <a:srgbClr val="000000"/>
                        </a:solidFill>
                        <a:effectLst/>
                        <a:latin typeface="Calibri"/>
                        <a:ea typeface="Calibri"/>
                        <a:cs typeface="Times New Roman"/>
                      </a:endParaRPr>
                    </a:p>
                  </a:txBody>
                  <a:tcPr marL="44450" marR="44450" marT="0" marB="0" anchor="ctr"/>
                </a:tc>
                <a:tc>
                  <a:txBody>
                    <a:bodyPr/>
                    <a:lstStyle/>
                    <a:p>
                      <a:pPr indent="180340" algn="r">
                        <a:lnSpc>
                          <a:spcPct val="115000"/>
                        </a:lnSpc>
                        <a:spcAft>
                          <a:spcPts val="0"/>
                        </a:spcAft>
                      </a:pPr>
                      <a:r>
                        <a:rPr lang="es-EC" sz="1800">
                          <a:effectLst/>
                        </a:rPr>
                        <a:t>287</a:t>
                      </a:r>
                      <a:endParaRPr lang="es-EC" sz="1800">
                        <a:solidFill>
                          <a:srgbClr val="000000"/>
                        </a:solidFill>
                        <a:effectLst/>
                        <a:latin typeface="Calibri"/>
                        <a:ea typeface="Calibri"/>
                        <a:cs typeface="Times New Roman"/>
                      </a:endParaRPr>
                    </a:p>
                  </a:txBody>
                  <a:tcPr marL="44450" marR="44450" marT="0" marB="0" anchor="b"/>
                </a:tc>
                <a:tc>
                  <a:txBody>
                    <a:bodyPr/>
                    <a:lstStyle/>
                    <a:p>
                      <a:pPr indent="180340" algn="r">
                        <a:lnSpc>
                          <a:spcPct val="115000"/>
                        </a:lnSpc>
                        <a:spcAft>
                          <a:spcPts val="0"/>
                        </a:spcAft>
                      </a:pPr>
                      <a:r>
                        <a:rPr lang="es-EC" sz="1800">
                          <a:effectLst/>
                        </a:rPr>
                        <a:t>130</a:t>
                      </a:r>
                      <a:endParaRPr lang="es-EC" sz="1800">
                        <a:solidFill>
                          <a:srgbClr val="000000"/>
                        </a:solidFill>
                        <a:effectLst/>
                        <a:latin typeface="Calibri"/>
                        <a:ea typeface="Calibri"/>
                        <a:cs typeface="Times New Roman"/>
                      </a:endParaRPr>
                    </a:p>
                  </a:txBody>
                  <a:tcPr marL="44450" marR="44450" marT="0" marB="0" anchor="b"/>
                </a:tc>
                <a:tc>
                  <a:txBody>
                    <a:bodyPr/>
                    <a:lstStyle/>
                    <a:p>
                      <a:pPr indent="180340" algn="r">
                        <a:lnSpc>
                          <a:spcPct val="115000"/>
                        </a:lnSpc>
                        <a:spcAft>
                          <a:spcPts val="0"/>
                        </a:spcAft>
                      </a:pPr>
                      <a:r>
                        <a:rPr lang="es-EC" sz="1800">
                          <a:effectLst/>
                        </a:rPr>
                        <a:t>417</a:t>
                      </a:r>
                      <a:endParaRPr lang="es-EC" sz="1800">
                        <a:solidFill>
                          <a:srgbClr val="000000"/>
                        </a:solidFill>
                        <a:effectLst/>
                        <a:latin typeface="Calibri"/>
                        <a:ea typeface="Calibri"/>
                        <a:cs typeface="Times New Roman"/>
                      </a:endParaRPr>
                    </a:p>
                  </a:txBody>
                  <a:tcPr marL="44450" marR="44450" marT="0" marB="0" anchor="b"/>
                </a:tc>
              </a:tr>
              <a:tr h="354235">
                <a:tc>
                  <a:txBody>
                    <a:bodyPr/>
                    <a:lstStyle/>
                    <a:p>
                      <a:pPr>
                        <a:lnSpc>
                          <a:spcPct val="115000"/>
                        </a:lnSpc>
                        <a:spcAft>
                          <a:spcPts val="0"/>
                        </a:spcAft>
                      </a:pPr>
                      <a:r>
                        <a:rPr lang="es-EC" sz="1800">
                          <a:effectLst/>
                        </a:rPr>
                        <a:t>Intermediación</a:t>
                      </a:r>
                      <a:endParaRPr lang="es-EC" sz="1800">
                        <a:solidFill>
                          <a:srgbClr val="000000"/>
                        </a:solidFill>
                        <a:effectLst/>
                        <a:latin typeface="Calibri"/>
                        <a:ea typeface="Calibri"/>
                        <a:cs typeface="Times New Roman"/>
                      </a:endParaRPr>
                    </a:p>
                  </a:txBody>
                  <a:tcPr marL="44450" marR="44450" marT="0" marB="0" anchor="b"/>
                </a:tc>
                <a:tc>
                  <a:txBody>
                    <a:bodyPr/>
                    <a:lstStyle/>
                    <a:p>
                      <a:pPr indent="180340" algn="r">
                        <a:lnSpc>
                          <a:spcPct val="115000"/>
                        </a:lnSpc>
                        <a:spcAft>
                          <a:spcPts val="0"/>
                        </a:spcAft>
                      </a:pPr>
                      <a:r>
                        <a:rPr lang="es-EC" sz="1800" dirty="0">
                          <a:effectLst/>
                        </a:rPr>
                        <a:t>142</a:t>
                      </a:r>
                      <a:endParaRPr lang="es-EC" sz="1800" dirty="0">
                        <a:solidFill>
                          <a:srgbClr val="000000"/>
                        </a:solidFill>
                        <a:effectLst/>
                        <a:latin typeface="Calibri"/>
                        <a:ea typeface="Calibri"/>
                        <a:cs typeface="Times New Roman"/>
                      </a:endParaRPr>
                    </a:p>
                  </a:txBody>
                  <a:tcPr marL="44450" marR="44450" marT="0" marB="0" anchor="b"/>
                </a:tc>
                <a:tc>
                  <a:txBody>
                    <a:bodyPr/>
                    <a:lstStyle/>
                    <a:p>
                      <a:pPr indent="180340" algn="r">
                        <a:lnSpc>
                          <a:spcPct val="115000"/>
                        </a:lnSpc>
                        <a:spcAft>
                          <a:spcPts val="0"/>
                        </a:spcAft>
                      </a:pPr>
                      <a:r>
                        <a:rPr lang="es-EC" sz="1800">
                          <a:effectLst/>
                        </a:rPr>
                        <a:t>20</a:t>
                      </a:r>
                      <a:endParaRPr lang="es-EC" sz="1800">
                        <a:solidFill>
                          <a:srgbClr val="000000"/>
                        </a:solidFill>
                        <a:effectLst/>
                        <a:latin typeface="Calibri"/>
                        <a:ea typeface="Calibri"/>
                        <a:cs typeface="Times New Roman"/>
                      </a:endParaRPr>
                    </a:p>
                  </a:txBody>
                  <a:tcPr marL="44450" marR="44450" marT="0" marB="0" anchor="b"/>
                </a:tc>
                <a:tc>
                  <a:txBody>
                    <a:bodyPr/>
                    <a:lstStyle/>
                    <a:p>
                      <a:pPr indent="180340" algn="r">
                        <a:lnSpc>
                          <a:spcPct val="115000"/>
                        </a:lnSpc>
                        <a:spcAft>
                          <a:spcPts val="0"/>
                        </a:spcAft>
                      </a:pPr>
                      <a:r>
                        <a:rPr lang="es-EC" sz="1800">
                          <a:effectLst/>
                        </a:rPr>
                        <a:t>162</a:t>
                      </a:r>
                      <a:endParaRPr lang="es-EC" sz="1800">
                        <a:solidFill>
                          <a:srgbClr val="000000"/>
                        </a:solidFill>
                        <a:effectLst/>
                        <a:latin typeface="Calibri"/>
                        <a:ea typeface="Calibri"/>
                        <a:cs typeface="Times New Roman"/>
                      </a:endParaRPr>
                    </a:p>
                  </a:txBody>
                  <a:tcPr marL="44450" marR="44450" marT="0" marB="0" anchor="b"/>
                </a:tc>
              </a:tr>
              <a:tr h="354235">
                <a:tc>
                  <a:txBody>
                    <a:bodyPr/>
                    <a:lstStyle/>
                    <a:p>
                      <a:pPr>
                        <a:lnSpc>
                          <a:spcPct val="115000"/>
                        </a:lnSpc>
                        <a:spcAft>
                          <a:spcPts val="0"/>
                        </a:spcAft>
                      </a:pPr>
                      <a:r>
                        <a:rPr lang="es-EC" sz="1800">
                          <a:effectLst/>
                        </a:rPr>
                        <a:t>Recreación</a:t>
                      </a:r>
                      <a:endParaRPr lang="es-EC" sz="1800">
                        <a:solidFill>
                          <a:srgbClr val="000000"/>
                        </a:solidFill>
                        <a:effectLst/>
                        <a:latin typeface="Calibri"/>
                        <a:ea typeface="Calibri"/>
                        <a:cs typeface="Times New Roman"/>
                      </a:endParaRPr>
                    </a:p>
                  </a:txBody>
                  <a:tcPr marL="44450" marR="44450" marT="0" marB="0" anchor="b"/>
                </a:tc>
                <a:tc>
                  <a:txBody>
                    <a:bodyPr/>
                    <a:lstStyle/>
                    <a:p>
                      <a:pPr indent="180340" algn="r">
                        <a:lnSpc>
                          <a:spcPct val="115000"/>
                        </a:lnSpc>
                        <a:spcAft>
                          <a:spcPts val="0"/>
                        </a:spcAft>
                      </a:pPr>
                      <a:r>
                        <a:rPr lang="es-EC" sz="1800">
                          <a:effectLst/>
                        </a:rPr>
                        <a:t>1</a:t>
                      </a:r>
                      <a:endParaRPr lang="es-EC" sz="1800">
                        <a:solidFill>
                          <a:srgbClr val="000000"/>
                        </a:solidFill>
                        <a:effectLst/>
                        <a:latin typeface="Calibri"/>
                        <a:ea typeface="Calibri"/>
                        <a:cs typeface="Times New Roman"/>
                      </a:endParaRPr>
                    </a:p>
                  </a:txBody>
                  <a:tcPr marL="44450" marR="44450" marT="0" marB="0" anchor="b"/>
                </a:tc>
                <a:tc>
                  <a:txBody>
                    <a:bodyPr/>
                    <a:lstStyle/>
                    <a:p>
                      <a:pPr indent="180340" algn="r">
                        <a:lnSpc>
                          <a:spcPct val="115000"/>
                        </a:lnSpc>
                        <a:spcAft>
                          <a:spcPts val="0"/>
                        </a:spcAft>
                      </a:pPr>
                      <a:r>
                        <a:rPr lang="es-EC" sz="1800">
                          <a:effectLst/>
                        </a:rPr>
                        <a:t>5</a:t>
                      </a:r>
                      <a:endParaRPr lang="es-EC" sz="1800">
                        <a:solidFill>
                          <a:srgbClr val="000000"/>
                        </a:solidFill>
                        <a:effectLst/>
                        <a:latin typeface="Calibri"/>
                        <a:ea typeface="Calibri"/>
                        <a:cs typeface="Times New Roman"/>
                      </a:endParaRPr>
                    </a:p>
                  </a:txBody>
                  <a:tcPr marL="44450" marR="44450" marT="0" marB="0" anchor="b"/>
                </a:tc>
                <a:tc>
                  <a:txBody>
                    <a:bodyPr/>
                    <a:lstStyle/>
                    <a:p>
                      <a:pPr indent="180340" algn="r">
                        <a:lnSpc>
                          <a:spcPct val="115000"/>
                        </a:lnSpc>
                        <a:spcAft>
                          <a:spcPts val="0"/>
                        </a:spcAft>
                      </a:pPr>
                      <a:r>
                        <a:rPr lang="es-EC" sz="1800">
                          <a:effectLst/>
                        </a:rPr>
                        <a:t>6</a:t>
                      </a:r>
                      <a:endParaRPr lang="es-EC" sz="1800">
                        <a:solidFill>
                          <a:srgbClr val="000000"/>
                        </a:solidFill>
                        <a:effectLst/>
                        <a:latin typeface="Calibri"/>
                        <a:ea typeface="Calibri"/>
                        <a:cs typeface="Times New Roman"/>
                      </a:endParaRPr>
                    </a:p>
                  </a:txBody>
                  <a:tcPr marL="44450" marR="44450" marT="0" marB="0" anchor="b"/>
                </a:tc>
              </a:tr>
              <a:tr h="354235">
                <a:tc>
                  <a:txBody>
                    <a:bodyPr/>
                    <a:lstStyle/>
                    <a:p>
                      <a:pPr>
                        <a:lnSpc>
                          <a:spcPct val="115000"/>
                        </a:lnSpc>
                        <a:spcAft>
                          <a:spcPts val="0"/>
                        </a:spcAft>
                      </a:pPr>
                      <a:r>
                        <a:rPr lang="es-EC" sz="1800">
                          <a:effectLst/>
                        </a:rPr>
                        <a:t>Transporte </a:t>
                      </a:r>
                      <a:endParaRPr lang="es-EC" sz="1800">
                        <a:solidFill>
                          <a:srgbClr val="000000"/>
                        </a:solidFill>
                        <a:effectLst/>
                        <a:latin typeface="Calibri"/>
                        <a:ea typeface="Calibri"/>
                        <a:cs typeface="Times New Roman"/>
                      </a:endParaRPr>
                    </a:p>
                  </a:txBody>
                  <a:tcPr marL="44450" marR="44450" marT="0" marB="0" anchor="b"/>
                </a:tc>
                <a:tc>
                  <a:txBody>
                    <a:bodyPr/>
                    <a:lstStyle/>
                    <a:p>
                      <a:pPr indent="180340" algn="r">
                        <a:lnSpc>
                          <a:spcPct val="115000"/>
                        </a:lnSpc>
                        <a:spcAft>
                          <a:spcPts val="0"/>
                        </a:spcAft>
                      </a:pPr>
                      <a:r>
                        <a:rPr lang="es-EC" sz="1800">
                          <a:effectLst/>
                        </a:rPr>
                        <a:t>6</a:t>
                      </a:r>
                      <a:endParaRPr lang="es-EC" sz="1800">
                        <a:solidFill>
                          <a:srgbClr val="000000"/>
                        </a:solidFill>
                        <a:effectLst/>
                        <a:latin typeface="Calibri"/>
                        <a:ea typeface="Calibri"/>
                        <a:cs typeface="Times New Roman"/>
                      </a:endParaRPr>
                    </a:p>
                  </a:txBody>
                  <a:tcPr marL="44450" marR="44450" marT="0" marB="0" anchor="b"/>
                </a:tc>
                <a:tc>
                  <a:txBody>
                    <a:bodyPr/>
                    <a:lstStyle/>
                    <a:p>
                      <a:pPr indent="180340" algn="r">
                        <a:lnSpc>
                          <a:spcPct val="115000"/>
                        </a:lnSpc>
                        <a:spcAft>
                          <a:spcPts val="0"/>
                        </a:spcAft>
                      </a:pPr>
                      <a:r>
                        <a:rPr lang="es-EC" sz="1800">
                          <a:effectLst/>
                        </a:rPr>
                        <a:t>2</a:t>
                      </a:r>
                      <a:endParaRPr lang="es-EC" sz="1800">
                        <a:solidFill>
                          <a:srgbClr val="000000"/>
                        </a:solidFill>
                        <a:effectLst/>
                        <a:latin typeface="Calibri"/>
                        <a:ea typeface="Calibri"/>
                        <a:cs typeface="Times New Roman"/>
                      </a:endParaRPr>
                    </a:p>
                  </a:txBody>
                  <a:tcPr marL="44450" marR="44450" marT="0" marB="0" anchor="b"/>
                </a:tc>
                <a:tc>
                  <a:txBody>
                    <a:bodyPr/>
                    <a:lstStyle/>
                    <a:p>
                      <a:pPr indent="180340" algn="r">
                        <a:lnSpc>
                          <a:spcPct val="115000"/>
                        </a:lnSpc>
                        <a:spcAft>
                          <a:spcPts val="0"/>
                        </a:spcAft>
                      </a:pPr>
                      <a:r>
                        <a:rPr lang="es-EC" sz="1800">
                          <a:effectLst/>
                        </a:rPr>
                        <a:t>8</a:t>
                      </a:r>
                      <a:endParaRPr lang="es-EC" sz="1800">
                        <a:solidFill>
                          <a:srgbClr val="000000"/>
                        </a:solidFill>
                        <a:effectLst/>
                        <a:latin typeface="Calibri"/>
                        <a:ea typeface="Calibri"/>
                        <a:cs typeface="Times New Roman"/>
                      </a:endParaRPr>
                    </a:p>
                  </a:txBody>
                  <a:tcPr marL="44450" marR="44450" marT="0" marB="0" anchor="b"/>
                </a:tc>
              </a:tr>
              <a:tr h="371103">
                <a:tc>
                  <a:txBody>
                    <a:bodyPr/>
                    <a:lstStyle/>
                    <a:p>
                      <a:pPr indent="180340">
                        <a:lnSpc>
                          <a:spcPct val="115000"/>
                        </a:lnSpc>
                        <a:spcAft>
                          <a:spcPts val="0"/>
                        </a:spcAft>
                      </a:pPr>
                      <a:r>
                        <a:rPr lang="es-EC" sz="1800">
                          <a:effectLst/>
                        </a:rPr>
                        <a:t>TOTAL</a:t>
                      </a:r>
                      <a:endParaRPr lang="es-EC" sz="1800">
                        <a:solidFill>
                          <a:srgbClr val="000000"/>
                        </a:solidFill>
                        <a:effectLst/>
                        <a:latin typeface="Calibri"/>
                        <a:ea typeface="Calibri"/>
                        <a:cs typeface="Times New Roman"/>
                      </a:endParaRPr>
                    </a:p>
                  </a:txBody>
                  <a:tcPr marL="44450" marR="44450" marT="0" marB="0" anchor="ctr"/>
                </a:tc>
                <a:tc>
                  <a:txBody>
                    <a:bodyPr/>
                    <a:lstStyle/>
                    <a:p>
                      <a:pPr indent="180340" algn="r">
                        <a:lnSpc>
                          <a:spcPct val="115000"/>
                        </a:lnSpc>
                        <a:spcAft>
                          <a:spcPts val="0"/>
                        </a:spcAft>
                      </a:pPr>
                      <a:r>
                        <a:rPr lang="es-EC" sz="1800" dirty="0">
                          <a:effectLst/>
                        </a:rPr>
                        <a:t>655</a:t>
                      </a:r>
                      <a:endParaRPr lang="es-EC" sz="1800" dirty="0">
                        <a:solidFill>
                          <a:srgbClr val="000000"/>
                        </a:solidFill>
                        <a:effectLst/>
                        <a:latin typeface="Calibri"/>
                        <a:ea typeface="Calibri"/>
                        <a:cs typeface="Times New Roman"/>
                      </a:endParaRPr>
                    </a:p>
                  </a:txBody>
                  <a:tcPr marL="44450" marR="44450" marT="0" marB="0" anchor="b"/>
                </a:tc>
                <a:tc>
                  <a:txBody>
                    <a:bodyPr/>
                    <a:lstStyle/>
                    <a:p>
                      <a:pPr indent="180340" algn="r">
                        <a:lnSpc>
                          <a:spcPct val="115000"/>
                        </a:lnSpc>
                        <a:spcAft>
                          <a:spcPts val="0"/>
                        </a:spcAft>
                      </a:pPr>
                      <a:r>
                        <a:rPr lang="es-EC" sz="1800">
                          <a:effectLst/>
                        </a:rPr>
                        <a:t>202</a:t>
                      </a:r>
                      <a:endParaRPr lang="es-EC" sz="1800">
                        <a:solidFill>
                          <a:srgbClr val="000000"/>
                        </a:solidFill>
                        <a:effectLst/>
                        <a:latin typeface="Calibri"/>
                        <a:ea typeface="Calibri"/>
                        <a:cs typeface="Times New Roman"/>
                      </a:endParaRPr>
                    </a:p>
                  </a:txBody>
                  <a:tcPr marL="44450" marR="44450" marT="0" marB="0" anchor="b"/>
                </a:tc>
                <a:tc>
                  <a:txBody>
                    <a:bodyPr/>
                    <a:lstStyle/>
                    <a:p>
                      <a:pPr indent="180340" algn="r">
                        <a:lnSpc>
                          <a:spcPct val="115000"/>
                        </a:lnSpc>
                        <a:spcAft>
                          <a:spcPts val="0"/>
                        </a:spcAft>
                      </a:pPr>
                      <a:r>
                        <a:rPr lang="es-EC" sz="1800" dirty="0">
                          <a:effectLst/>
                        </a:rPr>
                        <a:t>857</a:t>
                      </a:r>
                      <a:endParaRPr lang="es-EC" sz="1800" dirty="0">
                        <a:solidFill>
                          <a:srgbClr val="000000"/>
                        </a:solidFill>
                        <a:effectLst/>
                        <a:latin typeface="Calibri"/>
                        <a:ea typeface="Calibri"/>
                        <a:cs typeface="Times New Roman"/>
                      </a:endParaRPr>
                    </a:p>
                  </a:txBody>
                  <a:tcPr marL="44450" marR="44450" marT="0" marB="0" anchor="b"/>
                </a:tc>
              </a:tr>
            </a:tbl>
          </a:graphicData>
        </a:graphic>
      </p:graphicFrame>
      <p:graphicFrame>
        <p:nvGraphicFramePr>
          <p:cNvPr id="4" name="3 Tabla"/>
          <p:cNvGraphicFramePr>
            <a:graphicFrameLocks noGrp="1"/>
          </p:cNvGraphicFramePr>
          <p:nvPr>
            <p:extLst>
              <p:ext uri="{D42A27DB-BD31-4B8C-83A1-F6EECF244321}">
                <p14:modId xmlns:p14="http://schemas.microsoft.com/office/powerpoint/2010/main" val="2007679910"/>
              </p:ext>
            </p:extLst>
          </p:nvPr>
        </p:nvGraphicFramePr>
        <p:xfrm>
          <a:off x="711517" y="877490"/>
          <a:ext cx="4483938" cy="4963538"/>
        </p:xfrm>
        <a:graphic>
          <a:graphicData uri="http://schemas.openxmlformats.org/drawingml/2006/table">
            <a:tbl>
              <a:tblPr firstRow="1" firstCol="1" bandRow="1">
                <a:tableStyleId>{5C22544A-7EE6-4342-B048-85BDC9FD1C3A}</a:tableStyleId>
              </a:tblPr>
              <a:tblGrid>
                <a:gridCol w="2241969"/>
                <a:gridCol w="2241969"/>
              </a:tblGrid>
              <a:tr h="243831">
                <a:tc>
                  <a:txBody>
                    <a:bodyPr/>
                    <a:lstStyle/>
                    <a:p>
                      <a:pPr indent="180340" algn="ctr">
                        <a:lnSpc>
                          <a:spcPct val="150000"/>
                        </a:lnSpc>
                        <a:spcAft>
                          <a:spcPts val="0"/>
                        </a:spcAft>
                      </a:pPr>
                      <a:r>
                        <a:rPr lang="es-EC" sz="1600" dirty="0">
                          <a:solidFill>
                            <a:schemeClr val="tx1"/>
                          </a:solidFill>
                          <a:effectLst/>
                        </a:rPr>
                        <a:t>Segmento </a:t>
                      </a:r>
                      <a:endParaRPr lang="es-EC" sz="2000" dirty="0">
                        <a:solidFill>
                          <a:schemeClr val="tx1"/>
                        </a:solidFill>
                        <a:effectLst/>
                        <a:latin typeface="Calibri"/>
                        <a:ea typeface="Calibri"/>
                        <a:cs typeface="Times New Roman"/>
                      </a:endParaRPr>
                    </a:p>
                  </a:txBody>
                  <a:tcPr marL="44450" marR="44450" marT="0" marB="0" anchor="ctr"/>
                </a:tc>
                <a:tc>
                  <a:txBody>
                    <a:bodyPr/>
                    <a:lstStyle/>
                    <a:p>
                      <a:pPr indent="180340" algn="ctr">
                        <a:lnSpc>
                          <a:spcPct val="150000"/>
                        </a:lnSpc>
                        <a:spcAft>
                          <a:spcPts val="0"/>
                        </a:spcAft>
                      </a:pPr>
                      <a:r>
                        <a:rPr lang="es-EC" sz="1600">
                          <a:solidFill>
                            <a:schemeClr val="tx1"/>
                          </a:solidFill>
                          <a:effectLst/>
                        </a:rPr>
                        <a:t>Subactividad</a:t>
                      </a:r>
                      <a:endParaRPr lang="es-EC" sz="2000">
                        <a:solidFill>
                          <a:schemeClr val="tx1"/>
                        </a:solidFill>
                        <a:effectLst/>
                        <a:latin typeface="Calibri"/>
                        <a:ea typeface="Calibri"/>
                        <a:cs typeface="Times New Roman"/>
                      </a:endParaRPr>
                    </a:p>
                  </a:txBody>
                  <a:tcPr marL="44450" marR="44450" marT="0" marB="0" anchor="ctr"/>
                </a:tc>
              </a:tr>
              <a:tr h="195769">
                <a:tc rowSpan="8">
                  <a:txBody>
                    <a:bodyPr/>
                    <a:lstStyle/>
                    <a:p>
                      <a:pPr indent="180340" algn="ctr">
                        <a:lnSpc>
                          <a:spcPct val="115000"/>
                        </a:lnSpc>
                        <a:spcAft>
                          <a:spcPts val="0"/>
                        </a:spcAft>
                      </a:pPr>
                      <a:r>
                        <a:rPr lang="es-EC" sz="1600" dirty="0">
                          <a:solidFill>
                            <a:schemeClr val="tx1"/>
                          </a:solidFill>
                          <a:effectLst/>
                        </a:rPr>
                        <a:t>Alojamiento</a:t>
                      </a:r>
                      <a:endParaRPr lang="es-EC" sz="2000" dirty="0">
                        <a:solidFill>
                          <a:schemeClr val="tx1"/>
                        </a:solidFill>
                        <a:effectLst/>
                        <a:latin typeface="Calibri"/>
                        <a:ea typeface="Calibri"/>
                        <a:cs typeface="Times New Roman"/>
                      </a:endParaRPr>
                    </a:p>
                  </a:txBody>
                  <a:tcPr marL="44450" marR="44450" marT="0" marB="0" anchor="ctr"/>
                </a:tc>
                <a:tc>
                  <a:txBody>
                    <a:bodyPr/>
                    <a:lstStyle/>
                    <a:p>
                      <a:pPr indent="180340">
                        <a:lnSpc>
                          <a:spcPct val="115000"/>
                        </a:lnSpc>
                        <a:spcAft>
                          <a:spcPts val="0"/>
                        </a:spcAft>
                      </a:pPr>
                      <a:r>
                        <a:rPr lang="es-EC" sz="1600">
                          <a:solidFill>
                            <a:schemeClr val="tx1"/>
                          </a:solidFill>
                          <a:effectLst/>
                        </a:rPr>
                        <a:t>Cabañas</a:t>
                      </a:r>
                      <a:endParaRPr lang="es-EC" sz="2000">
                        <a:solidFill>
                          <a:schemeClr val="tx1"/>
                        </a:solidFill>
                        <a:effectLst/>
                        <a:latin typeface="Calibri"/>
                        <a:ea typeface="Calibri"/>
                        <a:cs typeface="Times New Roman"/>
                      </a:endParaRPr>
                    </a:p>
                  </a:txBody>
                  <a:tcPr marL="44450" marR="44450" marT="0" marB="0" anchor="b"/>
                </a:tc>
              </a:tr>
              <a:tr h="391538">
                <a:tc vMerge="1">
                  <a:txBody>
                    <a:bodyPr/>
                    <a:lstStyle/>
                    <a:p>
                      <a:endParaRPr lang="es-EC"/>
                    </a:p>
                  </a:txBody>
                  <a:tcPr/>
                </a:tc>
                <a:tc>
                  <a:txBody>
                    <a:bodyPr/>
                    <a:lstStyle/>
                    <a:p>
                      <a:pPr indent="180340">
                        <a:lnSpc>
                          <a:spcPct val="115000"/>
                        </a:lnSpc>
                        <a:spcAft>
                          <a:spcPts val="0"/>
                        </a:spcAft>
                      </a:pPr>
                      <a:r>
                        <a:rPr lang="es-EC" sz="1600">
                          <a:solidFill>
                            <a:schemeClr val="tx1"/>
                          </a:solidFill>
                          <a:effectLst/>
                        </a:rPr>
                        <a:t>Casa de Huéspedes</a:t>
                      </a:r>
                      <a:endParaRPr lang="es-EC" sz="2000">
                        <a:solidFill>
                          <a:schemeClr val="tx1"/>
                        </a:solidFill>
                        <a:effectLst/>
                        <a:latin typeface="Calibri"/>
                        <a:ea typeface="Calibri"/>
                        <a:cs typeface="Times New Roman"/>
                      </a:endParaRPr>
                    </a:p>
                  </a:txBody>
                  <a:tcPr marL="44450" marR="44450" marT="0" marB="0" anchor="b"/>
                </a:tc>
              </a:tr>
              <a:tr h="195769">
                <a:tc vMerge="1">
                  <a:txBody>
                    <a:bodyPr/>
                    <a:lstStyle/>
                    <a:p>
                      <a:endParaRPr lang="es-EC"/>
                    </a:p>
                  </a:txBody>
                  <a:tcPr/>
                </a:tc>
                <a:tc>
                  <a:txBody>
                    <a:bodyPr/>
                    <a:lstStyle/>
                    <a:p>
                      <a:pPr indent="180340">
                        <a:lnSpc>
                          <a:spcPct val="115000"/>
                        </a:lnSpc>
                        <a:spcAft>
                          <a:spcPts val="0"/>
                        </a:spcAft>
                      </a:pPr>
                      <a:r>
                        <a:rPr lang="es-EC" sz="1600">
                          <a:solidFill>
                            <a:schemeClr val="tx1"/>
                          </a:solidFill>
                          <a:effectLst/>
                        </a:rPr>
                        <a:t>Hostal</a:t>
                      </a:r>
                      <a:endParaRPr lang="es-EC" sz="2000">
                        <a:solidFill>
                          <a:schemeClr val="tx1"/>
                        </a:solidFill>
                        <a:effectLst/>
                        <a:latin typeface="Calibri"/>
                        <a:ea typeface="Calibri"/>
                        <a:cs typeface="Times New Roman"/>
                      </a:endParaRPr>
                    </a:p>
                  </a:txBody>
                  <a:tcPr marL="44450" marR="44450" marT="0" marB="0" anchor="b"/>
                </a:tc>
              </a:tr>
              <a:tr h="195769">
                <a:tc vMerge="1">
                  <a:txBody>
                    <a:bodyPr/>
                    <a:lstStyle/>
                    <a:p>
                      <a:endParaRPr lang="es-EC"/>
                    </a:p>
                  </a:txBody>
                  <a:tcPr/>
                </a:tc>
                <a:tc>
                  <a:txBody>
                    <a:bodyPr/>
                    <a:lstStyle/>
                    <a:p>
                      <a:pPr indent="180340">
                        <a:lnSpc>
                          <a:spcPct val="115000"/>
                        </a:lnSpc>
                        <a:spcAft>
                          <a:spcPts val="0"/>
                        </a:spcAft>
                      </a:pPr>
                      <a:r>
                        <a:rPr lang="es-EC" sz="1600">
                          <a:solidFill>
                            <a:schemeClr val="tx1"/>
                          </a:solidFill>
                          <a:effectLst/>
                        </a:rPr>
                        <a:t>Hostal Residencia</a:t>
                      </a:r>
                      <a:endParaRPr lang="es-EC" sz="2000">
                        <a:solidFill>
                          <a:schemeClr val="tx1"/>
                        </a:solidFill>
                        <a:effectLst/>
                        <a:latin typeface="Calibri"/>
                        <a:ea typeface="Calibri"/>
                        <a:cs typeface="Times New Roman"/>
                      </a:endParaRPr>
                    </a:p>
                  </a:txBody>
                  <a:tcPr marL="44450" marR="44450" marT="0" marB="0" anchor="b"/>
                </a:tc>
              </a:tr>
              <a:tr h="205699">
                <a:tc vMerge="1">
                  <a:txBody>
                    <a:bodyPr/>
                    <a:lstStyle/>
                    <a:p>
                      <a:endParaRPr lang="es-EC"/>
                    </a:p>
                  </a:txBody>
                  <a:tcPr/>
                </a:tc>
                <a:tc>
                  <a:txBody>
                    <a:bodyPr/>
                    <a:lstStyle/>
                    <a:p>
                      <a:pPr indent="180340">
                        <a:lnSpc>
                          <a:spcPct val="115000"/>
                        </a:lnSpc>
                        <a:spcAft>
                          <a:spcPts val="0"/>
                        </a:spcAft>
                      </a:pPr>
                      <a:r>
                        <a:rPr lang="es-EC" sz="1600">
                          <a:solidFill>
                            <a:schemeClr val="tx1"/>
                          </a:solidFill>
                          <a:effectLst/>
                        </a:rPr>
                        <a:t>Hostería</a:t>
                      </a:r>
                      <a:endParaRPr lang="es-EC" sz="2000">
                        <a:solidFill>
                          <a:schemeClr val="tx1"/>
                        </a:solidFill>
                        <a:effectLst/>
                        <a:latin typeface="Calibri"/>
                        <a:ea typeface="Calibri"/>
                        <a:cs typeface="Times New Roman"/>
                      </a:endParaRPr>
                    </a:p>
                  </a:txBody>
                  <a:tcPr marL="44450" marR="44450" marT="0" marB="0" anchor="b"/>
                </a:tc>
              </a:tr>
              <a:tr h="205699">
                <a:tc vMerge="1">
                  <a:txBody>
                    <a:bodyPr/>
                    <a:lstStyle/>
                    <a:p>
                      <a:endParaRPr lang="es-EC"/>
                    </a:p>
                  </a:txBody>
                  <a:tcPr/>
                </a:tc>
                <a:tc>
                  <a:txBody>
                    <a:bodyPr/>
                    <a:lstStyle/>
                    <a:p>
                      <a:pPr indent="180340">
                        <a:lnSpc>
                          <a:spcPct val="115000"/>
                        </a:lnSpc>
                        <a:spcAft>
                          <a:spcPts val="0"/>
                        </a:spcAft>
                      </a:pPr>
                      <a:r>
                        <a:rPr lang="es-EC" sz="1600" dirty="0">
                          <a:solidFill>
                            <a:schemeClr val="tx1"/>
                          </a:solidFill>
                          <a:effectLst/>
                        </a:rPr>
                        <a:t>Hotel</a:t>
                      </a:r>
                      <a:endParaRPr lang="es-EC" sz="2000" dirty="0">
                        <a:solidFill>
                          <a:schemeClr val="tx1"/>
                        </a:solidFill>
                        <a:effectLst/>
                        <a:latin typeface="Calibri"/>
                        <a:ea typeface="Calibri"/>
                        <a:cs typeface="Times New Roman"/>
                      </a:endParaRPr>
                    </a:p>
                  </a:txBody>
                  <a:tcPr marL="44450" marR="44450" marT="0" marB="0" anchor="b"/>
                </a:tc>
              </a:tr>
              <a:tr h="186937">
                <a:tc vMerge="1">
                  <a:txBody>
                    <a:bodyPr/>
                    <a:lstStyle/>
                    <a:p>
                      <a:endParaRPr lang="es-EC"/>
                    </a:p>
                  </a:txBody>
                  <a:tcPr/>
                </a:tc>
                <a:tc>
                  <a:txBody>
                    <a:bodyPr/>
                    <a:lstStyle/>
                    <a:p>
                      <a:pPr indent="180340">
                        <a:lnSpc>
                          <a:spcPct val="115000"/>
                        </a:lnSpc>
                        <a:spcAft>
                          <a:spcPts val="0"/>
                        </a:spcAft>
                      </a:pPr>
                      <a:r>
                        <a:rPr lang="es-EC" sz="1600" dirty="0">
                          <a:solidFill>
                            <a:schemeClr val="tx1"/>
                          </a:solidFill>
                          <a:effectLst/>
                        </a:rPr>
                        <a:t>Hotel Residencia</a:t>
                      </a:r>
                      <a:endParaRPr lang="es-EC" sz="2000" dirty="0">
                        <a:solidFill>
                          <a:schemeClr val="tx1"/>
                        </a:solidFill>
                        <a:effectLst/>
                        <a:latin typeface="Calibri"/>
                        <a:ea typeface="Calibri"/>
                        <a:cs typeface="Times New Roman"/>
                      </a:endParaRPr>
                    </a:p>
                  </a:txBody>
                  <a:tcPr marL="44450" marR="44450" marT="0" marB="0" anchor="b"/>
                </a:tc>
              </a:tr>
              <a:tr h="195769">
                <a:tc vMerge="1">
                  <a:txBody>
                    <a:bodyPr/>
                    <a:lstStyle/>
                    <a:p>
                      <a:endParaRPr lang="es-EC"/>
                    </a:p>
                  </a:txBody>
                  <a:tcPr/>
                </a:tc>
                <a:tc>
                  <a:txBody>
                    <a:bodyPr/>
                    <a:lstStyle/>
                    <a:p>
                      <a:pPr indent="180340">
                        <a:lnSpc>
                          <a:spcPct val="115000"/>
                        </a:lnSpc>
                        <a:spcAft>
                          <a:spcPts val="0"/>
                        </a:spcAft>
                      </a:pPr>
                      <a:r>
                        <a:rPr lang="es-EC" sz="1600">
                          <a:solidFill>
                            <a:schemeClr val="tx1"/>
                          </a:solidFill>
                          <a:effectLst/>
                        </a:rPr>
                        <a:t>Pensión</a:t>
                      </a:r>
                      <a:endParaRPr lang="es-EC" sz="2000">
                        <a:solidFill>
                          <a:schemeClr val="tx1"/>
                        </a:solidFill>
                        <a:effectLst/>
                        <a:latin typeface="Calibri"/>
                        <a:ea typeface="Calibri"/>
                        <a:cs typeface="Times New Roman"/>
                      </a:endParaRPr>
                    </a:p>
                  </a:txBody>
                  <a:tcPr marL="44450" marR="44450" marT="0" marB="0" anchor="b"/>
                </a:tc>
              </a:tr>
              <a:tr h="186937">
                <a:tc rowSpan="5">
                  <a:txBody>
                    <a:bodyPr/>
                    <a:lstStyle/>
                    <a:p>
                      <a:pPr indent="180340" algn="ctr">
                        <a:lnSpc>
                          <a:spcPct val="115000"/>
                        </a:lnSpc>
                        <a:spcAft>
                          <a:spcPts val="0"/>
                        </a:spcAft>
                      </a:pPr>
                      <a:r>
                        <a:rPr lang="es-EC" sz="1600">
                          <a:solidFill>
                            <a:schemeClr val="tx1"/>
                          </a:solidFill>
                          <a:effectLst/>
                        </a:rPr>
                        <a:t>Comidas y Bebidas</a:t>
                      </a:r>
                      <a:endParaRPr lang="es-EC" sz="2000">
                        <a:solidFill>
                          <a:schemeClr val="tx1"/>
                        </a:solidFill>
                        <a:effectLst/>
                        <a:latin typeface="Calibri"/>
                        <a:ea typeface="Calibri"/>
                        <a:cs typeface="Times New Roman"/>
                      </a:endParaRPr>
                    </a:p>
                  </a:txBody>
                  <a:tcPr marL="44450" marR="44450" marT="0" marB="0" anchor="ctr"/>
                </a:tc>
                <a:tc>
                  <a:txBody>
                    <a:bodyPr/>
                    <a:lstStyle/>
                    <a:p>
                      <a:pPr indent="180340">
                        <a:lnSpc>
                          <a:spcPct val="115000"/>
                        </a:lnSpc>
                        <a:spcAft>
                          <a:spcPts val="0"/>
                        </a:spcAft>
                      </a:pPr>
                      <a:r>
                        <a:rPr lang="es-EC" sz="1600">
                          <a:solidFill>
                            <a:schemeClr val="tx1"/>
                          </a:solidFill>
                          <a:effectLst/>
                        </a:rPr>
                        <a:t>Restaurante</a:t>
                      </a:r>
                      <a:endParaRPr lang="es-EC" sz="2000">
                        <a:solidFill>
                          <a:schemeClr val="tx1"/>
                        </a:solidFill>
                        <a:effectLst/>
                        <a:latin typeface="Calibri"/>
                        <a:ea typeface="Calibri"/>
                        <a:cs typeface="Times New Roman"/>
                      </a:endParaRPr>
                    </a:p>
                  </a:txBody>
                  <a:tcPr marL="44450" marR="44450" marT="0" marB="0" anchor="b"/>
                </a:tc>
              </a:tr>
              <a:tr h="186937">
                <a:tc vMerge="1">
                  <a:txBody>
                    <a:bodyPr/>
                    <a:lstStyle/>
                    <a:p>
                      <a:endParaRPr lang="es-EC"/>
                    </a:p>
                  </a:txBody>
                  <a:tcPr/>
                </a:tc>
                <a:tc>
                  <a:txBody>
                    <a:bodyPr/>
                    <a:lstStyle/>
                    <a:p>
                      <a:pPr indent="180340">
                        <a:lnSpc>
                          <a:spcPct val="115000"/>
                        </a:lnSpc>
                        <a:spcAft>
                          <a:spcPts val="0"/>
                        </a:spcAft>
                      </a:pPr>
                      <a:r>
                        <a:rPr lang="es-EC" sz="1600">
                          <a:solidFill>
                            <a:schemeClr val="tx1"/>
                          </a:solidFill>
                          <a:effectLst/>
                        </a:rPr>
                        <a:t>Discotecas</a:t>
                      </a:r>
                      <a:endParaRPr lang="es-EC" sz="2000">
                        <a:solidFill>
                          <a:schemeClr val="tx1"/>
                        </a:solidFill>
                        <a:effectLst/>
                        <a:latin typeface="Calibri"/>
                        <a:ea typeface="Calibri"/>
                        <a:cs typeface="Times New Roman"/>
                      </a:endParaRPr>
                    </a:p>
                  </a:txBody>
                  <a:tcPr marL="44450" marR="44450" marT="0" marB="0" anchor="b"/>
                </a:tc>
              </a:tr>
              <a:tr h="186937">
                <a:tc vMerge="1">
                  <a:txBody>
                    <a:bodyPr/>
                    <a:lstStyle/>
                    <a:p>
                      <a:endParaRPr lang="es-EC"/>
                    </a:p>
                  </a:txBody>
                  <a:tcPr/>
                </a:tc>
                <a:tc>
                  <a:txBody>
                    <a:bodyPr/>
                    <a:lstStyle/>
                    <a:p>
                      <a:pPr indent="180340">
                        <a:lnSpc>
                          <a:spcPct val="115000"/>
                        </a:lnSpc>
                        <a:spcAft>
                          <a:spcPts val="0"/>
                        </a:spcAft>
                      </a:pPr>
                      <a:r>
                        <a:rPr lang="es-EC" sz="1600">
                          <a:solidFill>
                            <a:schemeClr val="tx1"/>
                          </a:solidFill>
                          <a:effectLst/>
                        </a:rPr>
                        <a:t>Bar</a:t>
                      </a:r>
                      <a:endParaRPr lang="es-EC" sz="2000">
                        <a:solidFill>
                          <a:schemeClr val="tx1"/>
                        </a:solidFill>
                        <a:effectLst/>
                        <a:latin typeface="Calibri"/>
                        <a:ea typeface="Calibri"/>
                        <a:cs typeface="Times New Roman"/>
                      </a:endParaRPr>
                    </a:p>
                  </a:txBody>
                  <a:tcPr marL="44450" marR="44450" marT="0" marB="0" anchor="b"/>
                </a:tc>
              </a:tr>
              <a:tr h="186937">
                <a:tc vMerge="1">
                  <a:txBody>
                    <a:bodyPr/>
                    <a:lstStyle/>
                    <a:p>
                      <a:endParaRPr lang="es-EC"/>
                    </a:p>
                  </a:txBody>
                  <a:tcPr/>
                </a:tc>
                <a:tc>
                  <a:txBody>
                    <a:bodyPr/>
                    <a:lstStyle/>
                    <a:p>
                      <a:pPr indent="180340">
                        <a:lnSpc>
                          <a:spcPct val="115000"/>
                        </a:lnSpc>
                        <a:spcAft>
                          <a:spcPts val="0"/>
                        </a:spcAft>
                      </a:pPr>
                      <a:r>
                        <a:rPr lang="es-EC" sz="1600">
                          <a:solidFill>
                            <a:schemeClr val="tx1"/>
                          </a:solidFill>
                          <a:effectLst/>
                        </a:rPr>
                        <a:t>Cafetería</a:t>
                      </a:r>
                      <a:endParaRPr lang="es-EC" sz="2000">
                        <a:solidFill>
                          <a:schemeClr val="tx1"/>
                        </a:solidFill>
                        <a:effectLst/>
                        <a:latin typeface="Calibri"/>
                        <a:ea typeface="Calibri"/>
                        <a:cs typeface="Times New Roman"/>
                      </a:endParaRPr>
                    </a:p>
                  </a:txBody>
                  <a:tcPr marL="44450" marR="44450" marT="0" marB="0" anchor="b"/>
                </a:tc>
              </a:tr>
              <a:tr h="195769">
                <a:tc vMerge="1">
                  <a:txBody>
                    <a:bodyPr/>
                    <a:lstStyle/>
                    <a:p>
                      <a:endParaRPr lang="es-EC"/>
                    </a:p>
                  </a:txBody>
                  <a:tcPr/>
                </a:tc>
                <a:tc>
                  <a:txBody>
                    <a:bodyPr/>
                    <a:lstStyle/>
                    <a:p>
                      <a:pPr indent="180340">
                        <a:lnSpc>
                          <a:spcPct val="115000"/>
                        </a:lnSpc>
                        <a:spcAft>
                          <a:spcPts val="0"/>
                        </a:spcAft>
                      </a:pPr>
                      <a:r>
                        <a:rPr lang="es-EC" sz="1600">
                          <a:solidFill>
                            <a:schemeClr val="tx1"/>
                          </a:solidFill>
                          <a:effectLst/>
                        </a:rPr>
                        <a:t>Fuente de Soda</a:t>
                      </a:r>
                      <a:endParaRPr lang="es-EC" sz="2000">
                        <a:solidFill>
                          <a:schemeClr val="tx1"/>
                        </a:solidFill>
                        <a:effectLst/>
                        <a:latin typeface="Calibri"/>
                        <a:ea typeface="Calibri"/>
                        <a:cs typeface="Times New Roman"/>
                      </a:endParaRPr>
                    </a:p>
                  </a:txBody>
                  <a:tcPr marL="44450" marR="44450" marT="0" marB="0" anchor="b"/>
                </a:tc>
              </a:tr>
              <a:tr h="186937">
                <a:tc>
                  <a:txBody>
                    <a:bodyPr/>
                    <a:lstStyle/>
                    <a:p>
                      <a:pPr indent="180340">
                        <a:lnSpc>
                          <a:spcPct val="115000"/>
                        </a:lnSpc>
                        <a:spcAft>
                          <a:spcPts val="0"/>
                        </a:spcAft>
                      </a:pPr>
                      <a:r>
                        <a:rPr lang="es-EC" sz="1600">
                          <a:solidFill>
                            <a:schemeClr val="tx1"/>
                          </a:solidFill>
                          <a:effectLst/>
                        </a:rPr>
                        <a:t>Intermediación</a:t>
                      </a:r>
                      <a:endParaRPr lang="es-EC" sz="2000">
                        <a:solidFill>
                          <a:schemeClr val="tx1"/>
                        </a:solidFill>
                        <a:effectLst/>
                        <a:latin typeface="Calibri"/>
                        <a:ea typeface="Calibri"/>
                        <a:cs typeface="Times New Roman"/>
                      </a:endParaRPr>
                    </a:p>
                  </a:txBody>
                  <a:tcPr marL="44450" marR="44450" marT="0" marB="0" anchor="b"/>
                </a:tc>
                <a:tc>
                  <a:txBody>
                    <a:bodyPr/>
                    <a:lstStyle/>
                    <a:p>
                      <a:pPr indent="180340">
                        <a:lnSpc>
                          <a:spcPct val="115000"/>
                        </a:lnSpc>
                        <a:spcAft>
                          <a:spcPts val="0"/>
                        </a:spcAft>
                      </a:pPr>
                      <a:r>
                        <a:rPr lang="es-EC" sz="1600">
                          <a:solidFill>
                            <a:schemeClr val="tx1"/>
                          </a:solidFill>
                          <a:effectLst/>
                        </a:rPr>
                        <a:t>Agencias de Viajes</a:t>
                      </a:r>
                      <a:endParaRPr lang="es-EC" sz="2000">
                        <a:solidFill>
                          <a:schemeClr val="tx1"/>
                        </a:solidFill>
                        <a:effectLst/>
                        <a:latin typeface="Calibri"/>
                        <a:ea typeface="Calibri"/>
                        <a:cs typeface="Times New Roman"/>
                      </a:endParaRPr>
                    </a:p>
                  </a:txBody>
                  <a:tcPr marL="44450" marR="44450" marT="0" marB="0" anchor="b"/>
                </a:tc>
              </a:tr>
              <a:tr h="195769">
                <a:tc>
                  <a:txBody>
                    <a:bodyPr/>
                    <a:lstStyle/>
                    <a:p>
                      <a:pPr indent="180340">
                        <a:lnSpc>
                          <a:spcPct val="115000"/>
                        </a:lnSpc>
                        <a:spcAft>
                          <a:spcPts val="0"/>
                        </a:spcAft>
                      </a:pPr>
                      <a:r>
                        <a:rPr lang="es-EC" sz="1600">
                          <a:solidFill>
                            <a:schemeClr val="tx1"/>
                          </a:solidFill>
                          <a:effectLst/>
                        </a:rPr>
                        <a:t>Recreación</a:t>
                      </a:r>
                      <a:endParaRPr lang="es-EC" sz="2000">
                        <a:solidFill>
                          <a:schemeClr val="tx1"/>
                        </a:solidFill>
                        <a:effectLst/>
                        <a:latin typeface="Calibri"/>
                        <a:ea typeface="Calibri"/>
                        <a:cs typeface="Times New Roman"/>
                      </a:endParaRPr>
                    </a:p>
                  </a:txBody>
                  <a:tcPr marL="44450" marR="44450" marT="0" marB="0" anchor="b"/>
                </a:tc>
                <a:tc>
                  <a:txBody>
                    <a:bodyPr/>
                    <a:lstStyle/>
                    <a:p>
                      <a:pPr indent="180340">
                        <a:lnSpc>
                          <a:spcPct val="115000"/>
                        </a:lnSpc>
                        <a:spcAft>
                          <a:spcPts val="0"/>
                        </a:spcAft>
                      </a:pPr>
                      <a:r>
                        <a:rPr lang="es-EC" sz="1600">
                          <a:solidFill>
                            <a:schemeClr val="tx1"/>
                          </a:solidFill>
                          <a:effectLst/>
                        </a:rPr>
                        <a:t>Termas y Balnearios</a:t>
                      </a:r>
                      <a:endParaRPr lang="es-EC" sz="2000">
                        <a:solidFill>
                          <a:schemeClr val="tx1"/>
                        </a:solidFill>
                        <a:effectLst/>
                        <a:latin typeface="Calibri"/>
                        <a:ea typeface="Calibri"/>
                        <a:cs typeface="Times New Roman"/>
                      </a:endParaRPr>
                    </a:p>
                  </a:txBody>
                  <a:tcPr marL="44450" marR="44450" marT="0" marB="0" anchor="b"/>
                </a:tc>
              </a:tr>
              <a:tr h="205699">
                <a:tc>
                  <a:txBody>
                    <a:bodyPr/>
                    <a:lstStyle/>
                    <a:p>
                      <a:pPr indent="180340">
                        <a:lnSpc>
                          <a:spcPct val="115000"/>
                        </a:lnSpc>
                        <a:spcAft>
                          <a:spcPts val="0"/>
                        </a:spcAft>
                      </a:pPr>
                      <a:r>
                        <a:rPr lang="es-EC" sz="1600">
                          <a:solidFill>
                            <a:schemeClr val="tx1"/>
                          </a:solidFill>
                          <a:effectLst/>
                        </a:rPr>
                        <a:t>Transporte </a:t>
                      </a:r>
                      <a:endParaRPr lang="es-EC" sz="2000">
                        <a:solidFill>
                          <a:schemeClr val="tx1"/>
                        </a:solidFill>
                        <a:effectLst/>
                        <a:latin typeface="Calibri"/>
                        <a:ea typeface="Calibri"/>
                        <a:cs typeface="Times New Roman"/>
                      </a:endParaRPr>
                    </a:p>
                  </a:txBody>
                  <a:tcPr marL="44450" marR="44450" marT="0" marB="0" anchor="b"/>
                </a:tc>
                <a:tc>
                  <a:txBody>
                    <a:bodyPr/>
                    <a:lstStyle/>
                    <a:p>
                      <a:pPr indent="180340">
                        <a:lnSpc>
                          <a:spcPct val="115000"/>
                        </a:lnSpc>
                        <a:spcAft>
                          <a:spcPts val="0"/>
                        </a:spcAft>
                      </a:pPr>
                      <a:r>
                        <a:rPr lang="es-EC" sz="1600" dirty="0">
                          <a:solidFill>
                            <a:schemeClr val="tx1"/>
                          </a:solidFill>
                          <a:effectLst/>
                        </a:rPr>
                        <a:t>Transporte Turístico</a:t>
                      </a:r>
                      <a:endParaRPr lang="es-EC" sz="2000" dirty="0">
                        <a:solidFill>
                          <a:schemeClr val="tx1"/>
                        </a:solidFill>
                        <a:effectLst/>
                        <a:latin typeface="Calibri"/>
                        <a:ea typeface="Calibri"/>
                        <a:cs typeface="Times New Roman"/>
                      </a:endParaRPr>
                    </a:p>
                  </a:txBody>
                  <a:tcPr marL="44450" marR="44450" marT="0" marB="0" anchor="b"/>
                </a:tc>
              </a:tr>
            </a:tbl>
          </a:graphicData>
        </a:graphic>
      </p:graphicFrame>
      <p:pic>
        <p:nvPicPr>
          <p:cNvPr id="11266" name="Picture 2" descr="Resultado de imagen para alojamient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500" r="8990"/>
          <a:stretch/>
        </p:blipFill>
        <p:spPr bwMode="auto">
          <a:xfrm>
            <a:off x="5306291" y="4556703"/>
            <a:ext cx="1884218" cy="148388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Resultado de imagen para transport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369"/>
          <a:stretch/>
        </p:blipFill>
        <p:spPr bwMode="auto">
          <a:xfrm>
            <a:off x="7093527" y="4348952"/>
            <a:ext cx="2692687" cy="136861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Resultado de imagen para terma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04455" y="4787517"/>
            <a:ext cx="2185267" cy="93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619913"/>
      </p:ext>
    </p:extLst>
  </p:cSld>
  <p:clrMapOvr>
    <a:masterClrMapping/>
  </p:clrMapOvr>
  <p:transition spd="slow"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7715250" y="570659"/>
            <a:ext cx="4476750" cy="1477328"/>
          </a:xfrm>
          <a:prstGeom prst="rect">
            <a:avLst/>
          </a:prstGeom>
        </p:spPr>
        <p:txBody>
          <a:bodyPr wrap="square">
            <a:spAutoFit/>
          </a:bodyPr>
          <a:lstStyle/>
          <a:p>
            <a:pPr algn="just">
              <a:lnSpc>
                <a:spcPct val="150000"/>
              </a:lnSpc>
              <a:spcAft>
                <a:spcPts val="800"/>
              </a:spcAft>
            </a:pPr>
            <a:r>
              <a:rPr lang="es-EC" sz="2000" dirty="0"/>
              <a:t>Para el cálculo de la muestra se aplicara la fórmula de una población </a:t>
            </a:r>
            <a:r>
              <a:rPr lang="es-EC" sz="2000" dirty="0" smtClean="0"/>
              <a:t>finita:</a:t>
            </a:r>
            <a:endParaRPr lang="es-EC" dirty="0">
              <a:effectLst/>
              <a:latin typeface="Helvetica" panose="020B0604020202020204" pitchFamily="34" charset="0"/>
              <a:ea typeface="Calibri" panose="020F0502020204030204" pitchFamily="34" charset="0"/>
              <a:cs typeface="Helvetica" panose="020B0604020202020204" pitchFamily="34" charset="0"/>
            </a:endParaRPr>
          </a:p>
        </p:txBody>
      </p:sp>
      <p:graphicFrame>
        <p:nvGraphicFramePr>
          <p:cNvPr id="6" name="Diagrama 5"/>
          <p:cNvGraphicFramePr/>
          <p:nvPr>
            <p:extLst/>
          </p:nvPr>
        </p:nvGraphicFramePr>
        <p:xfrm>
          <a:off x="182137" y="720090"/>
          <a:ext cx="6742770" cy="5427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xmlns:a14="http://schemas.microsoft.com/office/drawing/2010/main">
        <mc:Choice Requires="a14">
          <p:sp>
            <p:nvSpPr>
              <p:cNvPr id="7" name="Rectángulo 6"/>
              <p:cNvSpPr/>
              <p:nvPr/>
            </p:nvSpPr>
            <p:spPr>
              <a:xfrm>
                <a:off x="6557896" y="3667992"/>
                <a:ext cx="6096000" cy="2212465"/>
              </a:xfrm>
              <a:prstGeom prst="rect">
                <a:avLst/>
              </a:prstGeom>
            </p:spPr>
            <p:txBody>
              <a:bodyPr>
                <a:spAutoFit/>
              </a:bodyPr>
              <a:lstStyle/>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2000" i="1" smtClean="0">
                          <a:latin typeface="Cambria Math" panose="02040503050406030204" pitchFamily="18" charset="0"/>
                          <a:ea typeface="Calibri" panose="020F0502020204030204" pitchFamily="34" charset="0"/>
                          <a:cs typeface="Times New Roman" panose="02020603050405020304" pitchFamily="18" charset="0"/>
                        </a:rPr>
                        <m:t>𝑛</m:t>
                      </m:r>
                      <m:r>
                        <a:rPr lang="es-EC" sz="2000" i="1" smtClean="0">
                          <a:latin typeface="Cambria Math" panose="02040503050406030204" pitchFamily="18" charset="0"/>
                          <a:ea typeface="Calibri" panose="020F0502020204030204" pitchFamily="34" charset="0"/>
                          <a:cs typeface="Times New Roman" panose="02020603050405020304" pitchFamily="18" charset="0"/>
                        </a:rPr>
                        <m:t>=</m:t>
                      </m:r>
                      <m:f>
                        <m:fPr>
                          <m:ctrlPr>
                            <a:rPr lang="es-EC" sz="2000" i="1" smtClean="0">
                              <a:effectLst/>
                              <a:latin typeface="Cambria Math"/>
                              <a:ea typeface="Calibri" panose="020F0502020204030204" pitchFamily="34" charset="0"/>
                              <a:cs typeface="Times New Roman" panose="02020603050405020304" pitchFamily="18" charset="0"/>
                            </a:rPr>
                          </m:ctrlPr>
                        </m:fPr>
                        <m:num>
                          <m:sSup>
                            <m:sSupPr>
                              <m:ctrlPr>
                                <a:rPr lang="es-EC" sz="2000" i="1">
                                  <a:effectLst/>
                                  <a:latin typeface="Cambria Math"/>
                                  <a:ea typeface="Calibri" panose="020F0502020204030204" pitchFamily="34" charset="0"/>
                                  <a:cs typeface="Times New Roman" panose="02020603050405020304" pitchFamily="18" charset="0"/>
                                </a:rPr>
                              </m:ctrlPr>
                            </m:sSupPr>
                            <m:e>
                              <m:r>
                                <a:rPr lang="es-EC" sz="2000" i="1">
                                  <a:effectLst/>
                                  <a:latin typeface="Cambria Math" panose="02040503050406030204" pitchFamily="18" charset="0"/>
                                  <a:ea typeface="Calibri" panose="020F0502020204030204" pitchFamily="34" charset="0"/>
                                  <a:cs typeface="Times New Roman" panose="02020603050405020304" pitchFamily="18" charset="0"/>
                                </a:rPr>
                                <m:t>1,96</m:t>
                              </m:r>
                            </m:e>
                            <m:sup>
                              <m:r>
                                <a:rPr lang="es-EC"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s-EC" sz="2000" i="1">
                              <a:effectLst/>
                              <a:latin typeface="Cambria Math" panose="02040503050406030204" pitchFamily="18" charset="0"/>
                              <a:ea typeface="Calibri" panose="020F0502020204030204" pitchFamily="34" charset="0"/>
                              <a:cs typeface="Times New Roman" panose="02020603050405020304" pitchFamily="18" charset="0"/>
                            </a:rPr>
                            <m:t>∗</m:t>
                          </m:r>
                          <m:r>
                            <a:rPr lang="es-EC" sz="2000" b="0" i="1" smtClean="0">
                              <a:effectLst/>
                              <a:latin typeface="Cambria Math" panose="02040503050406030204" pitchFamily="18" charset="0"/>
                              <a:ea typeface="Calibri" panose="020F0502020204030204" pitchFamily="34" charset="0"/>
                              <a:cs typeface="Times New Roman" panose="02020603050405020304" pitchFamily="18" charset="0"/>
                            </a:rPr>
                            <m:t>0,5∗0,5</m:t>
                          </m:r>
                          <m:r>
                            <a:rPr lang="es-EC" sz="2000" i="1">
                              <a:effectLst/>
                              <a:latin typeface="Cambria Math" panose="02040503050406030204" pitchFamily="18" charset="0"/>
                              <a:ea typeface="Calibri" panose="020F0502020204030204" pitchFamily="34" charset="0"/>
                              <a:cs typeface="Times New Roman" panose="02020603050405020304" pitchFamily="18" charset="0"/>
                            </a:rPr>
                            <m:t>∗</m:t>
                          </m:r>
                          <m:r>
                            <a:rPr lang="es-EC" sz="2000" b="0" i="1" smtClean="0">
                              <a:effectLst/>
                              <a:latin typeface="Cambria Math"/>
                              <a:ea typeface="Calibri" panose="020F0502020204030204" pitchFamily="34" charset="0"/>
                              <a:cs typeface="Times New Roman" panose="02020603050405020304" pitchFamily="18" charset="0"/>
                            </a:rPr>
                            <m:t>857</m:t>
                          </m:r>
                        </m:num>
                        <m:den>
                          <m:d>
                            <m:dPr>
                              <m:ctrlPr>
                                <a:rPr lang="es-EC" sz="2000" i="1">
                                  <a:effectLst/>
                                  <a:latin typeface="Cambria Math"/>
                                  <a:ea typeface="Calibri" panose="020F0502020204030204" pitchFamily="34" charset="0"/>
                                  <a:cs typeface="Times New Roman" panose="02020603050405020304" pitchFamily="18" charset="0"/>
                                </a:rPr>
                              </m:ctrlPr>
                            </m:dPr>
                            <m:e>
                              <m:sSup>
                                <m:sSupPr>
                                  <m:ctrlPr>
                                    <a:rPr lang="es-EC" sz="2000" i="1">
                                      <a:effectLst/>
                                      <a:latin typeface="Cambria Math"/>
                                      <a:ea typeface="Calibri" panose="020F0502020204030204" pitchFamily="34" charset="0"/>
                                      <a:cs typeface="Times New Roman" panose="02020603050405020304" pitchFamily="18" charset="0"/>
                                    </a:rPr>
                                  </m:ctrlPr>
                                </m:sSupPr>
                                <m:e>
                                  <m:r>
                                    <a:rPr lang="es-EC" sz="2000" i="1">
                                      <a:effectLst/>
                                      <a:latin typeface="Cambria Math" panose="02040503050406030204" pitchFamily="18" charset="0"/>
                                      <a:ea typeface="Calibri" panose="020F0502020204030204" pitchFamily="34" charset="0"/>
                                      <a:cs typeface="Times New Roman" panose="02020603050405020304" pitchFamily="18" charset="0"/>
                                    </a:rPr>
                                    <m:t>0,05</m:t>
                                  </m:r>
                                </m:e>
                                <m:sup>
                                  <m:r>
                                    <a:rPr lang="es-EC"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s-EC" sz="20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s-EC" sz="2000" i="1">
                                      <a:effectLst/>
                                      <a:latin typeface="Cambria Math"/>
                                      <a:ea typeface="Calibri" panose="020F0502020204030204" pitchFamily="34" charset="0"/>
                                      <a:cs typeface="Times New Roman" panose="02020603050405020304" pitchFamily="18" charset="0"/>
                                    </a:rPr>
                                  </m:ctrlPr>
                                </m:dPr>
                                <m:e>
                                  <m:r>
                                    <a:rPr lang="es-EC" sz="2000" b="0" i="1" smtClean="0">
                                      <a:effectLst/>
                                      <a:latin typeface="Cambria Math"/>
                                      <a:ea typeface="Calibri" panose="020F0502020204030204" pitchFamily="34" charset="0"/>
                                      <a:cs typeface="Times New Roman" panose="02020603050405020304" pitchFamily="18" charset="0"/>
                                    </a:rPr>
                                    <m:t>857</m:t>
                                  </m:r>
                                  <m:r>
                                    <a:rPr lang="es-EC" sz="2000" i="1">
                                      <a:effectLst/>
                                      <a:latin typeface="Cambria Math" panose="02040503050406030204" pitchFamily="18" charset="0"/>
                                      <a:ea typeface="Calibri" panose="020F0502020204030204" pitchFamily="34" charset="0"/>
                                      <a:cs typeface="Times New Roman" panose="02020603050405020304" pitchFamily="18" charset="0"/>
                                    </a:rPr>
                                    <m:t>−1</m:t>
                                  </m:r>
                                </m:e>
                              </m:d>
                            </m:e>
                          </m:d>
                          <m:r>
                            <a:rPr lang="es-EC" sz="20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s-EC" sz="2000" i="1">
                                  <a:effectLst/>
                                  <a:latin typeface="Cambria Math"/>
                                  <a:ea typeface="Calibri" panose="020F0502020204030204" pitchFamily="34" charset="0"/>
                                  <a:cs typeface="Times New Roman" panose="02020603050405020304" pitchFamily="18" charset="0"/>
                                </a:rPr>
                              </m:ctrlPr>
                            </m:sSupPr>
                            <m:e>
                              <m:r>
                                <a:rPr lang="es-EC" sz="2000" i="1">
                                  <a:effectLst/>
                                  <a:latin typeface="Cambria Math" panose="02040503050406030204" pitchFamily="18" charset="0"/>
                                  <a:ea typeface="Calibri" panose="020F0502020204030204" pitchFamily="34" charset="0"/>
                                  <a:cs typeface="Times New Roman" panose="02020603050405020304" pitchFamily="18" charset="0"/>
                                </a:rPr>
                                <m:t>1,96</m:t>
                              </m:r>
                            </m:e>
                            <m:sup>
                              <m:r>
                                <a:rPr lang="es-EC" sz="20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es-EC" sz="2000" i="1">
                              <a:effectLst/>
                              <a:latin typeface="Cambria Math" panose="02040503050406030204" pitchFamily="18" charset="0"/>
                              <a:ea typeface="Calibri" panose="020F0502020204030204" pitchFamily="34" charset="0"/>
                              <a:cs typeface="Times New Roman" panose="02020603050405020304" pitchFamily="18" charset="0"/>
                            </a:rPr>
                            <m:t>∗</m:t>
                          </m:r>
                          <m:r>
                            <a:rPr lang="es-EC" sz="2000" b="0" i="1" smtClean="0">
                              <a:effectLst/>
                              <a:latin typeface="Cambria Math" panose="02040503050406030204" pitchFamily="18" charset="0"/>
                              <a:ea typeface="Calibri" panose="020F0502020204030204" pitchFamily="34" charset="0"/>
                              <a:cs typeface="Times New Roman" panose="02020603050405020304" pitchFamily="18" charset="0"/>
                            </a:rPr>
                            <m:t>0,5∗0,5</m:t>
                          </m:r>
                        </m:den>
                      </m:f>
                    </m:oMath>
                  </m:oMathPara>
                </a14:m>
                <a:endParaRPr lang="es-EC"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14:m>
                  <m:oMathPara xmlns:m="http://schemas.openxmlformats.org/officeDocument/2006/math">
                    <m:oMathParaPr>
                      <m:jc m:val="centerGroup"/>
                    </m:oMathParaPr>
                    <m:oMath xmlns:m="http://schemas.openxmlformats.org/officeDocument/2006/math">
                      <m:r>
                        <a:rPr lang="es-EC" sz="2000" i="1">
                          <a:effectLst/>
                          <a:latin typeface="Cambria Math" panose="02040503050406030204" pitchFamily="18" charset="0"/>
                          <a:ea typeface="Calibri" panose="020F0502020204030204" pitchFamily="34" charset="0"/>
                          <a:cs typeface="Times New Roman" panose="02020603050405020304" pitchFamily="18" charset="0"/>
                        </a:rPr>
                        <m:t>𝑛</m:t>
                      </m:r>
                      <m:r>
                        <a:rPr lang="es-EC" sz="2000" i="1">
                          <a:effectLst/>
                          <a:latin typeface="Cambria Math" panose="02040503050406030204" pitchFamily="18" charset="0"/>
                          <a:ea typeface="Calibri" panose="020F0502020204030204" pitchFamily="34" charset="0"/>
                          <a:cs typeface="Times New Roman" panose="02020603050405020304" pitchFamily="18" charset="0"/>
                        </a:rPr>
                        <m:t>=265 </m:t>
                      </m:r>
                      <m:r>
                        <a:rPr lang="es-EC" sz="2000" b="0" i="1" smtClean="0">
                          <a:effectLst/>
                          <a:latin typeface="Cambria Math"/>
                          <a:ea typeface="Calibri" panose="020F0502020204030204" pitchFamily="34" charset="0"/>
                          <a:cs typeface="Times New Roman" panose="02020603050405020304" pitchFamily="18" charset="0"/>
                        </a:rPr>
                        <m:t>𝑒𝑠𝑡𝑎𝑏𝑙𝑒𝑐𝑖𝑚𝑖𝑒𝑛𝑡𝑜𝑠</m:t>
                      </m:r>
                    </m:oMath>
                  </m:oMathPara>
                </a14:m>
                <a:endParaRPr lang="es-EC"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s-EC" sz="2000" dirty="0">
                    <a:effectLst/>
                    <a:latin typeface="Times New Roman" panose="02020603050405020304" pitchFamily="18" charset="0"/>
                    <a:ea typeface="Times New Roman" panose="02020603050405020304" pitchFamily="18" charset="0"/>
                    <a:cs typeface="Times New Roman" panose="02020603050405020304" pitchFamily="18" charset="0"/>
                  </a:rPr>
                  <a:t>La encuesta se aplicará a </a:t>
                </a:r>
                <a:r>
                  <a:rPr lang="es-EC" sz="2000" dirty="0" smtClean="0">
                    <a:effectLst/>
                    <a:latin typeface="Times New Roman" panose="02020603050405020304" pitchFamily="18" charset="0"/>
                    <a:ea typeface="Times New Roman" panose="02020603050405020304" pitchFamily="18" charset="0"/>
                    <a:cs typeface="Times New Roman" panose="02020603050405020304" pitchFamily="18" charset="0"/>
                  </a:rPr>
                  <a:t>265 establecimientos.</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6557896" y="3667992"/>
                <a:ext cx="6096000" cy="2212465"/>
              </a:xfrm>
              <a:prstGeom prst="rect">
                <a:avLst/>
              </a:prstGeom>
              <a:blipFill rotWithShape="1">
                <a:blip r:embed="rId8"/>
                <a:stretch>
                  <a:fillRect b="-1653"/>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2" name="Rectángulo 1"/>
              <p:cNvSpPr/>
              <p:nvPr/>
            </p:nvSpPr>
            <p:spPr>
              <a:xfrm>
                <a:off x="7619669" y="1732645"/>
                <a:ext cx="4381136" cy="1423980"/>
              </a:xfrm>
              <a:prstGeom prst="rect">
                <a:avLst/>
              </a:prstGeom>
            </p:spPr>
            <p:txBody>
              <a:bodyPr wrap="none">
                <a:spAutoFit/>
              </a:bodyPr>
              <a:lstStyle/>
              <a:p>
                <a:pPr algn="ctr">
                  <a:lnSpc>
                    <a:spcPct val="150000"/>
                  </a:lnSpc>
                  <a:spcAft>
                    <a:spcPts val="800"/>
                  </a:spcAft>
                </a:pPr>
                <a:r>
                  <a:rPr lang="es-EC" sz="3600" dirty="0">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r>
                      <a:rPr lang="es-EC" sz="3600" i="1">
                        <a:latin typeface="Cambria Math" panose="02040503050406030204" pitchFamily="18" charset="0"/>
                        <a:ea typeface="Calibri" panose="020F0502020204030204" pitchFamily="34" charset="0"/>
                        <a:cs typeface="Times New Roman" panose="02020603050405020304" pitchFamily="18" charset="0"/>
                      </a:rPr>
                      <m:t>𝑛</m:t>
                    </m:r>
                    <m:r>
                      <a:rPr lang="es-EC" sz="3600" i="1">
                        <a:latin typeface="Cambria Math" panose="02040503050406030204" pitchFamily="18" charset="0"/>
                        <a:ea typeface="Calibri" panose="020F0502020204030204" pitchFamily="34" charset="0"/>
                        <a:cs typeface="Times New Roman" panose="02020603050405020304" pitchFamily="18" charset="0"/>
                      </a:rPr>
                      <m:t>=</m:t>
                    </m:r>
                    <m:f>
                      <m:fPr>
                        <m:ctrlPr>
                          <a:rPr lang="es-EC" sz="3600" i="1">
                            <a:latin typeface="Cambria Math"/>
                            <a:ea typeface="Calibri" panose="020F0502020204030204" pitchFamily="34" charset="0"/>
                            <a:cs typeface="Times New Roman" panose="02020603050405020304" pitchFamily="18" charset="0"/>
                          </a:rPr>
                        </m:ctrlPr>
                      </m:fPr>
                      <m:num>
                        <m:sSup>
                          <m:sSupPr>
                            <m:ctrlPr>
                              <a:rPr lang="es-EC" sz="3600" i="1">
                                <a:latin typeface="Cambria Math"/>
                                <a:ea typeface="Calibri" panose="020F0502020204030204" pitchFamily="34" charset="0"/>
                                <a:cs typeface="Times New Roman" panose="02020603050405020304" pitchFamily="18" charset="0"/>
                              </a:rPr>
                            </m:ctrlPr>
                          </m:sSupPr>
                          <m:e>
                            <m:r>
                              <a:rPr lang="es-EC" sz="3600" i="1">
                                <a:latin typeface="Cambria Math" panose="02040503050406030204" pitchFamily="18" charset="0"/>
                                <a:ea typeface="Calibri" panose="020F0502020204030204" pitchFamily="34" charset="0"/>
                                <a:cs typeface="Times New Roman" panose="02020603050405020304" pitchFamily="18" charset="0"/>
                              </a:rPr>
                              <m:t>𝑧</m:t>
                            </m:r>
                          </m:e>
                          <m:sup>
                            <m:r>
                              <a:rPr lang="es-EC" sz="3600" i="1">
                                <a:latin typeface="Cambria Math" panose="02040503050406030204" pitchFamily="18" charset="0"/>
                                <a:ea typeface="Calibri" panose="020F0502020204030204" pitchFamily="34" charset="0"/>
                                <a:cs typeface="Times New Roman" panose="02020603050405020304" pitchFamily="18" charset="0"/>
                              </a:rPr>
                              <m:t>2</m:t>
                            </m:r>
                          </m:sup>
                        </m:sSup>
                        <m:r>
                          <a:rPr lang="es-EC" sz="3600" i="1">
                            <a:latin typeface="Cambria Math" panose="02040503050406030204" pitchFamily="18" charset="0"/>
                            <a:ea typeface="Calibri" panose="020F0502020204030204" pitchFamily="34" charset="0"/>
                            <a:cs typeface="Times New Roman" panose="02020603050405020304" pitchFamily="18" charset="0"/>
                          </a:rPr>
                          <m:t>∗</m:t>
                        </m:r>
                        <m:r>
                          <a:rPr lang="es-EC" sz="3600" i="1">
                            <a:latin typeface="Cambria Math" panose="02040503050406030204" pitchFamily="18" charset="0"/>
                            <a:ea typeface="Calibri" panose="020F0502020204030204" pitchFamily="34" charset="0"/>
                            <a:cs typeface="Times New Roman" panose="02020603050405020304" pitchFamily="18" charset="0"/>
                          </a:rPr>
                          <m:t>𝑝</m:t>
                        </m:r>
                        <m:r>
                          <a:rPr lang="es-EC" sz="3600" i="1">
                            <a:latin typeface="Cambria Math" panose="02040503050406030204" pitchFamily="18" charset="0"/>
                            <a:ea typeface="Calibri" panose="020F0502020204030204" pitchFamily="34" charset="0"/>
                            <a:cs typeface="Times New Roman" panose="02020603050405020304" pitchFamily="18" charset="0"/>
                          </a:rPr>
                          <m:t>∗</m:t>
                        </m:r>
                        <m:r>
                          <a:rPr lang="es-EC" sz="3600" i="1">
                            <a:latin typeface="Cambria Math" panose="02040503050406030204" pitchFamily="18" charset="0"/>
                            <a:ea typeface="Calibri" panose="020F0502020204030204" pitchFamily="34" charset="0"/>
                            <a:cs typeface="Times New Roman" panose="02020603050405020304" pitchFamily="18" charset="0"/>
                          </a:rPr>
                          <m:t>𝑞</m:t>
                        </m:r>
                        <m:r>
                          <a:rPr lang="es-EC" sz="3600" i="1">
                            <a:latin typeface="Cambria Math" panose="02040503050406030204" pitchFamily="18" charset="0"/>
                            <a:ea typeface="Calibri" panose="020F0502020204030204" pitchFamily="34" charset="0"/>
                            <a:cs typeface="Times New Roman" panose="02020603050405020304" pitchFamily="18" charset="0"/>
                          </a:rPr>
                          <m:t>∗</m:t>
                        </m:r>
                        <m:r>
                          <a:rPr lang="es-EC" sz="3600" i="1">
                            <a:latin typeface="Cambria Math" panose="02040503050406030204" pitchFamily="18" charset="0"/>
                            <a:ea typeface="Calibri" panose="020F0502020204030204" pitchFamily="34" charset="0"/>
                            <a:cs typeface="Times New Roman" panose="02020603050405020304" pitchFamily="18" charset="0"/>
                          </a:rPr>
                          <m:t>𝑁</m:t>
                        </m:r>
                      </m:num>
                      <m:den>
                        <m:d>
                          <m:dPr>
                            <m:ctrlPr>
                              <a:rPr lang="es-EC" sz="3600" i="1">
                                <a:latin typeface="Cambria Math"/>
                                <a:ea typeface="Calibri" panose="020F0502020204030204" pitchFamily="34" charset="0"/>
                                <a:cs typeface="Times New Roman" panose="02020603050405020304" pitchFamily="18" charset="0"/>
                              </a:rPr>
                            </m:ctrlPr>
                          </m:dPr>
                          <m:e>
                            <m:sSup>
                              <m:sSupPr>
                                <m:ctrlPr>
                                  <a:rPr lang="es-EC" sz="3600" i="1">
                                    <a:latin typeface="Cambria Math"/>
                                    <a:ea typeface="Calibri" panose="020F0502020204030204" pitchFamily="34" charset="0"/>
                                    <a:cs typeface="Times New Roman" panose="02020603050405020304" pitchFamily="18" charset="0"/>
                                  </a:rPr>
                                </m:ctrlPr>
                              </m:sSupPr>
                              <m:e>
                                <m:r>
                                  <a:rPr lang="es-EC" sz="3600" i="1">
                                    <a:latin typeface="Cambria Math" panose="02040503050406030204" pitchFamily="18" charset="0"/>
                                    <a:ea typeface="Calibri" panose="020F0502020204030204" pitchFamily="34" charset="0"/>
                                    <a:cs typeface="Times New Roman" panose="02020603050405020304" pitchFamily="18" charset="0"/>
                                  </a:rPr>
                                  <m:t>𝑒</m:t>
                                </m:r>
                              </m:e>
                              <m:sup>
                                <m:r>
                                  <a:rPr lang="es-EC" sz="3600" i="1">
                                    <a:latin typeface="Cambria Math" panose="02040503050406030204" pitchFamily="18" charset="0"/>
                                    <a:ea typeface="Calibri" panose="020F0502020204030204" pitchFamily="34" charset="0"/>
                                    <a:cs typeface="Times New Roman" panose="02020603050405020304" pitchFamily="18" charset="0"/>
                                  </a:rPr>
                                  <m:t>2</m:t>
                                </m:r>
                              </m:sup>
                            </m:sSup>
                            <m:r>
                              <a:rPr lang="es-EC" sz="3600" i="1">
                                <a:latin typeface="Cambria Math" panose="02040503050406030204" pitchFamily="18" charset="0"/>
                                <a:ea typeface="Calibri" panose="020F0502020204030204" pitchFamily="34" charset="0"/>
                                <a:cs typeface="Times New Roman" panose="02020603050405020304" pitchFamily="18" charset="0"/>
                              </a:rPr>
                              <m:t>∗</m:t>
                            </m:r>
                            <m:d>
                              <m:dPr>
                                <m:ctrlPr>
                                  <a:rPr lang="es-EC" sz="3600" i="1">
                                    <a:latin typeface="Cambria Math"/>
                                    <a:ea typeface="Calibri" panose="020F0502020204030204" pitchFamily="34" charset="0"/>
                                    <a:cs typeface="Times New Roman" panose="02020603050405020304" pitchFamily="18" charset="0"/>
                                  </a:rPr>
                                </m:ctrlPr>
                              </m:dPr>
                              <m:e>
                                <m:r>
                                  <a:rPr lang="es-EC" sz="3600" i="1">
                                    <a:latin typeface="Cambria Math" panose="02040503050406030204" pitchFamily="18" charset="0"/>
                                    <a:ea typeface="Calibri" panose="020F0502020204030204" pitchFamily="34" charset="0"/>
                                    <a:cs typeface="Times New Roman" panose="02020603050405020304" pitchFamily="18" charset="0"/>
                                  </a:rPr>
                                  <m:t>𝑁</m:t>
                                </m:r>
                                <m:r>
                                  <a:rPr lang="es-EC" sz="3600" i="1">
                                    <a:latin typeface="Cambria Math" panose="02040503050406030204" pitchFamily="18" charset="0"/>
                                    <a:ea typeface="Calibri" panose="020F0502020204030204" pitchFamily="34" charset="0"/>
                                    <a:cs typeface="Times New Roman" panose="02020603050405020304" pitchFamily="18" charset="0"/>
                                  </a:rPr>
                                  <m:t>−1</m:t>
                                </m:r>
                              </m:e>
                            </m:d>
                          </m:e>
                        </m:d>
                        <m:r>
                          <a:rPr lang="es-EC" sz="3600" i="1">
                            <a:latin typeface="Cambria Math" panose="02040503050406030204" pitchFamily="18" charset="0"/>
                            <a:ea typeface="Calibri" panose="020F0502020204030204" pitchFamily="34" charset="0"/>
                            <a:cs typeface="Times New Roman" panose="02020603050405020304" pitchFamily="18" charset="0"/>
                          </a:rPr>
                          <m:t>+</m:t>
                        </m:r>
                        <m:sSup>
                          <m:sSupPr>
                            <m:ctrlPr>
                              <a:rPr lang="es-EC" sz="3600" i="1">
                                <a:latin typeface="Cambria Math"/>
                                <a:ea typeface="Calibri" panose="020F0502020204030204" pitchFamily="34" charset="0"/>
                                <a:cs typeface="Times New Roman" panose="02020603050405020304" pitchFamily="18" charset="0"/>
                              </a:rPr>
                            </m:ctrlPr>
                          </m:sSupPr>
                          <m:e>
                            <m:r>
                              <a:rPr lang="es-EC" sz="3600" i="1">
                                <a:latin typeface="Cambria Math" panose="02040503050406030204" pitchFamily="18" charset="0"/>
                                <a:ea typeface="Calibri" panose="020F0502020204030204" pitchFamily="34" charset="0"/>
                                <a:cs typeface="Times New Roman" panose="02020603050405020304" pitchFamily="18" charset="0"/>
                              </a:rPr>
                              <m:t>𝑧</m:t>
                            </m:r>
                          </m:e>
                          <m:sup>
                            <m:r>
                              <a:rPr lang="es-EC" sz="3600" i="1">
                                <a:latin typeface="Cambria Math" panose="02040503050406030204" pitchFamily="18" charset="0"/>
                                <a:ea typeface="Calibri" panose="020F0502020204030204" pitchFamily="34" charset="0"/>
                                <a:cs typeface="Times New Roman" panose="02020603050405020304" pitchFamily="18" charset="0"/>
                              </a:rPr>
                              <m:t>2</m:t>
                            </m:r>
                          </m:sup>
                        </m:sSup>
                        <m:r>
                          <a:rPr lang="es-EC" sz="3600" i="1">
                            <a:latin typeface="Cambria Math" panose="02040503050406030204" pitchFamily="18" charset="0"/>
                            <a:ea typeface="Calibri" panose="020F0502020204030204" pitchFamily="34" charset="0"/>
                            <a:cs typeface="Times New Roman" panose="02020603050405020304" pitchFamily="18" charset="0"/>
                          </a:rPr>
                          <m:t>∗</m:t>
                        </m:r>
                        <m:r>
                          <a:rPr lang="es-EC" sz="3600" i="1">
                            <a:latin typeface="Cambria Math" panose="02040503050406030204" pitchFamily="18" charset="0"/>
                            <a:ea typeface="Calibri" panose="020F0502020204030204" pitchFamily="34" charset="0"/>
                            <a:cs typeface="Times New Roman" panose="02020603050405020304" pitchFamily="18" charset="0"/>
                          </a:rPr>
                          <m:t>𝑝</m:t>
                        </m:r>
                        <m:r>
                          <a:rPr lang="es-EC" sz="3600" i="1">
                            <a:latin typeface="Cambria Math" panose="02040503050406030204" pitchFamily="18" charset="0"/>
                            <a:ea typeface="Calibri" panose="020F0502020204030204" pitchFamily="34" charset="0"/>
                            <a:cs typeface="Times New Roman" panose="02020603050405020304" pitchFamily="18" charset="0"/>
                          </a:rPr>
                          <m:t>∗</m:t>
                        </m:r>
                        <m:r>
                          <a:rPr lang="es-EC" sz="3600" i="1">
                            <a:latin typeface="Cambria Math" panose="02040503050406030204" pitchFamily="18" charset="0"/>
                            <a:ea typeface="Calibri" panose="020F0502020204030204" pitchFamily="34" charset="0"/>
                            <a:cs typeface="Times New Roman" panose="02020603050405020304" pitchFamily="18" charset="0"/>
                          </a:rPr>
                          <m:t>𝑞</m:t>
                        </m:r>
                      </m:den>
                    </m:f>
                  </m:oMath>
                </a14:m>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2" name="Rectángulo 1"/>
              <p:cNvSpPr>
                <a:spLocks noRot="1" noChangeAspect="1" noMove="1" noResize="1" noEditPoints="1" noAdjustHandles="1" noChangeArrowheads="1" noChangeShapeType="1" noTextEdit="1"/>
              </p:cNvSpPr>
              <p:nvPr/>
            </p:nvSpPr>
            <p:spPr>
              <a:xfrm>
                <a:off x="7619669" y="1732645"/>
                <a:ext cx="4381136" cy="1423980"/>
              </a:xfrm>
              <a:prstGeom prst="rect">
                <a:avLst/>
              </a:prstGeom>
              <a:blipFill rotWithShape="0">
                <a:blip r:embed="rId10"/>
                <a:stretch>
                  <a:fillRect/>
                </a:stretch>
              </a:blipFill>
            </p:spPr>
            <p:txBody>
              <a:bodyPr/>
              <a:lstStyle/>
              <a:p>
                <a:r>
                  <a:rPr lang="es-EC">
                    <a:noFill/>
                  </a:rPr>
                  <a:t> </a:t>
                </a:r>
              </a:p>
            </p:txBody>
          </p:sp>
        </mc:Fallback>
      </mc:AlternateContent>
      <p:sp>
        <p:nvSpPr>
          <p:cNvPr id="8" name="Rectángulo 9"/>
          <p:cNvSpPr/>
          <p:nvPr/>
        </p:nvSpPr>
        <p:spPr>
          <a:xfrm>
            <a:off x="-1" y="-36428"/>
            <a:ext cx="12192001" cy="584775"/>
          </a:xfrm>
          <a:prstGeom prst="rect">
            <a:avLst/>
          </a:prstGeom>
        </p:spPr>
        <p:txBody>
          <a:bodyPr wrap="square">
            <a:spAutoFit/>
          </a:bodyPr>
          <a:lstStyle/>
          <a:p>
            <a:pPr algn="ctr"/>
            <a:r>
              <a:rPr lang="es-EC" sz="3200" b="1" dirty="0" smtClean="0">
                <a:solidFill>
                  <a:schemeClr val="accent5">
                    <a:lumMod val="50000"/>
                  </a:schemeClr>
                </a:solidFill>
              </a:rPr>
              <a:t>MUESTRA</a:t>
            </a:r>
            <a:endParaRPr lang="es-EC" sz="3200" b="1" dirty="0">
              <a:solidFill>
                <a:schemeClr val="accent5">
                  <a:lumMod val="50000"/>
                </a:schemeClr>
              </a:solidFill>
            </a:endParaRPr>
          </a:p>
        </p:txBody>
      </p:sp>
    </p:spTree>
    <p:extLst>
      <p:ext uri="{BB962C8B-B14F-4D97-AF65-F5344CB8AC3E}">
        <p14:creationId xmlns:p14="http://schemas.microsoft.com/office/powerpoint/2010/main" val="2876779435"/>
      </p:ext>
    </p:extLst>
  </p:cSld>
  <p:clrMapOvr>
    <a:masterClrMapping/>
  </p:clrMapOvr>
  <mc:AlternateContent xmlns:mc="http://schemas.openxmlformats.org/markup-compatibility/2006" xmlns:p14="http://schemas.microsoft.com/office/powerpoint/2010/main">
    <mc:Choice Requires="p14">
      <p:transition spd="slow" p14:dur="800" advClick="0">
        <p14:flythrough/>
      </p:transition>
    </mc:Choice>
    <mc:Fallback xmlns="">
      <p:transition spd="slow" advClick="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9"/>
          <p:cNvSpPr/>
          <p:nvPr/>
        </p:nvSpPr>
        <p:spPr>
          <a:xfrm>
            <a:off x="0" y="9601"/>
            <a:ext cx="12192001" cy="523220"/>
          </a:xfrm>
          <a:prstGeom prst="rect">
            <a:avLst/>
          </a:prstGeom>
        </p:spPr>
        <p:txBody>
          <a:bodyPr wrap="square">
            <a:spAutoFit/>
          </a:bodyPr>
          <a:lstStyle/>
          <a:p>
            <a:pPr marL="0" lvl="1" algn="ctr"/>
            <a:r>
              <a:rPr lang="es-EC" sz="2800" b="1" dirty="0" smtClean="0"/>
              <a:t>MUESTRA PROBALÍSTICA ESTRATIFICADA</a:t>
            </a:r>
            <a:endParaRPr lang="es-EC" sz="2800" b="1" dirty="0"/>
          </a:p>
        </p:txBody>
      </p:sp>
      <p:graphicFrame>
        <p:nvGraphicFramePr>
          <p:cNvPr id="3" name="2 Tabla"/>
          <p:cNvGraphicFramePr>
            <a:graphicFrameLocks noGrp="1"/>
          </p:cNvGraphicFramePr>
          <p:nvPr>
            <p:extLst>
              <p:ext uri="{D42A27DB-BD31-4B8C-83A1-F6EECF244321}">
                <p14:modId xmlns:p14="http://schemas.microsoft.com/office/powerpoint/2010/main" val="2672022664"/>
              </p:ext>
            </p:extLst>
          </p:nvPr>
        </p:nvGraphicFramePr>
        <p:xfrm>
          <a:off x="304797" y="1209545"/>
          <a:ext cx="5429800" cy="3482659"/>
        </p:xfrm>
        <a:graphic>
          <a:graphicData uri="http://schemas.openxmlformats.org/drawingml/2006/table">
            <a:tbl>
              <a:tblPr firstRow="1" firstCol="1" bandRow="1">
                <a:tableStyleId>{F5AB1C69-6EDB-4FF4-983F-18BD219EF322}</a:tableStyleId>
              </a:tblPr>
              <a:tblGrid>
                <a:gridCol w="1559146"/>
                <a:gridCol w="1290218"/>
                <a:gridCol w="1290218"/>
                <a:gridCol w="1290218"/>
              </a:tblGrid>
              <a:tr h="450005">
                <a:tc>
                  <a:txBody>
                    <a:bodyPr/>
                    <a:lstStyle/>
                    <a:p>
                      <a:pPr>
                        <a:lnSpc>
                          <a:spcPct val="115000"/>
                        </a:lnSpc>
                      </a:pPr>
                      <a:endParaRPr lang="es-EC" sz="2000" dirty="0">
                        <a:solidFill>
                          <a:schemeClr val="tx1"/>
                        </a:solidFill>
                        <a:effectLst/>
                        <a:latin typeface="Calibri"/>
                        <a:cs typeface="Times New Roman"/>
                      </a:endParaRPr>
                    </a:p>
                  </a:txBody>
                  <a:tcPr marL="44450" marR="44450" marT="0" marB="0" anchor="b"/>
                </a:tc>
                <a:tc gridSpan="2">
                  <a:txBody>
                    <a:bodyPr/>
                    <a:lstStyle/>
                    <a:p>
                      <a:pPr algn="ctr">
                        <a:lnSpc>
                          <a:spcPct val="115000"/>
                        </a:lnSpc>
                        <a:spcAft>
                          <a:spcPts val="0"/>
                        </a:spcAft>
                      </a:pPr>
                      <a:r>
                        <a:rPr lang="es-EC" sz="1600" dirty="0">
                          <a:solidFill>
                            <a:schemeClr val="tx1"/>
                          </a:solidFill>
                          <a:effectLst/>
                        </a:rPr>
                        <a:t>Ciudades</a:t>
                      </a:r>
                      <a:endParaRPr lang="es-EC" sz="2000" dirty="0">
                        <a:solidFill>
                          <a:schemeClr val="tx1"/>
                        </a:solidFill>
                        <a:effectLst/>
                        <a:latin typeface="Calibri"/>
                        <a:ea typeface="Calibri"/>
                        <a:cs typeface="Times New Roman"/>
                      </a:endParaRPr>
                    </a:p>
                  </a:txBody>
                  <a:tcPr marL="44450" marR="44450" marT="0" marB="0" anchor="ctr"/>
                </a:tc>
                <a:tc hMerge="1">
                  <a:txBody>
                    <a:bodyPr/>
                    <a:lstStyle/>
                    <a:p>
                      <a:endParaRPr lang="es-EC"/>
                    </a:p>
                  </a:txBody>
                  <a:tcPr/>
                </a:tc>
                <a:tc>
                  <a:txBody>
                    <a:bodyPr/>
                    <a:lstStyle/>
                    <a:p>
                      <a:pPr>
                        <a:lnSpc>
                          <a:spcPct val="115000"/>
                        </a:lnSpc>
                      </a:pPr>
                      <a:endParaRPr lang="es-EC" sz="2000">
                        <a:solidFill>
                          <a:schemeClr val="tx1"/>
                        </a:solidFill>
                        <a:effectLst/>
                        <a:latin typeface="Calibri"/>
                        <a:cs typeface="Times New Roman"/>
                      </a:endParaRPr>
                    </a:p>
                  </a:txBody>
                  <a:tcPr marL="44450" marR="44450" marT="0" marB="0" anchor="b"/>
                </a:tc>
              </a:tr>
              <a:tr h="450005">
                <a:tc>
                  <a:txBody>
                    <a:bodyPr/>
                    <a:lstStyle/>
                    <a:p>
                      <a:pPr algn="ctr">
                        <a:lnSpc>
                          <a:spcPct val="115000"/>
                        </a:lnSpc>
                        <a:spcAft>
                          <a:spcPts val="0"/>
                        </a:spcAft>
                      </a:pPr>
                      <a:r>
                        <a:rPr lang="es-EC" sz="1600">
                          <a:solidFill>
                            <a:schemeClr val="tx1"/>
                          </a:solidFill>
                          <a:effectLst/>
                        </a:rPr>
                        <a:t>Segmento </a:t>
                      </a:r>
                      <a:endParaRPr lang="es-EC" sz="2000">
                        <a:solidFill>
                          <a:schemeClr val="tx1"/>
                        </a:solidFill>
                        <a:effectLst/>
                        <a:latin typeface="Calibri"/>
                        <a:ea typeface="Calibri"/>
                        <a:cs typeface="Times New Roman"/>
                      </a:endParaRPr>
                    </a:p>
                  </a:txBody>
                  <a:tcPr marL="44450" marR="44450" marT="0" marB="0" anchor="ctr"/>
                </a:tc>
                <a:tc>
                  <a:txBody>
                    <a:bodyPr/>
                    <a:lstStyle/>
                    <a:p>
                      <a:pPr>
                        <a:lnSpc>
                          <a:spcPct val="115000"/>
                        </a:lnSpc>
                        <a:spcAft>
                          <a:spcPts val="0"/>
                        </a:spcAft>
                      </a:pPr>
                      <a:r>
                        <a:rPr lang="es-EC" sz="1600">
                          <a:solidFill>
                            <a:schemeClr val="tx1"/>
                          </a:solidFill>
                          <a:effectLst/>
                        </a:rPr>
                        <a:t>Baños</a:t>
                      </a:r>
                      <a:endParaRPr lang="es-EC" sz="2000">
                        <a:solidFill>
                          <a:schemeClr val="tx1"/>
                        </a:solidFill>
                        <a:effectLst/>
                        <a:latin typeface="Calibri"/>
                        <a:ea typeface="Calibri"/>
                        <a:cs typeface="Times New Roman"/>
                      </a:endParaRPr>
                    </a:p>
                  </a:txBody>
                  <a:tcPr marL="44450" marR="44450" marT="0" marB="0" anchor="ctr"/>
                </a:tc>
                <a:tc>
                  <a:txBody>
                    <a:bodyPr/>
                    <a:lstStyle/>
                    <a:p>
                      <a:pPr>
                        <a:lnSpc>
                          <a:spcPct val="115000"/>
                        </a:lnSpc>
                        <a:spcAft>
                          <a:spcPts val="0"/>
                        </a:spcAft>
                      </a:pPr>
                      <a:r>
                        <a:rPr lang="es-EC" sz="1600">
                          <a:solidFill>
                            <a:schemeClr val="tx1"/>
                          </a:solidFill>
                          <a:effectLst/>
                        </a:rPr>
                        <a:t>Puyo</a:t>
                      </a:r>
                      <a:endParaRPr lang="es-EC" sz="2000">
                        <a:solidFill>
                          <a:schemeClr val="tx1"/>
                        </a:solidFill>
                        <a:effectLst/>
                        <a:latin typeface="Calibri"/>
                        <a:ea typeface="Calibri"/>
                        <a:cs typeface="Times New Roman"/>
                      </a:endParaRPr>
                    </a:p>
                  </a:txBody>
                  <a:tcPr marL="44450" marR="44450" marT="0" marB="0" anchor="ctr"/>
                </a:tc>
                <a:tc>
                  <a:txBody>
                    <a:bodyPr/>
                    <a:lstStyle/>
                    <a:p>
                      <a:pPr>
                        <a:lnSpc>
                          <a:spcPct val="115000"/>
                        </a:lnSpc>
                        <a:spcAft>
                          <a:spcPts val="0"/>
                        </a:spcAft>
                      </a:pPr>
                      <a:r>
                        <a:rPr lang="es-EC" sz="1600">
                          <a:solidFill>
                            <a:schemeClr val="tx1"/>
                          </a:solidFill>
                          <a:effectLst/>
                        </a:rPr>
                        <a:t>TOTAL</a:t>
                      </a:r>
                      <a:endParaRPr lang="es-EC" sz="2000">
                        <a:solidFill>
                          <a:schemeClr val="tx1"/>
                        </a:solidFill>
                        <a:effectLst/>
                        <a:latin typeface="Calibri"/>
                        <a:ea typeface="Calibri"/>
                        <a:cs typeface="Times New Roman"/>
                      </a:endParaRPr>
                    </a:p>
                  </a:txBody>
                  <a:tcPr marL="44450" marR="44450" marT="0" marB="0" anchor="ctr"/>
                </a:tc>
              </a:tr>
              <a:tr h="280764">
                <a:tc>
                  <a:txBody>
                    <a:bodyPr/>
                    <a:lstStyle/>
                    <a:p>
                      <a:pPr>
                        <a:lnSpc>
                          <a:spcPct val="115000"/>
                        </a:lnSpc>
                        <a:spcAft>
                          <a:spcPts val="0"/>
                        </a:spcAft>
                      </a:pPr>
                      <a:r>
                        <a:rPr lang="es-EC" sz="1600">
                          <a:solidFill>
                            <a:schemeClr val="tx1"/>
                          </a:solidFill>
                          <a:effectLst/>
                        </a:rPr>
                        <a:t>Alojamiento</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25,66%</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5,28%</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30,94%</a:t>
                      </a:r>
                      <a:endParaRPr lang="es-EC" sz="2000">
                        <a:solidFill>
                          <a:schemeClr val="tx1"/>
                        </a:solidFill>
                        <a:effectLst/>
                        <a:latin typeface="Calibri"/>
                        <a:ea typeface="Calibri"/>
                        <a:cs typeface="Times New Roman"/>
                      </a:endParaRPr>
                    </a:p>
                  </a:txBody>
                  <a:tcPr marL="44450" marR="44450" marT="0" marB="0" anchor="ctr"/>
                </a:tc>
              </a:tr>
              <a:tr h="560627">
                <a:tc>
                  <a:txBody>
                    <a:bodyPr/>
                    <a:lstStyle/>
                    <a:p>
                      <a:pPr>
                        <a:lnSpc>
                          <a:spcPct val="115000"/>
                        </a:lnSpc>
                        <a:spcAft>
                          <a:spcPts val="0"/>
                        </a:spcAft>
                      </a:pPr>
                      <a:r>
                        <a:rPr lang="es-EC" sz="1600">
                          <a:solidFill>
                            <a:schemeClr val="tx1"/>
                          </a:solidFill>
                          <a:effectLst/>
                        </a:rPr>
                        <a:t>Comidas y Bebidas</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31,70%</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13,21%</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44,91%</a:t>
                      </a:r>
                      <a:endParaRPr lang="es-EC" sz="2000">
                        <a:solidFill>
                          <a:schemeClr val="tx1"/>
                        </a:solidFill>
                        <a:effectLst/>
                        <a:latin typeface="Calibri"/>
                        <a:ea typeface="Calibri"/>
                        <a:cs typeface="Times New Roman"/>
                      </a:endParaRPr>
                    </a:p>
                  </a:txBody>
                  <a:tcPr marL="44450" marR="44450" marT="0" marB="0" anchor="ctr"/>
                </a:tc>
              </a:tr>
              <a:tr h="560627">
                <a:tc>
                  <a:txBody>
                    <a:bodyPr/>
                    <a:lstStyle/>
                    <a:p>
                      <a:pPr>
                        <a:lnSpc>
                          <a:spcPct val="115000"/>
                        </a:lnSpc>
                        <a:spcAft>
                          <a:spcPts val="0"/>
                        </a:spcAft>
                      </a:pPr>
                      <a:r>
                        <a:rPr lang="es-EC" sz="1600">
                          <a:solidFill>
                            <a:schemeClr val="tx1"/>
                          </a:solidFill>
                          <a:effectLst/>
                        </a:rPr>
                        <a:t>Intermediación</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16,61%</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2,26%</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18,87%</a:t>
                      </a:r>
                      <a:endParaRPr lang="es-EC" sz="2000">
                        <a:solidFill>
                          <a:schemeClr val="tx1"/>
                        </a:solidFill>
                        <a:effectLst/>
                        <a:latin typeface="Calibri"/>
                        <a:ea typeface="Calibri"/>
                        <a:cs typeface="Times New Roman"/>
                      </a:endParaRPr>
                    </a:p>
                  </a:txBody>
                  <a:tcPr marL="44450" marR="44450" marT="0" marB="0" anchor="ctr"/>
                </a:tc>
              </a:tr>
              <a:tr h="450005">
                <a:tc>
                  <a:txBody>
                    <a:bodyPr/>
                    <a:lstStyle/>
                    <a:p>
                      <a:pPr>
                        <a:lnSpc>
                          <a:spcPct val="115000"/>
                        </a:lnSpc>
                        <a:spcAft>
                          <a:spcPts val="0"/>
                        </a:spcAft>
                      </a:pPr>
                      <a:r>
                        <a:rPr lang="es-EC" sz="1600">
                          <a:solidFill>
                            <a:schemeClr val="tx1"/>
                          </a:solidFill>
                          <a:effectLst/>
                        </a:rPr>
                        <a:t>Recreación</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0,38%</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dirty="0">
                          <a:solidFill>
                            <a:schemeClr val="tx1"/>
                          </a:solidFill>
                          <a:effectLst/>
                        </a:rPr>
                        <a:t>1,88%</a:t>
                      </a:r>
                      <a:endParaRPr lang="es-EC" sz="2000" dirty="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2,26%</a:t>
                      </a:r>
                      <a:endParaRPr lang="es-EC" sz="2000">
                        <a:solidFill>
                          <a:schemeClr val="tx1"/>
                        </a:solidFill>
                        <a:effectLst/>
                        <a:latin typeface="Calibri"/>
                        <a:ea typeface="Calibri"/>
                        <a:cs typeface="Times New Roman"/>
                      </a:endParaRPr>
                    </a:p>
                  </a:txBody>
                  <a:tcPr marL="44450" marR="44450" marT="0" marB="0" anchor="ctr"/>
                </a:tc>
              </a:tr>
              <a:tr h="270967">
                <a:tc>
                  <a:txBody>
                    <a:bodyPr/>
                    <a:lstStyle/>
                    <a:p>
                      <a:pPr>
                        <a:lnSpc>
                          <a:spcPct val="115000"/>
                        </a:lnSpc>
                        <a:spcAft>
                          <a:spcPts val="0"/>
                        </a:spcAft>
                      </a:pPr>
                      <a:r>
                        <a:rPr lang="es-EC" sz="1600">
                          <a:solidFill>
                            <a:schemeClr val="tx1"/>
                          </a:solidFill>
                          <a:effectLst/>
                        </a:rPr>
                        <a:t>Transporte </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2,26%</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0,76%</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3,02%</a:t>
                      </a:r>
                      <a:endParaRPr lang="es-EC" sz="2000">
                        <a:solidFill>
                          <a:schemeClr val="tx1"/>
                        </a:solidFill>
                        <a:effectLst/>
                        <a:latin typeface="Calibri"/>
                        <a:ea typeface="Calibri"/>
                        <a:cs typeface="Times New Roman"/>
                      </a:endParaRPr>
                    </a:p>
                  </a:txBody>
                  <a:tcPr marL="44450" marR="44450" marT="0" marB="0" anchor="ctr"/>
                </a:tc>
              </a:tr>
              <a:tr h="450005">
                <a:tc>
                  <a:txBody>
                    <a:bodyPr/>
                    <a:lstStyle/>
                    <a:p>
                      <a:pPr>
                        <a:lnSpc>
                          <a:spcPct val="115000"/>
                        </a:lnSpc>
                        <a:spcAft>
                          <a:spcPts val="0"/>
                        </a:spcAft>
                      </a:pPr>
                      <a:r>
                        <a:rPr lang="es-EC" sz="1600">
                          <a:solidFill>
                            <a:schemeClr val="tx1"/>
                          </a:solidFill>
                          <a:effectLst/>
                        </a:rPr>
                        <a:t>TOTAL</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76,61%</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23,39%</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dirty="0">
                          <a:solidFill>
                            <a:schemeClr val="tx1"/>
                          </a:solidFill>
                          <a:effectLst/>
                        </a:rPr>
                        <a:t>100,00%</a:t>
                      </a:r>
                      <a:endParaRPr lang="es-EC" sz="2000" dirty="0">
                        <a:solidFill>
                          <a:schemeClr val="tx1"/>
                        </a:solidFill>
                        <a:effectLst/>
                        <a:latin typeface="Calibri"/>
                        <a:ea typeface="Calibri"/>
                        <a:cs typeface="Times New Roman"/>
                      </a:endParaRPr>
                    </a:p>
                  </a:txBody>
                  <a:tcPr marL="44450" marR="44450" marT="0" marB="0" anchor="ctr"/>
                </a:tc>
              </a:tr>
            </a:tbl>
          </a:graphicData>
        </a:graphic>
      </p:graphicFrame>
      <p:graphicFrame>
        <p:nvGraphicFramePr>
          <p:cNvPr id="4" name="3 Tabla"/>
          <p:cNvGraphicFramePr>
            <a:graphicFrameLocks noGrp="1"/>
          </p:cNvGraphicFramePr>
          <p:nvPr>
            <p:extLst>
              <p:ext uri="{D42A27DB-BD31-4B8C-83A1-F6EECF244321}">
                <p14:modId xmlns:p14="http://schemas.microsoft.com/office/powerpoint/2010/main" val="487324688"/>
              </p:ext>
            </p:extLst>
          </p:nvPr>
        </p:nvGraphicFramePr>
        <p:xfrm>
          <a:off x="6262256" y="1163783"/>
          <a:ext cx="5527962" cy="3449782"/>
        </p:xfrm>
        <a:graphic>
          <a:graphicData uri="http://schemas.openxmlformats.org/drawingml/2006/table">
            <a:tbl>
              <a:tblPr firstRow="1" firstCol="1" bandRow="1">
                <a:tableStyleId>{5C22544A-7EE6-4342-B048-85BDC9FD1C3A}</a:tableStyleId>
              </a:tblPr>
              <a:tblGrid>
                <a:gridCol w="1587673"/>
                <a:gridCol w="1427961"/>
                <a:gridCol w="1198899"/>
                <a:gridCol w="1313429"/>
              </a:tblGrid>
              <a:tr h="383161">
                <a:tc>
                  <a:txBody>
                    <a:bodyPr/>
                    <a:lstStyle/>
                    <a:p>
                      <a:pPr>
                        <a:lnSpc>
                          <a:spcPct val="115000"/>
                        </a:lnSpc>
                      </a:pPr>
                      <a:endParaRPr lang="es-EC" sz="2000" dirty="0">
                        <a:solidFill>
                          <a:schemeClr val="tx1"/>
                        </a:solidFill>
                        <a:effectLst/>
                        <a:latin typeface="Calibri"/>
                        <a:cs typeface="Times New Roman"/>
                      </a:endParaRPr>
                    </a:p>
                  </a:txBody>
                  <a:tcPr marL="44450" marR="44450" marT="0" marB="0" anchor="b"/>
                </a:tc>
                <a:tc gridSpan="2">
                  <a:txBody>
                    <a:bodyPr/>
                    <a:lstStyle/>
                    <a:p>
                      <a:pPr algn="ctr">
                        <a:lnSpc>
                          <a:spcPct val="115000"/>
                        </a:lnSpc>
                        <a:spcAft>
                          <a:spcPts val="0"/>
                        </a:spcAft>
                      </a:pPr>
                      <a:r>
                        <a:rPr lang="es-EC" sz="1600">
                          <a:solidFill>
                            <a:schemeClr val="tx1"/>
                          </a:solidFill>
                          <a:effectLst/>
                        </a:rPr>
                        <a:t>Ciudades</a:t>
                      </a:r>
                      <a:endParaRPr lang="es-EC" sz="2000">
                        <a:solidFill>
                          <a:schemeClr val="tx1"/>
                        </a:solidFill>
                        <a:effectLst/>
                        <a:latin typeface="Calibri"/>
                        <a:ea typeface="Calibri"/>
                        <a:cs typeface="Times New Roman"/>
                      </a:endParaRPr>
                    </a:p>
                  </a:txBody>
                  <a:tcPr marL="44450" marR="44450" marT="0" marB="0" anchor="ctr"/>
                </a:tc>
                <a:tc hMerge="1">
                  <a:txBody>
                    <a:bodyPr/>
                    <a:lstStyle/>
                    <a:p>
                      <a:endParaRPr lang="es-EC"/>
                    </a:p>
                  </a:txBody>
                  <a:tcPr/>
                </a:tc>
                <a:tc>
                  <a:txBody>
                    <a:bodyPr/>
                    <a:lstStyle/>
                    <a:p>
                      <a:pPr>
                        <a:lnSpc>
                          <a:spcPct val="115000"/>
                        </a:lnSpc>
                      </a:pPr>
                      <a:endParaRPr lang="es-EC" sz="2000">
                        <a:solidFill>
                          <a:schemeClr val="tx1"/>
                        </a:solidFill>
                        <a:effectLst/>
                        <a:latin typeface="Calibri"/>
                        <a:cs typeface="Times New Roman"/>
                      </a:endParaRPr>
                    </a:p>
                  </a:txBody>
                  <a:tcPr marL="44450" marR="44450" marT="0" marB="0" anchor="b"/>
                </a:tc>
              </a:tr>
              <a:tr h="383161">
                <a:tc>
                  <a:txBody>
                    <a:bodyPr/>
                    <a:lstStyle/>
                    <a:p>
                      <a:pPr algn="ctr">
                        <a:lnSpc>
                          <a:spcPct val="115000"/>
                        </a:lnSpc>
                        <a:spcAft>
                          <a:spcPts val="0"/>
                        </a:spcAft>
                      </a:pPr>
                      <a:r>
                        <a:rPr lang="es-EC" sz="1600">
                          <a:solidFill>
                            <a:schemeClr val="tx1"/>
                          </a:solidFill>
                          <a:effectLst/>
                        </a:rPr>
                        <a:t>Segmento </a:t>
                      </a:r>
                      <a:endParaRPr lang="es-EC" sz="2000">
                        <a:solidFill>
                          <a:schemeClr val="tx1"/>
                        </a:solidFill>
                        <a:effectLst/>
                        <a:latin typeface="Calibri"/>
                        <a:ea typeface="Calibri"/>
                        <a:cs typeface="Times New Roman"/>
                      </a:endParaRPr>
                    </a:p>
                  </a:txBody>
                  <a:tcPr marL="44450" marR="44450" marT="0" marB="0" anchor="ctr"/>
                </a:tc>
                <a:tc>
                  <a:txBody>
                    <a:bodyPr/>
                    <a:lstStyle/>
                    <a:p>
                      <a:pPr>
                        <a:lnSpc>
                          <a:spcPct val="115000"/>
                        </a:lnSpc>
                        <a:spcAft>
                          <a:spcPts val="0"/>
                        </a:spcAft>
                      </a:pPr>
                      <a:r>
                        <a:rPr lang="es-EC" sz="1600">
                          <a:solidFill>
                            <a:schemeClr val="tx1"/>
                          </a:solidFill>
                          <a:effectLst/>
                        </a:rPr>
                        <a:t>Baños</a:t>
                      </a:r>
                      <a:endParaRPr lang="es-EC" sz="2000">
                        <a:solidFill>
                          <a:schemeClr val="tx1"/>
                        </a:solidFill>
                        <a:effectLst/>
                        <a:latin typeface="Calibri"/>
                        <a:ea typeface="Calibri"/>
                        <a:cs typeface="Times New Roman"/>
                      </a:endParaRPr>
                    </a:p>
                  </a:txBody>
                  <a:tcPr marL="44450" marR="44450" marT="0" marB="0" anchor="ctr"/>
                </a:tc>
                <a:tc>
                  <a:txBody>
                    <a:bodyPr/>
                    <a:lstStyle/>
                    <a:p>
                      <a:pPr>
                        <a:lnSpc>
                          <a:spcPct val="115000"/>
                        </a:lnSpc>
                        <a:spcAft>
                          <a:spcPts val="0"/>
                        </a:spcAft>
                      </a:pPr>
                      <a:r>
                        <a:rPr lang="es-EC" sz="1600">
                          <a:solidFill>
                            <a:schemeClr val="tx1"/>
                          </a:solidFill>
                          <a:effectLst/>
                        </a:rPr>
                        <a:t>Puyo</a:t>
                      </a:r>
                      <a:endParaRPr lang="es-EC" sz="2000">
                        <a:solidFill>
                          <a:schemeClr val="tx1"/>
                        </a:solidFill>
                        <a:effectLst/>
                        <a:latin typeface="Calibri"/>
                        <a:ea typeface="Calibri"/>
                        <a:cs typeface="Times New Roman"/>
                      </a:endParaRPr>
                    </a:p>
                  </a:txBody>
                  <a:tcPr marL="44450" marR="44450" marT="0" marB="0" anchor="ctr"/>
                </a:tc>
                <a:tc>
                  <a:txBody>
                    <a:bodyPr/>
                    <a:lstStyle/>
                    <a:p>
                      <a:pPr>
                        <a:lnSpc>
                          <a:spcPct val="115000"/>
                        </a:lnSpc>
                        <a:spcAft>
                          <a:spcPts val="0"/>
                        </a:spcAft>
                      </a:pPr>
                      <a:r>
                        <a:rPr lang="es-EC" sz="1600">
                          <a:solidFill>
                            <a:schemeClr val="tx1"/>
                          </a:solidFill>
                          <a:effectLst/>
                        </a:rPr>
                        <a:t>TOTAL</a:t>
                      </a:r>
                      <a:endParaRPr lang="es-EC" sz="2000">
                        <a:solidFill>
                          <a:schemeClr val="tx1"/>
                        </a:solidFill>
                        <a:effectLst/>
                        <a:latin typeface="Calibri"/>
                        <a:ea typeface="Calibri"/>
                        <a:cs typeface="Times New Roman"/>
                      </a:endParaRPr>
                    </a:p>
                  </a:txBody>
                  <a:tcPr marL="44450" marR="44450" marT="0" marB="0" anchor="ctr"/>
                </a:tc>
              </a:tr>
              <a:tr h="314668">
                <a:tc>
                  <a:txBody>
                    <a:bodyPr/>
                    <a:lstStyle/>
                    <a:p>
                      <a:pPr>
                        <a:lnSpc>
                          <a:spcPct val="115000"/>
                        </a:lnSpc>
                        <a:spcAft>
                          <a:spcPts val="0"/>
                        </a:spcAft>
                      </a:pPr>
                      <a:r>
                        <a:rPr lang="es-EC" sz="1600">
                          <a:solidFill>
                            <a:schemeClr val="tx1"/>
                          </a:solidFill>
                          <a:effectLst/>
                        </a:rPr>
                        <a:t>Alojamiento</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68</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14</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82</a:t>
                      </a:r>
                      <a:endParaRPr lang="es-EC" sz="2000">
                        <a:solidFill>
                          <a:schemeClr val="tx1"/>
                        </a:solidFill>
                        <a:effectLst/>
                        <a:latin typeface="Calibri"/>
                        <a:ea typeface="Calibri"/>
                        <a:cs typeface="Times New Roman"/>
                      </a:endParaRPr>
                    </a:p>
                  </a:txBody>
                  <a:tcPr marL="44450" marR="44450" marT="0" marB="0" anchor="ctr"/>
                </a:tc>
              </a:tr>
              <a:tr h="651175">
                <a:tc>
                  <a:txBody>
                    <a:bodyPr/>
                    <a:lstStyle/>
                    <a:p>
                      <a:pPr>
                        <a:lnSpc>
                          <a:spcPct val="115000"/>
                        </a:lnSpc>
                        <a:spcAft>
                          <a:spcPts val="0"/>
                        </a:spcAft>
                      </a:pPr>
                      <a:r>
                        <a:rPr lang="es-EC" sz="1600" dirty="0">
                          <a:solidFill>
                            <a:schemeClr val="tx1"/>
                          </a:solidFill>
                          <a:effectLst/>
                        </a:rPr>
                        <a:t>Comidas y Bebidas</a:t>
                      </a:r>
                      <a:endParaRPr lang="es-EC" sz="2000" dirty="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84</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35</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119</a:t>
                      </a:r>
                      <a:endParaRPr lang="es-EC" sz="2000">
                        <a:solidFill>
                          <a:schemeClr val="tx1"/>
                        </a:solidFill>
                        <a:effectLst/>
                        <a:latin typeface="Calibri"/>
                        <a:ea typeface="Calibri"/>
                        <a:cs typeface="Times New Roman"/>
                      </a:endParaRPr>
                    </a:p>
                  </a:txBody>
                  <a:tcPr marL="44450" marR="44450" marT="0" marB="0" anchor="ctr"/>
                </a:tc>
              </a:tr>
              <a:tr h="568134">
                <a:tc>
                  <a:txBody>
                    <a:bodyPr/>
                    <a:lstStyle/>
                    <a:p>
                      <a:pPr>
                        <a:lnSpc>
                          <a:spcPct val="115000"/>
                        </a:lnSpc>
                        <a:spcAft>
                          <a:spcPts val="0"/>
                        </a:spcAft>
                      </a:pPr>
                      <a:r>
                        <a:rPr lang="es-EC" sz="1600">
                          <a:solidFill>
                            <a:schemeClr val="tx1"/>
                          </a:solidFill>
                          <a:effectLst/>
                        </a:rPr>
                        <a:t>Intermediación</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44</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6</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50</a:t>
                      </a:r>
                      <a:endParaRPr lang="es-EC" sz="2000">
                        <a:solidFill>
                          <a:schemeClr val="tx1"/>
                        </a:solidFill>
                        <a:effectLst/>
                        <a:latin typeface="Calibri"/>
                        <a:ea typeface="Calibri"/>
                        <a:cs typeface="Times New Roman"/>
                      </a:endParaRPr>
                    </a:p>
                  </a:txBody>
                  <a:tcPr marL="44450" marR="44450" marT="0" marB="0" anchor="ctr"/>
                </a:tc>
              </a:tr>
              <a:tr h="383161">
                <a:tc>
                  <a:txBody>
                    <a:bodyPr/>
                    <a:lstStyle/>
                    <a:p>
                      <a:pPr>
                        <a:lnSpc>
                          <a:spcPct val="115000"/>
                        </a:lnSpc>
                        <a:spcAft>
                          <a:spcPts val="0"/>
                        </a:spcAft>
                      </a:pPr>
                      <a:r>
                        <a:rPr lang="es-EC" sz="1600">
                          <a:solidFill>
                            <a:schemeClr val="tx1"/>
                          </a:solidFill>
                          <a:effectLst/>
                        </a:rPr>
                        <a:t>Recreación</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1</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5</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6</a:t>
                      </a:r>
                      <a:endParaRPr lang="es-EC" sz="2000">
                        <a:solidFill>
                          <a:schemeClr val="tx1"/>
                        </a:solidFill>
                        <a:effectLst/>
                        <a:latin typeface="Calibri"/>
                        <a:ea typeface="Calibri"/>
                        <a:cs typeface="Times New Roman"/>
                      </a:endParaRPr>
                    </a:p>
                  </a:txBody>
                  <a:tcPr marL="44450" marR="44450" marT="0" marB="0" anchor="ctr"/>
                </a:tc>
              </a:tr>
              <a:tr h="383161">
                <a:tc>
                  <a:txBody>
                    <a:bodyPr/>
                    <a:lstStyle/>
                    <a:p>
                      <a:pPr>
                        <a:lnSpc>
                          <a:spcPct val="115000"/>
                        </a:lnSpc>
                        <a:spcAft>
                          <a:spcPts val="0"/>
                        </a:spcAft>
                      </a:pPr>
                      <a:r>
                        <a:rPr lang="es-EC" sz="1600">
                          <a:solidFill>
                            <a:schemeClr val="tx1"/>
                          </a:solidFill>
                          <a:effectLst/>
                        </a:rPr>
                        <a:t>Transporte </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6</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2</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8</a:t>
                      </a:r>
                      <a:endParaRPr lang="es-EC" sz="2000">
                        <a:solidFill>
                          <a:schemeClr val="tx1"/>
                        </a:solidFill>
                        <a:effectLst/>
                        <a:latin typeface="Calibri"/>
                        <a:ea typeface="Calibri"/>
                        <a:cs typeface="Times New Roman"/>
                      </a:endParaRPr>
                    </a:p>
                  </a:txBody>
                  <a:tcPr marL="44450" marR="44450" marT="0" marB="0" anchor="ctr"/>
                </a:tc>
              </a:tr>
              <a:tr h="383161">
                <a:tc>
                  <a:txBody>
                    <a:bodyPr/>
                    <a:lstStyle/>
                    <a:p>
                      <a:pPr>
                        <a:lnSpc>
                          <a:spcPct val="115000"/>
                        </a:lnSpc>
                        <a:spcAft>
                          <a:spcPts val="0"/>
                        </a:spcAft>
                      </a:pPr>
                      <a:r>
                        <a:rPr lang="es-EC" sz="1600">
                          <a:solidFill>
                            <a:schemeClr val="tx1"/>
                          </a:solidFill>
                          <a:effectLst/>
                        </a:rPr>
                        <a:t>TOTAL</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203</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a:solidFill>
                            <a:schemeClr val="tx1"/>
                          </a:solidFill>
                          <a:effectLst/>
                        </a:rPr>
                        <a:t>62</a:t>
                      </a:r>
                      <a:endParaRPr lang="es-EC" sz="2000">
                        <a:solidFill>
                          <a:schemeClr val="tx1"/>
                        </a:solidFill>
                        <a:effectLst/>
                        <a:latin typeface="Calibri"/>
                        <a:ea typeface="Calibri"/>
                        <a:cs typeface="Times New Roman"/>
                      </a:endParaRPr>
                    </a:p>
                  </a:txBody>
                  <a:tcPr marL="44450" marR="44450" marT="0" marB="0" anchor="ctr"/>
                </a:tc>
                <a:tc>
                  <a:txBody>
                    <a:bodyPr/>
                    <a:lstStyle/>
                    <a:p>
                      <a:pPr algn="r">
                        <a:lnSpc>
                          <a:spcPct val="115000"/>
                        </a:lnSpc>
                        <a:spcAft>
                          <a:spcPts val="0"/>
                        </a:spcAft>
                      </a:pPr>
                      <a:r>
                        <a:rPr lang="es-EC" sz="1600" dirty="0">
                          <a:solidFill>
                            <a:schemeClr val="tx1"/>
                          </a:solidFill>
                          <a:effectLst/>
                        </a:rPr>
                        <a:t>265</a:t>
                      </a:r>
                      <a:endParaRPr lang="es-EC" sz="2000" dirty="0">
                        <a:solidFill>
                          <a:schemeClr val="tx1"/>
                        </a:solidFill>
                        <a:effectLst/>
                        <a:latin typeface="Calibri"/>
                        <a:ea typeface="Calibri"/>
                        <a:cs typeface="Times New Roman"/>
                      </a:endParaRPr>
                    </a:p>
                  </a:txBody>
                  <a:tcPr marL="44450" marR="44450" marT="0" marB="0" anchor="ctr"/>
                </a:tc>
              </a:tr>
            </a:tbl>
          </a:graphicData>
        </a:graphic>
      </p:graphicFrame>
      <p:pic>
        <p:nvPicPr>
          <p:cNvPr id="5" name="Picture 2" descr="Resultado de imagen para alojamient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500" r="8990"/>
          <a:stretch/>
        </p:blipFill>
        <p:spPr bwMode="auto">
          <a:xfrm>
            <a:off x="2521528" y="4749157"/>
            <a:ext cx="1884218" cy="13745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sultado de imagen para transport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369"/>
          <a:stretch/>
        </p:blipFill>
        <p:spPr bwMode="auto">
          <a:xfrm>
            <a:off x="4308764" y="4541406"/>
            <a:ext cx="2692687" cy="13686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Resultado de imagen para terma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9692" y="4979971"/>
            <a:ext cx="2185267" cy="93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449543"/>
      </p:ext>
    </p:extLst>
  </p:cSld>
  <p:clrMapOvr>
    <a:masterClrMapping/>
  </p:clrMapOvr>
  <p:transition spd="slow"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81165" y="1766054"/>
            <a:ext cx="11710834" cy="2862322"/>
          </a:xfrm>
          <a:prstGeom prst="rect">
            <a:avLst/>
          </a:prstGeom>
        </p:spPr>
        <p:txBody>
          <a:bodyPr wrap="none">
            <a:spAutoFit/>
          </a:bodyPr>
          <a:lstStyle/>
          <a:p>
            <a:pPr lvl="0" algn="ctr"/>
            <a:r>
              <a:rPr lang="es-EC" sz="6000" b="1" dirty="0">
                <a:latin typeface="HELVETICA" panose="020B0604020202020204" pitchFamily="34" charset="0"/>
                <a:cs typeface="HELVETICA" panose="020B0604020202020204" pitchFamily="34" charset="0"/>
              </a:rPr>
              <a:t>ANÁLISIS E INTERPRETACIÓN </a:t>
            </a:r>
            <a:endParaRPr lang="es-EC" sz="6000" b="1" dirty="0" smtClean="0">
              <a:latin typeface="HELVETICA" panose="020B0604020202020204" pitchFamily="34" charset="0"/>
              <a:cs typeface="HELVETICA" panose="020B0604020202020204" pitchFamily="34" charset="0"/>
            </a:endParaRPr>
          </a:p>
          <a:p>
            <a:pPr lvl="0" algn="ctr"/>
            <a:r>
              <a:rPr lang="es-EC" sz="6000" b="1" dirty="0" smtClean="0">
                <a:latin typeface="HELVETICA" panose="020B0604020202020204" pitchFamily="34" charset="0"/>
                <a:cs typeface="HELVETICA" panose="020B0604020202020204" pitchFamily="34" charset="0"/>
              </a:rPr>
              <a:t>DE </a:t>
            </a:r>
          </a:p>
          <a:p>
            <a:pPr lvl="0" algn="ctr"/>
            <a:r>
              <a:rPr lang="es-EC" sz="6000" b="1" dirty="0" smtClean="0">
                <a:latin typeface="HELVETICA" panose="020B0604020202020204" pitchFamily="34" charset="0"/>
                <a:cs typeface="HELVETICA" panose="020B0604020202020204" pitchFamily="34" charset="0"/>
              </a:rPr>
              <a:t>RESULTADOS</a:t>
            </a:r>
            <a:endParaRPr lang="es-EC" sz="6000" b="1"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79182519"/>
      </p:ext>
    </p:extLst>
  </p:cSld>
  <p:clrMapOvr>
    <a:masterClrMapping/>
  </p:clrMapOvr>
  <p:transition spd="slow"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291957"/>
            <a:ext cx="10972800" cy="1143000"/>
          </a:xfrm>
        </p:spPr>
        <p:txBody>
          <a:bodyPr/>
          <a:lstStyle/>
          <a:p>
            <a:r>
              <a:rPr lang="es-EC"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ANÁLISIS CUALITATIVO</a:t>
            </a:r>
            <a:endParaRPr lang="es-EC"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aphicFrame>
        <p:nvGraphicFramePr>
          <p:cNvPr id="3" name="2 Diagrama"/>
          <p:cNvGraphicFramePr/>
          <p:nvPr>
            <p:extLst>
              <p:ext uri="{D42A27DB-BD31-4B8C-83A1-F6EECF244321}">
                <p14:modId xmlns:p14="http://schemas.microsoft.com/office/powerpoint/2010/main" val="2711988991"/>
              </p:ext>
            </p:extLst>
          </p:nvPr>
        </p:nvGraphicFramePr>
        <p:xfrm>
          <a:off x="3754582" y="761995"/>
          <a:ext cx="8271162" cy="5210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266" name="Picture 2" descr="Resultado de imagen para turismo puy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393" y="851043"/>
            <a:ext cx="2990850" cy="223837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n relacionad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393" y="3352656"/>
            <a:ext cx="2990850" cy="2272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301592"/>
      </p:ext>
    </p:extLst>
  </p:cSld>
  <p:clrMapOvr>
    <a:masterClrMapping/>
  </p:clrMapOvr>
  <p:transition spd="slow"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noGrp="1"/>
          </p:cNvSpPr>
          <p:nvPr>
            <p:ph type="title"/>
          </p:nvPr>
        </p:nvSpPr>
        <p:spPr>
          <a:xfrm>
            <a:off x="6151420" y="27710"/>
            <a:ext cx="5500254" cy="1143000"/>
          </a:xfrm>
        </p:spPr>
        <p:txBody>
          <a:bodyPr/>
          <a:lstStyle/>
          <a:p>
            <a:pPr algn="r"/>
            <a:r>
              <a:rPr lang="es-EC"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Interpretación de las entrevistas</a:t>
            </a:r>
            <a:endParaRPr lang="es-EC"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graphicFrame>
        <p:nvGraphicFramePr>
          <p:cNvPr id="4" name="3 Diagrama"/>
          <p:cNvGraphicFramePr/>
          <p:nvPr>
            <p:extLst>
              <p:ext uri="{D42A27DB-BD31-4B8C-83A1-F6EECF244321}">
                <p14:modId xmlns:p14="http://schemas.microsoft.com/office/powerpoint/2010/main" val="1863618406"/>
              </p:ext>
            </p:extLst>
          </p:nvPr>
        </p:nvGraphicFramePr>
        <p:xfrm>
          <a:off x="189345" y="331739"/>
          <a:ext cx="8128000" cy="5653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290" name="Picture 2" descr="Resultado de imagen para turismo baÃ±o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9321" y="1179299"/>
            <a:ext cx="1770206" cy="250270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Resultado de imagen para turismo baÃ±os"/>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007"/>
          <a:stretch/>
        </p:blipFill>
        <p:spPr bwMode="auto">
          <a:xfrm>
            <a:off x="8494424" y="3879273"/>
            <a:ext cx="3562204" cy="2036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883800"/>
      </p:ext>
    </p:extLst>
  </p:cSld>
  <p:clrMapOvr>
    <a:masterClrMapping/>
  </p:clrMapOvr>
  <p:transition spd="slow"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33131" y="674493"/>
            <a:ext cx="2518638" cy="369332"/>
          </a:xfrm>
          <a:prstGeom prst="rect">
            <a:avLst/>
          </a:prstGeom>
        </p:spPr>
        <p:txBody>
          <a:bodyPr wrap="none">
            <a:spAutoFit/>
          </a:bodyPr>
          <a:lstStyle/>
          <a:p>
            <a:r>
              <a:rPr lang="es-EC" i="1" dirty="0" smtClean="0">
                <a:effectLst>
                  <a:outerShdw blurRad="38100" dist="38100" dir="2700000" algn="tl">
                    <a:srgbClr val="000000">
                      <a:alpha val="43137"/>
                    </a:srgbClr>
                  </a:outerShdw>
                </a:effectLst>
              </a:rPr>
              <a:t>Número </a:t>
            </a:r>
            <a:r>
              <a:rPr lang="es-EC" i="1" dirty="0">
                <a:effectLst>
                  <a:outerShdw blurRad="38100" dist="38100" dir="2700000" algn="tl">
                    <a:srgbClr val="000000">
                      <a:alpha val="43137"/>
                    </a:srgbClr>
                  </a:outerShdw>
                </a:effectLst>
              </a:rPr>
              <a:t>de empleados</a:t>
            </a:r>
            <a:endParaRPr lang="es-EC" dirty="0">
              <a:effectLst>
                <a:outerShdw blurRad="38100" dist="38100" dir="2700000" algn="tl">
                  <a:srgbClr val="000000">
                    <a:alpha val="43137"/>
                  </a:srgbClr>
                </a:outerShdw>
              </a:effectLst>
            </a:endParaRPr>
          </a:p>
        </p:txBody>
      </p:sp>
      <p:sp>
        <p:nvSpPr>
          <p:cNvPr id="8" name="7 Rectángulo"/>
          <p:cNvSpPr/>
          <p:nvPr/>
        </p:nvSpPr>
        <p:spPr>
          <a:xfrm>
            <a:off x="6164618" y="674493"/>
            <a:ext cx="6096000" cy="369332"/>
          </a:xfrm>
          <a:prstGeom prst="rect">
            <a:avLst/>
          </a:prstGeom>
        </p:spPr>
        <p:txBody>
          <a:bodyPr>
            <a:spAutoFit/>
          </a:bodyPr>
          <a:lstStyle/>
          <a:p>
            <a:pPr algn="just"/>
            <a:r>
              <a:rPr lang="es-EC" i="1" dirty="0">
                <a:effectLst>
                  <a:outerShdw blurRad="38100" dist="38100" dir="2700000" algn="tl">
                    <a:srgbClr val="000000">
                      <a:alpha val="43137"/>
                    </a:srgbClr>
                  </a:outerShdw>
                </a:effectLst>
              </a:rPr>
              <a:t>¿</a:t>
            </a:r>
            <a:r>
              <a:rPr lang="es-EC" i="1" dirty="0" smtClean="0">
                <a:effectLst>
                  <a:outerShdw blurRad="38100" dist="38100" dir="2700000" algn="tl">
                    <a:srgbClr val="000000">
                      <a:alpha val="43137"/>
                    </a:srgbClr>
                  </a:outerShdw>
                </a:effectLst>
              </a:rPr>
              <a:t>Conoce </a:t>
            </a:r>
            <a:r>
              <a:rPr lang="es-EC" i="1" dirty="0">
                <a:effectLst>
                  <a:outerShdw blurRad="38100" dist="38100" dir="2700000" algn="tl">
                    <a:srgbClr val="000000">
                      <a:alpha val="43137"/>
                    </a:srgbClr>
                  </a:outerShdw>
                </a:effectLst>
              </a:rPr>
              <a:t>usted que es un encadenamiento productivo? </a:t>
            </a:r>
            <a:endParaRPr lang="es-EC" dirty="0">
              <a:effectLst>
                <a:outerShdw blurRad="38100" dist="38100" dir="2700000" algn="tl">
                  <a:srgbClr val="000000">
                    <a:alpha val="43137"/>
                  </a:srgbClr>
                </a:outerShdw>
              </a:effectLst>
            </a:endParaRPr>
          </a:p>
        </p:txBody>
      </p:sp>
      <p:pic>
        <p:nvPicPr>
          <p:cNvPr id="3113"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14" y="1508413"/>
            <a:ext cx="5724525" cy="361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1 Título"/>
          <p:cNvSpPr txBox="1">
            <a:spLocks/>
          </p:cNvSpPr>
          <p:nvPr/>
        </p:nvSpPr>
        <p:spPr>
          <a:xfrm>
            <a:off x="678218" y="13853"/>
            <a:ext cx="10972800" cy="851043"/>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C"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ANÁLISIS CUANTITATIVO</a:t>
            </a:r>
            <a:endParaRPr lang="es-EC"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508413"/>
            <a:ext cx="5838825" cy="410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2031374"/>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5414" y="168718"/>
            <a:ext cx="6096000" cy="646331"/>
          </a:xfrm>
          <a:prstGeom prst="rect">
            <a:avLst/>
          </a:prstGeom>
        </p:spPr>
        <p:txBody>
          <a:bodyPr>
            <a:spAutoFit/>
          </a:bodyPr>
          <a:lstStyle/>
          <a:p>
            <a:pPr algn="just"/>
            <a:r>
              <a:rPr lang="es-EC" i="1" dirty="0" smtClean="0">
                <a:effectLst>
                  <a:outerShdw blurRad="38100" dist="38100" dir="2700000" algn="tl">
                    <a:srgbClr val="000000">
                      <a:alpha val="43137"/>
                    </a:srgbClr>
                  </a:outerShdw>
                </a:effectLst>
              </a:rPr>
              <a:t>¿</a:t>
            </a:r>
            <a:r>
              <a:rPr lang="es-EC" i="1" dirty="0">
                <a:effectLst>
                  <a:outerShdw blurRad="38100" dist="38100" dir="2700000" algn="tl">
                    <a:srgbClr val="000000">
                      <a:alpha val="43137"/>
                    </a:srgbClr>
                  </a:outerShdw>
                </a:effectLst>
              </a:rPr>
              <a:t>Considera que su establecimiento tiene asociaciones cercanas con otros establecimientos?</a:t>
            </a:r>
            <a:endParaRPr lang="es-EC" dirty="0">
              <a:effectLst>
                <a:outerShdw blurRad="38100" dist="38100" dir="2700000" algn="tl">
                  <a:srgbClr val="000000">
                    <a:alpha val="43137"/>
                  </a:srgbClr>
                </a:outerShdw>
              </a:effectLst>
            </a:endParaRPr>
          </a:p>
        </p:txBody>
      </p:sp>
      <p:sp>
        <p:nvSpPr>
          <p:cNvPr id="6" name="5 Rectángulo"/>
          <p:cNvSpPr/>
          <p:nvPr/>
        </p:nvSpPr>
        <p:spPr>
          <a:xfrm>
            <a:off x="7121236" y="196428"/>
            <a:ext cx="4987634" cy="369332"/>
          </a:xfrm>
          <a:prstGeom prst="rect">
            <a:avLst/>
          </a:prstGeom>
        </p:spPr>
        <p:txBody>
          <a:bodyPr wrap="square">
            <a:spAutoFit/>
          </a:bodyPr>
          <a:lstStyle/>
          <a:p>
            <a:pPr algn="just"/>
            <a:r>
              <a:rPr lang="es-EC" i="1" dirty="0" smtClean="0">
                <a:effectLst>
                  <a:outerShdw blurRad="38100" dist="38100" dir="2700000" algn="tl">
                    <a:srgbClr val="000000">
                      <a:alpha val="43137"/>
                    </a:srgbClr>
                  </a:outerShdw>
                </a:effectLst>
              </a:rPr>
              <a:t>¿Con </a:t>
            </a:r>
            <a:r>
              <a:rPr lang="es-EC" i="1" dirty="0">
                <a:effectLst>
                  <a:outerShdw blurRad="38100" dist="38100" dir="2700000" algn="tl">
                    <a:srgbClr val="000000">
                      <a:alpha val="43137"/>
                    </a:srgbClr>
                  </a:outerShdw>
                </a:effectLst>
              </a:rPr>
              <a:t>qué tipo de establecimiento se asoció?</a:t>
            </a:r>
            <a:endParaRPr lang="es-EC" dirty="0">
              <a:effectLst>
                <a:outerShdw blurRad="38100" dist="38100" dir="2700000" algn="tl">
                  <a:srgbClr val="000000">
                    <a:alpha val="43137"/>
                  </a:srgbClr>
                </a:outerShdw>
              </a:effectLst>
            </a:endParaRPr>
          </a:p>
        </p:txBody>
      </p:sp>
      <p:pic>
        <p:nvPicPr>
          <p:cNvPr id="4120"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826" y="1260763"/>
            <a:ext cx="5591175" cy="45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21"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6475" y="1260762"/>
            <a:ext cx="6105525" cy="45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3632273"/>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1435721660"/>
              </p:ext>
            </p:extLst>
          </p:nvPr>
        </p:nvGraphicFramePr>
        <p:xfrm>
          <a:off x="-402107" y="656823"/>
          <a:ext cx="10408992" cy="5434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p:cNvSpPr/>
          <p:nvPr/>
        </p:nvSpPr>
        <p:spPr>
          <a:xfrm>
            <a:off x="4411293" y="-51063"/>
            <a:ext cx="3260829" cy="707886"/>
          </a:xfrm>
          <a:prstGeom prst="rect">
            <a:avLst/>
          </a:prstGeom>
          <a:noFill/>
        </p:spPr>
        <p:txBody>
          <a:bodyPr wrap="none" lIns="91440" tIns="45720" rIns="91440" bIns="45720">
            <a:spAutoFit/>
          </a:bodyPr>
          <a:lstStyle/>
          <a:p>
            <a:r>
              <a:rPr lang="es-ES" sz="40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Helvetica" panose="020B0604020202020204" pitchFamily="34" charset="0"/>
                <a:cs typeface="Helvetica" panose="020B0604020202020204" pitchFamily="34" charset="0"/>
              </a:rPr>
              <a:t>CONTENIDO</a:t>
            </a:r>
            <a:endParaRPr lang="es-ES"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Helvetica" panose="020B0604020202020204" pitchFamily="34" charset="0"/>
              <a:cs typeface="Helvetica" panose="020B0604020202020204" pitchFamily="34" charset="0"/>
            </a:endParaRPr>
          </a:p>
        </p:txBody>
      </p:sp>
      <p:sp>
        <p:nvSpPr>
          <p:cNvPr id="8" name="AutoShape 2" descr="Resultado de imagen para contenid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9" name="AutoShape 4" descr="Resultado de imagen para contenid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3077"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11341" r="12308"/>
          <a:stretch/>
        </p:blipFill>
        <p:spPr bwMode="auto">
          <a:xfrm>
            <a:off x="9715211" y="2133601"/>
            <a:ext cx="2189018" cy="2576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6030675"/>
      </p:ext>
    </p:extLst>
  </p:cSld>
  <p:clrMapOvr>
    <a:masterClrMapping/>
  </p:clrMapOvr>
  <p:transition spd="slow" advClick="0">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397451" y="2410"/>
            <a:ext cx="5555673" cy="646331"/>
          </a:xfrm>
          <a:prstGeom prst="rect">
            <a:avLst/>
          </a:prstGeom>
        </p:spPr>
        <p:txBody>
          <a:bodyPr wrap="square">
            <a:spAutoFit/>
          </a:bodyPr>
          <a:lstStyle/>
          <a:p>
            <a:pPr algn="just"/>
            <a:r>
              <a:rPr lang="es-EC" i="1" dirty="0" smtClean="0">
                <a:effectLst>
                  <a:outerShdw blurRad="38100" dist="38100" dir="2700000" algn="tl">
                    <a:srgbClr val="000000">
                      <a:alpha val="43137"/>
                    </a:srgbClr>
                  </a:outerShdw>
                </a:effectLst>
              </a:rPr>
              <a:t>¿</a:t>
            </a:r>
            <a:r>
              <a:rPr lang="es-EC" i="1" dirty="0">
                <a:effectLst>
                  <a:outerShdw blurRad="38100" dist="38100" dir="2700000" algn="tl">
                    <a:srgbClr val="000000">
                      <a:alpha val="43137"/>
                    </a:srgbClr>
                  </a:outerShdw>
                </a:effectLst>
              </a:rPr>
              <a:t>Qué beneficios obtuvo al pertenecer a una asociación?</a:t>
            </a:r>
            <a:endParaRPr lang="es-EC" dirty="0">
              <a:effectLst>
                <a:outerShdw blurRad="38100" dist="38100" dir="2700000" algn="tl">
                  <a:srgbClr val="000000">
                    <a:alpha val="43137"/>
                  </a:srgbClr>
                </a:outerShdw>
              </a:effectLst>
            </a:endParaRPr>
          </a:p>
        </p:txBody>
      </p:sp>
      <p:pic>
        <p:nvPicPr>
          <p:cNvPr id="5164" name="Picture 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648740"/>
            <a:ext cx="6029325"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6096000" y="2410"/>
            <a:ext cx="6096000" cy="646331"/>
          </a:xfrm>
          <a:prstGeom prst="rect">
            <a:avLst/>
          </a:prstGeom>
        </p:spPr>
        <p:txBody>
          <a:bodyPr>
            <a:spAutoFit/>
          </a:bodyPr>
          <a:lstStyle/>
          <a:p>
            <a:r>
              <a:rPr lang="es-EC" i="1" dirty="0" smtClean="0">
                <a:effectLst>
                  <a:outerShdw blurRad="38100" dist="38100" dir="2700000" algn="tl">
                    <a:srgbClr val="000000">
                      <a:alpha val="43137"/>
                    </a:srgbClr>
                  </a:outerShdw>
                </a:effectLst>
              </a:rPr>
              <a:t>¿</a:t>
            </a:r>
            <a:r>
              <a:rPr lang="es-EC" i="1" dirty="0">
                <a:effectLst>
                  <a:outerShdw blurRad="38100" dist="38100" dir="2700000" algn="tl">
                    <a:srgbClr val="000000">
                      <a:alpha val="43137"/>
                    </a:srgbClr>
                  </a:outerShdw>
                </a:effectLst>
              </a:rPr>
              <a:t>Cuál de los siguientes factores considera determinantes para realizar una asociación? </a:t>
            </a:r>
            <a:endParaRPr lang="es-EC" dirty="0">
              <a:effectLst>
                <a:outerShdw blurRad="38100" dist="38100" dir="2700000" algn="tl">
                  <a:srgbClr val="000000">
                    <a:alpha val="43137"/>
                  </a:srgbClr>
                </a:outerShdw>
              </a:effectLst>
            </a:endParaRPr>
          </a:p>
        </p:txBody>
      </p:sp>
      <p:pic>
        <p:nvPicPr>
          <p:cNvPr id="7"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6487" y="1158855"/>
            <a:ext cx="5915025" cy="395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4907536"/>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6219825" y="11436"/>
            <a:ext cx="6096000" cy="646331"/>
          </a:xfrm>
          <a:prstGeom prst="rect">
            <a:avLst/>
          </a:prstGeom>
        </p:spPr>
        <p:txBody>
          <a:bodyPr>
            <a:spAutoFit/>
          </a:bodyPr>
          <a:lstStyle/>
          <a:p>
            <a:r>
              <a:rPr lang="es-EC" i="1" dirty="0" smtClean="0">
                <a:effectLst>
                  <a:outerShdw blurRad="38100" dist="38100" dir="2700000" algn="tl">
                    <a:srgbClr val="000000">
                      <a:alpha val="43137"/>
                    </a:srgbClr>
                  </a:outerShdw>
                </a:effectLst>
              </a:rPr>
              <a:t>¿Un </a:t>
            </a:r>
            <a:r>
              <a:rPr lang="es-EC" i="1" dirty="0">
                <a:effectLst>
                  <a:outerShdw blurRad="38100" dist="38100" dir="2700000" algn="tl">
                    <a:srgbClr val="000000">
                      <a:alpha val="43137"/>
                    </a:srgbClr>
                  </a:outerShdw>
                </a:effectLst>
              </a:rPr>
              <a:t>encadenamiento ayuda a mejorar la competitividad de las </a:t>
            </a:r>
            <a:r>
              <a:rPr lang="es-EC" i="1" dirty="0" smtClean="0">
                <a:effectLst>
                  <a:outerShdw blurRad="38100" dist="38100" dir="2700000" algn="tl">
                    <a:srgbClr val="000000">
                      <a:alpha val="43137"/>
                    </a:srgbClr>
                  </a:outerShdw>
                </a:effectLst>
              </a:rPr>
              <a:t>Pymes?</a:t>
            </a:r>
            <a:endParaRPr lang="es-EC" dirty="0">
              <a:effectLst>
                <a:outerShdw blurRad="38100" dist="38100" dir="2700000" algn="tl">
                  <a:srgbClr val="000000">
                    <a:alpha val="43137"/>
                  </a:srgbClr>
                </a:outerShdw>
              </a:effectLst>
            </a:endParaRPr>
          </a:p>
        </p:txBody>
      </p:sp>
      <p:pic>
        <p:nvPicPr>
          <p:cNvPr id="8" name="Picture 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9825" y="1158857"/>
            <a:ext cx="5848350" cy="406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68" y="849889"/>
            <a:ext cx="5810250" cy="50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Rectángulo"/>
          <p:cNvSpPr/>
          <p:nvPr/>
        </p:nvSpPr>
        <p:spPr>
          <a:xfrm>
            <a:off x="55418" y="11436"/>
            <a:ext cx="6040582" cy="923330"/>
          </a:xfrm>
          <a:prstGeom prst="rect">
            <a:avLst/>
          </a:prstGeom>
        </p:spPr>
        <p:txBody>
          <a:bodyPr wrap="square">
            <a:spAutoFit/>
          </a:bodyPr>
          <a:lstStyle/>
          <a:p>
            <a:r>
              <a:rPr lang="es-EC" i="1" dirty="0" smtClean="0">
                <a:effectLst>
                  <a:outerShdw blurRad="38100" dist="38100" dir="2700000" algn="tl">
                    <a:srgbClr val="000000">
                      <a:alpha val="43137"/>
                    </a:srgbClr>
                  </a:outerShdw>
                </a:effectLst>
              </a:rPr>
              <a:t>¿</a:t>
            </a:r>
            <a:r>
              <a:rPr lang="es-EC" i="1" dirty="0">
                <a:effectLst>
                  <a:outerShdw blurRad="38100" dist="38100" dir="2700000" algn="tl">
                    <a:srgbClr val="000000">
                      <a:alpha val="43137"/>
                    </a:srgbClr>
                  </a:outerShdw>
                </a:effectLst>
              </a:rPr>
              <a:t>Los productos o materia prima que son comercializados en su establecimiento son adquiridos a proveedores de la ciudad?</a:t>
            </a:r>
            <a:endParaRPr lang="es-EC"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47625301"/>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6733309" y="30121"/>
            <a:ext cx="5347854" cy="646331"/>
          </a:xfrm>
          <a:prstGeom prst="rect">
            <a:avLst/>
          </a:prstGeom>
        </p:spPr>
        <p:txBody>
          <a:bodyPr wrap="square">
            <a:spAutoFit/>
          </a:bodyPr>
          <a:lstStyle/>
          <a:p>
            <a:pPr algn="just"/>
            <a:r>
              <a:rPr lang="es-EC" i="1" dirty="0" smtClean="0">
                <a:effectLst>
                  <a:outerShdw blurRad="38100" dist="38100" dir="2700000" algn="tl">
                    <a:srgbClr val="000000">
                      <a:alpha val="43137"/>
                    </a:srgbClr>
                  </a:outerShdw>
                </a:effectLst>
              </a:rPr>
              <a:t>¿Estaría </a:t>
            </a:r>
            <a:r>
              <a:rPr lang="es-EC" i="1" dirty="0">
                <a:effectLst>
                  <a:outerShdw blurRad="38100" dist="38100" dir="2700000" algn="tl">
                    <a:srgbClr val="000000">
                      <a:alpha val="43137"/>
                    </a:srgbClr>
                  </a:outerShdw>
                </a:effectLst>
              </a:rPr>
              <a:t>dispuesto a formar parte de un encadenamiento productivo?</a:t>
            </a:r>
            <a:endParaRPr lang="es-EC" dirty="0">
              <a:effectLst>
                <a:outerShdw blurRad="38100" dist="38100" dir="2700000" algn="tl">
                  <a:srgbClr val="000000">
                    <a:alpha val="43137"/>
                  </a:srgbClr>
                </a:outerShdw>
              </a:effectLst>
            </a:endParaRPr>
          </a:p>
        </p:txBody>
      </p:sp>
      <p:pic>
        <p:nvPicPr>
          <p:cNvPr id="7213" name="Picture 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3313" y="1080221"/>
            <a:ext cx="5657850"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Rectángulo"/>
          <p:cNvSpPr/>
          <p:nvPr/>
        </p:nvSpPr>
        <p:spPr>
          <a:xfrm>
            <a:off x="0" y="0"/>
            <a:ext cx="6096000" cy="646331"/>
          </a:xfrm>
          <a:prstGeom prst="rect">
            <a:avLst/>
          </a:prstGeom>
        </p:spPr>
        <p:txBody>
          <a:bodyPr>
            <a:spAutoFit/>
          </a:bodyPr>
          <a:lstStyle/>
          <a:p>
            <a:r>
              <a:rPr lang="es-EC" i="1" dirty="0" smtClean="0">
                <a:effectLst>
                  <a:outerShdw blurRad="38100" dist="38100" dir="2700000" algn="tl">
                    <a:srgbClr val="000000">
                      <a:alpha val="43137"/>
                    </a:srgbClr>
                  </a:outerShdw>
                </a:effectLst>
              </a:rPr>
              <a:t>¿Qué Factores considera limitantes </a:t>
            </a:r>
            <a:r>
              <a:rPr lang="es-EC" i="1" dirty="0">
                <a:effectLst>
                  <a:outerShdw blurRad="38100" dist="38100" dir="2700000" algn="tl">
                    <a:srgbClr val="000000">
                      <a:alpha val="43137"/>
                    </a:srgbClr>
                  </a:outerShdw>
                </a:effectLst>
              </a:rPr>
              <a:t>para asociarse con otras </a:t>
            </a:r>
            <a:r>
              <a:rPr lang="es-EC" i="1" dirty="0" smtClean="0">
                <a:effectLst>
                  <a:outerShdw blurRad="38100" dist="38100" dir="2700000" algn="tl">
                    <a:srgbClr val="000000">
                      <a:alpha val="43137"/>
                    </a:srgbClr>
                  </a:outerShdw>
                </a:effectLst>
              </a:rPr>
              <a:t>empresas?</a:t>
            </a:r>
            <a:endParaRPr lang="es-EC" dirty="0">
              <a:effectLst>
                <a:outerShdw blurRad="38100" dist="38100" dir="2700000" algn="tl">
                  <a:srgbClr val="000000">
                    <a:alpha val="43137"/>
                  </a:srgbClr>
                </a:outerShdw>
              </a:effectLst>
            </a:endParaRPr>
          </a:p>
        </p:txBody>
      </p:sp>
      <p:pic>
        <p:nvPicPr>
          <p:cNvPr id="10"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546" y="676452"/>
            <a:ext cx="6096000" cy="5362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7369124"/>
      </p:ext>
    </p:extLst>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23454" y="-96985"/>
            <a:ext cx="10972800" cy="722889"/>
          </a:xfrm>
        </p:spPr>
        <p:txBody>
          <a:bodyPr/>
          <a:lstStyle/>
          <a:p>
            <a:r>
              <a:rPr lang="es-ES" sz="32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Comprobación de Hipótesis </a:t>
            </a:r>
            <a:endParaRPr lang="es-EC" dirty="0"/>
          </a:p>
        </p:txBody>
      </p:sp>
      <p:graphicFrame>
        <p:nvGraphicFramePr>
          <p:cNvPr id="8" name="7 Diagrama"/>
          <p:cNvGraphicFramePr/>
          <p:nvPr>
            <p:extLst>
              <p:ext uri="{D42A27DB-BD31-4B8C-83A1-F6EECF244321}">
                <p14:modId xmlns:p14="http://schemas.microsoft.com/office/powerpoint/2010/main" val="1666440074"/>
              </p:ext>
            </p:extLst>
          </p:nvPr>
        </p:nvGraphicFramePr>
        <p:xfrm>
          <a:off x="1357745" y="595743"/>
          <a:ext cx="9989127" cy="52785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5670306"/>
      </p:ext>
    </p:extLst>
  </p:cSld>
  <p:clrMapOvr>
    <a:masterClrMapping/>
  </p:clrMapOvr>
  <p:transition spd="slow"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Diagrama"/>
          <p:cNvGraphicFramePr/>
          <p:nvPr>
            <p:extLst>
              <p:ext uri="{D42A27DB-BD31-4B8C-83A1-F6EECF244321}">
                <p14:modId xmlns:p14="http://schemas.microsoft.com/office/powerpoint/2010/main" val="177999196"/>
              </p:ext>
            </p:extLst>
          </p:nvPr>
        </p:nvGraphicFramePr>
        <p:xfrm>
          <a:off x="2447627" y="96984"/>
          <a:ext cx="7735455" cy="25076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8 Objeto"/>
          <p:cNvGraphicFramePr>
            <a:graphicFrameLocks noChangeAspect="1"/>
          </p:cNvGraphicFramePr>
          <p:nvPr>
            <p:extLst>
              <p:ext uri="{D42A27DB-BD31-4B8C-83A1-F6EECF244321}">
                <p14:modId xmlns:p14="http://schemas.microsoft.com/office/powerpoint/2010/main" val="3289513876"/>
              </p:ext>
            </p:extLst>
          </p:nvPr>
        </p:nvGraphicFramePr>
        <p:xfrm>
          <a:off x="7428769" y="2875684"/>
          <a:ext cx="6619730" cy="2624571"/>
        </p:xfrm>
        <a:graphic>
          <a:graphicData uri="http://schemas.openxmlformats.org/presentationml/2006/ole">
            <mc:AlternateContent xmlns:mc="http://schemas.openxmlformats.org/markup-compatibility/2006">
              <mc:Choice xmlns:v="urn:schemas-microsoft-com:vml" Requires="v">
                <p:oleObj spid="_x0000_s10354" name="Documento" r:id="rId9" imgW="5815330" imgH="1463975" progId="Word.Document.12">
                  <p:embed/>
                </p:oleObj>
              </mc:Choice>
              <mc:Fallback>
                <p:oleObj name="Documento" r:id="rId9" imgW="5815330" imgH="1463975" progId="Word.Document.12">
                  <p:embed/>
                  <p:pic>
                    <p:nvPicPr>
                      <p:cNvPr id="0" name=""/>
                      <p:cNvPicPr/>
                      <p:nvPr/>
                    </p:nvPicPr>
                    <p:blipFill>
                      <a:blip r:embed="rId10"/>
                      <a:stretch>
                        <a:fillRect/>
                      </a:stretch>
                    </p:blipFill>
                    <p:spPr>
                      <a:xfrm>
                        <a:off x="7428769" y="2875684"/>
                        <a:ext cx="6619730" cy="2624571"/>
                      </a:xfrm>
                      <a:prstGeom prst="rect">
                        <a:avLst/>
                      </a:prstGeom>
                    </p:spPr>
                  </p:pic>
                </p:oleObj>
              </mc:Fallback>
            </mc:AlternateContent>
          </a:graphicData>
        </a:graphic>
      </p:graphicFrame>
      <p:sp>
        <p:nvSpPr>
          <p:cNvPr id="10" name="1 Título"/>
          <p:cNvSpPr txBox="1">
            <a:spLocks/>
          </p:cNvSpPr>
          <p:nvPr/>
        </p:nvSpPr>
        <p:spPr>
          <a:xfrm>
            <a:off x="623454" y="-8"/>
            <a:ext cx="10972800" cy="722889"/>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32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Comprobación de Hipótesis </a:t>
            </a:r>
            <a:endParaRPr lang="es-EC" dirty="0"/>
          </a:p>
        </p:txBody>
      </p:sp>
      <p:graphicFrame>
        <p:nvGraphicFramePr>
          <p:cNvPr id="4" name="3 Objeto"/>
          <p:cNvGraphicFramePr>
            <a:graphicFrameLocks noChangeAspect="1"/>
          </p:cNvGraphicFramePr>
          <p:nvPr>
            <p:extLst>
              <p:ext uri="{D42A27DB-BD31-4B8C-83A1-F6EECF244321}">
                <p14:modId xmlns:p14="http://schemas.microsoft.com/office/powerpoint/2010/main" val="4179507710"/>
              </p:ext>
            </p:extLst>
          </p:nvPr>
        </p:nvGraphicFramePr>
        <p:xfrm>
          <a:off x="623887" y="2368549"/>
          <a:ext cx="6677457" cy="4350905"/>
        </p:xfrm>
        <a:graphic>
          <a:graphicData uri="http://schemas.openxmlformats.org/presentationml/2006/ole">
            <mc:AlternateContent xmlns:mc="http://schemas.openxmlformats.org/markup-compatibility/2006">
              <mc:Choice xmlns:v="urn:schemas-microsoft-com:vml" Requires="v">
                <p:oleObj spid="_x0000_s10355" name="Documento" r:id="rId12" imgW="5815330" imgH="3677369" progId="Word.Document.12">
                  <p:embed/>
                </p:oleObj>
              </mc:Choice>
              <mc:Fallback>
                <p:oleObj name="Documento" r:id="rId12" imgW="5815330" imgH="3677369" progId="Word.Document.12">
                  <p:embed/>
                  <p:pic>
                    <p:nvPicPr>
                      <p:cNvPr id="0" name=""/>
                      <p:cNvPicPr/>
                      <p:nvPr/>
                    </p:nvPicPr>
                    <p:blipFill>
                      <a:blip r:embed="rId13"/>
                      <a:stretch>
                        <a:fillRect/>
                      </a:stretch>
                    </p:blipFill>
                    <p:spPr>
                      <a:xfrm>
                        <a:off x="623887" y="2368549"/>
                        <a:ext cx="6677457" cy="4350905"/>
                      </a:xfrm>
                      <a:prstGeom prst="rect">
                        <a:avLst/>
                      </a:prstGeom>
                    </p:spPr>
                  </p:pic>
                </p:oleObj>
              </mc:Fallback>
            </mc:AlternateContent>
          </a:graphicData>
        </a:graphic>
      </p:graphicFrame>
    </p:spTree>
    <p:extLst>
      <p:ext uri="{BB962C8B-B14F-4D97-AF65-F5344CB8AC3E}">
        <p14:creationId xmlns:p14="http://schemas.microsoft.com/office/powerpoint/2010/main" val="2430233614"/>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702507" y="512420"/>
            <a:ext cx="4972835" cy="1008481"/>
          </a:xfrm>
          <a:prstGeom prst="rect">
            <a:avLst/>
          </a:prstGeom>
        </p:spPr>
        <p:txBody>
          <a:bodyPr wrap="none">
            <a:spAutoFit/>
          </a:bodyPr>
          <a:lstStyle/>
          <a:p>
            <a:pPr algn="ctr">
              <a:lnSpc>
                <a:spcPct val="107000"/>
              </a:lnSpc>
              <a:spcBef>
                <a:spcPts val="1200"/>
              </a:spcBef>
              <a:spcAft>
                <a:spcPts val="0"/>
              </a:spcAft>
            </a:pPr>
            <a:r>
              <a:rPr lang="es-EC" sz="6000" b="1" kern="0" dirty="0">
                <a:solidFill>
                  <a:srgbClr val="000000"/>
                </a:solidFill>
                <a:latin typeface="Helvetica" panose="020B0604020202020204" pitchFamily="34" charset="0"/>
                <a:ea typeface="Times New Roman" panose="02020603050405020304" pitchFamily="18" charset="0"/>
                <a:cs typeface="Helvetica" panose="020B0604020202020204" pitchFamily="34" charset="0"/>
              </a:rPr>
              <a:t>PROPUESTA</a:t>
            </a:r>
            <a:endParaRPr lang="es-EC" sz="7200" b="1" kern="0" dirty="0">
              <a:solidFill>
                <a:srgbClr val="2E74B5"/>
              </a:solidFill>
              <a:effectLst/>
              <a:latin typeface="Helvetica" panose="020B0604020202020204" pitchFamily="34" charset="0"/>
              <a:ea typeface="Times New Roman" panose="02020603050405020304" pitchFamily="18" charset="0"/>
              <a:cs typeface="Helvetica" panose="020B0604020202020204" pitchFamily="34" charset="0"/>
            </a:endParaRPr>
          </a:p>
        </p:txBody>
      </p:sp>
      <p:sp>
        <p:nvSpPr>
          <p:cNvPr id="4" name="Rectángulo 3"/>
          <p:cNvSpPr/>
          <p:nvPr/>
        </p:nvSpPr>
        <p:spPr>
          <a:xfrm>
            <a:off x="356836" y="1277320"/>
            <a:ext cx="11664176" cy="2123658"/>
          </a:xfrm>
          <a:prstGeom prst="rect">
            <a:avLst/>
          </a:prstGeom>
        </p:spPr>
        <p:txBody>
          <a:bodyPr wrap="square">
            <a:spAutoFit/>
          </a:bodyPr>
          <a:lstStyle/>
          <a:p>
            <a:pPr algn="ctr">
              <a:spcBef>
                <a:spcPts val="1200"/>
              </a:spcBef>
              <a:spcAft>
                <a:spcPts val="0"/>
              </a:spcAft>
            </a:pPr>
            <a:r>
              <a:rPr lang="es-EC" sz="3600" b="1" kern="0" dirty="0" smtClean="0">
                <a:solidFill>
                  <a:srgbClr val="000000"/>
                </a:solidFill>
                <a:latin typeface="Helvetica" panose="020B0604020202020204" pitchFamily="34" charset="0"/>
                <a:ea typeface="Times New Roman" panose="02020603050405020304" pitchFamily="18" charset="0"/>
                <a:cs typeface="Helvetica" panose="020B0604020202020204" pitchFamily="34" charset="0"/>
              </a:rPr>
              <a:t>Tem</a:t>
            </a:r>
            <a:r>
              <a:rPr lang="es-EC" sz="3600" b="1" kern="0" dirty="0" smtClean="0">
                <a:latin typeface="Helvetica" panose="020B0604020202020204" pitchFamily="34" charset="0"/>
                <a:ea typeface="Times New Roman" panose="02020603050405020304" pitchFamily="18" charset="0"/>
                <a:cs typeface="Helvetica" panose="020B0604020202020204" pitchFamily="34" charset="0"/>
              </a:rPr>
              <a:t>a</a:t>
            </a:r>
            <a:r>
              <a:rPr lang="es-EC" sz="4400" b="1" kern="0" dirty="0" smtClean="0">
                <a:latin typeface="Helvetica" panose="020B0604020202020204" pitchFamily="34" charset="0"/>
                <a:ea typeface="Times New Roman" panose="02020603050405020304" pitchFamily="18" charset="0"/>
                <a:cs typeface="Helvetica" panose="020B0604020202020204" pitchFamily="34" charset="0"/>
              </a:rPr>
              <a:t>: Modelo de Encadenamiento Productivo para las ciudades de Baños y el Puyo</a:t>
            </a:r>
            <a:endParaRPr lang="es-EC" sz="3200" b="1" dirty="0">
              <a:effectLst/>
              <a:latin typeface="Helvetica" panose="020B0604020202020204" pitchFamily="34" charset="0"/>
              <a:ea typeface="Calibri" panose="020F0502020204030204" pitchFamily="34" charset="0"/>
              <a:cs typeface="Helvetica" panose="020B0604020202020204" pitchFamily="34" charset="0"/>
            </a:endParaRPr>
          </a:p>
        </p:txBody>
      </p:sp>
      <p:pic>
        <p:nvPicPr>
          <p:cNvPr id="14338" name="Picture 2" descr="Resultado de imagen para propuest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04121" y="2548225"/>
            <a:ext cx="4762500" cy="3990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102485"/>
      </p:ext>
    </p:extLst>
  </p:cSld>
  <p:clrMapOvr>
    <a:masterClrMapping/>
  </p:clrMapOvr>
  <p:transition spd="slow" advClick="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https://4.bp.blogspot.com/-RdZuJbkV8Lo/WS7bQ4tx5GI/AAAAAAAADu4/4qKFf-XaRlEJAZB9fqtXYDIXeXA0rkQUgCLcB/s1600/diamante%2Bporter.png"/>
          <p:cNvPicPr/>
          <p:nvPr/>
        </p:nvPicPr>
        <p:blipFill>
          <a:blip r:embed="rId2">
            <a:extLst>
              <a:ext uri="{28A0092B-C50C-407E-A947-70E740481C1C}">
                <a14:useLocalDpi xmlns:a14="http://schemas.microsoft.com/office/drawing/2010/main" val="0"/>
              </a:ext>
            </a:extLst>
          </a:blip>
          <a:srcRect/>
          <a:stretch>
            <a:fillRect/>
          </a:stretch>
        </p:blipFill>
        <p:spPr bwMode="auto">
          <a:xfrm>
            <a:off x="5784272" y="1773380"/>
            <a:ext cx="6106506" cy="3433589"/>
          </a:xfrm>
          <a:prstGeom prst="rect">
            <a:avLst/>
          </a:prstGeom>
          <a:noFill/>
          <a:ln>
            <a:noFill/>
          </a:ln>
        </p:spPr>
      </p:pic>
      <p:sp>
        <p:nvSpPr>
          <p:cNvPr id="3" name="1 Título"/>
          <p:cNvSpPr txBox="1">
            <a:spLocks/>
          </p:cNvSpPr>
          <p:nvPr/>
        </p:nvSpPr>
        <p:spPr>
          <a:xfrm>
            <a:off x="2590800" y="0"/>
            <a:ext cx="6386945" cy="722889"/>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32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FUNDAMENTACIÓN</a:t>
            </a:r>
            <a:endParaRPr lang="es-EC" dirty="0"/>
          </a:p>
        </p:txBody>
      </p:sp>
      <p:graphicFrame>
        <p:nvGraphicFramePr>
          <p:cNvPr id="6" name="5 Diagrama"/>
          <p:cNvGraphicFramePr/>
          <p:nvPr>
            <p:extLst>
              <p:ext uri="{D42A27DB-BD31-4B8C-83A1-F6EECF244321}">
                <p14:modId xmlns:p14="http://schemas.microsoft.com/office/powerpoint/2010/main" val="57937724"/>
              </p:ext>
            </p:extLst>
          </p:nvPr>
        </p:nvGraphicFramePr>
        <p:xfrm>
          <a:off x="-1071418" y="44579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1 Título"/>
          <p:cNvSpPr txBox="1">
            <a:spLocks/>
          </p:cNvSpPr>
          <p:nvPr/>
        </p:nvSpPr>
        <p:spPr>
          <a:xfrm>
            <a:off x="5784272" y="888137"/>
            <a:ext cx="6106506" cy="608159"/>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C" sz="4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DIAMANTE DE PORTER</a:t>
            </a:r>
            <a:endParaRPr lang="es-EC" sz="4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089779265"/>
      </p:ext>
    </p:extLst>
  </p:cSld>
  <p:clrMapOvr>
    <a:masterClrMapping/>
  </p:clrMapOvr>
  <p:transition spd="slow"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3976258" y="83130"/>
            <a:ext cx="8091055" cy="722889"/>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32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APLICACIÓN DEL DIAMANTE DE PORTER</a:t>
            </a:r>
            <a:endParaRPr lang="es-EC" dirty="0"/>
          </a:p>
        </p:txBody>
      </p:sp>
      <p:graphicFrame>
        <p:nvGraphicFramePr>
          <p:cNvPr id="4" name="3 Diagrama"/>
          <p:cNvGraphicFramePr/>
          <p:nvPr>
            <p:extLst>
              <p:ext uri="{D42A27DB-BD31-4B8C-83A1-F6EECF244321}">
                <p14:modId xmlns:p14="http://schemas.microsoft.com/office/powerpoint/2010/main" val="2899630058"/>
              </p:ext>
            </p:extLst>
          </p:nvPr>
        </p:nvGraphicFramePr>
        <p:xfrm>
          <a:off x="-1551709" y="264462"/>
          <a:ext cx="8728364" cy="58909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26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95925" y="806019"/>
            <a:ext cx="638175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8426332"/>
      </p:ext>
    </p:extLst>
  </p:cSld>
  <p:clrMapOvr>
    <a:masterClrMapping/>
  </p:clrMapOvr>
  <p:transition spd="slow"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0" y="0"/>
            <a:ext cx="12192000" cy="584421"/>
          </a:xfrm>
          <a:prstGeom prst="rect">
            <a:avLst/>
          </a:prstGeom>
        </p:spPr>
        <p:txBody>
          <a:bodyPr>
            <a:normAutofit fontScale="97500"/>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C" sz="2400" b="1" dirty="0" smtClean="0">
                <a:latin typeface="Times New Roman" panose="02020603050405020304" pitchFamily="18" charset="0"/>
                <a:cs typeface="Times New Roman" panose="02020603050405020304" pitchFamily="18" charset="0"/>
              </a:rPr>
              <a:t>PROPUESTA DEL MODELO DE ENCADENAMIENTO PRODUCTIVO</a:t>
            </a:r>
            <a:endParaRPr lang="es-EC" sz="2400" b="1" dirty="0">
              <a:latin typeface="Times New Roman" panose="02020603050405020304" pitchFamily="18" charset="0"/>
              <a:cs typeface="Times New Roman" panose="02020603050405020304" pitchFamily="18" charset="0"/>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513" y="584421"/>
            <a:ext cx="9524215" cy="5360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descr="Resultado de imagen para propuest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43859" y="3990108"/>
            <a:ext cx="2703577" cy="180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109720"/>
      </p:ext>
    </p:extLst>
  </p:cSld>
  <p:clrMapOvr>
    <a:masterClrMapping/>
  </p:clrMapOvr>
  <p:transition spd="slow"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089771" y="0"/>
            <a:ext cx="3877985" cy="655885"/>
          </a:xfrm>
          <a:prstGeom prst="rect">
            <a:avLst/>
          </a:prstGeom>
        </p:spPr>
        <p:txBody>
          <a:bodyPr wrap="none">
            <a:spAutoFit/>
          </a:bodyPr>
          <a:lstStyle/>
          <a:p>
            <a:pPr algn="ctr">
              <a:lnSpc>
                <a:spcPct val="107000"/>
              </a:lnSpc>
              <a:spcBef>
                <a:spcPts val="1200"/>
              </a:spcBef>
              <a:spcAft>
                <a:spcPts val="0"/>
              </a:spcAft>
            </a:pPr>
            <a:r>
              <a:rPr lang="es-EC" sz="36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CONCLUSIONES</a:t>
            </a:r>
            <a:endParaRPr lang="es-EC" sz="4400" b="1" kern="0" dirty="0">
              <a:solidFill>
                <a:srgbClr val="2E74B5"/>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4" name="Imagen 2"/>
          <p:cNvPicPr>
            <a:picLocks noChangeAspect="1"/>
          </p:cNvPicPr>
          <p:nvPr/>
        </p:nvPicPr>
        <p:blipFill rotWithShape="1">
          <a:blip r:embed="rId2"/>
          <a:srcRect r="6897" b="8123"/>
          <a:stretch/>
        </p:blipFill>
        <p:spPr>
          <a:xfrm>
            <a:off x="138545" y="798422"/>
            <a:ext cx="11887199" cy="5163912"/>
          </a:xfrm>
          <a:prstGeom prst="rect">
            <a:avLst/>
          </a:prstGeom>
        </p:spPr>
      </p:pic>
      <p:sp>
        <p:nvSpPr>
          <p:cNvPr id="5" name="4 Rectángulo"/>
          <p:cNvSpPr/>
          <p:nvPr/>
        </p:nvSpPr>
        <p:spPr>
          <a:xfrm>
            <a:off x="3422072" y="845274"/>
            <a:ext cx="8603671" cy="1477328"/>
          </a:xfrm>
          <a:prstGeom prst="rect">
            <a:avLst/>
          </a:prstGeom>
        </p:spPr>
        <p:txBody>
          <a:bodyPr wrap="square">
            <a:spAutoFit/>
          </a:bodyPr>
          <a:lstStyle/>
          <a:p>
            <a:pPr lvl="0" algn="just"/>
            <a:r>
              <a:rPr lang="es-EC" dirty="0"/>
              <a:t>Son pocos los establecimientos que mantienen algún tipo de encadenamiento, pero en este caso los mismos gozan de una mayor competitividad frente al resto, los cuales están interesados en formar parte de una asociación, permitiéndonos proponer el diseño de un encadenamiento productivo que generé una ventaja competitiva frente a otros lugares turísticos del país.</a:t>
            </a:r>
          </a:p>
        </p:txBody>
      </p:sp>
      <p:sp>
        <p:nvSpPr>
          <p:cNvPr id="6" name="5 Rectángulo"/>
          <p:cNvSpPr/>
          <p:nvPr/>
        </p:nvSpPr>
        <p:spPr>
          <a:xfrm>
            <a:off x="3422071" y="2704149"/>
            <a:ext cx="8603671" cy="923330"/>
          </a:xfrm>
          <a:prstGeom prst="rect">
            <a:avLst/>
          </a:prstGeom>
        </p:spPr>
        <p:txBody>
          <a:bodyPr wrap="square">
            <a:spAutoFit/>
          </a:bodyPr>
          <a:lstStyle/>
          <a:p>
            <a:pPr lvl="0" algn="just"/>
            <a:r>
              <a:rPr lang="es-EC" dirty="0"/>
              <a:t>Una razón por la cual están relacionados el sector productivo con el turístico, es por la dinamización de la economía que existe entre los proveedores y productores de servicios turísticos en las ciudades estudiadas.</a:t>
            </a:r>
          </a:p>
        </p:txBody>
      </p:sp>
      <p:sp>
        <p:nvSpPr>
          <p:cNvPr id="7" name="6 Rectángulo"/>
          <p:cNvSpPr/>
          <p:nvPr/>
        </p:nvSpPr>
        <p:spPr>
          <a:xfrm>
            <a:off x="3422072" y="4145069"/>
            <a:ext cx="8603670" cy="1200329"/>
          </a:xfrm>
          <a:prstGeom prst="rect">
            <a:avLst/>
          </a:prstGeom>
        </p:spPr>
        <p:txBody>
          <a:bodyPr wrap="square">
            <a:spAutoFit/>
          </a:bodyPr>
          <a:lstStyle/>
          <a:p>
            <a:pPr lvl="0" algn="just"/>
            <a:r>
              <a:rPr lang="es-EC" dirty="0"/>
              <a:t>Los distintos establecimientos tienen algún tipo de encadenamiento de una manera empírica, porque sus alianzas y asociaciones no están muy bien establecidas, pero las mismas han permitido ofrecer un servicio de calidad a los visitantes.</a:t>
            </a:r>
          </a:p>
        </p:txBody>
      </p:sp>
    </p:spTree>
    <p:extLst>
      <p:ext uri="{BB962C8B-B14F-4D97-AF65-F5344CB8AC3E}">
        <p14:creationId xmlns:p14="http://schemas.microsoft.com/office/powerpoint/2010/main" val="723681772"/>
      </p:ext>
    </p:extLst>
  </p:cSld>
  <p:clrMapOvr>
    <a:masterClrMapping/>
  </p:clrMapOvr>
  <p:transition spd="slow" advClick="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60218" y="665202"/>
            <a:ext cx="3976255" cy="461665"/>
          </a:xfrm>
          <a:prstGeom prst="rect">
            <a:avLst/>
          </a:prstGeom>
          <a:noFill/>
        </p:spPr>
        <p:txBody>
          <a:bodyPr wrap="square" rtlCol="0">
            <a:spAutoFit/>
          </a:bodyPr>
          <a:lstStyle/>
          <a:p>
            <a:r>
              <a:rPr lang="es-EC" sz="2400" b="1" dirty="0" smtClean="0"/>
              <a:t>Objeto de Estudio</a:t>
            </a:r>
            <a:endParaRPr lang="es-EC" sz="2400" b="1" dirty="0"/>
          </a:p>
        </p:txBody>
      </p:sp>
      <p:pic>
        <p:nvPicPr>
          <p:cNvPr id="4102" name="Picture 6" descr="Resultado de imagen para ministerio de turism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2199" y="1412323"/>
            <a:ext cx="2191626" cy="2618509"/>
          </a:xfrm>
          <a:prstGeom prst="rect">
            <a:avLst/>
          </a:prstGeom>
          <a:noFill/>
          <a:extLst>
            <a:ext uri="{909E8E84-426E-40DD-AFC4-6F175D3DCCD1}">
              <a14:hiddenFill xmlns:a14="http://schemas.microsoft.com/office/drawing/2010/main">
                <a:solidFill>
                  <a:srgbClr val="FFFFFF"/>
                </a:solidFill>
              </a14:hiddenFill>
            </a:ext>
          </a:extLst>
        </p:spPr>
      </p:pic>
      <p:pic>
        <p:nvPicPr>
          <p:cNvPr id="7" name="6 Imagen"/>
          <p:cNvPicPr/>
          <p:nvPr/>
        </p:nvPicPr>
        <p:blipFill>
          <a:blip r:embed="rId3">
            <a:extLst>
              <a:ext uri="{28A0092B-C50C-407E-A947-70E740481C1C}">
                <a14:useLocalDpi xmlns:a14="http://schemas.microsoft.com/office/drawing/2010/main" val="0"/>
              </a:ext>
            </a:extLst>
          </a:blip>
          <a:srcRect/>
          <a:stretch>
            <a:fillRect/>
          </a:stretch>
        </p:blipFill>
        <p:spPr bwMode="auto">
          <a:xfrm>
            <a:off x="554182" y="1412323"/>
            <a:ext cx="2784764" cy="2618509"/>
          </a:xfrm>
          <a:prstGeom prst="rect">
            <a:avLst/>
          </a:prstGeom>
          <a:noFill/>
          <a:ln>
            <a:noFill/>
          </a:ln>
        </p:spPr>
      </p:pic>
      <p:pic>
        <p:nvPicPr>
          <p:cNvPr id="4104" name="Picture 8" descr="Resultado de imagen para camara de turismo de baÃ±os"/>
          <p:cNvPicPr>
            <a:picLocks noChangeAspect="1" noChangeArrowheads="1"/>
          </p:cNvPicPr>
          <p:nvPr/>
        </p:nvPicPr>
        <p:blipFill rotWithShape="1">
          <a:blip r:embed="rId4">
            <a:extLst>
              <a:ext uri="{28A0092B-C50C-407E-A947-70E740481C1C}">
                <a14:useLocalDpi xmlns:a14="http://schemas.microsoft.com/office/drawing/2010/main" val="0"/>
              </a:ext>
            </a:extLst>
          </a:blip>
          <a:srcRect b="11135"/>
          <a:stretch/>
        </p:blipFill>
        <p:spPr bwMode="auto">
          <a:xfrm>
            <a:off x="7093527" y="896034"/>
            <a:ext cx="2576945" cy="23320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n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15940" y="3604032"/>
            <a:ext cx="4907972" cy="176800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Resultado de imagen para pym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 name="AutoShape 8" descr="Resultado de imagen para pym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10" descr="Resultado de imagen para pyme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AutoShape 12" descr="Resultado de imagen para pymes"/>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3086" name="Picture 14" descr="Resultado de imagen para pym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3211" y="4180609"/>
            <a:ext cx="38100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16219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p:cNvPicPr>
            <a:picLocks noChangeAspect="1"/>
          </p:cNvPicPr>
          <p:nvPr/>
        </p:nvPicPr>
        <p:blipFill rotWithShape="1">
          <a:blip r:embed="rId2"/>
          <a:srcRect r="6897" b="8123"/>
          <a:stretch/>
        </p:blipFill>
        <p:spPr>
          <a:xfrm>
            <a:off x="138545" y="798422"/>
            <a:ext cx="11887199" cy="5163912"/>
          </a:xfrm>
          <a:prstGeom prst="rect">
            <a:avLst/>
          </a:prstGeom>
        </p:spPr>
      </p:pic>
      <p:sp>
        <p:nvSpPr>
          <p:cNvPr id="3" name="2 Rectángulo"/>
          <p:cNvSpPr/>
          <p:nvPr/>
        </p:nvSpPr>
        <p:spPr>
          <a:xfrm>
            <a:off x="3435926" y="1000036"/>
            <a:ext cx="8589817" cy="923330"/>
          </a:xfrm>
          <a:prstGeom prst="rect">
            <a:avLst/>
          </a:prstGeom>
        </p:spPr>
        <p:txBody>
          <a:bodyPr wrap="square">
            <a:spAutoFit/>
          </a:bodyPr>
          <a:lstStyle/>
          <a:p>
            <a:pPr lvl="0" algn="just"/>
            <a:r>
              <a:rPr lang="es-EC" dirty="0"/>
              <a:t>La inversión realizada en el año 2015 tanto en infraestructura como en tecnología fue superior a la inversión del año 2016, originando una mayor competitividad de un año respecto a otro.</a:t>
            </a:r>
          </a:p>
        </p:txBody>
      </p:sp>
      <p:sp>
        <p:nvSpPr>
          <p:cNvPr id="4" name="3 Rectángulo"/>
          <p:cNvSpPr/>
          <p:nvPr/>
        </p:nvSpPr>
        <p:spPr>
          <a:xfrm>
            <a:off x="3297381" y="2697134"/>
            <a:ext cx="8728361" cy="923330"/>
          </a:xfrm>
          <a:prstGeom prst="rect">
            <a:avLst/>
          </a:prstGeom>
        </p:spPr>
        <p:txBody>
          <a:bodyPr wrap="square">
            <a:spAutoFit/>
          </a:bodyPr>
          <a:lstStyle/>
          <a:p>
            <a:pPr lvl="0"/>
            <a:r>
              <a:rPr lang="es-EC" dirty="0"/>
              <a:t>El modelo base propuesto del encadenamiento productivo se lo realizó de acuerdo a las características y necesidades del sector turístico de la ciudades estudiadas, el cual posteriormente generará diversificación de la oferta. </a:t>
            </a:r>
          </a:p>
        </p:txBody>
      </p:sp>
      <p:sp>
        <p:nvSpPr>
          <p:cNvPr id="5" name="4 Rectángulo"/>
          <p:cNvSpPr/>
          <p:nvPr/>
        </p:nvSpPr>
        <p:spPr>
          <a:xfrm>
            <a:off x="3297380" y="4108478"/>
            <a:ext cx="8728361" cy="1477328"/>
          </a:xfrm>
          <a:prstGeom prst="rect">
            <a:avLst/>
          </a:prstGeom>
        </p:spPr>
        <p:txBody>
          <a:bodyPr wrap="square">
            <a:spAutoFit/>
          </a:bodyPr>
          <a:lstStyle/>
          <a:p>
            <a:pPr lvl="0" algn="just"/>
            <a:r>
              <a:rPr lang="es-EC" dirty="0"/>
              <a:t>El pertenecer a un encadenamiento productivo tiene ciertas ventajas como aumentar su competitividad, incrementar sus ventas y mejorar su calidad de servicio, y por otro lado existen limitantes para la conformación como que las empresas no tengan el conocimiento adecuado sobre estos modelos y la falta de compromiso por parte de las mismas.</a:t>
            </a:r>
          </a:p>
        </p:txBody>
      </p:sp>
    </p:spTree>
    <p:extLst>
      <p:ext uri="{BB962C8B-B14F-4D97-AF65-F5344CB8AC3E}">
        <p14:creationId xmlns:p14="http://schemas.microsoft.com/office/powerpoint/2010/main" val="2759627981"/>
      </p:ext>
    </p:extLst>
  </p:cSld>
  <p:clrMapOvr>
    <a:masterClrMapping/>
  </p:clrMapOvr>
  <p:transition spd="slow"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714399" y="0"/>
            <a:ext cx="5032148" cy="655885"/>
          </a:xfrm>
          <a:prstGeom prst="rect">
            <a:avLst/>
          </a:prstGeom>
        </p:spPr>
        <p:txBody>
          <a:bodyPr wrap="none">
            <a:spAutoFit/>
          </a:bodyPr>
          <a:lstStyle/>
          <a:p>
            <a:pPr algn="ctr">
              <a:lnSpc>
                <a:spcPct val="107000"/>
              </a:lnSpc>
              <a:spcBef>
                <a:spcPts val="1200"/>
              </a:spcBef>
              <a:spcAft>
                <a:spcPts val="0"/>
              </a:spcAft>
            </a:pPr>
            <a:r>
              <a:rPr lang="es-EC" sz="36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RECOMENDACIONES</a:t>
            </a:r>
            <a:endParaRPr lang="es-EC" sz="4400" b="1" kern="0" dirty="0">
              <a:solidFill>
                <a:srgbClr val="2E74B5"/>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graphicFrame>
        <p:nvGraphicFramePr>
          <p:cNvPr id="3" name="Diagrama 2"/>
          <p:cNvGraphicFramePr/>
          <p:nvPr>
            <p:extLst>
              <p:ext uri="{D42A27DB-BD31-4B8C-83A1-F6EECF244321}">
                <p14:modId xmlns:p14="http://schemas.microsoft.com/office/powerpoint/2010/main" val="3464868408"/>
              </p:ext>
            </p:extLst>
          </p:nvPr>
        </p:nvGraphicFramePr>
        <p:xfrm>
          <a:off x="-1615159" y="652864"/>
          <a:ext cx="14790832" cy="53415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3868544"/>
      </p:ext>
    </p:extLst>
  </p:cSld>
  <p:clrMapOvr>
    <a:masterClrMapping/>
  </p:clrMapOvr>
  <p:transition spd="slow" advClick="0">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Resultado de imagen para aproba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947" y="940482"/>
            <a:ext cx="3511838" cy="451332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7"/>
          <p:cNvPicPr>
            <a:picLocks noChangeAspect="1"/>
          </p:cNvPicPr>
          <p:nvPr/>
        </p:nvPicPr>
        <p:blipFill>
          <a:blip r:embed="rId3"/>
          <a:stretch>
            <a:fillRect/>
          </a:stretch>
        </p:blipFill>
        <p:spPr>
          <a:xfrm>
            <a:off x="300429" y="1318006"/>
            <a:ext cx="6301561" cy="4133282"/>
          </a:xfrm>
          <a:prstGeom prst="rect">
            <a:avLst/>
          </a:prstGeom>
        </p:spPr>
      </p:pic>
    </p:spTree>
    <p:extLst>
      <p:ext uri="{BB962C8B-B14F-4D97-AF65-F5344CB8AC3E}">
        <p14:creationId xmlns:p14="http://schemas.microsoft.com/office/powerpoint/2010/main" val="64430818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68036" y="0"/>
            <a:ext cx="10972800" cy="722889"/>
          </a:xfrm>
        </p:spPr>
        <p:txBody>
          <a:bodyPr/>
          <a:lstStyle/>
          <a:p>
            <a:r>
              <a:rPr lang="es-ES" sz="32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PLANTEAMIENTO DEL PROBLEMA DE </a:t>
            </a:r>
            <a:r>
              <a:rPr lang="es-ES" sz="32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INVESTIGACIÓN</a:t>
            </a:r>
            <a:endParaRPr lang="es-EC" dirty="0"/>
          </a:p>
        </p:txBody>
      </p:sp>
      <p:sp>
        <p:nvSpPr>
          <p:cNvPr id="3" name="2 Rectángulo redondeado"/>
          <p:cNvSpPr/>
          <p:nvPr/>
        </p:nvSpPr>
        <p:spPr>
          <a:xfrm>
            <a:off x="856404" y="1177195"/>
            <a:ext cx="8877478" cy="910265"/>
          </a:xfrm>
          <a:prstGeom prst="roundRect">
            <a:avLst/>
          </a:prstGeom>
          <a:solidFill>
            <a:schemeClr val="accent1">
              <a:lumMod val="20000"/>
              <a:lumOff val="80000"/>
            </a:schemeClr>
          </a:solidFill>
          <a:ln w="76200">
            <a:solidFill>
              <a:schemeClr val="accent1"/>
            </a:solidFill>
          </a:ln>
          <a:effectLst>
            <a:innerShdw blurRad="114300">
              <a:srgbClr val="FFFF6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C" dirty="0" smtClean="0">
                <a:solidFill>
                  <a:schemeClr val="tx1"/>
                </a:solidFill>
              </a:rPr>
              <a:t>El sector turístico de las ciudades de Baños y el Puyo ha ido incrementando, pero existe cierta insatisfacción por parte de los turistas que indican deficiencia en algunos servicios como:</a:t>
            </a:r>
            <a:endParaRPr lang="es-ES" dirty="0">
              <a:solidFill>
                <a:schemeClr val="tx1"/>
              </a:solidFill>
            </a:endParaRPr>
          </a:p>
        </p:txBody>
      </p:sp>
      <p:sp>
        <p:nvSpPr>
          <p:cNvPr id="4" name="3 Rectángulo redondeado"/>
          <p:cNvSpPr/>
          <p:nvPr/>
        </p:nvSpPr>
        <p:spPr>
          <a:xfrm>
            <a:off x="3455818" y="2313785"/>
            <a:ext cx="6857999" cy="926123"/>
          </a:xfrm>
          <a:prstGeom prst="roundRect">
            <a:avLst/>
          </a:prstGeom>
          <a:solidFill>
            <a:schemeClr val="accent2">
              <a:lumMod val="20000"/>
              <a:lumOff val="80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La </a:t>
            </a:r>
            <a:r>
              <a:rPr lang="es-EC" dirty="0">
                <a:solidFill>
                  <a:schemeClr val="tx1"/>
                </a:solidFill>
              </a:rPr>
              <a:t>limitada diversificación de la oferta turística, </a:t>
            </a:r>
            <a:r>
              <a:rPr lang="es-EC" dirty="0" smtClean="0">
                <a:solidFill>
                  <a:schemeClr val="tx1"/>
                </a:solidFill>
              </a:rPr>
              <a:t>ausencia </a:t>
            </a:r>
            <a:r>
              <a:rPr lang="es-EC" dirty="0">
                <a:solidFill>
                  <a:schemeClr val="tx1"/>
                </a:solidFill>
              </a:rPr>
              <a:t>de encadenamientos productivos, mala infraestructura, carencia de insumos, lentitud en los servicios, personal no </a:t>
            </a:r>
            <a:r>
              <a:rPr lang="es-EC" dirty="0" smtClean="0">
                <a:solidFill>
                  <a:schemeClr val="tx1"/>
                </a:solidFill>
              </a:rPr>
              <a:t>capacitado.</a:t>
            </a:r>
            <a:endParaRPr lang="es-ES" dirty="0">
              <a:solidFill>
                <a:schemeClr val="tx1"/>
              </a:solidFill>
            </a:endParaRPr>
          </a:p>
        </p:txBody>
      </p:sp>
      <p:pic>
        <p:nvPicPr>
          <p:cNvPr id="5" name="Picture 2" descr="Resultado de imagen de constitucion del ecuador 2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928" y="2575358"/>
            <a:ext cx="2994890" cy="2381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8 Rectángulo redondeado"/>
          <p:cNvSpPr/>
          <p:nvPr/>
        </p:nvSpPr>
        <p:spPr>
          <a:xfrm>
            <a:off x="5753363" y="4695187"/>
            <a:ext cx="6119981" cy="733350"/>
          </a:xfrm>
          <a:prstGeom prst="roundRect">
            <a:avLst/>
          </a:prstGeom>
          <a:solidFill>
            <a:schemeClr val="accent1">
              <a:lumMod val="20000"/>
              <a:lumOff val="80000"/>
            </a:schemeClr>
          </a:solidFill>
          <a:ln w="76200">
            <a:solidFill>
              <a:schemeClr val="accent3"/>
            </a:solidFill>
          </a:ln>
          <a:effectLst>
            <a:innerShdw blurRad="114300">
              <a:srgbClr val="FFFF6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En </a:t>
            </a:r>
            <a:r>
              <a:rPr lang="es-EC" dirty="0">
                <a:solidFill>
                  <a:schemeClr val="tx1"/>
                </a:solidFill>
              </a:rPr>
              <a:t>el país existen encadenamientos productivos incompletos y poco funcionales</a:t>
            </a:r>
          </a:p>
        </p:txBody>
      </p:sp>
      <p:sp>
        <p:nvSpPr>
          <p:cNvPr id="7" name="6 Rectángulo redondeado"/>
          <p:cNvSpPr/>
          <p:nvPr/>
        </p:nvSpPr>
        <p:spPr>
          <a:xfrm>
            <a:off x="4429722" y="3426385"/>
            <a:ext cx="6931005" cy="1022617"/>
          </a:xfrm>
          <a:prstGeom prst="roundRect">
            <a:avLst/>
          </a:prstGeom>
          <a:solidFill>
            <a:schemeClr val="accent2">
              <a:lumMod val="20000"/>
              <a:lumOff val="80000"/>
            </a:schemeClr>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El Ecuador </a:t>
            </a:r>
            <a:r>
              <a:rPr lang="es-EC" dirty="0">
                <a:solidFill>
                  <a:schemeClr val="tx1"/>
                </a:solidFill>
              </a:rPr>
              <a:t>al igual que otros países Latinoamericanos han apostado por los encadenamientos productivos como alternativa para mejorar la productividad y competitividad de las industrias.</a:t>
            </a:r>
          </a:p>
        </p:txBody>
      </p:sp>
      <p:sp>
        <p:nvSpPr>
          <p:cNvPr id="8" name="9 Rectángulo redondeado"/>
          <p:cNvSpPr/>
          <p:nvPr/>
        </p:nvSpPr>
        <p:spPr>
          <a:xfrm>
            <a:off x="483562" y="4536989"/>
            <a:ext cx="3220117" cy="1049745"/>
          </a:xfrm>
          <a:prstGeom prst="roundRect">
            <a:avLst/>
          </a:prstGeom>
          <a:solidFill>
            <a:schemeClr val="accent2">
              <a:lumMod val="20000"/>
              <a:lumOff val="80000"/>
            </a:schemeClr>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600" dirty="0">
                <a:solidFill>
                  <a:schemeClr val="tx1"/>
                </a:solidFill>
              </a:rPr>
              <a:t>El estado </a:t>
            </a:r>
            <a:r>
              <a:rPr lang="es-EC" sz="1600" dirty="0" smtClean="0">
                <a:solidFill>
                  <a:schemeClr val="tx1"/>
                </a:solidFill>
              </a:rPr>
              <a:t>no </a:t>
            </a:r>
            <a:r>
              <a:rPr lang="es-EC" sz="1600" dirty="0">
                <a:solidFill>
                  <a:schemeClr val="tx1"/>
                </a:solidFill>
              </a:rPr>
              <a:t>ha realizado alguna normativa donde se promueva y se </a:t>
            </a:r>
            <a:r>
              <a:rPr lang="es-EC" sz="1600" dirty="0" smtClean="0">
                <a:solidFill>
                  <a:schemeClr val="tx1"/>
                </a:solidFill>
              </a:rPr>
              <a:t>incentiven los encadenamientos </a:t>
            </a:r>
            <a:endParaRPr lang="es-ES" sz="1600" dirty="0">
              <a:solidFill>
                <a:schemeClr val="tx1"/>
              </a:solidFill>
            </a:endParaRPr>
          </a:p>
        </p:txBody>
      </p:sp>
    </p:spTree>
    <p:extLst>
      <p:ext uri="{BB962C8B-B14F-4D97-AF65-F5344CB8AC3E}">
        <p14:creationId xmlns:p14="http://schemas.microsoft.com/office/powerpoint/2010/main" val="2845711079"/>
      </p:ext>
    </p:extLst>
  </p:cSld>
  <p:clrMapOvr>
    <a:masterClrMapping/>
  </p:clrMapOvr>
  <p:transition spd="slow"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noGrp="1"/>
          </p:cNvSpPr>
          <p:nvPr>
            <p:ph type="title"/>
          </p:nvPr>
        </p:nvSpPr>
        <p:spPr>
          <a:xfrm>
            <a:off x="3433443" y="0"/>
            <a:ext cx="4824181" cy="722889"/>
          </a:xfrm>
        </p:spPr>
        <p:txBody>
          <a:bodyPr/>
          <a:lstStyle/>
          <a:p>
            <a:r>
              <a:rPr lang="es-ES" sz="32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ÁRBOL DE PROBLEMAS</a:t>
            </a:r>
            <a:endParaRPr lang="es-EC" dirty="0"/>
          </a:p>
        </p:txBody>
      </p:sp>
      <p:grpSp>
        <p:nvGrpSpPr>
          <p:cNvPr id="5" name="2 Grupo"/>
          <p:cNvGrpSpPr/>
          <p:nvPr/>
        </p:nvGrpSpPr>
        <p:grpSpPr>
          <a:xfrm>
            <a:off x="1310539" y="409878"/>
            <a:ext cx="9226062" cy="5360203"/>
            <a:chOff x="2612330" y="1668277"/>
            <a:chExt cx="5467518" cy="4079553"/>
          </a:xfrm>
        </p:grpSpPr>
        <p:grpSp>
          <p:nvGrpSpPr>
            <p:cNvPr id="6" name="3 Grupo"/>
            <p:cNvGrpSpPr/>
            <p:nvPr/>
          </p:nvGrpSpPr>
          <p:grpSpPr>
            <a:xfrm>
              <a:off x="2612330" y="1668277"/>
              <a:ext cx="5467518" cy="4079553"/>
              <a:chOff x="299925" y="162979"/>
              <a:chExt cx="6240034" cy="4247322"/>
            </a:xfrm>
          </p:grpSpPr>
          <p:sp>
            <p:nvSpPr>
              <p:cNvPr id="7" name="4 Rectángulo"/>
              <p:cNvSpPr/>
              <p:nvPr/>
            </p:nvSpPr>
            <p:spPr>
              <a:xfrm>
                <a:off x="299925" y="162979"/>
                <a:ext cx="6097984" cy="4247300"/>
              </a:xfrm>
              <a:prstGeom prst="rect">
                <a:avLst/>
              </a:prstGeom>
              <a:noFill/>
              <a:ln>
                <a:noFill/>
              </a:ln>
            </p:spPr>
            <p:txBody>
              <a:bodyPr wrap="square" lIns="91425" tIns="91425" rIns="91425" bIns="91425" anchor="ctr" anchorCtr="0"/>
              <a:lstStyle/>
              <a:p>
                <a:pPr>
                  <a:lnSpc>
                    <a:spcPct val="115000"/>
                  </a:lnSpc>
                  <a:spcAft>
                    <a:spcPts val="0"/>
                  </a:spcAft>
                </a:pPr>
                <a:r>
                  <a:rPr lang="es-EC" sz="1400">
                    <a:effectLst/>
                    <a:latin typeface="Times New Roman" pitchFamily="18" charset="0"/>
                    <a:ea typeface="Calibri"/>
                    <a:cs typeface="Times New Roman" pitchFamily="18" charset="0"/>
                  </a:rPr>
                  <a:t> </a:t>
                </a:r>
              </a:p>
            </p:txBody>
          </p:sp>
          <p:sp>
            <p:nvSpPr>
              <p:cNvPr id="8" name="5 Rectángulo"/>
              <p:cNvSpPr/>
              <p:nvPr/>
            </p:nvSpPr>
            <p:spPr>
              <a:xfrm>
                <a:off x="2529000" y="2867025"/>
                <a:ext cx="1838400" cy="600000"/>
              </a:xfrm>
              <a:prstGeom prst="rect">
                <a:avLst/>
              </a:prstGeom>
              <a:noFill/>
              <a:ln>
                <a:noFill/>
              </a:ln>
            </p:spPr>
            <p:txBody>
              <a:bodyPr wrap="square" lIns="91425" tIns="91425" rIns="91425" bIns="91425" anchor="t" anchorCtr="0"/>
              <a:lstStyle/>
              <a:p>
                <a:pPr>
                  <a:lnSpc>
                    <a:spcPct val="115000"/>
                  </a:lnSpc>
                  <a:spcAft>
                    <a:spcPts val="0"/>
                  </a:spcAft>
                </a:pPr>
                <a:r>
                  <a:rPr lang="es-EC" sz="1400">
                    <a:effectLst/>
                    <a:latin typeface="Times New Roman" pitchFamily="18" charset="0"/>
                    <a:ea typeface="Calibri"/>
                    <a:cs typeface="Times New Roman" pitchFamily="18" charset="0"/>
                  </a:rPr>
                  <a:t> </a:t>
                </a:r>
              </a:p>
            </p:txBody>
          </p:sp>
          <p:sp>
            <p:nvSpPr>
              <p:cNvPr id="9" name="6 Rectángulo"/>
              <p:cNvSpPr/>
              <p:nvPr/>
            </p:nvSpPr>
            <p:spPr>
              <a:xfrm>
                <a:off x="2481375" y="2457450"/>
                <a:ext cx="1733400" cy="609600"/>
              </a:xfrm>
              <a:prstGeom prst="rect">
                <a:avLst/>
              </a:prstGeom>
              <a:noFill/>
              <a:ln>
                <a:noFill/>
              </a:ln>
            </p:spPr>
            <p:txBody>
              <a:bodyPr wrap="square" lIns="91425" tIns="91425" rIns="91425" bIns="91425" anchor="t" anchorCtr="0"/>
              <a:lstStyle/>
              <a:p>
                <a:pPr>
                  <a:lnSpc>
                    <a:spcPct val="115000"/>
                  </a:lnSpc>
                  <a:spcAft>
                    <a:spcPts val="0"/>
                  </a:spcAft>
                </a:pPr>
                <a:r>
                  <a:rPr lang="es-EC" sz="1400">
                    <a:effectLst/>
                    <a:latin typeface="Times New Roman" pitchFamily="18" charset="0"/>
                    <a:ea typeface="Calibri"/>
                    <a:cs typeface="Times New Roman" pitchFamily="18" charset="0"/>
                  </a:rPr>
                  <a:t> </a:t>
                </a:r>
              </a:p>
            </p:txBody>
          </p:sp>
          <p:sp>
            <p:nvSpPr>
              <p:cNvPr id="10" name="7 Rectángulo"/>
              <p:cNvSpPr/>
              <p:nvPr/>
            </p:nvSpPr>
            <p:spPr>
              <a:xfrm>
                <a:off x="2528999" y="2245513"/>
                <a:ext cx="1838400" cy="838200"/>
              </a:xfrm>
              <a:prstGeom prst="rect">
                <a:avLst/>
              </a:prstGeom>
              <a:noFill/>
              <a:ln w="9525" cap="flat" cmpd="sng">
                <a:solidFill>
                  <a:srgbClr val="000000"/>
                </a:solidFill>
                <a:prstDash val="solid"/>
                <a:round/>
                <a:headEnd type="none" w="med" len="med"/>
                <a:tailEnd type="none" w="med" len="med"/>
              </a:ln>
            </p:spPr>
            <p:txBody>
              <a:bodyPr wrap="square" lIns="91425" tIns="91425" rIns="91425" bIns="91425" anchor="t" anchorCtr="0"/>
              <a:lstStyle/>
              <a:p>
                <a:pPr algn="just">
                  <a:lnSpc>
                    <a:spcPct val="114000"/>
                  </a:lnSpc>
                  <a:spcAft>
                    <a:spcPts val="800"/>
                  </a:spcAft>
                </a:pPr>
                <a:r>
                  <a:rPr lang="es-EC" sz="1400" dirty="0">
                    <a:effectLst/>
                    <a:latin typeface="Times New Roman" pitchFamily="18" charset="0"/>
                    <a:ea typeface="Times New Roman"/>
                    <a:cs typeface="Times New Roman" pitchFamily="18" charset="0"/>
                  </a:rPr>
                  <a:t>Reducida asociatividad entre productores, pymes y agencias turísticas en las ciudades de Baños y el Puyo</a:t>
                </a:r>
                <a:endParaRPr lang="es-EC" sz="1400" dirty="0">
                  <a:effectLst/>
                  <a:latin typeface="Times New Roman" pitchFamily="18" charset="0"/>
                  <a:ea typeface="Calibri"/>
                  <a:cs typeface="Times New Roman" pitchFamily="18" charset="0"/>
                </a:endParaRPr>
              </a:p>
              <a:p>
                <a:pPr>
                  <a:lnSpc>
                    <a:spcPct val="115000"/>
                  </a:lnSpc>
                  <a:spcAft>
                    <a:spcPts val="0"/>
                  </a:spcAft>
                </a:pPr>
                <a:r>
                  <a:rPr lang="es-EC" sz="1400" dirty="0">
                    <a:effectLst/>
                    <a:latin typeface="Times New Roman" pitchFamily="18" charset="0"/>
                    <a:ea typeface="Calibri"/>
                    <a:cs typeface="Times New Roman" pitchFamily="18" charset="0"/>
                  </a:rPr>
                  <a:t> </a:t>
                </a:r>
              </a:p>
            </p:txBody>
          </p:sp>
          <p:sp>
            <p:nvSpPr>
              <p:cNvPr id="12" name="9 Rectángulo"/>
              <p:cNvSpPr/>
              <p:nvPr/>
            </p:nvSpPr>
            <p:spPr>
              <a:xfrm>
                <a:off x="5105625" y="941975"/>
                <a:ext cx="1352437" cy="762000"/>
              </a:xfrm>
              <a:prstGeom prst="rect">
                <a:avLst/>
              </a:prstGeom>
              <a:noFill/>
              <a:ln w="9525" cap="flat" cmpd="sng">
                <a:solidFill>
                  <a:srgbClr val="000000"/>
                </a:solidFill>
                <a:prstDash val="solid"/>
                <a:round/>
                <a:headEnd type="none" w="med" len="med"/>
                <a:tailEnd type="none" w="med" len="med"/>
              </a:ln>
            </p:spPr>
            <p:txBody>
              <a:bodyPr wrap="square" lIns="91425" tIns="91425" rIns="91425" bIns="91425" anchor="t" anchorCtr="0"/>
              <a:lstStyle/>
              <a:p>
                <a:pPr>
                  <a:lnSpc>
                    <a:spcPct val="115000"/>
                  </a:lnSpc>
                  <a:spcAft>
                    <a:spcPts val="0"/>
                  </a:spcAft>
                </a:pPr>
                <a:r>
                  <a:rPr lang="es-EC" sz="1400" dirty="0">
                    <a:effectLst/>
                    <a:latin typeface="Times New Roman" pitchFamily="18" charset="0"/>
                    <a:ea typeface="Times New Roman"/>
                    <a:cs typeface="Times New Roman" pitchFamily="18" charset="0"/>
                  </a:rPr>
                  <a:t>Disminución de turistas en las ciudades de Baños y Puyo.</a:t>
                </a:r>
                <a:endParaRPr lang="es-EC" sz="1400" dirty="0">
                  <a:effectLst/>
                  <a:latin typeface="Times New Roman" pitchFamily="18" charset="0"/>
                  <a:ea typeface="Calibri"/>
                  <a:cs typeface="Times New Roman" pitchFamily="18" charset="0"/>
                </a:endParaRPr>
              </a:p>
            </p:txBody>
          </p:sp>
          <p:sp>
            <p:nvSpPr>
              <p:cNvPr id="13" name="10 Rectángulo"/>
              <p:cNvSpPr/>
              <p:nvPr/>
            </p:nvSpPr>
            <p:spPr>
              <a:xfrm>
                <a:off x="3565013" y="3616050"/>
                <a:ext cx="1431245" cy="781200"/>
              </a:xfrm>
              <a:prstGeom prst="rect">
                <a:avLst/>
              </a:prstGeom>
              <a:noFill/>
              <a:ln w="9525" cap="flat" cmpd="sng">
                <a:solidFill>
                  <a:srgbClr val="000000"/>
                </a:solidFill>
                <a:prstDash val="solid"/>
                <a:round/>
                <a:headEnd type="none" w="med" len="med"/>
                <a:tailEnd type="none" w="med" len="med"/>
              </a:ln>
            </p:spPr>
            <p:txBody>
              <a:bodyPr wrap="square" lIns="91425" tIns="91425" rIns="91425" bIns="91425" anchor="t" anchorCtr="0"/>
              <a:lstStyle/>
              <a:p>
                <a:pPr>
                  <a:lnSpc>
                    <a:spcPct val="115000"/>
                  </a:lnSpc>
                  <a:spcAft>
                    <a:spcPts val="0"/>
                  </a:spcAft>
                </a:pPr>
                <a:r>
                  <a:rPr lang="es-EC" sz="1400" dirty="0">
                    <a:effectLst/>
                    <a:latin typeface="Times New Roman" pitchFamily="18" charset="0"/>
                    <a:ea typeface="Times New Roman"/>
                    <a:cs typeface="Times New Roman" pitchFamily="18" charset="0"/>
                  </a:rPr>
                  <a:t>Limitada diversificación en </a:t>
                </a:r>
                <a:r>
                  <a:rPr lang="es-EC" sz="1400" dirty="0" smtClean="0">
                    <a:effectLst/>
                    <a:latin typeface="Times New Roman" pitchFamily="18" charset="0"/>
                    <a:ea typeface="Times New Roman"/>
                    <a:cs typeface="Times New Roman" pitchFamily="18" charset="0"/>
                  </a:rPr>
                  <a:t>la oferta turística.</a:t>
                </a:r>
                <a:endParaRPr lang="es-EC" sz="1400" dirty="0">
                  <a:effectLst/>
                  <a:latin typeface="Times New Roman" pitchFamily="18" charset="0"/>
                  <a:ea typeface="Calibri"/>
                  <a:cs typeface="Times New Roman" pitchFamily="18" charset="0"/>
                </a:endParaRPr>
              </a:p>
            </p:txBody>
          </p:sp>
          <p:sp>
            <p:nvSpPr>
              <p:cNvPr id="14" name="11 Rectángulo"/>
              <p:cNvSpPr/>
              <p:nvPr/>
            </p:nvSpPr>
            <p:spPr>
              <a:xfrm>
                <a:off x="1867575" y="3631850"/>
                <a:ext cx="1447500" cy="778451"/>
              </a:xfrm>
              <a:prstGeom prst="rect">
                <a:avLst/>
              </a:prstGeom>
              <a:noFill/>
              <a:ln w="9525" cap="flat" cmpd="sng">
                <a:solidFill>
                  <a:srgbClr val="000000"/>
                </a:solidFill>
                <a:prstDash val="solid"/>
                <a:round/>
                <a:headEnd type="none" w="med" len="med"/>
                <a:tailEnd type="none" w="med" len="med"/>
              </a:ln>
            </p:spPr>
            <p:txBody>
              <a:bodyPr wrap="square" lIns="91425" tIns="91425" rIns="91425" bIns="91425" anchor="t" anchorCtr="0"/>
              <a:lstStyle/>
              <a:p>
                <a:pPr>
                  <a:lnSpc>
                    <a:spcPct val="115000"/>
                  </a:lnSpc>
                  <a:spcAft>
                    <a:spcPts val="0"/>
                  </a:spcAft>
                </a:pPr>
                <a:r>
                  <a:rPr lang="es-EC" sz="1400" dirty="0" smtClean="0">
                    <a:effectLst/>
                    <a:latin typeface="Times New Roman" pitchFamily="18" charset="0"/>
                    <a:ea typeface="Times New Roman"/>
                    <a:cs typeface="Times New Roman" pitchFamily="18" charset="0"/>
                  </a:rPr>
                  <a:t>Desconocimiento  y  escaza  capacitación.</a:t>
                </a:r>
                <a:endParaRPr lang="es-EC" sz="1400" dirty="0">
                  <a:effectLst/>
                  <a:latin typeface="Times New Roman" pitchFamily="18" charset="0"/>
                  <a:ea typeface="Calibri"/>
                  <a:cs typeface="Times New Roman" pitchFamily="18" charset="0"/>
                </a:endParaRPr>
              </a:p>
            </p:txBody>
          </p:sp>
          <p:sp>
            <p:nvSpPr>
              <p:cNvPr id="15" name="12 Rectángulo"/>
              <p:cNvSpPr/>
              <p:nvPr/>
            </p:nvSpPr>
            <p:spPr>
              <a:xfrm>
                <a:off x="299925" y="3629101"/>
                <a:ext cx="1447500" cy="781200"/>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wrap="square" lIns="91425" tIns="91425" rIns="91425" bIns="91425" anchor="t" anchorCtr="0"/>
              <a:lstStyle/>
              <a:p>
                <a:pPr>
                  <a:lnSpc>
                    <a:spcPct val="114000"/>
                  </a:lnSpc>
                  <a:spcAft>
                    <a:spcPts val="800"/>
                  </a:spcAft>
                </a:pPr>
                <a:r>
                  <a:rPr lang="es-EC" sz="1400" b="1" dirty="0">
                    <a:latin typeface="Times New Roman" pitchFamily="18" charset="0"/>
                    <a:cs typeface="Times New Roman" pitchFamily="18" charset="0"/>
                  </a:rPr>
                  <a:t>Ausencia de encadenamientos </a:t>
                </a:r>
                <a:r>
                  <a:rPr lang="es-EC" sz="1400" b="1" dirty="0" smtClean="0">
                    <a:latin typeface="Times New Roman" pitchFamily="18" charset="0"/>
                    <a:cs typeface="Times New Roman" pitchFamily="18" charset="0"/>
                  </a:rPr>
                  <a:t>productivos.</a:t>
                </a:r>
                <a:endParaRPr lang="es-EC" sz="1400" b="1" dirty="0">
                  <a:latin typeface="Times New Roman" pitchFamily="18" charset="0"/>
                  <a:cs typeface="Times New Roman" pitchFamily="18" charset="0"/>
                </a:endParaRPr>
              </a:p>
            </p:txBody>
          </p:sp>
          <p:sp>
            <p:nvSpPr>
              <p:cNvPr id="16" name="13 Rectángulo"/>
              <p:cNvSpPr/>
              <p:nvPr/>
            </p:nvSpPr>
            <p:spPr>
              <a:xfrm>
                <a:off x="5105625" y="3629100"/>
                <a:ext cx="1434334" cy="781200"/>
              </a:xfrm>
              <a:prstGeom prst="rect">
                <a:avLst/>
              </a:prstGeom>
              <a:noFill/>
              <a:ln w="9525" cap="flat" cmpd="sng">
                <a:solidFill>
                  <a:srgbClr val="000000"/>
                </a:solidFill>
                <a:prstDash val="solid"/>
                <a:round/>
                <a:headEnd type="none" w="med" len="med"/>
                <a:tailEnd type="none" w="med" len="med"/>
              </a:ln>
            </p:spPr>
            <p:txBody>
              <a:bodyPr wrap="square" lIns="91425" tIns="91425" rIns="91425" bIns="91425" anchor="t" anchorCtr="0"/>
              <a:lstStyle/>
              <a:p>
                <a:pPr>
                  <a:lnSpc>
                    <a:spcPct val="115000"/>
                  </a:lnSpc>
                  <a:spcAft>
                    <a:spcPts val="0"/>
                  </a:spcAft>
                </a:pPr>
                <a:r>
                  <a:rPr lang="es-EC" sz="1400" dirty="0" smtClean="0">
                    <a:effectLst/>
                    <a:latin typeface="Times New Roman" pitchFamily="18" charset="0"/>
                    <a:ea typeface="Times New Roman"/>
                    <a:cs typeface="Times New Roman" pitchFamily="18" charset="0"/>
                  </a:rPr>
                  <a:t>Falta de gestión  administrativa.</a:t>
                </a:r>
                <a:endParaRPr lang="es-EC" sz="1400" dirty="0">
                  <a:effectLst/>
                  <a:latin typeface="Times New Roman" pitchFamily="18" charset="0"/>
                  <a:ea typeface="Calibri"/>
                  <a:cs typeface="Times New Roman" pitchFamily="18" charset="0"/>
                </a:endParaRPr>
              </a:p>
            </p:txBody>
          </p:sp>
          <p:sp>
            <p:nvSpPr>
              <p:cNvPr id="17" name="14 Rectángulo"/>
              <p:cNvSpPr/>
              <p:nvPr/>
            </p:nvSpPr>
            <p:spPr>
              <a:xfrm>
                <a:off x="399938" y="941975"/>
                <a:ext cx="1347487" cy="762000"/>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wrap="square" lIns="91425" tIns="91425" rIns="91425" bIns="91425" anchor="t" anchorCtr="0"/>
              <a:lstStyle/>
              <a:p>
                <a:pPr>
                  <a:lnSpc>
                    <a:spcPct val="115000"/>
                  </a:lnSpc>
                  <a:spcAft>
                    <a:spcPts val="0"/>
                  </a:spcAft>
                </a:pPr>
                <a:r>
                  <a:rPr lang="es-EC" sz="1400" b="1" dirty="0">
                    <a:latin typeface="Times New Roman" pitchFamily="18" charset="0"/>
                    <a:cs typeface="Times New Roman" pitchFamily="18" charset="0"/>
                  </a:rPr>
                  <a:t>Disminución de la competitividad del sector turístico</a:t>
                </a:r>
              </a:p>
            </p:txBody>
          </p:sp>
          <p:sp>
            <p:nvSpPr>
              <p:cNvPr id="18" name="15 Rectángulo"/>
              <p:cNvSpPr/>
              <p:nvPr/>
            </p:nvSpPr>
            <p:spPr>
              <a:xfrm>
                <a:off x="1867575" y="932375"/>
                <a:ext cx="1617594" cy="785562"/>
              </a:xfrm>
              <a:prstGeom prst="rect">
                <a:avLst/>
              </a:prstGeom>
              <a:noFill/>
              <a:ln w="9525" cap="flat" cmpd="sng">
                <a:solidFill>
                  <a:srgbClr val="000000"/>
                </a:solidFill>
                <a:prstDash val="solid"/>
                <a:round/>
                <a:headEnd type="none" w="med" len="med"/>
                <a:tailEnd type="none" w="med" len="med"/>
              </a:ln>
            </p:spPr>
            <p:txBody>
              <a:bodyPr wrap="square" lIns="91425" tIns="91425" rIns="91425" bIns="91425" anchor="t" anchorCtr="0"/>
              <a:lstStyle/>
              <a:p>
                <a:pPr>
                  <a:lnSpc>
                    <a:spcPct val="115000"/>
                  </a:lnSpc>
                  <a:spcAft>
                    <a:spcPts val="0"/>
                  </a:spcAft>
                </a:pPr>
                <a:r>
                  <a:rPr lang="es-EC" sz="1400" dirty="0">
                    <a:effectLst/>
                    <a:latin typeface="Times New Roman" pitchFamily="18" charset="0"/>
                    <a:ea typeface="Times New Roman"/>
                    <a:cs typeface="Times New Roman" pitchFamily="18" charset="0"/>
                  </a:rPr>
                  <a:t>Reducción de ingresos económicos de los habitantes de Baños y el Puyo.</a:t>
                </a:r>
                <a:endParaRPr lang="es-EC" sz="1400" dirty="0">
                  <a:effectLst/>
                  <a:latin typeface="Times New Roman" pitchFamily="18" charset="0"/>
                  <a:ea typeface="Calibri"/>
                  <a:cs typeface="Times New Roman" pitchFamily="18" charset="0"/>
                </a:endParaRPr>
              </a:p>
            </p:txBody>
          </p:sp>
          <p:sp>
            <p:nvSpPr>
              <p:cNvPr id="19" name="16 Rectángulo"/>
              <p:cNvSpPr/>
              <p:nvPr/>
            </p:nvSpPr>
            <p:spPr>
              <a:xfrm>
                <a:off x="3705188" y="941975"/>
                <a:ext cx="1209900" cy="762000"/>
              </a:xfrm>
              <a:prstGeom prst="rect">
                <a:avLst/>
              </a:prstGeom>
              <a:noFill/>
              <a:ln w="9525" cap="flat" cmpd="sng">
                <a:solidFill>
                  <a:srgbClr val="000000"/>
                </a:solidFill>
                <a:prstDash val="solid"/>
                <a:round/>
                <a:headEnd type="none" w="med" len="med"/>
                <a:tailEnd type="none" w="med" len="med"/>
              </a:ln>
            </p:spPr>
            <p:txBody>
              <a:bodyPr wrap="square" lIns="91425" tIns="91425" rIns="91425" bIns="91425" anchor="t" anchorCtr="0"/>
              <a:lstStyle/>
              <a:p>
                <a:pPr>
                  <a:lnSpc>
                    <a:spcPct val="115000"/>
                  </a:lnSpc>
                  <a:spcAft>
                    <a:spcPts val="0"/>
                  </a:spcAft>
                </a:pPr>
                <a:r>
                  <a:rPr lang="es-EC" sz="1400">
                    <a:effectLst/>
                    <a:latin typeface="Times New Roman" pitchFamily="18" charset="0"/>
                    <a:ea typeface="Times New Roman"/>
                    <a:cs typeface="Times New Roman" pitchFamily="18" charset="0"/>
                  </a:rPr>
                  <a:t>Minoración de fuentes de empleo.</a:t>
                </a:r>
                <a:endParaRPr lang="es-EC" sz="1400">
                  <a:effectLst/>
                  <a:latin typeface="Times New Roman" pitchFamily="18" charset="0"/>
                  <a:ea typeface="Calibri"/>
                  <a:cs typeface="Times New Roman" pitchFamily="18" charset="0"/>
                </a:endParaRPr>
              </a:p>
            </p:txBody>
          </p:sp>
          <p:cxnSp>
            <p:nvCxnSpPr>
              <p:cNvPr id="20" name="17 Conector recto de flecha"/>
              <p:cNvCxnSpPr/>
              <p:nvPr/>
            </p:nvCxnSpPr>
            <p:spPr>
              <a:xfrm>
                <a:off x="943050" y="3324538"/>
                <a:ext cx="4848225" cy="0"/>
              </a:xfrm>
              <a:prstGeom prst="straightConnector1">
                <a:avLst/>
              </a:prstGeom>
              <a:noFill/>
              <a:ln w="9525" cap="flat" cmpd="sng">
                <a:solidFill>
                  <a:srgbClr val="000000"/>
                </a:solidFill>
                <a:prstDash val="solid"/>
                <a:round/>
                <a:headEnd type="none" w="med" len="med"/>
                <a:tailEnd type="none" w="med" len="med"/>
              </a:ln>
            </p:spPr>
          </p:cxnSp>
          <p:cxnSp>
            <p:nvCxnSpPr>
              <p:cNvPr id="21" name="18 Conector recto de flecha"/>
              <p:cNvCxnSpPr/>
              <p:nvPr/>
            </p:nvCxnSpPr>
            <p:spPr>
              <a:xfrm rot="10800000">
                <a:off x="943050" y="3324550"/>
                <a:ext cx="9600" cy="285900"/>
              </a:xfrm>
              <a:prstGeom prst="straightConnector1">
                <a:avLst/>
              </a:prstGeom>
              <a:noFill/>
              <a:ln w="9525" cap="flat" cmpd="sng">
                <a:solidFill>
                  <a:srgbClr val="000000"/>
                </a:solidFill>
                <a:prstDash val="solid"/>
                <a:round/>
                <a:headEnd type="none" w="med" len="med"/>
                <a:tailEnd type="triangle" w="lg" len="lg"/>
              </a:ln>
            </p:spPr>
          </p:cxnSp>
          <p:cxnSp>
            <p:nvCxnSpPr>
              <p:cNvPr id="22" name="19 Conector recto de flecha"/>
              <p:cNvCxnSpPr/>
              <p:nvPr/>
            </p:nvCxnSpPr>
            <p:spPr>
              <a:xfrm rot="10800000">
                <a:off x="5791275" y="3343200"/>
                <a:ext cx="9600" cy="285900"/>
              </a:xfrm>
              <a:prstGeom prst="straightConnector1">
                <a:avLst/>
              </a:prstGeom>
              <a:noFill/>
              <a:ln w="9525" cap="flat" cmpd="sng">
                <a:solidFill>
                  <a:srgbClr val="000000"/>
                </a:solidFill>
                <a:prstDash val="solid"/>
                <a:round/>
                <a:headEnd type="none" w="med" len="med"/>
                <a:tailEnd type="triangle" w="lg" len="lg"/>
              </a:ln>
            </p:spPr>
          </p:cxnSp>
          <p:cxnSp>
            <p:nvCxnSpPr>
              <p:cNvPr id="23" name="20 Conector recto de flecha"/>
              <p:cNvCxnSpPr/>
              <p:nvPr/>
            </p:nvCxnSpPr>
            <p:spPr>
              <a:xfrm rot="10800000">
                <a:off x="4248300" y="3324550"/>
                <a:ext cx="9600" cy="285900"/>
              </a:xfrm>
              <a:prstGeom prst="straightConnector1">
                <a:avLst/>
              </a:prstGeom>
              <a:noFill/>
              <a:ln w="9525" cap="flat" cmpd="sng">
                <a:solidFill>
                  <a:srgbClr val="000000"/>
                </a:solidFill>
                <a:prstDash val="solid"/>
                <a:round/>
                <a:headEnd type="none" w="med" len="med"/>
                <a:tailEnd type="triangle" w="lg" len="lg"/>
              </a:ln>
            </p:spPr>
          </p:cxnSp>
          <p:cxnSp>
            <p:nvCxnSpPr>
              <p:cNvPr id="24" name="21 Conector recto de flecha"/>
              <p:cNvCxnSpPr/>
              <p:nvPr/>
            </p:nvCxnSpPr>
            <p:spPr>
              <a:xfrm rot="10800000" flipH="1">
                <a:off x="2519475" y="3362400"/>
                <a:ext cx="4800" cy="266700"/>
              </a:xfrm>
              <a:prstGeom prst="straightConnector1">
                <a:avLst/>
              </a:prstGeom>
              <a:noFill/>
              <a:ln w="9525" cap="flat" cmpd="sng">
                <a:solidFill>
                  <a:srgbClr val="000000"/>
                </a:solidFill>
                <a:prstDash val="solid"/>
                <a:round/>
                <a:headEnd type="none" w="med" len="med"/>
                <a:tailEnd type="triangle" w="lg" len="lg"/>
              </a:ln>
            </p:spPr>
          </p:cxnSp>
          <p:cxnSp>
            <p:nvCxnSpPr>
              <p:cNvPr id="25" name="22 Conector recto de flecha"/>
              <p:cNvCxnSpPr/>
              <p:nvPr/>
            </p:nvCxnSpPr>
            <p:spPr>
              <a:xfrm flipH="1" flipV="1">
                <a:off x="3332921" y="3093174"/>
                <a:ext cx="4801" cy="231364"/>
              </a:xfrm>
              <a:prstGeom prst="straightConnector1">
                <a:avLst/>
              </a:prstGeom>
              <a:noFill/>
              <a:ln w="9525" cap="flat" cmpd="sng">
                <a:solidFill>
                  <a:srgbClr val="000000"/>
                </a:solidFill>
                <a:prstDash val="solid"/>
                <a:round/>
                <a:headEnd type="none" w="med" len="med"/>
                <a:tailEnd type="triangle" w="lg" len="lg"/>
              </a:ln>
            </p:spPr>
          </p:cxnSp>
          <p:cxnSp>
            <p:nvCxnSpPr>
              <p:cNvPr id="26" name="23 Conector recto de flecha"/>
              <p:cNvCxnSpPr/>
              <p:nvPr/>
            </p:nvCxnSpPr>
            <p:spPr>
              <a:xfrm>
                <a:off x="1019176" y="2019301"/>
                <a:ext cx="4886700" cy="0"/>
              </a:xfrm>
              <a:prstGeom prst="straightConnector1">
                <a:avLst/>
              </a:prstGeom>
              <a:noFill/>
              <a:ln w="9525" cap="flat" cmpd="sng">
                <a:solidFill>
                  <a:srgbClr val="000000"/>
                </a:solidFill>
                <a:prstDash val="solid"/>
                <a:round/>
                <a:headEnd type="none" w="med" len="med"/>
                <a:tailEnd type="none" w="med" len="med"/>
              </a:ln>
            </p:spPr>
          </p:cxnSp>
          <p:cxnSp>
            <p:nvCxnSpPr>
              <p:cNvPr id="27" name="24 Conector recto de flecha"/>
              <p:cNvCxnSpPr/>
              <p:nvPr/>
            </p:nvCxnSpPr>
            <p:spPr>
              <a:xfrm flipV="1">
                <a:off x="3292511" y="2019302"/>
                <a:ext cx="1" cy="226210"/>
              </a:xfrm>
              <a:prstGeom prst="straightConnector1">
                <a:avLst/>
              </a:prstGeom>
              <a:noFill/>
              <a:ln w="9525" cap="flat" cmpd="sng">
                <a:solidFill>
                  <a:srgbClr val="000000"/>
                </a:solidFill>
                <a:prstDash val="solid"/>
                <a:round/>
                <a:headEnd type="none" w="med" len="med"/>
                <a:tailEnd type="triangle" w="lg" len="lg"/>
              </a:ln>
            </p:spPr>
          </p:cxnSp>
          <p:cxnSp>
            <p:nvCxnSpPr>
              <p:cNvPr id="28" name="25 Conector recto de flecha"/>
              <p:cNvCxnSpPr/>
              <p:nvPr/>
            </p:nvCxnSpPr>
            <p:spPr>
              <a:xfrm flipV="1">
                <a:off x="1046291" y="1704964"/>
                <a:ext cx="2" cy="314338"/>
              </a:xfrm>
              <a:prstGeom prst="straightConnector1">
                <a:avLst/>
              </a:prstGeom>
              <a:noFill/>
              <a:ln w="9525" cap="flat" cmpd="sng">
                <a:solidFill>
                  <a:srgbClr val="000000"/>
                </a:solidFill>
                <a:prstDash val="solid"/>
                <a:round/>
                <a:headEnd type="none" w="med" len="med"/>
                <a:tailEnd type="triangle" w="lg" len="lg"/>
              </a:ln>
            </p:spPr>
          </p:cxnSp>
          <p:cxnSp>
            <p:nvCxnSpPr>
              <p:cNvPr id="29" name="26 Conector recto de flecha"/>
              <p:cNvCxnSpPr/>
              <p:nvPr/>
            </p:nvCxnSpPr>
            <p:spPr>
              <a:xfrm flipV="1">
                <a:off x="2714925" y="1726628"/>
                <a:ext cx="0" cy="281101"/>
              </a:xfrm>
              <a:prstGeom prst="straightConnector1">
                <a:avLst/>
              </a:prstGeom>
              <a:noFill/>
              <a:ln w="9525" cap="flat" cmpd="sng">
                <a:solidFill>
                  <a:srgbClr val="000000"/>
                </a:solidFill>
                <a:prstDash val="solid"/>
                <a:round/>
                <a:headEnd type="none" w="med" len="med"/>
                <a:tailEnd type="triangle" w="lg" len="lg"/>
              </a:ln>
            </p:spPr>
          </p:cxnSp>
          <p:cxnSp>
            <p:nvCxnSpPr>
              <p:cNvPr id="30" name="27 Conector recto de flecha"/>
              <p:cNvCxnSpPr/>
              <p:nvPr/>
            </p:nvCxnSpPr>
            <p:spPr>
              <a:xfrm flipV="1">
                <a:off x="4248300" y="1713140"/>
                <a:ext cx="2" cy="306162"/>
              </a:xfrm>
              <a:prstGeom prst="straightConnector1">
                <a:avLst/>
              </a:prstGeom>
              <a:noFill/>
              <a:ln w="9525" cap="flat" cmpd="sng">
                <a:solidFill>
                  <a:srgbClr val="000000"/>
                </a:solidFill>
                <a:prstDash val="solid"/>
                <a:round/>
                <a:headEnd type="none" w="med" len="med"/>
                <a:tailEnd type="triangle" w="lg" len="lg"/>
              </a:ln>
            </p:spPr>
          </p:cxnSp>
          <p:cxnSp>
            <p:nvCxnSpPr>
              <p:cNvPr id="31" name="28 Conector recto de flecha"/>
              <p:cNvCxnSpPr/>
              <p:nvPr/>
            </p:nvCxnSpPr>
            <p:spPr>
              <a:xfrm rot="10800000">
                <a:off x="5891400" y="1717938"/>
                <a:ext cx="9600" cy="285900"/>
              </a:xfrm>
              <a:prstGeom prst="straightConnector1">
                <a:avLst/>
              </a:prstGeom>
              <a:noFill/>
              <a:ln w="9525" cap="flat" cmpd="sng">
                <a:solidFill>
                  <a:srgbClr val="000000"/>
                </a:solidFill>
                <a:prstDash val="solid"/>
                <a:round/>
                <a:headEnd type="none" w="med" len="med"/>
                <a:tailEnd type="triangle" w="lg" len="lg"/>
              </a:ln>
            </p:spPr>
          </p:cxnSp>
        </p:grpSp>
      </p:grpSp>
      <p:pic>
        <p:nvPicPr>
          <p:cNvPr id="10242" name="Picture 2" descr="Resultado de imagen para turismo negativ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112" y="3256277"/>
            <a:ext cx="1322853" cy="113231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Resultado de imagen para decrement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773"/>
          <a:stretch/>
        </p:blipFill>
        <p:spPr bwMode="auto">
          <a:xfrm>
            <a:off x="9157854" y="2987305"/>
            <a:ext cx="2010078" cy="1213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315534"/>
      </p:ext>
    </p:extLst>
  </p:cSld>
  <p:clrMapOvr>
    <a:masterClrMapping/>
  </p:clrMapOvr>
  <p:transition spd="slow"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2590800" y="0"/>
            <a:ext cx="6386945" cy="722889"/>
          </a:xfrm>
        </p:spPr>
        <p:txBody>
          <a:bodyPr/>
          <a:lstStyle/>
          <a:p>
            <a:r>
              <a:rPr lang="es-ES" sz="32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JUSTIFICACIÓN</a:t>
            </a:r>
            <a:endParaRPr lang="es-EC" dirty="0"/>
          </a:p>
        </p:txBody>
      </p:sp>
      <p:graphicFrame>
        <p:nvGraphicFramePr>
          <p:cNvPr id="3" name="2 Diagrama"/>
          <p:cNvGraphicFramePr/>
          <p:nvPr>
            <p:extLst>
              <p:ext uri="{D42A27DB-BD31-4B8C-83A1-F6EECF244321}">
                <p14:modId xmlns:p14="http://schemas.microsoft.com/office/powerpoint/2010/main" val="1802891832"/>
              </p:ext>
            </p:extLst>
          </p:nvPr>
        </p:nvGraphicFramePr>
        <p:xfrm>
          <a:off x="1052945" y="719666"/>
          <a:ext cx="9656619" cy="52377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8777169"/>
      </p:ext>
    </p:extLst>
  </p:cSld>
  <p:clrMapOvr>
    <a:masterClrMapping/>
  </p:clrMapOvr>
  <p:transition spd="slow"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5"/>
          <p:cNvGraphicFramePr/>
          <p:nvPr>
            <p:extLst>
              <p:ext uri="{D42A27DB-BD31-4B8C-83A1-F6EECF244321}">
                <p14:modId xmlns:p14="http://schemas.microsoft.com/office/powerpoint/2010/main" val="3688194055"/>
              </p:ext>
            </p:extLst>
          </p:nvPr>
        </p:nvGraphicFramePr>
        <p:xfrm>
          <a:off x="3954941" y="965799"/>
          <a:ext cx="7426321" cy="3933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8"/>
          <p:cNvSpPr/>
          <p:nvPr/>
        </p:nvSpPr>
        <p:spPr>
          <a:xfrm>
            <a:off x="5155647" y="5081339"/>
            <a:ext cx="6239813" cy="729869"/>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es-EC" sz="1600" dirty="0" smtClean="0">
                <a:solidFill>
                  <a:schemeClr val="tx1"/>
                </a:solidFill>
              </a:rPr>
              <a:t>Analizar </a:t>
            </a:r>
            <a:r>
              <a:rPr lang="es-EC" sz="1600" dirty="0">
                <a:solidFill>
                  <a:schemeClr val="tx1"/>
                </a:solidFill>
              </a:rPr>
              <a:t>los beneficios, los factores determinantes y limitantes al momento de formar un encadenamiento mediante un estudio de campo para conocer sus ventajas y desventajas.</a:t>
            </a:r>
          </a:p>
        </p:txBody>
      </p:sp>
      <p:sp>
        <p:nvSpPr>
          <p:cNvPr id="5" name="1 Título"/>
          <p:cNvSpPr>
            <a:spLocks noGrp="1"/>
          </p:cNvSpPr>
          <p:nvPr>
            <p:ph type="title"/>
          </p:nvPr>
        </p:nvSpPr>
        <p:spPr>
          <a:xfrm>
            <a:off x="4752109" y="0"/>
            <a:ext cx="5029200" cy="722889"/>
          </a:xfrm>
        </p:spPr>
        <p:txBody>
          <a:bodyPr/>
          <a:lstStyle/>
          <a:p>
            <a:r>
              <a:rPr lang="es-ES" sz="28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OBJETIVOS ESPECÍFICOS</a:t>
            </a:r>
            <a:endParaRPr lang="es-EC" sz="4000" dirty="0"/>
          </a:p>
        </p:txBody>
      </p:sp>
      <p:sp>
        <p:nvSpPr>
          <p:cNvPr id="7" name="1 Título"/>
          <p:cNvSpPr txBox="1">
            <a:spLocks/>
          </p:cNvSpPr>
          <p:nvPr/>
        </p:nvSpPr>
        <p:spPr bwMode="auto">
          <a:xfrm>
            <a:off x="0" y="277089"/>
            <a:ext cx="3200400" cy="72288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28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OBJETIVO GENERAL</a:t>
            </a:r>
            <a:endParaRPr lang="es-EC" sz="4000" dirty="0"/>
          </a:p>
        </p:txBody>
      </p:sp>
      <p:sp>
        <p:nvSpPr>
          <p:cNvPr id="8" name="7 Llamada rectangular redondeada"/>
          <p:cNvSpPr/>
          <p:nvPr/>
        </p:nvSpPr>
        <p:spPr>
          <a:xfrm>
            <a:off x="207819" y="1773383"/>
            <a:ext cx="3990108" cy="2493818"/>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Analizar </a:t>
            </a:r>
            <a:r>
              <a:rPr lang="es-EC" dirty="0"/>
              <a:t>los encadenamientos productivos y su relación con la competitividad del sector turístico mediante un estudio de campo y documental para proponer una </a:t>
            </a:r>
            <a:r>
              <a:rPr lang="es-EC" dirty="0" err="1"/>
              <a:t>asociatividad</a:t>
            </a:r>
            <a:r>
              <a:rPr lang="es-EC" dirty="0"/>
              <a:t> entre productores, pymes y agencias turísticas en las ciudades de Baños y el Puyo.</a:t>
            </a:r>
          </a:p>
          <a:p>
            <a:pPr algn="ctr"/>
            <a:endParaRPr lang="es-EC" dirty="0"/>
          </a:p>
        </p:txBody>
      </p:sp>
      <p:pic>
        <p:nvPicPr>
          <p:cNvPr id="9218" name="Picture 2" descr="Resultado de imagen para objetivo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22764" y="4447310"/>
            <a:ext cx="1709640" cy="1675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556809"/>
      </p:ext>
    </p:extLst>
  </p:cSld>
  <p:clrMapOvr>
    <a:masterClrMapping/>
  </p:clrMapOvr>
  <p:transition spd="slow"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8196637" y="3517849"/>
            <a:ext cx="2883878" cy="1827014"/>
          </a:xfrm>
          <a:prstGeom prst="roundRect">
            <a:avLst>
              <a:gd name="adj" fmla="val 10000"/>
            </a:avLst>
          </a:prstGeom>
        </p:spPr>
        <p:style>
          <a:lnRef idx="0">
            <a:schemeClr val="accent3"/>
          </a:lnRef>
          <a:fillRef idx="3">
            <a:schemeClr val="accent3"/>
          </a:fillRef>
          <a:effectRef idx="3">
            <a:schemeClr val="accent3"/>
          </a:effectRef>
          <a:fontRef idx="minor">
            <a:schemeClr val="lt1"/>
          </a:fontRef>
        </p:style>
      </p:sp>
      <p:sp>
        <p:nvSpPr>
          <p:cNvPr id="4" name="3 Rectángulo redondeado"/>
          <p:cNvSpPr/>
          <p:nvPr/>
        </p:nvSpPr>
        <p:spPr>
          <a:xfrm>
            <a:off x="8215790" y="2074980"/>
            <a:ext cx="2883878" cy="1361200"/>
          </a:xfrm>
          <a:prstGeom prst="roundRect">
            <a:avLst>
              <a:gd name="adj" fmla="val 10000"/>
            </a:avLst>
          </a:prstGeom>
        </p:spPr>
        <p:style>
          <a:lnRef idx="0">
            <a:schemeClr val="accent1"/>
          </a:lnRef>
          <a:fillRef idx="3">
            <a:schemeClr val="accent1"/>
          </a:fillRef>
          <a:effectRef idx="3">
            <a:schemeClr val="accent1"/>
          </a:effectRef>
          <a:fontRef idx="minor">
            <a:schemeClr val="lt1"/>
          </a:fontRef>
        </p:style>
        <p:txBody>
          <a:bodyPr/>
          <a:lstStyle/>
          <a:p>
            <a:r>
              <a:rPr lang="es-EC" dirty="0" smtClean="0"/>
              <a:t> </a:t>
            </a:r>
            <a:endParaRPr lang="es-EC" dirty="0"/>
          </a:p>
        </p:txBody>
      </p:sp>
      <p:sp>
        <p:nvSpPr>
          <p:cNvPr id="5" name="Rectángulo 2"/>
          <p:cNvSpPr/>
          <p:nvPr/>
        </p:nvSpPr>
        <p:spPr>
          <a:xfrm>
            <a:off x="0" y="720714"/>
            <a:ext cx="12192000" cy="769441"/>
          </a:xfrm>
          <a:prstGeom prst="rect">
            <a:avLst/>
          </a:prstGeom>
          <a:solidFill>
            <a:schemeClr val="tx1">
              <a:alpha val="26000"/>
            </a:schemeClr>
          </a:solidFill>
        </p:spPr>
        <p:txBody>
          <a:bodyPr wrap="square" lIns="91440" tIns="45720" rIns="91440" bIns="45720">
            <a:spAutoFit/>
          </a:bodyPr>
          <a:lstStyle/>
          <a:p>
            <a:pPr algn="ctr"/>
            <a:r>
              <a:rPr lang="es-ES" sz="44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HIPÓTESIS DE LA INVESTIGACIÓN</a:t>
            </a:r>
            <a:endParaRPr lang="es-ES" sz="2800" b="1" dirty="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endParaRPr>
          </a:p>
        </p:txBody>
      </p:sp>
      <p:graphicFrame>
        <p:nvGraphicFramePr>
          <p:cNvPr id="6" name="5 Diagrama"/>
          <p:cNvGraphicFramePr/>
          <p:nvPr>
            <p:extLst>
              <p:ext uri="{D42A27DB-BD31-4B8C-83A1-F6EECF244321}">
                <p14:modId xmlns:p14="http://schemas.microsoft.com/office/powerpoint/2010/main" val="1512555222"/>
              </p:ext>
            </p:extLst>
          </p:nvPr>
        </p:nvGraphicFramePr>
        <p:xfrm>
          <a:off x="2096337" y="2083443"/>
          <a:ext cx="5955902" cy="1361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6 Diagrama"/>
          <p:cNvGraphicFramePr/>
          <p:nvPr>
            <p:extLst>
              <p:ext uri="{D42A27DB-BD31-4B8C-83A1-F6EECF244321}">
                <p14:modId xmlns:p14="http://schemas.microsoft.com/office/powerpoint/2010/main" val="1008742433"/>
              </p:ext>
            </p:extLst>
          </p:nvPr>
        </p:nvGraphicFramePr>
        <p:xfrm>
          <a:off x="2085193" y="3490213"/>
          <a:ext cx="6002215" cy="1828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7 Diagrama"/>
          <p:cNvGraphicFramePr/>
          <p:nvPr>
            <p:extLst>
              <p:ext uri="{D42A27DB-BD31-4B8C-83A1-F6EECF244321}">
                <p14:modId xmlns:p14="http://schemas.microsoft.com/office/powerpoint/2010/main" val="248849442"/>
              </p:ext>
            </p:extLst>
          </p:nvPr>
        </p:nvGraphicFramePr>
        <p:xfrm>
          <a:off x="1852942" y="4756309"/>
          <a:ext cx="6046328" cy="15943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9" name="Picture 2" descr="Resultado de imagen para competitividad turistica"/>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519544" y="2202258"/>
            <a:ext cx="2238065" cy="11066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sultado de imagen para falta de competitividad"/>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540783" y="3851025"/>
            <a:ext cx="2238065" cy="1254370"/>
          </a:xfrm>
          <a:prstGeom prst="rect">
            <a:avLst/>
          </a:prstGeom>
          <a:noFill/>
          <a:extLst>
            <a:ext uri="{909E8E84-426E-40DD-AFC4-6F175D3DCCD1}">
              <a14:hiddenFill xmlns:a14="http://schemas.microsoft.com/office/drawing/2010/main">
                <a:solidFill>
                  <a:srgbClr val="FFFFFF"/>
                </a:solidFill>
              </a14:hiddenFill>
            </a:ext>
          </a:extLst>
        </p:spPr>
      </p:pic>
      <p:sp>
        <p:nvSpPr>
          <p:cNvPr id="11" name="10 Rectángulo"/>
          <p:cNvSpPr/>
          <p:nvPr/>
        </p:nvSpPr>
        <p:spPr>
          <a:xfrm>
            <a:off x="812995" y="2293915"/>
            <a:ext cx="1164101" cy="923330"/>
          </a:xfrm>
          <a:prstGeom prst="rect">
            <a:avLst/>
          </a:prstGeom>
          <a:noFill/>
        </p:spPr>
        <p:txBody>
          <a:bodyPr wrap="none" lIns="91440" tIns="45720" rIns="91440" bIns="45720">
            <a:spAutoFit/>
          </a:bodyPr>
          <a:lstStyle/>
          <a:p>
            <a:pPr algn="ctr"/>
            <a:r>
              <a:rPr lang="es-E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H1:</a:t>
            </a:r>
            <a:endParaRPr lang="es-E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2" name="11 Rectángulo"/>
          <p:cNvSpPr/>
          <p:nvPr/>
        </p:nvSpPr>
        <p:spPr>
          <a:xfrm>
            <a:off x="639359" y="3851025"/>
            <a:ext cx="1300357" cy="923330"/>
          </a:xfrm>
          <a:prstGeom prst="rect">
            <a:avLst/>
          </a:prstGeom>
          <a:noFill/>
        </p:spPr>
        <p:txBody>
          <a:bodyPr wrap="none" lIns="91440" tIns="45720" rIns="91440" bIns="45720">
            <a:spAutoFit/>
          </a:bodyPr>
          <a:lstStyle/>
          <a:p>
            <a:pPr algn="ctr"/>
            <a:r>
              <a:rPr lang="es-E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H0</a:t>
            </a:r>
            <a:r>
              <a:rPr lang="es-E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p>
        </p:txBody>
      </p:sp>
    </p:spTree>
    <p:extLst>
      <p:ext uri="{BB962C8B-B14F-4D97-AF65-F5344CB8AC3E}">
        <p14:creationId xmlns:p14="http://schemas.microsoft.com/office/powerpoint/2010/main" val="1209561112"/>
      </p:ext>
    </p:extLst>
  </p:cSld>
  <p:clrMapOvr>
    <a:masterClrMapping/>
  </p:clrMapOvr>
  <p:transition spd="slow"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3413536732"/>
              </p:ext>
            </p:extLst>
          </p:nvPr>
        </p:nvGraphicFramePr>
        <p:xfrm>
          <a:off x="154547" y="90152"/>
          <a:ext cx="11809927" cy="6767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1 Título"/>
          <p:cNvSpPr txBox="1">
            <a:spLocks/>
          </p:cNvSpPr>
          <p:nvPr/>
        </p:nvSpPr>
        <p:spPr>
          <a:xfrm>
            <a:off x="2590800" y="0"/>
            <a:ext cx="6386945" cy="722889"/>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charset="0"/>
              </a:defRPr>
            </a:lvl2pPr>
            <a:lvl3pPr algn="ctr" rtl="0" eaLnBrk="1" fontAlgn="base" hangingPunct="1">
              <a:spcBef>
                <a:spcPct val="0"/>
              </a:spcBef>
              <a:spcAft>
                <a:spcPct val="0"/>
              </a:spcAft>
              <a:defRPr sz="4400">
                <a:solidFill>
                  <a:schemeClr val="tx1"/>
                </a:solidFill>
                <a:latin typeface="Arial" charset="0"/>
              </a:defRPr>
            </a:lvl3pPr>
            <a:lvl4pPr algn="ctr" rtl="0" eaLnBrk="1" fontAlgn="base" hangingPunct="1">
              <a:spcBef>
                <a:spcPct val="0"/>
              </a:spcBef>
              <a:spcAft>
                <a:spcPct val="0"/>
              </a:spcAft>
              <a:defRPr sz="4400">
                <a:solidFill>
                  <a:schemeClr val="tx1"/>
                </a:solidFill>
                <a:latin typeface="Arial" charset="0"/>
              </a:defRPr>
            </a:lvl4pPr>
            <a:lvl5pPr algn="ctr" rtl="0" eaLnBrk="1" fontAlgn="base" hangingPunct="1">
              <a:spcBef>
                <a:spcPct val="0"/>
              </a:spcBef>
              <a:spcAft>
                <a:spcPct val="0"/>
              </a:spcAft>
              <a:defRPr sz="4400">
                <a:solidFill>
                  <a:schemeClr val="tx1"/>
                </a:solidFill>
                <a:latin typeface="Arial"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s-ES" sz="3200" b="1" dirty="0" smtClean="0">
                <a:ln w="13462">
                  <a:solidFill>
                    <a:schemeClr val="bg1"/>
                  </a:solidFill>
                  <a:prstDash val="solid"/>
                </a:ln>
                <a:solidFill>
                  <a:schemeClr val="tx1">
                    <a:lumMod val="85000"/>
                    <a:lumOff val="15000"/>
                  </a:schemeClr>
                </a:solidFill>
                <a:effectLst>
                  <a:glow rad="101600">
                    <a:schemeClr val="accent3">
                      <a:satMod val="175000"/>
                      <a:alpha val="40000"/>
                    </a:schemeClr>
                  </a:glow>
                  <a:outerShdw dist="38100" dir="2700000" algn="bl" rotWithShape="0">
                    <a:schemeClr val="accent5"/>
                  </a:outerShdw>
                </a:effectLst>
                <a:latin typeface="Century Gothic" panose="020B0502020202020204" pitchFamily="34" charset="0"/>
              </a:rPr>
              <a:t>MARCO REFERENCIAL</a:t>
            </a:r>
            <a:endParaRPr lang="es-EC" dirty="0"/>
          </a:p>
        </p:txBody>
      </p:sp>
      <p:sp>
        <p:nvSpPr>
          <p:cNvPr id="6" name="5 Rectángulo"/>
          <p:cNvSpPr/>
          <p:nvPr/>
        </p:nvSpPr>
        <p:spPr>
          <a:xfrm>
            <a:off x="3048000" y="2967335"/>
            <a:ext cx="6096000" cy="369332"/>
          </a:xfrm>
          <a:prstGeom prst="rect">
            <a:avLst/>
          </a:prstGeom>
        </p:spPr>
        <p:txBody>
          <a:bodyPr>
            <a:spAutoFit/>
          </a:bodyPr>
          <a:lstStyle/>
          <a:p>
            <a:r>
              <a:rPr lang="es-EC" dirty="0" smtClean="0"/>
              <a:t>.</a:t>
            </a:r>
            <a:endParaRPr lang="es-EC" dirty="0"/>
          </a:p>
        </p:txBody>
      </p:sp>
    </p:spTree>
    <p:extLst>
      <p:ext uri="{BB962C8B-B14F-4D97-AF65-F5344CB8AC3E}">
        <p14:creationId xmlns:p14="http://schemas.microsoft.com/office/powerpoint/2010/main" val="3886151784"/>
      </p:ext>
    </p:extLst>
  </p:cSld>
  <p:clrMapOvr>
    <a:masterClrMapping/>
  </p:clrMapOvr>
  <p:transition spd="med" advClick="0">
    <p:pull/>
  </p:transition>
  <p:timing>
    <p:tnLst>
      <p:par>
        <p:cTn id="1" dur="indefinite" restart="never" nodeType="tmRoot"/>
      </p:par>
    </p:tnLst>
  </p:timing>
</p:sld>
</file>

<file path=ppt/theme/theme1.xml><?xml version="1.0" encoding="utf-8"?>
<a:theme xmlns:a="http://schemas.openxmlformats.org/drawingml/2006/main" name="T-ESPE-057516-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lásico de Offic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T-ESPE-057516-D</Template>
  <TotalTime>17894</TotalTime>
  <Words>2353</Words>
  <Application>Microsoft Office PowerPoint</Application>
  <PresentationFormat>Personalizado</PresentationFormat>
  <Paragraphs>338</Paragraphs>
  <Slides>32</Slides>
  <Notes>12</Notes>
  <HiddenSlides>0</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32</vt:i4>
      </vt:variant>
    </vt:vector>
  </HeadingPairs>
  <TitlesOfParts>
    <vt:vector size="35" baseType="lpstr">
      <vt:lpstr>T-ESPE-057516-D</vt:lpstr>
      <vt:lpstr>CorelDRAW</vt:lpstr>
      <vt:lpstr>Documento</vt:lpstr>
      <vt:lpstr>Presentación de PowerPoint</vt:lpstr>
      <vt:lpstr>Presentación de PowerPoint</vt:lpstr>
      <vt:lpstr>Presentación de PowerPoint</vt:lpstr>
      <vt:lpstr>PLANTEAMIENTO DEL PROBLEMA DE INVESTIGACIÓN</vt:lpstr>
      <vt:lpstr>ÁRBOL DE PROBLEMAS</vt:lpstr>
      <vt:lpstr>JUSTIFICACIÓN</vt:lpstr>
      <vt:lpstr>OBJETIVOS ESPECÍFICOS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ANÁLISIS CUALITATIVO</vt:lpstr>
      <vt:lpstr>Interpretación de las entrevistas</vt:lpstr>
      <vt:lpstr>Presentación de PowerPoint</vt:lpstr>
      <vt:lpstr>Presentación de PowerPoint</vt:lpstr>
      <vt:lpstr>Presentación de PowerPoint</vt:lpstr>
      <vt:lpstr>Presentación de PowerPoint</vt:lpstr>
      <vt:lpstr>Presentación de PowerPoint</vt:lpstr>
      <vt:lpstr>Comprobación de Hipótesis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SANTOSO</dc:creator>
  <cp:lastModifiedBy>Equipo 1</cp:lastModifiedBy>
  <cp:revision>258</cp:revision>
  <dcterms:created xsi:type="dcterms:W3CDTF">2018-04-04T17:37:17Z</dcterms:created>
  <dcterms:modified xsi:type="dcterms:W3CDTF">2018-07-25T18:22:15Z</dcterms:modified>
</cp:coreProperties>
</file>