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7" r:id="rId3"/>
    <p:sldId id="323" r:id="rId4"/>
    <p:sldId id="324" r:id="rId5"/>
    <p:sldId id="325" r:id="rId6"/>
    <p:sldId id="326" r:id="rId7"/>
    <p:sldId id="327" r:id="rId8"/>
    <p:sldId id="367" r:id="rId9"/>
    <p:sldId id="369" r:id="rId10"/>
    <p:sldId id="370" r:id="rId11"/>
    <p:sldId id="394" r:id="rId12"/>
    <p:sldId id="371" r:id="rId13"/>
    <p:sldId id="330" r:id="rId14"/>
    <p:sldId id="331" r:id="rId15"/>
    <p:sldId id="332" r:id="rId16"/>
    <p:sldId id="333" r:id="rId17"/>
    <p:sldId id="328" r:id="rId18"/>
    <p:sldId id="388" r:id="rId19"/>
    <p:sldId id="338" r:id="rId20"/>
    <p:sldId id="339" r:id="rId21"/>
    <p:sldId id="372" r:id="rId22"/>
    <p:sldId id="357" r:id="rId23"/>
    <p:sldId id="389" r:id="rId24"/>
    <p:sldId id="340" r:id="rId25"/>
    <p:sldId id="341" r:id="rId26"/>
    <p:sldId id="373" r:id="rId27"/>
    <p:sldId id="387" r:id="rId28"/>
    <p:sldId id="396" r:id="rId29"/>
    <p:sldId id="397" r:id="rId30"/>
    <p:sldId id="398" r:id="rId31"/>
    <p:sldId id="349" r:id="rId32"/>
    <p:sldId id="350" r:id="rId33"/>
    <p:sldId id="377" r:id="rId34"/>
    <p:sldId id="353" r:id="rId35"/>
    <p:sldId id="390" r:id="rId36"/>
    <p:sldId id="289" r:id="rId37"/>
    <p:sldId id="395" r:id="rId38"/>
    <p:sldId id="391" r:id="rId39"/>
    <p:sldId id="392" r:id="rId40"/>
    <p:sldId id="292" r:id="rId41"/>
    <p:sldId id="296" r:id="rId42"/>
    <p:sldId id="399" r:id="rId43"/>
    <p:sldId id="400" r:id="rId44"/>
    <p:sldId id="401" r:id="rId45"/>
    <p:sldId id="402" r:id="rId46"/>
    <p:sldId id="303" r:id="rId47"/>
    <p:sldId id="384" r:id="rId48"/>
    <p:sldId id="318" r:id="rId49"/>
    <p:sldId id="308" r:id="rId50"/>
    <p:sldId id="271" r:id="rId5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guide id="3"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EF2"/>
    <a:srgbClr val="004D86"/>
    <a:srgbClr val="025DF2"/>
    <a:srgbClr val="B0E668"/>
    <a:srgbClr val="00743E"/>
    <a:srgbClr val="3D86FD"/>
    <a:srgbClr val="FEF1A4"/>
    <a:srgbClr val="FEE75C"/>
    <a:srgbClr val="F3D001"/>
    <a:srgbClr val="8CB7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p:scale>
          <a:sx n="75" d="100"/>
          <a:sy n="75" d="100"/>
        </p:scale>
        <p:origin x="540" y="60"/>
      </p:cViewPr>
      <p:guideLst>
        <p:guide orient="horz" pos="2205"/>
        <p:guide pos="3840"/>
        <p:guide pos="3863"/>
      </p:guideLst>
    </p:cSldViewPr>
  </p:slideViewPr>
  <p:notesTextViewPr>
    <p:cViewPr>
      <p:scale>
        <a:sx n="1" d="1"/>
        <a:sy n="1" d="1"/>
      </p:scale>
      <p:origin x="0" y="0"/>
    </p:cViewPr>
  </p:notesTextViewPr>
  <p:sorterViewPr>
    <p:cViewPr>
      <p:scale>
        <a:sx n="100" d="100"/>
        <a:sy n="100" d="100"/>
      </p:scale>
      <p:origin x="0" y="-665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1.xml.rels><?xml version="1.0" encoding="UTF-8" standalone="yes"?>
<Relationships xmlns="http://schemas.openxmlformats.org/package/2006/relationships"><Relationship Id="rId1" Type="http://schemas.openxmlformats.org/officeDocument/2006/relationships/image" Target="../media/image9.png"/></Relationships>
</file>

<file path=ppt/diagrams/_rels/data10.xml.rels><?xml version="1.0" encoding="UTF-8" standalone="yes"?>
<Relationships xmlns="http://schemas.openxmlformats.org/package/2006/relationships"><Relationship Id="rId1" Type="http://schemas.openxmlformats.org/officeDocument/2006/relationships/image" Target="../media/image42.png"/></Relationships>
</file>

<file path=ppt/diagrams/_rels/data11.xml.rels><?xml version="1.0" encoding="UTF-8" standalone="yes"?>
<Relationships xmlns="http://schemas.openxmlformats.org/package/2006/relationships"><Relationship Id="rId1" Type="http://schemas.openxmlformats.org/officeDocument/2006/relationships/image" Target="../media/image43.png"/></Relationships>
</file>

<file path=ppt/diagrams/_rels/data12.xml.rels><?xml version="1.0" encoding="UTF-8" standalone="yes"?>
<Relationships xmlns="http://schemas.openxmlformats.org/package/2006/relationships"><Relationship Id="rId1" Type="http://schemas.openxmlformats.org/officeDocument/2006/relationships/image" Target="../media/image44.png"/></Relationships>
</file>

<file path=ppt/diagrams/_rels/data13.xml.rels><?xml version="1.0" encoding="UTF-8" standalone="yes"?>
<Relationships xmlns="http://schemas.openxmlformats.org/package/2006/relationships"><Relationship Id="rId1" Type="http://schemas.openxmlformats.org/officeDocument/2006/relationships/image" Target="../media/image45.png"/></Relationships>
</file>

<file path=ppt/diagrams/_rels/data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 Id="rId5" Type="http://schemas.openxmlformats.org/officeDocument/2006/relationships/image" Target="../media/image60.png"/><Relationship Id="rId4" Type="http://schemas.openxmlformats.org/officeDocument/2006/relationships/image" Target="../media/image59.png"/></Relationships>
</file>

<file path=ppt/diagrams/_rels/data15.xml.rels><?xml version="1.0" encoding="UTF-8" standalone="yes"?>
<Relationships xmlns="http://schemas.openxmlformats.org/package/2006/relationships"><Relationship Id="rId1" Type="http://schemas.openxmlformats.org/officeDocument/2006/relationships/image" Target="../media/image42.png"/></Relationships>
</file>

<file path=ppt/diagrams/_rels/data16.xml.rels><?xml version="1.0" encoding="UTF-8" standalone="yes"?>
<Relationships xmlns="http://schemas.openxmlformats.org/package/2006/relationships"><Relationship Id="rId1" Type="http://schemas.openxmlformats.org/officeDocument/2006/relationships/image" Target="../media/image43.png"/></Relationships>
</file>

<file path=ppt/diagrams/_rels/data17.xml.rels><?xml version="1.0" encoding="UTF-8" standalone="yes"?>
<Relationships xmlns="http://schemas.openxmlformats.org/package/2006/relationships"><Relationship Id="rId1" Type="http://schemas.openxmlformats.org/officeDocument/2006/relationships/image" Target="../media/image44.png"/></Relationships>
</file>

<file path=ppt/diagrams/_rels/data18.xml.rels><?xml version="1.0" encoding="UTF-8" standalone="yes"?>
<Relationships xmlns="http://schemas.openxmlformats.org/package/2006/relationships"><Relationship Id="rId1" Type="http://schemas.openxmlformats.org/officeDocument/2006/relationships/image" Target="../media/image45.png"/></Relationships>
</file>

<file path=ppt/diagrams/_rels/data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 Id="rId5" Type="http://schemas.openxmlformats.org/officeDocument/2006/relationships/image" Target="../media/image80.png"/><Relationship Id="rId4" Type="http://schemas.openxmlformats.org/officeDocument/2006/relationships/image" Target="../media/image79.png"/></Relationships>
</file>

<file path=ppt/diagrams/_rels/data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png"/></Relationships>
</file>

<file path=ppt/diagrams/_rels/data20.xml.rels><?xml version="1.0" encoding="UTF-8" standalone="yes"?>
<Relationships xmlns="http://schemas.openxmlformats.org/package/2006/relationships"><Relationship Id="rId3" Type="http://schemas.openxmlformats.org/officeDocument/2006/relationships/image" Target="../media/image86.tmp"/><Relationship Id="rId2" Type="http://schemas.microsoft.com/office/2007/relationships/hdphoto" Target="../media/hdphoto3.wdp"/><Relationship Id="rId1" Type="http://schemas.openxmlformats.org/officeDocument/2006/relationships/image" Target="../media/image85.png"/><Relationship Id="rId5" Type="http://schemas.openxmlformats.org/officeDocument/2006/relationships/image" Target="../media/image88.png"/><Relationship Id="rId4" Type="http://schemas.openxmlformats.org/officeDocument/2006/relationships/image" Target="../media/image87.tmp"/></Relationships>
</file>

<file path=ppt/diagrams/_rels/data21.xml.rels><?xml version="1.0" encoding="UTF-8" standalone="yes"?>
<Relationships xmlns="http://schemas.openxmlformats.org/package/2006/relationships"><Relationship Id="rId1" Type="http://schemas.openxmlformats.org/officeDocument/2006/relationships/image" Target="../media/image42.png"/></Relationships>
</file>

<file path=ppt/diagrams/_rels/data22.xml.rels><?xml version="1.0" encoding="UTF-8" standalone="yes"?>
<Relationships xmlns="http://schemas.openxmlformats.org/package/2006/relationships"><Relationship Id="rId1" Type="http://schemas.openxmlformats.org/officeDocument/2006/relationships/image" Target="../media/image43.png"/></Relationships>
</file>

<file path=ppt/diagrams/_rels/data23.xml.rels><?xml version="1.0" encoding="UTF-8" standalone="yes"?>
<Relationships xmlns="http://schemas.openxmlformats.org/package/2006/relationships"><Relationship Id="rId1" Type="http://schemas.openxmlformats.org/officeDocument/2006/relationships/image" Target="../media/image44.png"/></Relationships>
</file>

<file path=ppt/diagrams/_rels/data24.xml.rels><?xml version="1.0" encoding="UTF-8" standalone="yes"?>
<Relationships xmlns="http://schemas.openxmlformats.org/package/2006/relationships"><Relationship Id="rId1" Type="http://schemas.openxmlformats.org/officeDocument/2006/relationships/image" Target="../media/image45.png"/></Relationships>
</file>

<file path=ppt/diagrams/_rels/data26.xml.rels><?xml version="1.0" encoding="UTF-8" standalone="yes"?>
<Relationships xmlns="http://schemas.openxmlformats.org/package/2006/relationships"><Relationship Id="rId1" Type="http://schemas.openxmlformats.org/officeDocument/2006/relationships/image" Target="../media/image42.png"/></Relationships>
</file>

<file path=ppt/diagrams/_rels/data27.xml.rels><?xml version="1.0" encoding="UTF-8" standalone="yes"?>
<Relationships xmlns="http://schemas.openxmlformats.org/package/2006/relationships"><Relationship Id="rId1" Type="http://schemas.openxmlformats.org/officeDocument/2006/relationships/image" Target="../media/image43.png"/></Relationships>
</file>

<file path=ppt/diagrams/_rels/data28.xml.rels><?xml version="1.0" encoding="UTF-8" standalone="yes"?>
<Relationships xmlns="http://schemas.openxmlformats.org/package/2006/relationships"><Relationship Id="rId1" Type="http://schemas.openxmlformats.org/officeDocument/2006/relationships/image" Target="../media/image44.png"/></Relationships>
</file>

<file path=ppt/diagrams/_rels/data29.xml.rels><?xml version="1.0" encoding="UTF-8" standalone="yes"?>
<Relationships xmlns="http://schemas.openxmlformats.org/package/2006/relationships"><Relationship Id="rId1" Type="http://schemas.openxmlformats.org/officeDocument/2006/relationships/image" Target="../media/image45.png"/></Relationships>
</file>

<file path=ppt/diagrams/_rels/data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png"/></Relationships>
</file>

<file path=ppt/diagrams/_rels/data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iagrams/_rels/data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diagrams/_rels/data6.xml.rels><?xml version="1.0" encoding="UTF-8" standalone="yes"?>
<Relationships xmlns="http://schemas.openxmlformats.org/package/2006/relationships"><Relationship Id="rId1" Type="http://schemas.openxmlformats.org/officeDocument/2006/relationships/image" Target="../media/image42.png"/></Relationships>
</file>

<file path=ppt/diagrams/_rels/data7.xml.rels><?xml version="1.0" encoding="UTF-8" standalone="yes"?>
<Relationships xmlns="http://schemas.openxmlformats.org/package/2006/relationships"><Relationship Id="rId1" Type="http://schemas.openxmlformats.org/officeDocument/2006/relationships/image" Target="../media/image43.png"/></Relationships>
</file>

<file path=ppt/diagrams/_rels/data8.xml.rels><?xml version="1.0" encoding="UTF-8" standalone="yes"?>
<Relationships xmlns="http://schemas.openxmlformats.org/package/2006/relationships"><Relationship Id="rId1" Type="http://schemas.openxmlformats.org/officeDocument/2006/relationships/image" Target="../media/image44.png"/></Relationships>
</file>

<file path=ppt/diagrams/_rels/data9.xml.rels><?xml version="1.0" encoding="UTF-8" standalone="yes"?>
<Relationships xmlns="http://schemas.openxmlformats.org/package/2006/relationships"><Relationship Id="rId1" Type="http://schemas.openxmlformats.org/officeDocument/2006/relationships/image" Target="../media/image4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9.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44.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45.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8.png"/><Relationship Id="rId5" Type="http://schemas.openxmlformats.org/officeDocument/2006/relationships/image" Target="../media/image59.png"/><Relationship Id="rId4" Type="http://schemas.openxmlformats.org/officeDocument/2006/relationships/image" Target="../media/image60.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16.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17.xml.rels><?xml version="1.0" encoding="UTF-8" standalone="yes"?>
<Relationships xmlns="http://schemas.openxmlformats.org/package/2006/relationships"><Relationship Id="rId1" Type="http://schemas.openxmlformats.org/officeDocument/2006/relationships/image" Target="../media/image44.png"/></Relationships>
</file>

<file path=ppt/diagrams/_rels/drawing18.xml.rels><?xml version="1.0" encoding="UTF-8" standalone="yes"?>
<Relationships xmlns="http://schemas.openxmlformats.org/package/2006/relationships"><Relationship Id="rId1" Type="http://schemas.openxmlformats.org/officeDocument/2006/relationships/image" Target="../media/image45.png"/></Relationships>
</file>

<file path=ppt/diagrams/_rels/drawing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image" Target="../media/image78.png"/><Relationship Id="rId5" Type="http://schemas.openxmlformats.org/officeDocument/2006/relationships/image" Target="../media/image80.png"/><Relationship Id="rId4" Type="http://schemas.openxmlformats.org/officeDocument/2006/relationships/image" Target="../media/image79.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87.tmp"/><Relationship Id="rId2" Type="http://schemas.openxmlformats.org/officeDocument/2006/relationships/image" Target="../media/image88.png"/><Relationship Id="rId1" Type="http://schemas.openxmlformats.org/officeDocument/2006/relationships/image" Target="../media/image86.tmp"/><Relationship Id="rId5" Type="http://schemas.microsoft.com/office/2007/relationships/hdphoto" Target="../media/hdphoto3.wdp"/><Relationship Id="rId4" Type="http://schemas.openxmlformats.org/officeDocument/2006/relationships/image" Target="../media/image85.png"/></Relationships>
</file>

<file path=ppt/diagrams/_rels/drawing21.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22.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23.xml.rels><?xml version="1.0" encoding="UTF-8" standalone="yes"?>
<Relationships xmlns="http://schemas.openxmlformats.org/package/2006/relationships"><Relationship Id="rId1" Type="http://schemas.openxmlformats.org/officeDocument/2006/relationships/image" Target="../media/image44.png"/></Relationships>
</file>

<file path=ppt/diagrams/_rels/drawing24.xml.rels><?xml version="1.0" encoding="UTF-8" standalone="yes"?>
<Relationships xmlns="http://schemas.openxmlformats.org/package/2006/relationships"><Relationship Id="rId1" Type="http://schemas.openxmlformats.org/officeDocument/2006/relationships/image" Target="../media/image45.png"/></Relationships>
</file>

<file path=ppt/diagrams/_rels/drawing26.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27.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28.xml.rels><?xml version="1.0" encoding="UTF-8" standalone="yes"?>
<Relationships xmlns="http://schemas.openxmlformats.org/package/2006/relationships"><Relationship Id="rId1" Type="http://schemas.openxmlformats.org/officeDocument/2006/relationships/image" Target="../media/image44.png"/></Relationships>
</file>

<file path=ppt/diagrams/_rels/drawing29.xml.rels><?xml version="1.0" encoding="UTF-8" standalone="yes"?>
<Relationships xmlns="http://schemas.openxmlformats.org/package/2006/relationships"><Relationship Id="rId1" Type="http://schemas.openxmlformats.org/officeDocument/2006/relationships/image" Target="../media/image45.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png"/></Relationships>
</file>

<file path=ppt/diagrams/_rels/drawing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diagrams/_rels/drawing6.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7.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8.xml.rels><?xml version="1.0" encoding="UTF-8" standalone="yes"?>
<Relationships xmlns="http://schemas.openxmlformats.org/package/2006/relationships"><Relationship Id="rId1" Type="http://schemas.openxmlformats.org/officeDocument/2006/relationships/image" Target="../media/image44.png"/></Relationships>
</file>

<file path=ppt/diagrams/_rels/drawing9.xml.rels><?xml version="1.0" encoding="UTF-8" standalone="yes"?>
<Relationships xmlns="http://schemas.openxmlformats.org/package/2006/relationships"><Relationship Id="rId1"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FDB5CA-DBBC-4CCF-BA08-2B16E8867A75}" type="doc">
      <dgm:prSet loTypeId="urn:microsoft.com/office/officeart/2005/8/layout/hList9" loCatId="list" qsTypeId="urn:microsoft.com/office/officeart/2005/8/quickstyle/simple5" qsCatId="simple" csTypeId="urn:microsoft.com/office/officeart/2005/8/colors/accent1_2" csCatId="accent1" phldr="1"/>
      <dgm:spPr/>
    </dgm:pt>
    <dgm:pt modelId="{E5D0D1E2-489F-460D-A4DA-6B4AE0B4D4F2}">
      <dgm:prSet>
        <dgm:style>
          <a:lnRef idx="2">
            <a:schemeClr val="accent5">
              <a:shade val="50000"/>
            </a:schemeClr>
          </a:lnRef>
          <a:fillRef idx="1">
            <a:schemeClr val="accent5"/>
          </a:fillRef>
          <a:effectRef idx="0">
            <a:schemeClr val="accent5"/>
          </a:effectRef>
          <a:fontRef idx="minor">
            <a:schemeClr val="lt1"/>
          </a:fontRef>
        </dgm:style>
      </dgm:prSet>
      <dgm:spPr/>
      <dgm:t>
        <a:bodyPr/>
        <a:lstStyle/>
        <a:p>
          <a:pPr algn="just"/>
          <a:r>
            <a:rPr lang="es-EC" dirty="0"/>
            <a:t>Desarrollar un sistema de recolección de muestras para la plataforma robótica de exteriores perteneciente al Laboratorio de Manufactura del DECEM</a:t>
          </a:r>
          <a:endParaRPr lang="es-EC" dirty="0">
            <a:solidFill>
              <a:schemeClr val="bg1"/>
            </a:solidFill>
          </a:endParaRPr>
        </a:p>
      </dgm:t>
    </dgm:pt>
    <dgm:pt modelId="{242BF059-AD6A-4E54-89DD-2F493CC4AECC}" type="sibTrans" cxnId="{9522B347-7C8B-4127-8984-741F9DFEA0A0}">
      <dgm:prSet/>
      <dgm:spPr/>
      <dgm:t>
        <a:bodyPr/>
        <a:lstStyle/>
        <a:p>
          <a:endParaRPr lang="es-EC"/>
        </a:p>
      </dgm:t>
    </dgm:pt>
    <dgm:pt modelId="{08061506-D002-4D49-9125-FB783A11861D}" type="parTrans" cxnId="{9522B347-7C8B-4127-8984-741F9DFEA0A0}">
      <dgm:prSet/>
      <dgm:spPr/>
      <dgm:t>
        <a:bodyPr/>
        <a:lstStyle/>
        <a:p>
          <a:endParaRPr lang="es-EC"/>
        </a:p>
      </dgm:t>
    </dgm:pt>
    <dgm:pt modelId="{4307C42E-BED7-4238-BDA8-41D4C61BDEA2}">
      <dgm:prSet phldrT="[Texto]" custT="1"/>
      <dgm:spPr>
        <a:blipFill rotWithShape="0">
          <a:blip xmlns:r="http://schemas.openxmlformats.org/officeDocument/2006/relationships" r:embed="rId1"/>
          <a:srcRect/>
          <a:stretch>
            <a:fillRect l="-17000" r="-17000"/>
          </a:stretch>
        </a:blipFill>
        <a:ln w="38100">
          <a:solidFill>
            <a:schemeClr val="accent1">
              <a:lumMod val="40000"/>
              <a:lumOff val="60000"/>
            </a:schemeClr>
          </a:solidFill>
        </a:ln>
      </dgm:spPr>
      <dgm:t>
        <a:bodyPr/>
        <a:lstStyle/>
        <a:p>
          <a:pPr algn="ctr"/>
          <a:endParaRPr lang="es-EC" sz="2400" dirty="0"/>
        </a:p>
      </dgm:t>
    </dgm:pt>
    <dgm:pt modelId="{A9152BDA-B04C-4A97-92C8-76E378438EE6}" type="sibTrans" cxnId="{33391A9B-CBAE-4D66-A5F2-D4048E071112}">
      <dgm:prSet/>
      <dgm:spPr/>
      <dgm:t>
        <a:bodyPr/>
        <a:lstStyle/>
        <a:p>
          <a:endParaRPr lang="es-EC"/>
        </a:p>
      </dgm:t>
    </dgm:pt>
    <dgm:pt modelId="{36F8F28B-35BC-4FD0-A323-628AE504C3D9}" type="parTrans" cxnId="{33391A9B-CBAE-4D66-A5F2-D4048E071112}">
      <dgm:prSet/>
      <dgm:spPr/>
      <dgm:t>
        <a:bodyPr/>
        <a:lstStyle/>
        <a:p>
          <a:endParaRPr lang="es-EC"/>
        </a:p>
      </dgm:t>
    </dgm:pt>
    <dgm:pt modelId="{7DB18C8F-62BA-4587-A007-90BE204AEFCA}" type="pres">
      <dgm:prSet presAssocID="{B5FDB5CA-DBBC-4CCF-BA08-2B16E8867A75}" presName="list" presStyleCnt="0">
        <dgm:presLayoutVars>
          <dgm:dir/>
          <dgm:animLvl val="lvl"/>
        </dgm:presLayoutVars>
      </dgm:prSet>
      <dgm:spPr/>
    </dgm:pt>
    <dgm:pt modelId="{0C128A63-38BC-4722-ACCC-1A23DACD687C}" type="pres">
      <dgm:prSet presAssocID="{4307C42E-BED7-4238-BDA8-41D4C61BDEA2}" presName="posSpace" presStyleCnt="0"/>
      <dgm:spPr/>
    </dgm:pt>
    <dgm:pt modelId="{4EF90E97-7CF5-4B10-82F1-14E21C1AC920}" type="pres">
      <dgm:prSet presAssocID="{4307C42E-BED7-4238-BDA8-41D4C61BDEA2}" presName="vertFlow" presStyleCnt="0"/>
      <dgm:spPr/>
    </dgm:pt>
    <dgm:pt modelId="{CA05DC15-522B-4A60-994E-BE9F3DD44AF6}" type="pres">
      <dgm:prSet presAssocID="{4307C42E-BED7-4238-BDA8-41D4C61BDEA2}" presName="topSpace" presStyleCnt="0"/>
      <dgm:spPr/>
    </dgm:pt>
    <dgm:pt modelId="{116E7C64-55E0-4551-BBBD-3DDF25A61F58}" type="pres">
      <dgm:prSet presAssocID="{4307C42E-BED7-4238-BDA8-41D4C61BDEA2}" presName="firstComp" presStyleCnt="0"/>
      <dgm:spPr/>
    </dgm:pt>
    <dgm:pt modelId="{DB948440-94FE-4356-B0C4-1F6220E34147}" type="pres">
      <dgm:prSet presAssocID="{4307C42E-BED7-4238-BDA8-41D4C61BDEA2}" presName="firstChild" presStyleLbl="bgAccFollowNode1" presStyleIdx="0" presStyleCnt="1" custScaleX="153001" custScaleY="98921" custLinFactNeighborX="-5467" custLinFactNeighborY="-6105"/>
      <dgm:spPr/>
    </dgm:pt>
    <dgm:pt modelId="{DECA46F1-65F9-412B-990A-71C482BC796B}" type="pres">
      <dgm:prSet presAssocID="{4307C42E-BED7-4238-BDA8-41D4C61BDEA2}" presName="firstChildTx" presStyleLbl="bgAccFollowNode1" presStyleIdx="0" presStyleCnt="1">
        <dgm:presLayoutVars>
          <dgm:bulletEnabled val="1"/>
        </dgm:presLayoutVars>
      </dgm:prSet>
      <dgm:spPr/>
    </dgm:pt>
    <dgm:pt modelId="{E704E5E2-BC06-4A76-A9B8-2A942887A438}" type="pres">
      <dgm:prSet presAssocID="{4307C42E-BED7-4238-BDA8-41D4C61BDEA2}" presName="negSpace" presStyleCnt="0"/>
      <dgm:spPr/>
    </dgm:pt>
    <dgm:pt modelId="{372C0721-4C52-41A9-B465-81F65C2992EC}" type="pres">
      <dgm:prSet presAssocID="{4307C42E-BED7-4238-BDA8-41D4C61BDEA2}" presName="circle" presStyleLbl="node1" presStyleIdx="0" presStyleCnt="1" custAng="0" custFlipVert="0" custFlipHor="0" custScaleX="125011" custScaleY="112673" custLinFactNeighborX="-89849" custLinFactNeighborY="24324"/>
      <dgm:spPr/>
    </dgm:pt>
  </dgm:ptLst>
  <dgm:cxnLst>
    <dgm:cxn modelId="{7D75A065-6CC5-4113-9401-B7AE96EE05F2}" type="presOf" srcId="{E5D0D1E2-489F-460D-A4DA-6B4AE0B4D4F2}" destId="{DB948440-94FE-4356-B0C4-1F6220E34147}" srcOrd="0" destOrd="0" presId="urn:microsoft.com/office/officeart/2005/8/layout/hList9"/>
    <dgm:cxn modelId="{9522B347-7C8B-4127-8984-741F9DFEA0A0}" srcId="{4307C42E-BED7-4238-BDA8-41D4C61BDEA2}" destId="{E5D0D1E2-489F-460D-A4DA-6B4AE0B4D4F2}" srcOrd="0" destOrd="0" parTransId="{08061506-D002-4D49-9125-FB783A11861D}" sibTransId="{242BF059-AD6A-4E54-89DD-2F493CC4AECC}"/>
    <dgm:cxn modelId="{33391A9B-CBAE-4D66-A5F2-D4048E071112}" srcId="{B5FDB5CA-DBBC-4CCF-BA08-2B16E8867A75}" destId="{4307C42E-BED7-4238-BDA8-41D4C61BDEA2}" srcOrd="0" destOrd="0" parTransId="{36F8F28B-35BC-4FD0-A323-628AE504C3D9}" sibTransId="{A9152BDA-B04C-4A97-92C8-76E378438EE6}"/>
    <dgm:cxn modelId="{0DF7D5B4-9253-488E-8DEA-3A57F965467A}" type="presOf" srcId="{B5FDB5CA-DBBC-4CCF-BA08-2B16E8867A75}" destId="{7DB18C8F-62BA-4587-A007-90BE204AEFCA}" srcOrd="0" destOrd="0" presId="urn:microsoft.com/office/officeart/2005/8/layout/hList9"/>
    <dgm:cxn modelId="{32F052CC-50A0-4619-988F-BAAE973F405B}" type="presOf" srcId="{E5D0D1E2-489F-460D-A4DA-6B4AE0B4D4F2}" destId="{DECA46F1-65F9-412B-990A-71C482BC796B}" srcOrd="1" destOrd="0" presId="urn:microsoft.com/office/officeart/2005/8/layout/hList9"/>
    <dgm:cxn modelId="{7862F0E9-3AD0-4852-A468-0A3E73AC6134}" type="presOf" srcId="{4307C42E-BED7-4238-BDA8-41D4C61BDEA2}" destId="{372C0721-4C52-41A9-B465-81F65C2992EC}" srcOrd="0" destOrd="0" presId="urn:microsoft.com/office/officeart/2005/8/layout/hList9"/>
    <dgm:cxn modelId="{836CD5C0-3DAE-4CB6-90A0-15FECEDB5823}" type="presParOf" srcId="{7DB18C8F-62BA-4587-A007-90BE204AEFCA}" destId="{0C128A63-38BC-4722-ACCC-1A23DACD687C}" srcOrd="0" destOrd="0" presId="urn:microsoft.com/office/officeart/2005/8/layout/hList9"/>
    <dgm:cxn modelId="{3A356223-D580-4CF7-9E87-492FD96B445E}" type="presParOf" srcId="{7DB18C8F-62BA-4587-A007-90BE204AEFCA}" destId="{4EF90E97-7CF5-4B10-82F1-14E21C1AC920}" srcOrd="1" destOrd="0" presId="urn:microsoft.com/office/officeart/2005/8/layout/hList9"/>
    <dgm:cxn modelId="{C3BFA3EB-B2B1-422B-B406-F883509FC295}" type="presParOf" srcId="{4EF90E97-7CF5-4B10-82F1-14E21C1AC920}" destId="{CA05DC15-522B-4A60-994E-BE9F3DD44AF6}" srcOrd="0" destOrd="0" presId="urn:microsoft.com/office/officeart/2005/8/layout/hList9"/>
    <dgm:cxn modelId="{5821EA94-9F0B-4CC2-80F3-2498226519B3}" type="presParOf" srcId="{4EF90E97-7CF5-4B10-82F1-14E21C1AC920}" destId="{116E7C64-55E0-4551-BBBD-3DDF25A61F58}" srcOrd="1" destOrd="0" presId="urn:microsoft.com/office/officeart/2005/8/layout/hList9"/>
    <dgm:cxn modelId="{6A6463E0-90B4-4DCE-AA60-300C0D265188}" type="presParOf" srcId="{116E7C64-55E0-4551-BBBD-3DDF25A61F58}" destId="{DB948440-94FE-4356-B0C4-1F6220E34147}" srcOrd="0" destOrd="0" presId="urn:microsoft.com/office/officeart/2005/8/layout/hList9"/>
    <dgm:cxn modelId="{E6D2AA2F-D856-403F-A1F1-41CE0B04CDCB}" type="presParOf" srcId="{116E7C64-55E0-4551-BBBD-3DDF25A61F58}" destId="{DECA46F1-65F9-412B-990A-71C482BC796B}" srcOrd="1" destOrd="0" presId="urn:microsoft.com/office/officeart/2005/8/layout/hList9"/>
    <dgm:cxn modelId="{7CBD00B8-6F8B-4126-BA33-AA1145825BB7}" type="presParOf" srcId="{7DB18C8F-62BA-4587-A007-90BE204AEFCA}" destId="{E704E5E2-BC06-4A76-A9B8-2A942887A438}" srcOrd="2" destOrd="0" presId="urn:microsoft.com/office/officeart/2005/8/layout/hList9"/>
    <dgm:cxn modelId="{9F6B663B-9B1E-4705-9D5C-CEC2DC0580CC}" type="presParOf" srcId="{7DB18C8F-62BA-4587-A007-90BE204AEFCA}" destId="{372C0721-4C52-41A9-B465-81F65C2992EC}"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2EDF612E-0D38-49D9-AC9D-ABF50CBB9D8B}">
      <dgm:prSet phldrT="[Texto]"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s-EC" sz="2800" dirty="0"/>
            <a:t>Estructura</a:t>
          </a:r>
        </a:p>
      </dgm:t>
    </dgm:pt>
    <dgm:pt modelId="{EB75A12E-638F-4379-BD4C-1617CC58B64A}" type="sibTrans" cxnId="{7FF5025D-9CD0-4748-994D-6AD7A60C7FDE}">
      <dgm:prSet/>
      <dgm:spPr/>
      <dgm:t>
        <a:bodyPr/>
        <a:lstStyle/>
        <a:p>
          <a:endParaRPr lang="es-EC"/>
        </a:p>
      </dgm:t>
    </dgm:pt>
    <dgm:pt modelId="{2F7F2341-C15C-4580-9E04-8782251DB250}" type="parTrans" cxnId="{7FF5025D-9CD0-4748-994D-6AD7A60C7FDE}">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77936A86-AACD-432D-932F-0298007A8BA9}" type="pres">
      <dgm:prSet presAssocID="{2EDF612E-0D38-49D9-AC9D-ABF50CBB9D8B}" presName="composite" presStyleCnt="0"/>
      <dgm:spPr/>
    </dgm:pt>
    <dgm:pt modelId="{069D7644-4E1F-4AB2-B13F-F242390B0580}" type="pres">
      <dgm:prSet presAssocID="{2EDF612E-0D38-49D9-AC9D-ABF50CBB9D8B}" presName="imgShp" presStyleLbl="fgImgPlace1" presStyleIdx="0" presStyleCnt="1" custScaleX="256822" custScaleY="269703" custLinFactNeighborX="8097" custLinFactNeighborY="3684"/>
      <dgm:spPr>
        <a:blipFill rotWithShape="1">
          <a:blip xmlns:r="http://schemas.openxmlformats.org/officeDocument/2006/relationships" r:embed="rId1"/>
          <a:srcRect/>
          <a:stretch>
            <a:fillRect l="-22000" r="-22000"/>
          </a:stretch>
        </a:blipFill>
      </dgm:spPr>
    </dgm:pt>
    <dgm:pt modelId="{32E9D8F7-44E9-4C98-9E51-3ABC7329AF30}" type="pres">
      <dgm:prSet presAssocID="{2EDF612E-0D38-49D9-AC9D-ABF50CBB9D8B}" presName="txShp" presStyleLbl="node1" presStyleIdx="0" presStyleCnt="1" custScaleX="102722" custScaleY="234795" custLinFactNeighborX="-502" custLinFactNeighborY="16539">
        <dgm:presLayoutVars>
          <dgm:bulletEnabled val="1"/>
        </dgm:presLayoutVars>
      </dgm:prSet>
      <dgm:spPr/>
    </dgm:pt>
  </dgm:ptLst>
  <dgm:cxnLst>
    <dgm:cxn modelId="{7FF5025D-9CD0-4748-994D-6AD7A60C7FDE}" srcId="{E702EF01-AED8-464B-AD15-987AEE72A005}" destId="{2EDF612E-0D38-49D9-AC9D-ABF50CBB9D8B}" srcOrd="0" destOrd="0" parTransId="{2F7F2341-C15C-4580-9E04-8782251DB250}" sibTransId="{EB75A12E-638F-4379-BD4C-1617CC58B64A}"/>
    <dgm:cxn modelId="{2F49F350-C301-4E6F-A6BA-BE809B7754C8}" type="presOf" srcId="{2EDF612E-0D38-49D9-AC9D-ABF50CBB9D8B}" destId="{32E9D8F7-44E9-4C98-9E51-3ABC7329AF30}" srcOrd="0" destOrd="0" presId="urn:microsoft.com/office/officeart/2005/8/layout/vList3"/>
    <dgm:cxn modelId="{6EBC63EC-69A6-4C00-948B-E7774073491C}" type="presOf" srcId="{E702EF01-AED8-464B-AD15-987AEE72A005}" destId="{AF4263F1-C48B-41F3-827F-4C9A910DD921}" srcOrd="0" destOrd="0" presId="urn:microsoft.com/office/officeart/2005/8/layout/vList3"/>
    <dgm:cxn modelId="{751F8A8E-3D6C-4A7A-8B68-98CDAB4813D0}" type="presParOf" srcId="{AF4263F1-C48B-41F3-827F-4C9A910DD921}" destId="{77936A86-AACD-432D-932F-0298007A8BA9}" srcOrd="0" destOrd="0" presId="urn:microsoft.com/office/officeart/2005/8/layout/vList3"/>
    <dgm:cxn modelId="{810BEA63-6DF6-4549-894C-52A0F89E06B9}" type="presParOf" srcId="{77936A86-AACD-432D-932F-0298007A8BA9}" destId="{069D7644-4E1F-4AB2-B13F-F242390B0580}" srcOrd="0" destOrd="0" presId="urn:microsoft.com/office/officeart/2005/8/layout/vList3"/>
    <dgm:cxn modelId="{97AC54D8-FDE7-4084-BDC5-9736C72CAC60}" type="presParOf" srcId="{77936A86-AACD-432D-932F-0298007A8BA9}" destId="{32E9D8F7-44E9-4C98-9E51-3ABC7329AF3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32AE53B6-03FE-4E9E-A3BF-BE1EBA8C40F3}">
      <dgm:prSet phldrT="[Texto]" custT="1">
        <dgm:style>
          <a:lnRef idx="2">
            <a:schemeClr val="accent5">
              <a:shade val="50000"/>
            </a:schemeClr>
          </a:lnRef>
          <a:fillRef idx="1">
            <a:schemeClr val="accent5"/>
          </a:fillRef>
          <a:effectRef idx="0">
            <a:schemeClr val="accent5"/>
          </a:effectRef>
          <a:fontRef idx="minor">
            <a:schemeClr val="lt1"/>
          </a:fontRef>
        </dgm:style>
      </dgm:prSet>
      <dgm:spPr>
        <a:solidFill>
          <a:schemeClr val="accent3"/>
        </a:solidFill>
        <a:ln>
          <a:solidFill>
            <a:schemeClr val="accent3"/>
          </a:solidFill>
        </a:ln>
      </dgm:spPr>
      <dgm:t>
        <a:bodyPr/>
        <a:lstStyle/>
        <a:p>
          <a:r>
            <a:rPr lang="es-EC" sz="2800" dirty="0"/>
            <a:t>Visión Artificial</a:t>
          </a:r>
          <a:endParaRPr lang="es-EC" sz="2800" b="0" dirty="0"/>
        </a:p>
      </dgm:t>
    </dgm:pt>
    <dgm:pt modelId="{854E35FF-CCFB-415C-A0D5-2E7C489EEF64}" type="sibTrans" cxnId="{766A1A64-18C1-47F2-BA5F-7A9E8BEEB32E}">
      <dgm:prSet/>
      <dgm:spPr/>
      <dgm:t>
        <a:bodyPr/>
        <a:lstStyle/>
        <a:p>
          <a:endParaRPr lang="es-EC"/>
        </a:p>
      </dgm:t>
    </dgm:pt>
    <dgm:pt modelId="{B8B4927A-E297-4C6A-8117-52C32B9D01C8}" type="parTrans" cxnId="{766A1A64-18C1-47F2-BA5F-7A9E8BEEB32E}">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83E1DD45-3C0F-4EDB-B5A3-29CB75CFF033}" type="pres">
      <dgm:prSet presAssocID="{32AE53B6-03FE-4E9E-A3BF-BE1EBA8C40F3}" presName="composite" presStyleCnt="0"/>
      <dgm:spPr/>
    </dgm:pt>
    <dgm:pt modelId="{C62E3DF6-F9B4-4814-821E-5678E481BE4A}" type="pres">
      <dgm:prSet presAssocID="{32AE53B6-03FE-4E9E-A3BF-BE1EBA8C40F3}" presName="imgShp" presStyleLbl="fgImgPlace1" presStyleIdx="0" presStyleCnt="1" custScaleX="228366" custScaleY="226204"/>
      <dgm:spPr>
        <a:blipFill rotWithShape="1">
          <a:blip xmlns:r="http://schemas.openxmlformats.org/officeDocument/2006/relationships" r:embed="rId1"/>
          <a:srcRect/>
          <a:stretch>
            <a:fillRect l="-13000" r="-13000"/>
          </a:stretch>
        </a:blipFill>
      </dgm:spPr>
    </dgm:pt>
    <dgm:pt modelId="{CF4F75F1-F589-431F-B395-D638C71E9D5E}" type="pres">
      <dgm:prSet presAssocID="{32AE53B6-03FE-4E9E-A3BF-BE1EBA8C40F3}" presName="txShp" presStyleLbl="node1" presStyleIdx="0" presStyleCnt="1" custScaleX="101759" custScaleY="235157">
        <dgm:presLayoutVars>
          <dgm:bulletEnabled val="1"/>
        </dgm:presLayoutVars>
      </dgm:prSet>
      <dgm:spPr/>
    </dgm:pt>
  </dgm:ptLst>
  <dgm:cxnLst>
    <dgm:cxn modelId="{5FAF1E36-B2CB-44B8-9A10-B87B0427AAD4}" type="presOf" srcId="{E702EF01-AED8-464B-AD15-987AEE72A005}" destId="{AF4263F1-C48B-41F3-827F-4C9A910DD921}" srcOrd="0" destOrd="0" presId="urn:microsoft.com/office/officeart/2005/8/layout/vList3"/>
    <dgm:cxn modelId="{766A1A64-18C1-47F2-BA5F-7A9E8BEEB32E}" srcId="{E702EF01-AED8-464B-AD15-987AEE72A005}" destId="{32AE53B6-03FE-4E9E-A3BF-BE1EBA8C40F3}" srcOrd="0" destOrd="0" parTransId="{B8B4927A-E297-4C6A-8117-52C32B9D01C8}" sibTransId="{854E35FF-CCFB-415C-A0D5-2E7C489EEF64}"/>
    <dgm:cxn modelId="{6489E882-6CF4-41D3-B403-5EB0AEB597F8}" type="presOf" srcId="{32AE53B6-03FE-4E9E-A3BF-BE1EBA8C40F3}" destId="{CF4F75F1-F589-431F-B395-D638C71E9D5E}" srcOrd="0" destOrd="0" presId="urn:microsoft.com/office/officeart/2005/8/layout/vList3"/>
    <dgm:cxn modelId="{3572B7F0-F5EC-48ED-AF9A-07A8A3DED0C0}" type="presParOf" srcId="{AF4263F1-C48B-41F3-827F-4C9A910DD921}" destId="{83E1DD45-3C0F-4EDB-B5A3-29CB75CFF033}" srcOrd="0" destOrd="0" presId="urn:microsoft.com/office/officeart/2005/8/layout/vList3"/>
    <dgm:cxn modelId="{59961E86-D5BC-4E67-84EA-DA399C835BC5}" type="presParOf" srcId="{83E1DD45-3C0F-4EDB-B5A3-29CB75CFF033}" destId="{C62E3DF6-F9B4-4814-821E-5678E481BE4A}" srcOrd="0" destOrd="0" presId="urn:microsoft.com/office/officeart/2005/8/layout/vList3"/>
    <dgm:cxn modelId="{A68F0027-8321-4A19-9596-F84F68135BE2}" type="presParOf" srcId="{83E1DD45-3C0F-4EDB-B5A3-29CB75CFF033}" destId="{CF4F75F1-F589-431F-B395-D638C71E9D5E}"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DE3EBFC9-2824-40E9-BF5C-AC7303D66B5A}">
      <dgm:prSet phldrT="[Texto]" custT="1">
        <dgm:style>
          <a:lnRef idx="2">
            <a:schemeClr val="accent5">
              <a:shade val="50000"/>
            </a:schemeClr>
          </a:lnRef>
          <a:fillRef idx="1">
            <a:schemeClr val="accent5"/>
          </a:fillRef>
          <a:effectRef idx="0">
            <a:schemeClr val="accent5"/>
          </a:effectRef>
          <a:fontRef idx="minor">
            <a:schemeClr val="lt1"/>
          </a:fontRef>
        </dgm:style>
      </dgm:prSet>
      <dgm:spPr>
        <a:solidFill>
          <a:schemeClr val="accent3"/>
        </a:solidFill>
        <a:ln>
          <a:solidFill>
            <a:schemeClr val="accent3"/>
          </a:solidFill>
        </a:ln>
      </dgm:spPr>
      <dgm:t>
        <a:bodyPr/>
        <a:lstStyle/>
        <a:p>
          <a:r>
            <a:rPr lang="es-EC" sz="2800" b="0" dirty="0"/>
            <a:t>Control y Potencia</a:t>
          </a:r>
        </a:p>
      </dgm:t>
    </dgm:pt>
    <dgm:pt modelId="{2E5A1468-DD55-4FDE-9712-E326ED5C293F}" type="sibTrans" cxnId="{5FFF8290-CD3B-4BA8-BB3B-AB495450448F}">
      <dgm:prSet/>
      <dgm:spPr/>
      <dgm:t>
        <a:bodyPr/>
        <a:lstStyle/>
        <a:p>
          <a:endParaRPr lang="es-EC"/>
        </a:p>
      </dgm:t>
    </dgm:pt>
    <dgm:pt modelId="{A56E323F-7F23-4857-AD2B-4C6D4D5059EF}" type="parTrans" cxnId="{5FFF8290-CD3B-4BA8-BB3B-AB495450448F}">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FB43C523-F874-4991-9631-8EC883FC8DEC}" type="pres">
      <dgm:prSet presAssocID="{DE3EBFC9-2824-40E9-BF5C-AC7303D66B5A}" presName="composite" presStyleCnt="0"/>
      <dgm:spPr/>
    </dgm:pt>
    <dgm:pt modelId="{BCEE1B67-7B90-443B-809C-B01F57DDA4E9}" type="pres">
      <dgm:prSet presAssocID="{DE3EBFC9-2824-40E9-BF5C-AC7303D66B5A}" presName="imgShp" presStyleLbl="fgImgPlace1" presStyleIdx="0" presStyleCnt="1" custScaleX="262319" custScaleY="222249"/>
      <dgm:spPr>
        <a:blipFill rotWithShape="1">
          <a:blip xmlns:r="http://schemas.openxmlformats.org/officeDocument/2006/relationships" r:embed="rId1"/>
          <a:srcRect/>
          <a:stretch>
            <a:fillRect l="-14000" r="-14000"/>
          </a:stretch>
        </a:blipFill>
      </dgm:spPr>
    </dgm:pt>
    <dgm:pt modelId="{D379F40C-C989-4B8C-8384-909CC5F2166F}" type="pres">
      <dgm:prSet presAssocID="{DE3EBFC9-2824-40E9-BF5C-AC7303D66B5A}" presName="txShp" presStyleLbl="node1" presStyleIdx="0" presStyleCnt="1" custScaleX="101782" custScaleY="257978" custLinFactNeighborX="202">
        <dgm:presLayoutVars>
          <dgm:bulletEnabled val="1"/>
        </dgm:presLayoutVars>
      </dgm:prSet>
      <dgm:spPr/>
    </dgm:pt>
  </dgm:ptLst>
  <dgm:cxnLst>
    <dgm:cxn modelId="{5FFF8290-CD3B-4BA8-BB3B-AB495450448F}" srcId="{E702EF01-AED8-464B-AD15-987AEE72A005}" destId="{DE3EBFC9-2824-40E9-BF5C-AC7303D66B5A}" srcOrd="0" destOrd="0" parTransId="{A56E323F-7F23-4857-AD2B-4C6D4D5059EF}" sibTransId="{2E5A1468-DD55-4FDE-9712-E326ED5C293F}"/>
    <dgm:cxn modelId="{FE0DA4FA-1DCC-4EED-930C-77505DE0C242}" type="presOf" srcId="{DE3EBFC9-2824-40E9-BF5C-AC7303D66B5A}" destId="{D379F40C-C989-4B8C-8384-909CC5F2166F}" srcOrd="0" destOrd="0" presId="urn:microsoft.com/office/officeart/2005/8/layout/vList3"/>
    <dgm:cxn modelId="{1C8B90FC-FCA4-436E-B596-7DCEBEB23E97}" type="presOf" srcId="{E702EF01-AED8-464B-AD15-987AEE72A005}" destId="{AF4263F1-C48B-41F3-827F-4C9A910DD921}" srcOrd="0" destOrd="0" presId="urn:microsoft.com/office/officeart/2005/8/layout/vList3"/>
    <dgm:cxn modelId="{A4D0C8CD-E972-4F2B-AD43-157FA0C137BE}" type="presParOf" srcId="{AF4263F1-C48B-41F3-827F-4C9A910DD921}" destId="{FB43C523-F874-4991-9631-8EC883FC8DEC}" srcOrd="0" destOrd="0" presId="urn:microsoft.com/office/officeart/2005/8/layout/vList3"/>
    <dgm:cxn modelId="{F79268F2-E384-4015-9BCF-55F35591FEDD}" type="presParOf" srcId="{FB43C523-F874-4991-9631-8EC883FC8DEC}" destId="{BCEE1B67-7B90-443B-809C-B01F57DDA4E9}" srcOrd="0" destOrd="0" presId="urn:microsoft.com/office/officeart/2005/8/layout/vList3"/>
    <dgm:cxn modelId="{22DF461A-2848-43F2-8DA2-0E63635BD2CB}" type="presParOf" srcId="{FB43C523-F874-4991-9631-8EC883FC8DEC}" destId="{D379F40C-C989-4B8C-8384-909CC5F2166F}"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CF4FAC75-6F4C-4A63-9732-D0CC5C8F622B}">
      <dgm:prSet phldrT="[Texto]" custT="1">
        <dgm:style>
          <a:lnRef idx="2">
            <a:schemeClr val="accent5">
              <a:shade val="50000"/>
            </a:schemeClr>
          </a:lnRef>
          <a:fillRef idx="1">
            <a:schemeClr val="accent5"/>
          </a:fillRef>
          <a:effectRef idx="0">
            <a:schemeClr val="accent5"/>
          </a:effectRef>
          <a:fontRef idx="minor">
            <a:schemeClr val="lt1"/>
          </a:fontRef>
        </dgm:style>
      </dgm:prSet>
      <dgm:spPr>
        <a:solidFill>
          <a:schemeClr val="accent3"/>
        </a:solidFill>
        <a:ln>
          <a:solidFill>
            <a:schemeClr val="accent3"/>
          </a:solidFill>
        </a:ln>
      </dgm:spPr>
      <dgm:t>
        <a:bodyPr/>
        <a:lstStyle/>
        <a:p>
          <a:r>
            <a:rPr lang="es-EC" sz="2800" dirty="0"/>
            <a:t>Algoritmo de Posicionamiento</a:t>
          </a:r>
          <a:endParaRPr lang="es-EC" sz="2800" b="0" dirty="0"/>
        </a:p>
      </dgm:t>
    </dgm:pt>
    <dgm:pt modelId="{B3E9903A-534F-45EF-B12A-84FFA0BCD527}" type="sibTrans" cxnId="{034AACBC-B814-47C9-BADC-37A051EF88C7}">
      <dgm:prSet/>
      <dgm:spPr/>
      <dgm:t>
        <a:bodyPr/>
        <a:lstStyle/>
        <a:p>
          <a:endParaRPr lang="es-EC"/>
        </a:p>
      </dgm:t>
    </dgm:pt>
    <dgm:pt modelId="{28DA70D9-1957-400B-9C0B-F363E8C04866}" type="parTrans" cxnId="{034AACBC-B814-47C9-BADC-37A051EF88C7}">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96004D4A-3AD0-44F5-900F-930B3EB8478A}" type="pres">
      <dgm:prSet presAssocID="{CF4FAC75-6F4C-4A63-9732-D0CC5C8F622B}" presName="composite" presStyleCnt="0"/>
      <dgm:spPr/>
    </dgm:pt>
    <dgm:pt modelId="{CD02291E-CFB9-4368-A499-4B46FB9C4859}" type="pres">
      <dgm:prSet presAssocID="{CF4FAC75-6F4C-4A63-9732-D0CC5C8F622B}" presName="imgShp" presStyleLbl="fgImgPlace1" presStyleIdx="0" presStyleCnt="1" custScaleX="220197" custScaleY="220170"/>
      <dgm:spPr>
        <a:blipFill rotWithShape="1">
          <a:blip xmlns:r="http://schemas.openxmlformats.org/officeDocument/2006/relationships" r:embed="rId1"/>
          <a:srcRect/>
          <a:stretch>
            <a:fillRect l="-73000" r="-73000"/>
          </a:stretch>
        </a:blipFill>
      </dgm:spPr>
    </dgm:pt>
    <dgm:pt modelId="{E1611ACD-C39F-46B6-8055-333D3DF00A38}" type="pres">
      <dgm:prSet presAssocID="{CF4FAC75-6F4C-4A63-9732-D0CC5C8F622B}" presName="txShp" presStyleLbl="node1" presStyleIdx="0" presStyleCnt="1" custScaleX="101637" custScaleY="229950">
        <dgm:presLayoutVars>
          <dgm:bulletEnabled val="1"/>
        </dgm:presLayoutVars>
      </dgm:prSet>
      <dgm:spPr/>
    </dgm:pt>
  </dgm:ptLst>
  <dgm:cxnLst>
    <dgm:cxn modelId="{2C9F282B-187B-4900-8FE6-DE0FC990B30F}" type="presOf" srcId="{E702EF01-AED8-464B-AD15-987AEE72A005}" destId="{AF4263F1-C48B-41F3-827F-4C9A910DD921}" srcOrd="0" destOrd="0" presId="urn:microsoft.com/office/officeart/2005/8/layout/vList3"/>
    <dgm:cxn modelId="{45E3B3A8-C2E0-4CEB-BAD8-B19B2037F1F9}" type="presOf" srcId="{CF4FAC75-6F4C-4A63-9732-D0CC5C8F622B}" destId="{E1611ACD-C39F-46B6-8055-333D3DF00A38}" srcOrd="0" destOrd="0" presId="urn:microsoft.com/office/officeart/2005/8/layout/vList3"/>
    <dgm:cxn modelId="{034AACBC-B814-47C9-BADC-37A051EF88C7}" srcId="{E702EF01-AED8-464B-AD15-987AEE72A005}" destId="{CF4FAC75-6F4C-4A63-9732-D0CC5C8F622B}" srcOrd="0" destOrd="0" parTransId="{28DA70D9-1957-400B-9C0B-F363E8C04866}" sibTransId="{B3E9903A-534F-45EF-B12A-84FFA0BCD527}"/>
    <dgm:cxn modelId="{CA4C55F2-5BA7-46AA-8333-3DAC51B017F3}" type="presParOf" srcId="{AF4263F1-C48B-41F3-827F-4C9A910DD921}" destId="{96004D4A-3AD0-44F5-900F-930B3EB8478A}" srcOrd="0" destOrd="0" presId="urn:microsoft.com/office/officeart/2005/8/layout/vList3"/>
    <dgm:cxn modelId="{59474AD7-2B68-428B-AEF9-86B7B369C04C}" type="presParOf" srcId="{96004D4A-3AD0-44F5-900F-930B3EB8478A}" destId="{CD02291E-CFB9-4368-A499-4B46FB9C4859}" srcOrd="0" destOrd="0" presId="urn:microsoft.com/office/officeart/2005/8/layout/vList3"/>
    <dgm:cxn modelId="{27A34D45-7945-4B12-B97B-FD4C0BEDB419}" type="presParOf" srcId="{96004D4A-3AD0-44F5-900F-930B3EB8478A}" destId="{E1611ACD-C39F-46B6-8055-333D3DF00A38}" srcOrd="1" destOrd="0" presId="urn:microsoft.com/office/officeart/2005/8/layout/vList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DDE57C8-5736-4A12-8929-035D491991A5}" type="doc">
      <dgm:prSet loTypeId="urn:microsoft.com/office/officeart/2005/8/layout/cycle1" loCatId="cycle" qsTypeId="urn:microsoft.com/office/officeart/2005/8/quickstyle/3d1" qsCatId="3D" csTypeId="urn:microsoft.com/office/officeart/2005/8/colors/colorful4" csCatId="colorful" phldr="1"/>
      <dgm:spPr/>
      <dgm:t>
        <a:bodyPr/>
        <a:lstStyle/>
        <a:p>
          <a:endParaRPr lang="es-ES"/>
        </a:p>
      </dgm:t>
    </dgm:pt>
    <dgm:pt modelId="{AD58071E-4748-4BDE-B8B5-436E0A6B97AC}">
      <dgm:prSet phldrT="[Texto]"/>
      <dgm:spPr>
        <a:blipFill rotWithShape="0">
          <a:blip xmlns:r="http://schemas.openxmlformats.org/officeDocument/2006/relationships" r:embed="rId1"/>
          <a:stretch>
            <a:fillRect/>
          </a:stretch>
        </a:blipFill>
      </dgm:spPr>
      <dgm:t>
        <a:bodyPr/>
        <a:lstStyle/>
        <a:p>
          <a:r>
            <a:rPr lang="es-ES" dirty="0"/>
            <a:t> </a:t>
          </a:r>
        </a:p>
      </dgm:t>
    </dgm:pt>
    <dgm:pt modelId="{EDADED7F-614E-4156-8574-9D1D5548696E}" type="parTrans" cxnId="{89753813-1A6D-47D1-A9D1-4899D850A891}">
      <dgm:prSet/>
      <dgm:spPr/>
      <dgm:t>
        <a:bodyPr/>
        <a:lstStyle/>
        <a:p>
          <a:endParaRPr lang="es-ES"/>
        </a:p>
      </dgm:t>
    </dgm:pt>
    <dgm:pt modelId="{20D85806-71F8-47E6-9FFE-9740A8ECFC24}" type="sibTrans" cxnId="{89753813-1A6D-47D1-A9D1-4899D850A891}">
      <dgm:prSet/>
      <dgm:spPr/>
      <dgm:t>
        <a:bodyPr/>
        <a:lstStyle/>
        <a:p>
          <a:endParaRPr lang="es-ES"/>
        </a:p>
      </dgm:t>
    </dgm:pt>
    <dgm:pt modelId="{7B3E3714-01D3-4F05-802C-F3C627D662AE}">
      <dgm:prSet/>
      <dgm:spPr>
        <a:blipFill rotWithShape="0">
          <a:blip xmlns:r="http://schemas.openxmlformats.org/officeDocument/2006/relationships" r:embed="rId2"/>
          <a:srcRect/>
          <a:stretch>
            <a:fillRect l="-23000" r="-23000"/>
          </a:stretch>
        </a:blipFill>
      </dgm:spPr>
      <dgm:t>
        <a:bodyPr/>
        <a:lstStyle/>
        <a:p>
          <a:endParaRPr lang="es-ES"/>
        </a:p>
      </dgm:t>
    </dgm:pt>
    <dgm:pt modelId="{8C0E3D89-5765-4AE2-B904-AFC945DEB0E2}" type="sibTrans" cxnId="{ED946DEC-1772-4432-AD94-4DB57410FAFD}">
      <dgm:prSet/>
      <dgm:spPr/>
      <dgm:t>
        <a:bodyPr/>
        <a:lstStyle/>
        <a:p>
          <a:endParaRPr lang="es-ES"/>
        </a:p>
      </dgm:t>
    </dgm:pt>
    <dgm:pt modelId="{DFB9AA84-1047-45C1-A817-9EF0FA58E39E}" type="parTrans" cxnId="{ED946DEC-1772-4432-AD94-4DB57410FAFD}">
      <dgm:prSet/>
      <dgm:spPr/>
      <dgm:t>
        <a:bodyPr/>
        <a:lstStyle/>
        <a:p>
          <a:endParaRPr lang="es-ES"/>
        </a:p>
      </dgm:t>
    </dgm:pt>
    <dgm:pt modelId="{1CB1C466-FEB9-4FB7-B6AC-38A82250ACC6}">
      <dgm:prSet phldrT="[Texto]"/>
      <dgm:spPr>
        <a:blipFill rotWithShape="0">
          <a:blip xmlns:r="http://schemas.openxmlformats.org/officeDocument/2006/relationships" r:embed="rId3"/>
          <a:srcRect/>
          <a:stretch>
            <a:fillRect t="-2000" b="-2000"/>
          </a:stretch>
        </a:blipFill>
      </dgm:spPr>
      <dgm:t>
        <a:bodyPr/>
        <a:lstStyle/>
        <a:p>
          <a:r>
            <a:rPr lang="es-ES" dirty="0"/>
            <a:t> </a:t>
          </a:r>
        </a:p>
      </dgm:t>
    </dgm:pt>
    <dgm:pt modelId="{D57DB664-7CA2-4B10-96CE-6309BFE6EBE2}" type="sibTrans" cxnId="{A4BD0551-249A-453E-9678-A15AC0969341}">
      <dgm:prSet/>
      <dgm:spPr/>
      <dgm:t>
        <a:bodyPr/>
        <a:lstStyle/>
        <a:p>
          <a:endParaRPr lang="es-ES"/>
        </a:p>
      </dgm:t>
    </dgm:pt>
    <dgm:pt modelId="{59686737-5DBB-4680-A8EC-3C4BBF0ABC7C}" type="parTrans" cxnId="{A4BD0551-249A-453E-9678-A15AC0969341}">
      <dgm:prSet/>
      <dgm:spPr/>
      <dgm:t>
        <a:bodyPr/>
        <a:lstStyle/>
        <a:p>
          <a:endParaRPr lang="es-ES"/>
        </a:p>
      </dgm:t>
    </dgm:pt>
    <dgm:pt modelId="{8ABBB726-5243-4372-A336-EA62DAC0BEDF}">
      <dgm:prSet phldrT="[Texto]"/>
      <dgm:spPr>
        <a:blipFill rotWithShape="0">
          <a:blip xmlns:r="http://schemas.openxmlformats.org/officeDocument/2006/relationships" r:embed="rId4"/>
          <a:srcRect/>
          <a:stretch>
            <a:fillRect l="-20000" r="-20000"/>
          </a:stretch>
        </a:blipFill>
      </dgm:spPr>
      <dgm:t>
        <a:bodyPr/>
        <a:lstStyle/>
        <a:p>
          <a:r>
            <a:rPr lang="es-ES" dirty="0"/>
            <a:t> </a:t>
          </a:r>
        </a:p>
      </dgm:t>
    </dgm:pt>
    <dgm:pt modelId="{6A42CA20-0CC2-4E79-8912-57BE4747B974}" type="parTrans" cxnId="{41FC5FEE-A913-42AA-BA6D-29C3D0F1FB98}">
      <dgm:prSet/>
      <dgm:spPr/>
      <dgm:t>
        <a:bodyPr/>
        <a:lstStyle/>
        <a:p>
          <a:endParaRPr lang="es-EC"/>
        </a:p>
      </dgm:t>
    </dgm:pt>
    <dgm:pt modelId="{7CC665C8-D095-48A6-825E-608198C4D6B4}" type="sibTrans" cxnId="{41FC5FEE-A913-42AA-BA6D-29C3D0F1FB98}">
      <dgm:prSet/>
      <dgm:spPr/>
      <dgm:t>
        <a:bodyPr/>
        <a:lstStyle/>
        <a:p>
          <a:endParaRPr lang="es-EC"/>
        </a:p>
      </dgm:t>
    </dgm:pt>
    <dgm:pt modelId="{1B9D2D5F-C673-4FB7-8D5F-5A3FE5169FC1}">
      <dgm:prSet phldrT="[Texto]"/>
      <dgm:spPr>
        <a:blipFill rotWithShape="0">
          <a:blip xmlns:r="http://schemas.openxmlformats.org/officeDocument/2006/relationships" r:embed="rId5"/>
          <a:srcRect/>
          <a:stretch>
            <a:fillRect t="-5000" b="-5000"/>
          </a:stretch>
        </a:blipFill>
      </dgm:spPr>
      <dgm:t>
        <a:bodyPr/>
        <a:lstStyle/>
        <a:p>
          <a:r>
            <a:rPr lang="es-ES" dirty="0"/>
            <a:t> </a:t>
          </a:r>
        </a:p>
      </dgm:t>
    </dgm:pt>
    <dgm:pt modelId="{9B199465-7B46-469F-8BF6-B7F5BDBD8A03}" type="parTrans" cxnId="{44D3B56E-2AB6-4844-A430-3A54873D9080}">
      <dgm:prSet/>
      <dgm:spPr/>
      <dgm:t>
        <a:bodyPr/>
        <a:lstStyle/>
        <a:p>
          <a:endParaRPr lang="es-EC"/>
        </a:p>
      </dgm:t>
    </dgm:pt>
    <dgm:pt modelId="{FC539666-DE8C-4DDE-A3B0-2E73A8012B0D}" type="sibTrans" cxnId="{44D3B56E-2AB6-4844-A430-3A54873D9080}">
      <dgm:prSet/>
      <dgm:spPr/>
      <dgm:t>
        <a:bodyPr/>
        <a:lstStyle/>
        <a:p>
          <a:endParaRPr lang="es-EC"/>
        </a:p>
      </dgm:t>
    </dgm:pt>
    <dgm:pt modelId="{E86B459D-6172-4062-9312-221135F0C1FF}" type="pres">
      <dgm:prSet presAssocID="{9DDE57C8-5736-4A12-8929-035D491991A5}" presName="cycle" presStyleCnt="0">
        <dgm:presLayoutVars>
          <dgm:dir/>
          <dgm:resizeHandles val="exact"/>
        </dgm:presLayoutVars>
      </dgm:prSet>
      <dgm:spPr/>
    </dgm:pt>
    <dgm:pt modelId="{C71AE9CA-E971-46D2-A9B2-CCCB4268F247}" type="pres">
      <dgm:prSet presAssocID="{1CB1C466-FEB9-4FB7-B6AC-38A82250ACC6}" presName="dummy" presStyleCnt="0"/>
      <dgm:spPr/>
    </dgm:pt>
    <dgm:pt modelId="{7D433B80-696F-49B9-8184-7CA0E62E65FB}" type="pres">
      <dgm:prSet presAssocID="{1CB1C466-FEB9-4FB7-B6AC-38A82250ACC6}" presName="node" presStyleLbl="revTx" presStyleIdx="0" presStyleCnt="5" custScaleX="122398" custScaleY="121678">
        <dgm:presLayoutVars>
          <dgm:bulletEnabled val="1"/>
        </dgm:presLayoutVars>
      </dgm:prSet>
      <dgm:spPr/>
    </dgm:pt>
    <dgm:pt modelId="{286DFFEB-510B-4523-A121-D7BEC04360A8}" type="pres">
      <dgm:prSet presAssocID="{D57DB664-7CA2-4B10-96CE-6309BFE6EBE2}" presName="sibTrans" presStyleLbl="node1" presStyleIdx="0" presStyleCnt="5"/>
      <dgm:spPr/>
    </dgm:pt>
    <dgm:pt modelId="{881B4F00-346B-4BC4-A105-0AFDCFD90F37}" type="pres">
      <dgm:prSet presAssocID="{AD58071E-4748-4BDE-B8B5-436E0A6B97AC}" presName="dummy" presStyleCnt="0"/>
      <dgm:spPr/>
    </dgm:pt>
    <dgm:pt modelId="{AA9EE0B4-7143-41FC-86D4-0172ADB51CDC}" type="pres">
      <dgm:prSet presAssocID="{AD58071E-4748-4BDE-B8B5-436E0A6B97AC}" presName="node" presStyleLbl="revTx" presStyleIdx="1" presStyleCnt="5" custScaleX="136070" custScaleY="102005" custRadScaleRad="108528" custRadScaleInc="-5575">
        <dgm:presLayoutVars>
          <dgm:bulletEnabled val="1"/>
        </dgm:presLayoutVars>
      </dgm:prSet>
      <dgm:spPr/>
    </dgm:pt>
    <dgm:pt modelId="{7DCDAD4B-23A8-4F6F-AA49-A06BAAFA2522}" type="pres">
      <dgm:prSet presAssocID="{20D85806-71F8-47E6-9FFE-9740A8ECFC24}" presName="sibTrans" presStyleLbl="node1" presStyleIdx="1" presStyleCnt="5"/>
      <dgm:spPr/>
    </dgm:pt>
    <dgm:pt modelId="{6CD6C36F-AEF4-4238-9486-75F29D4E4BCD}" type="pres">
      <dgm:prSet presAssocID="{7B3E3714-01D3-4F05-802C-F3C627D662AE}" presName="dummy" presStyleCnt="0"/>
      <dgm:spPr/>
    </dgm:pt>
    <dgm:pt modelId="{BCAA6001-386E-45F4-B483-9F4D90A307D7}" type="pres">
      <dgm:prSet presAssocID="{7B3E3714-01D3-4F05-802C-F3C627D662AE}" presName="node" presStyleLbl="revTx" presStyleIdx="2" presStyleCnt="5" custScaleX="129392" custScaleY="110755">
        <dgm:presLayoutVars>
          <dgm:bulletEnabled val="1"/>
        </dgm:presLayoutVars>
      </dgm:prSet>
      <dgm:spPr/>
    </dgm:pt>
    <dgm:pt modelId="{4B56C3A5-66A9-4BCD-AA0E-E225EC3D90BA}" type="pres">
      <dgm:prSet presAssocID="{8C0E3D89-5765-4AE2-B904-AFC945DEB0E2}" presName="sibTrans" presStyleLbl="node1" presStyleIdx="2" presStyleCnt="5"/>
      <dgm:spPr/>
    </dgm:pt>
    <dgm:pt modelId="{97D73465-4C7C-4880-9A84-681D9AC649AA}" type="pres">
      <dgm:prSet presAssocID="{1B9D2D5F-C673-4FB7-8D5F-5A3FE5169FC1}" presName="dummy" presStyleCnt="0"/>
      <dgm:spPr/>
    </dgm:pt>
    <dgm:pt modelId="{902E2E68-4AFC-4FDA-89F1-B17D741AA512}" type="pres">
      <dgm:prSet presAssocID="{1B9D2D5F-C673-4FB7-8D5F-5A3FE5169FC1}" presName="node" presStyleLbl="revTx" presStyleIdx="3" presStyleCnt="5" custScaleX="122653" custScaleY="117116" custRadScaleRad="103833" custRadScaleInc="-15785">
        <dgm:presLayoutVars>
          <dgm:bulletEnabled val="1"/>
        </dgm:presLayoutVars>
      </dgm:prSet>
      <dgm:spPr/>
    </dgm:pt>
    <dgm:pt modelId="{9344332C-8ABF-422B-BEA2-E7BA8FF30430}" type="pres">
      <dgm:prSet presAssocID="{FC539666-DE8C-4DDE-A3B0-2E73A8012B0D}" presName="sibTrans" presStyleLbl="node1" presStyleIdx="3" presStyleCnt="5"/>
      <dgm:spPr/>
    </dgm:pt>
    <dgm:pt modelId="{F7EAB830-CFAA-4C77-9506-1CBBBB21332D}" type="pres">
      <dgm:prSet presAssocID="{8ABBB726-5243-4372-A336-EA62DAC0BEDF}" presName="dummy" presStyleCnt="0"/>
      <dgm:spPr/>
    </dgm:pt>
    <dgm:pt modelId="{404AC2B5-B58D-4FFA-B14D-2E0626C51599}" type="pres">
      <dgm:prSet presAssocID="{8ABBB726-5243-4372-A336-EA62DAC0BEDF}" presName="node" presStyleLbl="revTx" presStyleIdx="4" presStyleCnt="5" custScaleX="109133" custScaleY="123834">
        <dgm:presLayoutVars>
          <dgm:bulletEnabled val="1"/>
        </dgm:presLayoutVars>
      </dgm:prSet>
      <dgm:spPr/>
    </dgm:pt>
    <dgm:pt modelId="{0F8AB7CC-2DED-41AA-BA2E-6A8AB85833B1}" type="pres">
      <dgm:prSet presAssocID="{7CC665C8-D095-48A6-825E-608198C4D6B4}" presName="sibTrans" presStyleLbl="node1" presStyleIdx="4" presStyleCnt="5"/>
      <dgm:spPr/>
    </dgm:pt>
  </dgm:ptLst>
  <dgm:cxnLst>
    <dgm:cxn modelId="{F358E80C-F623-4CD7-9C9C-775AF2A77C60}" type="presOf" srcId="{20D85806-71F8-47E6-9FFE-9740A8ECFC24}" destId="{7DCDAD4B-23A8-4F6F-AA49-A06BAAFA2522}" srcOrd="0" destOrd="0" presId="urn:microsoft.com/office/officeart/2005/8/layout/cycle1"/>
    <dgm:cxn modelId="{89753813-1A6D-47D1-A9D1-4899D850A891}" srcId="{9DDE57C8-5736-4A12-8929-035D491991A5}" destId="{AD58071E-4748-4BDE-B8B5-436E0A6B97AC}" srcOrd="1" destOrd="0" parTransId="{EDADED7F-614E-4156-8574-9D1D5548696E}" sibTransId="{20D85806-71F8-47E6-9FFE-9740A8ECFC24}"/>
    <dgm:cxn modelId="{B182A51F-D566-4D95-933A-1D258040DD6D}" type="presOf" srcId="{AD58071E-4748-4BDE-B8B5-436E0A6B97AC}" destId="{AA9EE0B4-7143-41FC-86D4-0172ADB51CDC}" srcOrd="0" destOrd="0" presId="urn:microsoft.com/office/officeart/2005/8/layout/cycle1"/>
    <dgm:cxn modelId="{BC89CF26-13C2-4781-8038-1166E3F3A79C}" type="presOf" srcId="{1CB1C466-FEB9-4FB7-B6AC-38A82250ACC6}" destId="{7D433B80-696F-49B9-8184-7CA0E62E65FB}" srcOrd="0" destOrd="0" presId="urn:microsoft.com/office/officeart/2005/8/layout/cycle1"/>
    <dgm:cxn modelId="{1D065341-0311-48D3-BD86-85CECE4E6973}" type="presOf" srcId="{FC539666-DE8C-4DDE-A3B0-2E73A8012B0D}" destId="{9344332C-8ABF-422B-BEA2-E7BA8FF30430}" srcOrd="0" destOrd="0" presId="urn:microsoft.com/office/officeart/2005/8/layout/cycle1"/>
    <dgm:cxn modelId="{44D3B56E-2AB6-4844-A430-3A54873D9080}" srcId="{9DDE57C8-5736-4A12-8929-035D491991A5}" destId="{1B9D2D5F-C673-4FB7-8D5F-5A3FE5169FC1}" srcOrd="3" destOrd="0" parTransId="{9B199465-7B46-469F-8BF6-B7F5BDBD8A03}" sibTransId="{FC539666-DE8C-4DDE-A3B0-2E73A8012B0D}"/>
    <dgm:cxn modelId="{9DDE2150-12A2-417E-BCCC-A53899470BAD}" type="presOf" srcId="{9DDE57C8-5736-4A12-8929-035D491991A5}" destId="{E86B459D-6172-4062-9312-221135F0C1FF}" srcOrd="0" destOrd="0" presId="urn:microsoft.com/office/officeart/2005/8/layout/cycle1"/>
    <dgm:cxn modelId="{A4BD0551-249A-453E-9678-A15AC0969341}" srcId="{9DDE57C8-5736-4A12-8929-035D491991A5}" destId="{1CB1C466-FEB9-4FB7-B6AC-38A82250ACC6}" srcOrd="0" destOrd="0" parTransId="{59686737-5DBB-4680-A8EC-3C4BBF0ABC7C}" sibTransId="{D57DB664-7CA2-4B10-96CE-6309BFE6EBE2}"/>
    <dgm:cxn modelId="{7CAC9F78-A41D-41F6-9389-73026AB40EA1}" type="presOf" srcId="{7B3E3714-01D3-4F05-802C-F3C627D662AE}" destId="{BCAA6001-386E-45F4-B483-9F4D90A307D7}" srcOrd="0" destOrd="0" presId="urn:microsoft.com/office/officeart/2005/8/layout/cycle1"/>
    <dgm:cxn modelId="{405FAA59-4F6E-4F3E-90CC-607C63277847}" type="presOf" srcId="{1B9D2D5F-C673-4FB7-8D5F-5A3FE5169FC1}" destId="{902E2E68-4AFC-4FDA-89F1-B17D741AA512}" srcOrd="0" destOrd="0" presId="urn:microsoft.com/office/officeart/2005/8/layout/cycle1"/>
    <dgm:cxn modelId="{E2C48C7B-19FA-4F03-8E64-7C69B46C7011}" type="presOf" srcId="{8C0E3D89-5765-4AE2-B904-AFC945DEB0E2}" destId="{4B56C3A5-66A9-4BCD-AA0E-E225EC3D90BA}" srcOrd="0" destOrd="0" presId="urn:microsoft.com/office/officeart/2005/8/layout/cycle1"/>
    <dgm:cxn modelId="{BD123F92-416F-4A57-8B6F-C487F74125C0}" type="presOf" srcId="{8ABBB726-5243-4372-A336-EA62DAC0BEDF}" destId="{404AC2B5-B58D-4FFA-B14D-2E0626C51599}" srcOrd="0" destOrd="0" presId="urn:microsoft.com/office/officeart/2005/8/layout/cycle1"/>
    <dgm:cxn modelId="{CFAB3B95-4265-41EA-870A-C9B2D0B06337}" type="presOf" srcId="{D57DB664-7CA2-4B10-96CE-6309BFE6EBE2}" destId="{286DFFEB-510B-4523-A121-D7BEC04360A8}" srcOrd="0" destOrd="0" presId="urn:microsoft.com/office/officeart/2005/8/layout/cycle1"/>
    <dgm:cxn modelId="{182E37EA-2284-42C3-99F6-1A858B476279}" type="presOf" srcId="{7CC665C8-D095-48A6-825E-608198C4D6B4}" destId="{0F8AB7CC-2DED-41AA-BA2E-6A8AB85833B1}" srcOrd="0" destOrd="0" presId="urn:microsoft.com/office/officeart/2005/8/layout/cycle1"/>
    <dgm:cxn modelId="{ED946DEC-1772-4432-AD94-4DB57410FAFD}" srcId="{9DDE57C8-5736-4A12-8929-035D491991A5}" destId="{7B3E3714-01D3-4F05-802C-F3C627D662AE}" srcOrd="2" destOrd="0" parTransId="{DFB9AA84-1047-45C1-A817-9EF0FA58E39E}" sibTransId="{8C0E3D89-5765-4AE2-B904-AFC945DEB0E2}"/>
    <dgm:cxn modelId="{41FC5FEE-A913-42AA-BA6D-29C3D0F1FB98}" srcId="{9DDE57C8-5736-4A12-8929-035D491991A5}" destId="{8ABBB726-5243-4372-A336-EA62DAC0BEDF}" srcOrd="4" destOrd="0" parTransId="{6A42CA20-0CC2-4E79-8912-57BE4747B974}" sibTransId="{7CC665C8-D095-48A6-825E-608198C4D6B4}"/>
    <dgm:cxn modelId="{47CCCD77-419B-4B6C-9100-7F76E9B71718}" type="presParOf" srcId="{E86B459D-6172-4062-9312-221135F0C1FF}" destId="{C71AE9CA-E971-46D2-A9B2-CCCB4268F247}" srcOrd="0" destOrd="0" presId="urn:microsoft.com/office/officeart/2005/8/layout/cycle1"/>
    <dgm:cxn modelId="{E53C3E85-2825-42DB-8D16-2CFB8345F289}" type="presParOf" srcId="{E86B459D-6172-4062-9312-221135F0C1FF}" destId="{7D433B80-696F-49B9-8184-7CA0E62E65FB}" srcOrd="1" destOrd="0" presId="urn:microsoft.com/office/officeart/2005/8/layout/cycle1"/>
    <dgm:cxn modelId="{E6480B18-AE1C-491F-91EC-35FDF6BF0ADD}" type="presParOf" srcId="{E86B459D-6172-4062-9312-221135F0C1FF}" destId="{286DFFEB-510B-4523-A121-D7BEC04360A8}" srcOrd="2" destOrd="0" presId="urn:microsoft.com/office/officeart/2005/8/layout/cycle1"/>
    <dgm:cxn modelId="{0B61D129-131C-421E-9F90-0FC1D615F323}" type="presParOf" srcId="{E86B459D-6172-4062-9312-221135F0C1FF}" destId="{881B4F00-346B-4BC4-A105-0AFDCFD90F37}" srcOrd="3" destOrd="0" presId="urn:microsoft.com/office/officeart/2005/8/layout/cycle1"/>
    <dgm:cxn modelId="{93D69E63-4BEE-4CE6-B1A7-C79AF3630073}" type="presParOf" srcId="{E86B459D-6172-4062-9312-221135F0C1FF}" destId="{AA9EE0B4-7143-41FC-86D4-0172ADB51CDC}" srcOrd="4" destOrd="0" presId="urn:microsoft.com/office/officeart/2005/8/layout/cycle1"/>
    <dgm:cxn modelId="{721D0F0F-4087-4E3D-9DEB-9BD47DE16C4A}" type="presParOf" srcId="{E86B459D-6172-4062-9312-221135F0C1FF}" destId="{7DCDAD4B-23A8-4F6F-AA49-A06BAAFA2522}" srcOrd="5" destOrd="0" presId="urn:microsoft.com/office/officeart/2005/8/layout/cycle1"/>
    <dgm:cxn modelId="{4C99AC50-40C9-4221-8AE8-D62810BCE2EC}" type="presParOf" srcId="{E86B459D-6172-4062-9312-221135F0C1FF}" destId="{6CD6C36F-AEF4-4238-9486-75F29D4E4BCD}" srcOrd="6" destOrd="0" presId="urn:microsoft.com/office/officeart/2005/8/layout/cycle1"/>
    <dgm:cxn modelId="{F599C6D3-0D4F-449A-81FF-AE09CD069E80}" type="presParOf" srcId="{E86B459D-6172-4062-9312-221135F0C1FF}" destId="{BCAA6001-386E-45F4-B483-9F4D90A307D7}" srcOrd="7" destOrd="0" presId="urn:microsoft.com/office/officeart/2005/8/layout/cycle1"/>
    <dgm:cxn modelId="{3DE43508-C3BB-4125-A864-4BE98D6CB360}" type="presParOf" srcId="{E86B459D-6172-4062-9312-221135F0C1FF}" destId="{4B56C3A5-66A9-4BCD-AA0E-E225EC3D90BA}" srcOrd="8" destOrd="0" presId="urn:microsoft.com/office/officeart/2005/8/layout/cycle1"/>
    <dgm:cxn modelId="{F9FD547B-B75F-471D-B3CF-113CC6D59AFF}" type="presParOf" srcId="{E86B459D-6172-4062-9312-221135F0C1FF}" destId="{97D73465-4C7C-4880-9A84-681D9AC649AA}" srcOrd="9" destOrd="0" presId="urn:microsoft.com/office/officeart/2005/8/layout/cycle1"/>
    <dgm:cxn modelId="{301CBA7F-6569-4476-8FA3-7173B42C8EFE}" type="presParOf" srcId="{E86B459D-6172-4062-9312-221135F0C1FF}" destId="{902E2E68-4AFC-4FDA-89F1-B17D741AA512}" srcOrd="10" destOrd="0" presId="urn:microsoft.com/office/officeart/2005/8/layout/cycle1"/>
    <dgm:cxn modelId="{CA30CB9F-F59C-4357-82C4-8A3F6D413ADA}" type="presParOf" srcId="{E86B459D-6172-4062-9312-221135F0C1FF}" destId="{9344332C-8ABF-422B-BEA2-E7BA8FF30430}" srcOrd="11" destOrd="0" presId="urn:microsoft.com/office/officeart/2005/8/layout/cycle1"/>
    <dgm:cxn modelId="{B61CD96C-B5DB-4C12-BACE-57973FCD7D5F}" type="presParOf" srcId="{E86B459D-6172-4062-9312-221135F0C1FF}" destId="{F7EAB830-CFAA-4C77-9506-1CBBBB21332D}" srcOrd="12" destOrd="0" presId="urn:microsoft.com/office/officeart/2005/8/layout/cycle1"/>
    <dgm:cxn modelId="{189D277C-E9BF-40E2-B4FB-11498BB093CA}" type="presParOf" srcId="{E86B459D-6172-4062-9312-221135F0C1FF}" destId="{404AC2B5-B58D-4FFA-B14D-2E0626C51599}" srcOrd="13" destOrd="0" presId="urn:microsoft.com/office/officeart/2005/8/layout/cycle1"/>
    <dgm:cxn modelId="{9F85D2D2-9517-4AB5-A0BA-6A5B8D005B17}" type="presParOf" srcId="{E86B459D-6172-4062-9312-221135F0C1FF}" destId="{0F8AB7CC-2DED-41AA-BA2E-6A8AB85833B1}" srcOrd="14" destOrd="0" presId="urn:microsoft.com/office/officeart/2005/8/layout/cycle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2EDF612E-0D38-49D9-AC9D-ABF50CBB9D8B}">
      <dgm:prSet phldrT="[Texto]" custT="1">
        <dgm:style>
          <a:lnRef idx="2">
            <a:schemeClr val="accent5">
              <a:shade val="50000"/>
            </a:schemeClr>
          </a:lnRef>
          <a:fillRef idx="1">
            <a:schemeClr val="accent5"/>
          </a:fillRef>
          <a:effectRef idx="0">
            <a:schemeClr val="accent5"/>
          </a:effectRef>
          <a:fontRef idx="minor">
            <a:schemeClr val="lt1"/>
          </a:fontRef>
        </dgm:style>
      </dgm:prSet>
      <dgm:spPr>
        <a:solidFill>
          <a:schemeClr val="accent3"/>
        </a:solidFill>
      </dgm:spPr>
      <dgm:t>
        <a:bodyPr/>
        <a:lstStyle/>
        <a:p>
          <a:r>
            <a:rPr lang="es-EC" sz="2800" dirty="0"/>
            <a:t>Estructura</a:t>
          </a:r>
        </a:p>
      </dgm:t>
    </dgm:pt>
    <dgm:pt modelId="{EB75A12E-638F-4379-BD4C-1617CC58B64A}" type="sibTrans" cxnId="{7FF5025D-9CD0-4748-994D-6AD7A60C7FDE}">
      <dgm:prSet/>
      <dgm:spPr/>
      <dgm:t>
        <a:bodyPr/>
        <a:lstStyle/>
        <a:p>
          <a:endParaRPr lang="es-EC"/>
        </a:p>
      </dgm:t>
    </dgm:pt>
    <dgm:pt modelId="{2F7F2341-C15C-4580-9E04-8782251DB250}" type="parTrans" cxnId="{7FF5025D-9CD0-4748-994D-6AD7A60C7FDE}">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77936A86-AACD-432D-932F-0298007A8BA9}" type="pres">
      <dgm:prSet presAssocID="{2EDF612E-0D38-49D9-AC9D-ABF50CBB9D8B}" presName="composite" presStyleCnt="0"/>
      <dgm:spPr/>
    </dgm:pt>
    <dgm:pt modelId="{069D7644-4E1F-4AB2-B13F-F242390B0580}" type="pres">
      <dgm:prSet presAssocID="{2EDF612E-0D38-49D9-AC9D-ABF50CBB9D8B}" presName="imgShp" presStyleLbl="fgImgPlace1" presStyleIdx="0" presStyleCnt="1" custScaleX="256822" custScaleY="269703" custLinFactNeighborX="8097" custLinFactNeighborY="3684"/>
      <dgm:spPr>
        <a:blipFill rotWithShape="1">
          <a:blip xmlns:r="http://schemas.openxmlformats.org/officeDocument/2006/relationships" r:embed="rId1"/>
          <a:srcRect/>
          <a:stretch>
            <a:fillRect l="-22000" r="-22000"/>
          </a:stretch>
        </a:blipFill>
      </dgm:spPr>
    </dgm:pt>
    <dgm:pt modelId="{32E9D8F7-44E9-4C98-9E51-3ABC7329AF30}" type="pres">
      <dgm:prSet presAssocID="{2EDF612E-0D38-49D9-AC9D-ABF50CBB9D8B}" presName="txShp" presStyleLbl="node1" presStyleIdx="0" presStyleCnt="1" custScaleX="102722" custScaleY="234795" custLinFactNeighborX="-502" custLinFactNeighborY="16539">
        <dgm:presLayoutVars>
          <dgm:bulletEnabled val="1"/>
        </dgm:presLayoutVars>
      </dgm:prSet>
      <dgm:spPr/>
    </dgm:pt>
  </dgm:ptLst>
  <dgm:cxnLst>
    <dgm:cxn modelId="{7FF5025D-9CD0-4748-994D-6AD7A60C7FDE}" srcId="{E702EF01-AED8-464B-AD15-987AEE72A005}" destId="{2EDF612E-0D38-49D9-AC9D-ABF50CBB9D8B}" srcOrd="0" destOrd="0" parTransId="{2F7F2341-C15C-4580-9E04-8782251DB250}" sibTransId="{EB75A12E-638F-4379-BD4C-1617CC58B64A}"/>
    <dgm:cxn modelId="{2F49F350-C301-4E6F-A6BA-BE809B7754C8}" type="presOf" srcId="{2EDF612E-0D38-49D9-AC9D-ABF50CBB9D8B}" destId="{32E9D8F7-44E9-4C98-9E51-3ABC7329AF30}" srcOrd="0" destOrd="0" presId="urn:microsoft.com/office/officeart/2005/8/layout/vList3"/>
    <dgm:cxn modelId="{6EBC63EC-69A6-4C00-948B-E7774073491C}" type="presOf" srcId="{E702EF01-AED8-464B-AD15-987AEE72A005}" destId="{AF4263F1-C48B-41F3-827F-4C9A910DD921}" srcOrd="0" destOrd="0" presId="urn:microsoft.com/office/officeart/2005/8/layout/vList3"/>
    <dgm:cxn modelId="{751F8A8E-3D6C-4A7A-8B68-98CDAB4813D0}" type="presParOf" srcId="{AF4263F1-C48B-41F3-827F-4C9A910DD921}" destId="{77936A86-AACD-432D-932F-0298007A8BA9}" srcOrd="0" destOrd="0" presId="urn:microsoft.com/office/officeart/2005/8/layout/vList3"/>
    <dgm:cxn modelId="{810BEA63-6DF6-4549-894C-52A0F89E06B9}" type="presParOf" srcId="{77936A86-AACD-432D-932F-0298007A8BA9}" destId="{069D7644-4E1F-4AB2-B13F-F242390B0580}" srcOrd="0" destOrd="0" presId="urn:microsoft.com/office/officeart/2005/8/layout/vList3"/>
    <dgm:cxn modelId="{97AC54D8-FDE7-4084-BDC5-9736C72CAC60}" type="presParOf" srcId="{77936A86-AACD-432D-932F-0298007A8BA9}" destId="{32E9D8F7-44E9-4C98-9E51-3ABC7329AF3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32AE53B6-03FE-4E9E-A3BF-BE1EBA8C40F3}">
      <dgm:prSet phldrT="[Texto]" custT="1">
        <dgm:style>
          <a:lnRef idx="2">
            <a:schemeClr val="accent5">
              <a:shade val="50000"/>
            </a:schemeClr>
          </a:lnRef>
          <a:fillRef idx="1">
            <a:schemeClr val="accent5"/>
          </a:fillRef>
          <a:effectRef idx="0">
            <a:schemeClr val="accent5"/>
          </a:effectRef>
          <a:fontRef idx="minor">
            <a:schemeClr val="lt1"/>
          </a:fontRef>
        </dgm:style>
      </dgm:prSet>
      <dgm:spPr>
        <a:solidFill>
          <a:schemeClr val="accent3"/>
        </a:solidFill>
        <a:ln>
          <a:solidFill>
            <a:schemeClr val="accent3"/>
          </a:solidFill>
        </a:ln>
      </dgm:spPr>
      <dgm:t>
        <a:bodyPr/>
        <a:lstStyle/>
        <a:p>
          <a:r>
            <a:rPr lang="es-EC" sz="2800" dirty="0"/>
            <a:t>Visión Artificial</a:t>
          </a:r>
          <a:endParaRPr lang="es-EC" sz="2800" b="0" dirty="0"/>
        </a:p>
      </dgm:t>
    </dgm:pt>
    <dgm:pt modelId="{854E35FF-CCFB-415C-A0D5-2E7C489EEF64}" type="sibTrans" cxnId="{766A1A64-18C1-47F2-BA5F-7A9E8BEEB32E}">
      <dgm:prSet/>
      <dgm:spPr/>
      <dgm:t>
        <a:bodyPr/>
        <a:lstStyle/>
        <a:p>
          <a:endParaRPr lang="es-EC"/>
        </a:p>
      </dgm:t>
    </dgm:pt>
    <dgm:pt modelId="{B8B4927A-E297-4C6A-8117-52C32B9D01C8}" type="parTrans" cxnId="{766A1A64-18C1-47F2-BA5F-7A9E8BEEB32E}">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83E1DD45-3C0F-4EDB-B5A3-29CB75CFF033}" type="pres">
      <dgm:prSet presAssocID="{32AE53B6-03FE-4E9E-A3BF-BE1EBA8C40F3}" presName="composite" presStyleCnt="0"/>
      <dgm:spPr/>
    </dgm:pt>
    <dgm:pt modelId="{C62E3DF6-F9B4-4814-821E-5678E481BE4A}" type="pres">
      <dgm:prSet presAssocID="{32AE53B6-03FE-4E9E-A3BF-BE1EBA8C40F3}" presName="imgShp" presStyleLbl="fgImgPlace1" presStyleIdx="0" presStyleCnt="1" custScaleX="228366" custScaleY="226204"/>
      <dgm:spPr>
        <a:blipFill rotWithShape="1">
          <a:blip xmlns:r="http://schemas.openxmlformats.org/officeDocument/2006/relationships" r:embed="rId1"/>
          <a:srcRect/>
          <a:stretch>
            <a:fillRect l="-13000" r="-13000"/>
          </a:stretch>
        </a:blipFill>
      </dgm:spPr>
    </dgm:pt>
    <dgm:pt modelId="{CF4F75F1-F589-431F-B395-D638C71E9D5E}" type="pres">
      <dgm:prSet presAssocID="{32AE53B6-03FE-4E9E-A3BF-BE1EBA8C40F3}" presName="txShp" presStyleLbl="node1" presStyleIdx="0" presStyleCnt="1" custScaleX="101759" custScaleY="235157">
        <dgm:presLayoutVars>
          <dgm:bulletEnabled val="1"/>
        </dgm:presLayoutVars>
      </dgm:prSet>
      <dgm:spPr/>
    </dgm:pt>
  </dgm:ptLst>
  <dgm:cxnLst>
    <dgm:cxn modelId="{5FAF1E36-B2CB-44B8-9A10-B87B0427AAD4}" type="presOf" srcId="{E702EF01-AED8-464B-AD15-987AEE72A005}" destId="{AF4263F1-C48B-41F3-827F-4C9A910DD921}" srcOrd="0" destOrd="0" presId="urn:microsoft.com/office/officeart/2005/8/layout/vList3"/>
    <dgm:cxn modelId="{766A1A64-18C1-47F2-BA5F-7A9E8BEEB32E}" srcId="{E702EF01-AED8-464B-AD15-987AEE72A005}" destId="{32AE53B6-03FE-4E9E-A3BF-BE1EBA8C40F3}" srcOrd="0" destOrd="0" parTransId="{B8B4927A-E297-4C6A-8117-52C32B9D01C8}" sibTransId="{854E35FF-CCFB-415C-A0D5-2E7C489EEF64}"/>
    <dgm:cxn modelId="{6489E882-6CF4-41D3-B403-5EB0AEB597F8}" type="presOf" srcId="{32AE53B6-03FE-4E9E-A3BF-BE1EBA8C40F3}" destId="{CF4F75F1-F589-431F-B395-D638C71E9D5E}" srcOrd="0" destOrd="0" presId="urn:microsoft.com/office/officeart/2005/8/layout/vList3"/>
    <dgm:cxn modelId="{3572B7F0-F5EC-48ED-AF9A-07A8A3DED0C0}" type="presParOf" srcId="{AF4263F1-C48B-41F3-827F-4C9A910DD921}" destId="{83E1DD45-3C0F-4EDB-B5A3-29CB75CFF033}" srcOrd="0" destOrd="0" presId="urn:microsoft.com/office/officeart/2005/8/layout/vList3"/>
    <dgm:cxn modelId="{59961E86-D5BC-4E67-84EA-DA399C835BC5}" type="presParOf" srcId="{83E1DD45-3C0F-4EDB-B5A3-29CB75CFF033}" destId="{C62E3DF6-F9B4-4814-821E-5678E481BE4A}" srcOrd="0" destOrd="0" presId="urn:microsoft.com/office/officeart/2005/8/layout/vList3"/>
    <dgm:cxn modelId="{A68F0027-8321-4A19-9596-F84F68135BE2}" type="presParOf" srcId="{83E1DD45-3C0F-4EDB-B5A3-29CB75CFF033}" destId="{CF4F75F1-F589-431F-B395-D638C71E9D5E}"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DE3EBFC9-2824-40E9-BF5C-AC7303D66B5A}">
      <dgm:prSet phldrT="[Texto]" custT="1">
        <dgm:style>
          <a:lnRef idx="2">
            <a:schemeClr val="accent5">
              <a:shade val="50000"/>
            </a:schemeClr>
          </a:lnRef>
          <a:fillRef idx="1">
            <a:schemeClr val="accent5"/>
          </a:fillRef>
          <a:effectRef idx="0">
            <a:schemeClr val="accent5"/>
          </a:effectRef>
          <a:fontRef idx="minor">
            <a:schemeClr val="lt1"/>
          </a:fontRef>
        </dgm:style>
      </dgm:prSet>
      <dgm:spPr>
        <a:solidFill>
          <a:schemeClr val="accent5"/>
        </a:solidFill>
        <a:ln>
          <a:solidFill>
            <a:schemeClr val="accent3"/>
          </a:solidFill>
        </a:ln>
      </dgm:spPr>
      <dgm:t>
        <a:bodyPr/>
        <a:lstStyle/>
        <a:p>
          <a:r>
            <a:rPr lang="es-EC" sz="2800" b="0" dirty="0"/>
            <a:t>Control y Potencia</a:t>
          </a:r>
        </a:p>
      </dgm:t>
    </dgm:pt>
    <dgm:pt modelId="{2E5A1468-DD55-4FDE-9712-E326ED5C293F}" type="sibTrans" cxnId="{5FFF8290-CD3B-4BA8-BB3B-AB495450448F}">
      <dgm:prSet/>
      <dgm:spPr/>
      <dgm:t>
        <a:bodyPr/>
        <a:lstStyle/>
        <a:p>
          <a:endParaRPr lang="es-EC"/>
        </a:p>
      </dgm:t>
    </dgm:pt>
    <dgm:pt modelId="{A56E323F-7F23-4857-AD2B-4C6D4D5059EF}" type="parTrans" cxnId="{5FFF8290-CD3B-4BA8-BB3B-AB495450448F}">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FB43C523-F874-4991-9631-8EC883FC8DEC}" type="pres">
      <dgm:prSet presAssocID="{DE3EBFC9-2824-40E9-BF5C-AC7303D66B5A}" presName="composite" presStyleCnt="0"/>
      <dgm:spPr/>
    </dgm:pt>
    <dgm:pt modelId="{BCEE1B67-7B90-443B-809C-B01F57DDA4E9}" type="pres">
      <dgm:prSet presAssocID="{DE3EBFC9-2824-40E9-BF5C-AC7303D66B5A}" presName="imgShp" presStyleLbl="fgImgPlace1" presStyleIdx="0" presStyleCnt="1" custScaleX="262319" custScaleY="222249"/>
      <dgm:spPr>
        <a:blipFill rotWithShape="1">
          <a:blip xmlns:r="http://schemas.openxmlformats.org/officeDocument/2006/relationships" r:embed="rId1"/>
          <a:srcRect/>
          <a:stretch>
            <a:fillRect l="-14000" r="-14000"/>
          </a:stretch>
        </a:blipFill>
      </dgm:spPr>
    </dgm:pt>
    <dgm:pt modelId="{D379F40C-C989-4B8C-8384-909CC5F2166F}" type="pres">
      <dgm:prSet presAssocID="{DE3EBFC9-2824-40E9-BF5C-AC7303D66B5A}" presName="txShp" presStyleLbl="node1" presStyleIdx="0" presStyleCnt="1" custScaleX="101782" custScaleY="257978" custLinFactNeighborX="202">
        <dgm:presLayoutVars>
          <dgm:bulletEnabled val="1"/>
        </dgm:presLayoutVars>
      </dgm:prSet>
      <dgm:spPr/>
    </dgm:pt>
  </dgm:ptLst>
  <dgm:cxnLst>
    <dgm:cxn modelId="{5FFF8290-CD3B-4BA8-BB3B-AB495450448F}" srcId="{E702EF01-AED8-464B-AD15-987AEE72A005}" destId="{DE3EBFC9-2824-40E9-BF5C-AC7303D66B5A}" srcOrd="0" destOrd="0" parTransId="{A56E323F-7F23-4857-AD2B-4C6D4D5059EF}" sibTransId="{2E5A1468-DD55-4FDE-9712-E326ED5C293F}"/>
    <dgm:cxn modelId="{FE0DA4FA-1DCC-4EED-930C-77505DE0C242}" type="presOf" srcId="{DE3EBFC9-2824-40E9-BF5C-AC7303D66B5A}" destId="{D379F40C-C989-4B8C-8384-909CC5F2166F}" srcOrd="0" destOrd="0" presId="urn:microsoft.com/office/officeart/2005/8/layout/vList3"/>
    <dgm:cxn modelId="{1C8B90FC-FCA4-436E-B596-7DCEBEB23E97}" type="presOf" srcId="{E702EF01-AED8-464B-AD15-987AEE72A005}" destId="{AF4263F1-C48B-41F3-827F-4C9A910DD921}" srcOrd="0" destOrd="0" presId="urn:microsoft.com/office/officeart/2005/8/layout/vList3"/>
    <dgm:cxn modelId="{A4D0C8CD-E972-4F2B-AD43-157FA0C137BE}" type="presParOf" srcId="{AF4263F1-C48B-41F3-827F-4C9A910DD921}" destId="{FB43C523-F874-4991-9631-8EC883FC8DEC}" srcOrd="0" destOrd="0" presId="urn:microsoft.com/office/officeart/2005/8/layout/vList3"/>
    <dgm:cxn modelId="{F79268F2-E384-4015-9BCF-55F35591FEDD}" type="presParOf" srcId="{FB43C523-F874-4991-9631-8EC883FC8DEC}" destId="{BCEE1B67-7B90-443B-809C-B01F57DDA4E9}" srcOrd="0" destOrd="0" presId="urn:microsoft.com/office/officeart/2005/8/layout/vList3"/>
    <dgm:cxn modelId="{22DF461A-2848-43F2-8DA2-0E63635BD2CB}" type="presParOf" srcId="{FB43C523-F874-4991-9631-8EC883FC8DEC}" destId="{D379F40C-C989-4B8C-8384-909CC5F2166F}"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CF4FAC75-6F4C-4A63-9732-D0CC5C8F622B}">
      <dgm:prSet phldrT="[Texto]" custT="1">
        <dgm:style>
          <a:lnRef idx="2">
            <a:schemeClr val="accent5">
              <a:shade val="50000"/>
            </a:schemeClr>
          </a:lnRef>
          <a:fillRef idx="1">
            <a:schemeClr val="accent5"/>
          </a:fillRef>
          <a:effectRef idx="0">
            <a:schemeClr val="accent5"/>
          </a:effectRef>
          <a:fontRef idx="minor">
            <a:schemeClr val="lt1"/>
          </a:fontRef>
        </dgm:style>
      </dgm:prSet>
      <dgm:spPr>
        <a:solidFill>
          <a:schemeClr val="accent3"/>
        </a:solidFill>
        <a:ln>
          <a:solidFill>
            <a:schemeClr val="accent3"/>
          </a:solidFill>
        </a:ln>
      </dgm:spPr>
      <dgm:t>
        <a:bodyPr/>
        <a:lstStyle/>
        <a:p>
          <a:r>
            <a:rPr lang="es-EC" sz="2800" dirty="0"/>
            <a:t>Algoritmo de Posicionamiento del robot</a:t>
          </a:r>
          <a:endParaRPr lang="es-EC" sz="2800" b="0" dirty="0"/>
        </a:p>
      </dgm:t>
    </dgm:pt>
    <dgm:pt modelId="{B3E9903A-534F-45EF-B12A-84FFA0BCD527}" type="sibTrans" cxnId="{034AACBC-B814-47C9-BADC-37A051EF88C7}">
      <dgm:prSet/>
      <dgm:spPr/>
      <dgm:t>
        <a:bodyPr/>
        <a:lstStyle/>
        <a:p>
          <a:endParaRPr lang="es-EC"/>
        </a:p>
      </dgm:t>
    </dgm:pt>
    <dgm:pt modelId="{28DA70D9-1957-400B-9C0B-F363E8C04866}" type="parTrans" cxnId="{034AACBC-B814-47C9-BADC-37A051EF88C7}">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96004D4A-3AD0-44F5-900F-930B3EB8478A}" type="pres">
      <dgm:prSet presAssocID="{CF4FAC75-6F4C-4A63-9732-D0CC5C8F622B}" presName="composite" presStyleCnt="0"/>
      <dgm:spPr/>
    </dgm:pt>
    <dgm:pt modelId="{CD02291E-CFB9-4368-A499-4B46FB9C4859}" type="pres">
      <dgm:prSet presAssocID="{CF4FAC75-6F4C-4A63-9732-D0CC5C8F622B}" presName="imgShp" presStyleLbl="fgImgPlace1" presStyleIdx="0" presStyleCnt="1" custScaleX="220197" custScaleY="220170"/>
      <dgm:spPr>
        <a:blipFill rotWithShape="1">
          <a:blip xmlns:r="http://schemas.openxmlformats.org/officeDocument/2006/relationships" r:embed="rId1"/>
          <a:srcRect/>
          <a:stretch>
            <a:fillRect l="-73000" r="-73000"/>
          </a:stretch>
        </a:blipFill>
      </dgm:spPr>
    </dgm:pt>
    <dgm:pt modelId="{E1611ACD-C39F-46B6-8055-333D3DF00A38}" type="pres">
      <dgm:prSet presAssocID="{CF4FAC75-6F4C-4A63-9732-D0CC5C8F622B}" presName="txShp" presStyleLbl="node1" presStyleIdx="0" presStyleCnt="1" custScaleX="101637" custScaleY="229950">
        <dgm:presLayoutVars>
          <dgm:bulletEnabled val="1"/>
        </dgm:presLayoutVars>
      </dgm:prSet>
      <dgm:spPr/>
    </dgm:pt>
  </dgm:ptLst>
  <dgm:cxnLst>
    <dgm:cxn modelId="{2C9F282B-187B-4900-8FE6-DE0FC990B30F}" type="presOf" srcId="{E702EF01-AED8-464B-AD15-987AEE72A005}" destId="{AF4263F1-C48B-41F3-827F-4C9A910DD921}" srcOrd="0" destOrd="0" presId="urn:microsoft.com/office/officeart/2005/8/layout/vList3"/>
    <dgm:cxn modelId="{45E3B3A8-C2E0-4CEB-BAD8-B19B2037F1F9}" type="presOf" srcId="{CF4FAC75-6F4C-4A63-9732-D0CC5C8F622B}" destId="{E1611ACD-C39F-46B6-8055-333D3DF00A38}" srcOrd="0" destOrd="0" presId="urn:microsoft.com/office/officeart/2005/8/layout/vList3"/>
    <dgm:cxn modelId="{034AACBC-B814-47C9-BADC-37A051EF88C7}" srcId="{E702EF01-AED8-464B-AD15-987AEE72A005}" destId="{CF4FAC75-6F4C-4A63-9732-D0CC5C8F622B}" srcOrd="0" destOrd="0" parTransId="{28DA70D9-1957-400B-9C0B-F363E8C04866}" sibTransId="{B3E9903A-534F-45EF-B12A-84FFA0BCD527}"/>
    <dgm:cxn modelId="{CA4C55F2-5BA7-46AA-8333-3DAC51B017F3}" type="presParOf" srcId="{AF4263F1-C48B-41F3-827F-4C9A910DD921}" destId="{96004D4A-3AD0-44F5-900F-930B3EB8478A}" srcOrd="0" destOrd="0" presId="urn:microsoft.com/office/officeart/2005/8/layout/vList3"/>
    <dgm:cxn modelId="{59474AD7-2B68-428B-AEF9-86B7B369C04C}" type="presParOf" srcId="{96004D4A-3AD0-44F5-900F-930B3EB8478A}" destId="{CD02291E-CFB9-4368-A499-4B46FB9C4859}" srcOrd="0" destOrd="0" presId="urn:microsoft.com/office/officeart/2005/8/layout/vList3"/>
    <dgm:cxn modelId="{27A34D45-7945-4B12-B97B-FD4C0BEDB419}" type="presParOf" srcId="{96004D4A-3AD0-44F5-900F-930B3EB8478A}" destId="{E1611ACD-C39F-46B6-8055-333D3DF00A38}" srcOrd="1" destOrd="0" presId="urn:microsoft.com/office/officeart/2005/8/layout/vList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56C0EA1-3018-4E58-8774-CF6E10FF3C23}"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s-ES"/>
        </a:p>
      </dgm:t>
    </dgm:pt>
    <dgm:pt modelId="{71E13CD5-3B2E-4C2B-BFDF-704B3284512E}">
      <dgm:prSet phldrT="[Texto]"/>
      <dgm:spPr>
        <a:blipFill rotWithShape="0">
          <a:blip xmlns:r="http://schemas.openxmlformats.org/officeDocument/2006/relationships" r:embed="rId1"/>
          <a:stretch>
            <a:fillRect/>
          </a:stretch>
        </a:blipFill>
      </dgm:spPr>
      <dgm:t>
        <a:bodyPr/>
        <a:lstStyle/>
        <a:p>
          <a:r>
            <a:rPr lang="es-ES" dirty="0"/>
            <a:t> </a:t>
          </a:r>
        </a:p>
      </dgm:t>
    </dgm:pt>
    <dgm:pt modelId="{7B74234B-3D17-4110-8A87-F2DCCD87C08C}" type="parTrans" cxnId="{2B99578E-FA3E-4D9D-B979-DE569835573B}">
      <dgm:prSet/>
      <dgm:spPr/>
      <dgm:t>
        <a:bodyPr/>
        <a:lstStyle/>
        <a:p>
          <a:endParaRPr lang="es-ES"/>
        </a:p>
      </dgm:t>
    </dgm:pt>
    <dgm:pt modelId="{36D9E471-8648-42CA-BA6B-0F3B30A665E4}" type="sibTrans" cxnId="{2B99578E-FA3E-4D9D-B979-DE569835573B}">
      <dgm:prSet/>
      <dgm:spPr/>
      <dgm:t>
        <a:bodyPr/>
        <a:lstStyle/>
        <a:p>
          <a:endParaRPr lang="es-ES"/>
        </a:p>
      </dgm:t>
    </dgm:pt>
    <dgm:pt modelId="{B758885E-BF94-4E03-9DE3-79BB3A0BD208}">
      <dgm:prSet phldrT="[Texto]"/>
      <dgm:spPr>
        <a:blipFill rotWithShape="0">
          <a:blip xmlns:r="http://schemas.openxmlformats.org/officeDocument/2006/relationships" r:embed="rId2"/>
          <a:srcRect/>
          <a:stretch>
            <a:fillRect t="-12000" b="-12000"/>
          </a:stretch>
        </a:blipFill>
      </dgm:spPr>
      <dgm:t>
        <a:bodyPr/>
        <a:lstStyle/>
        <a:p>
          <a:r>
            <a:rPr lang="es-ES" dirty="0"/>
            <a:t> </a:t>
          </a:r>
        </a:p>
      </dgm:t>
    </dgm:pt>
    <dgm:pt modelId="{BF586DFF-0FAF-4F46-AE24-72364250E3AD}" type="sibTrans" cxnId="{A4CC6FC9-063C-4644-9FCD-9B7B85D2632E}">
      <dgm:prSet/>
      <dgm:spPr/>
      <dgm:t>
        <a:bodyPr/>
        <a:lstStyle/>
        <a:p>
          <a:endParaRPr lang="es-ES"/>
        </a:p>
      </dgm:t>
    </dgm:pt>
    <dgm:pt modelId="{E9B8DB5C-6072-4BDC-BCF4-35540CE7CF90}" type="parTrans" cxnId="{A4CC6FC9-063C-4644-9FCD-9B7B85D2632E}">
      <dgm:prSet/>
      <dgm:spPr/>
      <dgm:t>
        <a:bodyPr/>
        <a:lstStyle/>
        <a:p>
          <a:endParaRPr lang="es-ES"/>
        </a:p>
      </dgm:t>
    </dgm:pt>
    <dgm:pt modelId="{3558FD37-F0A0-44A0-9D6E-F0A4F1D4D0BA}">
      <dgm:prSet phldrT="[Texto]"/>
      <dgm:spPr>
        <a:blipFill rotWithShape="0">
          <a:blip xmlns:r="http://schemas.openxmlformats.org/officeDocument/2006/relationships" r:embed="rId3"/>
          <a:stretch>
            <a:fillRect/>
          </a:stretch>
        </a:blipFill>
      </dgm:spPr>
      <dgm:t>
        <a:bodyPr/>
        <a:lstStyle/>
        <a:p>
          <a:r>
            <a:rPr lang="es-ES" dirty="0"/>
            <a:t> </a:t>
          </a:r>
        </a:p>
      </dgm:t>
    </dgm:pt>
    <dgm:pt modelId="{1C831068-A911-4B8D-8C9E-026F845C0DC2}" type="sibTrans" cxnId="{6CD4FF93-C5E6-4C66-84C7-0976472E81C1}">
      <dgm:prSet/>
      <dgm:spPr/>
      <dgm:t>
        <a:bodyPr/>
        <a:lstStyle/>
        <a:p>
          <a:endParaRPr lang="es-ES"/>
        </a:p>
      </dgm:t>
    </dgm:pt>
    <dgm:pt modelId="{E2437419-E456-4239-8F01-CCCE233A549C}" type="parTrans" cxnId="{6CD4FF93-C5E6-4C66-84C7-0976472E81C1}">
      <dgm:prSet/>
      <dgm:spPr/>
      <dgm:t>
        <a:bodyPr/>
        <a:lstStyle/>
        <a:p>
          <a:endParaRPr lang="es-ES"/>
        </a:p>
      </dgm:t>
    </dgm:pt>
    <dgm:pt modelId="{5B356555-3F82-4F97-B167-9EE36BE3DFF3}">
      <dgm:prSet phldrT="[Texto]"/>
      <dgm:spPr>
        <a:blipFill rotWithShape="0">
          <a:blip xmlns:r="http://schemas.openxmlformats.org/officeDocument/2006/relationships" r:embed="rId4"/>
          <a:stretch>
            <a:fillRect/>
          </a:stretch>
        </a:blipFill>
      </dgm:spPr>
      <dgm:t>
        <a:bodyPr/>
        <a:lstStyle/>
        <a:p>
          <a:r>
            <a:rPr lang="es-ES" dirty="0"/>
            <a:t> </a:t>
          </a:r>
        </a:p>
      </dgm:t>
    </dgm:pt>
    <dgm:pt modelId="{1D303176-382E-47A0-B3C0-2A9417CF4184}" type="sibTrans" cxnId="{AA0C1CB3-EC4A-4B13-B3D6-0FE51C3961E7}">
      <dgm:prSet/>
      <dgm:spPr/>
      <dgm:t>
        <a:bodyPr/>
        <a:lstStyle/>
        <a:p>
          <a:endParaRPr lang="es-ES"/>
        </a:p>
      </dgm:t>
    </dgm:pt>
    <dgm:pt modelId="{6F84E527-E8AA-4469-A797-961634074157}" type="parTrans" cxnId="{AA0C1CB3-EC4A-4B13-B3D6-0FE51C3961E7}">
      <dgm:prSet/>
      <dgm:spPr/>
      <dgm:t>
        <a:bodyPr/>
        <a:lstStyle/>
        <a:p>
          <a:endParaRPr lang="es-ES"/>
        </a:p>
      </dgm:t>
    </dgm:pt>
    <dgm:pt modelId="{7ECCD456-5BAB-43DE-949A-432903BDAA41}">
      <dgm:prSet phldrT="[Texto]"/>
      <dgm:spPr>
        <a:blipFill rotWithShape="0">
          <a:blip xmlns:r="http://schemas.openxmlformats.org/officeDocument/2006/relationships" r:embed="rId5"/>
          <a:srcRect/>
          <a:stretch>
            <a:fillRect l="-21000" r="-21000"/>
          </a:stretch>
        </a:blipFill>
      </dgm:spPr>
      <dgm:t>
        <a:bodyPr/>
        <a:lstStyle/>
        <a:p>
          <a:r>
            <a:rPr lang="es-ES" dirty="0"/>
            <a:t> </a:t>
          </a:r>
        </a:p>
      </dgm:t>
    </dgm:pt>
    <dgm:pt modelId="{A0065044-3780-49EB-B98A-310D1B5EADF4}" type="sibTrans" cxnId="{C35F9412-78C9-4CED-B850-2ACD186FEA26}">
      <dgm:prSet/>
      <dgm:spPr/>
      <dgm:t>
        <a:bodyPr/>
        <a:lstStyle/>
        <a:p>
          <a:endParaRPr lang="es-ES"/>
        </a:p>
      </dgm:t>
    </dgm:pt>
    <dgm:pt modelId="{37DA4DD6-5919-4E58-B92D-9E7888584BC5}" type="parTrans" cxnId="{C35F9412-78C9-4CED-B850-2ACD186FEA26}">
      <dgm:prSet/>
      <dgm:spPr/>
      <dgm:t>
        <a:bodyPr/>
        <a:lstStyle/>
        <a:p>
          <a:endParaRPr lang="es-ES"/>
        </a:p>
      </dgm:t>
    </dgm:pt>
    <dgm:pt modelId="{884A6945-9816-4407-AB97-2828FB60D9EE}" type="pres">
      <dgm:prSet presAssocID="{656C0EA1-3018-4E58-8774-CF6E10FF3C23}" presName="Name0" presStyleCnt="0">
        <dgm:presLayoutVars>
          <dgm:chPref val="1"/>
          <dgm:dir/>
          <dgm:animOne val="branch"/>
          <dgm:animLvl val="lvl"/>
          <dgm:resizeHandles/>
        </dgm:presLayoutVars>
      </dgm:prSet>
      <dgm:spPr/>
    </dgm:pt>
    <dgm:pt modelId="{F0C7F119-CF2B-41CC-BE00-3D9BDE0B0DD6}" type="pres">
      <dgm:prSet presAssocID="{3558FD37-F0A0-44A0-9D6E-F0A4F1D4D0BA}" presName="vertOne" presStyleCnt="0"/>
      <dgm:spPr/>
    </dgm:pt>
    <dgm:pt modelId="{AD27485B-FBD2-494E-9FEF-70AEEDAB62AE}" type="pres">
      <dgm:prSet presAssocID="{3558FD37-F0A0-44A0-9D6E-F0A4F1D4D0BA}" presName="txOne" presStyleLbl="node0" presStyleIdx="0" presStyleCnt="1" custScaleX="44200" custScaleY="65816">
        <dgm:presLayoutVars>
          <dgm:chPref val="3"/>
        </dgm:presLayoutVars>
      </dgm:prSet>
      <dgm:spPr/>
    </dgm:pt>
    <dgm:pt modelId="{23C5C63E-7A9A-4E75-8B6E-6908AE2735F5}" type="pres">
      <dgm:prSet presAssocID="{3558FD37-F0A0-44A0-9D6E-F0A4F1D4D0BA}" presName="parTransOne" presStyleCnt="0"/>
      <dgm:spPr/>
    </dgm:pt>
    <dgm:pt modelId="{55541B8A-1DC4-449B-A1AB-F1D7ADB4A40A}" type="pres">
      <dgm:prSet presAssocID="{3558FD37-F0A0-44A0-9D6E-F0A4F1D4D0BA}" presName="horzOne" presStyleCnt="0"/>
      <dgm:spPr/>
    </dgm:pt>
    <dgm:pt modelId="{C665AD95-8BB3-4653-B177-54C393A6A45B}" type="pres">
      <dgm:prSet presAssocID="{B758885E-BF94-4E03-9DE3-79BB3A0BD208}" presName="vertTwo" presStyleCnt="0"/>
      <dgm:spPr/>
    </dgm:pt>
    <dgm:pt modelId="{D6B4EE29-6007-42BD-B64A-A0F799574743}" type="pres">
      <dgm:prSet presAssocID="{B758885E-BF94-4E03-9DE3-79BB3A0BD208}" presName="txTwo" presStyleLbl="node2" presStyleIdx="0" presStyleCnt="4" custScaleX="128149" custScaleY="48187">
        <dgm:presLayoutVars>
          <dgm:chPref val="3"/>
        </dgm:presLayoutVars>
      </dgm:prSet>
      <dgm:spPr/>
    </dgm:pt>
    <dgm:pt modelId="{135E1990-8218-4CDD-A965-677792352D62}" type="pres">
      <dgm:prSet presAssocID="{B758885E-BF94-4E03-9DE3-79BB3A0BD208}" presName="horzTwo" presStyleCnt="0"/>
      <dgm:spPr/>
    </dgm:pt>
    <dgm:pt modelId="{6979D7D5-8E5A-4ACC-A61C-FFADE82A349A}" type="pres">
      <dgm:prSet presAssocID="{BF586DFF-0FAF-4F46-AE24-72364250E3AD}" presName="sibSpaceTwo" presStyleCnt="0"/>
      <dgm:spPr/>
    </dgm:pt>
    <dgm:pt modelId="{745E0D99-02D9-4780-BF4D-5D4969E7A29D}" type="pres">
      <dgm:prSet presAssocID="{71E13CD5-3B2E-4C2B-BFDF-704B3284512E}" presName="vertTwo" presStyleCnt="0"/>
      <dgm:spPr/>
    </dgm:pt>
    <dgm:pt modelId="{CBFC6077-0C49-40E6-8F68-D1F96E6DEECE}" type="pres">
      <dgm:prSet presAssocID="{71E13CD5-3B2E-4C2B-BFDF-704B3284512E}" presName="txTwo" presStyleLbl="node2" presStyleIdx="1" presStyleCnt="4" custScaleX="138624" custScaleY="49506" custLinFactNeighborX="-4778" custLinFactNeighborY="869">
        <dgm:presLayoutVars>
          <dgm:chPref val="3"/>
        </dgm:presLayoutVars>
      </dgm:prSet>
      <dgm:spPr/>
    </dgm:pt>
    <dgm:pt modelId="{5300A115-2C1A-4CC2-8EE8-B00F6D342403}" type="pres">
      <dgm:prSet presAssocID="{71E13CD5-3B2E-4C2B-BFDF-704B3284512E}" presName="horzTwo" presStyleCnt="0"/>
      <dgm:spPr/>
    </dgm:pt>
    <dgm:pt modelId="{D6739509-2ED2-4515-AF90-5B735DA493A0}" type="pres">
      <dgm:prSet presAssocID="{36D9E471-8648-42CA-BA6B-0F3B30A665E4}" presName="sibSpaceTwo" presStyleCnt="0"/>
      <dgm:spPr/>
    </dgm:pt>
    <dgm:pt modelId="{07B29178-C9EE-48AA-9DD9-8B3C223A01D5}" type="pres">
      <dgm:prSet presAssocID="{5B356555-3F82-4F97-B167-9EE36BE3DFF3}" presName="vertTwo" presStyleCnt="0"/>
      <dgm:spPr/>
    </dgm:pt>
    <dgm:pt modelId="{7FC100FB-8D3B-44C2-AC08-249A62F82B45}" type="pres">
      <dgm:prSet presAssocID="{5B356555-3F82-4F97-B167-9EE36BE3DFF3}" presName="txTwo" presStyleLbl="node2" presStyleIdx="2" presStyleCnt="4" custScaleX="131513" custScaleY="49164" custLinFactNeighborX="-6014" custLinFactNeighborY="-64">
        <dgm:presLayoutVars>
          <dgm:chPref val="3"/>
        </dgm:presLayoutVars>
      </dgm:prSet>
      <dgm:spPr/>
    </dgm:pt>
    <dgm:pt modelId="{D1AE08E2-0EDE-4B24-B157-45DDB63428F5}" type="pres">
      <dgm:prSet presAssocID="{5B356555-3F82-4F97-B167-9EE36BE3DFF3}" presName="horzTwo" presStyleCnt="0"/>
      <dgm:spPr/>
    </dgm:pt>
    <dgm:pt modelId="{A2863FE1-A3DB-4588-8716-53D027E401AB}" type="pres">
      <dgm:prSet presAssocID="{1D303176-382E-47A0-B3C0-2A9417CF4184}" presName="sibSpaceTwo" presStyleCnt="0"/>
      <dgm:spPr/>
    </dgm:pt>
    <dgm:pt modelId="{5C54E32D-E9F0-46C2-8493-0AE73B36FA90}" type="pres">
      <dgm:prSet presAssocID="{7ECCD456-5BAB-43DE-949A-432903BDAA41}" presName="vertTwo" presStyleCnt="0"/>
      <dgm:spPr/>
    </dgm:pt>
    <dgm:pt modelId="{81F629AC-A49C-4551-88B9-447B621CFC6E}" type="pres">
      <dgm:prSet presAssocID="{7ECCD456-5BAB-43DE-949A-432903BDAA41}" presName="txTwo" presStyleLbl="node2" presStyleIdx="3" presStyleCnt="4" custScaleX="129570" custScaleY="47852" custLinFactNeighborX="-999" custLinFactNeighborY="-1356">
        <dgm:presLayoutVars>
          <dgm:chPref val="3"/>
        </dgm:presLayoutVars>
      </dgm:prSet>
      <dgm:spPr/>
    </dgm:pt>
    <dgm:pt modelId="{8E2435AB-4A53-451D-98B4-CD7D13DAD584}" type="pres">
      <dgm:prSet presAssocID="{7ECCD456-5BAB-43DE-949A-432903BDAA41}" presName="horzTwo" presStyleCnt="0"/>
      <dgm:spPr/>
    </dgm:pt>
  </dgm:ptLst>
  <dgm:cxnLst>
    <dgm:cxn modelId="{C35F9412-78C9-4CED-B850-2ACD186FEA26}" srcId="{3558FD37-F0A0-44A0-9D6E-F0A4F1D4D0BA}" destId="{7ECCD456-5BAB-43DE-949A-432903BDAA41}" srcOrd="3" destOrd="0" parTransId="{37DA4DD6-5919-4E58-B92D-9E7888584BC5}" sibTransId="{A0065044-3780-49EB-B98A-310D1B5EADF4}"/>
    <dgm:cxn modelId="{AA8A8860-EB7D-47F1-A1D3-02759BCBB552}" type="presOf" srcId="{B758885E-BF94-4E03-9DE3-79BB3A0BD208}" destId="{D6B4EE29-6007-42BD-B64A-A0F799574743}" srcOrd="0" destOrd="0" presId="urn:microsoft.com/office/officeart/2005/8/layout/hierarchy4"/>
    <dgm:cxn modelId="{8EE22F62-239F-4638-A2FB-9F853E364641}" type="presOf" srcId="{3558FD37-F0A0-44A0-9D6E-F0A4F1D4D0BA}" destId="{AD27485B-FBD2-494E-9FEF-70AEEDAB62AE}" srcOrd="0" destOrd="0" presId="urn:microsoft.com/office/officeart/2005/8/layout/hierarchy4"/>
    <dgm:cxn modelId="{98503372-9EA1-426F-9B18-C012EFB6EC6C}" type="presOf" srcId="{71E13CD5-3B2E-4C2B-BFDF-704B3284512E}" destId="{CBFC6077-0C49-40E6-8F68-D1F96E6DEECE}" srcOrd="0" destOrd="0" presId="urn:microsoft.com/office/officeart/2005/8/layout/hierarchy4"/>
    <dgm:cxn modelId="{E0C20A79-392A-4345-A3E5-6CB0192A849C}" type="presOf" srcId="{7ECCD456-5BAB-43DE-949A-432903BDAA41}" destId="{81F629AC-A49C-4551-88B9-447B621CFC6E}" srcOrd="0" destOrd="0" presId="urn:microsoft.com/office/officeart/2005/8/layout/hierarchy4"/>
    <dgm:cxn modelId="{A489DE7F-7BB2-4F9C-9E5D-A2264F1D7043}" type="presOf" srcId="{5B356555-3F82-4F97-B167-9EE36BE3DFF3}" destId="{7FC100FB-8D3B-44C2-AC08-249A62F82B45}" srcOrd="0" destOrd="0" presId="urn:microsoft.com/office/officeart/2005/8/layout/hierarchy4"/>
    <dgm:cxn modelId="{2B99578E-FA3E-4D9D-B979-DE569835573B}" srcId="{3558FD37-F0A0-44A0-9D6E-F0A4F1D4D0BA}" destId="{71E13CD5-3B2E-4C2B-BFDF-704B3284512E}" srcOrd="1" destOrd="0" parTransId="{7B74234B-3D17-4110-8A87-F2DCCD87C08C}" sibTransId="{36D9E471-8648-42CA-BA6B-0F3B30A665E4}"/>
    <dgm:cxn modelId="{6CD4FF93-C5E6-4C66-84C7-0976472E81C1}" srcId="{656C0EA1-3018-4E58-8774-CF6E10FF3C23}" destId="{3558FD37-F0A0-44A0-9D6E-F0A4F1D4D0BA}" srcOrd="0" destOrd="0" parTransId="{E2437419-E456-4239-8F01-CCCE233A549C}" sibTransId="{1C831068-A911-4B8D-8C9E-026F845C0DC2}"/>
    <dgm:cxn modelId="{AA0C1CB3-EC4A-4B13-B3D6-0FE51C3961E7}" srcId="{3558FD37-F0A0-44A0-9D6E-F0A4F1D4D0BA}" destId="{5B356555-3F82-4F97-B167-9EE36BE3DFF3}" srcOrd="2" destOrd="0" parTransId="{6F84E527-E8AA-4469-A797-961634074157}" sibTransId="{1D303176-382E-47A0-B3C0-2A9417CF4184}"/>
    <dgm:cxn modelId="{A4CC6FC9-063C-4644-9FCD-9B7B85D2632E}" srcId="{3558FD37-F0A0-44A0-9D6E-F0A4F1D4D0BA}" destId="{B758885E-BF94-4E03-9DE3-79BB3A0BD208}" srcOrd="0" destOrd="0" parTransId="{E9B8DB5C-6072-4BDC-BCF4-35540CE7CF90}" sibTransId="{BF586DFF-0FAF-4F46-AE24-72364250E3AD}"/>
    <dgm:cxn modelId="{0928D5D3-9AFF-4BC1-A2C1-B8C407344A59}" type="presOf" srcId="{656C0EA1-3018-4E58-8774-CF6E10FF3C23}" destId="{884A6945-9816-4407-AB97-2828FB60D9EE}" srcOrd="0" destOrd="0" presId="urn:microsoft.com/office/officeart/2005/8/layout/hierarchy4"/>
    <dgm:cxn modelId="{9C6DA52E-2458-49F3-AC95-AA77270ACD1B}" type="presParOf" srcId="{884A6945-9816-4407-AB97-2828FB60D9EE}" destId="{F0C7F119-CF2B-41CC-BE00-3D9BDE0B0DD6}" srcOrd="0" destOrd="0" presId="urn:microsoft.com/office/officeart/2005/8/layout/hierarchy4"/>
    <dgm:cxn modelId="{DD4248D4-B3D0-40A8-BC26-831C1371363F}" type="presParOf" srcId="{F0C7F119-CF2B-41CC-BE00-3D9BDE0B0DD6}" destId="{AD27485B-FBD2-494E-9FEF-70AEEDAB62AE}" srcOrd="0" destOrd="0" presId="urn:microsoft.com/office/officeart/2005/8/layout/hierarchy4"/>
    <dgm:cxn modelId="{9A918F32-F304-4F5E-8E07-71F12DB86A68}" type="presParOf" srcId="{F0C7F119-CF2B-41CC-BE00-3D9BDE0B0DD6}" destId="{23C5C63E-7A9A-4E75-8B6E-6908AE2735F5}" srcOrd="1" destOrd="0" presId="urn:microsoft.com/office/officeart/2005/8/layout/hierarchy4"/>
    <dgm:cxn modelId="{9360543D-5356-49B0-9592-F45E60DBB023}" type="presParOf" srcId="{F0C7F119-CF2B-41CC-BE00-3D9BDE0B0DD6}" destId="{55541B8A-1DC4-449B-A1AB-F1D7ADB4A40A}" srcOrd="2" destOrd="0" presId="urn:microsoft.com/office/officeart/2005/8/layout/hierarchy4"/>
    <dgm:cxn modelId="{618BBAA0-1D8B-4448-8DE8-9B111F75A8F4}" type="presParOf" srcId="{55541B8A-1DC4-449B-A1AB-F1D7ADB4A40A}" destId="{C665AD95-8BB3-4653-B177-54C393A6A45B}" srcOrd="0" destOrd="0" presId="urn:microsoft.com/office/officeart/2005/8/layout/hierarchy4"/>
    <dgm:cxn modelId="{93E011CC-D674-4244-B68C-15338D5D2EE1}" type="presParOf" srcId="{C665AD95-8BB3-4653-B177-54C393A6A45B}" destId="{D6B4EE29-6007-42BD-B64A-A0F799574743}" srcOrd="0" destOrd="0" presId="urn:microsoft.com/office/officeart/2005/8/layout/hierarchy4"/>
    <dgm:cxn modelId="{EA8F2717-39B7-4153-8662-795B12331B49}" type="presParOf" srcId="{C665AD95-8BB3-4653-B177-54C393A6A45B}" destId="{135E1990-8218-4CDD-A965-677792352D62}" srcOrd="1" destOrd="0" presId="urn:microsoft.com/office/officeart/2005/8/layout/hierarchy4"/>
    <dgm:cxn modelId="{0B9C41C0-F09A-4E51-831C-499D1D25D94C}" type="presParOf" srcId="{55541B8A-1DC4-449B-A1AB-F1D7ADB4A40A}" destId="{6979D7D5-8E5A-4ACC-A61C-FFADE82A349A}" srcOrd="1" destOrd="0" presId="urn:microsoft.com/office/officeart/2005/8/layout/hierarchy4"/>
    <dgm:cxn modelId="{C5CFB984-375C-41C4-A4B1-0586ACC93C0E}" type="presParOf" srcId="{55541B8A-1DC4-449B-A1AB-F1D7ADB4A40A}" destId="{745E0D99-02D9-4780-BF4D-5D4969E7A29D}" srcOrd="2" destOrd="0" presId="urn:microsoft.com/office/officeart/2005/8/layout/hierarchy4"/>
    <dgm:cxn modelId="{B9E99D22-D5C5-440F-8478-12E9654DB5DE}" type="presParOf" srcId="{745E0D99-02D9-4780-BF4D-5D4969E7A29D}" destId="{CBFC6077-0C49-40E6-8F68-D1F96E6DEECE}" srcOrd="0" destOrd="0" presId="urn:microsoft.com/office/officeart/2005/8/layout/hierarchy4"/>
    <dgm:cxn modelId="{CBA72DEA-AA31-4329-AD12-4F55DD9439DD}" type="presParOf" srcId="{745E0D99-02D9-4780-BF4D-5D4969E7A29D}" destId="{5300A115-2C1A-4CC2-8EE8-B00F6D342403}" srcOrd="1" destOrd="0" presId="urn:microsoft.com/office/officeart/2005/8/layout/hierarchy4"/>
    <dgm:cxn modelId="{6EEF4F64-E35E-4CEA-B300-4022B697FC78}" type="presParOf" srcId="{55541B8A-1DC4-449B-A1AB-F1D7ADB4A40A}" destId="{D6739509-2ED2-4515-AF90-5B735DA493A0}" srcOrd="3" destOrd="0" presId="urn:microsoft.com/office/officeart/2005/8/layout/hierarchy4"/>
    <dgm:cxn modelId="{D10874E6-2D38-4EE2-AA69-67F2FFB2BF7F}" type="presParOf" srcId="{55541B8A-1DC4-449B-A1AB-F1D7ADB4A40A}" destId="{07B29178-C9EE-48AA-9DD9-8B3C223A01D5}" srcOrd="4" destOrd="0" presId="urn:microsoft.com/office/officeart/2005/8/layout/hierarchy4"/>
    <dgm:cxn modelId="{A22FA4E9-8675-4D0A-AF39-431DAB7E6173}" type="presParOf" srcId="{07B29178-C9EE-48AA-9DD9-8B3C223A01D5}" destId="{7FC100FB-8D3B-44C2-AC08-249A62F82B45}" srcOrd="0" destOrd="0" presId="urn:microsoft.com/office/officeart/2005/8/layout/hierarchy4"/>
    <dgm:cxn modelId="{F1CD1281-8BD6-4F6C-BAE5-596A7473134C}" type="presParOf" srcId="{07B29178-C9EE-48AA-9DD9-8B3C223A01D5}" destId="{D1AE08E2-0EDE-4B24-B157-45DDB63428F5}" srcOrd="1" destOrd="0" presId="urn:microsoft.com/office/officeart/2005/8/layout/hierarchy4"/>
    <dgm:cxn modelId="{1187F8B4-F0CE-4F43-811B-9A1267C4775C}" type="presParOf" srcId="{55541B8A-1DC4-449B-A1AB-F1D7ADB4A40A}" destId="{A2863FE1-A3DB-4588-8716-53D027E401AB}" srcOrd="5" destOrd="0" presId="urn:microsoft.com/office/officeart/2005/8/layout/hierarchy4"/>
    <dgm:cxn modelId="{EA718058-CB08-4E7F-8E71-96F0578E3A6D}" type="presParOf" srcId="{55541B8A-1DC4-449B-A1AB-F1D7ADB4A40A}" destId="{5C54E32D-E9F0-46C2-8493-0AE73B36FA90}" srcOrd="6" destOrd="0" presId="urn:microsoft.com/office/officeart/2005/8/layout/hierarchy4"/>
    <dgm:cxn modelId="{A120EECB-3C21-44C2-9F71-AB281D203DC1}" type="presParOf" srcId="{5C54E32D-E9F0-46C2-8493-0AE73B36FA90}" destId="{81F629AC-A49C-4551-88B9-447B621CFC6E}" srcOrd="0" destOrd="0" presId="urn:microsoft.com/office/officeart/2005/8/layout/hierarchy4"/>
    <dgm:cxn modelId="{B5E5ACF4-1B47-4D5A-921B-AC0FDE1F685D}" type="presParOf" srcId="{5C54E32D-E9F0-46C2-8493-0AE73B36FA90}" destId="{8E2435AB-4A53-451D-98B4-CD7D13DAD584}" srcOrd="1" destOrd="0" presId="urn:microsoft.com/office/officeart/2005/8/layout/hierarchy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B324CF-5767-47F4-AB64-8093ACCA9C1F}" type="doc">
      <dgm:prSet loTypeId="urn:microsoft.com/office/officeart/2005/8/layout/hList7" loCatId="list" qsTypeId="urn:microsoft.com/office/officeart/2005/8/quickstyle/simple5" qsCatId="simple" csTypeId="urn:microsoft.com/office/officeart/2005/8/colors/accent1_2" csCatId="accent1" phldr="1"/>
      <dgm:spPr/>
      <dgm:t>
        <a:bodyPr/>
        <a:lstStyle/>
        <a:p>
          <a:endParaRPr lang="es-EC"/>
        </a:p>
      </dgm:t>
    </dgm:pt>
    <dgm:pt modelId="{33F96A9B-565D-4FBB-9070-5A1B1836EB08}">
      <dgm:prSet phldrT="[Texto]" custT="1"/>
      <dgm:spPr/>
      <dgm:t>
        <a:bodyPr/>
        <a:lstStyle/>
        <a:p>
          <a:pPr algn="l">
            <a:buFont typeface="Symbol" panose="05050102010706020507" pitchFamily="18" charset="2"/>
            <a:buChar char=""/>
          </a:pPr>
          <a:endParaRPr lang="es-EC" sz="2100" dirty="0">
            <a:solidFill>
              <a:schemeClr val="tx1"/>
            </a:solidFill>
          </a:endParaRPr>
        </a:p>
        <a:p>
          <a:pPr algn="l">
            <a:buFont typeface="Symbol" panose="05050102010706020507" pitchFamily="18" charset="2"/>
            <a:buChar char=""/>
          </a:pPr>
          <a:r>
            <a:rPr lang="es-EC" sz="2100" dirty="0">
              <a:solidFill>
                <a:schemeClr val="tx1"/>
              </a:solidFill>
            </a:rPr>
            <a:t>Relacionar los sistemas de monitoreo y control en un solo dispositivo por medio de un sistema embebido</a:t>
          </a:r>
          <a:r>
            <a:rPr lang="es-EC" sz="2100" dirty="0"/>
            <a:t>.</a:t>
          </a:r>
          <a:endParaRPr lang="es-EC" sz="2100" dirty="0">
            <a:solidFill>
              <a:schemeClr val="tx1"/>
            </a:solidFill>
          </a:endParaRPr>
        </a:p>
      </dgm:t>
    </dgm:pt>
    <dgm:pt modelId="{F3166BA6-8398-42C9-8389-705D93E9CF81}" type="parTrans" cxnId="{1007A265-41FD-4474-8694-607DB8E3DEFA}">
      <dgm:prSet/>
      <dgm:spPr/>
      <dgm:t>
        <a:bodyPr/>
        <a:lstStyle/>
        <a:p>
          <a:endParaRPr lang="es-EC"/>
        </a:p>
      </dgm:t>
    </dgm:pt>
    <dgm:pt modelId="{3197DC42-346F-4C93-AB77-0324DBA72708}" type="sibTrans" cxnId="{1007A265-41FD-4474-8694-607DB8E3DEFA}">
      <dgm:prSet/>
      <dgm:spPr/>
      <dgm:t>
        <a:bodyPr/>
        <a:lstStyle/>
        <a:p>
          <a:endParaRPr lang="es-EC"/>
        </a:p>
      </dgm:t>
    </dgm:pt>
    <dgm:pt modelId="{E95576C7-A93D-47DA-BAA7-CB35642AE2F8}">
      <dgm:prSet phldrT="[Texto]" custT="1"/>
      <dgm:spPr/>
      <dgm:t>
        <a:bodyPr/>
        <a:lstStyle/>
        <a:p>
          <a:pPr algn="just"/>
          <a:endParaRPr lang="es-EC" sz="2100" dirty="0">
            <a:solidFill>
              <a:schemeClr val="tx1"/>
            </a:solidFill>
          </a:endParaRPr>
        </a:p>
        <a:p>
          <a:pPr algn="just"/>
          <a:r>
            <a:rPr lang="es-EC" sz="2100" dirty="0">
              <a:solidFill>
                <a:schemeClr val="tx1"/>
              </a:solidFill>
            </a:rPr>
            <a:t>Diseñar y construir un robot antropomórfico con 6 grados de libertad para la recolección de muestras.</a:t>
          </a:r>
        </a:p>
      </dgm:t>
    </dgm:pt>
    <dgm:pt modelId="{07501D77-EE6A-4AA1-B91C-390673E8B975}" type="sibTrans" cxnId="{FB396EAF-7486-439E-9C21-B9A27372931B}">
      <dgm:prSet/>
      <dgm:spPr/>
      <dgm:t>
        <a:bodyPr/>
        <a:lstStyle/>
        <a:p>
          <a:endParaRPr lang="es-EC"/>
        </a:p>
      </dgm:t>
    </dgm:pt>
    <dgm:pt modelId="{C666A624-6952-4460-8CC4-E3AD7823D170}" type="parTrans" cxnId="{FB396EAF-7486-439E-9C21-B9A27372931B}">
      <dgm:prSet/>
      <dgm:spPr/>
      <dgm:t>
        <a:bodyPr/>
        <a:lstStyle/>
        <a:p>
          <a:endParaRPr lang="es-EC"/>
        </a:p>
      </dgm:t>
    </dgm:pt>
    <dgm:pt modelId="{19BC5B3A-2D64-4C35-963A-AA1641866492}" type="pres">
      <dgm:prSet presAssocID="{66B324CF-5767-47F4-AB64-8093ACCA9C1F}" presName="Name0" presStyleCnt="0">
        <dgm:presLayoutVars>
          <dgm:dir/>
          <dgm:resizeHandles val="exact"/>
        </dgm:presLayoutVars>
      </dgm:prSet>
      <dgm:spPr/>
    </dgm:pt>
    <dgm:pt modelId="{E29554E8-47BC-46F4-8871-D42F1B8C5273}" type="pres">
      <dgm:prSet presAssocID="{66B324CF-5767-47F4-AB64-8093ACCA9C1F}" presName="fgShape" presStyleLbl="fgShp" presStyleIdx="0" presStyleCnt="1" custLinFactNeighborX="686" custLinFactNeighborY="26351"/>
      <dgm:spPr/>
    </dgm:pt>
    <dgm:pt modelId="{231B4EF9-EFC8-434D-BF5C-D2895BE769EA}" type="pres">
      <dgm:prSet presAssocID="{66B324CF-5767-47F4-AB64-8093ACCA9C1F}" presName="linComp" presStyleCnt="0"/>
      <dgm:spPr/>
    </dgm:pt>
    <dgm:pt modelId="{72C1E419-AC9A-4262-9376-FDF3B82B8CC0}" type="pres">
      <dgm:prSet presAssocID="{E95576C7-A93D-47DA-BAA7-CB35642AE2F8}" presName="compNode" presStyleCnt="0"/>
      <dgm:spPr/>
    </dgm:pt>
    <dgm:pt modelId="{79FFD47B-E834-4ED1-8FBF-02F6F4A24062}" type="pres">
      <dgm:prSet presAssocID="{E95576C7-A93D-47DA-BAA7-CB35642AE2F8}" presName="bkgdShape" presStyleLbl="node1" presStyleIdx="0" presStyleCnt="2" custLinFactNeighborX="-9101" custLinFactNeighborY="-4373"/>
      <dgm:spPr/>
    </dgm:pt>
    <dgm:pt modelId="{13B96A9A-F22E-44C6-81CE-812C1970ED3A}" type="pres">
      <dgm:prSet presAssocID="{E95576C7-A93D-47DA-BAA7-CB35642AE2F8}" presName="nodeTx" presStyleLbl="node1" presStyleIdx="0" presStyleCnt="2">
        <dgm:presLayoutVars>
          <dgm:bulletEnabled val="1"/>
        </dgm:presLayoutVars>
      </dgm:prSet>
      <dgm:spPr/>
    </dgm:pt>
    <dgm:pt modelId="{563609E9-6D7E-427B-A847-55C223074559}" type="pres">
      <dgm:prSet presAssocID="{E95576C7-A93D-47DA-BAA7-CB35642AE2F8}" presName="invisiNode" presStyleLbl="node1" presStyleIdx="0" presStyleCnt="2"/>
      <dgm:spPr/>
    </dgm:pt>
    <dgm:pt modelId="{33382F55-2F55-4C2E-83FF-9106FE701B23}" type="pres">
      <dgm:prSet presAssocID="{E95576C7-A93D-47DA-BAA7-CB35642AE2F8}" presName="imagNode" presStyleLbl="fgImgPlace1" presStyleIdx="0" presStyleCnt="2" custScaleX="151664" custScaleY="125437" custLinFactNeighborX="-4728" custLinFactNeighborY="3507"/>
      <dgm:spPr>
        <a:blipFill rotWithShape="1">
          <a:blip xmlns:r="http://schemas.openxmlformats.org/officeDocument/2006/relationships" r:embed="rId1"/>
          <a:srcRect/>
          <a:stretch>
            <a:fillRect l="-5000" r="-5000"/>
          </a:stretch>
        </a:blipFill>
      </dgm:spPr>
    </dgm:pt>
    <dgm:pt modelId="{BA4182A7-9529-45D0-BA1D-B2791A8DF686}" type="pres">
      <dgm:prSet presAssocID="{07501D77-EE6A-4AA1-B91C-390673E8B975}" presName="sibTrans" presStyleLbl="sibTrans2D1" presStyleIdx="0" presStyleCnt="0"/>
      <dgm:spPr/>
    </dgm:pt>
    <dgm:pt modelId="{B7516142-D97B-4D32-BEDD-FE916A1C112C}" type="pres">
      <dgm:prSet presAssocID="{33F96A9B-565D-4FBB-9070-5A1B1836EB08}" presName="compNode" presStyleCnt="0"/>
      <dgm:spPr/>
    </dgm:pt>
    <dgm:pt modelId="{374E4F99-B509-4895-8DD1-F8AE660AAF83}" type="pres">
      <dgm:prSet presAssocID="{33F96A9B-565D-4FBB-9070-5A1B1836EB08}" presName="bkgdShape" presStyleLbl="node1" presStyleIdx="1" presStyleCnt="2"/>
      <dgm:spPr/>
    </dgm:pt>
    <dgm:pt modelId="{ACA52013-D1B1-4795-8C86-0D598D27AAA4}" type="pres">
      <dgm:prSet presAssocID="{33F96A9B-565D-4FBB-9070-5A1B1836EB08}" presName="nodeTx" presStyleLbl="node1" presStyleIdx="1" presStyleCnt="2">
        <dgm:presLayoutVars>
          <dgm:bulletEnabled val="1"/>
        </dgm:presLayoutVars>
      </dgm:prSet>
      <dgm:spPr/>
    </dgm:pt>
    <dgm:pt modelId="{53201947-99F0-41BE-A85D-011744285E70}" type="pres">
      <dgm:prSet presAssocID="{33F96A9B-565D-4FBB-9070-5A1B1836EB08}" presName="invisiNode" presStyleLbl="node1" presStyleIdx="1" presStyleCnt="2"/>
      <dgm:spPr/>
    </dgm:pt>
    <dgm:pt modelId="{5AA6D74C-4AE7-4FB7-A33E-C51760C475AA}" type="pres">
      <dgm:prSet presAssocID="{33F96A9B-565D-4FBB-9070-5A1B1836EB08}" presName="imagNode" presStyleLbl="fgImgPlace1" presStyleIdx="1" presStyleCnt="2" custScaleX="209579" custScaleY="143533" custLinFactNeighborX="-945" custLinFactNeighborY="8509"/>
      <dgm:spPr>
        <a:blipFill rotWithShape="1">
          <a:blip xmlns:r="http://schemas.openxmlformats.org/officeDocument/2006/relationships" r:embed="rId2"/>
          <a:srcRect/>
          <a:stretch>
            <a:fillRect l="-22000" r="-22000"/>
          </a:stretch>
        </a:blipFill>
      </dgm:spPr>
    </dgm:pt>
  </dgm:ptLst>
  <dgm:cxnLst>
    <dgm:cxn modelId="{9B764E0F-98ED-46E5-8BF5-207461657A49}" type="presOf" srcId="{33F96A9B-565D-4FBB-9070-5A1B1836EB08}" destId="{ACA52013-D1B1-4795-8C86-0D598D27AAA4}" srcOrd="1" destOrd="0" presId="urn:microsoft.com/office/officeart/2005/8/layout/hList7"/>
    <dgm:cxn modelId="{FE2DF260-7187-4EB4-9371-4DB071217F0A}" type="presOf" srcId="{66B324CF-5767-47F4-AB64-8093ACCA9C1F}" destId="{19BC5B3A-2D64-4C35-963A-AA1641866492}" srcOrd="0" destOrd="0" presId="urn:microsoft.com/office/officeart/2005/8/layout/hList7"/>
    <dgm:cxn modelId="{1007A265-41FD-4474-8694-607DB8E3DEFA}" srcId="{66B324CF-5767-47F4-AB64-8093ACCA9C1F}" destId="{33F96A9B-565D-4FBB-9070-5A1B1836EB08}" srcOrd="1" destOrd="0" parTransId="{F3166BA6-8398-42C9-8389-705D93E9CF81}" sibTransId="{3197DC42-346F-4C93-AB77-0324DBA72708}"/>
    <dgm:cxn modelId="{0C108F7A-DE9E-42F3-B035-81E1E068409D}" type="presOf" srcId="{E95576C7-A93D-47DA-BAA7-CB35642AE2F8}" destId="{79FFD47B-E834-4ED1-8FBF-02F6F4A24062}" srcOrd="0" destOrd="0" presId="urn:microsoft.com/office/officeart/2005/8/layout/hList7"/>
    <dgm:cxn modelId="{719A597F-ED21-4F35-B769-E5CA195C44A7}" type="presOf" srcId="{E95576C7-A93D-47DA-BAA7-CB35642AE2F8}" destId="{13B96A9A-F22E-44C6-81CE-812C1970ED3A}" srcOrd="1" destOrd="0" presId="urn:microsoft.com/office/officeart/2005/8/layout/hList7"/>
    <dgm:cxn modelId="{562682AE-F3EE-4D7C-8D49-EA8A8E28D48F}" type="presOf" srcId="{33F96A9B-565D-4FBB-9070-5A1B1836EB08}" destId="{374E4F99-B509-4895-8DD1-F8AE660AAF83}" srcOrd="0" destOrd="0" presId="urn:microsoft.com/office/officeart/2005/8/layout/hList7"/>
    <dgm:cxn modelId="{FB396EAF-7486-439E-9C21-B9A27372931B}" srcId="{66B324CF-5767-47F4-AB64-8093ACCA9C1F}" destId="{E95576C7-A93D-47DA-BAA7-CB35642AE2F8}" srcOrd="0" destOrd="0" parTransId="{C666A624-6952-4460-8CC4-E3AD7823D170}" sibTransId="{07501D77-EE6A-4AA1-B91C-390673E8B975}"/>
    <dgm:cxn modelId="{AA055EFE-3786-476C-92DD-78CE7E8DEFAA}" type="presOf" srcId="{07501D77-EE6A-4AA1-B91C-390673E8B975}" destId="{BA4182A7-9529-45D0-BA1D-B2791A8DF686}" srcOrd="0" destOrd="0" presId="urn:microsoft.com/office/officeart/2005/8/layout/hList7"/>
    <dgm:cxn modelId="{8A867A1E-F5FF-4644-BAC2-A30264E351C6}" type="presParOf" srcId="{19BC5B3A-2D64-4C35-963A-AA1641866492}" destId="{E29554E8-47BC-46F4-8871-D42F1B8C5273}" srcOrd="0" destOrd="0" presId="urn:microsoft.com/office/officeart/2005/8/layout/hList7"/>
    <dgm:cxn modelId="{44DF0632-1D8E-430B-86FD-657374FD21D1}" type="presParOf" srcId="{19BC5B3A-2D64-4C35-963A-AA1641866492}" destId="{231B4EF9-EFC8-434D-BF5C-D2895BE769EA}" srcOrd="1" destOrd="0" presId="urn:microsoft.com/office/officeart/2005/8/layout/hList7"/>
    <dgm:cxn modelId="{15F81299-36FD-49F3-9EF8-9017B7FA4A02}" type="presParOf" srcId="{231B4EF9-EFC8-434D-BF5C-D2895BE769EA}" destId="{72C1E419-AC9A-4262-9376-FDF3B82B8CC0}" srcOrd="0" destOrd="0" presId="urn:microsoft.com/office/officeart/2005/8/layout/hList7"/>
    <dgm:cxn modelId="{8B4A66AB-2842-4FA2-8EB4-9F22AE6759C2}" type="presParOf" srcId="{72C1E419-AC9A-4262-9376-FDF3B82B8CC0}" destId="{79FFD47B-E834-4ED1-8FBF-02F6F4A24062}" srcOrd="0" destOrd="0" presId="urn:microsoft.com/office/officeart/2005/8/layout/hList7"/>
    <dgm:cxn modelId="{792F5940-B5B3-48F1-8F70-FC80CECA7107}" type="presParOf" srcId="{72C1E419-AC9A-4262-9376-FDF3B82B8CC0}" destId="{13B96A9A-F22E-44C6-81CE-812C1970ED3A}" srcOrd="1" destOrd="0" presId="urn:microsoft.com/office/officeart/2005/8/layout/hList7"/>
    <dgm:cxn modelId="{CA0E2066-325F-457A-885D-888480408045}" type="presParOf" srcId="{72C1E419-AC9A-4262-9376-FDF3B82B8CC0}" destId="{563609E9-6D7E-427B-A847-55C223074559}" srcOrd="2" destOrd="0" presId="urn:microsoft.com/office/officeart/2005/8/layout/hList7"/>
    <dgm:cxn modelId="{7B613927-C8BA-44D8-8672-334DCF3B224D}" type="presParOf" srcId="{72C1E419-AC9A-4262-9376-FDF3B82B8CC0}" destId="{33382F55-2F55-4C2E-83FF-9106FE701B23}" srcOrd="3" destOrd="0" presId="urn:microsoft.com/office/officeart/2005/8/layout/hList7"/>
    <dgm:cxn modelId="{9029B203-8DD7-488B-A29C-3F1DE3CCC77F}" type="presParOf" srcId="{231B4EF9-EFC8-434D-BF5C-D2895BE769EA}" destId="{BA4182A7-9529-45D0-BA1D-B2791A8DF686}" srcOrd="1" destOrd="0" presId="urn:microsoft.com/office/officeart/2005/8/layout/hList7"/>
    <dgm:cxn modelId="{559AAC33-7D89-4E79-9E15-C0678923ED1F}" type="presParOf" srcId="{231B4EF9-EFC8-434D-BF5C-D2895BE769EA}" destId="{B7516142-D97B-4D32-BEDD-FE916A1C112C}" srcOrd="2" destOrd="0" presId="urn:microsoft.com/office/officeart/2005/8/layout/hList7"/>
    <dgm:cxn modelId="{4C694A1B-0981-4BA6-BC4F-7567F3CE73FF}" type="presParOf" srcId="{B7516142-D97B-4D32-BEDD-FE916A1C112C}" destId="{374E4F99-B509-4895-8DD1-F8AE660AAF83}" srcOrd="0" destOrd="0" presId="urn:microsoft.com/office/officeart/2005/8/layout/hList7"/>
    <dgm:cxn modelId="{1AD46212-F7A0-46F2-903D-D93D7B8DDF61}" type="presParOf" srcId="{B7516142-D97B-4D32-BEDD-FE916A1C112C}" destId="{ACA52013-D1B1-4795-8C86-0D598D27AAA4}" srcOrd="1" destOrd="0" presId="urn:microsoft.com/office/officeart/2005/8/layout/hList7"/>
    <dgm:cxn modelId="{9AA2968A-8CE8-427A-82BB-F292A61ECC41}" type="presParOf" srcId="{B7516142-D97B-4D32-BEDD-FE916A1C112C}" destId="{53201947-99F0-41BE-A85D-011744285E70}" srcOrd="2" destOrd="0" presId="urn:microsoft.com/office/officeart/2005/8/layout/hList7"/>
    <dgm:cxn modelId="{6FB0275A-FCA3-4CDD-9683-885FBC323E52}" type="presParOf" srcId="{B7516142-D97B-4D32-BEDD-FE916A1C112C}" destId="{5AA6D74C-4AE7-4FB7-A33E-C51760C475AA}"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DDE57C8-5736-4A12-8929-035D491991A5}" type="doc">
      <dgm:prSet loTypeId="urn:microsoft.com/office/officeart/2005/8/layout/cycle1" loCatId="cycle" qsTypeId="urn:microsoft.com/office/officeart/2005/8/quickstyle/3d1" qsCatId="3D" csTypeId="urn:microsoft.com/office/officeart/2005/8/colors/colorful4" csCatId="colorful" phldr="1"/>
      <dgm:spPr/>
      <dgm:t>
        <a:bodyPr/>
        <a:lstStyle/>
        <a:p>
          <a:endParaRPr lang="es-ES"/>
        </a:p>
      </dgm:t>
    </dgm:pt>
    <dgm:pt modelId="{A3CFA45A-7C3F-4502-A6C0-908FBFC43ECB}">
      <dgm:prSet phldrT="[Texto]"/>
      <dgm:spPr>
        <a:blipFill rotWithShape="0">
          <a:blip xmlns:r="http://schemas.openxmlformats.org/officeDocument/2006/relationships" r:embed="rId1">
            <a:extLst>
              <a:ext uri="{BEBA8EAE-BF5A-486C-A8C5-ECC9F3942E4B}">
                <a14:imgProps xmlns:a14="http://schemas.microsoft.com/office/drawing/2010/main">
                  <a14:imgLayer r:embed="rId2">
                    <a14:imgEffect>
                      <a14:brightnessContrast bright="40000" contrast="40000"/>
                    </a14:imgEffect>
                  </a14:imgLayer>
                </a14:imgProps>
              </a:ext>
            </a:extLst>
          </a:blip>
          <a:stretch>
            <a:fillRect/>
          </a:stretch>
        </a:blipFill>
      </dgm:spPr>
      <dgm:t>
        <a:bodyPr/>
        <a:lstStyle/>
        <a:p>
          <a:r>
            <a:rPr lang="es-ES" dirty="0"/>
            <a:t> </a:t>
          </a:r>
        </a:p>
      </dgm:t>
    </dgm:pt>
    <dgm:pt modelId="{8B7BF6A6-1C94-42B5-948D-A460656038CD}" type="parTrans" cxnId="{2E22407E-704F-4E9B-8D17-26E69C7CD303}">
      <dgm:prSet/>
      <dgm:spPr/>
      <dgm:t>
        <a:bodyPr/>
        <a:lstStyle/>
        <a:p>
          <a:endParaRPr lang="es-ES"/>
        </a:p>
      </dgm:t>
    </dgm:pt>
    <dgm:pt modelId="{13DC6CA6-4D84-4AF8-A11D-E1CADC14411C}" type="sibTrans" cxnId="{2E22407E-704F-4E9B-8D17-26E69C7CD303}">
      <dgm:prSet/>
      <dgm:spPr/>
      <dgm:t>
        <a:bodyPr/>
        <a:lstStyle/>
        <a:p>
          <a:endParaRPr lang="es-ES"/>
        </a:p>
      </dgm:t>
    </dgm:pt>
    <dgm:pt modelId="{1CB1C466-FEB9-4FB7-B6AC-38A82250ACC6}">
      <dgm:prSet phldrT="[Texto]"/>
      <dgm:spPr>
        <a:blipFill rotWithShape="0">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dgm:spPr>
      <dgm:t>
        <a:bodyPr/>
        <a:lstStyle/>
        <a:p>
          <a:r>
            <a:rPr lang="es-ES" dirty="0"/>
            <a:t> </a:t>
          </a:r>
        </a:p>
      </dgm:t>
    </dgm:pt>
    <dgm:pt modelId="{D57DB664-7CA2-4B10-96CE-6309BFE6EBE2}" type="sibTrans" cxnId="{A4BD0551-249A-453E-9678-A15AC0969341}">
      <dgm:prSet/>
      <dgm:spPr/>
      <dgm:t>
        <a:bodyPr/>
        <a:lstStyle/>
        <a:p>
          <a:endParaRPr lang="es-ES"/>
        </a:p>
      </dgm:t>
    </dgm:pt>
    <dgm:pt modelId="{59686737-5DBB-4680-A8EC-3C4BBF0ABC7C}" type="parTrans" cxnId="{A4BD0551-249A-453E-9678-A15AC0969341}">
      <dgm:prSet/>
      <dgm:spPr/>
      <dgm:t>
        <a:bodyPr/>
        <a:lstStyle/>
        <a:p>
          <a:endParaRPr lang="es-ES"/>
        </a:p>
      </dgm:t>
    </dgm:pt>
    <dgm:pt modelId="{7B3E3714-01D3-4F05-802C-F3C627D662AE}">
      <dgm:prSet/>
      <dgm:spPr>
        <a:blipFill rotWithShape="0">
          <a:blip xmlns:r="http://schemas.openxmlformats.org/officeDocument/2006/relationships" r:embed="rId4">
            <a:extLst>
              <a:ext uri="{28A0092B-C50C-407E-A947-70E740481C1C}">
                <a14:useLocalDpi xmlns:a14="http://schemas.microsoft.com/office/drawing/2010/main" val="0"/>
              </a:ext>
            </a:extLst>
          </a:blip>
          <a:srcRect/>
          <a:stretch>
            <a:fillRect t="-10000" b="-10000"/>
          </a:stretch>
        </a:blipFill>
      </dgm:spPr>
      <dgm:t>
        <a:bodyPr/>
        <a:lstStyle/>
        <a:p>
          <a:endParaRPr lang="es-ES"/>
        </a:p>
      </dgm:t>
    </dgm:pt>
    <dgm:pt modelId="{8C0E3D89-5765-4AE2-B904-AFC945DEB0E2}" type="sibTrans" cxnId="{ED946DEC-1772-4432-AD94-4DB57410FAFD}">
      <dgm:prSet/>
      <dgm:spPr/>
      <dgm:t>
        <a:bodyPr/>
        <a:lstStyle/>
        <a:p>
          <a:endParaRPr lang="es-ES"/>
        </a:p>
      </dgm:t>
    </dgm:pt>
    <dgm:pt modelId="{DFB9AA84-1047-45C1-A817-9EF0FA58E39E}" type="parTrans" cxnId="{ED946DEC-1772-4432-AD94-4DB57410FAFD}">
      <dgm:prSet/>
      <dgm:spPr/>
      <dgm:t>
        <a:bodyPr/>
        <a:lstStyle/>
        <a:p>
          <a:endParaRPr lang="es-ES"/>
        </a:p>
      </dgm:t>
    </dgm:pt>
    <dgm:pt modelId="{AD58071E-4748-4BDE-B8B5-436E0A6B97AC}">
      <dgm:prSet phldrT="[Texto]"/>
      <dgm:spPr>
        <a:blipFill rotWithShape="0">
          <a:blip xmlns:r="http://schemas.openxmlformats.org/officeDocument/2006/relationships" r:embed="rId5"/>
          <a:srcRect/>
          <a:stretch>
            <a:fillRect l="-1000" r="-1000"/>
          </a:stretch>
        </a:blipFill>
      </dgm:spPr>
      <dgm:t>
        <a:bodyPr/>
        <a:lstStyle/>
        <a:p>
          <a:r>
            <a:rPr lang="es-ES" dirty="0"/>
            <a:t> </a:t>
          </a:r>
        </a:p>
      </dgm:t>
    </dgm:pt>
    <dgm:pt modelId="{20D85806-71F8-47E6-9FFE-9740A8ECFC24}" type="sibTrans" cxnId="{89753813-1A6D-47D1-A9D1-4899D850A891}">
      <dgm:prSet/>
      <dgm:spPr/>
      <dgm:t>
        <a:bodyPr/>
        <a:lstStyle/>
        <a:p>
          <a:endParaRPr lang="es-ES"/>
        </a:p>
      </dgm:t>
    </dgm:pt>
    <dgm:pt modelId="{EDADED7F-614E-4156-8574-9D1D5548696E}" type="parTrans" cxnId="{89753813-1A6D-47D1-A9D1-4899D850A891}">
      <dgm:prSet/>
      <dgm:spPr/>
      <dgm:t>
        <a:bodyPr/>
        <a:lstStyle/>
        <a:p>
          <a:endParaRPr lang="es-ES"/>
        </a:p>
      </dgm:t>
    </dgm:pt>
    <dgm:pt modelId="{E86B459D-6172-4062-9312-221135F0C1FF}" type="pres">
      <dgm:prSet presAssocID="{9DDE57C8-5736-4A12-8929-035D491991A5}" presName="cycle" presStyleCnt="0">
        <dgm:presLayoutVars>
          <dgm:dir/>
          <dgm:resizeHandles val="exact"/>
        </dgm:presLayoutVars>
      </dgm:prSet>
      <dgm:spPr/>
    </dgm:pt>
    <dgm:pt modelId="{C71AE9CA-E971-46D2-A9B2-CCCB4268F247}" type="pres">
      <dgm:prSet presAssocID="{1CB1C466-FEB9-4FB7-B6AC-38A82250ACC6}" presName="dummy" presStyleCnt="0"/>
      <dgm:spPr/>
    </dgm:pt>
    <dgm:pt modelId="{7D433B80-696F-49B9-8184-7CA0E62E65FB}" type="pres">
      <dgm:prSet presAssocID="{1CB1C466-FEB9-4FB7-B6AC-38A82250ACC6}" presName="node" presStyleLbl="revTx" presStyleIdx="0" presStyleCnt="4" custScaleX="102362" custScaleY="103014" custRadScaleRad="100644" custRadScaleInc="7976">
        <dgm:presLayoutVars>
          <dgm:bulletEnabled val="1"/>
        </dgm:presLayoutVars>
      </dgm:prSet>
      <dgm:spPr/>
    </dgm:pt>
    <dgm:pt modelId="{286DFFEB-510B-4523-A121-D7BEC04360A8}" type="pres">
      <dgm:prSet presAssocID="{D57DB664-7CA2-4B10-96CE-6309BFE6EBE2}" presName="sibTrans" presStyleLbl="node1" presStyleIdx="0" presStyleCnt="4"/>
      <dgm:spPr/>
    </dgm:pt>
    <dgm:pt modelId="{881B4F00-346B-4BC4-A105-0AFDCFD90F37}" type="pres">
      <dgm:prSet presAssocID="{AD58071E-4748-4BDE-B8B5-436E0A6B97AC}" presName="dummy" presStyleCnt="0"/>
      <dgm:spPr/>
    </dgm:pt>
    <dgm:pt modelId="{AA9EE0B4-7143-41FC-86D4-0172ADB51CDC}" type="pres">
      <dgm:prSet presAssocID="{AD58071E-4748-4BDE-B8B5-436E0A6B97AC}" presName="node" presStyleLbl="revTx" presStyleIdx="1" presStyleCnt="4" custScaleX="157377" custScaleY="85420" custRadScaleRad="102929" custRadScaleInc="-7639">
        <dgm:presLayoutVars>
          <dgm:bulletEnabled val="1"/>
        </dgm:presLayoutVars>
      </dgm:prSet>
      <dgm:spPr/>
    </dgm:pt>
    <dgm:pt modelId="{7DCDAD4B-23A8-4F6F-AA49-A06BAAFA2522}" type="pres">
      <dgm:prSet presAssocID="{20D85806-71F8-47E6-9FFE-9740A8ECFC24}" presName="sibTrans" presStyleLbl="node1" presStyleIdx="1" presStyleCnt="4"/>
      <dgm:spPr/>
    </dgm:pt>
    <dgm:pt modelId="{6CD6C36F-AEF4-4238-9486-75F29D4E4BCD}" type="pres">
      <dgm:prSet presAssocID="{7B3E3714-01D3-4F05-802C-F3C627D662AE}" presName="dummy" presStyleCnt="0"/>
      <dgm:spPr/>
    </dgm:pt>
    <dgm:pt modelId="{BCAA6001-386E-45F4-B483-9F4D90A307D7}" type="pres">
      <dgm:prSet presAssocID="{7B3E3714-01D3-4F05-802C-F3C627D662AE}" presName="node" presStyleLbl="revTx" presStyleIdx="2" presStyleCnt="4" custScaleX="111410" custScaleY="97552">
        <dgm:presLayoutVars>
          <dgm:bulletEnabled val="1"/>
        </dgm:presLayoutVars>
      </dgm:prSet>
      <dgm:spPr/>
    </dgm:pt>
    <dgm:pt modelId="{4B56C3A5-66A9-4BCD-AA0E-E225EC3D90BA}" type="pres">
      <dgm:prSet presAssocID="{8C0E3D89-5765-4AE2-B904-AFC945DEB0E2}" presName="sibTrans" presStyleLbl="node1" presStyleIdx="2" presStyleCnt="4"/>
      <dgm:spPr/>
    </dgm:pt>
    <dgm:pt modelId="{7D9FD5AA-BCF4-4916-898E-72BEFE3181D1}" type="pres">
      <dgm:prSet presAssocID="{A3CFA45A-7C3F-4502-A6C0-908FBFC43ECB}" presName="dummy" presStyleCnt="0"/>
      <dgm:spPr/>
    </dgm:pt>
    <dgm:pt modelId="{80009AF6-9AF4-4BC8-8AFF-7990ACF5AC7C}" type="pres">
      <dgm:prSet presAssocID="{A3CFA45A-7C3F-4502-A6C0-908FBFC43ECB}" presName="node" presStyleLbl="revTx" presStyleIdx="3" presStyleCnt="4" custScaleX="109590" custScaleY="112402">
        <dgm:presLayoutVars>
          <dgm:bulletEnabled val="1"/>
        </dgm:presLayoutVars>
      </dgm:prSet>
      <dgm:spPr/>
    </dgm:pt>
    <dgm:pt modelId="{7353A565-933C-4ED6-8CA0-C9800882E79B}" type="pres">
      <dgm:prSet presAssocID="{13DC6CA6-4D84-4AF8-A11D-E1CADC14411C}" presName="sibTrans" presStyleLbl="node1" presStyleIdx="3" presStyleCnt="4"/>
      <dgm:spPr/>
    </dgm:pt>
  </dgm:ptLst>
  <dgm:cxnLst>
    <dgm:cxn modelId="{890C6702-3EB7-4D8D-8699-4C43C96A771B}" type="presOf" srcId="{A3CFA45A-7C3F-4502-A6C0-908FBFC43ECB}" destId="{80009AF6-9AF4-4BC8-8AFF-7990ACF5AC7C}" srcOrd="0" destOrd="0" presId="urn:microsoft.com/office/officeart/2005/8/layout/cycle1"/>
    <dgm:cxn modelId="{89753813-1A6D-47D1-A9D1-4899D850A891}" srcId="{9DDE57C8-5736-4A12-8929-035D491991A5}" destId="{AD58071E-4748-4BDE-B8B5-436E0A6B97AC}" srcOrd="1" destOrd="0" parTransId="{EDADED7F-614E-4156-8574-9D1D5548696E}" sibTransId="{20D85806-71F8-47E6-9FFE-9740A8ECFC24}"/>
    <dgm:cxn modelId="{DEF6BC1A-D554-44A0-8032-EBC741122B1E}" type="presOf" srcId="{1CB1C466-FEB9-4FB7-B6AC-38A82250ACC6}" destId="{7D433B80-696F-49B9-8184-7CA0E62E65FB}" srcOrd="0" destOrd="0" presId="urn:microsoft.com/office/officeart/2005/8/layout/cycle1"/>
    <dgm:cxn modelId="{E00DD23C-8DE2-4A0A-B60D-0AD4D18A30F1}" type="presOf" srcId="{8C0E3D89-5765-4AE2-B904-AFC945DEB0E2}" destId="{4B56C3A5-66A9-4BCD-AA0E-E225EC3D90BA}" srcOrd="0" destOrd="0" presId="urn:microsoft.com/office/officeart/2005/8/layout/cycle1"/>
    <dgm:cxn modelId="{52F2B466-37E4-4FF4-8E94-8338E903C86D}" type="presOf" srcId="{D57DB664-7CA2-4B10-96CE-6309BFE6EBE2}" destId="{286DFFEB-510B-4523-A121-D7BEC04360A8}" srcOrd="0" destOrd="0" presId="urn:microsoft.com/office/officeart/2005/8/layout/cycle1"/>
    <dgm:cxn modelId="{A4BD0551-249A-453E-9678-A15AC0969341}" srcId="{9DDE57C8-5736-4A12-8929-035D491991A5}" destId="{1CB1C466-FEB9-4FB7-B6AC-38A82250ACC6}" srcOrd="0" destOrd="0" parTransId="{59686737-5DBB-4680-A8EC-3C4BBF0ABC7C}" sibTransId="{D57DB664-7CA2-4B10-96CE-6309BFE6EBE2}"/>
    <dgm:cxn modelId="{19C99B78-DFAA-42B4-870B-81940D77382B}" type="presOf" srcId="{7B3E3714-01D3-4F05-802C-F3C627D662AE}" destId="{BCAA6001-386E-45F4-B483-9F4D90A307D7}" srcOrd="0" destOrd="0" presId="urn:microsoft.com/office/officeart/2005/8/layout/cycle1"/>
    <dgm:cxn modelId="{2E22407E-704F-4E9B-8D17-26E69C7CD303}" srcId="{9DDE57C8-5736-4A12-8929-035D491991A5}" destId="{A3CFA45A-7C3F-4502-A6C0-908FBFC43ECB}" srcOrd="3" destOrd="0" parTransId="{8B7BF6A6-1C94-42B5-948D-A460656038CD}" sibTransId="{13DC6CA6-4D84-4AF8-A11D-E1CADC14411C}"/>
    <dgm:cxn modelId="{F9C4E393-E2FD-4ACA-808D-4ED9E1C76217}" type="presOf" srcId="{13DC6CA6-4D84-4AF8-A11D-E1CADC14411C}" destId="{7353A565-933C-4ED6-8CA0-C9800882E79B}" srcOrd="0" destOrd="0" presId="urn:microsoft.com/office/officeart/2005/8/layout/cycle1"/>
    <dgm:cxn modelId="{1BC8D6C2-710C-4A85-925E-487714B9DC80}" type="presOf" srcId="{AD58071E-4748-4BDE-B8B5-436E0A6B97AC}" destId="{AA9EE0B4-7143-41FC-86D4-0172ADB51CDC}" srcOrd="0" destOrd="0" presId="urn:microsoft.com/office/officeart/2005/8/layout/cycle1"/>
    <dgm:cxn modelId="{AC1A27C5-9393-4588-8478-9457189793D1}" type="presOf" srcId="{20D85806-71F8-47E6-9FFE-9740A8ECFC24}" destId="{7DCDAD4B-23A8-4F6F-AA49-A06BAAFA2522}" srcOrd="0" destOrd="0" presId="urn:microsoft.com/office/officeart/2005/8/layout/cycle1"/>
    <dgm:cxn modelId="{441A69E9-0A46-4DD0-9105-3AED82F13510}" type="presOf" srcId="{9DDE57C8-5736-4A12-8929-035D491991A5}" destId="{E86B459D-6172-4062-9312-221135F0C1FF}" srcOrd="0" destOrd="0" presId="urn:microsoft.com/office/officeart/2005/8/layout/cycle1"/>
    <dgm:cxn modelId="{ED946DEC-1772-4432-AD94-4DB57410FAFD}" srcId="{9DDE57C8-5736-4A12-8929-035D491991A5}" destId="{7B3E3714-01D3-4F05-802C-F3C627D662AE}" srcOrd="2" destOrd="0" parTransId="{DFB9AA84-1047-45C1-A817-9EF0FA58E39E}" sibTransId="{8C0E3D89-5765-4AE2-B904-AFC945DEB0E2}"/>
    <dgm:cxn modelId="{9A05E9B4-1FB1-439B-A1FB-DBD85381A290}" type="presParOf" srcId="{E86B459D-6172-4062-9312-221135F0C1FF}" destId="{C71AE9CA-E971-46D2-A9B2-CCCB4268F247}" srcOrd="0" destOrd="0" presId="urn:microsoft.com/office/officeart/2005/8/layout/cycle1"/>
    <dgm:cxn modelId="{65FDE268-4FEC-482F-93BC-42DF1B865794}" type="presParOf" srcId="{E86B459D-6172-4062-9312-221135F0C1FF}" destId="{7D433B80-696F-49B9-8184-7CA0E62E65FB}" srcOrd="1" destOrd="0" presId="urn:microsoft.com/office/officeart/2005/8/layout/cycle1"/>
    <dgm:cxn modelId="{0B742549-F3A4-4244-8C2F-861219E0FC79}" type="presParOf" srcId="{E86B459D-6172-4062-9312-221135F0C1FF}" destId="{286DFFEB-510B-4523-A121-D7BEC04360A8}" srcOrd="2" destOrd="0" presId="urn:microsoft.com/office/officeart/2005/8/layout/cycle1"/>
    <dgm:cxn modelId="{51FA4923-28B3-4F1E-A431-54DF9B658D5E}" type="presParOf" srcId="{E86B459D-6172-4062-9312-221135F0C1FF}" destId="{881B4F00-346B-4BC4-A105-0AFDCFD90F37}" srcOrd="3" destOrd="0" presId="urn:microsoft.com/office/officeart/2005/8/layout/cycle1"/>
    <dgm:cxn modelId="{62692F68-A8BF-4217-8B9A-6A24DC9671B0}" type="presParOf" srcId="{E86B459D-6172-4062-9312-221135F0C1FF}" destId="{AA9EE0B4-7143-41FC-86D4-0172ADB51CDC}" srcOrd="4" destOrd="0" presId="urn:microsoft.com/office/officeart/2005/8/layout/cycle1"/>
    <dgm:cxn modelId="{F559EBFB-918B-4E36-AF6C-0B93666473AE}" type="presParOf" srcId="{E86B459D-6172-4062-9312-221135F0C1FF}" destId="{7DCDAD4B-23A8-4F6F-AA49-A06BAAFA2522}" srcOrd="5" destOrd="0" presId="urn:microsoft.com/office/officeart/2005/8/layout/cycle1"/>
    <dgm:cxn modelId="{9BCA10DC-AF9D-4F6E-A5F0-7AA8583F02B9}" type="presParOf" srcId="{E86B459D-6172-4062-9312-221135F0C1FF}" destId="{6CD6C36F-AEF4-4238-9486-75F29D4E4BCD}" srcOrd="6" destOrd="0" presId="urn:microsoft.com/office/officeart/2005/8/layout/cycle1"/>
    <dgm:cxn modelId="{CAB5C00A-AD26-4309-BE81-F15B129AB540}" type="presParOf" srcId="{E86B459D-6172-4062-9312-221135F0C1FF}" destId="{BCAA6001-386E-45F4-B483-9F4D90A307D7}" srcOrd="7" destOrd="0" presId="urn:microsoft.com/office/officeart/2005/8/layout/cycle1"/>
    <dgm:cxn modelId="{4FA4CA1A-D0EC-44C8-9DBD-3722E4B94C7B}" type="presParOf" srcId="{E86B459D-6172-4062-9312-221135F0C1FF}" destId="{4B56C3A5-66A9-4BCD-AA0E-E225EC3D90BA}" srcOrd="8" destOrd="0" presId="urn:microsoft.com/office/officeart/2005/8/layout/cycle1"/>
    <dgm:cxn modelId="{F626765E-4D28-4226-8A3B-38AF3D069C3C}" type="presParOf" srcId="{E86B459D-6172-4062-9312-221135F0C1FF}" destId="{7D9FD5AA-BCF4-4916-898E-72BEFE3181D1}" srcOrd="9" destOrd="0" presId="urn:microsoft.com/office/officeart/2005/8/layout/cycle1"/>
    <dgm:cxn modelId="{9D8CC786-F9E2-44B7-AB93-30B0B92BD9CA}" type="presParOf" srcId="{E86B459D-6172-4062-9312-221135F0C1FF}" destId="{80009AF6-9AF4-4BC8-8AFF-7990ACF5AC7C}" srcOrd="10" destOrd="0" presId="urn:microsoft.com/office/officeart/2005/8/layout/cycle1"/>
    <dgm:cxn modelId="{7E70D231-ADC4-4D5A-B913-F0AE46542AA3}" type="presParOf" srcId="{E86B459D-6172-4062-9312-221135F0C1FF}" destId="{7353A565-933C-4ED6-8CA0-C9800882E79B}"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2EDF612E-0D38-49D9-AC9D-ABF50CBB9D8B}">
      <dgm:prSet phldrT="[Texto]" custT="1">
        <dgm:style>
          <a:lnRef idx="2">
            <a:schemeClr val="accent5">
              <a:shade val="50000"/>
            </a:schemeClr>
          </a:lnRef>
          <a:fillRef idx="1">
            <a:schemeClr val="accent5"/>
          </a:fillRef>
          <a:effectRef idx="0">
            <a:schemeClr val="accent5"/>
          </a:effectRef>
          <a:fontRef idx="minor">
            <a:schemeClr val="lt1"/>
          </a:fontRef>
        </dgm:style>
      </dgm:prSet>
      <dgm:spPr>
        <a:solidFill>
          <a:schemeClr val="accent3"/>
        </a:solidFill>
      </dgm:spPr>
      <dgm:t>
        <a:bodyPr/>
        <a:lstStyle/>
        <a:p>
          <a:r>
            <a:rPr lang="es-EC" sz="2800" dirty="0"/>
            <a:t>Estructura</a:t>
          </a:r>
        </a:p>
      </dgm:t>
    </dgm:pt>
    <dgm:pt modelId="{EB75A12E-638F-4379-BD4C-1617CC58B64A}" type="sibTrans" cxnId="{7FF5025D-9CD0-4748-994D-6AD7A60C7FDE}">
      <dgm:prSet/>
      <dgm:spPr/>
      <dgm:t>
        <a:bodyPr/>
        <a:lstStyle/>
        <a:p>
          <a:endParaRPr lang="es-EC"/>
        </a:p>
      </dgm:t>
    </dgm:pt>
    <dgm:pt modelId="{2F7F2341-C15C-4580-9E04-8782251DB250}" type="parTrans" cxnId="{7FF5025D-9CD0-4748-994D-6AD7A60C7FDE}">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77936A86-AACD-432D-932F-0298007A8BA9}" type="pres">
      <dgm:prSet presAssocID="{2EDF612E-0D38-49D9-AC9D-ABF50CBB9D8B}" presName="composite" presStyleCnt="0"/>
      <dgm:spPr/>
    </dgm:pt>
    <dgm:pt modelId="{069D7644-4E1F-4AB2-B13F-F242390B0580}" type="pres">
      <dgm:prSet presAssocID="{2EDF612E-0D38-49D9-AC9D-ABF50CBB9D8B}" presName="imgShp" presStyleLbl="fgImgPlace1" presStyleIdx="0" presStyleCnt="1" custScaleX="256822" custScaleY="269703" custLinFactNeighborX="8097" custLinFactNeighborY="3684"/>
      <dgm:spPr>
        <a:blipFill rotWithShape="1">
          <a:blip xmlns:r="http://schemas.openxmlformats.org/officeDocument/2006/relationships" r:embed="rId1"/>
          <a:srcRect/>
          <a:stretch>
            <a:fillRect l="-22000" r="-22000"/>
          </a:stretch>
        </a:blipFill>
      </dgm:spPr>
    </dgm:pt>
    <dgm:pt modelId="{32E9D8F7-44E9-4C98-9E51-3ABC7329AF30}" type="pres">
      <dgm:prSet presAssocID="{2EDF612E-0D38-49D9-AC9D-ABF50CBB9D8B}" presName="txShp" presStyleLbl="node1" presStyleIdx="0" presStyleCnt="1" custScaleX="102722" custScaleY="234795" custLinFactNeighborX="-502" custLinFactNeighborY="16539">
        <dgm:presLayoutVars>
          <dgm:bulletEnabled val="1"/>
        </dgm:presLayoutVars>
      </dgm:prSet>
      <dgm:spPr/>
    </dgm:pt>
  </dgm:ptLst>
  <dgm:cxnLst>
    <dgm:cxn modelId="{7FF5025D-9CD0-4748-994D-6AD7A60C7FDE}" srcId="{E702EF01-AED8-464B-AD15-987AEE72A005}" destId="{2EDF612E-0D38-49D9-AC9D-ABF50CBB9D8B}" srcOrd="0" destOrd="0" parTransId="{2F7F2341-C15C-4580-9E04-8782251DB250}" sibTransId="{EB75A12E-638F-4379-BD4C-1617CC58B64A}"/>
    <dgm:cxn modelId="{2F49F350-C301-4E6F-A6BA-BE809B7754C8}" type="presOf" srcId="{2EDF612E-0D38-49D9-AC9D-ABF50CBB9D8B}" destId="{32E9D8F7-44E9-4C98-9E51-3ABC7329AF30}" srcOrd="0" destOrd="0" presId="urn:microsoft.com/office/officeart/2005/8/layout/vList3"/>
    <dgm:cxn modelId="{6EBC63EC-69A6-4C00-948B-E7774073491C}" type="presOf" srcId="{E702EF01-AED8-464B-AD15-987AEE72A005}" destId="{AF4263F1-C48B-41F3-827F-4C9A910DD921}" srcOrd="0" destOrd="0" presId="urn:microsoft.com/office/officeart/2005/8/layout/vList3"/>
    <dgm:cxn modelId="{751F8A8E-3D6C-4A7A-8B68-98CDAB4813D0}" type="presParOf" srcId="{AF4263F1-C48B-41F3-827F-4C9A910DD921}" destId="{77936A86-AACD-432D-932F-0298007A8BA9}" srcOrd="0" destOrd="0" presId="urn:microsoft.com/office/officeart/2005/8/layout/vList3"/>
    <dgm:cxn modelId="{810BEA63-6DF6-4549-894C-52A0F89E06B9}" type="presParOf" srcId="{77936A86-AACD-432D-932F-0298007A8BA9}" destId="{069D7644-4E1F-4AB2-B13F-F242390B0580}" srcOrd="0" destOrd="0" presId="urn:microsoft.com/office/officeart/2005/8/layout/vList3"/>
    <dgm:cxn modelId="{97AC54D8-FDE7-4084-BDC5-9736C72CAC60}" type="presParOf" srcId="{77936A86-AACD-432D-932F-0298007A8BA9}" destId="{32E9D8F7-44E9-4C98-9E51-3ABC7329AF3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32AE53B6-03FE-4E9E-A3BF-BE1EBA8C40F3}">
      <dgm:prSet phldrT="[Texto]" custT="1">
        <dgm:style>
          <a:lnRef idx="2">
            <a:schemeClr val="accent5">
              <a:shade val="50000"/>
            </a:schemeClr>
          </a:lnRef>
          <a:fillRef idx="1">
            <a:schemeClr val="accent5"/>
          </a:fillRef>
          <a:effectRef idx="0">
            <a:schemeClr val="accent5"/>
          </a:effectRef>
          <a:fontRef idx="minor">
            <a:schemeClr val="lt1"/>
          </a:fontRef>
        </dgm:style>
      </dgm:prSet>
      <dgm:spPr>
        <a:solidFill>
          <a:schemeClr val="accent3"/>
        </a:solidFill>
        <a:ln>
          <a:solidFill>
            <a:schemeClr val="accent3"/>
          </a:solidFill>
        </a:ln>
      </dgm:spPr>
      <dgm:t>
        <a:bodyPr/>
        <a:lstStyle/>
        <a:p>
          <a:r>
            <a:rPr lang="es-EC" sz="2800" dirty="0"/>
            <a:t>Visión Artificial</a:t>
          </a:r>
          <a:endParaRPr lang="es-EC" sz="2800" b="0" dirty="0"/>
        </a:p>
      </dgm:t>
    </dgm:pt>
    <dgm:pt modelId="{854E35FF-CCFB-415C-A0D5-2E7C489EEF64}" type="sibTrans" cxnId="{766A1A64-18C1-47F2-BA5F-7A9E8BEEB32E}">
      <dgm:prSet/>
      <dgm:spPr/>
      <dgm:t>
        <a:bodyPr/>
        <a:lstStyle/>
        <a:p>
          <a:endParaRPr lang="es-EC"/>
        </a:p>
      </dgm:t>
    </dgm:pt>
    <dgm:pt modelId="{B8B4927A-E297-4C6A-8117-52C32B9D01C8}" type="parTrans" cxnId="{766A1A64-18C1-47F2-BA5F-7A9E8BEEB32E}">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83E1DD45-3C0F-4EDB-B5A3-29CB75CFF033}" type="pres">
      <dgm:prSet presAssocID="{32AE53B6-03FE-4E9E-A3BF-BE1EBA8C40F3}" presName="composite" presStyleCnt="0"/>
      <dgm:spPr/>
    </dgm:pt>
    <dgm:pt modelId="{C62E3DF6-F9B4-4814-821E-5678E481BE4A}" type="pres">
      <dgm:prSet presAssocID="{32AE53B6-03FE-4E9E-A3BF-BE1EBA8C40F3}" presName="imgShp" presStyleLbl="fgImgPlace1" presStyleIdx="0" presStyleCnt="1" custScaleX="228366" custScaleY="226204"/>
      <dgm:spPr>
        <a:blipFill rotWithShape="1">
          <a:blip xmlns:r="http://schemas.openxmlformats.org/officeDocument/2006/relationships" r:embed="rId1"/>
          <a:srcRect/>
          <a:stretch>
            <a:fillRect l="-13000" r="-13000"/>
          </a:stretch>
        </a:blipFill>
      </dgm:spPr>
    </dgm:pt>
    <dgm:pt modelId="{CF4F75F1-F589-431F-B395-D638C71E9D5E}" type="pres">
      <dgm:prSet presAssocID="{32AE53B6-03FE-4E9E-A3BF-BE1EBA8C40F3}" presName="txShp" presStyleLbl="node1" presStyleIdx="0" presStyleCnt="1" custScaleX="101759" custScaleY="235157">
        <dgm:presLayoutVars>
          <dgm:bulletEnabled val="1"/>
        </dgm:presLayoutVars>
      </dgm:prSet>
      <dgm:spPr/>
    </dgm:pt>
  </dgm:ptLst>
  <dgm:cxnLst>
    <dgm:cxn modelId="{5FAF1E36-B2CB-44B8-9A10-B87B0427AAD4}" type="presOf" srcId="{E702EF01-AED8-464B-AD15-987AEE72A005}" destId="{AF4263F1-C48B-41F3-827F-4C9A910DD921}" srcOrd="0" destOrd="0" presId="urn:microsoft.com/office/officeart/2005/8/layout/vList3"/>
    <dgm:cxn modelId="{766A1A64-18C1-47F2-BA5F-7A9E8BEEB32E}" srcId="{E702EF01-AED8-464B-AD15-987AEE72A005}" destId="{32AE53B6-03FE-4E9E-A3BF-BE1EBA8C40F3}" srcOrd="0" destOrd="0" parTransId="{B8B4927A-E297-4C6A-8117-52C32B9D01C8}" sibTransId="{854E35FF-CCFB-415C-A0D5-2E7C489EEF64}"/>
    <dgm:cxn modelId="{6489E882-6CF4-41D3-B403-5EB0AEB597F8}" type="presOf" srcId="{32AE53B6-03FE-4E9E-A3BF-BE1EBA8C40F3}" destId="{CF4F75F1-F589-431F-B395-D638C71E9D5E}" srcOrd="0" destOrd="0" presId="urn:microsoft.com/office/officeart/2005/8/layout/vList3"/>
    <dgm:cxn modelId="{3572B7F0-F5EC-48ED-AF9A-07A8A3DED0C0}" type="presParOf" srcId="{AF4263F1-C48B-41F3-827F-4C9A910DD921}" destId="{83E1DD45-3C0F-4EDB-B5A3-29CB75CFF033}" srcOrd="0" destOrd="0" presId="urn:microsoft.com/office/officeart/2005/8/layout/vList3"/>
    <dgm:cxn modelId="{59961E86-D5BC-4E67-84EA-DA399C835BC5}" type="presParOf" srcId="{83E1DD45-3C0F-4EDB-B5A3-29CB75CFF033}" destId="{C62E3DF6-F9B4-4814-821E-5678E481BE4A}" srcOrd="0" destOrd="0" presId="urn:microsoft.com/office/officeart/2005/8/layout/vList3"/>
    <dgm:cxn modelId="{A68F0027-8321-4A19-9596-F84F68135BE2}" type="presParOf" srcId="{83E1DD45-3C0F-4EDB-B5A3-29CB75CFF033}" destId="{CF4F75F1-F589-431F-B395-D638C71E9D5E}"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DE3EBFC9-2824-40E9-BF5C-AC7303D66B5A}">
      <dgm:prSet phldrT="[Texto]" custT="1">
        <dgm:style>
          <a:lnRef idx="2">
            <a:schemeClr val="accent5">
              <a:shade val="50000"/>
            </a:schemeClr>
          </a:lnRef>
          <a:fillRef idx="1">
            <a:schemeClr val="accent5"/>
          </a:fillRef>
          <a:effectRef idx="0">
            <a:schemeClr val="accent5"/>
          </a:effectRef>
          <a:fontRef idx="minor">
            <a:schemeClr val="lt1"/>
          </a:fontRef>
        </dgm:style>
      </dgm:prSet>
      <dgm:spPr>
        <a:solidFill>
          <a:schemeClr val="accent3"/>
        </a:solidFill>
        <a:ln>
          <a:solidFill>
            <a:schemeClr val="accent3"/>
          </a:solidFill>
        </a:ln>
      </dgm:spPr>
      <dgm:t>
        <a:bodyPr/>
        <a:lstStyle/>
        <a:p>
          <a:r>
            <a:rPr lang="es-EC" sz="2800" b="0" dirty="0"/>
            <a:t>Control y Potencia</a:t>
          </a:r>
        </a:p>
      </dgm:t>
    </dgm:pt>
    <dgm:pt modelId="{2E5A1468-DD55-4FDE-9712-E326ED5C293F}" type="sibTrans" cxnId="{5FFF8290-CD3B-4BA8-BB3B-AB495450448F}">
      <dgm:prSet/>
      <dgm:spPr/>
      <dgm:t>
        <a:bodyPr/>
        <a:lstStyle/>
        <a:p>
          <a:endParaRPr lang="es-EC"/>
        </a:p>
      </dgm:t>
    </dgm:pt>
    <dgm:pt modelId="{A56E323F-7F23-4857-AD2B-4C6D4D5059EF}" type="parTrans" cxnId="{5FFF8290-CD3B-4BA8-BB3B-AB495450448F}">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FB43C523-F874-4991-9631-8EC883FC8DEC}" type="pres">
      <dgm:prSet presAssocID="{DE3EBFC9-2824-40E9-BF5C-AC7303D66B5A}" presName="composite" presStyleCnt="0"/>
      <dgm:spPr/>
    </dgm:pt>
    <dgm:pt modelId="{BCEE1B67-7B90-443B-809C-B01F57DDA4E9}" type="pres">
      <dgm:prSet presAssocID="{DE3EBFC9-2824-40E9-BF5C-AC7303D66B5A}" presName="imgShp" presStyleLbl="fgImgPlace1" presStyleIdx="0" presStyleCnt="1" custScaleX="262319" custScaleY="222249"/>
      <dgm:spPr>
        <a:blipFill rotWithShape="1">
          <a:blip xmlns:r="http://schemas.openxmlformats.org/officeDocument/2006/relationships" r:embed="rId1"/>
          <a:srcRect/>
          <a:stretch>
            <a:fillRect l="-14000" r="-14000"/>
          </a:stretch>
        </a:blipFill>
      </dgm:spPr>
    </dgm:pt>
    <dgm:pt modelId="{D379F40C-C989-4B8C-8384-909CC5F2166F}" type="pres">
      <dgm:prSet presAssocID="{DE3EBFC9-2824-40E9-BF5C-AC7303D66B5A}" presName="txShp" presStyleLbl="node1" presStyleIdx="0" presStyleCnt="1" custScaleX="101782" custScaleY="257978" custLinFactNeighborX="202">
        <dgm:presLayoutVars>
          <dgm:bulletEnabled val="1"/>
        </dgm:presLayoutVars>
      </dgm:prSet>
      <dgm:spPr/>
    </dgm:pt>
  </dgm:ptLst>
  <dgm:cxnLst>
    <dgm:cxn modelId="{5FFF8290-CD3B-4BA8-BB3B-AB495450448F}" srcId="{E702EF01-AED8-464B-AD15-987AEE72A005}" destId="{DE3EBFC9-2824-40E9-BF5C-AC7303D66B5A}" srcOrd="0" destOrd="0" parTransId="{A56E323F-7F23-4857-AD2B-4C6D4D5059EF}" sibTransId="{2E5A1468-DD55-4FDE-9712-E326ED5C293F}"/>
    <dgm:cxn modelId="{FE0DA4FA-1DCC-4EED-930C-77505DE0C242}" type="presOf" srcId="{DE3EBFC9-2824-40E9-BF5C-AC7303D66B5A}" destId="{D379F40C-C989-4B8C-8384-909CC5F2166F}" srcOrd="0" destOrd="0" presId="urn:microsoft.com/office/officeart/2005/8/layout/vList3"/>
    <dgm:cxn modelId="{1C8B90FC-FCA4-436E-B596-7DCEBEB23E97}" type="presOf" srcId="{E702EF01-AED8-464B-AD15-987AEE72A005}" destId="{AF4263F1-C48B-41F3-827F-4C9A910DD921}" srcOrd="0" destOrd="0" presId="urn:microsoft.com/office/officeart/2005/8/layout/vList3"/>
    <dgm:cxn modelId="{A4D0C8CD-E972-4F2B-AD43-157FA0C137BE}" type="presParOf" srcId="{AF4263F1-C48B-41F3-827F-4C9A910DD921}" destId="{FB43C523-F874-4991-9631-8EC883FC8DEC}" srcOrd="0" destOrd="0" presId="urn:microsoft.com/office/officeart/2005/8/layout/vList3"/>
    <dgm:cxn modelId="{F79268F2-E384-4015-9BCF-55F35591FEDD}" type="presParOf" srcId="{FB43C523-F874-4991-9631-8EC883FC8DEC}" destId="{BCEE1B67-7B90-443B-809C-B01F57DDA4E9}" srcOrd="0" destOrd="0" presId="urn:microsoft.com/office/officeart/2005/8/layout/vList3"/>
    <dgm:cxn modelId="{22DF461A-2848-43F2-8DA2-0E63635BD2CB}" type="presParOf" srcId="{FB43C523-F874-4991-9631-8EC883FC8DEC}" destId="{D379F40C-C989-4B8C-8384-909CC5F2166F}"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CF4FAC75-6F4C-4A63-9732-D0CC5C8F622B}">
      <dgm:prSet phldrT="[Texto]" custT="1">
        <dgm:style>
          <a:lnRef idx="2">
            <a:schemeClr val="accent5">
              <a:shade val="50000"/>
            </a:schemeClr>
          </a:lnRef>
          <a:fillRef idx="1">
            <a:schemeClr val="accent5"/>
          </a:fillRef>
          <a:effectRef idx="0">
            <a:schemeClr val="accent5"/>
          </a:effectRef>
          <a:fontRef idx="minor">
            <a:schemeClr val="lt1"/>
          </a:fontRef>
        </dgm:style>
      </dgm:prSet>
      <dgm:spPr>
        <a:solidFill>
          <a:schemeClr val="accent5"/>
        </a:solidFill>
        <a:ln>
          <a:solidFill>
            <a:schemeClr val="accent3"/>
          </a:solidFill>
        </a:ln>
      </dgm:spPr>
      <dgm:t>
        <a:bodyPr/>
        <a:lstStyle/>
        <a:p>
          <a:r>
            <a:rPr lang="es-EC" sz="2800" dirty="0"/>
            <a:t>Algoritmo de Posicionamiento</a:t>
          </a:r>
          <a:endParaRPr lang="es-EC" sz="2800" b="0" dirty="0"/>
        </a:p>
      </dgm:t>
    </dgm:pt>
    <dgm:pt modelId="{B3E9903A-534F-45EF-B12A-84FFA0BCD527}" type="sibTrans" cxnId="{034AACBC-B814-47C9-BADC-37A051EF88C7}">
      <dgm:prSet/>
      <dgm:spPr/>
      <dgm:t>
        <a:bodyPr/>
        <a:lstStyle/>
        <a:p>
          <a:endParaRPr lang="es-EC"/>
        </a:p>
      </dgm:t>
    </dgm:pt>
    <dgm:pt modelId="{28DA70D9-1957-400B-9C0B-F363E8C04866}" type="parTrans" cxnId="{034AACBC-B814-47C9-BADC-37A051EF88C7}">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96004D4A-3AD0-44F5-900F-930B3EB8478A}" type="pres">
      <dgm:prSet presAssocID="{CF4FAC75-6F4C-4A63-9732-D0CC5C8F622B}" presName="composite" presStyleCnt="0"/>
      <dgm:spPr/>
    </dgm:pt>
    <dgm:pt modelId="{CD02291E-CFB9-4368-A499-4B46FB9C4859}" type="pres">
      <dgm:prSet presAssocID="{CF4FAC75-6F4C-4A63-9732-D0CC5C8F622B}" presName="imgShp" presStyleLbl="fgImgPlace1" presStyleIdx="0" presStyleCnt="1" custScaleX="220197" custScaleY="220170"/>
      <dgm:spPr>
        <a:blipFill rotWithShape="1">
          <a:blip xmlns:r="http://schemas.openxmlformats.org/officeDocument/2006/relationships" r:embed="rId1"/>
          <a:srcRect/>
          <a:stretch>
            <a:fillRect l="-73000" r="-73000"/>
          </a:stretch>
        </a:blipFill>
      </dgm:spPr>
    </dgm:pt>
    <dgm:pt modelId="{E1611ACD-C39F-46B6-8055-333D3DF00A38}" type="pres">
      <dgm:prSet presAssocID="{CF4FAC75-6F4C-4A63-9732-D0CC5C8F622B}" presName="txShp" presStyleLbl="node1" presStyleIdx="0" presStyleCnt="1" custScaleX="101637" custScaleY="229950">
        <dgm:presLayoutVars>
          <dgm:bulletEnabled val="1"/>
        </dgm:presLayoutVars>
      </dgm:prSet>
      <dgm:spPr/>
    </dgm:pt>
  </dgm:ptLst>
  <dgm:cxnLst>
    <dgm:cxn modelId="{2C9F282B-187B-4900-8FE6-DE0FC990B30F}" type="presOf" srcId="{E702EF01-AED8-464B-AD15-987AEE72A005}" destId="{AF4263F1-C48B-41F3-827F-4C9A910DD921}" srcOrd="0" destOrd="0" presId="urn:microsoft.com/office/officeart/2005/8/layout/vList3"/>
    <dgm:cxn modelId="{45E3B3A8-C2E0-4CEB-BAD8-B19B2037F1F9}" type="presOf" srcId="{CF4FAC75-6F4C-4A63-9732-D0CC5C8F622B}" destId="{E1611ACD-C39F-46B6-8055-333D3DF00A38}" srcOrd="0" destOrd="0" presId="urn:microsoft.com/office/officeart/2005/8/layout/vList3"/>
    <dgm:cxn modelId="{034AACBC-B814-47C9-BADC-37A051EF88C7}" srcId="{E702EF01-AED8-464B-AD15-987AEE72A005}" destId="{CF4FAC75-6F4C-4A63-9732-D0CC5C8F622B}" srcOrd="0" destOrd="0" parTransId="{28DA70D9-1957-400B-9C0B-F363E8C04866}" sibTransId="{B3E9903A-534F-45EF-B12A-84FFA0BCD527}"/>
    <dgm:cxn modelId="{CA4C55F2-5BA7-46AA-8333-3DAC51B017F3}" type="presParOf" srcId="{AF4263F1-C48B-41F3-827F-4C9A910DD921}" destId="{96004D4A-3AD0-44F5-900F-930B3EB8478A}" srcOrd="0" destOrd="0" presId="urn:microsoft.com/office/officeart/2005/8/layout/vList3"/>
    <dgm:cxn modelId="{59474AD7-2B68-428B-AEF9-86B7B369C04C}" type="presParOf" srcId="{96004D4A-3AD0-44F5-900F-930B3EB8478A}" destId="{CD02291E-CFB9-4368-A499-4B46FB9C4859}" srcOrd="0" destOrd="0" presId="urn:microsoft.com/office/officeart/2005/8/layout/vList3"/>
    <dgm:cxn modelId="{27A34D45-7945-4B12-B97B-FD4C0BEDB419}" type="presParOf" srcId="{96004D4A-3AD0-44F5-900F-930B3EB8478A}" destId="{E1611ACD-C39F-46B6-8055-333D3DF00A38}" srcOrd="1" destOrd="0" presId="urn:microsoft.com/office/officeart/2005/8/layout/vList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C2AB842-526A-4A65-A7D8-C47F4E8FF171}" type="doc">
      <dgm:prSet loTypeId="urn:microsoft.com/office/officeart/2005/8/layout/process1" loCatId="process" qsTypeId="urn:microsoft.com/office/officeart/2005/8/quickstyle/simple1" qsCatId="simple" csTypeId="urn:microsoft.com/office/officeart/2005/8/colors/accent1_2" csCatId="accent1" phldr="1"/>
      <dgm:spPr/>
    </dgm:pt>
    <dgm:pt modelId="{49397679-E486-4A30-9B04-72E1C2C3FBBD}">
      <dgm:prSet phldrT="[Texto]"/>
      <dgm:spPr/>
      <dgm:t>
        <a:bodyPr/>
        <a:lstStyle/>
        <a:p>
          <a:r>
            <a:rPr lang="es-EC" dirty="0"/>
            <a:t>Obtener q1, q2, q3</a:t>
          </a:r>
        </a:p>
      </dgm:t>
    </dgm:pt>
    <dgm:pt modelId="{A59A2EAB-4876-449A-B763-656153EBD2E2}" type="parTrans" cxnId="{B9C0BB2C-01D6-48BA-9FA6-1F5B386137F2}">
      <dgm:prSet/>
      <dgm:spPr/>
      <dgm:t>
        <a:bodyPr/>
        <a:lstStyle/>
        <a:p>
          <a:endParaRPr lang="es-EC"/>
        </a:p>
      </dgm:t>
    </dgm:pt>
    <dgm:pt modelId="{28F7E304-E387-46A3-8ADC-C335F2CD45A7}" type="sibTrans" cxnId="{B9C0BB2C-01D6-48BA-9FA6-1F5B386137F2}">
      <dgm:prSet/>
      <dgm:spPr/>
      <dgm:t>
        <a:bodyPr/>
        <a:lstStyle/>
        <a:p>
          <a:endParaRPr lang="es-EC"/>
        </a:p>
      </dgm:t>
    </dgm:pt>
    <dgm:pt modelId="{A0D14857-0CE6-4281-AFBC-EC2ACB4DB91B}">
      <dgm:prSet phldrT="[Texto]"/>
      <dgm:spPr/>
      <dgm:t>
        <a:bodyPr/>
        <a:lstStyle/>
        <a:p>
          <a:r>
            <a:rPr lang="es-EC" dirty="0"/>
            <a:t>Definir nuevo sistema de referencia</a:t>
          </a:r>
        </a:p>
      </dgm:t>
    </dgm:pt>
    <dgm:pt modelId="{12B6EFF9-E240-46D0-A282-0364012739B0}" type="parTrans" cxnId="{9B8074A1-431F-4BB4-A6CF-2E23AF84D0FD}">
      <dgm:prSet/>
      <dgm:spPr/>
      <dgm:t>
        <a:bodyPr/>
        <a:lstStyle/>
        <a:p>
          <a:endParaRPr lang="es-EC"/>
        </a:p>
      </dgm:t>
    </dgm:pt>
    <dgm:pt modelId="{8AF70B63-436F-491C-A197-05648E3077C2}" type="sibTrans" cxnId="{9B8074A1-431F-4BB4-A6CF-2E23AF84D0FD}">
      <dgm:prSet/>
      <dgm:spPr/>
      <dgm:t>
        <a:bodyPr/>
        <a:lstStyle/>
        <a:p>
          <a:endParaRPr lang="es-EC"/>
        </a:p>
      </dgm:t>
    </dgm:pt>
    <dgm:pt modelId="{73E7D52A-D3BA-4BFC-B5CC-FF18A1788419}">
      <dgm:prSet phldrT="[Texto]"/>
      <dgm:spPr/>
      <dgm:t>
        <a:bodyPr/>
        <a:lstStyle/>
        <a:p>
          <a:r>
            <a:rPr lang="es-EC" dirty="0"/>
            <a:t>Obtener las sub-matrices de rotación</a:t>
          </a:r>
        </a:p>
      </dgm:t>
    </dgm:pt>
    <dgm:pt modelId="{B9F2B690-7CAA-4A74-8A50-1302A2C074E6}" type="parTrans" cxnId="{E5D69AF0-20EF-46F5-A6C5-CCA430939D8E}">
      <dgm:prSet/>
      <dgm:spPr/>
      <dgm:t>
        <a:bodyPr/>
        <a:lstStyle/>
        <a:p>
          <a:endParaRPr lang="es-EC"/>
        </a:p>
      </dgm:t>
    </dgm:pt>
    <dgm:pt modelId="{4132B2E8-552C-47F3-8AD2-0A5871A32D45}" type="sibTrans" cxnId="{E5D69AF0-20EF-46F5-A6C5-CCA430939D8E}">
      <dgm:prSet/>
      <dgm:spPr/>
      <dgm:t>
        <a:bodyPr/>
        <a:lstStyle/>
        <a:p>
          <a:endParaRPr lang="es-EC"/>
        </a:p>
      </dgm:t>
    </dgm:pt>
    <dgm:pt modelId="{FC6CC178-FE94-415D-8FF2-603AF453883C}" type="pres">
      <dgm:prSet presAssocID="{9C2AB842-526A-4A65-A7D8-C47F4E8FF171}" presName="Name0" presStyleCnt="0">
        <dgm:presLayoutVars>
          <dgm:dir/>
          <dgm:resizeHandles val="exact"/>
        </dgm:presLayoutVars>
      </dgm:prSet>
      <dgm:spPr/>
    </dgm:pt>
    <dgm:pt modelId="{95228D65-2D84-46CB-B413-2005C61906B3}" type="pres">
      <dgm:prSet presAssocID="{49397679-E486-4A30-9B04-72E1C2C3FBBD}" presName="node" presStyleLbl="node1" presStyleIdx="0" presStyleCnt="3">
        <dgm:presLayoutVars>
          <dgm:bulletEnabled val="1"/>
        </dgm:presLayoutVars>
      </dgm:prSet>
      <dgm:spPr/>
    </dgm:pt>
    <dgm:pt modelId="{8BD25978-D3DD-48DE-87DA-99A5AEB7F8BB}" type="pres">
      <dgm:prSet presAssocID="{28F7E304-E387-46A3-8ADC-C335F2CD45A7}" presName="sibTrans" presStyleLbl="sibTrans2D1" presStyleIdx="0" presStyleCnt="2"/>
      <dgm:spPr/>
    </dgm:pt>
    <dgm:pt modelId="{4FF9D9F1-6E3D-4EE2-B268-E3F13857D950}" type="pres">
      <dgm:prSet presAssocID="{28F7E304-E387-46A3-8ADC-C335F2CD45A7}" presName="connectorText" presStyleLbl="sibTrans2D1" presStyleIdx="0" presStyleCnt="2"/>
      <dgm:spPr/>
    </dgm:pt>
    <dgm:pt modelId="{A2A22903-B97B-465B-B605-67724B2BFB10}" type="pres">
      <dgm:prSet presAssocID="{A0D14857-0CE6-4281-AFBC-EC2ACB4DB91B}" presName="node" presStyleLbl="node1" presStyleIdx="1" presStyleCnt="3">
        <dgm:presLayoutVars>
          <dgm:bulletEnabled val="1"/>
        </dgm:presLayoutVars>
      </dgm:prSet>
      <dgm:spPr/>
    </dgm:pt>
    <dgm:pt modelId="{2A1D887C-8A09-40FB-B1D9-CA37F1DF1A12}" type="pres">
      <dgm:prSet presAssocID="{8AF70B63-436F-491C-A197-05648E3077C2}" presName="sibTrans" presStyleLbl="sibTrans2D1" presStyleIdx="1" presStyleCnt="2"/>
      <dgm:spPr/>
    </dgm:pt>
    <dgm:pt modelId="{44F8D0A5-DB6C-48DD-A851-C100AAC1C2E2}" type="pres">
      <dgm:prSet presAssocID="{8AF70B63-436F-491C-A197-05648E3077C2}" presName="connectorText" presStyleLbl="sibTrans2D1" presStyleIdx="1" presStyleCnt="2"/>
      <dgm:spPr/>
    </dgm:pt>
    <dgm:pt modelId="{281C6910-A419-4E0B-A6DF-B878B8907B4A}" type="pres">
      <dgm:prSet presAssocID="{73E7D52A-D3BA-4BFC-B5CC-FF18A1788419}" presName="node" presStyleLbl="node1" presStyleIdx="2" presStyleCnt="3">
        <dgm:presLayoutVars>
          <dgm:bulletEnabled val="1"/>
        </dgm:presLayoutVars>
      </dgm:prSet>
      <dgm:spPr/>
    </dgm:pt>
  </dgm:ptLst>
  <dgm:cxnLst>
    <dgm:cxn modelId="{CF9B9E21-932C-49CF-BBA5-F3153FA137AA}" type="presOf" srcId="{73E7D52A-D3BA-4BFC-B5CC-FF18A1788419}" destId="{281C6910-A419-4E0B-A6DF-B878B8907B4A}" srcOrd="0" destOrd="0" presId="urn:microsoft.com/office/officeart/2005/8/layout/process1"/>
    <dgm:cxn modelId="{A4848423-4FDB-49AF-A427-14E930D09A6A}" type="presOf" srcId="{A0D14857-0CE6-4281-AFBC-EC2ACB4DB91B}" destId="{A2A22903-B97B-465B-B605-67724B2BFB10}" srcOrd="0" destOrd="0" presId="urn:microsoft.com/office/officeart/2005/8/layout/process1"/>
    <dgm:cxn modelId="{B9C0BB2C-01D6-48BA-9FA6-1F5B386137F2}" srcId="{9C2AB842-526A-4A65-A7D8-C47F4E8FF171}" destId="{49397679-E486-4A30-9B04-72E1C2C3FBBD}" srcOrd="0" destOrd="0" parTransId="{A59A2EAB-4876-449A-B763-656153EBD2E2}" sibTransId="{28F7E304-E387-46A3-8ADC-C335F2CD45A7}"/>
    <dgm:cxn modelId="{2596EC35-5595-4C57-8880-227C8DA5C9BC}" type="presOf" srcId="{28F7E304-E387-46A3-8ADC-C335F2CD45A7}" destId="{4FF9D9F1-6E3D-4EE2-B268-E3F13857D950}" srcOrd="1" destOrd="0" presId="urn:microsoft.com/office/officeart/2005/8/layout/process1"/>
    <dgm:cxn modelId="{2E7EF838-5524-46D7-A5EC-9D6956265FF7}" type="presOf" srcId="{9C2AB842-526A-4A65-A7D8-C47F4E8FF171}" destId="{FC6CC178-FE94-415D-8FF2-603AF453883C}" srcOrd="0" destOrd="0" presId="urn:microsoft.com/office/officeart/2005/8/layout/process1"/>
    <dgm:cxn modelId="{B423D461-D912-4404-AFF1-48024DCD1DBE}" type="presOf" srcId="{8AF70B63-436F-491C-A197-05648E3077C2}" destId="{44F8D0A5-DB6C-48DD-A851-C100AAC1C2E2}" srcOrd="1" destOrd="0" presId="urn:microsoft.com/office/officeart/2005/8/layout/process1"/>
    <dgm:cxn modelId="{09777947-DE63-4C92-8AFC-CDA6AED8976B}" type="presOf" srcId="{49397679-E486-4A30-9B04-72E1C2C3FBBD}" destId="{95228D65-2D84-46CB-B413-2005C61906B3}" srcOrd="0" destOrd="0" presId="urn:microsoft.com/office/officeart/2005/8/layout/process1"/>
    <dgm:cxn modelId="{97524849-D6D5-4D86-9D87-579503429CE9}" type="presOf" srcId="{8AF70B63-436F-491C-A197-05648E3077C2}" destId="{2A1D887C-8A09-40FB-B1D9-CA37F1DF1A12}" srcOrd="0" destOrd="0" presId="urn:microsoft.com/office/officeart/2005/8/layout/process1"/>
    <dgm:cxn modelId="{BEC6507A-AD61-4C96-9325-21FA9DE9DB9B}" type="presOf" srcId="{28F7E304-E387-46A3-8ADC-C335F2CD45A7}" destId="{8BD25978-D3DD-48DE-87DA-99A5AEB7F8BB}" srcOrd="0" destOrd="0" presId="urn:microsoft.com/office/officeart/2005/8/layout/process1"/>
    <dgm:cxn modelId="{9B8074A1-431F-4BB4-A6CF-2E23AF84D0FD}" srcId="{9C2AB842-526A-4A65-A7D8-C47F4E8FF171}" destId="{A0D14857-0CE6-4281-AFBC-EC2ACB4DB91B}" srcOrd="1" destOrd="0" parTransId="{12B6EFF9-E240-46D0-A282-0364012739B0}" sibTransId="{8AF70B63-436F-491C-A197-05648E3077C2}"/>
    <dgm:cxn modelId="{E5D69AF0-20EF-46F5-A6C5-CCA430939D8E}" srcId="{9C2AB842-526A-4A65-A7D8-C47F4E8FF171}" destId="{73E7D52A-D3BA-4BFC-B5CC-FF18A1788419}" srcOrd="2" destOrd="0" parTransId="{B9F2B690-7CAA-4A74-8A50-1302A2C074E6}" sibTransId="{4132B2E8-552C-47F3-8AD2-0A5871A32D45}"/>
    <dgm:cxn modelId="{7690A6C7-701C-4356-878C-4D2CEDB3F1FA}" type="presParOf" srcId="{FC6CC178-FE94-415D-8FF2-603AF453883C}" destId="{95228D65-2D84-46CB-B413-2005C61906B3}" srcOrd="0" destOrd="0" presId="urn:microsoft.com/office/officeart/2005/8/layout/process1"/>
    <dgm:cxn modelId="{3BC3C406-8D95-4C67-AB4E-046E701FC5B4}" type="presParOf" srcId="{FC6CC178-FE94-415D-8FF2-603AF453883C}" destId="{8BD25978-D3DD-48DE-87DA-99A5AEB7F8BB}" srcOrd="1" destOrd="0" presId="urn:microsoft.com/office/officeart/2005/8/layout/process1"/>
    <dgm:cxn modelId="{69F187F2-E0F4-40EA-ABFA-E36E12A17FE6}" type="presParOf" srcId="{8BD25978-D3DD-48DE-87DA-99A5AEB7F8BB}" destId="{4FF9D9F1-6E3D-4EE2-B268-E3F13857D950}" srcOrd="0" destOrd="0" presId="urn:microsoft.com/office/officeart/2005/8/layout/process1"/>
    <dgm:cxn modelId="{3AFD206D-FE3F-4E1B-A49C-A12E8D27EC13}" type="presParOf" srcId="{FC6CC178-FE94-415D-8FF2-603AF453883C}" destId="{A2A22903-B97B-465B-B605-67724B2BFB10}" srcOrd="2" destOrd="0" presId="urn:microsoft.com/office/officeart/2005/8/layout/process1"/>
    <dgm:cxn modelId="{9E6A5550-C748-4F66-BE71-2C277294CE81}" type="presParOf" srcId="{FC6CC178-FE94-415D-8FF2-603AF453883C}" destId="{2A1D887C-8A09-40FB-B1D9-CA37F1DF1A12}" srcOrd="3" destOrd="0" presId="urn:microsoft.com/office/officeart/2005/8/layout/process1"/>
    <dgm:cxn modelId="{53E43EDB-D18D-49A9-9943-CDE4B3FE40BC}" type="presParOf" srcId="{2A1D887C-8A09-40FB-B1D9-CA37F1DF1A12}" destId="{44F8D0A5-DB6C-48DD-A851-C100AAC1C2E2}" srcOrd="0" destOrd="0" presId="urn:microsoft.com/office/officeart/2005/8/layout/process1"/>
    <dgm:cxn modelId="{94263B95-D826-4F79-8A8D-FBE651CF0815}" type="presParOf" srcId="{FC6CC178-FE94-415D-8FF2-603AF453883C}" destId="{281C6910-A419-4E0B-A6DF-B878B8907B4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2EDF612E-0D38-49D9-AC9D-ABF50CBB9D8B}">
      <dgm:prSet phldrT="[Texto]" custT="1">
        <dgm:style>
          <a:lnRef idx="2">
            <a:schemeClr val="accent5">
              <a:shade val="50000"/>
            </a:schemeClr>
          </a:lnRef>
          <a:fillRef idx="1">
            <a:schemeClr val="accent5"/>
          </a:fillRef>
          <a:effectRef idx="0">
            <a:schemeClr val="accent5"/>
          </a:effectRef>
          <a:fontRef idx="minor">
            <a:schemeClr val="lt1"/>
          </a:fontRef>
        </dgm:style>
      </dgm:prSet>
      <dgm:spPr>
        <a:solidFill>
          <a:schemeClr val="accent3"/>
        </a:solidFill>
      </dgm:spPr>
      <dgm:t>
        <a:bodyPr/>
        <a:lstStyle/>
        <a:p>
          <a:r>
            <a:rPr lang="es-EC" sz="2800" dirty="0"/>
            <a:t>Estructura</a:t>
          </a:r>
        </a:p>
      </dgm:t>
    </dgm:pt>
    <dgm:pt modelId="{EB75A12E-638F-4379-BD4C-1617CC58B64A}" type="sibTrans" cxnId="{7FF5025D-9CD0-4748-994D-6AD7A60C7FDE}">
      <dgm:prSet/>
      <dgm:spPr/>
      <dgm:t>
        <a:bodyPr/>
        <a:lstStyle/>
        <a:p>
          <a:endParaRPr lang="es-EC"/>
        </a:p>
      </dgm:t>
    </dgm:pt>
    <dgm:pt modelId="{2F7F2341-C15C-4580-9E04-8782251DB250}" type="parTrans" cxnId="{7FF5025D-9CD0-4748-994D-6AD7A60C7FDE}">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77936A86-AACD-432D-932F-0298007A8BA9}" type="pres">
      <dgm:prSet presAssocID="{2EDF612E-0D38-49D9-AC9D-ABF50CBB9D8B}" presName="composite" presStyleCnt="0"/>
      <dgm:spPr/>
    </dgm:pt>
    <dgm:pt modelId="{069D7644-4E1F-4AB2-B13F-F242390B0580}" type="pres">
      <dgm:prSet presAssocID="{2EDF612E-0D38-49D9-AC9D-ABF50CBB9D8B}" presName="imgShp" presStyleLbl="fgImgPlace1" presStyleIdx="0" presStyleCnt="1" custScaleX="256822" custScaleY="269703" custLinFactNeighborX="8097" custLinFactNeighborY="3684"/>
      <dgm:spPr>
        <a:blipFill rotWithShape="1">
          <a:blip xmlns:r="http://schemas.openxmlformats.org/officeDocument/2006/relationships" r:embed="rId1"/>
          <a:srcRect/>
          <a:stretch>
            <a:fillRect l="-22000" r="-22000"/>
          </a:stretch>
        </a:blipFill>
      </dgm:spPr>
    </dgm:pt>
    <dgm:pt modelId="{32E9D8F7-44E9-4C98-9E51-3ABC7329AF30}" type="pres">
      <dgm:prSet presAssocID="{2EDF612E-0D38-49D9-AC9D-ABF50CBB9D8B}" presName="txShp" presStyleLbl="node1" presStyleIdx="0" presStyleCnt="1" custScaleX="102722" custScaleY="234795" custLinFactNeighborX="-502" custLinFactNeighborY="16539">
        <dgm:presLayoutVars>
          <dgm:bulletEnabled val="1"/>
        </dgm:presLayoutVars>
      </dgm:prSet>
      <dgm:spPr/>
    </dgm:pt>
  </dgm:ptLst>
  <dgm:cxnLst>
    <dgm:cxn modelId="{7FF5025D-9CD0-4748-994D-6AD7A60C7FDE}" srcId="{E702EF01-AED8-464B-AD15-987AEE72A005}" destId="{2EDF612E-0D38-49D9-AC9D-ABF50CBB9D8B}" srcOrd="0" destOrd="0" parTransId="{2F7F2341-C15C-4580-9E04-8782251DB250}" sibTransId="{EB75A12E-638F-4379-BD4C-1617CC58B64A}"/>
    <dgm:cxn modelId="{2F49F350-C301-4E6F-A6BA-BE809B7754C8}" type="presOf" srcId="{2EDF612E-0D38-49D9-AC9D-ABF50CBB9D8B}" destId="{32E9D8F7-44E9-4C98-9E51-3ABC7329AF30}" srcOrd="0" destOrd="0" presId="urn:microsoft.com/office/officeart/2005/8/layout/vList3"/>
    <dgm:cxn modelId="{6EBC63EC-69A6-4C00-948B-E7774073491C}" type="presOf" srcId="{E702EF01-AED8-464B-AD15-987AEE72A005}" destId="{AF4263F1-C48B-41F3-827F-4C9A910DD921}" srcOrd="0" destOrd="0" presId="urn:microsoft.com/office/officeart/2005/8/layout/vList3"/>
    <dgm:cxn modelId="{751F8A8E-3D6C-4A7A-8B68-98CDAB4813D0}" type="presParOf" srcId="{AF4263F1-C48B-41F3-827F-4C9A910DD921}" destId="{77936A86-AACD-432D-932F-0298007A8BA9}" srcOrd="0" destOrd="0" presId="urn:microsoft.com/office/officeart/2005/8/layout/vList3"/>
    <dgm:cxn modelId="{810BEA63-6DF6-4549-894C-52A0F89E06B9}" type="presParOf" srcId="{77936A86-AACD-432D-932F-0298007A8BA9}" destId="{069D7644-4E1F-4AB2-B13F-F242390B0580}" srcOrd="0" destOrd="0" presId="urn:microsoft.com/office/officeart/2005/8/layout/vList3"/>
    <dgm:cxn modelId="{97AC54D8-FDE7-4084-BDC5-9736C72CAC60}" type="presParOf" srcId="{77936A86-AACD-432D-932F-0298007A8BA9}" destId="{32E9D8F7-44E9-4C98-9E51-3ABC7329AF3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32AE53B6-03FE-4E9E-A3BF-BE1EBA8C40F3}">
      <dgm:prSet phldrT="[Texto]" custT="1">
        <dgm:style>
          <a:lnRef idx="2">
            <a:schemeClr val="accent5">
              <a:shade val="50000"/>
            </a:schemeClr>
          </a:lnRef>
          <a:fillRef idx="1">
            <a:schemeClr val="accent5"/>
          </a:fillRef>
          <a:effectRef idx="0">
            <a:schemeClr val="accent5"/>
          </a:effectRef>
          <a:fontRef idx="minor">
            <a:schemeClr val="lt1"/>
          </a:fontRef>
        </dgm:style>
      </dgm:prSet>
      <dgm:spPr>
        <a:solidFill>
          <a:schemeClr val="accent5"/>
        </a:solidFill>
        <a:ln>
          <a:solidFill>
            <a:schemeClr val="accent3"/>
          </a:solidFill>
        </a:ln>
      </dgm:spPr>
      <dgm:t>
        <a:bodyPr/>
        <a:lstStyle/>
        <a:p>
          <a:r>
            <a:rPr lang="es-EC" sz="2800" dirty="0"/>
            <a:t>Visión Artificial</a:t>
          </a:r>
          <a:endParaRPr lang="es-EC" sz="2800" b="0" dirty="0"/>
        </a:p>
      </dgm:t>
    </dgm:pt>
    <dgm:pt modelId="{854E35FF-CCFB-415C-A0D5-2E7C489EEF64}" type="sibTrans" cxnId="{766A1A64-18C1-47F2-BA5F-7A9E8BEEB32E}">
      <dgm:prSet/>
      <dgm:spPr/>
      <dgm:t>
        <a:bodyPr/>
        <a:lstStyle/>
        <a:p>
          <a:endParaRPr lang="es-EC"/>
        </a:p>
      </dgm:t>
    </dgm:pt>
    <dgm:pt modelId="{B8B4927A-E297-4C6A-8117-52C32B9D01C8}" type="parTrans" cxnId="{766A1A64-18C1-47F2-BA5F-7A9E8BEEB32E}">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83E1DD45-3C0F-4EDB-B5A3-29CB75CFF033}" type="pres">
      <dgm:prSet presAssocID="{32AE53B6-03FE-4E9E-A3BF-BE1EBA8C40F3}" presName="composite" presStyleCnt="0"/>
      <dgm:spPr/>
    </dgm:pt>
    <dgm:pt modelId="{C62E3DF6-F9B4-4814-821E-5678E481BE4A}" type="pres">
      <dgm:prSet presAssocID="{32AE53B6-03FE-4E9E-A3BF-BE1EBA8C40F3}" presName="imgShp" presStyleLbl="fgImgPlace1" presStyleIdx="0" presStyleCnt="1" custScaleX="228366" custScaleY="226204"/>
      <dgm:spPr>
        <a:blipFill rotWithShape="1">
          <a:blip xmlns:r="http://schemas.openxmlformats.org/officeDocument/2006/relationships" r:embed="rId1"/>
          <a:srcRect/>
          <a:stretch>
            <a:fillRect l="-13000" r="-13000"/>
          </a:stretch>
        </a:blipFill>
      </dgm:spPr>
    </dgm:pt>
    <dgm:pt modelId="{CF4F75F1-F589-431F-B395-D638C71E9D5E}" type="pres">
      <dgm:prSet presAssocID="{32AE53B6-03FE-4E9E-A3BF-BE1EBA8C40F3}" presName="txShp" presStyleLbl="node1" presStyleIdx="0" presStyleCnt="1" custScaleX="101759" custScaleY="235157">
        <dgm:presLayoutVars>
          <dgm:bulletEnabled val="1"/>
        </dgm:presLayoutVars>
      </dgm:prSet>
      <dgm:spPr/>
    </dgm:pt>
  </dgm:ptLst>
  <dgm:cxnLst>
    <dgm:cxn modelId="{5FAF1E36-B2CB-44B8-9A10-B87B0427AAD4}" type="presOf" srcId="{E702EF01-AED8-464B-AD15-987AEE72A005}" destId="{AF4263F1-C48B-41F3-827F-4C9A910DD921}" srcOrd="0" destOrd="0" presId="urn:microsoft.com/office/officeart/2005/8/layout/vList3"/>
    <dgm:cxn modelId="{766A1A64-18C1-47F2-BA5F-7A9E8BEEB32E}" srcId="{E702EF01-AED8-464B-AD15-987AEE72A005}" destId="{32AE53B6-03FE-4E9E-A3BF-BE1EBA8C40F3}" srcOrd="0" destOrd="0" parTransId="{B8B4927A-E297-4C6A-8117-52C32B9D01C8}" sibTransId="{854E35FF-CCFB-415C-A0D5-2E7C489EEF64}"/>
    <dgm:cxn modelId="{6489E882-6CF4-41D3-B403-5EB0AEB597F8}" type="presOf" srcId="{32AE53B6-03FE-4E9E-A3BF-BE1EBA8C40F3}" destId="{CF4F75F1-F589-431F-B395-D638C71E9D5E}" srcOrd="0" destOrd="0" presId="urn:microsoft.com/office/officeart/2005/8/layout/vList3"/>
    <dgm:cxn modelId="{3572B7F0-F5EC-48ED-AF9A-07A8A3DED0C0}" type="presParOf" srcId="{AF4263F1-C48B-41F3-827F-4C9A910DD921}" destId="{83E1DD45-3C0F-4EDB-B5A3-29CB75CFF033}" srcOrd="0" destOrd="0" presId="urn:microsoft.com/office/officeart/2005/8/layout/vList3"/>
    <dgm:cxn modelId="{59961E86-D5BC-4E67-84EA-DA399C835BC5}" type="presParOf" srcId="{83E1DD45-3C0F-4EDB-B5A3-29CB75CFF033}" destId="{C62E3DF6-F9B4-4814-821E-5678E481BE4A}" srcOrd="0" destOrd="0" presId="urn:microsoft.com/office/officeart/2005/8/layout/vList3"/>
    <dgm:cxn modelId="{A68F0027-8321-4A19-9596-F84F68135BE2}" type="presParOf" srcId="{83E1DD45-3C0F-4EDB-B5A3-29CB75CFF033}" destId="{CF4F75F1-F589-431F-B395-D638C71E9D5E}"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DE3EBFC9-2824-40E9-BF5C-AC7303D66B5A}">
      <dgm:prSet phldrT="[Texto]" custT="1">
        <dgm:style>
          <a:lnRef idx="2">
            <a:schemeClr val="accent5">
              <a:shade val="50000"/>
            </a:schemeClr>
          </a:lnRef>
          <a:fillRef idx="1">
            <a:schemeClr val="accent5"/>
          </a:fillRef>
          <a:effectRef idx="0">
            <a:schemeClr val="accent5"/>
          </a:effectRef>
          <a:fontRef idx="minor">
            <a:schemeClr val="lt1"/>
          </a:fontRef>
        </dgm:style>
      </dgm:prSet>
      <dgm:spPr>
        <a:solidFill>
          <a:schemeClr val="accent3"/>
        </a:solidFill>
        <a:ln>
          <a:solidFill>
            <a:schemeClr val="accent3"/>
          </a:solidFill>
        </a:ln>
      </dgm:spPr>
      <dgm:t>
        <a:bodyPr/>
        <a:lstStyle/>
        <a:p>
          <a:r>
            <a:rPr lang="es-EC" sz="2800" b="0" dirty="0"/>
            <a:t>Control y Potencia</a:t>
          </a:r>
        </a:p>
      </dgm:t>
    </dgm:pt>
    <dgm:pt modelId="{2E5A1468-DD55-4FDE-9712-E326ED5C293F}" type="sibTrans" cxnId="{5FFF8290-CD3B-4BA8-BB3B-AB495450448F}">
      <dgm:prSet/>
      <dgm:spPr/>
      <dgm:t>
        <a:bodyPr/>
        <a:lstStyle/>
        <a:p>
          <a:endParaRPr lang="es-EC"/>
        </a:p>
      </dgm:t>
    </dgm:pt>
    <dgm:pt modelId="{A56E323F-7F23-4857-AD2B-4C6D4D5059EF}" type="parTrans" cxnId="{5FFF8290-CD3B-4BA8-BB3B-AB495450448F}">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FB43C523-F874-4991-9631-8EC883FC8DEC}" type="pres">
      <dgm:prSet presAssocID="{DE3EBFC9-2824-40E9-BF5C-AC7303D66B5A}" presName="composite" presStyleCnt="0"/>
      <dgm:spPr/>
    </dgm:pt>
    <dgm:pt modelId="{BCEE1B67-7B90-443B-809C-B01F57DDA4E9}" type="pres">
      <dgm:prSet presAssocID="{DE3EBFC9-2824-40E9-BF5C-AC7303D66B5A}" presName="imgShp" presStyleLbl="fgImgPlace1" presStyleIdx="0" presStyleCnt="1" custScaleX="262319" custScaleY="222249"/>
      <dgm:spPr>
        <a:blipFill rotWithShape="1">
          <a:blip xmlns:r="http://schemas.openxmlformats.org/officeDocument/2006/relationships" r:embed="rId1"/>
          <a:srcRect/>
          <a:stretch>
            <a:fillRect l="-14000" r="-14000"/>
          </a:stretch>
        </a:blipFill>
      </dgm:spPr>
    </dgm:pt>
    <dgm:pt modelId="{D379F40C-C989-4B8C-8384-909CC5F2166F}" type="pres">
      <dgm:prSet presAssocID="{DE3EBFC9-2824-40E9-BF5C-AC7303D66B5A}" presName="txShp" presStyleLbl="node1" presStyleIdx="0" presStyleCnt="1" custScaleX="101782" custScaleY="257978" custLinFactNeighborX="202">
        <dgm:presLayoutVars>
          <dgm:bulletEnabled val="1"/>
        </dgm:presLayoutVars>
      </dgm:prSet>
      <dgm:spPr/>
    </dgm:pt>
  </dgm:ptLst>
  <dgm:cxnLst>
    <dgm:cxn modelId="{5FFF8290-CD3B-4BA8-BB3B-AB495450448F}" srcId="{E702EF01-AED8-464B-AD15-987AEE72A005}" destId="{DE3EBFC9-2824-40E9-BF5C-AC7303D66B5A}" srcOrd="0" destOrd="0" parTransId="{A56E323F-7F23-4857-AD2B-4C6D4D5059EF}" sibTransId="{2E5A1468-DD55-4FDE-9712-E326ED5C293F}"/>
    <dgm:cxn modelId="{FE0DA4FA-1DCC-4EED-930C-77505DE0C242}" type="presOf" srcId="{DE3EBFC9-2824-40E9-BF5C-AC7303D66B5A}" destId="{D379F40C-C989-4B8C-8384-909CC5F2166F}" srcOrd="0" destOrd="0" presId="urn:microsoft.com/office/officeart/2005/8/layout/vList3"/>
    <dgm:cxn modelId="{1C8B90FC-FCA4-436E-B596-7DCEBEB23E97}" type="presOf" srcId="{E702EF01-AED8-464B-AD15-987AEE72A005}" destId="{AF4263F1-C48B-41F3-827F-4C9A910DD921}" srcOrd="0" destOrd="0" presId="urn:microsoft.com/office/officeart/2005/8/layout/vList3"/>
    <dgm:cxn modelId="{A4D0C8CD-E972-4F2B-AD43-157FA0C137BE}" type="presParOf" srcId="{AF4263F1-C48B-41F3-827F-4C9A910DD921}" destId="{FB43C523-F874-4991-9631-8EC883FC8DEC}" srcOrd="0" destOrd="0" presId="urn:microsoft.com/office/officeart/2005/8/layout/vList3"/>
    <dgm:cxn modelId="{F79268F2-E384-4015-9BCF-55F35591FEDD}" type="presParOf" srcId="{FB43C523-F874-4991-9631-8EC883FC8DEC}" destId="{BCEE1B67-7B90-443B-809C-B01F57DDA4E9}" srcOrd="0" destOrd="0" presId="urn:microsoft.com/office/officeart/2005/8/layout/vList3"/>
    <dgm:cxn modelId="{22DF461A-2848-43F2-8DA2-0E63635BD2CB}" type="presParOf" srcId="{FB43C523-F874-4991-9631-8EC883FC8DEC}" destId="{D379F40C-C989-4B8C-8384-909CC5F2166F}"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CF4FAC75-6F4C-4A63-9732-D0CC5C8F622B}">
      <dgm:prSet phldrT="[Texto]" custT="1">
        <dgm:style>
          <a:lnRef idx="2">
            <a:schemeClr val="accent5">
              <a:shade val="50000"/>
            </a:schemeClr>
          </a:lnRef>
          <a:fillRef idx="1">
            <a:schemeClr val="accent5"/>
          </a:fillRef>
          <a:effectRef idx="0">
            <a:schemeClr val="accent5"/>
          </a:effectRef>
          <a:fontRef idx="minor">
            <a:schemeClr val="lt1"/>
          </a:fontRef>
        </dgm:style>
      </dgm:prSet>
      <dgm:spPr>
        <a:solidFill>
          <a:schemeClr val="accent3"/>
        </a:solidFill>
        <a:ln>
          <a:solidFill>
            <a:schemeClr val="accent3"/>
          </a:solidFill>
        </a:ln>
      </dgm:spPr>
      <dgm:t>
        <a:bodyPr/>
        <a:lstStyle/>
        <a:p>
          <a:r>
            <a:rPr lang="es-EC" sz="2800" dirty="0"/>
            <a:t>Algoritmo de Posicionamiento</a:t>
          </a:r>
          <a:endParaRPr lang="es-EC" sz="2800" b="0" dirty="0"/>
        </a:p>
      </dgm:t>
    </dgm:pt>
    <dgm:pt modelId="{B3E9903A-534F-45EF-B12A-84FFA0BCD527}" type="sibTrans" cxnId="{034AACBC-B814-47C9-BADC-37A051EF88C7}">
      <dgm:prSet/>
      <dgm:spPr/>
      <dgm:t>
        <a:bodyPr/>
        <a:lstStyle/>
        <a:p>
          <a:endParaRPr lang="es-EC"/>
        </a:p>
      </dgm:t>
    </dgm:pt>
    <dgm:pt modelId="{28DA70D9-1957-400B-9C0B-F363E8C04866}" type="parTrans" cxnId="{034AACBC-B814-47C9-BADC-37A051EF88C7}">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96004D4A-3AD0-44F5-900F-930B3EB8478A}" type="pres">
      <dgm:prSet presAssocID="{CF4FAC75-6F4C-4A63-9732-D0CC5C8F622B}" presName="composite" presStyleCnt="0"/>
      <dgm:spPr/>
    </dgm:pt>
    <dgm:pt modelId="{CD02291E-CFB9-4368-A499-4B46FB9C4859}" type="pres">
      <dgm:prSet presAssocID="{CF4FAC75-6F4C-4A63-9732-D0CC5C8F622B}" presName="imgShp" presStyleLbl="fgImgPlace1" presStyleIdx="0" presStyleCnt="1" custScaleX="220197" custScaleY="220170"/>
      <dgm:spPr>
        <a:blipFill rotWithShape="1">
          <a:blip xmlns:r="http://schemas.openxmlformats.org/officeDocument/2006/relationships" r:embed="rId1"/>
          <a:srcRect/>
          <a:stretch>
            <a:fillRect l="-73000" r="-73000"/>
          </a:stretch>
        </a:blipFill>
      </dgm:spPr>
    </dgm:pt>
    <dgm:pt modelId="{E1611ACD-C39F-46B6-8055-333D3DF00A38}" type="pres">
      <dgm:prSet presAssocID="{CF4FAC75-6F4C-4A63-9732-D0CC5C8F622B}" presName="txShp" presStyleLbl="node1" presStyleIdx="0" presStyleCnt="1" custScaleX="101637" custScaleY="229950">
        <dgm:presLayoutVars>
          <dgm:bulletEnabled val="1"/>
        </dgm:presLayoutVars>
      </dgm:prSet>
      <dgm:spPr/>
    </dgm:pt>
  </dgm:ptLst>
  <dgm:cxnLst>
    <dgm:cxn modelId="{2C9F282B-187B-4900-8FE6-DE0FC990B30F}" type="presOf" srcId="{E702EF01-AED8-464B-AD15-987AEE72A005}" destId="{AF4263F1-C48B-41F3-827F-4C9A910DD921}" srcOrd="0" destOrd="0" presId="urn:microsoft.com/office/officeart/2005/8/layout/vList3"/>
    <dgm:cxn modelId="{45E3B3A8-C2E0-4CEB-BAD8-B19B2037F1F9}" type="presOf" srcId="{CF4FAC75-6F4C-4A63-9732-D0CC5C8F622B}" destId="{E1611ACD-C39F-46B6-8055-333D3DF00A38}" srcOrd="0" destOrd="0" presId="urn:microsoft.com/office/officeart/2005/8/layout/vList3"/>
    <dgm:cxn modelId="{034AACBC-B814-47C9-BADC-37A051EF88C7}" srcId="{E702EF01-AED8-464B-AD15-987AEE72A005}" destId="{CF4FAC75-6F4C-4A63-9732-D0CC5C8F622B}" srcOrd="0" destOrd="0" parTransId="{28DA70D9-1957-400B-9C0B-F363E8C04866}" sibTransId="{B3E9903A-534F-45EF-B12A-84FFA0BCD527}"/>
    <dgm:cxn modelId="{CA4C55F2-5BA7-46AA-8333-3DAC51B017F3}" type="presParOf" srcId="{AF4263F1-C48B-41F3-827F-4C9A910DD921}" destId="{96004D4A-3AD0-44F5-900F-930B3EB8478A}" srcOrd="0" destOrd="0" presId="urn:microsoft.com/office/officeart/2005/8/layout/vList3"/>
    <dgm:cxn modelId="{59474AD7-2B68-428B-AEF9-86B7B369C04C}" type="presParOf" srcId="{96004D4A-3AD0-44F5-900F-930B3EB8478A}" destId="{CD02291E-CFB9-4368-A499-4B46FB9C4859}" srcOrd="0" destOrd="0" presId="urn:microsoft.com/office/officeart/2005/8/layout/vList3"/>
    <dgm:cxn modelId="{27A34D45-7945-4B12-B97B-FD4C0BEDB419}" type="presParOf" srcId="{96004D4A-3AD0-44F5-900F-930B3EB8478A}" destId="{E1611ACD-C39F-46B6-8055-333D3DF00A38}" srcOrd="1" destOrd="0" presId="urn:microsoft.com/office/officeart/2005/8/layout/vList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B324CF-5767-47F4-AB64-8093ACCA9C1F}" type="doc">
      <dgm:prSet loTypeId="urn:microsoft.com/office/officeart/2005/8/layout/hList7" loCatId="list" qsTypeId="urn:microsoft.com/office/officeart/2005/8/quickstyle/simple5" qsCatId="simple" csTypeId="urn:microsoft.com/office/officeart/2005/8/colors/accent1_2" csCatId="accent1" phldr="1"/>
      <dgm:spPr/>
      <dgm:t>
        <a:bodyPr/>
        <a:lstStyle/>
        <a:p>
          <a:endParaRPr lang="es-EC"/>
        </a:p>
      </dgm:t>
    </dgm:pt>
    <dgm:pt modelId="{33F96A9B-565D-4FBB-9070-5A1B1836EB08}">
      <dgm:prSet phldrT="[Texto]" custT="1"/>
      <dgm:spPr/>
      <dgm:t>
        <a:bodyPr/>
        <a:lstStyle/>
        <a:p>
          <a:pPr algn="l"/>
          <a:r>
            <a:rPr lang="es-EC" sz="2100" dirty="0">
              <a:solidFill>
                <a:schemeClr val="tx1"/>
              </a:solidFill>
            </a:rPr>
            <a:t>Analizar el correcto funcionamiento del prototipo</a:t>
          </a:r>
        </a:p>
      </dgm:t>
    </dgm:pt>
    <dgm:pt modelId="{F3166BA6-8398-42C9-8389-705D93E9CF81}" type="parTrans" cxnId="{1007A265-41FD-4474-8694-607DB8E3DEFA}">
      <dgm:prSet/>
      <dgm:spPr/>
      <dgm:t>
        <a:bodyPr/>
        <a:lstStyle/>
        <a:p>
          <a:endParaRPr lang="es-EC"/>
        </a:p>
      </dgm:t>
    </dgm:pt>
    <dgm:pt modelId="{3197DC42-346F-4C93-AB77-0324DBA72708}" type="sibTrans" cxnId="{1007A265-41FD-4474-8694-607DB8E3DEFA}">
      <dgm:prSet/>
      <dgm:spPr/>
      <dgm:t>
        <a:bodyPr/>
        <a:lstStyle/>
        <a:p>
          <a:endParaRPr lang="es-EC"/>
        </a:p>
      </dgm:t>
    </dgm:pt>
    <dgm:pt modelId="{E95576C7-A93D-47DA-BAA7-CB35642AE2F8}">
      <dgm:prSet phldrT="[Texto]" custT="1"/>
      <dgm:spPr/>
      <dgm:t>
        <a:bodyPr/>
        <a:lstStyle/>
        <a:p>
          <a:pPr algn="just"/>
          <a:endParaRPr lang="es-EC" sz="2100" dirty="0">
            <a:solidFill>
              <a:schemeClr val="tx1"/>
            </a:solidFill>
          </a:endParaRPr>
        </a:p>
        <a:p>
          <a:pPr algn="just"/>
          <a:r>
            <a:rPr lang="es-EC" sz="2100" dirty="0">
              <a:solidFill>
                <a:schemeClr val="tx1"/>
              </a:solidFill>
            </a:rPr>
            <a:t>Establecer un sistema de mapeo simultáneo por medio de un algoritmo que permita explorar un lugar en busca de objetos para su recolección.</a:t>
          </a:r>
        </a:p>
      </dgm:t>
    </dgm:pt>
    <dgm:pt modelId="{07501D77-EE6A-4AA1-B91C-390673E8B975}" type="sibTrans" cxnId="{FB396EAF-7486-439E-9C21-B9A27372931B}">
      <dgm:prSet/>
      <dgm:spPr/>
      <dgm:t>
        <a:bodyPr/>
        <a:lstStyle/>
        <a:p>
          <a:endParaRPr lang="es-EC"/>
        </a:p>
      </dgm:t>
    </dgm:pt>
    <dgm:pt modelId="{C666A624-6952-4460-8CC4-E3AD7823D170}" type="parTrans" cxnId="{FB396EAF-7486-439E-9C21-B9A27372931B}">
      <dgm:prSet/>
      <dgm:spPr/>
      <dgm:t>
        <a:bodyPr/>
        <a:lstStyle/>
        <a:p>
          <a:endParaRPr lang="es-EC"/>
        </a:p>
      </dgm:t>
    </dgm:pt>
    <dgm:pt modelId="{19BC5B3A-2D64-4C35-963A-AA1641866492}" type="pres">
      <dgm:prSet presAssocID="{66B324CF-5767-47F4-AB64-8093ACCA9C1F}" presName="Name0" presStyleCnt="0">
        <dgm:presLayoutVars>
          <dgm:dir/>
          <dgm:resizeHandles val="exact"/>
        </dgm:presLayoutVars>
      </dgm:prSet>
      <dgm:spPr/>
    </dgm:pt>
    <dgm:pt modelId="{E29554E8-47BC-46F4-8871-D42F1B8C5273}" type="pres">
      <dgm:prSet presAssocID="{66B324CF-5767-47F4-AB64-8093ACCA9C1F}" presName="fgShape" presStyleLbl="fgShp" presStyleIdx="0" presStyleCnt="1" custLinFactNeighborX="686" custLinFactNeighborY="26351"/>
      <dgm:spPr/>
    </dgm:pt>
    <dgm:pt modelId="{231B4EF9-EFC8-434D-BF5C-D2895BE769EA}" type="pres">
      <dgm:prSet presAssocID="{66B324CF-5767-47F4-AB64-8093ACCA9C1F}" presName="linComp" presStyleCnt="0"/>
      <dgm:spPr/>
    </dgm:pt>
    <dgm:pt modelId="{72C1E419-AC9A-4262-9376-FDF3B82B8CC0}" type="pres">
      <dgm:prSet presAssocID="{E95576C7-A93D-47DA-BAA7-CB35642AE2F8}" presName="compNode" presStyleCnt="0"/>
      <dgm:spPr/>
    </dgm:pt>
    <dgm:pt modelId="{79FFD47B-E834-4ED1-8FBF-02F6F4A24062}" type="pres">
      <dgm:prSet presAssocID="{E95576C7-A93D-47DA-BAA7-CB35642AE2F8}" presName="bkgdShape" presStyleLbl="node1" presStyleIdx="0" presStyleCnt="2" custLinFactNeighborX="-9101" custLinFactNeighborY="-4373"/>
      <dgm:spPr/>
    </dgm:pt>
    <dgm:pt modelId="{13B96A9A-F22E-44C6-81CE-812C1970ED3A}" type="pres">
      <dgm:prSet presAssocID="{E95576C7-A93D-47DA-BAA7-CB35642AE2F8}" presName="nodeTx" presStyleLbl="node1" presStyleIdx="0" presStyleCnt="2">
        <dgm:presLayoutVars>
          <dgm:bulletEnabled val="1"/>
        </dgm:presLayoutVars>
      </dgm:prSet>
      <dgm:spPr/>
    </dgm:pt>
    <dgm:pt modelId="{563609E9-6D7E-427B-A847-55C223074559}" type="pres">
      <dgm:prSet presAssocID="{E95576C7-A93D-47DA-BAA7-CB35642AE2F8}" presName="invisiNode" presStyleLbl="node1" presStyleIdx="0" presStyleCnt="2"/>
      <dgm:spPr/>
    </dgm:pt>
    <dgm:pt modelId="{33382F55-2F55-4C2E-83FF-9106FE701B23}" type="pres">
      <dgm:prSet presAssocID="{E95576C7-A93D-47DA-BAA7-CB35642AE2F8}" presName="imagNode" presStyleLbl="fgImgPlace1" presStyleIdx="0" presStyleCnt="2" custScaleX="151664" custScaleY="125437" custLinFactNeighborX="-4728" custLinFactNeighborY="3507"/>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6000" b="-6000"/>
          </a:stretch>
        </a:blipFill>
      </dgm:spPr>
    </dgm:pt>
    <dgm:pt modelId="{BA4182A7-9529-45D0-BA1D-B2791A8DF686}" type="pres">
      <dgm:prSet presAssocID="{07501D77-EE6A-4AA1-B91C-390673E8B975}" presName="sibTrans" presStyleLbl="sibTrans2D1" presStyleIdx="0" presStyleCnt="0"/>
      <dgm:spPr/>
    </dgm:pt>
    <dgm:pt modelId="{B7516142-D97B-4D32-BEDD-FE916A1C112C}" type="pres">
      <dgm:prSet presAssocID="{33F96A9B-565D-4FBB-9070-5A1B1836EB08}" presName="compNode" presStyleCnt="0"/>
      <dgm:spPr/>
    </dgm:pt>
    <dgm:pt modelId="{374E4F99-B509-4895-8DD1-F8AE660AAF83}" type="pres">
      <dgm:prSet presAssocID="{33F96A9B-565D-4FBB-9070-5A1B1836EB08}" presName="bkgdShape" presStyleLbl="node1" presStyleIdx="1" presStyleCnt="2" custLinFactNeighborX="4951" custLinFactNeighborY="-602"/>
      <dgm:spPr/>
    </dgm:pt>
    <dgm:pt modelId="{ACA52013-D1B1-4795-8C86-0D598D27AAA4}" type="pres">
      <dgm:prSet presAssocID="{33F96A9B-565D-4FBB-9070-5A1B1836EB08}" presName="nodeTx" presStyleLbl="node1" presStyleIdx="1" presStyleCnt="2">
        <dgm:presLayoutVars>
          <dgm:bulletEnabled val="1"/>
        </dgm:presLayoutVars>
      </dgm:prSet>
      <dgm:spPr/>
    </dgm:pt>
    <dgm:pt modelId="{53201947-99F0-41BE-A85D-011744285E70}" type="pres">
      <dgm:prSet presAssocID="{33F96A9B-565D-4FBB-9070-5A1B1836EB08}" presName="invisiNode" presStyleLbl="node1" presStyleIdx="1" presStyleCnt="2"/>
      <dgm:spPr/>
    </dgm:pt>
    <dgm:pt modelId="{5AA6D74C-4AE7-4FB7-A33E-C51760C475AA}" type="pres">
      <dgm:prSet presAssocID="{33F96A9B-565D-4FBB-9070-5A1B1836EB08}" presName="imagNode" presStyleLbl="fgImgPlace1" presStyleIdx="1" presStyleCnt="2" custScaleX="153186" custScaleY="137816" custLinFactNeighborX="-4727" custLinFactNeighborY="-883"/>
      <dgm:spPr>
        <a:blipFill rotWithShape="1">
          <a:blip xmlns:r="http://schemas.openxmlformats.org/officeDocument/2006/relationships" r:embed="rId2"/>
          <a:srcRect/>
          <a:stretch>
            <a:fillRect l="-38000" r="-38000"/>
          </a:stretch>
        </a:blipFill>
      </dgm:spPr>
    </dgm:pt>
  </dgm:ptLst>
  <dgm:cxnLst>
    <dgm:cxn modelId="{1007A265-41FD-4474-8694-607DB8E3DEFA}" srcId="{66B324CF-5767-47F4-AB64-8093ACCA9C1F}" destId="{33F96A9B-565D-4FBB-9070-5A1B1836EB08}" srcOrd="1" destOrd="0" parTransId="{F3166BA6-8398-42C9-8389-705D93E9CF81}" sibTransId="{3197DC42-346F-4C93-AB77-0324DBA72708}"/>
    <dgm:cxn modelId="{3B8B9F6F-86CB-4F56-A239-8B3FEC4809F8}" type="presOf" srcId="{33F96A9B-565D-4FBB-9070-5A1B1836EB08}" destId="{ACA52013-D1B1-4795-8C86-0D598D27AAA4}" srcOrd="1" destOrd="0" presId="urn:microsoft.com/office/officeart/2005/8/layout/hList7"/>
    <dgm:cxn modelId="{49F9A376-AA7A-4E7E-AE27-E3C45083E5D9}" type="presOf" srcId="{33F96A9B-565D-4FBB-9070-5A1B1836EB08}" destId="{374E4F99-B509-4895-8DD1-F8AE660AAF83}" srcOrd="0" destOrd="0" presId="urn:microsoft.com/office/officeart/2005/8/layout/hList7"/>
    <dgm:cxn modelId="{FB396EAF-7486-439E-9C21-B9A27372931B}" srcId="{66B324CF-5767-47F4-AB64-8093ACCA9C1F}" destId="{E95576C7-A93D-47DA-BAA7-CB35642AE2F8}" srcOrd="0" destOrd="0" parTransId="{C666A624-6952-4460-8CC4-E3AD7823D170}" sibTransId="{07501D77-EE6A-4AA1-B91C-390673E8B975}"/>
    <dgm:cxn modelId="{748F39BA-00F3-43EF-ACA0-CD8D5256BDCF}" type="presOf" srcId="{E95576C7-A93D-47DA-BAA7-CB35642AE2F8}" destId="{13B96A9A-F22E-44C6-81CE-812C1970ED3A}" srcOrd="1" destOrd="0" presId="urn:microsoft.com/office/officeart/2005/8/layout/hList7"/>
    <dgm:cxn modelId="{4B4746C7-9FFC-4776-A583-8B035419047E}" type="presOf" srcId="{E95576C7-A93D-47DA-BAA7-CB35642AE2F8}" destId="{79FFD47B-E834-4ED1-8FBF-02F6F4A24062}" srcOrd="0" destOrd="0" presId="urn:microsoft.com/office/officeart/2005/8/layout/hList7"/>
    <dgm:cxn modelId="{AF6923E7-6C08-4A48-BE7B-E7A7F087799C}" type="presOf" srcId="{07501D77-EE6A-4AA1-B91C-390673E8B975}" destId="{BA4182A7-9529-45D0-BA1D-B2791A8DF686}" srcOrd="0" destOrd="0" presId="urn:microsoft.com/office/officeart/2005/8/layout/hList7"/>
    <dgm:cxn modelId="{7051C3FA-B8DF-4C47-A7B3-3994AEC6DFF0}" type="presOf" srcId="{66B324CF-5767-47F4-AB64-8093ACCA9C1F}" destId="{19BC5B3A-2D64-4C35-963A-AA1641866492}" srcOrd="0" destOrd="0" presId="urn:microsoft.com/office/officeart/2005/8/layout/hList7"/>
    <dgm:cxn modelId="{EB396026-CDE1-4935-BDAC-2EB40503C2C0}" type="presParOf" srcId="{19BC5B3A-2D64-4C35-963A-AA1641866492}" destId="{E29554E8-47BC-46F4-8871-D42F1B8C5273}" srcOrd="0" destOrd="0" presId="urn:microsoft.com/office/officeart/2005/8/layout/hList7"/>
    <dgm:cxn modelId="{2D223E06-472A-4FDF-A883-728A764F05A3}" type="presParOf" srcId="{19BC5B3A-2D64-4C35-963A-AA1641866492}" destId="{231B4EF9-EFC8-434D-BF5C-D2895BE769EA}" srcOrd="1" destOrd="0" presId="urn:microsoft.com/office/officeart/2005/8/layout/hList7"/>
    <dgm:cxn modelId="{D7C06F15-309F-47BF-8325-4918CCC9B773}" type="presParOf" srcId="{231B4EF9-EFC8-434D-BF5C-D2895BE769EA}" destId="{72C1E419-AC9A-4262-9376-FDF3B82B8CC0}" srcOrd="0" destOrd="0" presId="urn:microsoft.com/office/officeart/2005/8/layout/hList7"/>
    <dgm:cxn modelId="{0B2536DC-D6E6-4B9A-B95A-431FFABAD233}" type="presParOf" srcId="{72C1E419-AC9A-4262-9376-FDF3B82B8CC0}" destId="{79FFD47B-E834-4ED1-8FBF-02F6F4A24062}" srcOrd="0" destOrd="0" presId="urn:microsoft.com/office/officeart/2005/8/layout/hList7"/>
    <dgm:cxn modelId="{97A97CBE-92E9-4566-AEC2-3DD3136E4A3F}" type="presParOf" srcId="{72C1E419-AC9A-4262-9376-FDF3B82B8CC0}" destId="{13B96A9A-F22E-44C6-81CE-812C1970ED3A}" srcOrd="1" destOrd="0" presId="urn:microsoft.com/office/officeart/2005/8/layout/hList7"/>
    <dgm:cxn modelId="{0C345FD7-2F07-4464-8928-BC098B298F5D}" type="presParOf" srcId="{72C1E419-AC9A-4262-9376-FDF3B82B8CC0}" destId="{563609E9-6D7E-427B-A847-55C223074559}" srcOrd="2" destOrd="0" presId="urn:microsoft.com/office/officeart/2005/8/layout/hList7"/>
    <dgm:cxn modelId="{A6CD009E-ED85-4918-A716-F942C45D08AA}" type="presParOf" srcId="{72C1E419-AC9A-4262-9376-FDF3B82B8CC0}" destId="{33382F55-2F55-4C2E-83FF-9106FE701B23}" srcOrd="3" destOrd="0" presId="urn:microsoft.com/office/officeart/2005/8/layout/hList7"/>
    <dgm:cxn modelId="{7094C60D-0E86-4F24-8423-75F3C7671CF3}" type="presParOf" srcId="{231B4EF9-EFC8-434D-BF5C-D2895BE769EA}" destId="{BA4182A7-9529-45D0-BA1D-B2791A8DF686}" srcOrd="1" destOrd="0" presId="urn:microsoft.com/office/officeart/2005/8/layout/hList7"/>
    <dgm:cxn modelId="{D380AB9A-F51A-495C-90CA-BA99AC9D1489}" type="presParOf" srcId="{231B4EF9-EFC8-434D-BF5C-D2895BE769EA}" destId="{B7516142-D97B-4D32-BEDD-FE916A1C112C}" srcOrd="2" destOrd="0" presId="urn:microsoft.com/office/officeart/2005/8/layout/hList7"/>
    <dgm:cxn modelId="{5EE9E78B-6696-4BFF-A0E1-C6C361E3AB52}" type="presParOf" srcId="{B7516142-D97B-4D32-BEDD-FE916A1C112C}" destId="{374E4F99-B509-4895-8DD1-F8AE660AAF83}" srcOrd="0" destOrd="0" presId="urn:microsoft.com/office/officeart/2005/8/layout/hList7"/>
    <dgm:cxn modelId="{5C1733A2-2627-4950-98AC-6085FBEC3E95}" type="presParOf" srcId="{B7516142-D97B-4D32-BEDD-FE916A1C112C}" destId="{ACA52013-D1B1-4795-8C86-0D598D27AAA4}" srcOrd="1" destOrd="0" presId="urn:microsoft.com/office/officeart/2005/8/layout/hList7"/>
    <dgm:cxn modelId="{3893068C-CE2F-4AE0-8DAE-A72E41814228}" type="presParOf" srcId="{B7516142-D97B-4D32-BEDD-FE916A1C112C}" destId="{53201947-99F0-41BE-A85D-011744285E70}" srcOrd="2" destOrd="0" presId="urn:microsoft.com/office/officeart/2005/8/layout/hList7"/>
    <dgm:cxn modelId="{233BD686-0A08-42F0-86B5-50B03892B4CA}" type="presParOf" srcId="{B7516142-D97B-4D32-BEDD-FE916A1C112C}" destId="{5AA6D74C-4AE7-4FB7-A33E-C51760C475AA}"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35046E-5A96-479A-8508-8EE54F15D0D4}"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s-ES"/>
        </a:p>
      </dgm:t>
    </dgm:pt>
    <dgm:pt modelId="{B8740AB2-1166-445E-8034-C1C07EA35BE1}">
      <dgm:prSet phldrT="[Texto]"/>
      <dgm:spPr>
        <a:blipFill rotWithShape="0">
          <a:blip xmlns:r="http://schemas.openxmlformats.org/officeDocument/2006/relationships" r:embed="rId1"/>
          <a:stretch>
            <a:fillRect/>
          </a:stretch>
        </a:blipFill>
        <a:ln>
          <a:noFill/>
        </a:ln>
      </dgm:spPr>
      <dgm:t>
        <a:bodyPr/>
        <a:lstStyle/>
        <a:p>
          <a:r>
            <a:rPr lang="es-ES" dirty="0"/>
            <a:t> </a:t>
          </a:r>
        </a:p>
      </dgm:t>
    </dgm:pt>
    <dgm:pt modelId="{F5C5C0E6-9989-4973-87EA-5849269FE0D4}" type="parTrans" cxnId="{3F59DB60-8F5C-4DEA-8FB0-F394674ACA8D}">
      <dgm:prSet/>
      <dgm:spPr/>
      <dgm:t>
        <a:bodyPr/>
        <a:lstStyle/>
        <a:p>
          <a:endParaRPr lang="es-ES"/>
        </a:p>
      </dgm:t>
    </dgm:pt>
    <dgm:pt modelId="{EB6C5128-AB4E-4EC6-A421-D84FFD240D87}" type="sibTrans" cxnId="{3F59DB60-8F5C-4DEA-8FB0-F394674ACA8D}">
      <dgm:prSet/>
      <dgm:spPr/>
      <dgm:t>
        <a:bodyPr/>
        <a:lstStyle/>
        <a:p>
          <a:endParaRPr lang="es-ES"/>
        </a:p>
      </dgm:t>
    </dgm:pt>
    <dgm:pt modelId="{8AF3617E-768E-40A2-8F96-1AA6B7D8E0AF}">
      <dgm:prSet phldrT="[Texto]"/>
      <dgm:spPr>
        <a:blipFill rotWithShape="0">
          <a:blip xmlns:r="http://schemas.openxmlformats.org/officeDocument/2006/relationships" r:embed="rId2"/>
          <a:stretch>
            <a:fillRect/>
          </a:stretch>
        </a:blipFill>
      </dgm:spPr>
      <dgm:t>
        <a:bodyPr/>
        <a:lstStyle/>
        <a:p>
          <a:r>
            <a:rPr lang="es-ES" dirty="0"/>
            <a:t> </a:t>
          </a:r>
        </a:p>
      </dgm:t>
    </dgm:pt>
    <dgm:pt modelId="{C25FB4F0-BCDC-48EA-A13C-0BF28B8F289F}" type="sibTrans" cxnId="{0906FD73-AA6A-492A-9B1A-B3C395A3FA7B}">
      <dgm:prSet/>
      <dgm:spPr/>
      <dgm:t>
        <a:bodyPr/>
        <a:lstStyle/>
        <a:p>
          <a:endParaRPr lang="es-ES"/>
        </a:p>
      </dgm:t>
    </dgm:pt>
    <dgm:pt modelId="{6EDF5716-456D-4332-AD83-3080846C2851}" type="parTrans" cxnId="{0906FD73-AA6A-492A-9B1A-B3C395A3FA7B}">
      <dgm:prSet/>
      <dgm:spPr/>
      <dgm:t>
        <a:bodyPr/>
        <a:lstStyle/>
        <a:p>
          <a:endParaRPr lang="es-ES"/>
        </a:p>
      </dgm:t>
    </dgm:pt>
    <dgm:pt modelId="{7AFD614E-F77C-4B23-87B1-D87DFD8BD6AF}" type="pres">
      <dgm:prSet presAssocID="{5735046E-5A96-479A-8508-8EE54F15D0D4}" presName="cycle" presStyleCnt="0">
        <dgm:presLayoutVars>
          <dgm:chMax val="1"/>
          <dgm:dir/>
          <dgm:animLvl val="ctr"/>
          <dgm:resizeHandles val="exact"/>
        </dgm:presLayoutVars>
      </dgm:prSet>
      <dgm:spPr/>
    </dgm:pt>
    <dgm:pt modelId="{19FB7775-02CA-4659-9DE6-2EB15C941CAD}" type="pres">
      <dgm:prSet presAssocID="{B8740AB2-1166-445E-8034-C1C07EA35BE1}" presName="centerShape" presStyleLbl="node0" presStyleIdx="0" presStyleCnt="1" custLinFactNeighborX="-39691" custLinFactNeighborY="-20747"/>
      <dgm:spPr/>
    </dgm:pt>
    <dgm:pt modelId="{5EE75413-BE01-461E-8B9E-5DBEC9920889}" type="pres">
      <dgm:prSet presAssocID="{6EDF5716-456D-4332-AD83-3080846C2851}" presName="parTrans" presStyleLbl="bgSibTrans2D1" presStyleIdx="0" presStyleCnt="1" custAng="21328267" custScaleX="33146" custScaleY="53447" custLinFactNeighborX="-31849" custLinFactNeighborY="-97661" custRadScaleRad="26458" custRadScaleInc="-2147483648"/>
      <dgm:spPr/>
    </dgm:pt>
    <dgm:pt modelId="{243731AE-23B3-4DDE-9AA6-3B43FB6AD934}" type="pres">
      <dgm:prSet presAssocID="{8AF3617E-768E-40A2-8F96-1AA6B7D8E0AF}" presName="node" presStyleLbl="node1" presStyleIdx="0" presStyleCnt="1" custScaleX="64682" custScaleY="76067" custRadScaleRad="135135" custRadScaleInc="-164626">
        <dgm:presLayoutVars>
          <dgm:bulletEnabled val="1"/>
        </dgm:presLayoutVars>
      </dgm:prSet>
      <dgm:spPr/>
    </dgm:pt>
  </dgm:ptLst>
  <dgm:cxnLst>
    <dgm:cxn modelId="{24C5E30A-3687-4D2B-B78C-DE16C0F2ECC2}" type="presOf" srcId="{B8740AB2-1166-445E-8034-C1C07EA35BE1}" destId="{19FB7775-02CA-4659-9DE6-2EB15C941CAD}" srcOrd="0" destOrd="0" presId="urn:microsoft.com/office/officeart/2005/8/layout/radial4"/>
    <dgm:cxn modelId="{9167F33D-EEFA-4E21-9DEA-70301794F9F0}" type="presOf" srcId="{5735046E-5A96-479A-8508-8EE54F15D0D4}" destId="{7AFD614E-F77C-4B23-87B1-D87DFD8BD6AF}" srcOrd="0" destOrd="0" presId="urn:microsoft.com/office/officeart/2005/8/layout/radial4"/>
    <dgm:cxn modelId="{3F59DB60-8F5C-4DEA-8FB0-F394674ACA8D}" srcId="{5735046E-5A96-479A-8508-8EE54F15D0D4}" destId="{B8740AB2-1166-445E-8034-C1C07EA35BE1}" srcOrd="0" destOrd="0" parTransId="{F5C5C0E6-9989-4973-87EA-5849269FE0D4}" sibTransId="{EB6C5128-AB4E-4EC6-A421-D84FFD240D87}"/>
    <dgm:cxn modelId="{0906FD73-AA6A-492A-9B1A-B3C395A3FA7B}" srcId="{B8740AB2-1166-445E-8034-C1C07EA35BE1}" destId="{8AF3617E-768E-40A2-8F96-1AA6B7D8E0AF}" srcOrd="0" destOrd="0" parTransId="{6EDF5716-456D-4332-AD83-3080846C2851}" sibTransId="{C25FB4F0-BCDC-48EA-A13C-0BF28B8F289F}"/>
    <dgm:cxn modelId="{1C8870A2-2890-402D-84F2-AB4C3A2ECE3C}" type="presOf" srcId="{6EDF5716-456D-4332-AD83-3080846C2851}" destId="{5EE75413-BE01-461E-8B9E-5DBEC9920889}" srcOrd="0" destOrd="0" presId="urn:microsoft.com/office/officeart/2005/8/layout/radial4"/>
    <dgm:cxn modelId="{85B0AFE8-B5CB-47EE-83D0-BC82D8824874}" type="presOf" srcId="{8AF3617E-768E-40A2-8F96-1AA6B7D8E0AF}" destId="{243731AE-23B3-4DDE-9AA6-3B43FB6AD934}" srcOrd="0" destOrd="0" presId="urn:microsoft.com/office/officeart/2005/8/layout/radial4"/>
    <dgm:cxn modelId="{8018C5CA-B598-4C8D-B0B7-11C5AC6DEFB8}" type="presParOf" srcId="{7AFD614E-F77C-4B23-87B1-D87DFD8BD6AF}" destId="{19FB7775-02CA-4659-9DE6-2EB15C941CAD}" srcOrd="0" destOrd="0" presId="urn:microsoft.com/office/officeart/2005/8/layout/radial4"/>
    <dgm:cxn modelId="{535FC2F0-88B9-45DE-931F-0E657AA7135A}" type="presParOf" srcId="{7AFD614E-F77C-4B23-87B1-D87DFD8BD6AF}" destId="{5EE75413-BE01-461E-8B9E-5DBEC9920889}" srcOrd="1" destOrd="0" presId="urn:microsoft.com/office/officeart/2005/8/layout/radial4"/>
    <dgm:cxn modelId="{E284C75A-BE3C-4D17-A724-580E38C0E51A}" type="presParOf" srcId="{7AFD614E-F77C-4B23-87B1-D87DFD8BD6AF}" destId="{243731AE-23B3-4DDE-9AA6-3B43FB6AD934}" srcOrd="2" destOrd="0" presId="urn:microsoft.com/office/officeart/2005/8/layout/radial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03FE35-7D87-43E3-8404-2EE3A391E77A}"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ES"/>
        </a:p>
      </dgm:t>
    </dgm:pt>
    <dgm:pt modelId="{9A473A7A-0EF9-48DD-968E-9BBF25A362A5}">
      <dgm:prSet phldrT="[Texto]"/>
      <dgm:spPr/>
      <dgm:t>
        <a:bodyPr/>
        <a:lstStyle/>
        <a:p>
          <a:r>
            <a:rPr lang="es-ES" dirty="0"/>
            <a:t>CARTESIANO</a:t>
          </a:r>
        </a:p>
      </dgm:t>
    </dgm:pt>
    <dgm:pt modelId="{354754D1-01DA-4E63-ADD9-DE61ECA2780A}" type="parTrans" cxnId="{2E125804-E5EB-4575-9119-B89AD169B336}">
      <dgm:prSet/>
      <dgm:spPr/>
      <dgm:t>
        <a:bodyPr/>
        <a:lstStyle/>
        <a:p>
          <a:endParaRPr lang="es-ES"/>
        </a:p>
      </dgm:t>
    </dgm:pt>
    <dgm:pt modelId="{B77D2D41-4860-477E-B2C6-618007B80C28}" type="sibTrans" cxnId="{2E125804-E5EB-4575-9119-B89AD169B336}">
      <dgm:prSet/>
      <dgm:spPr/>
      <dgm:t>
        <a:bodyPr/>
        <a:lstStyle/>
        <a:p>
          <a:endParaRPr lang="es-ES"/>
        </a:p>
      </dgm:t>
    </dgm:pt>
    <dgm:pt modelId="{9213824A-9A52-4EE5-858E-9888021B23DE}">
      <dgm:prSet phldrT="[Texto]"/>
      <dgm:spPr/>
      <dgm:t>
        <a:bodyPr/>
        <a:lstStyle/>
        <a:p>
          <a:r>
            <a:rPr lang="es-ES" dirty="0"/>
            <a:t>CILÍNDRICO</a:t>
          </a:r>
        </a:p>
      </dgm:t>
    </dgm:pt>
    <dgm:pt modelId="{9EE28566-E6D5-4D0F-8785-A53BCFB467B7}" type="parTrans" cxnId="{DBA0C028-3297-462B-8581-347434725859}">
      <dgm:prSet/>
      <dgm:spPr/>
      <dgm:t>
        <a:bodyPr/>
        <a:lstStyle/>
        <a:p>
          <a:endParaRPr lang="es-ES"/>
        </a:p>
      </dgm:t>
    </dgm:pt>
    <dgm:pt modelId="{1AE59CB5-51A3-4E75-A59C-5482CBC21EE3}" type="sibTrans" cxnId="{DBA0C028-3297-462B-8581-347434725859}">
      <dgm:prSet/>
      <dgm:spPr/>
      <dgm:t>
        <a:bodyPr/>
        <a:lstStyle/>
        <a:p>
          <a:endParaRPr lang="es-ES"/>
        </a:p>
      </dgm:t>
    </dgm:pt>
    <dgm:pt modelId="{9962988C-1C35-403E-8957-F0CDB598E510}">
      <dgm:prSet phldrT="[Texto]"/>
      <dgm:spPr/>
      <dgm:t>
        <a:bodyPr/>
        <a:lstStyle/>
        <a:p>
          <a:r>
            <a:rPr lang="es-ES" dirty="0"/>
            <a:t>ESFÉRICO</a:t>
          </a:r>
        </a:p>
      </dgm:t>
    </dgm:pt>
    <dgm:pt modelId="{36B78891-3DFB-441F-9F67-298ED736A041}" type="parTrans" cxnId="{7F2CC40C-D6CB-471F-AA23-0B6341EA7FD5}">
      <dgm:prSet/>
      <dgm:spPr/>
      <dgm:t>
        <a:bodyPr/>
        <a:lstStyle/>
        <a:p>
          <a:endParaRPr lang="es-ES"/>
        </a:p>
      </dgm:t>
    </dgm:pt>
    <dgm:pt modelId="{A5287450-D5FF-482A-A5B4-BD4D0C2E969F}" type="sibTrans" cxnId="{7F2CC40C-D6CB-471F-AA23-0B6341EA7FD5}">
      <dgm:prSet/>
      <dgm:spPr/>
      <dgm:t>
        <a:bodyPr/>
        <a:lstStyle/>
        <a:p>
          <a:endParaRPr lang="es-ES"/>
        </a:p>
      </dgm:t>
    </dgm:pt>
    <dgm:pt modelId="{17AC4FA2-DE41-41B6-AB20-470836AAA947}">
      <dgm:prSet phldrT="[Texto]"/>
      <dgm:spPr/>
      <dgm:t>
        <a:bodyPr/>
        <a:lstStyle/>
        <a:p>
          <a:r>
            <a:rPr lang="es-ES" dirty="0"/>
            <a:t>SCARA</a:t>
          </a:r>
        </a:p>
      </dgm:t>
    </dgm:pt>
    <dgm:pt modelId="{08926870-A53C-46EC-BC41-9F39A93542DC}" type="parTrans" cxnId="{A87CDB2F-12A6-4813-BC4A-1FCFF2B1BCDA}">
      <dgm:prSet/>
      <dgm:spPr/>
      <dgm:t>
        <a:bodyPr/>
        <a:lstStyle/>
        <a:p>
          <a:endParaRPr lang="es-ES"/>
        </a:p>
      </dgm:t>
    </dgm:pt>
    <dgm:pt modelId="{E21A5581-D94E-4311-B14F-69FFD26C936B}" type="sibTrans" cxnId="{A87CDB2F-12A6-4813-BC4A-1FCFF2B1BCDA}">
      <dgm:prSet/>
      <dgm:spPr/>
      <dgm:t>
        <a:bodyPr/>
        <a:lstStyle/>
        <a:p>
          <a:endParaRPr lang="es-ES"/>
        </a:p>
      </dgm:t>
    </dgm:pt>
    <dgm:pt modelId="{9973F539-043C-45D1-BFBD-D808B41617BF}">
      <dgm:prSet phldrT="[Texto]"/>
      <dgm:spPr/>
      <dgm:t>
        <a:bodyPr/>
        <a:lstStyle/>
        <a:p>
          <a:r>
            <a:rPr lang="es-ES" dirty="0"/>
            <a:t>PARALELO</a:t>
          </a:r>
        </a:p>
      </dgm:t>
    </dgm:pt>
    <dgm:pt modelId="{886FD0CD-680A-4925-BAD6-09907B7F077A}" type="parTrans" cxnId="{815874BB-3915-4469-82C0-110807AAD19A}">
      <dgm:prSet/>
      <dgm:spPr/>
      <dgm:t>
        <a:bodyPr/>
        <a:lstStyle/>
        <a:p>
          <a:endParaRPr lang="es-ES"/>
        </a:p>
      </dgm:t>
    </dgm:pt>
    <dgm:pt modelId="{C009886D-0E7B-4FC7-8751-0F1EE4B3EA8C}" type="sibTrans" cxnId="{815874BB-3915-4469-82C0-110807AAD19A}">
      <dgm:prSet/>
      <dgm:spPr/>
      <dgm:t>
        <a:bodyPr/>
        <a:lstStyle/>
        <a:p>
          <a:endParaRPr lang="es-ES"/>
        </a:p>
      </dgm:t>
    </dgm:pt>
    <dgm:pt modelId="{87A0E59F-DD56-41E7-BF3A-3B3E29648C77}">
      <dgm:prSet phldrT="[Texto]"/>
      <dgm:spPr/>
      <dgm:t>
        <a:bodyPr/>
        <a:lstStyle/>
        <a:p>
          <a:r>
            <a:rPr lang="es-ES" dirty="0"/>
            <a:t>ARTICULADO</a:t>
          </a:r>
        </a:p>
      </dgm:t>
    </dgm:pt>
    <dgm:pt modelId="{A26B64EA-6498-432A-879B-CBBD54445EC3}" type="parTrans" cxnId="{BA11B842-005B-4519-B7E7-4A3DCB09ABAB}">
      <dgm:prSet/>
      <dgm:spPr/>
      <dgm:t>
        <a:bodyPr/>
        <a:lstStyle/>
        <a:p>
          <a:endParaRPr lang="es-ES"/>
        </a:p>
      </dgm:t>
    </dgm:pt>
    <dgm:pt modelId="{B90B239C-6F61-46C5-A59B-DAD5A586EB04}" type="sibTrans" cxnId="{BA11B842-005B-4519-B7E7-4A3DCB09ABAB}">
      <dgm:prSet/>
      <dgm:spPr/>
      <dgm:t>
        <a:bodyPr/>
        <a:lstStyle/>
        <a:p>
          <a:endParaRPr lang="es-ES"/>
        </a:p>
      </dgm:t>
    </dgm:pt>
    <dgm:pt modelId="{1C6DE3CE-D530-41D9-8D2A-4AACD0A5BC5C}" type="pres">
      <dgm:prSet presAssocID="{C703FE35-7D87-43E3-8404-2EE3A391E77A}" presName="Name0" presStyleCnt="0">
        <dgm:presLayoutVars>
          <dgm:dir/>
          <dgm:resizeHandles val="exact"/>
        </dgm:presLayoutVars>
      </dgm:prSet>
      <dgm:spPr/>
    </dgm:pt>
    <dgm:pt modelId="{C74B4A2B-E8A0-4BA4-85D5-0D833EC043C2}" type="pres">
      <dgm:prSet presAssocID="{9A473A7A-0EF9-48DD-968E-9BBF25A362A5}" presName="compNode" presStyleCnt="0"/>
      <dgm:spPr/>
    </dgm:pt>
    <dgm:pt modelId="{079175C3-3916-4844-9EF4-69F08B37CA4E}" type="pres">
      <dgm:prSet presAssocID="{9A473A7A-0EF9-48DD-968E-9BBF25A362A5}" presName="pictRect" presStyleLbl="node1" presStyleIdx="0" presStyleCnt="6"/>
      <dgm:spPr>
        <a:blipFill rotWithShape="1">
          <a:blip xmlns:r="http://schemas.openxmlformats.org/officeDocument/2006/relationships" r:embed="rId1"/>
          <a:stretch>
            <a:fillRect/>
          </a:stretch>
        </a:blipFill>
      </dgm:spPr>
    </dgm:pt>
    <dgm:pt modelId="{87FB40DB-8A9D-45EE-BF65-7F5831AC3E3D}" type="pres">
      <dgm:prSet presAssocID="{9A473A7A-0EF9-48DD-968E-9BBF25A362A5}" presName="textRect" presStyleLbl="revTx" presStyleIdx="0" presStyleCnt="6">
        <dgm:presLayoutVars>
          <dgm:bulletEnabled val="1"/>
        </dgm:presLayoutVars>
      </dgm:prSet>
      <dgm:spPr/>
    </dgm:pt>
    <dgm:pt modelId="{9189FC94-404F-48FD-A9BF-F33B85EF42B9}" type="pres">
      <dgm:prSet presAssocID="{B77D2D41-4860-477E-B2C6-618007B80C28}" presName="sibTrans" presStyleLbl="sibTrans2D1" presStyleIdx="0" presStyleCnt="0"/>
      <dgm:spPr/>
    </dgm:pt>
    <dgm:pt modelId="{0EDBF7E4-2361-4AA2-8961-6914C9E33A1E}" type="pres">
      <dgm:prSet presAssocID="{9213824A-9A52-4EE5-858E-9888021B23DE}" presName="compNode" presStyleCnt="0"/>
      <dgm:spPr/>
    </dgm:pt>
    <dgm:pt modelId="{1E218DB0-EE0D-44E8-8BE7-30ED95B8EB79}" type="pres">
      <dgm:prSet presAssocID="{9213824A-9A52-4EE5-858E-9888021B23DE}" presName="pictRect" presStyleLbl="node1" presStyleIdx="1" presStyleCnt="6"/>
      <dgm:spPr>
        <a:blipFill rotWithShape="1">
          <a:blip xmlns:r="http://schemas.openxmlformats.org/officeDocument/2006/relationships" r:embed="rId2"/>
          <a:stretch>
            <a:fillRect/>
          </a:stretch>
        </a:blipFill>
      </dgm:spPr>
    </dgm:pt>
    <dgm:pt modelId="{54BF6694-75EC-4AF6-A994-BB135C358AC7}" type="pres">
      <dgm:prSet presAssocID="{9213824A-9A52-4EE5-858E-9888021B23DE}" presName="textRect" presStyleLbl="revTx" presStyleIdx="1" presStyleCnt="6">
        <dgm:presLayoutVars>
          <dgm:bulletEnabled val="1"/>
        </dgm:presLayoutVars>
      </dgm:prSet>
      <dgm:spPr/>
    </dgm:pt>
    <dgm:pt modelId="{FA672DFC-5F4D-4DB2-8FEF-28B9684A8BEC}" type="pres">
      <dgm:prSet presAssocID="{1AE59CB5-51A3-4E75-A59C-5482CBC21EE3}" presName="sibTrans" presStyleLbl="sibTrans2D1" presStyleIdx="0" presStyleCnt="0"/>
      <dgm:spPr/>
    </dgm:pt>
    <dgm:pt modelId="{3842040D-174D-4856-895A-E41470FAB543}" type="pres">
      <dgm:prSet presAssocID="{9962988C-1C35-403E-8957-F0CDB598E510}" presName="compNode" presStyleCnt="0"/>
      <dgm:spPr/>
    </dgm:pt>
    <dgm:pt modelId="{48075D2E-BA98-49CF-9A85-697E56D085E7}" type="pres">
      <dgm:prSet presAssocID="{9962988C-1C35-403E-8957-F0CDB598E510}" presName="pictRect" presStyleLbl="node1" presStyleIdx="2" presStyleCnt="6"/>
      <dgm:spPr>
        <a:blipFill rotWithShape="1">
          <a:blip xmlns:r="http://schemas.openxmlformats.org/officeDocument/2006/relationships" r:embed="rId3"/>
          <a:stretch>
            <a:fillRect/>
          </a:stretch>
        </a:blipFill>
      </dgm:spPr>
    </dgm:pt>
    <dgm:pt modelId="{0EB8D58B-AB7B-482F-82A2-9A60E0E4591A}" type="pres">
      <dgm:prSet presAssocID="{9962988C-1C35-403E-8957-F0CDB598E510}" presName="textRect" presStyleLbl="revTx" presStyleIdx="2" presStyleCnt="6">
        <dgm:presLayoutVars>
          <dgm:bulletEnabled val="1"/>
        </dgm:presLayoutVars>
      </dgm:prSet>
      <dgm:spPr/>
    </dgm:pt>
    <dgm:pt modelId="{38A008DF-59CE-4E14-B82A-CE1B8280C45E}" type="pres">
      <dgm:prSet presAssocID="{A5287450-D5FF-482A-A5B4-BD4D0C2E969F}" presName="sibTrans" presStyleLbl="sibTrans2D1" presStyleIdx="0" presStyleCnt="0"/>
      <dgm:spPr/>
    </dgm:pt>
    <dgm:pt modelId="{19D84F1B-85E7-4157-8900-0E3A63CD5F57}" type="pres">
      <dgm:prSet presAssocID="{17AC4FA2-DE41-41B6-AB20-470836AAA947}" presName="compNode" presStyleCnt="0"/>
      <dgm:spPr/>
    </dgm:pt>
    <dgm:pt modelId="{4CCD59AB-1699-43F2-A6FD-45ADFC779E50}" type="pres">
      <dgm:prSet presAssocID="{17AC4FA2-DE41-41B6-AB20-470836AAA947}" presName="pictRect" presStyleLbl="node1" presStyleIdx="3" presStyleCnt="6"/>
      <dgm:spPr>
        <a:blipFill rotWithShape="1">
          <a:blip xmlns:r="http://schemas.openxmlformats.org/officeDocument/2006/relationships" r:embed="rId4"/>
          <a:stretch>
            <a:fillRect/>
          </a:stretch>
        </a:blipFill>
      </dgm:spPr>
    </dgm:pt>
    <dgm:pt modelId="{8EA5E067-B997-4575-A33E-D31810AE9BF5}" type="pres">
      <dgm:prSet presAssocID="{17AC4FA2-DE41-41B6-AB20-470836AAA947}" presName="textRect" presStyleLbl="revTx" presStyleIdx="3" presStyleCnt="6">
        <dgm:presLayoutVars>
          <dgm:bulletEnabled val="1"/>
        </dgm:presLayoutVars>
      </dgm:prSet>
      <dgm:spPr/>
    </dgm:pt>
    <dgm:pt modelId="{F415B611-5316-4FCE-B3A6-895C9BB9CC0D}" type="pres">
      <dgm:prSet presAssocID="{E21A5581-D94E-4311-B14F-69FFD26C936B}" presName="sibTrans" presStyleLbl="sibTrans2D1" presStyleIdx="0" presStyleCnt="0"/>
      <dgm:spPr/>
    </dgm:pt>
    <dgm:pt modelId="{B429AEB4-F82C-4963-A9AC-975075E2BFDA}" type="pres">
      <dgm:prSet presAssocID="{87A0E59F-DD56-41E7-BF3A-3B3E29648C77}" presName="compNode" presStyleCnt="0"/>
      <dgm:spPr/>
    </dgm:pt>
    <dgm:pt modelId="{9D2220F8-F21E-4DD6-B29D-9065F3AE4744}" type="pres">
      <dgm:prSet presAssocID="{87A0E59F-DD56-41E7-BF3A-3B3E29648C77}" presName="pictRect" presStyleLbl="node1" presStyleIdx="4" presStyleCnt="6"/>
      <dgm:spPr>
        <a:blipFill rotWithShape="1">
          <a:blip xmlns:r="http://schemas.openxmlformats.org/officeDocument/2006/relationships" r:embed="rId5"/>
          <a:stretch>
            <a:fillRect/>
          </a:stretch>
        </a:blipFill>
      </dgm:spPr>
    </dgm:pt>
    <dgm:pt modelId="{DFAF8546-3626-4599-801B-3737FAE0920F}" type="pres">
      <dgm:prSet presAssocID="{87A0E59F-DD56-41E7-BF3A-3B3E29648C77}" presName="textRect" presStyleLbl="revTx" presStyleIdx="4" presStyleCnt="6">
        <dgm:presLayoutVars>
          <dgm:bulletEnabled val="1"/>
        </dgm:presLayoutVars>
      </dgm:prSet>
      <dgm:spPr/>
    </dgm:pt>
    <dgm:pt modelId="{B5A1CE0F-BEAF-46C0-9812-DFB5F6003CC7}" type="pres">
      <dgm:prSet presAssocID="{B90B239C-6F61-46C5-A59B-DAD5A586EB04}" presName="sibTrans" presStyleLbl="sibTrans2D1" presStyleIdx="0" presStyleCnt="0"/>
      <dgm:spPr/>
    </dgm:pt>
    <dgm:pt modelId="{9868B425-862D-4285-96DD-570767A42AE0}" type="pres">
      <dgm:prSet presAssocID="{9973F539-043C-45D1-BFBD-D808B41617BF}" presName="compNode" presStyleCnt="0"/>
      <dgm:spPr/>
    </dgm:pt>
    <dgm:pt modelId="{659EE55B-5B8B-4D7E-801B-183D66AA5042}" type="pres">
      <dgm:prSet presAssocID="{9973F539-043C-45D1-BFBD-D808B41617BF}" presName="pictRect" presStyleLbl="node1" presStyleIdx="5" presStyleCnt="6"/>
      <dgm:spPr>
        <a:blipFill rotWithShape="1">
          <a:blip xmlns:r="http://schemas.openxmlformats.org/officeDocument/2006/relationships" r:embed="rId6"/>
          <a:stretch>
            <a:fillRect/>
          </a:stretch>
        </a:blipFill>
      </dgm:spPr>
    </dgm:pt>
    <dgm:pt modelId="{9E4A7E78-54D0-429C-9541-0366B6816351}" type="pres">
      <dgm:prSet presAssocID="{9973F539-043C-45D1-BFBD-D808B41617BF}" presName="textRect" presStyleLbl="revTx" presStyleIdx="5" presStyleCnt="6">
        <dgm:presLayoutVars>
          <dgm:bulletEnabled val="1"/>
        </dgm:presLayoutVars>
      </dgm:prSet>
      <dgm:spPr/>
    </dgm:pt>
  </dgm:ptLst>
  <dgm:cxnLst>
    <dgm:cxn modelId="{F6D30900-6AA1-47BE-ABF2-1E4D4889FECF}" type="presOf" srcId="{A5287450-D5FF-482A-A5B4-BD4D0C2E969F}" destId="{38A008DF-59CE-4E14-B82A-CE1B8280C45E}" srcOrd="0" destOrd="0" presId="urn:microsoft.com/office/officeart/2005/8/layout/pList1"/>
    <dgm:cxn modelId="{2E125804-E5EB-4575-9119-B89AD169B336}" srcId="{C703FE35-7D87-43E3-8404-2EE3A391E77A}" destId="{9A473A7A-0EF9-48DD-968E-9BBF25A362A5}" srcOrd="0" destOrd="0" parTransId="{354754D1-01DA-4E63-ADD9-DE61ECA2780A}" sibTransId="{B77D2D41-4860-477E-B2C6-618007B80C28}"/>
    <dgm:cxn modelId="{F8577E07-4290-44D6-BF95-D567C66D01AE}" type="presOf" srcId="{E21A5581-D94E-4311-B14F-69FFD26C936B}" destId="{F415B611-5316-4FCE-B3A6-895C9BB9CC0D}" srcOrd="0" destOrd="0" presId="urn:microsoft.com/office/officeart/2005/8/layout/pList1"/>
    <dgm:cxn modelId="{7F2CC40C-D6CB-471F-AA23-0B6341EA7FD5}" srcId="{C703FE35-7D87-43E3-8404-2EE3A391E77A}" destId="{9962988C-1C35-403E-8957-F0CDB598E510}" srcOrd="2" destOrd="0" parTransId="{36B78891-3DFB-441F-9F67-298ED736A041}" sibTransId="{A5287450-D5FF-482A-A5B4-BD4D0C2E969F}"/>
    <dgm:cxn modelId="{DBA0C028-3297-462B-8581-347434725859}" srcId="{C703FE35-7D87-43E3-8404-2EE3A391E77A}" destId="{9213824A-9A52-4EE5-858E-9888021B23DE}" srcOrd="1" destOrd="0" parTransId="{9EE28566-E6D5-4D0F-8785-A53BCFB467B7}" sibTransId="{1AE59CB5-51A3-4E75-A59C-5482CBC21EE3}"/>
    <dgm:cxn modelId="{A87CDB2F-12A6-4813-BC4A-1FCFF2B1BCDA}" srcId="{C703FE35-7D87-43E3-8404-2EE3A391E77A}" destId="{17AC4FA2-DE41-41B6-AB20-470836AAA947}" srcOrd="3" destOrd="0" parTransId="{08926870-A53C-46EC-BC41-9F39A93542DC}" sibTransId="{E21A5581-D94E-4311-B14F-69FFD26C936B}"/>
    <dgm:cxn modelId="{367E9E30-1326-4067-B94B-5597158225BD}" type="presOf" srcId="{9213824A-9A52-4EE5-858E-9888021B23DE}" destId="{54BF6694-75EC-4AF6-A994-BB135C358AC7}" srcOrd="0" destOrd="0" presId="urn:microsoft.com/office/officeart/2005/8/layout/pList1"/>
    <dgm:cxn modelId="{DAF45636-2E05-4A79-9D17-B80EE16A3A24}" type="presOf" srcId="{9962988C-1C35-403E-8957-F0CDB598E510}" destId="{0EB8D58B-AB7B-482F-82A2-9A60E0E4591A}" srcOrd="0" destOrd="0" presId="urn:microsoft.com/office/officeart/2005/8/layout/pList1"/>
    <dgm:cxn modelId="{8FEF6F39-0543-422B-A767-4DE989AD7EC5}" type="presOf" srcId="{17AC4FA2-DE41-41B6-AB20-470836AAA947}" destId="{8EA5E067-B997-4575-A33E-D31810AE9BF5}" srcOrd="0" destOrd="0" presId="urn:microsoft.com/office/officeart/2005/8/layout/pList1"/>
    <dgm:cxn modelId="{E947D33F-3967-4478-8A7B-FBDA29518B68}" type="presOf" srcId="{C703FE35-7D87-43E3-8404-2EE3A391E77A}" destId="{1C6DE3CE-D530-41D9-8D2A-4AACD0A5BC5C}" srcOrd="0" destOrd="0" presId="urn:microsoft.com/office/officeart/2005/8/layout/pList1"/>
    <dgm:cxn modelId="{BA11B842-005B-4519-B7E7-4A3DCB09ABAB}" srcId="{C703FE35-7D87-43E3-8404-2EE3A391E77A}" destId="{87A0E59F-DD56-41E7-BF3A-3B3E29648C77}" srcOrd="4" destOrd="0" parTransId="{A26B64EA-6498-432A-879B-CBBD54445EC3}" sibTransId="{B90B239C-6F61-46C5-A59B-DAD5A586EB04}"/>
    <dgm:cxn modelId="{0C60234E-A123-4C20-835E-D41357999E09}" type="presOf" srcId="{1AE59CB5-51A3-4E75-A59C-5482CBC21EE3}" destId="{FA672DFC-5F4D-4DB2-8FEF-28B9684A8BEC}" srcOrd="0" destOrd="0" presId="urn:microsoft.com/office/officeart/2005/8/layout/pList1"/>
    <dgm:cxn modelId="{08D6A58C-B50B-4CE1-8ED3-AD87439ED14F}" type="presOf" srcId="{9A473A7A-0EF9-48DD-968E-9BBF25A362A5}" destId="{87FB40DB-8A9D-45EE-BF65-7F5831AC3E3D}" srcOrd="0" destOrd="0" presId="urn:microsoft.com/office/officeart/2005/8/layout/pList1"/>
    <dgm:cxn modelId="{22BBC09C-9B22-4D08-A8C7-13F48767D665}" type="presOf" srcId="{87A0E59F-DD56-41E7-BF3A-3B3E29648C77}" destId="{DFAF8546-3626-4599-801B-3737FAE0920F}" srcOrd="0" destOrd="0" presId="urn:microsoft.com/office/officeart/2005/8/layout/pList1"/>
    <dgm:cxn modelId="{F20ABCAE-AFEA-4CE2-B47C-FA721A0D1A49}" type="presOf" srcId="{B77D2D41-4860-477E-B2C6-618007B80C28}" destId="{9189FC94-404F-48FD-A9BF-F33B85EF42B9}" srcOrd="0" destOrd="0" presId="urn:microsoft.com/office/officeart/2005/8/layout/pList1"/>
    <dgm:cxn modelId="{815874BB-3915-4469-82C0-110807AAD19A}" srcId="{C703FE35-7D87-43E3-8404-2EE3A391E77A}" destId="{9973F539-043C-45D1-BFBD-D808B41617BF}" srcOrd="5" destOrd="0" parTransId="{886FD0CD-680A-4925-BAD6-09907B7F077A}" sibTransId="{C009886D-0E7B-4FC7-8751-0F1EE4B3EA8C}"/>
    <dgm:cxn modelId="{5D40A5C0-9AF0-4941-9D13-81045E61DAD8}" type="presOf" srcId="{B90B239C-6F61-46C5-A59B-DAD5A586EB04}" destId="{B5A1CE0F-BEAF-46C0-9812-DFB5F6003CC7}" srcOrd="0" destOrd="0" presId="urn:microsoft.com/office/officeart/2005/8/layout/pList1"/>
    <dgm:cxn modelId="{1F1D8FD5-D706-45FC-A966-3F2200CE874D}" type="presOf" srcId="{9973F539-043C-45D1-BFBD-D808B41617BF}" destId="{9E4A7E78-54D0-429C-9541-0366B6816351}" srcOrd="0" destOrd="0" presId="urn:microsoft.com/office/officeart/2005/8/layout/pList1"/>
    <dgm:cxn modelId="{C35194CF-8B42-414C-B45C-536CAF2B61BC}" type="presParOf" srcId="{1C6DE3CE-D530-41D9-8D2A-4AACD0A5BC5C}" destId="{C74B4A2B-E8A0-4BA4-85D5-0D833EC043C2}" srcOrd="0" destOrd="0" presId="urn:microsoft.com/office/officeart/2005/8/layout/pList1"/>
    <dgm:cxn modelId="{7617D1AE-9DDE-488D-BF18-6CB5876EDEC3}" type="presParOf" srcId="{C74B4A2B-E8A0-4BA4-85D5-0D833EC043C2}" destId="{079175C3-3916-4844-9EF4-69F08B37CA4E}" srcOrd="0" destOrd="0" presId="urn:microsoft.com/office/officeart/2005/8/layout/pList1"/>
    <dgm:cxn modelId="{DF9CCB8C-6E6E-42B3-AB33-C085F7486E0F}" type="presParOf" srcId="{C74B4A2B-E8A0-4BA4-85D5-0D833EC043C2}" destId="{87FB40DB-8A9D-45EE-BF65-7F5831AC3E3D}" srcOrd="1" destOrd="0" presId="urn:microsoft.com/office/officeart/2005/8/layout/pList1"/>
    <dgm:cxn modelId="{AF075161-0AAB-44BC-92D4-92A677C369C2}" type="presParOf" srcId="{1C6DE3CE-D530-41D9-8D2A-4AACD0A5BC5C}" destId="{9189FC94-404F-48FD-A9BF-F33B85EF42B9}" srcOrd="1" destOrd="0" presId="urn:microsoft.com/office/officeart/2005/8/layout/pList1"/>
    <dgm:cxn modelId="{AB250840-7D31-4510-AB67-1CEAA6DAB541}" type="presParOf" srcId="{1C6DE3CE-D530-41D9-8D2A-4AACD0A5BC5C}" destId="{0EDBF7E4-2361-4AA2-8961-6914C9E33A1E}" srcOrd="2" destOrd="0" presId="urn:microsoft.com/office/officeart/2005/8/layout/pList1"/>
    <dgm:cxn modelId="{825F0410-A9AB-4223-A8A0-C3DE392660D6}" type="presParOf" srcId="{0EDBF7E4-2361-4AA2-8961-6914C9E33A1E}" destId="{1E218DB0-EE0D-44E8-8BE7-30ED95B8EB79}" srcOrd="0" destOrd="0" presId="urn:microsoft.com/office/officeart/2005/8/layout/pList1"/>
    <dgm:cxn modelId="{1329938A-FFA7-48FC-9F28-8F1B8BD2C0EE}" type="presParOf" srcId="{0EDBF7E4-2361-4AA2-8961-6914C9E33A1E}" destId="{54BF6694-75EC-4AF6-A994-BB135C358AC7}" srcOrd="1" destOrd="0" presId="urn:microsoft.com/office/officeart/2005/8/layout/pList1"/>
    <dgm:cxn modelId="{617B0467-F753-47B0-9471-F8C54F1934F3}" type="presParOf" srcId="{1C6DE3CE-D530-41D9-8D2A-4AACD0A5BC5C}" destId="{FA672DFC-5F4D-4DB2-8FEF-28B9684A8BEC}" srcOrd="3" destOrd="0" presId="urn:microsoft.com/office/officeart/2005/8/layout/pList1"/>
    <dgm:cxn modelId="{ED24251C-18C0-404A-8C41-E0B45E947024}" type="presParOf" srcId="{1C6DE3CE-D530-41D9-8D2A-4AACD0A5BC5C}" destId="{3842040D-174D-4856-895A-E41470FAB543}" srcOrd="4" destOrd="0" presId="urn:microsoft.com/office/officeart/2005/8/layout/pList1"/>
    <dgm:cxn modelId="{78478552-3B94-4BF5-A720-9D24AB7188BE}" type="presParOf" srcId="{3842040D-174D-4856-895A-E41470FAB543}" destId="{48075D2E-BA98-49CF-9A85-697E56D085E7}" srcOrd="0" destOrd="0" presId="urn:microsoft.com/office/officeart/2005/8/layout/pList1"/>
    <dgm:cxn modelId="{36C9A31F-9358-4492-B2F8-9C39B2B21182}" type="presParOf" srcId="{3842040D-174D-4856-895A-E41470FAB543}" destId="{0EB8D58B-AB7B-482F-82A2-9A60E0E4591A}" srcOrd="1" destOrd="0" presId="urn:microsoft.com/office/officeart/2005/8/layout/pList1"/>
    <dgm:cxn modelId="{EDFD8EF2-28B7-4E8F-A72D-14F1829BC798}" type="presParOf" srcId="{1C6DE3CE-D530-41D9-8D2A-4AACD0A5BC5C}" destId="{38A008DF-59CE-4E14-B82A-CE1B8280C45E}" srcOrd="5" destOrd="0" presId="urn:microsoft.com/office/officeart/2005/8/layout/pList1"/>
    <dgm:cxn modelId="{1CFEF4CB-7721-4554-ADC4-B90430F0B3D6}" type="presParOf" srcId="{1C6DE3CE-D530-41D9-8D2A-4AACD0A5BC5C}" destId="{19D84F1B-85E7-4157-8900-0E3A63CD5F57}" srcOrd="6" destOrd="0" presId="urn:microsoft.com/office/officeart/2005/8/layout/pList1"/>
    <dgm:cxn modelId="{4AF38D17-873F-4D30-8B87-438E138317C6}" type="presParOf" srcId="{19D84F1B-85E7-4157-8900-0E3A63CD5F57}" destId="{4CCD59AB-1699-43F2-A6FD-45ADFC779E50}" srcOrd="0" destOrd="0" presId="urn:microsoft.com/office/officeart/2005/8/layout/pList1"/>
    <dgm:cxn modelId="{91C054DB-17A2-4BC9-AFEA-8F25AAA2A21D}" type="presParOf" srcId="{19D84F1B-85E7-4157-8900-0E3A63CD5F57}" destId="{8EA5E067-B997-4575-A33E-D31810AE9BF5}" srcOrd="1" destOrd="0" presId="urn:microsoft.com/office/officeart/2005/8/layout/pList1"/>
    <dgm:cxn modelId="{EC1F255D-A317-4F1E-B346-B7CE2C847E38}" type="presParOf" srcId="{1C6DE3CE-D530-41D9-8D2A-4AACD0A5BC5C}" destId="{F415B611-5316-4FCE-B3A6-895C9BB9CC0D}" srcOrd="7" destOrd="0" presId="urn:microsoft.com/office/officeart/2005/8/layout/pList1"/>
    <dgm:cxn modelId="{892F3B5A-18F3-473A-944E-0E787767CA2B}" type="presParOf" srcId="{1C6DE3CE-D530-41D9-8D2A-4AACD0A5BC5C}" destId="{B429AEB4-F82C-4963-A9AC-975075E2BFDA}" srcOrd="8" destOrd="0" presId="urn:microsoft.com/office/officeart/2005/8/layout/pList1"/>
    <dgm:cxn modelId="{9CD1F62D-496C-4701-8E96-0D25D6E8A983}" type="presParOf" srcId="{B429AEB4-F82C-4963-A9AC-975075E2BFDA}" destId="{9D2220F8-F21E-4DD6-B29D-9065F3AE4744}" srcOrd="0" destOrd="0" presId="urn:microsoft.com/office/officeart/2005/8/layout/pList1"/>
    <dgm:cxn modelId="{5B0226F7-A3A9-4AE8-A27B-D3C2B4665449}" type="presParOf" srcId="{B429AEB4-F82C-4963-A9AC-975075E2BFDA}" destId="{DFAF8546-3626-4599-801B-3737FAE0920F}" srcOrd="1" destOrd="0" presId="urn:microsoft.com/office/officeart/2005/8/layout/pList1"/>
    <dgm:cxn modelId="{6B918272-DD7A-4146-95FE-49AA94B1397E}" type="presParOf" srcId="{1C6DE3CE-D530-41D9-8D2A-4AACD0A5BC5C}" destId="{B5A1CE0F-BEAF-46C0-9812-DFB5F6003CC7}" srcOrd="9" destOrd="0" presId="urn:microsoft.com/office/officeart/2005/8/layout/pList1"/>
    <dgm:cxn modelId="{223D6B06-40C1-4206-8122-9B30B5031785}" type="presParOf" srcId="{1C6DE3CE-D530-41D9-8D2A-4AACD0A5BC5C}" destId="{9868B425-862D-4285-96DD-570767A42AE0}" srcOrd="10" destOrd="0" presId="urn:microsoft.com/office/officeart/2005/8/layout/pList1"/>
    <dgm:cxn modelId="{A3E5F239-1C74-4430-B468-C7D4A090DB14}" type="presParOf" srcId="{9868B425-862D-4285-96DD-570767A42AE0}" destId="{659EE55B-5B8B-4D7E-801B-183D66AA5042}" srcOrd="0" destOrd="0" presId="urn:microsoft.com/office/officeart/2005/8/layout/pList1"/>
    <dgm:cxn modelId="{57C21B3A-6047-4A00-8F9F-D0758C8BF10D}" type="presParOf" srcId="{9868B425-862D-4285-96DD-570767A42AE0}" destId="{9E4A7E78-54D0-429C-9541-0366B6816351}"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2EDF612E-0D38-49D9-AC9D-ABF50CBB9D8B}">
      <dgm:prSet phldrT="[Texto]"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s-EC" sz="2800" dirty="0"/>
            <a:t>Estructura</a:t>
          </a:r>
        </a:p>
      </dgm:t>
    </dgm:pt>
    <dgm:pt modelId="{EB75A12E-638F-4379-BD4C-1617CC58B64A}" type="sibTrans" cxnId="{7FF5025D-9CD0-4748-994D-6AD7A60C7FDE}">
      <dgm:prSet/>
      <dgm:spPr/>
      <dgm:t>
        <a:bodyPr/>
        <a:lstStyle/>
        <a:p>
          <a:endParaRPr lang="es-EC"/>
        </a:p>
      </dgm:t>
    </dgm:pt>
    <dgm:pt modelId="{2F7F2341-C15C-4580-9E04-8782251DB250}" type="parTrans" cxnId="{7FF5025D-9CD0-4748-994D-6AD7A60C7FDE}">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77936A86-AACD-432D-932F-0298007A8BA9}" type="pres">
      <dgm:prSet presAssocID="{2EDF612E-0D38-49D9-AC9D-ABF50CBB9D8B}" presName="composite" presStyleCnt="0"/>
      <dgm:spPr/>
    </dgm:pt>
    <dgm:pt modelId="{069D7644-4E1F-4AB2-B13F-F242390B0580}" type="pres">
      <dgm:prSet presAssocID="{2EDF612E-0D38-49D9-AC9D-ABF50CBB9D8B}" presName="imgShp" presStyleLbl="fgImgPlace1" presStyleIdx="0" presStyleCnt="1" custScaleX="256822" custScaleY="269703" custLinFactNeighborX="8097" custLinFactNeighborY="3684"/>
      <dgm:spPr>
        <a:blipFill rotWithShape="1">
          <a:blip xmlns:r="http://schemas.openxmlformats.org/officeDocument/2006/relationships" r:embed="rId1"/>
          <a:srcRect/>
          <a:stretch>
            <a:fillRect l="-22000" r="-22000"/>
          </a:stretch>
        </a:blipFill>
      </dgm:spPr>
    </dgm:pt>
    <dgm:pt modelId="{32E9D8F7-44E9-4C98-9E51-3ABC7329AF30}" type="pres">
      <dgm:prSet presAssocID="{2EDF612E-0D38-49D9-AC9D-ABF50CBB9D8B}" presName="txShp" presStyleLbl="node1" presStyleIdx="0" presStyleCnt="1" custScaleX="102722" custScaleY="234795" custLinFactNeighborX="-502" custLinFactNeighborY="16539">
        <dgm:presLayoutVars>
          <dgm:bulletEnabled val="1"/>
        </dgm:presLayoutVars>
      </dgm:prSet>
      <dgm:spPr/>
    </dgm:pt>
  </dgm:ptLst>
  <dgm:cxnLst>
    <dgm:cxn modelId="{7FF5025D-9CD0-4748-994D-6AD7A60C7FDE}" srcId="{E702EF01-AED8-464B-AD15-987AEE72A005}" destId="{2EDF612E-0D38-49D9-AC9D-ABF50CBB9D8B}" srcOrd="0" destOrd="0" parTransId="{2F7F2341-C15C-4580-9E04-8782251DB250}" sibTransId="{EB75A12E-638F-4379-BD4C-1617CC58B64A}"/>
    <dgm:cxn modelId="{2F49F350-C301-4E6F-A6BA-BE809B7754C8}" type="presOf" srcId="{2EDF612E-0D38-49D9-AC9D-ABF50CBB9D8B}" destId="{32E9D8F7-44E9-4C98-9E51-3ABC7329AF30}" srcOrd="0" destOrd="0" presId="urn:microsoft.com/office/officeart/2005/8/layout/vList3"/>
    <dgm:cxn modelId="{6EBC63EC-69A6-4C00-948B-E7774073491C}" type="presOf" srcId="{E702EF01-AED8-464B-AD15-987AEE72A005}" destId="{AF4263F1-C48B-41F3-827F-4C9A910DD921}" srcOrd="0" destOrd="0" presId="urn:microsoft.com/office/officeart/2005/8/layout/vList3"/>
    <dgm:cxn modelId="{751F8A8E-3D6C-4A7A-8B68-98CDAB4813D0}" type="presParOf" srcId="{AF4263F1-C48B-41F3-827F-4C9A910DD921}" destId="{77936A86-AACD-432D-932F-0298007A8BA9}" srcOrd="0" destOrd="0" presId="urn:microsoft.com/office/officeart/2005/8/layout/vList3"/>
    <dgm:cxn modelId="{810BEA63-6DF6-4549-894C-52A0F89E06B9}" type="presParOf" srcId="{77936A86-AACD-432D-932F-0298007A8BA9}" destId="{069D7644-4E1F-4AB2-B13F-F242390B0580}" srcOrd="0" destOrd="0" presId="urn:microsoft.com/office/officeart/2005/8/layout/vList3"/>
    <dgm:cxn modelId="{97AC54D8-FDE7-4084-BDC5-9736C72CAC60}" type="presParOf" srcId="{77936A86-AACD-432D-932F-0298007A8BA9}" destId="{32E9D8F7-44E9-4C98-9E51-3ABC7329AF3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32AE53B6-03FE-4E9E-A3BF-BE1EBA8C40F3}">
      <dgm:prSet phldrT="[Texto]"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s-EC" sz="2800" dirty="0"/>
            <a:t>Visión Artificial</a:t>
          </a:r>
          <a:endParaRPr lang="es-EC" sz="2800" b="0" dirty="0"/>
        </a:p>
      </dgm:t>
    </dgm:pt>
    <dgm:pt modelId="{854E35FF-CCFB-415C-A0D5-2E7C489EEF64}" type="sibTrans" cxnId="{766A1A64-18C1-47F2-BA5F-7A9E8BEEB32E}">
      <dgm:prSet/>
      <dgm:spPr/>
      <dgm:t>
        <a:bodyPr/>
        <a:lstStyle/>
        <a:p>
          <a:endParaRPr lang="es-EC"/>
        </a:p>
      </dgm:t>
    </dgm:pt>
    <dgm:pt modelId="{B8B4927A-E297-4C6A-8117-52C32B9D01C8}" type="parTrans" cxnId="{766A1A64-18C1-47F2-BA5F-7A9E8BEEB32E}">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83E1DD45-3C0F-4EDB-B5A3-29CB75CFF033}" type="pres">
      <dgm:prSet presAssocID="{32AE53B6-03FE-4E9E-A3BF-BE1EBA8C40F3}" presName="composite" presStyleCnt="0"/>
      <dgm:spPr/>
    </dgm:pt>
    <dgm:pt modelId="{C62E3DF6-F9B4-4814-821E-5678E481BE4A}" type="pres">
      <dgm:prSet presAssocID="{32AE53B6-03FE-4E9E-A3BF-BE1EBA8C40F3}" presName="imgShp" presStyleLbl="fgImgPlace1" presStyleIdx="0" presStyleCnt="1" custScaleX="228366" custScaleY="226204"/>
      <dgm:spPr>
        <a:blipFill rotWithShape="1">
          <a:blip xmlns:r="http://schemas.openxmlformats.org/officeDocument/2006/relationships" r:embed="rId1"/>
          <a:srcRect/>
          <a:stretch>
            <a:fillRect l="-13000" r="-13000"/>
          </a:stretch>
        </a:blipFill>
      </dgm:spPr>
    </dgm:pt>
    <dgm:pt modelId="{CF4F75F1-F589-431F-B395-D638C71E9D5E}" type="pres">
      <dgm:prSet presAssocID="{32AE53B6-03FE-4E9E-A3BF-BE1EBA8C40F3}" presName="txShp" presStyleLbl="node1" presStyleIdx="0" presStyleCnt="1" custScaleX="101759" custScaleY="235157">
        <dgm:presLayoutVars>
          <dgm:bulletEnabled val="1"/>
        </dgm:presLayoutVars>
      </dgm:prSet>
      <dgm:spPr/>
    </dgm:pt>
  </dgm:ptLst>
  <dgm:cxnLst>
    <dgm:cxn modelId="{5FAF1E36-B2CB-44B8-9A10-B87B0427AAD4}" type="presOf" srcId="{E702EF01-AED8-464B-AD15-987AEE72A005}" destId="{AF4263F1-C48B-41F3-827F-4C9A910DD921}" srcOrd="0" destOrd="0" presId="urn:microsoft.com/office/officeart/2005/8/layout/vList3"/>
    <dgm:cxn modelId="{766A1A64-18C1-47F2-BA5F-7A9E8BEEB32E}" srcId="{E702EF01-AED8-464B-AD15-987AEE72A005}" destId="{32AE53B6-03FE-4E9E-A3BF-BE1EBA8C40F3}" srcOrd="0" destOrd="0" parTransId="{B8B4927A-E297-4C6A-8117-52C32B9D01C8}" sibTransId="{854E35FF-CCFB-415C-A0D5-2E7C489EEF64}"/>
    <dgm:cxn modelId="{6489E882-6CF4-41D3-B403-5EB0AEB597F8}" type="presOf" srcId="{32AE53B6-03FE-4E9E-A3BF-BE1EBA8C40F3}" destId="{CF4F75F1-F589-431F-B395-D638C71E9D5E}" srcOrd="0" destOrd="0" presId="urn:microsoft.com/office/officeart/2005/8/layout/vList3"/>
    <dgm:cxn modelId="{3572B7F0-F5EC-48ED-AF9A-07A8A3DED0C0}" type="presParOf" srcId="{AF4263F1-C48B-41F3-827F-4C9A910DD921}" destId="{83E1DD45-3C0F-4EDB-B5A3-29CB75CFF033}" srcOrd="0" destOrd="0" presId="urn:microsoft.com/office/officeart/2005/8/layout/vList3"/>
    <dgm:cxn modelId="{59961E86-D5BC-4E67-84EA-DA399C835BC5}" type="presParOf" srcId="{83E1DD45-3C0F-4EDB-B5A3-29CB75CFF033}" destId="{C62E3DF6-F9B4-4814-821E-5678E481BE4A}" srcOrd="0" destOrd="0" presId="urn:microsoft.com/office/officeart/2005/8/layout/vList3"/>
    <dgm:cxn modelId="{A68F0027-8321-4A19-9596-F84F68135BE2}" type="presParOf" srcId="{83E1DD45-3C0F-4EDB-B5A3-29CB75CFF033}" destId="{CF4F75F1-F589-431F-B395-D638C71E9D5E}"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DE3EBFC9-2824-40E9-BF5C-AC7303D66B5A}">
      <dgm:prSet phldrT="[Texto]"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s-EC" sz="2800" b="0" dirty="0"/>
            <a:t>Control y Potencia</a:t>
          </a:r>
        </a:p>
      </dgm:t>
    </dgm:pt>
    <dgm:pt modelId="{2E5A1468-DD55-4FDE-9712-E326ED5C293F}" type="sibTrans" cxnId="{5FFF8290-CD3B-4BA8-BB3B-AB495450448F}">
      <dgm:prSet/>
      <dgm:spPr/>
      <dgm:t>
        <a:bodyPr/>
        <a:lstStyle/>
        <a:p>
          <a:endParaRPr lang="es-EC"/>
        </a:p>
      </dgm:t>
    </dgm:pt>
    <dgm:pt modelId="{A56E323F-7F23-4857-AD2B-4C6D4D5059EF}" type="parTrans" cxnId="{5FFF8290-CD3B-4BA8-BB3B-AB495450448F}">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FB43C523-F874-4991-9631-8EC883FC8DEC}" type="pres">
      <dgm:prSet presAssocID="{DE3EBFC9-2824-40E9-BF5C-AC7303D66B5A}" presName="composite" presStyleCnt="0"/>
      <dgm:spPr/>
    </dgm:pt>
    <dgm:pt modelId="{BCEE1B67-7B90-443B-809C-B01F57DDA4E9}" type="pres">
      <dgm:prSet presAssocID="{DE3EBFC9-2824-40E9-BF5C-AC7303D66B5A}" presName="imgShp" presStyleLbl="fgImgPlace1" presStyleIdx="0" presStyleCnt="1" custScaleX="262319" custScaleY="222249"/>
      <dgm:spPr>
        <a:blipFill rotWithShape="1">
          <a:blip xmlns:r="http://schemas.openxmlformats.org/officeDocument/2006/relationships" r:embed="rId1"/>
          <a:srcRect/>
          <a:stretch>
            <a:fillRect l="-14000" r="-14000"/>
          </a:stretch>
        </a:blipFill>
      </dgm:spPr>
    </dgm:pt>
    <dgm:pt modelId="{D379F40C-C989-4B8C-8384-909CC5F2166F}" type="pres">
      <dgm:prSet presAssocID="{DE3EBFC9-2824-40E9-BF5C-AC7303D66B5A}" presName="txShp" presStyleLbl="node1" presStyleIdx="0" presStyleCnt="1" custScaleX="101782" custScaleY="257978" custLinFactNeighborX="202">
        <dgm:presLayoutVars>
          <dgm:bulletEnabled val="1"/>
        </dgm:presLayoutVars>
      </dgm:prSet>
      <dgm:spPr/>
    </dgm:pt>
  </dgm:ptLst>
  <dgm:cxnLst>
    <dgm:cxn modelId="{5FFF8290-CD3B-4BA8-BB3B-AB495450448F}" srcId="{E702EF01-AED8-464B-AD15-987AEE72A005}" destId="{DE3EBFC9-2824-40E9-BF5C-AC7303D66B5A}" srcOrd="0" destOrd="0" parTransId="{A56E323F-7F23-4857-AD2B-4C6D4D5059EF}" sibTransId="{2E5A1468-DD55-4FDE-9712-E326ED5C293F}"/>
    <dgm:cxn modelId="{FE0DA4FA-1DCC-4EED-930C-77505DE0C242}" type="presOf" srcId="{DE3EBFC9-2824-40E9-BF5C-AC7303D66B5A}" destId="{D379F40C-C989-4B8C-8384-909CC5F2166F}" srcOrd="0" destOrd="0" presId="urn:microsoft.com/office/officeart/2005/8/layout/vList3"/>
    <dgm:cxn modelId="{1C8B90FC-FCA4-436E-B596-7DCEBEB23E97}" type="presOf" srcId="{E702EF01-AED8-464B-AD15-987AEE72A005}" destId="{AF4263F1-C48B-41F3-827F-4C9A910DD921}" srcOrd="0" destOrd="0" presId="urn:microsoft.com/office/officeart/2005/8/layout/vList3"/>
    <dgm:cxn modelId="{A4D0C8CD-E972-4F2B-AD43-157FA0C137BE}" type="presParOf" srcId="{AF4263F1-C48B-41F3-827F-4C9A910DD921}" destId="{FB43C523-F874-4991-9631-8EC883FC8DEC}" srcOrd="0" destOrd="0" presId="urn:microsoft.com/office/officeart/2005/8/layout/vList3"/>
    <dgm:cxn modelId="{F79268F2-E384-4015-9BCF-55F35591FEDD}" type="presParOf" srcId="{FB43C523-F874-4991-9631-8EC883FC8DEC}" destId="{BCEE1B67-7B90-443B-809C-B01F57DDA4E9}" srcOrd="0" destOrd="0" presId="urn:microsoft.com/office/officeart/2005/8/layout/vList3"/>
    <dgm:cxn modelId="{22DF461A-2848-43F2-8DA2-0E63635BD2CB}" type="presParOf" srcId="{FB43C523-F874-4991-9631-8EC883FC8DEC}" destId="{D379F40C-C989-4B8C-8384-909CC5F2166F}"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CF4FAC75-6F4C-4A63-9732-D0CC5C8F622B}">
      <dgm:prSet phldrT="[Texto]"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s-EC" sz="2800" dirty="0"/>
            <a:t>Algoritmo de Posicionamiento</a:t>
          </a:r>
          <a:endParaRPr lang="es-EC" sz="2800" b="0" dirty="0"/>
        </a:p>
      </dgm:t>
    </dgm:pt>
    <dgm:pt modelId="{B3E9903A-534F-45EF-B12A-84FFA0BCD527}" type="sibTrans" cxnId="{034AACBC-B814-47C9-BADC-37A051EF88C7}">
      <dgm:prSet/>
      <dgm:spPr/>
      <dgm:t>
        <a:bodyPr/>
        <a:lstStyle/>
        <a:p>
          <a:endParaRPr lang="es-EC"/>
        </a:p>
      </dgm:t>
    </dgm:pt>
    <dgm:pt modelId="{28DA70D9-1957-400B-9C0B-F363E8C04866}" type="parTrans" cxnId="{034AACBC-B814-47C9-BADC-37A051EF88C7}">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96004D4A-3AD0-44F5-900F-930B3EB8478A}" type="pres">
      <dgm:prSet presAssocID="{CF4FAC75-6F4C-4A63-9732-D0CC5C8F622B}" presName="composite" presStyleCnt="0"/>
      <dgm:spPr/>
    </dgm:pt>
    <dgm:pt modelId="{CD02291E-CFB9-4368-A499-4B46FB9C4859}" type="pres">
      <dgm:prSet presAssocID="{CF4FAC75-6F4C-4A63-9732-D0CC5C8F622B}" presName="imgShp" presStyleLbl="fgImgPlace1" presStyleIdx="0" presStyleCnt="1" custScaleX="220197" custScaleY="220170"/>
      <dgm:spPr>
        <a:blipFill rotWithShape="1">
          <a:blip xmlns:r="http://schemas.openxmlformats.org/officeDocument/2006/relationships" r:embed="rId1"/>
          <a:srcRect/>
          <a:stretch>
            <a:fillRect l="-73000" r="-73000"/>
          </a:stretch>
        </a:blipFill>
      </dgm:spPr>
    </dgm:pt>
    <dgm:pt modelId="{E1611ACD-C39F-46B6-8055-333D3DF00A38}" type="pres">
      <dgm:prSet presAssocID="{CF4FAC75-6F4C-4A63-9732-D0CC5C8F622B}" presName="txShp" presStyleLbl="node1" presStyleIdx="0" presStyleCnt="1" custScaleX="101637" custScaleY="229950">
        <dgm:presLayoutVars>
          <dgm:bulletEnabled val="1"/>
        </dgm:presLayoutVars>
      </dgm:prSet>
      <dgm:spPr/>
    </dgm:pt>
  </dgm:ptLst>
  <dgm:cxnLst>
    <dgm:cxn modelId="{2C9F282B-187B-4900-8FE6-DE0FC990B30F}" type="presOf" srcId="{E702EF01-AED8-464B-AD15-987AEE72A005}" destId="{AF4263F1-C48B-41F3-827F-4C9A910DD921}" srcOrd="0" destOrd="0" presId="urn:microsoft.com/office/officeart/2005/8/layout/vList3"/>
    <dgm:cxn modelId="{45E3B3A8-C2E0-4CEB-BAD8-B19B2037F1F9}" type="presOf" srcId="{CF4FAC75-6F4C-4A63-9732-D0CC5C8F622B}" destId="{E1611ACD-C39F-46B6-8055-333D3DF00A38}" srcOrd="0" destOrd="0" presId="urn:microsoft.com/office/officeart/2005/8/layout/vList3"/>
    <dgm:cxn modelId="{034AACBC-B814-47C9-BADC-37A051EF88C7}" srcId="{E702EF01-AED8-464B-AD15-987AEE72A005}" destId="{CF4FAC75-6F4C-4A63-9732-D0CC5C8F622B}" srcOrd="0" destOrd="0" parTransId="{28DA70D9-1957-400B-9C0B-F363E8C04866}" sibTransId="{B3E9903A-534F-45EF-B12A-84FFA0BCD527}"/>
    <dgm:cxn modelId="{CA4C55F2-5BA7-46AA-8333-3DAC51B017F3}" type="presParOf" srcId="{AF4263F1-C48B-41F3-827F-4C9A910DD921}" destId="{96004D4A-3AD0-44F5-900F-930B3EB8478A}" srcOrd="0" destOrd="0" presId="urn:microsoft.com/office/officeart/2005/8/layout/vList3"/>
    <dgm:cxn modelId="{59474AD7-2B68-428B-AEF9-86B7B369C04C}" type="presParOf" srcId="{96004D4A-3AD0-44F5-900F-930B3EB8478A}" destId="{CD02291E-CFB9-4368-A499-4B46FB9C4859}" srcOrd="0" destOrd="0" presId="urn:microsoft.com/office/officeart/2005/8/layout/vList3"/>
    <dgm:cxn modelId="{27A34D45-7945-4B12-B97B-FD4C0BEDB419}" type="presParOf" srcId="{96004D4A-3AD0-44F5-900F-930B3EB8478A}" destId="{E1611ACD-C39F-46B6-8055-333D3DF00A38}" srcOrd="1" destOrd="0" presId="urn:microsoft.com/office/officeart/2005/8/layout/vList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48440-94FE-4356-B0C4-1F6220E34147}">
      <dsp:nvSpPr>
        <dsp:cNvPr id="0" name=""/>
        <dsp:cNvSpPr/>
      </dsp:nvSpPr>
      <dsp:spPr>
        <a:xfrm>
          <a:off x="1578770" y="681204"/>
          <a:ext cx="7045604" cy="1985839"/>
        </a:xfrm>
        <a:prstGeom prst="rect">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0" tIns="192024" rIns="192024" bIns="192024" numCol="1" spcCol="1270" anchor="ctr" anchorCtr="0">
          <a:noAutofit/>
        </a:bodyPr>
        <a:lstStyle/>
        <a:p>
          <a:pPr marL="0" lvl="0" indent="0" algn="just" defTabSz="1200150">
            <a:lnSpc>
              <a:spcPct val="90000"/>
            </a:lnSpc>
            <a:spcBef>
              <a:spcPct val="0"/>
            </a:spcBef>
            <a:spcAft>
              <a:spcPct val="35000"/>
            </a:spcAft>
            <a:buNone/>
          </a:pPr>
          <a:r>
            <a:rPr lang="es-EC" sz="2700" kern="1200" dirty="0"/>
            <a:t>Desarrollar un sistema de recolección de muestras para la plataforma robótica de exteriores perteneciente al Laboratorio de Manufactura del DECEM</a:t>
          </a:r>
          <a:endParaRPr lang="es-EC" sz="2700" kern="1200" dirty="0">
            <a:solidFill>
              <a:schemeClr val="bg1"/>
            </a:solidFill>
          </a:endParaRPr>
        </a:p>
      </dsp:txBody>
      <dsp:txXfrm>
        <a:off x="2706067" y="681204"/>
        <a:ext cx="5918308" cy="1985839"/>
      </dsp:txXfrm>
    </dsp:sp>
    <dsp:sp modelId="{372C0721-4C52-41A9-B465-81F65C2992EC}">
      <dsp:nvSpPr>
        <dsp:cNvPr id="0" name=""/>
        <dsp:cNvSpPr/>
      </dsp:nvSpPr>
      <dsp:spPr>
        <a:xfrm>
          <a:off x="114704" y="489224"/>
          <a:ext cx="2508341" cy="2260780"/>
        </a:xfrm>
        <a:prstGeom prst="ellipse">
          <a:avLst/>
        </a:prstGeom>
        <a:blipFill rotWithShape="0">
          <a:blip xmlns:r="http://schemas.openxmlformats.org/officeDocument/2006/relationships" r:embed="rId1"/>
          <a:srcRect/>
          <a:stretch>
            <a:fillRect l="-17000" r="-17000"/>
          </a:stretch>
        </a:blipFill>
        <a:ln w="38100">
          <a:solidFill>
            <a:schemeClr val="accent1">
              <a:lumMod val="40000"/>
              <a:lumOff val="6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EC" sz="2400" kern="1200" dirty="0"/>
        </a:p>
      </dsp:txBody>
      <dsp:txXfrm>
        <a:off x="482042" y="820308"/>
        <a:ext cx="1773665" cy="15986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D8F7-44E9-4C98-9E51-3ABC7329AF30}">
      <dsp:nvSpPr>
        <dsp:cNvPr id="0" name=""/>
        <dsp:cNvSpPr/>
      </dsp:nvSpPr>
      <dsp:spPr>
        <a:xfrm rot="10800000">
          <a:off x="1647873" y="119437"/>
          <a:ext cx="6453774" cy="823452"/>
        </a:xfrm>
        <a:prstGeom prst="homePlate">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54654" tIns="106680" rIns="199136" bIns="106680" numCol="1" spcCol="1270" anchor="ctr" anchorCtr="0">
          <a:noAutofit/>
        </a:bodyPr>
        <a:lstStyle/>
        <a:p>
          <a:pPr marL="0" lvl="0" indent="0" algn="ctr" defTabSz="1244600">
            <a:lnSpc>
              <a:spcPct val="90000"/>
            </a:lnSpc>
            <a:spcBef>
              <a:spcPct val="0"/>
            </a:spcBef>
            <a:spcAft>
              <a:spcPct val="35000"/>
            </a:spcAft>
            <a:buNone/>
          </a:pPr>
          <a:r>
            <a:rPr lang="es-EC" sz="2800" kern="1200" dirty="0"/>
            <a:t>Estructura</a:t>
          </a:r>
        </a:p>
      </dsp:txBody>
      <dsp:txXfrm rot="10800000">
        <a:off x="1853736" y="119437"/>
        <a:ext cx="6247911" cy="823452"/>
      </dsp:txXfrm>
    </dsp:sp>
    <dsp:sp modelId="{069D7644-4E1F-4AB2-B13F-F242390B0580}">
      <dsp:nvSpPr>
        <dsp:cNvPr id="0" name=""/>
        <dsp:cNvSpPr/>
      </dsp:nvSpPr>
      <dsp:spPr>
        <a:xfrm>
          <a:off x="1342966" y="440"/>
          <a:ext cx="900703" cy="945879"/>
        </a:xfrm>
        <a:prstGeom prst="ellipse">
          <a:avLst/>
        </a:prstGeom>
        <a:blipFill rotWithShape="1">
          <a:blip xmlns:r="http://schemas.openxmlformats.org/officeDocument/2006/relationships" r:embed="rId1"/>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F75F1-F589-431F-B395-D638C71E9D5E}">
      <dsp:nvSpPr>
        <dsp:cNvPr id="0" name=""/>
        <dsp:cNvSpPr/>
      </dsp:nvSpPr>
      <dsp:spPr>
        <a:xfrm rot="10800000">
          <a:off x="1693736" y="417"/>
          <a:ext cx="6393271" cy="799582"/>
        </a:xfrm>
        <a:prstGeom prst="homePlate">
          <a:avLst/>
        </a:prstGeom>
        <a:solidFill>
          <a:schemeClr val="accent3"/>
        </a:solidFill>
        <a:ln w="12700" cap="flat" cmpd="sng" algn="ctr">
          <a:solidFill>
            <a:schemeClr val="accent3"/>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49940" tIns="106680" rIns="199136" bIns="106680" numCol="1" spcCol="1270" anchor="ctr" anchorCtr="0">
          <a:noAutofit/>
        </a:bodyPr>
        <a:lstStyle/>
        <a:p>
          <a:pPr marL="0" lvl="0" indent="0" algn="ctr" defTabSz="1244600">
            <a:lnSpc>
              <a:spcPct val="90000"/>
            </a:lnSpc>
            <a:spcBef>
              <a:spcPct val="0"/>
            </a:spcBef>
            <a:spcAft>
              <a:spcPct val="35000"/>
            </a:spcAft>
            <a:buNone/>
          </a:pPr>
          <a:r>
            <a:rPr lang="es-EC" sz="2800" kern="1200" dirty="0"/>
            <a:t>Visión Artificial</a:t>
          </a:r>
          <a:endParaRPr lang="es-EC" sz="2800" b="0" kern="1200" dirty="0"/>
        </a:p>
      </dsp:txBody>
      <dsp:txXfrm rot="10800000">
        <a:off x="1893631" y="417"/>
        <a:ext cx="6193376" cy="799582"/>
      </dsp:txXfrm>
    </dsp:sp>
    <dsp:sp modelId="{C62E3DF6-F9B4-4814-821E-5678E481BE4A}">
      <dsp:nvSpPr>
        <dsp:cNvPr id="0" name=""/>
        <dsp:cNvSpPr/>
      </dsp:nvSpPr>
      <dsp:spPr>
        <a:xfrm>
          <a:off x="1360747" y="15638"/>
          <a:ext cx="776492" cy="769140"/>
        </a:xfrm>
        <a:prstGeom prst="ellipse">
          <a:avLst/>
        </a:prstGeom>
        <a:blipFill rotWithShape="1">
          <a:blip xmlns:r="http://schemas.openxmlformats.org/officeDocument/2006/relationships" r:embed="rId1"/>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9F40C-C989-4B8C-8384-909CC5F2166F}">
      <dsp:nvSpPr>
        <dsp:cNvPr id="0" name=""/>
        <dsp:cNvSpPr/>
      </dsp:nvSpPr>
      <dsp:spPr>
        <a:xfrm rot="10800000">
          <a:off x="1722682" y="454"/>
          <a:ext cx="6394716" cy="831848"/>
        </a:xfrm>
        <a:prstGeom prst="homePlate">
          <a:avLst/>
        </a:prstGeom>
        <a:solidFill>
          <a:schemeClr val="accent3"/>
        </a:solidFill>
        <a:ln w="12700" cap="flat" cmpd="sng" algn="ctr">
          <a:solidFill>
            <a:schemeClr val="accent3"/>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42191" tIns="106680" rIns="199136" bIns="106680" numCol="1" spcCol="1270" anchor="ctr" anchorCtr="0">
          <a:noAutofit/>
        </a:bodyPr>
        <a:lstStyle/>
        <a:p>
          <a:pPr marL="0" lvl="0" indent="0" algn="ctr" defTabSz="1244600">
            <a:lnSpc>
              <a:spcPct val="90000"/>
            </a:lnSpc>
            <a:spcBef>
              <a:spcPct val="0"/>
            </a:spcBef>
            <a:spcAft>
              <a:spcPct val="35000"/>
            </a:spcAft>
            <a:buNone/>
          </a:pPr>
          <a:r>
            <a:rPr lang="es-EC" sz="2800" b="0" kern="1200" dirty="0"/>
            <a:t>Control y Potencia</a:t>
          </a:r>
        </a:p>
      </dsp:txBody>
      <dsp:txXfrm rot="10800000">
        <a:off x="1930644" y="454"/>
        <a:ext cx="6186754" cy="831848"/>
      </dsp:txXfrm>
    </dsp:sp>
    <dsp:sp modelId="{BCEE1B67-7B90-443B-809C-B01F57DDA4E9}">
      <dsp:nvSpPr>
        <dsp:cNvPr id="0" name=""/>
        <dsp:cNvSpPr/>
      </dsp:nvSpPr>
      <dsp:spPr>
        <a:xfrm>
          <a:off x="1343047" y="58058"/>
          <a:ext cx="845845" cy="716640"/>
        </a:xfrm>
        <a:prstGeom prst="ellipse">
          <a:avLst/>
        </a:prstGeom>
        <a:blipFill rotWithShape="1">
          <a:blip xmlns:r="http://schemas.openxmlformats.org/officeDocument/2006/relationships" r:embed="rId1"/>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11ACD-C39F-46B6-8055-333D3DF00A38}">
      <dsp:nvSpPr>
        <dsp:cNvPr id="0" name=""/>
        <dsp:cNvSpPr/>
      </dsp:nvSpPr>
      <dsp:spPr>
        <a:xfrm rot="10800000">
          <a:off x="1699413" y="286"/>
          <a:ext cx="6385606" cy="810582"/>
        </a:xfrm>
        <a:prstGeom prst="homePlate">
          <a:avLst/>
        </a:prstGeom>
        <a:solidFill>
          <a:schemeClr val="accent3"/>
        </a:solidFill>
        <a:ln w="12700" cap="flat" cmpd="sng" algn="ctr">
          <a:solidFill>
            <a:schemeClr val="accent3"/>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55444" tIns="106680" rIns="199136" bIns="106680" numCol="1" spcCol="1270" anchor="ctr" anchorCtr="0">
          <a:noAutofit/>
        </a:bodyPr>
        <a:lstStyle/>
        <a:p>
          <a:pPr marL="0" lvl="0" indent="0" algn="ctr" defTabSz="1244600">
            <a:lnSpc>
              <a:spcPct val="90000"/>
            </a:lnSpc>
            <a:spcBef>
              <a:spcPct val="0"/>
            </a:spcBef>
            <a:spcAft>
              <a:spcPct val="35000"/>
            </a:spcAft>
            <a:buNone/>
          </a:pPr>
          <a:r>
            <a:rPr lang="es-EC" sz="2800" kern="1200" dirty="0"/>
            <a:t>Algoritmo de Posicionamiento</a:t>
          </a:r>
          <a:endParaRPr lang="es-EC" sz="2800" b="0" kern="1200" dirty="0"/>
        </a:p>
      </dsp:txBody>
      <dsp:txXfrm rot="10800000">
        <a:off x="1902058" y="286"/>
        <a:ext cx="6182961" cy="810582"/>
      </dsp:txXfrm>
    </dsp:sp>
    <dsp:sp modelId="{CD02291E-CFB9-4368-A499-4B46FB9C4859}">
      <dsp:nvSpPr>
        <dsp:cNvPr id="0" name=""/>
        <dsp:cNvSpPr/>
      </dsp:nvSpPr>
      <dsp:spPr>
        <a:xfrm>
          <a:off x="1362736" y="17523"/>
          <a:ext cx="776202" cy="776107"/>
        </a:xfrm>
        <a:prstGeom prst="ellipse">
          <a:avLst/>
        </a:prstGeom>
        <a:blipFill rotWithShape="1">
          <a:blip xmlns:r="http://schemas.openxmlformats.org/officeDocument/2006/relationships" r:embed="rId1"/>
          <a:srcRect/>
          <a:stretch>
            <a:fillRect l="-73000" r="-7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433B80-696F-49B9-8184-7CA0E62E65FB}">
      <dsp:nvSpPr>
        <dsp:cNvPr id="0" name=""/>
        <dsp:cNvSpPr/>
      </dsp:nvSpPr>
      <dsp:spPr>
        <a:xfrm>
          <a:off x="3751801" y="-58418"/>
          <a:ext cx="1209310" cy="1202196"/>
        </a:xfrm>
        <a:prstGeom prst="rect">
          <a:avLst/>
        </a:prstGeom>
        <a:blipFill rotWithShape="0">
          <a:blip xmlns:r="http://schemas.openxmlformats.org/officeDocument/2006/relationships" r:embed="rId1"/>
          <a:srcRect/>
          <a:stretch>
            <a:fillRect t="-2000" b="-2000"/>
          </a:stretch>
        </a:blipFill>
        <a:ln>
          <a:noFill/>
        </a:ln>
        <a:effectLst/>
      </dsp:spPr>
      <dsp:style>
        <a:lnRef idx="0">
          <a:scrgbClr r="0" g="0" b="0"/>
        </a:lnRef>
        <a:fillRef idx="0">
          <a:scrgbClr r="0" g="0" b="0"/>
        </a:fillRef>
        <a:effectRef idx="0">
          <a:scrgbClr r="0" g="0" b="0"/>
        </a:effectRef>
        <a:fontRef idx="minor"/>
      </dsp:style>
      <dsp:txBody>
        <a:bodyPr spcFirstLastPara="0" vert="horz" wrap="square" lIns="77470" tIns="77470" rIns="77470" bIns="77470" numCol="1" spcCol="1270" anchor="ctr" anchorCtr="0">
          <a:noAutofit/>
        </a:bodyPr>
        <a:lstStyle/>
        <a:p>
          <a:pPr marL="0" lvl="0" indent="0" algn="ctr" defTabSz="2711450">
            <a:lnSpc>
              <a:spcPct val="90000"/>
            </a:lnSpc>
            <a:spcBef>
              <a:spcPct val="0"/>
            </a:spcBef>
            <a:spcAft>
              <a:spcPct val="35000"/>
            </a:spcAft>
            <a:buNone/>
          </a:pPr>
          <a:r>
            <a:rPr lang="es-ES" sz="6100" kern="1200" dirty="0"/>
            <a:t> </a:t>
          </a:r>
        </a:p>
      </dsp:txBody>
      <dsp:txXfrm>
        <a:off x="3751801" y="-58418"/>
        <a:ext cx="1209310" cy="1202196"/>
      </dsp:txXfrm>
    </dsp:sp>
    <dsp:sp modelId="{286DFFEB-510B-4523-A121-D7BEC04360A8}">
      <dsp:nvSpPr>
        <dsp:cNvPr id="0" name=""/>
        <dsp:cNvSpPr/>
      </dsp:nvSpPr>
      <dsp:spPr>
        <a:xfrm>
          <a:off x="1698276" y="279212"/>
          <a:ext cx="3703726" cy="3703726"/>
        </a:xfrm>
        <a:prstGeom prst="circularArrow">
          <a:avLst>
            <a:gd name="adj1" fmla="val 5202"/>
            <a:gd name="adj2" fmla="val 336037"/>
            <a:gd name="adj3" fmla="val 20735352"/>
            <a:gd name="adj4" fmla="val 19384117"/>
            <a:gd name="adj5" fmla="val 6069"/>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A9EE0B4-7143-41FC-86D4-0172ADB51CDC}">
      <dsp:nvSpPr>
        <dsp:cNvPr id="0" name=""/>
        <dsp:cNvSpPr/>
      </dsp:nvSpPr>
      <dsp:spPr>
        <a:xfrm>
          <a:off x="4426841" y="1879409"/>
          <a:ext cx="1344391" cy="1007824"/>
        </a:xfrm>
        <a:prstGeom prst="rect">
          <a:avLst/>
        </a:prstGeom>
        <a:blipFill rotWithShape="0">
          <a:blip xmlns:r="http://schemas.openxmlformats.org/officeDocument/2006/relationships" r:embed="rId2"/>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77470" tIns="77470" rIns="77470" bIns="77470" numCol="1" spcCol="1270" anchor="ctr" anchorCtr="0">
          <a:noAutofit/>
        </a:bodyPr>
        <a:lstStyle/>
        <a:p>
          <a:pPr marL="0" lvl="0" indent="0" algn="ctr" defTabSz="2711450">
            <a:lnSpc>
              <a:spcPct val="90000"/>
            </a:lnSpc>
            <a:spcBef>
              <a:spcPct val="0"/>
            </a:spcBef>
            <a:spcAft>
              <a:spcPct val="35000"/>
            </a:spcAft>
            <a:buNone/>
          </a:pPr>
          <a:r>
            <a:rPr lang="es-ES" sz="6100" kern="1200" dirty="0"/>
            <a:t> </a:t>
          </a:r>
        </a:p>
      </dsp:txBody>
      <dsp:txXfrm>
        <a:off x="4426841" y="1879409"/>
        <a:ext cx="1344391" cy="1007824"/>
      </dsp:txXfrm>
    </dsp:sp>
    <dsp:sp modelId="{7DCDAD4B-23A8-4F6F-AA49-A06BAAFA2522}">
      <dsp:nvSpPr>
        <dsp:cNvPr id="0" name=""/>
        <dsp:cNvSpPr/>
      </dsp:nvSpPr>
      <dsp:spPr>
        <a:xfrm>
          <a:off x="1780501" y="-60477"/>
          <a:ext cx="3703726" cy="3703726"/>
        </a:xfrm>
        <a:prstGeom prst="circularArrow">
          <a:avLst>
            <a:gd name="adj1" fmla="val 5202"/>
            <a:gd name="adj2" fmla="val 336037"/>
            <a:gd name="adj3" fmla="val 4224030"/>
            <a:gd name="adj4" fmla="val 2509793"/>
            <a:gd name="adj5" fmla="val 6069"/>
          </a:avLst>
        </a:prstGeom>
        <a:gradFill rotWithShape="0">
          <a:gsLst>
            <a:gs pos="0">
              <a:schemeClr val="accent4">
                <a:hueOff val="2598923"/>
                <a:satOff val="-11992"/>
                <a:lumOff val="441"/>
                <a:alphaOff val="0"/>
                <a:satMod val="103000"/>
                <a:lumMod val="102000"/>
                <a:tint val="94000"/>
              </a:schemeClr>
            </a:gs>
            <a:gs pos="50000">
              <a:schemeClr val="accent4">
                <a:hueOff val="2598923"/>
                <a:satOff val="-11992"/>
                <a:lumOff val="441"/>
                <a:alphaOff val="0"/>
                <a:satMod val="110000"/>
                <a:lumMod val="100000"/>
                <a:shade val="100000"/>
              </a:schemeClr>
            </a:gs>
            <a:gs pos="100000">
              <a:schemeClr val="accent4">
                <a:hueOff val="2598923"/>
                <a:satOff val="-11992"/>
                <a:lumOff val="44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CAA6001-386E-45F4-B483-9F4D90A307D7}">
      <dsp:nvSpPr>
        <dsp:cNvPr id="0" name=""/>
        <dsp:cNvSpPr/>
      </dsp:nvSpPr>
      <dsp:spPr>
        <a:xfrm>
          <a:off x="2751433" y="2968019"/>
          <a:ext cx="1278412" cy="1094275"/>
        </a:xfrm>
        <a:prstGeom prst="rect">
          <a:avLst/>
        </a:prstGeom>
        <a:blipFill rotWithShape="0">
          <a:blip xmlns:r="http://schemas.openxmlformats.org/officeDocument/2006/relationships" r:embed="rId3"/>
          <a:srcRect/>
          <a:stretch>
            <a:fillRect l="-23000" r="-23000"/>
          </a:stretch>
        </a:blipFill>
        <a:ln>
          <a:noFill/>
        </a:ln>
        <a:effectLst/>
      </dsp:spPr>
      <dsp:style>
        <a:lnRef idx="0">
          <a:scrgbClr r="0" g="0" b="0"/>
        </a:lnRef>
        <a:fillRef idx="0">
          <a:scrgbClr r="0" g="0" b="0"/>
        </a:fillRef>
        <a:effectRef idx="0">
          <a:scrgbClr r="0" g="0" b="0"/>
        </a:effectRef>
        <a:fontRef idx="minor"/>
      </dsp:style>
      <dsp:txBody>
        <a:bodyPr spcFirstLastPara="0" vert="horz" wrap="square" lIns="77470" tIns="77470" rIns="77470" bIns="77470" numCol="1" spcCol="1270" anchor="ctr" anchorCtr="0">
          <a:noAutofit/>
        </a:bodyPr>
        <a:lstStyle/>
        <a:p>
          <a:pPr marL="0" lvl="0" indent="0" algn="ctr" defTabSz="2711450">
            <a:lnSpc>
              <a:spcPct val="90000"/>
            </a:lnSpc>
            <a:spcBef>
              <a:spcPct val="0"/>
            </a:spcBef>
            <a:spcAft>
              <a:spcPct val="35000"/>
            </a:spcAft>
            <a:buNone/>
          </a:pPr>
          <a:endParaRPr lang="es-ES" sz="6100" kern="1200"/>
        </a:p>
      </dsp:txBody>
      <dsp:txXfrm>
        <a:off x="2751433" y="2968019"/>
        <a:ext cx="1278412" cy="1094275"/>
      </dsp:txXfrm>
    </dsp:sp>
    <dsp:sp modelId="{4B56C3A5-66A9-4BCD-AA0E-E225EC3D90BA}">
      <dsp:nvSpPr>
        <dsp:cNvPr id="0" name=""/>
        <dsp:cNvSpPr/>
      </dsp:nvSpPr>
      <dsp:spPr>
        <a:xfrm>
          <a:off x="1381708" y="-36951"/>
          <a:ext cx="3703726" cy="3703726"/>
        </a:xfrm>
        <a:prstGeom prst="circularArrow">
          <a:avLst>
            <a:gd name="adj1" fmla="val 5202"/>
            <a:gd name="adj2" fmla="val 336037"/>
            <a:gd name="adj3" fmla="val 7430504"/>
            <a:gd name="adj4" fmla="val 6423781"/>
            <a:gd name="adj5" fmla="val 6069"/>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02E2E68-4AFC-4FDA-89F1-B17D741AA512}">
      <dsp:nvSpPr>
        <dsp:cNvPr id="0" name=""/>
        <dsp:cNvSpPr/>
      </dsp:nvSpPr>
      <dsp:spPr>
        <a:xfrm>
          <a:off x="1200482" y="1926730"/>
          <a:ext cx="1211829" cy="1157123"/>
        </a:xfrm>
        <a:prstGeom prst="rect">
          <a:avLst/>
        </a:prstGeom>
        <a:blipFill rotWithShape="0">
          <a:blip xmlns:r="http://schemas.openxmlformats.org/officeDocument/2006/relationships" r:embed="rId4"/>
          <a:srcRect/>
          <a:stretch>
            <a:fillRect t="-5000" b="-5000"/>
          </a:stretch>
        </a:blipFill>
        <a:ln>
          <a:noFill/>
        </a:ln>
        <a:effectLst/>
      </dsp:spPr>
      <dsp:style>
        <a:lnRef idx="0">
          <a:scrgbClr r="0" g="0" b="0"/>
        </a:lnRef>
        <a:fillRef idx="0">
          <a:scrgbClr r="0" g="0" b="0"/>
        </a:fillRef>
        <a:effectRef idx="0">
          <a:scrgbClr r="0" g="0" b="0"/>
        </a:effectRef>
        <a:fontRef idx="minor"/>
      </dsp:style>
      <dsp:txBody>
        <a:bodyPr spcFirstLastPara="0" vert="horz" wrap="square" lIns="77470" tIns="77470" rIns="77470" bIns="77470" numCol="1" spcCol="1270" anchor="ctr" anchorCtr="0">
          <a:noAutofit/>
        </a:bodyPr>
        <a:lstStyle/>
        <a:p>
          <a:pPr marL="0" lvl="0" indent="0" algn="ctr" defTabSz="2711450">
            <a:lnSpc>
              <a:spcPct val="90000"/>
            </a:lnSpc>
            <a:spcBef>
              <a:spcPct val="0"/>
            </a:spcBef>
            <a:spcAft>
              <a:spcPct val="35000"/>
            </a:spcAft>
            <a:buNone/>
          </a:pPr>
          <a:r>
            <a:rPr lang="es-ES" sz="6100" kern="1200" dirty="0"/>
            <a:t> </a:t>
          </a:r>
        </a:p>
      </dsp:txBody>
      <dsp:txXfrm>
        <a:off x="1200482" y="1926730"/>
        <a:ext cx="1211829" cy="1157123"/>
      </dsp:txXfrm>
    </dsp:sp>
    <dsp:sp modelId="{9344332C-8ABF-422B-BEA2-E7BA8FF30430}">
      <dsp:nvSpPr>
        <dsp:cNvPr id="0" name=""/>
        <dsp:cNvSpPr/>
      </dsp:nvSpPr>
      <dsp:spPr>
        <a:xfrm>
          <a:off x="1475455" y="138099"/>
          <a:ext cx="3703726" cy="3703726"/>
        </a:xfrm>
        <a:prstGeom prst="circularArrow">
          <a:avLst>
            <a:gd name="adj1" fmla="val 5202"/>
            <a:gd name="adj2" fmla="val 336037"/>
            <a:gd name="adj3" fmla="val 12297785"/>
            <a:gd name="adj4" fmla="val 10932325"/>
            <a:gd name="adj5" fmla="val 6069"/>
          </a:avLst>
        </a:prstGeom>
        <a:gradFill rotWithShape="0">
          <a:gsLst>
            <a:gs pos="0">
              <a:schemeClr val="accent4">
                <a:hueOff val="7796769"/>
                <a:satOff val="-35976"/>
                <a:lumOff val="1324"/>
                <a:alphaOff val="0"/>
                <a:satMod val="103000"/>
                <a:lumMod val="102000"/>
                <a:tint val="94000"/>
              </a:schemeClr>
            </a:gs>
            <a:gs pos="50000">
              <a:schemeClr val="accent4">
                <a:hueOff val="7796769"/>
                <a:satOff val="-35976"/>
                <a:lumOff val="1324"/>
                <a:alphaOff val="0"/>
                <a:satMod val="110000"/>
                <a:lumMod val="100000"/>
                <a:shade val="100000"/>
              </a:schemeClr>
            </a:gs>
            <a:gs pos="100000">
              <a:schemeClr val="accent4">
                <a:hueOff val="7796769"/>
                <a:satOff val="-35976"/>
                <a:lumOff val="132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04AC2B5-B58D-4FFA-B14D-2E0626C51599}">
      <dsp:nvSpPr>
        <dsp:cNvPr id="0" name=""/>
        <dsp:cNvSpPr/>
      </dsp:nvSpPr>
      <dsp:spPr>
        <a:xfrm>
          <a:off x="1885698" y="-69069"/>
          <a:ext cx="1078250" cy="1223498"/>
        </a:xfrm>
        <a:prstGeom prst="rect">
          <a:avLst/>
        </a:prstGeom>
        <a:blipFill rotWithShape="0">
          <a:blip xmlns:r="http://schemas.openxmlformats.org/officeDocument/2006/relationships" r:embed="rId5"/>
          <a:srcRect/>
          <a:stretch>
            <a:fillRect l="-20000" r="-20000"/>
          </a:stretch>
        </a:blipFill>
        <a:ln>
          <a:noFill/>
        </a:ln>
        <a:effectLst/>
      </dsp:spPr>
      <dsp:style>
        <a:lnRef idx="0">
          <a:scrgbClr r="0" g="0" b="0"/>
        </a:lnRef>
        <a:fillRef idx="0">
          <a:scrgbClr r="0" g="0" b="0"/>
        </a:fillRef>
        <a:effectRef idx="0">
          <a:scrgbClr r="0" g="0" b="0"/>
        </a:effectRef>
        <a:fontRef idx="minor"/>
      </dsp:style>
      <dsp:txBody>
        <a:bodyPr spcFirstLastPara="0" vert="horz" wrap="square" lIns="77470" tIns="77470" rIns="77470" bIns="77470" numCol="1" spcCol="1270" anchor="ctr" anchorCtr="0">
          <a:noAutofit/>
        </a:bodyPr>
        <a:lstStyle/>
        <a:p>
          <a:pPr marL="0" lvl="0" indent="0" algn="ctr" defTabSz="2711450">
            <a:lnSpc>
              <a:spcPct val="90000"/>
            </a:lnSpc>
            <a:spcBef>
              <a:spcPct val="0"/>
            </a:spcBef>
            <a:spcAft>
              <a:spcPct val="35000"/>
            </a:spcAft>
            <a:buNone/>
          </a:pPr>
          <a:r>
            <a:rPr lang="es-ES" sz="6100" kern="1200" dirty="0"/>
            <a:t> </a:t>
          </a:r>
        </a:p>
      </dsp:txBody>
      <dsp:txXfrm>
        <a:off x="1885698" y="-69069"/>
        <a:ext cx="1078250" cy="1223498"/>
      </dsp:txXfrm>
    </dsp:sp>
    <dsp:sp modelId="{0F8AB7CC-2DED-41AA-BA2E-6A8AB85833B1}">
      <dsp:nvSpPr>
        <dsp:cNvPr id="0" name=""/>
        <dsp:cNvSpPr/>
      </dsp:nvSpPr>
      <dsp:spPr>
        <a:xfrm>
          <a:off x="1538776" y="20149"/>
          <a:ext cx="3703726" cy="3703726"/>
        </a:xfrm>
        <a:prstGeom prst="circularArrow">
          <a:avLst>
            <a:gd name="adj1" fmla="val 5202"/>
            <a:gd name="adj2" fmla="val 336037"/>
            <a:gd name="adj3" fmla="val 16625795"/>
            <a:gd name="adj4" fmla="val 15296937"/>
            <a:gd name="adj5" fmla="val 6069"/>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D8F7-44E9-4C98-9E51-3ABC7329AF30}">
      <dsp:nvSpPr>
        <dsp:cNvPr id="0" name=""/>
        <dsp:cNvSpPr/>
      </dsp:nvSpPr>
      <dsp:spPr>
        <a:xfrm rot="10800000">
          <a:off x="1647873" y="119437"/>
          <a:ext cx="6453774" cy="823452"/>
        </a:xfrm>
        <a:prstGeom prst="homePlate">
          <a:avLst/>
        </a:prstGeom>
        <a:solidFill>
          <a:schemeClr val="accent3"/>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54654" tIns="106680" rIns="199136" bIns="106680" numCol="1" spcCol="1270" anchor="ctr" anchorCtr="0">
          <a:noAutofit/>
        </a:bodyPr>
        <a:lstStyle/>
        <a:p>
          <a:pPr marL="0" lvl="0" indent="0" algn="ctr" defTabSz="1244600">
            <a:lnSpc>
              <a:spcPct val="90000"/>
            </a:lnSpc>
            <a:spcBef>
              <a:spcPct val="0"/>
            </a:spcBef>
            <a:spcAft>
              <a:spcPct val="35000"/>
            </a:spcAft>
            <a:buNone/>
          </a:pPr>
          <a:r>
            <a:rPr lang="es-EC" sz="2800" kern="1200" dirty="0"/>
            <a:t>Estructura</a:t>
          </a:r>
        </a:p>
      </dsp:txBody>
      <dsp:txXfrm rot="10800000">
        <a:off x="1853736" y="119437"/>
        <a:ext cx="6247911" cy="823452"/>
      </dsp:txXfrm>
    </dsp:sp>
    <dsp:sp modelId="{069D7644-4E1F-4AB2-B13F-F242390B0580}">
      <dsp:nvSpPr>
        <dsp:cNvPr id="0" name=""/>
        <dsp:cNvSpPr/>
      </dsp:nvSpPr>
      <dsp:spPr>
        <a:xfrm>
          <a:off x="1342966" y="440"/>
          <a:ext cx="900703" cy="945879"/>
        </a:xfrm>
        <a:prstGeom prst="ellipse">
          <a:avLst/>
        </a:prstGeom>
        <a:blipFill rotWithShape="1">
          <a:blip xmlns:r="http://schemas.openxmlformats.org/officeDocument/2006/relationships" r:embed="rId1"/>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F75F1-F589-431F-B395-D638C71E9D5E}">
      <dsp:nvSpPr>
        <dsp:cNvPr id="0" name=""/>
        <dsp:cNvSpPr/>
      </dsp:nvSpPr>
      <dsp:spPr>
        <a:xfrm rot="10800000">
          <a:off x="1693736" y="417"/>
          <a:ext cx="6393271" cy="799582"/>
        </a:xfrm>
        <a:prstGeom prst="homePlate">
          <a:avLst/>
        </a:prstGeom>
        <a:solidFill>
          <a:schemeClr val="accent3"/>
        </a:solidFill>
        <a:ln w="12700" cap="flat" cmpd="sng" algn="ctr">
          <a:solidFill>
            <a:schemeClr val="accent3"/>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49940" tIns="106680" rIns="199136" bIns="106680" numCol="1" spcCol="1270" anchor="ctr" anchorCtr="0">
          <a:noAutofit/>
        </a:bodyPr>
        <a:lstStyle/>
        <a:p>
          <a:pPr marL="0" lvl="0" indent="0" algn="ctr" defTabSz="1244600">
            <a:lnSpc>
              <a:spcPct val="90000"/>
            </a:lnSpc>
            <a:spcBef>
              <a:spcPct val="0"/>
            </a:spcBef>
            <a:spcAft>
              <a:spcPct val="35000"/>
            </a:spcAft>
            <a:buNone/>
          </a:pPr>
          <a:r>
            <a:rPr lang="es-EC" sz="2800" kern="1200" dirty="0"/>
            <a:t>Visión Artificial</a:t>
          </a:r>
          <a:endParaRPr lang="es-EC" sz="2800" b="0" kern="1200" dirty="0"/>
        </a:p>
      </dsp:txBody>
      <dsp:txXfrm rot="10800000">
        <a:off x="1893631" y="417"/>
        <a:ext cx="6193376" cy="799582"/>
      </dsp:txXfrm>
    </dsp:sp>
    <dsp:sp modelId="{C62E3DF6-F9B4-4814-821E-5678E481BE4A}">
      <dsp:nvSpPr>
        <dsp:cNvPr id="0" name=""/>
        <dsp:cNvSpPr/>
      </dsp:nvSpPr>
      <dsp:spPr>
        <a:xfrm>
          <a:off x="1360747" y="15638"/>
          <a:ext cx="776492" cy="769140"/>
        </a:xfrm>
        <a:prstGeom prst="ellipse">
          <a:avLst/>
        </a:prstGeom>
        <a:blipFill rotWithShape="1">
          <a:blip xmlns:r="http://schemas.openxmlformats.org/officeDocument/2006/relationships" r:embed="rId1"/>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9F40C-C989-4B8C-8384-909CC5F2166F}">
      <dsp:nvSpPr>
        <dsp:cNvPr id="0" name=""/>
        <dsp:cNvSpPr/>
      </dsp:nvSpPr>
      <dsp:spPr>
        <a:xfrm rot="10800000">
          <a:off x="1722682" y="454"/>
          <a:ext cx="6394716" cy="831848"/>
        </a:xfrm>
        <a:prstGeom prst="homePlate">
          <a:avLst/>
        </a:prstGeom>
        <a:solidFill>
          <a:schemeClr val="accent5"/>
        </a:solidFill>
        <a:ln w="12700" cap="flat" cmpd="sng" algn="ctr">
          <a:solidFill>
            <a:schemeClr val="accent3"/>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42191" tIns="106680" rIns="199136" bIns="106680" numCol="1" spcCol="1270" anchor="ctr" anchorCtr="0">
          <a:noAutofit/>
        </a:bodyPr>
        <a:lstStyle/>
        <a:p>
          <a:pPr marL="0" lvl="0" indent="0" algn="ctr" defTabSz="1244600">
            <a:lnSpc>
              <a:spcPct val="90000"/>
            </a:lnSpc>
            <a:spcBef>
              <a:spcPct val="0"/>
            </a:spcBef>
            <a:spcAft>
              <a:spcPct val="35000"/>
            </a:spcAft>
            <a:buNone/>
          </a:pPr>
          <a:r>
            <a:rPr lang="es-EC" sz="2800" b="0" kern="1200" dirty="0"/>
            <a:t>Control y Potencia</a:t>
          </a:r>
        </a:p>
      </dsp:txBody>
      <dsp:txXfrm rot="10800000">
        <a:off x="1930644" y="454"/>
        <a:ext cx="6186754" cy="831848"/>
      </dsp:txXfrm>
    </dsp:sp>
    <dsp:sp modelId="{BCEE1B67-7B90-443B-809C-B01F57DDA4E9}">
      <dsp:nvSpPr>
        <dsp:cNvPr id="0" name=""/>
        <dsp:cNvSpPr/>
      </dsp:nvSpPr>
      <dsp:spPr>
        <a:xfrm>
          <a:off x="1343047" y="58058"/>
          <a:ext cx="845845" cy="716640"/>
        </a:xfrm>
        <a:prstGeom prst="ellipse">
          <a:avLst/>
        </a:prstGeom>
        <a:blipFill rotWithShape="1">
          <a:blip xmlns:r="http://schemas.openxmlformats.org/officeDocument/2006/relationships" r:embed="rId1"/>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11ACD-C39F-46B6-8055-333D3DF00A38}">
      <dsp:nvSpPr>
        <dsp:cNvPr id="0" name=""/>
        <dsp:cNvSpPr/>
      </dsp:nvSpPr>
      <dsp:spPr>
        <a:xfrm rot="10800000">
          <a:off x="1699413" y="286"/>
          <a:ext cx="6385606" cy="810582"/>
        </a:xfrm>
        <a:prstGeom prst="homePlate">
          <a:avLst/>
        </a:prstGeom>
        <a:solidFill>
          <a:schemeClr val="accent3"/>
        </a:solidFill>
        <a:ln w="12700" cap="flat" cmpd="sng" algn="ctr">
          <a:solidFill>
            <a:schemeClr val="accent3"/>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55444" tIns="106680" rIns="199136" bIns="106680" numCol="1" spcCol="1270" anchor="ctr" anchorCtr="0">
          <a:noAutofit/>
        </a:bodyPr>
        <a:lstStyle/>
        <a:p>
          <a:pPr marL="0" lvl="0" indent="0" algn="ctr" defTabSz="1244600">
            <a:lnSpc>
              <a:spcPct val="90000"/>
            </a:lnSpc>
            <a:spcBef>
              <a:spcPct val="0"/>
            </a:spcBef>
            <a:spcAft>
              <a:spcPct val="35000"/>
            </a:spcAft>
            <a:buNone/>
          </a:pPr>
          <a:r>
            <a:rPr lang="es-EC" sz="2800" kern="1200" dirty="0"/>
            <a:t>Algoritmo de Posicionamiento del robot</a:t>
          </a:r>
          <a:endParaRPr lang="es-EC" sz="2800" b="0" kern="1200" dirty="0"/>
        </a:p>
      </dsp:txBody>
      <dsp:txXfrm rot="10800000">
        <a:off x="1902058" y="286"/>
        <a:ext cx="6182961" cy="810582"/>
      </dsp:txXfrm>
    </dsp:sp>
    <dsp:sp modelId="{CD02291E-CFB9-4368-A499-4B46FB9C4859}">
      <dsp:nvSpPr>
        <dsp:cNvPr id="0" name=""/>
        <dsp:cNvSpPr/>
      </dsp:nvSpPr>
      <dsp:spPr>
        <a:xfrm>
          <a:off x="1362736" y="17523"/>
          <a:ext cx="776202" cy="776107"/>
        </a:xfrm>
        <a:prstGeom prst="ellipse">
          <a:avLst/>
        </a:prstGeom>
        <a:blipFill rotWithShape="1">
          <a:blip xmlns:r="http://schemas.openxmlformats.org/officeDocument/2006/relationships" r:embed="rId1"/>
          <a:srcRect/>
          <a:stretch>
            <a:fillRect l="-73000" r="-7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27485B-FBD2-494E-9FEF-70AEEDAB62AE}">
      <dsp:nvSpPr>
        <dsp:cNvPr id="0" name=""/>
        <dsp:cNvSpPr/>
      </dsp:nvSpPr>
      <dsp:spPr>
        <a:xfrm>
          <a:off x="1358100" y="110"/>
          <a:ext cx="2148357" cy="1406541"/>
        </a:xfrm>
        <a:prstGeom prst="roundRect">
          <a:avLst>
            <a:gd name="adj" fmla="val 10000"/>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ctr" defTabSz="2711450">
            <a:lnSpc>
              <a:spcPct val="90000"/>
            </a:lnSpc>
            <a:spcBef>
              <a:spcPct val="0"/>
            </a:spcBef>
            <a:spcAft>
              <a:spcPct val="35000"/>
            </a:spcAft>
            <a:buNone/>
          </a:pPr>
          <a:r>
            <a:rPr lang="es-ES" sz="6100" kern="1200" dirty="0"/>
            <a:t> </a:t>
          </a:r>
        </a:p>
      </dsp:txBody>
      <dsp:txXfrm>
        <a:off x="1399296" y="41306"/>
        <a:ext cx="2065965" cy="1324149"/>
      </dsp:txXfrm>
    </dsp:sp>
    <dsp:sp modelId="{D6B4EE29-6007-42BD-B64A-A0F799574743}">
      <dsp:nvSpPr>
        <dsp:cNvPr id="0" name=""/>
        <dsp:cNvSpPr/>
      </dsp:nvSpPr>
      <dsp:spPr>
        <a:xfrm>
          <a:off x="2010" y="1623733"/>
          <a:ext cx="1126238" cy="1029795"/>
        </a:xfrm>
        <a:prstGeom prst="roundRect">
          <a:avLst>
            <a:gd name="adj" fmla="val 10000"/>
          </a:avLst>
        </a:prstGeom>
        <a:blipFill rotWithShape="0">
          <a:blip xmlns:r="http://schemas.openxmlformats.org/officeDocument/2006/relationships" r:embed="rId2"/>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s-ES" sz="4400" kern="1200" dirty="0"/>
            <a:t> </a:t>
          </a:r>
        </a:p>
      </dsp:txBody>
      <dsp:txXfrm>
        <a:off x="32172" y="1653895"/>
        <a:ext cx="1065914" cy="969471"/>
      </dsp:txXfrm>
    </dsp:sp>
    <dsp:sp modelId="{CBFC6077-0C49-40E6-8F68-D1F96E6DEECE}">
      <dsp:nvSpPr>
        <dsp:cNvPr id="0" name=""/>
        <dsp:cNvSpPr/>
      </dsp:nvSpPr>
      <dsp:spPr>
        <a:xfrm>
          <a:off x="1160080" y="1623844"/>
          <a:ext cx="1218298" cy="1057983"/>
        </a:xfrm>
        <a:prstGeom prst="roundRect">
          <a:avLst>
            <a:gd name="adj" fmla="val 10000"/>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s-ES" sz="4400" kern="1200" dirty="0"/>
            <a:t> </a:t>
          </a:r>
        </a:p>
      </dsp:txBody>
      <dsp:txXfrm>
        <a:off x="1191067" y="1654831"/>
        <a:ext cx="1156324" cy="996009"/>
      </dsp:txXfrm>
    </dsp:sp>
    <dsp:sp modelId="{7FC100FB-8D3B-44C2-AC08-249A62F82B45}">
      <dsp:nvSpPr>
        <dsp:cNvPr id="0" name=""/>
        <dsp:cNvSpPr/>
      </dsp:nvSpPr>
      <dsp:spPr>
        <a:xfrm>
          <a:off x="2441339" y="1622365"/>
          <a:ext cx="1155803" cy="1050674"/>
        </a:xfrm>
        <a:prstGeom prst="roundRect">
          <a:avLst>
            <a:gd name="adj" fmla="val 10000"/>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s-ES" sz="4400" kern="1200" dirty="0"/>
            <a:t> </a:t>
          </a:r>
        </a:p>
      </dsp:txBody>
      <dsp:txXfrm>
        <a:off x="2472112" y="1653138"/>
        <a:ext cx="1094257" cy="989128"/>
      </dsp:txXfrm>
    </dsp:sp>
    <dsp:sp modelId="{81F629AC-A49C-4551-88B9-447B621CFC6E}">
      <dsp:nvSpPr>
        <dsp:cNvPr id="0" name=""/>
        <dsp:cNvSpPr/>
      </dsp:nvSpPr>
      <dsp:spPr>
        <a:xfrm>
          <a:off x="3715040" y="1594754"/>
          <a:ext cx="1138726" cy="1022636"/>
        </a:xfrm>
        <a:prstGeom prst="roundRect">
          <a:avLst>
            <a:gd name="adj" fmla="val 10000"/>
          </a:avLst>
        </a:prstGeom>
        <a:blipFill rotWithShape="0">
          <a:blip xmlns:r="http://schemas.openxmlformats.org/officeDocument/2006/relationships" r:embed="rId5"/>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s-ES" sz="4400" kern="1200" dirty="0"/>
            <a:t> </a:t>
          </a:r>
        </a:p>
      </dsp:txBody>
      <dsp:txXfrm>
        <a:off x="3744992" y="1624706"/>
        <a:ext cx="1078822" cy="9627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FD47B-E834-4ED1-8FBF-02F6F4A24062}">
      <dsp:nvSpPr>
        <dsp:cNvPr id="0" name=""/>
        <dsp:cNvSpPr/>
      </dsp:nvSpPr>
      <dsp:spPr>
        <a:xfrm>
          <a:off x="0" y="0"/>
          <a:ext cx="4011054" cy="409073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just" defTabSz="933450">
            <a:lnSpc>
              <a:spcPct val="90000"/>
            </a:lnSpc>
            <a:spcBef>
              <a:spcPct val="0"/>
            </a:spcBef>
            <a:spcAft>
              <a:spcPct val="35000"/>
            </a:spcAft>
            <a:buNone/>
          </a:pPr>
          <a:endParaRPr lang="es-EC" sz="2100" kern="1200" dirty="0">
            <a:solidFill>
              <a:schemeClr val="tx1"/>
            </a:solidFill>
          </a:endParaRPr>
        </a:p>
        <a:p>
          <a:pPr marL="0" lvl="0" indent="0" algn="just" defTabSz="933450">
            <a:lnSpc>
              <a:spcPct val="90000"/>
            </a:lnSpc>
            <a:spcBef>
              <a:spcPct val="0"/>
            </a:spcBef>
            <a:spcAft>
              <a:spcPct val="35000"/>
            </a:spcAft>
            <a:buNone/>
          </a:pPr>
          <a:r>
            <a:rPr lang="es-EC" sz="2100" kern="1200" dirty="0">
              <a:solidFill>
                <a:schemeClr val="tx1"/>
              </a:solidFill>
            </a:rPr>
            <a:t>Diseñar y construir un robot antropomórfico con 6 grados de libertad para la recolección de muestras.</a:t>
          </a:r>
        </a:p>
      </dsp:txBody>
      <dsp:txXfrm>
        <a:off x="0" y="1636295"/>
        <a:ext cx="4011054" cy="1636295"/>
      </dsp:txXfrm>
    </dsp:sp>
    <dsp:sp modelId="{33382F55-2F55-4C2E-83FF-9106FE701B23}">
      <dsp:nvSpPr>
        <dsp:cNvPr id="0" name=""/>
        <dsp:cNvSpPr/>
      </dsp:nvSpPr>
      <dsp:spPr>
        <a:xfrm>
          <a:off x="915611" y="119963"/>
          <a:ext cx="2065990" cy="1708722"/>
        </a:xfrm>
        <a:prstGeom prst="ellipse">
          <a:avLst/>
        </a:prstGeom>
        <a:blipFill rotWithShape="1">
          <a:blip xmlns:r="http://schemas.openxmlformats.org/officeDocument/2006/relationships" r:embed="rId1"/>
          <a:srcRect/>
          <a:stretch>
            <a:fillRect l="-5000" r="-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74E4F99-B509-4895-8DD1-F8AE660AAF83}">
      <dsp:nvSpPr>
        <dsp:cNvPr id="0" name=""/>
        <dsp:cNvSpPr/>
      </dsp:nvSpPr>
      <dsp:spPr>
        <a:xfrm>
          <a:off x="4138871" y="25531"/>
          <a:ext cx="4011054" cy="409073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l" defTabSz="933450">
            <a:lnSpc>
              <a:spcPct val="90000"/>
            </a:lnSpc>
            <a:spcBef>
              <a:spcPct val="0"/>
            </a:spcBef>
            <a:spcAft>
              <a:spcPct val="35000"/>
            </a:spcAft>
            <a:buFont typeface="Symbol" panose="05050102010706020507" pitchFamily="18" charset="2"/>
            <a:buNone/>
          </a:pPr>
          <a:endParaRPr lang="es-EC" sz="2100" kern="1200" dirty="0">
            <a:solidFill>
              <a:schemeClr val="tx1"/>
            </a:solidFill>
          </a:endParaRPr>
        </a:p>
        <a:p>
          <a:pPr marL="0" lvl="0" indent="0" algn="l" defTabSz="933450">
            <a:lnSpc>
              <a:spcPct val="90000"/>
            </a:lnSpc>
            <a:spcBef>
              <a:spcPct val="0"/>
            </a:spcBef>
            <a:spcAft>
              <a:spcPct val="35000"/>
            </a:spcAft>
            <a:buFont typeface="Symbol" panose="05050102010706020507" pitchFamily="18" charset="2"/>
            <a:buNone/>
          </a:pPr>
          <a:r>
            <a:rPr lang="es-EC" sz="2100" kern="1200" dirty="0">
              <a:solidFill>
                <a:schemeClr val="tx1"/>
              </a:solidFill>
            </a:rPr>
            <a:t>Relacionar los sistemas de monitoreo y control en un solo dispositivo por medio de un sistema embebido</a:t>
          </a:r>
          <a:r>
            <a:rPr lang="es-EC" sz="2100" kern="1200" dirty="0"/>
            <a:t>.</a:t>
          </a:r>
          <a:endParaRPr lang="es-EC" sz="2100" kern="1200" dirty="0">
            <a:solidFill>
              <a:schemeClr val="tx1"/>
            </a:solidFill>
          </a:endParaRPr>
        </a:p>
      </dsp:txBody>
      <dsp:txXfrm>
        <a:off x="4138871" y="1661826"/>
        <a:ext cx="4011054" cy="1636295"/>
      </dsp:txXfrm>
    </dsp:sp>
    <dsp:sp modelId="{5AA6D74C-4AE7-4FB7-A33E-C51760C475AA}">
      <dsp:nvSpPr>
        <dsp:cNvPr id="0" name=""/>
        <dsp:cNvSpPr/>
      </dsp:nvSpPr>
      <dsp:spPr>
        <a:xfrm>
          <a:off x="4704066" y="90379"/>
          <a:ext cx="2854918" cy="1955229"/>
        </a:xfrm>
        <a:prstGeom prst="ellipse">
          <a:avLst/>
        </a:prstGeom>
        <a:blipFill rotWithShape="1">
          <a:blip xmlns:r="http://schemas.openxmlformats.org/officeDocument/2006/relationships" r:embed="rId2"/>
          <a:srcRect/>
          <a:stretch>
            <a:fillRect l="-22000" r="-22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29554E8-47BC-46F4-8871-D42F1B8C5273}">
      <dsp:nvSpPr>
        <dsp:cNvPr id="0" name=""/>
        <dsp:cNvSpPr/>
      </dsp:nvSpPr>
      <dsp:spPr>
        <a:xfrm>
          <a:off x="377779" y="3434282"/>
          <a:ext cx="7504818" cy="613610"/>
        </a:xfrm>
        <a:prstGeom prst="leftRight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433B80-696F-49B9-8184-7CA0E62E65FB}">
      <dsp:nvSpPr>
        <dsp:cNvPr id="0" name=""/>
        <dsp:cNvSpPr/>
      </dsp:nvSpPr>
      <dsp:spPr>
        <a:xfrm>
          <a:off x="3930503" y="114740"/>
          <a:ext cx="1490143" cy="1499635"/>
        </a:xfrm>
        <a:prstGeom prst="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s-ES" sz="6500" kern="1200" dirty="0"/>
            <a:t> </a:t>
          </a:r>
        </a:p>
      </dsp:txBody>
      <dsp:txXfrm>
        <a:off x="3930503" y="114740"/>
        <a:ext cx="1490143" cy="1499635"/>
      </dsp:txXfrm>
    </dsp:sp>
    <dsp:sp modelId="{286DFFEB-510B-4523-A121-D7BEC04360A8}">
      <dsp:nvSpPr>
        <dsp:cNvPr id="0" name=""/>
        <dsp:cNvSpPr/>
      </dsp:nvSpPr>
      <dsp:spPr>
        <a:xfrm>
          <a:off x="1357000" y="68680"/>
          <a:ext cx="4110149" cy="4110149"/>
        </a:xfrm>
        <a:prstGeom prst="circularArrow">
          <a:avLst>
            <a:gd name="adj1" fmla="val 6907"/>
            <a:gd name="adj2" fmla="val 465715"/>
            <a:gd name="adj3" fmla="val 592996"/>
            <a:gd name="adj4" fmla="val 20583196"/>
            <a:gd name="adj5" fmla="val 8058"/>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A9EE0B4-7143-41FC-86D4-0172ADB51CDC}">
      <dsp:nvSpPr>
        <dsp:cNvPr id="0" name=""/>
        <dsp:cNvSpPr/>
      </dsp:nvSpPr>
      <dsp:spPr>
        <a:xfrm>
          <a:off x="3557300" y="2653474"/>
          <a:ext cx="2291029" cy="1243509"/>
        </a:xfrm>
        <a:prstGeom prst="rect">
          <a:avLst/>
        </a:prstGeom>
        <a:blipFill rotWithShape="0">
          <a:blip xmlns:r="http://schemas.openxmlformats.org/officeDocument/2006/relationships" r:embed="rId2"/>
          <a:srcRect/>
          <a:stretch>
            <a:fillRect l="-1000" r="-1000"/>
          </a:stretch>
        </a:blip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s-ES" sz="6500" kern="1200" dirty="0"/>
            <a:t> </a:t>
          </a:r>
        </a:p>
      </dsp:txBody>
      <dsp:txXfrm>
        <a:off x="3557300" y="2653474"/>
        <a:ext cx="2291029" cy="1243509"/>
      </dsp:txXfrm>
    </dsp:sp>
    <dsp:sp modelId="{7DCDAD4B-23A8-4F6F-AA49-A06BAAFA2522}">
      <dsp:nvSpPr>
        <dsp:cNvPr id="0" name=""/>
        <dsp:cNvSpPr/>
      </dsp:nvSpPr>
      <dsp:spPr>
        <a:xfrm>
          <a:off x="1470253" y="42960"/>
          <a:ext cx="4110149" cy="4110149"/>
        </a:xfrm>
        <a:prstGeom prst="circularArrow">
          <a:avLst>
            <a:gd name="adj1" fmla="val 6907"/>
            <a:gd name="adj2" fmla="val 465715"/>
            <a:gd name="adj3" fmla="val 6074442"/>
            <a:gd name="adj4" fmla="val 5337101"/>
            <a:gd name="adj5" fmla="val 8058"/>
          </a:avLst>
        </a:prstGeom>
        <a:gradFill rotWithShape="0">
          <a:gsLst>
            <a:gs pos="0">
              <a:schemeClr val="accent4">
                <a:hueOff val="3465231"/>
                <a:satOff val="-15989"/>
                <a:lumOff val="588"/>
                <a:alphaOff val="0"/>
                <a:satMod val="103000"/>
                <a:lumMod val="102000"/>
                <a:tint val="94000"/>
              </a:schemeClr>
            </a:gs>
            <a:gs pos="50000">
              <a:schemeClr val="accent4">
                <a:hueOff val="3465231"/>
                <a:satOff val="-15989"/>
                <a:lumOff val="588"/>
                <a:alphaOff val="0"/>
                <a:satMod val="110000"/>
                <a:lumMod val="100000"/>
                <a:shade val="100000"/>
              </a:schemeClr>
            </a:gs>
            <a:gs pos="100000">
              <a:schemeClr val="accent4">
                <a:hueOff val="3465231"/>
                <a:satOff val="-15989"/>
                <a:lumOff val="58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CAA6001-386E-45F4-B483-9F4D90A307D7}">
      <dsp:nvSpPr>
        <dsp:cNvPr id="0" name=""/>
        <dsp:cNvSpPr/>
      </dsp:nvSpPr>
      <dsp:spPr>
        <a:xfrm>
          <a:off x="1334446" y="2580850"/>
          <a:ext cx="1621860" cy="1420121"/>
        </a:xfrm>
        <a:prstGeom prst="rect">
          <a:avLst/>
        </a:prstGeom>
        <a:blipFill rotWithShape="0">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s-ES" sz="6500" kern="1200"/>
        </a:p>
      </dsp:txBody>
      <dsp:txXfrm>
        <a:off x="1334446" y="2580850"/>
        <a:ext cx="1621860" cy="1420121"/>
      </dsp:txXfrm>
    </dsp:sp>
    <dsp:sp modelId="{4B56C3A5-66A9-4BCD-AA0E-E225EC3D90BA}">
      <dsp:nvSpPr>
        <dsp:cNvPr id="0" name=""/>
        <dsp:cNvSpPr/>
      </dsp:nvSpPr>
      <dsp:spPr>
        <a:xfrm>
          <a:off x="1326003" y="135"/>
          <a:ext cx="4110149" cy="4110149"/>
        </a:xfrm>
        <a:prstGeom prst="circularArrow">
          <a:avLst>
            <a:gd name="adj1" fmla="val 6907"/>
            <a:gd name="adj2" fmla="val 465715"/>
            <a:gd name="adj3" fmla="val 11163707"/>
            <a:gd name="adj4" fmla="val 9749704"/>
            <a:gd name="adj5" fmla="val 8058"/>
          </a:avLst>
        </a:prstGeom>
        <a:gradFill rotWithShape="0">
          <a:gsLst>
            <a:gs pos="0">
              <a:schemeClr val="accent4">
                <a:hueOff val="6930461"/>
                <a:satOff val="-31979"/>
                <a:lumOff val="1177"/>
                <a:alphaOff val="0"/>
                <a:satMod val="103000"/>
                <a:lumMod val="102000"/>
                <a:tint val="94000"/>
              </a:schemeClr>
            </a:gs>
            <a:gs pos="50000">
              <a:schemeClr val="accent4">
                <a:hueOff val="6930461"/>
                <a:satOff val="-31979"/>
                <a:lumOff val="1177"/>
                <a:alphaOff val="0"/>
                <a:satMod val="110000"/>
                <a:lumMod val="100000"/>
                <a:shade val="100000"/>
              </a:schemeClr>
            </a:gs>
            <a:gs pos="100000">
              <a:schemeClr val="accent4">
                <a:hueOff val="6930461"/>
                <a:satOff val="-31979"/>
                <a:lumOff val="117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0009AF6-9AF4-4BC8-8AFF-7990ACF5AC7C}">
      <dsp:nvSpPr>
        <dsp:cNvPr id="0" name=""/>
        <dsp:cNvSpPr/>
      </dsp:nvSpPr>
      <dsp:spPr>
        <a:xfrm>
          <a:off x="1347693" y="1357"/>
          <a:ext cx="1595366" cy="1636302"/>
        </a:xfrm>
        <a:prstGeom prst="rect">
          <a:avLst/>
        </a:prstGeom>
        <a:blipFill rotWithShape="0">
          <a:blip xmlns:r="http://schemas.openxmlformats.org/officeDocument/2006/relationships"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s-ES" sz="6500" kern="1200" dirty="0"/>
            <a:t> </a:t>
          </a:r>
        </a:p>
      </dsp:txBody>
      <dsp:txXfrm>
        <a:off x="1347693" y="1357"/>
        <a:ext cx="1595366" cy="1636302"/>
      </dsp:txXfrm>
    </dsp:sp>
    <dsp:sp modelId="{7353A565-933C-4ED6-8CA0-C9800882E79B}">
      <dsp:nvSpPr>
        <dsp:cNvPr id="0" name=""/>
        <dsp:cNvSpPr/>
      </dsp:nvSpPr>
      <dsp:spPr>
        <a:xfrm>
          <a:off x="1346097" y="-5194"/>
          <a:ext cx="4110149" cy="4110149"/>
        </a:xfrm>
        <a:prstGeom prst="circularArrow">
          <a:avLst>
            <a:gd name="adj1" fmla="val 6907"/>
            <a:gd name="adj2" fmla="val 465715"/>
            <a:gd name="adj3" fmla="val 16792196"/>
            <a:gd name="adj4" fmla="val 15288152"/>
            <a:gd name="adj5" fmla="val 8058"/>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D8F7-44E9-4C98-9E51-3ABC7329AF30}">
      <dsp:nvSpPr>
        <dsp:cNvPr id="0" name=""/>
        <dsp:cNvSpPr/>
      </dsp:nvSpPr>
      <dsp:spPr>
        <a:xfrm rot="10800000">
          <a:off x="1647873" y="119437"/>
          <a:ext cx="6453774" cy="823452"/>
        </a:xfrm>
        <a:prstGeom prst="homePlate">
          <a:avLst/>
        </a:prstGeom>
        <a:solidFill>
          <a:schemeClr val="accent3"/>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54654" tIns="106680" rIns="199136" bIns="106680" numCol="1" spcCol="1270" anchor="ctr" anchorCtr="0">
          <a:noAutofit/>
        </a:bodyPr>
        <a:lstStyle/>
        <a:p>
          <a:pPr marL="0" lvl="0" indent="0" algn="ctr" defTabSz="1244600">
            <a:lnSpc>
              <a:spcPct val="90000"/>
            </a:lnSpc>
            <a:spcBef>
              <a:spcPct val="0"/>
            </a:spcBef>
            <a:spcAft>
              <a:spcPct val="35000"/>
            </a:spcAft>
            <a:buNone/>
          </a:pPr>
          <a:r>
            <a:rPr lang="es-EC" sz="2800" kern="1200" dirty="0"/>
            <a:t>Estructura</a:t>
          </a:r>
        </a:p>
      </dsp:txBody>
      <dsp:txXfrm rot="10800000">
        <a:off x="1853736" y="119437"/>
        <a:ext cx="6247911" cy="823452"/>
      </dsp:txXfrm>
    </dsp:sp>
    <dsp:sp modelId="{069D7644-4E1F-4AB2-B13F-F242390B0580}">
      <dsp:nvSpPr>
        <dsp:cNvPr id="0" name=""/>
        <dsp:cNvSpPr/>
      </dsp:nvSpPr>
      <dsp:spPr>
        <a:xfrm>
          <a:off x="1342966" y="440"/>
          <a:ext cx="900703" cy="945879"/>
        </a:xfrm>
        <a:prstGeom prst="ellipse">
          <a:avLst/>
        </a:prstGeom>
        <a:blipFill rotWithShape="1">
          <a:blip xmlns:r="http://schemas.openxmlformats.org/officeDocument/2006/relationships" r:embed="rId1"/>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F75F1-F589-431F-B395-D638C71E9D5E}">
      <dsp:nvSpPr>
        <dsp:cNvPr id="0" name=""/>
        <dsp:cNvSpPr/>
      </dsp:nvSpPr>
      <dsp:spPr>
        <a:xfrm rot="10800000">
          <a:off x="1693736" y="417"/>
          <a:ext cx="6393271" cy="799582"/>
        </a:xfrm>
        <a:prstGeom prst="homePlate">
          <a:avLst/>
        </a:prstGeom>
        <a:solidFill>
          <a:schemeClr val="accent3"/>
        </a:solidFill>
        <a:ln w="12700" cap="flat" cmpd="sng" algn="ctr">
          <a:solidFill>
            <a:schemeClr val="accent3"/>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49940" tIns="106680" rIns="199136" bIns="106680" numCol="1" spcCol="1270" anchor="ctr" anchorCtr="0">
          <a:noAutofit/>
        </a:bodyPr>
        <a:lstStyle/>
        <a:p>
          <a:pPr marL="0" lvl="0" indent="0" algn="ctr" defTabSz="1244600">
            <a:lnSpc>
              <a:spcPct val="90000"/>
            </a:lnSpc>
            <a:spcBef>
              <a:spcPct val="0"/>
            </a:spcBef>
            <a:spcAft>
              <a:spcPct val="35000"/>
            </a:spcAft>
            <a:buNone/>
          </a:pPr>
          <a:r>
            <a:rPr lang="es-EC" sz="2800" kern="1200" dirty="0"/>
            <a:t>Visión Artificial</a:t>
          </a:r>
          <a:endParaRPr lang="es-EC" sz="2800" b="0" kern="1200" dirty="0"/>
        </a:p>
      </dsp:txBody>
      <dsp:txXfrm rot="10800000">
        <a:off x="1893631" y="417"/>
        <a:ext cx="6193376" cy="799582"/>
      </dsp:txXfrm>
    </dsp:sp>
    <dsp:sp modelId="{C62E3DF6-F9B4-4814-821E-5678E481BE4A}">
      <dsp:nvSpPr>
        <dsp:cNvPr id="0" name=""/>
        <dsp:cNvSpPr/>
      </dsp:nvSpPr>
      <dsp:spPr>
        <a:xfrm>
          <a:off x="1360747" y="15638"/>
          <a:ext cx="776492" cy="769140"/>
        </a:xfrm>
        <a:prstGeom prst="ellipse">
          <a:avLst/>
        </a:prstGeom>
        <a:blipFill rotWithShape="1">
          <a:blip xmlns:r="http://schemas.openxmlformats.org/officeDocument/2006/relationships" r:embed="rId1"/>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9F40C-C989-4B8C-8384-909CC5F2166F}">
      <dsp:nvSpPr>
        <dsp:cNvPr id="0" name=""/>
        <dsp:cNvSpPr/>
      </dsp:nvSpPr>
      <dsp:spPr>
        <a:xfrm rot="10800000">
          <a:off x="1722682" y="454"/>
          <a:ext cx="6394716" cy="831848"/>
        </a:xfrm>
        <a:prstGeom prst="homePlate">
          <a:avLst/>
        </a:prstGeom>
        <a:solidFill>
          <a:schemeClr val="accent3"/>
        </a:solidFill>
        <a:ln w="12700" cap="flat" cmpd="sng" algn="ctr">
          <a:solidFill>
            <a:schemeClr val="accent3"/>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42191" tIns="106680" rIns="199136" bIns="106680" numCol="1" spcCol="1270" anchor="ctr" anchorCtr="0">
          <a:noAutofit/>
        </a:bodyPr>
        <a:lstStyle/>
        <a:p>
          <a:pPr marL="0" lvl="0" indent="0" algn="ctr" defTabSz="1244600">
            <a:lnSpc>
              <a:spcPct val="90000"/>
            </a:lnSpc>
            <a:spcBef>
              <a:spcPct val="0"/>
            </a:spcBef>
            <a:spcAft>
              <a:spcPct val="35000"/>
            </a:spcAft>
            <a:buNone/>
          </a:pPr>
          <a:r>
            <a:rPr lang="es-EC" sz="2800" b="0" kern="1200" dirty="0"/>
            <a:t>Control y Potencia</a:t>
          </a:r>
        </a:p>
      </dsp:txBody>
      <dsp:txXfrm rot="10800000">
        <a:off x="1930644" y="454"/>
        <a:ext cx="6186754" cy="831848"/>
      </dsp:txXfrm>
    </dsp:sp>
    <dsp:sp modelId="{BCEE1B67-7B90-443B-809C-B01F57DDA4E9}">
      <dsp:nvSpPr>
        <dsp:cNvPr id="0" name=""/>
        <dsp:cNvSpPr/>
      </dsp:nvSpPr>
      <dsp:spPr>
        <a:xfrm>
          <a:off x="1343047" y="58058"/>
          <a:ext cx="845845" cy="716640"/>
        </a:xfrm>
        <a:prstGeom prst="ellipse">
          <a:avLst/>
        </a:prstGeom>
        <a:blipFill rotWithShape="1">
          <a:blip xmlns:r="http://schemas.openxmlformats.org/officeDocument/2006/relationships" r:embed="rId1"/>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11ACD-C39F-46B6-8055-333D3DF00A38}">
      <dsp:nvSpPr>
        <dsp:cNvPr id="0" name=""/>
        <dsp:cNvSpPr/>
      </dsp:nvSpPr>
      <dsp:spPr>
        <a:xfrm rot="10800000">
          <a:off x="1699413" y="286"/>
          <a:ext cx="6385606" cy="810582"/>
        </a:xfrm>
        <a:prstGeom prst="homePlate">
          <a:avLst/>
        </a:prstGeom>
        <a:solidFill>
          <a:schemeClr val="accent5"/>
        </a:solidFill>
        <a:ln w="12700" cap="flat" cmpd="sng" algn="ctr">
          <a:solidFill>
            <a:schemeClr val="accent3"/>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55444" tIns="106680" rIns="199136" bIns="106680" numCol="1" spcCol="1270" anchor="ctr" anchorCtr="0">
          <a:noAutofit/>
        </a:bodyPr>
        <a:lstStyle/>
        <a:p>
          <a:pPr marL="0" lvl="0" indent="0" algn="ctr" defTabSz="1244600">
            <a:lnSpc>
              <a:spcPct val="90000"/>
            </a:lnSpc>
            <a:spcBef>
              <a:spcPct val="0"/>
            </a:spcBef>
            <a:spcAft>
              <a:spcPct val="35000"/>
            </a:spcAft>
            <a:buNone/>
          </a:pPr>
          <a:r>
            <a:rPr lang="es-EC" sz="2800" kern="1200" dirty="0"/>
            <a:t>Algoritmo de Posicionamiento</a:t>
          </a:r>
          <a:endParaRPr lang="es-EC" sz="2800" b="0" kern="1200" dirty="0"/>
        </a:p>
      </dsp:txBody>
      <dsp:txXfrm rot="10800000">
        <a:off x="1902058" y="286"/>
        <a:ext cx="6182961" cy="810582"/>
      </dsp:txXfrm>
    </dsp:sp>
    <dsp:sp modelId="{CD02291E-CFB9-4368-A499-4B46FB9C4859}">
      <dsp:nvSpPr>
        <dsp:cNvPr id="0" name=""/>
        <dsp:cNvSpPr/>
      </dsp:nvSpPr>
      <dsp:spPr>
        <a:xfrm>
          <a:off x="1362736" y="17523"/>
          <a:ext cx="776202" cy="776107"/>
        </a:xfrm>
        <a:prstGeom prst="ellipse">
          <a:avLst/>
        </a:prstGeom>
        <a:blipFill rotWithShape="1">
          <a:blip xmlns:r="http://schemas.openxmlformats.org/officeDocument/2006/relationships" r:embed="rId1"/>
          <a:srcRect/>
          <a:stretch>
            <a:fillRect l="-73000" r="-7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228D65-2D84-46CB-B413-2005C61906B3}">
      <dsp:nvSpPr>
        <dsp:cNvPr id="0" name=""/>
        <dsp:cNvSpPr/>
      </dsp:nvSpPr>
      <dsp:spPr>
        <a:xfrm>
          <a:off x="7485" y="1811624"/>
          <a:ext cx="2237305" cy="13423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C" sz="2500" kern="1200" dirty="0"/>
            <a:t>Obtener q1, q2, q3</a:t>
          </a:r>
        </a:p>
      </dsp:txBody>
      <dsp:txXfrm>
        <a:off x="46802" y="1850941"/>
        <a:ext cx="2158671" cy="1263749"/>
      </dsp:txXfrm>
    </dsp:sp>
    <dsp:sp modelId="{8BD25978-D3DD-48DE-87DA-99A5AEB7F8BB}">
      <dsp:nvSpPr>
        <dsp:cNvPr id="0" name=""/>
        <dsp:cNvSpPr/>
      </dsp:nvSpPr>
      <dsp:spPr>
        <a:xfrm>
          <a:off x="2468521" y="2205390"/>
          <a:ext cx="474308" cy="5548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C" sz="2000" kern="1200"/>
        </a:p>
      </dsp:txBody>
      <dsp:txXfrm>
        <a:off x="2468521" y="2316360"/>
        <a:ext cx="332016" cy="332911"/>
      </dsp:txXfrm>
    </dsp:sp>
    <dsp:sp modelId="{A2A22903-B97B-465B-B605-67724B2BFB10}">
      <dsp:nvSpPr>
        <dsp:cNvPr id="0" name=""/>
        <dsp:cNvSpPr/>
      </dsp:nvSpPr>
      <dsp:spPr>
        <a:xfrm>
          <a:off x="3139712" y="1811624"/>
          <a:ext cx="2237305" cy="13423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C" sz="2500" kern="1200" dirty="0"/>
            <a:t>Definir nuevo sistema de referencia</a:t>
          </a:r>
        </a:p>
      </dsp:txBody>
      <dsp:txXfrm>
        <a:off x="3179029" y="1850941"/>
        <a:ext cx="2158671" cy="1263749"/>
      </dsp:txXfrm>
    </dsp:sp>
    <dsp:sp modelId="{2A1D887C-8A09-40FB-B1D9-CA37F1DF1A12}">
      <dsp:nvSpPr>
        <dsp:cNvPr id="0" name=""/>
        <dsp:cNvSpPr/>
      </dsp:nvSpPr>
      <dsp:spPr>
        <a:xfrm>
          <a:off x="5600748" y="2205390"/>
          <a:ext cx="474308" cy="5548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C" sz="2000" kern="1200"/>
        </a:p>
      </dsp:txBody>
      <dsp:txXfrm>
        <a:off x="5600748" y="2316360"/>
        <a:ext cx="332016" cy="332911"/>
      </dsp:txXfrm>
    </dsp:sp>
    <dsp:sp modelId="{281C6910-A419-4E0B-A6DF-B878B8907B4A}">
      <dsp:nvSpPr>
        <dsp:cNvPr id="0" name=""/>
        <dsp:cNvSpPr/>
      </dsp:nvSpPr>
      <dsp:spPr>
        <a:xfrm>
          <a:off x="6271940" y="1811624"/>
          <a:ext cx="2237305" cy="13423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C" sz="2500" kern="1200" dirty="0"/>
            <a:t>Obtener las sub-matrices de rotación</a:t>
          </a:r>
        </a:p>
      </dsp:txBody>
      <dsp:txXfrm>
        <a:off x="6311257" y="1850941"/>
        <a:ext cx="2158671" cy="126374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D8F7-44E9-4C98-9E51-3ABC7329AF30}">
      <dsp:nvSpPr>
        <dsp:cNvPr id="0" name=""/>
        <dsp:cNvSpPr/>
      </dsp:nvSpPr>
      <dsp:spPr>
        <a:xfrm rot="10800000">
          <a:off x="1647873" y="119437"/>
          <a:ext cx="6453774" cy="823452"/>
        </a:xfrm>
        <a:prstGeom prst="homePlate">
          <a:avLst/>
        </a:prstGeom>
        <a:solidFill>
          <a:schemeClr val="accent3"/>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54654" tIns="106680" rIns="199136" bIns="106680" numCol="1" spcCol="1270" anchor="ctr" anchorCtr="0">
          <a:noAutofit/>
        </a:bodyPr>
        <a:lstStyle/>
        <a:p>
          <a:pPr marL="0" lvl="0" indent="0" algn="ctr" defTabSz="1244600">
            <a:lnSpc>
              <a:spcPct val="90000"/>
            </a:lnSpc>
            <a:spcBef>
              <a:spcPct val="0"/>
            </a:spcBef>
            <a:spcAft>
              <a:spcPct val="35000"/>
            </a:spcAft>
            <a:buNone/>
          </a:pPr>
          <a:r>
            <a:rPr lang="es-EC" sz="2800" kern="1200" dirty="0"/>
            <a:t>Estructura</a:t>
          </a:r>
        </a:p>
      </dsp:txBody>
      <dsp:txXfrm rot="10800000">
        <a:off x="1853736" y="119437"/>
        <a:ext cx="6247911" cy="823452"/>
      </dsp:txXfrm>
    </dsp:sp>
    <dsp:sp modelId="{069D7644-4E1F-4AB2-B13F-F242390B0580}">
      <dsp:nvSpPr>
        <dsp:cNvPr id="0" name=""/>
        <dsp:cNvSpPr/>
      </dsp:nvSpPr>
      <dsp:spPr>
        <a:xfrm>
          <a:off x="1342966" y="440"/>
          <a:ext cx="900703" cy="945879"/>
        </a:xfrm>
        <a:prstGeom prst="ellipse">
          <a:avLst/>
        </a:prstGeom>
        <a:blipFill rotWithShape="1">
          <a:blip xmlns:r="http://schemas.openxmlformats.org/officeDocument/2006/relationships" r:embed="rId1"/>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F75F1-F589-431F-B395-D638C71E9D5E}">
      <dsp:nvSpPr>
        <dsp:cNvPr id="0" name=""/>
        <dsp:cNvSpPr/>
      </dsp:nvSpPr>
      <dsp:spPr>
        <a:xfrm rot="10800000">
          <a:off x="1693736" y="417"/>
          <a:ext cx="6393271" cy="799582"/>
        </a:xfrm>
        <a:prstGeom prst="homePlate">
          <a:avLst/>
        </a:prstGeom>
        <a:solidFill>
          <a:schemeClr val="accent5"/>
        </a:solidFill>
        <a:ln w="12700" cap="flat" cmpd="sng" algn="ctr">
          <a:solidFill>
            <a:schemeClr val="accent3"/>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49940" tIns="106680" rIns="199136" bIns="106680" numCol="1" spcCol="1270" anchor="ctr" anchorCtr="0">
          <a:noAutofit/>
        </a:bodyPr>
        <a:lstStyle/>
        <a:p>
          <a:pPr marL="0" lvl="0" indent="0" algn="ctr" defTabSz="1244600">
            <a:lnSpc>
              <a:spcPct val="90000"/>
            </a:lnSpc>
            <a:spcBef>
              <a:spcPct val="0"/>
            </a:spcBef>
            <a:spcAft>
              <a:spcPct val="35000"/>
            </a:spcAft>
            <a:buNone/>
          </a:pPr>
          <a:r>
            <a:rPr lang="es-EC" sz="2800" kern="1200" dirty="0"/>
            <a:t>Visión Artificial</a:t>
          </a:r>
          <a:endParaRPr lang="es-EC" sz="2800" b="0" kern="1200" dirty="0"/>
        </a:p>
      </dsp:txBody>
      <dsp:txXfrm rot="10800000">
        <a:off x="1893631" y="417"/>
        <a:ext cx="6193376" cy="799582"/>
      </dsp:txXfrm>
    </dsp:sp>
    <dsp:sp modelId="{C62E3DF6-F9B4-4814-821E-5678E481BE4A}">
      <dsp:nvSpPr>
        <dsp:cNvPr id="0" name=""/>
        <dsp:cNvSpPr/>
      </dsp:nvSpPr>
      <dsp:spPr>
        <a:xfrm>
          <a:off x="1360747" y="15638"/>
          <a:ext cx="776492" cy="769140"/>
        </a:xfrm>
        <a:prstGeom prst="ellipse">
          <a:avLst/>
        </a:prstGeom>
        <a:blipFill rotWithShape="1">
          <a:blip xmlns:r="http://schemas.openxmlformats.org/officeDocument/2006/relationships" r:embed="rId1"/>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9F40C-C989-4B8C-8384-909CC5F2166F}">
      <dsp:nvSpPr>
        <dsp:cNvPr id="0" name=""/>
        <dsp:cNvSpPr/>
      </dsp:nvSpPr>
      <dsp:spPr>
        <a:xfrm rot="10800000">
          <a:off x="1722682" y="454"/>
          <a:ext cx="6394716" cy="831848"/>
        </a:xfrm>
        <a:prstGeom prst="homePlate">
          <a:avLst/>
        </a:prstGeom>
        <a:solidFill>
          <a:schemeClr val="accent3"/>
        </a:solidFill>
        <a:ln w="12700" cap="flat" cmpd="sng" algn="ctr">
          <a:solidFill>
            <a:schemeClr val="accent3"/>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42191" tIns="106680" rIns="199136" bIns="106680" numCol="1" spcCol="1270" anchor="ctr" anchorCtr="0">
          <a:noAutofit/>
        </a:bodyPr>
        <a:lstStyle/>
        <a:p>
          <a:pPr marL="0" lvl="0" indent="0" algn="ctr" defTabSz="1244600">
            <a:lnSpc>
              <a:spcPct val="90000"/>
            </a:lnSpc>
            <a:spcBef>
              <a:spcPct val="0"/>
            </a:spcBef>
            <a:spcAft>
              <a:spcPct val="35000"/>
            </a:spcAft>
            <a:buNone/>
          </a:pPr>
          <a:r>
            <a:rPr lang="es-EC" sz="2800" b="0" kern="1200" dirty="0"/>
            <a:t>Control y Potencia</a:t>
          </a:r>
        </a:p>
      </dsp:txBody>
      <dsp:txXfrm rot="10800000">
        <a:off x="1930644" y="454"/>
        <a:ext cx="6186754" cy="831848"/>
      </dsp:txXfrm>
    </dsp:sp>
    <dsp:sp modelId="{BCEE1B67-7B90-443B-809C-B01F57DDA4E9}">
      <dsp:nvSpPr>
        <dsp:cNvPr id="0" name=""/>
        <dsp:cNvSpPr/>
      </dsp:nvSpPr>
      <dsp:spPr>
        <a:xfrm>
          <a:off x="1343047" y="58058"/>
          <a:ext cx="845845" cy="716640"/>
        </a:xfrm>
        <a:prstGeom prst="ellipse">
          <a:avLst/>
        </a:prstGeom>
        <a:blipFill rotWithShape="1">
          <a:blip xmlns:r="http://schemas.openxmlformats.org/officeDocument/2006/relationships" r:embed="rId1"/>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11ACD-C39F-46B6-8055-333D3DF00A38}">
      <dsp:nvSpPr>
        <dsp:cNvPr id="0" name=""/>
        <dsp:cNvSpPr/>
      </dsp:nvSpPr>
      <dsp:spPr>
        <a:xfrm rot="10800000">
          <a:off x="1699413" y="286"/>
          <a:ext cx="6385606" cy="810582"/>
        </a:xfrm>
        <a:prstGeom prst="homePlate">
          <a:avLst/>
        </a:prstGeom>
        <a:solidFill>
          <a:schemeClr val="accent3"/>
        </a:solidFill>
        <a:ln w="12700" cap="flat" cmpd="sng" algn="ctr">
          <a:solidFill>
            <a:schemeClr val="accent3"/>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55444" tIns="106680" rIns="199136" bIns="106680" numCol="1" spcCol="1270" anchor="ctr" anchorCtr="0">
          <a:noAutofit/>
        </a:bodyPr>
        <a:lstStyle/>
        <a:p>
          <a:pPr marL="0" lvl="0" indent="0" algn="ctr" defTabSz="1244600">
            <a:lnSpc>
              <a:spcPct val="90000"/>
            </a:lnSpc>
            <a:spcBef>
              <a:spcPct val="0"/>
            </a:spcBef>
            <a:spcAft>
              <a:spcPct val="35000"/>
            </a:spcAft>
            <a:buNone/>
          </a:pPr>
          <a:r>
            <a:rPr lang="es-EC" sz="2800" kern="1200" dirty="0"/>
            <a:t>Algoritmo de Posicionamiento</a:t>
          </a:r>
          <a:endParaRPr lang="es-EC" sz="2800" b="0" kern="1200" dirty="0"/>
        </a:p>
      </dsp:txBody>
      <dsp:txXfrm rot="10800000">
        <a:off x="1902058" y="286"/>
        <a:ext cx="6182961" cy="810582"/>
      </dsp:txXfrm>
    </dsp:sp>
    <dsp:sp modelId="{CD02291E-CFB9-4368-A499-4B46FB9C4859}">
      <dsp:nvSpPr>
        <dsp:cNvPr id="0" name=""/>
        <dsp:cNvSpPr/>
      </dsp:nvSpPr>
      <dsp:spPr>
        <a:xfrm>
          <a:off x="1362736" y="17523"/>
          <a:ext cx="776202" cy="776107"/>
        </a:xfrm>
        <a:prstGeom prst="ellipse">
          <a:avLst/>
        </a:prstGeom>
        <a:blipFill rotWithShape="1">
          <a:blip xmlns:r="http://schemas.openxmlformats.org/officeDocument/2006/relationships" r:embed="rId1"/>
          <a:srcRect/>
          <a:stretch>
            <a:fillRect l="-73000" r="-7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FD47B-E834-4ED1-8FBF-02F6F4A24062}">
      <dsp:nvSpPr>
        <dsp:cNvPr id="0" name=""/>
        <dsp:cNvSpPr/>
      </dsp:nvSpPr>
      <dsp:spPr>
        <a:xfrm>
          <a:off x="0" y="0"/>
          <a:ext cx="4011054" cy="409073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just" defTabSz="933450">
            <a:lnSpc>
              <a:spcPct val="90000"/>
            </a:lnSpc>
            <a:spcBef>
              <a:spcPct val="0"/>
            </a:spcBef>
            <a:spcAft>
              <a:spcPct val="35000"/>
            </a:spcAft>
            <a:buNone/>
          </a:pPr>
          <a:endParaRPr lang="es-EC" sz="2100" kern="1200" dirty="0">
            <a:solidFill>
              <a:schemeClr val="tx1"/>
            </a:solidFill>
          </a:endParaRPr>
        </a:p>
        <a:p>
          <a:pPr marL="0" lvl="0" indent="0" algn="just" defTabSz="933450">
            <a:lnSpc>
              <a:spcPct val="90000"/>
            </a:lnSpc>
            <a:spcBef>
              <a:spcPct val="0"/>
            </a:spcBef>
            <a:spcAft>
              <a:spcPct val="35000"/>
            </a:spcAft>
            <a:buNone/>
          </a:pPr>
          <a:r>
            <a:rPr lang="es-EC" sz="2100" kern="1200" dirty="0">
              <a:solidFill>
                <a:schemeClr val="tx1"/>
              </a:solidFill>
            </a:rPr>
            <a:t>Establecer un sistema de mapeo simultáneo por medio de un algoritmo que permita explorar un lugar en busca de objetos para su recolección.</a:t>
          </a:r>
        </a:p>
      </dsp:txBody>
      <dsp:txXfrm>
        <a:off x="0" y="1636295"/>
        <a:ext cx="4011054" cy="1636295"/>
      </dsp:txXfrm>
    </dsp:sp>
    <dsp:sp modelId="{33382F55-2F55-4C2E-83FF-9106FE701B23}">
      <dsp:nvSpPr>
        <dsp:cNvPr id="0" name=""/>
        <dsp:cNvSpPr/>
      </dsp:nvSpPr>
      <dsp:spPr>
        <a:xfrm>
          <a:off x="915611" y="119963"/>
          <a:ext cx="2065990" cy="1708722"/>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6000" b="-6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74E4F99-B509-4895-8DD1-F8AE660AAF83}">
      <dsp:nvSpPr>
        <dsp:cNvPr id="0" name=""/>
        <dsp:cNvSpPr/>
      </dsp:nvSpPr>
      <dsp:spPr>
        <a:xfrm>
          <a:off x="4146356" y="0"/>
          <a:ext cx="4011054" cy="409073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l" defTabSz="933450">
            <a:lnSpc>
              <a:spcPct val="90000"/>
            </a:lnSpc>
            <a:spcBef>
              <a:spcPct val="0"/>
            </a:spcBef>
            <a:spcAft>
              <a:spcPct val="35000"/>
            </a:spcAft>
            <a:buNone/>
          </a:pPr>
          <a:r>
            <a:rPr lang="es-EC" sz="2100" kern="1200" dirty="0">
              <a:solidFill>
                <a:schemeClr val="tx1"/>
              </a:solidFill>
            </a:rPr>
            <a:t>Analizar el correcto funcionamiento del prototipo</a:t>
          </a:r>
        </a:p>
      </dsp:txBody>
      <dsp:txXfrm>
        <a:off x="4146356" y="1636295"/>
        <a:ext cx="4011054" cy="1636295"/>
      </dsp:txXfrm>
    </dsp:sp>
    <dsp:sp modelId="{5AA6D74C-4AE7-4FB7-A33E-C51760C475AA}">
      <dsp:nvSpPr>
        <dsp:cNvPr id="0" name=""/>
        <dsp:cNvSpPr/>
      </dsp:nvSpPr>
      <dsp:spPr>
        <a:xfrm>
          <a:off x="5036644" y="-6061"/>
          <a:ext cx="2086723" cy="1877351"/>
        </a:xfrm>
        <a:prstGeom prst="ellipse">
          <a:avLst/>
        </a:prstGeom>
        <a:blipFill rotWithShape="1">
          <a:blip xmlns:r="http://schemas.openxmlformats.org/officeDocument/2006/relationships" r:embed="rId2"/>
          <a:srcRect/>
          <a:stretch>
            <a:fillRect l="-38000" r="-38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29554E8-47BC-46F4-8871-D42F1B8C5273}">
      <dsp:nvSpPr>
        <dsp:cNvPr id="0" name=""/>
        <dsp:cNvSpPr/>
      </dsp:nvSpPr>
      <dsp:spPr>
        <a:xfrm>
          <a:off x="377779" y="3434282"/>
          <a:ext cx="7504818" cy="613610"/>
        </a:xfrm>
        <a:prstGeom prst="leftRight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B7775-02CA-4659-9DE6-2EB15C941CAD}">
      <dsp:nvSpPr>
        <dsp:cNvPr id="0" name=""/>
        <dsp:cNvSpPr/>
      </dsp:nvSpPr>
      <dsp:spPr>
        <a:xfrm>
          <a:off x="2237853" y="1059332"/>
          <a:ext cx="2184862" cy="2184862"/>
        </a:xfrm>
        <a:prstGeom prst="ellipse">
          <a:avLst/>
        </a:prstGeom>
        <a:blipFill rotWithShape="0">
          <a:blip xmlns:r="http://schemas.openxmlformats.org/officeDocument/2006/relationships" r:embed="rId1"/>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s-ES" sz="6500" kern="1200" dirty="0"/>
            <a:t> </a:t>
          </a:r>
        </a:p>
      </dsp:txBody>
      <dsp:txXfrm>
        <a:off x="2557819" y="1379298"/>
        <a:ext cx="1544930" cy="1544930"/>
      </dsp:txXfrm>
    </dsp:sp>
    <dsp:sp modelId="{5EE75413-BE01-461E-8B9E-5DBEC9920889}">
      <dsp:nvSpPr>
        <dsp:cNvPr id="0" name=""/>
        <dsp:cNvSpPr/>
      </dsp:nvSpPr>
      <dsp:spPr>
        <a:xfrm rot="21013035">
          <a:off x="4675138" y="1093822"/>
          <a:ext cx="1189198" cy="33280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3731AE-23B3-4DDE-9AA6-3B43FB6AD934}">
      <dsp:nvSpPr>
        <dsp:cNvPr id="0" name=""/>
        <dsp:cNvSpPr/>
      </dsp:nvSpPr>
      <dsp:spPr>
        <a:xfrm>
          <a:off x="7527469" y="1072538"/>
          <a:ext cx="1342552" cy="1263089"/>
        </a:xfrm>
        <a:prstGeom prst="roundRect">
          <a:avLst>
            <a:gd name="adj" fmla="val 1000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2844800">
            <a:lnSpc>
              <a:spcPct val="90000"/>
            </a:lnSpc>
            <a:spcBef>
              <a:spcPct val="0"/>
            </a:spcBef>
            <a:spcAft>
              <a:spcPct val="35000"/>
            </a:spcAft>
            <a:buNone/>
          </a:pPr>
          <a:r>
            <a:rPr lang="es-ES" sz="6400" kern="1200" dirty="0"/>
            <a:t> </a:t>
          </a:r>
        </a:p>
      </dsp:txBody>
      <dsp:txXfrm>
        <a:off x="7564464" y="1109533"/>
        <a:ext cx="1268562" cy="11890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175C3-3916-4844-9EF4-69F08B37CA4E}">
      <dsp:nvSpPr>
        <dsp:cNvPr id="0" name=""/>
        <dsp:cNvSpPr/>
      </dsp:nvSpPr>
      <dsp:spPr>
        <a:xfrm>
          <a:off x="975" y="107702"/>
          <a:ext cx="1548391" cy="1066842"/>
        </a:xfrm>
        <a:prstGeom prst="round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FB40DB-8A9D-45EE-BF65-7F5831AC3E3D}">
      <dsp:nvSpPr>
        <dsp:cNvPr id="0" name=""/>
        <dsp:cNvSpPr/>
      </dsp:nvSpPr>
      <dsp:spPr>
        <a:xfrm>
          <a:off x="975" y="1174544"/>
          <a:ext cx="1548391"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kern="1200" dirty="0"/>
            <a:t>CARTESIANO</a:t>
          </a:r>
        </a:p>
      </dsp:txBody>
      <dsp:txXfrm>
        <a:off x="975" y="1174544"/>
        <a:ext cx="1548391" cy="574453"/>
      </dsp:txXfrm>
    </dsp:sp>
    <dsp:sp modelId="{1E218DB0-EE0D-44E8-8BE7-30ED95B8EB79}">
      <dsp:nvSpPr>
        <dsp:cNvPr id="0" name=""/>
        <dsp:cNvSpPr/>
      </dsp:nvSpPr>
      <dsp:spPr>
        <a:xfrm>
          <a:off x="1704272" y="107702"/>
          <a:ext cx="1548391" cy="1066842"/>
        </a:xfrm>
        <a:prstGeom prst="round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BF6694-75EC-4AF6-A994-BB135C358AC7}">
      <dsp:nvSpPr>
        <dsp:cNvPr id="0" name=""/>
        <dsp:cNvSpPr/>
      </dsp:nvSpPr>
      <dsp:spPr>
        <a:xfrm>
          <a:off x="1704272" y="1174544"/>
          <a:ext cx="1548391"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kern="1200" dirty="0"/>
            <a:t>CILÍNDRICO</a:t>
          </a:r>
        </a:p>
      </dsp:txBody>
      <dsp:txXfrm>
        <a:off x="1704272" y="1174544"/>
        <a:ext cx="1548391" cy="574453"/>
      </dsp:txXfrm>
    </dsp:sp>
    <dsp:sp modelId="{48075D2E-BA98-49CF-9A85-697E56D085E7}">
      <dsp:nvSpPr>
        <dsp:cNvPr id="0" name=""/>
        <dsp:cNvSpPr/>
      </dsp:nvSpPr>
      <dsp:spPr>
        <a:xfrm>
          <a:off x="3407568" y="107702"/>
          <a:ext cx="1548391" cy="1066842"/>
        </a:xfrm>
        <a:prstGeom prst="round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B8D58B-AB7B-482F-82A2-9A60E0E4591A}">
      <dsp:nvSpPr>
        <dsp:cNvPr id="0" name=""/>
        <dsp:cNvSpPr/>
      </dsp:nvSpPr>
      <dsp:spPr>
        <a:xfrm>
          <a:off x="3407568" y="1174544"/>
          <a:ext cx="1548391"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kern="1200" dirty="0"/>
            <a:t>ESFÉRICO</a:t>
          </a:r>
        </a:p>
      </dsp:txBody>
      <dsp:txXfrm>
        <a:off x="3407568" y="1174544"/>
        <a:ext cx="1548391" cy="574453"/>
      </dsp:txXfrm>
    </dsp:sp>
    <dsp:sp modelId="{4CCD59AB-1699-43F2-A6FD-45ADFC779E50}">
      <dsp:nvSpPr>
        <dsp:cNvPr id="0" name=""/>
        <dsp:cNvSpPr/>
      </dsp:nvSpPr>
      <dsp:spPr>
        <a:xfrm>
          <a:off x="975" y="1903837"/>
          <a:ext cx="1548391" cy="1066842"/>
        </a:xfrm>
        <a:prstGeom prst="round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A5E067-B997-4575-A33E-D31810AE9BF5}">
      <dsp:nvSpPr>
        <dsp:cNvPr id="0" name=""/>
        <dsp:cNvSpPr/>
      </dsp:nvSpPr>
      <dsp:spPr>
        <a:xfrm>
          <a:off x="975" y="2970679"/>
          <a:ext cx="1548391"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kern="1200" dirty="0"/>
            <a:t>SCARA</a:t>
          </a:r>
        </a:p>
      </dsp:txBody>
      <dsp:txXfrm>
        <a:off x="975" y="2970679"/>
        <a:ext cx="1548391" cy="574453"/>
      </dsp:txXfrm>
    </dsp:sp>
    <dsp:sp modelId="{9D2220F8-F21E-4DD6-B29D-9065F3AE4744}">
      <dsp:nvSpPr>
        <dsp:cNvPr id="0" name=""/>
        <dsp:cNvSpPr/>
      </dsp:nvSpPr>
      <dsp:spPr>
        <a:xfrm>
          <a:off x="1704272" y="1903837"/>
          <a:ext cx="1548391" cy="1066842"/>
        </a:xfrm>
        <a:prstGeom prst="roundRect">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AF8546-3626-4599-801B-3737FAE0920F}">
      <dsp:nvSpPr>
        <dsp:cNvPr id="0" name=""/>
        <dsp:cNvSpPr/>
      </dsp:nvSpPr>
      <dsp:spPr>
        <a:xfrm>
          <a:off x="1704272" y="2970679"/>
          <a:ext cx="1548391"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kern="1200" dirty="0"/>
            <a:t>ARTICULADO</a:t>
          </a:r>
        </a:p>
      </dsp:txBody>
      <dsp:txXfrm>
        <a:off x="1704272" y="2970679"/>
        <a:ext cx="1548391" cy="574453"/>
      </dsp:txXfrm>
    </dsp:sp>
    <dsp:sp modelId="{659EE55B-5B8B-4D7E-801B-183D66AA5042}">
      <dsp:nvSpPr>
        <dsp:cNvPr id="0" name=""/>
        <dsp:cNvSpPr/>
      </dsp:nvSpPr>
      <dsp:spPr>
        <a:xfrm>
          <a:off x="3407568" y="1903837"/>
          <a:ext cx="1548391" cy="1066842"/>
        </a:xfrm>
        <a:prstGeom prst="roundRect">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4A7E78-54D0-429C-9541-0366B6816351}">
      <dsp:nvSpPr>
        <dsp:cNvPr id="0" name=""/>
        <dsp:cNvSpPr/>
      </dsp:nvSpPr>
      <dsp:spPr>
        <a:xfrm>
          <a:off x="3407568" y="2970679"/>
          <a:ext cx="1548391"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kern="1200" dirty="0"/>
            <a:t>PARALELO</a:t>
          </a:r>
        </a:p>
      </dsp:txBody>
      <dsp:txXfrm>
        <a:off x="3407568" y="2970679"/>
        <a:ext cx="1548391" cy="5744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D8F7-44E9-4C98-9E51-3ABC7329AF30}">
      <dsp:nvSpPr>
        <dsp:cNvPr id="0" name=""/>
        <dsp:cNvSpPr/>
      </dsp:nvSpPr>
      <dsp:spPr>
        <a:xfrm rot="10800000">
          <a:off x="1647873" y="119437"/>
          <a:ext cx="6453774" cy="823452"/>
        </a:xfrm>
        <a:prstGeom prst="homePlate">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54654" tIns="106680" rIns="199136" bIns="106680" numCol="1" spcCol="1270" anchor="ctr" anchorCtr="0">
          <a:noAutofit/>
        </a:bodyPr>
        <a:lstStyle/>
        <a:p>
          <a:pPr marL="0" lvl="0" indent="0" algn="ctr" defTabSz="1244600">
            <a:lnSpc>
              <a:spcPct val="90000"/>
            </a:lnSpc>
            <a:spcBef>
              <a:spcPct val="0"/>
            </a:spcBef>
            <a:spcAft>
              <a:spcPct val="35000"/>
            </a:spcAft>
            <a:buNone/>
          </a:pPr>
          <a:r>
            <a:rPr lang="es-EC" sz="2800" kern="1200" dirty="0"/>
            <a:t>Estructura</a:t>
          </a:r>
        </a:p>
      </dsp:txBody>
      <dsp:txXfrm rot="10800000">
        <a:off x="1853736" y="119437"/>
        <a:ext cx="6247911" cy="823452"/>
      </dsp:txXfrm>
    </dsp:sp>
    <dsp:sp modelId="{069D7644-4E1F-4AB2-B13F-F242390B0580}">
      <dsp:nvSpPr>
        <dsp:cNvPr id="0" name=""/>
        <dsp:cNvSpPr/>
      </dsp:nvSpPr>
      <dsp:spPr>
        <a:xfrm>
          <a:off x="1342966" y="440"/>
          <a:ext cx="900703" cy="945879"/>
        </a:xfrm>
        <a:prstGeom prst="ellipse">
          <a:avLst/>
        </a:prstGeom>
        <a:blipFill rotWithShape="1">
          <a:blip xmlns:r="http://schemas.openxmlformats.org/officeDocument/2006/relationships" r:embed="rId1"/>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F75F1-F589-431F-B395-D638C71E9D5E}">
      <dsp:nvSpPr>
        <dsp:cNvPr id="0" name=""/>
        <dsp:cNvSpPr/>
      </dsp:nvSpPr>
      <dsp:spPr>
        <a:xfrm rot="10800000">
          <a:off x="1693736" y="417"/>
          <a:ext cx="6393271" cy="799582"/>
        </a:xfrm>
        <a:prstGeom prst="homePlate">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49940" tIns="106680" rIns="199136" bIns="106680" numCol="1" spcCol="1270" anchor="ctr" anchorCtr="0">
          <a:noAutofit/>
        </a:bodyPr>
        <a:lstStyle/>
        <a:p>
          <a:pPr marL="0" lvl="0" indent="0" algn="ctr" defTabSz="1244600">
            <a:lnSpc>
              <a:spcPct val="90000"/>
            </a:lnSpc>
            <a:spcBef>
              <a:spcPct val="0"/>
            </a:spcBef>
            <a:spcAft>
              <a:spcPct val="35000"/>
            </a:spcAft>
            <a:buNone/>
          </a:pPr>
          <a:r>
            <a:rPr lang="es-EC" sz="2800" kern="1200" dirty="0"/>
            <a:t>Visión Artificial</a:t>
          </a:r>
          <a:endParaRPr lang="es-EC" sz="2800" b="0" kern="1200" dirty="0"/>
        </a:p>
      </dsp:txBody>
      <dsp:txXfrm rot="10800000">
        <a:off x="1893631" y="417"/>
        <a:ext cx="6193376" cy="799582"/>
      </dsp:txXfrm>
    </dsp:sp>
    <dsp:sp modelId="{C62E3DF6-F9B4-4814-821E-5678E481BE4A}">
      <dsp:nvSpPr>
        <dsp:cNvPr id="0" name=""/>
        <dsp:cNvSpPr/>
      </dsp:nvSpPr>
      <dsp:spPr>
        <a:xfrm>
          <a:off x="1360747" y="15638"/>
          <a:ext cx="776492" cy="769140"/>
        </a:xfrm>
        <a:prstGeom prst="ellipse">
          <a:avLst/>
        </a:prstGeom>
        <a:blipFill rotWithShape="1">
          <a:blip xmlns:r="http://schemas.openxmlformats.org/officeDocument/2006/relationships" r:embed="rId1"/>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9F40C-C989-4B8C-8384-909CC5F2166F}">
      <dsp:nvSpPr>
        <dsp:cNvPr id="0" name=""/>
        <dsp:cNvSpPr/>
      </dsp:nvSpPr>
      <dsp:spPr>
        <a:xfrm rot="10800000">
          <a:off x="1722682" y="454"/>
          <a:ext cx="6394716" cy="831848"/>
        </a:xfrm>
        <a:prstGeom prst="homePlate">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42191" tIns="106680" rIns="199136" bIns="106680" numCol="1" spcCol="1270" anchor="ctr" anchorCtr="0">
          <a:noAutofit/>
        </a:bodyPr>
        <a:lstStyle/>
        <a:p>
          <a:pPr marL="0" lvl="0" indent="0" algn="ctr" defTabSz="1244600">
            <a:lnSpc>
              <a:spcPct val="90000"/>
            </a:lnSpc>
            <a:spcBef>
              <a:spcPct val="0"/>
            </a:spcBef>
            <a:spcAft>
              <a:spcPct val="35000"/>
            </a:spcAft>
            <a:buNone/>
          </a:pPr>
          <a:r>
            <a:rPr lang="es-EC" sz="2800" b="0" kern="1200" dirty="0"/>
            <a:t>Control y Potencia</a:t>
          </a:r>
        </a:p>
      </dsp:txBody>
      <dsp:txXfrm rot="10800000">
        <a:off x="1930644" y="454"/>
        <a:ext cx="6186754" cy="831848"/>
      </dsp:txXfrm>
    </dsp:sp>
    <dsp:sp modelId="{BCEE1B67-7B90-443B-809C-B01F57DDA4E9}">
      <dsp:nvSpPr>
        <dsp:cNvPr id="0" name=""/>
        <dsp:cNvSpPr/>
      </dsp:nvSpPr>
      <dsp:spPr>
        <a:xfrm>
          <a:off x="1343047" y="58058"/>
          <a:ext cx="845845" cy="716640"/>
        </a:xfrm>
        <a:prstGeom prst="ellipse">
          <a:avLst/>
        </a:prstGeom>
        <a:blipFill rotWithShape="1">
          <a:blip xmlns:r="http://schemas.openxmlformats.org/officeDocument/2006/relationships" r:embed="rId1"/>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11ACD-C39F-46B6-8055-333D3DF00A38}">
      <dsp:nvSpPr>
        <dsp:cNvPr id="0" name=""/>
        <dsp:cNvSpPr/>
      </dsp:nvSpPr>
      <dsp:spPr>
        <a:xfrm rot="10800000">
          <a:off x="1699413" y="286"/>
          <a:ext cx="6385606" cy="810582"/>
        </a:xfrm>
        <a:prstGeom prst="homePlate">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55444" tIns="106680" rIns="199136" bIns="106680" numCol="1" spcCol="1270" anchor="ctr" anchorCtr="0">
          <a:noAutofit/>
        </a:bodyPr>
        <a:lstStyle/>
        <a:p>
          <a:pPr marL="0" lvl="0" indent="0" algn="ctr" defTabSz="1244600">
            <a:lnSpc>
              <a:spcPct val="90000"/>
            </a:lnSpc>
            <a:spcBef>
              <a:spcPct val="0"/>
            </a:spcBef>
            <a:spcAft>
              <a:spcPct val="35000"/>
            </a:spcAft>
            <a:buNone/>
          </a:pPr>
          <a:r>
            <a:rPr lang="es-EC" sz="2800" kern="1200" dirty="0"/>
            <a:t>Algoritmo de Posicionamiento</a:t>
          </a:r>
          <a:endParaRPr lang="es-EC" sz="2800" b="0" kern="1200" dirty="0"/>
        </a:p>
      </dsp:txBody>
      <dsp:txXfrm rot="10800000">
        <a:off x="1902058" y="286"/>
        <a:ext cx="6182961" cy="810582"/>
      </dsp:txXfrm>
    </dsp:sp>
    <dsp:sp modelId="{CD02291E-CFB9-4368-A499-4B46FB9C4859}">
      <dsp:nvSpPr>
        <dsp:cNvPr id="0" name=""/>
        <dsp:cNvSpPr/>
      </dsp:nvSpPr>
      <dsp:spPr>
        <a:xfrm>
          <a:off x="1362736" y="17523"/>
          <a:ext cx="776202" cy="776107"/>
        </a:xfrm>
        <a:prstGeom prst="ellipse">
          <a:avLst/>
        </a:prstGeom>
        <a:blipFill rotWithShape="1">
          <a:blip xmlns:r="http://schemas.openxmlformats.org/officeDocument/2006/relationships" r:embed="rId1"/>
          <a:srcRect/>
          <a:stretch>
            <a:fillRect l="-73000" r="-7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2B7AA2-7961-4A0C-A84F-F1CFC36713F8}" type="datetimeFigureOut">
              <a:rPr lang="es-EC" smtClean="0"/>
              <a:t>04/09/2018</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8C2930-6D10-448D-83AB-10E7A86E87A9}" type="slidenum">
              <a:rPr lang="es-EC" smtClean="0"/>
              <a:t>‹Nº›</a:t>
            </a:fld>
            <a:endParaRPr lang="es-EC"/>
          </a:p>
        </p:txBody>
      </p:sp>
    </p:spTree>
    <p:extLst>
      <p:ext uri="{BB962C8B-B14F-4D97-AF65-F5344CB8AC3E}">
        <p14:creationId xmlns:p14="http://schemas.microsoft.com/office/powerpoint/2010/main" val="182412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88C2930-6D10-448D-83AB-10E7A86E87A9}" type="slidenum">
              <a:rPr lang="es-EC" smtClean="0"/>
              <a:t>9</a:t>
            </a:fld>
            <a:endParaRPr lang="es-EC"/>
          </a:p>
        </p:txBody>
      </p:sp>
    </p:spTree>
    <p:extLst>
      <p:ext uri="{BB962C8B-B14F-4D97-AF65-F5344CB8AC3E}">
        <p14:creationId xmlns:p14="http://schemas.microsoft.com/office/powerpoint/2010/main" val="4165647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38" name="Rectángulo 37"/>
          <p:cNvSpPr/>
          <p:nvPr userDrawn="1"/>
        </p:nvSpPr>
        <p:spPr>
          <a:xfrm>
            <a:off x="0" y="-1"/>
            <a:ext cx="12192000" cy="6851921"/>
          </a:xfrm>
          <a:prstGeom prst="rect">
            <a:avLst/>
          </a:prstGeom>
          <a:gradFill flip="none" rotWithShape="1">
            <a:gsLst>
              <a:gs pos="33000">
                <a:schemeClr val="accent6">
                  <a:lumMod val="0"/>
                  <a:lumOff val="100000"/>
                </a:schemeClr>
              </a:gs>
              <a:gs pos="79000">
                <a:schemeClr val="accent6">
                  <a:lumMod val="0"/>
                  <a:lumOff val="100000"/>
                </a:schemeClr>
              </a:gs>
              <a:gs pos="96000">
                <a:schemeClr val="accent1">
                  <a:lumMod val="75000"/>
                </a:schemeClr>
              </a:gs>
            </a:gsLst>
            <a:lin ang="19200000" scaled="0"/>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dirty="0"/>
              <a:t>Haga clic para modificar el estilo de título del patrón</a:t>
            </a:r>
          </a:p>
        </p:txBody>
      </p:sp>
      <p:sp>
        <p:nvSpPr>
          <p:cNvPr id="3" name="Subtítulo 2"/>
          <p:cNvSpPr>
            <a:spLocks noGrp="1"/>
          </p:cNvSpPr>
          <p:nvPr>
            <p:ph type="subTitle" idx="1"/>
          </p:nvPr>
        </p:nvSpPr>
        <p:spPr>
          <a:xfrm>
            <a:off x="1524000" y="3599657"/>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sp>
        <p:nvSpPr>
          <p:cNvPr id="4" name="Marcador de fecha 3"/>
          <p:cNvSpPr>
            <a:spLocks noGrp="1"/>
          </p:cNvSpPr>
          <p:nvPr>
            <p:ph type="dt" sz="half" idx="10"/>
          </p:nvPr>
        </p:nvSpPr>
        <p:spPr/>
        <p:txBody>
          <a:bodyPr/>
          <a:lstStyle/>
          <a:p>
            <a:fld id="{687CB43C-0A5C-4734-AC4C-84FE513CA017}" type="datetimeFigureOut">
              <a:rPr lang="es-ES" smtClean="0"/>
              <a:t>04/09/2018</a:t>
            </a:fld>
            <a:endParaRPr lang="es-ES" dirty="0"/>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pic>
        <p:nvPicPr>
          <p:cNvPr id="10" name="Imagen 9"/>
          <p:cNvPicPr>
            <a:picLocks noChangeAspect="1"/>
          </p:cNvPicPr>
          <p:nvPr userDrawn="1"/>
        </p:nvPicPr>
        <p:blipFill rotWithShape="1">
          <a:blip r:embed="rId2">
            <a:extLst>
              <a:ext uri="{28A0092B-C50C-407E-A947-70E740481C1C}">
                <a14:useLocalDpi xmlns:a14="http://schemas.microsoft.com/office/drawing/2010/main" val="0"/>
              </a:ext>
            </a:extLst>
          </a:blip>
          <a:srcRect l="-126"/>
          <a:stretch/>
        </p:blipFill>
        <p:spPr>
          <a:xfrm>
            <a:off x="-19050" y="5603707"/>
            <a:ext cx="4109963" cy="1258802"/>
          </a:xfrm>
          <a:prstGeom prst="rect">
            <a:avLst/>
          </a:prstGeom>
        </p:spPr>
      </p:pic>
      <p:pic>
        <p:nvPicPr>
          <p:cNvPr id="11" name="Imagen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378" y="5607128"/>
            <a:ext cx="2729712" cy="1252000"/>
          </a:xfrm>
          <a:prstGeom prst="rect">
            <a:avLst/>
          </a:prstGeom>
        </p:spPr>
      </p:pic>
      <p:pic>
        <p:nvPicPr>
          <p:cNvPr id="12" name="Imagen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00851" y="5597602"/>
            <a:ext cx="2297430" cy="1254319"/>
          </a:xfrm>
          <a:prstGeom prst="rect">
            <a:avLst/>
          </a:prstGeom>
        </p:spPr>
      </p:pic>
      <p:pic>
        <p:nvPicPr>
          <p:cNvPr id="13" name="Imagen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98280" y="5585611"/>
            <a:ext cx="3093720" cy="1278520"/>
          </a:xfrm>
          <a:prstGeom prst="rect">
            <a:avLst/>
          </a:prstGeom>
        </p:spPr>
      </p:pic>
      <p:sp>
        <p:nvSpPr>
          <p:cNvPr id="18" name="Rectángulo 17"/>
          <p:cNvSpPr/>
          <p:nvPr userDrawn="1"/>
        </p:nvSpPr>
        <p:spPr>
          <a:xfrm>
            <a:off x="0" y="5556145"/>
            <a:ext cx="12191999" cy="54488"/>
          </a:xfrm>
          <a:prstGeom prst="rect">
            <a:avLst/>
          </a:prstGeom>
          <a:solidFill>
            <a:srgbClr val="035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3" name="Grupo 42"/>
          <p:cNvGrpSpPr/>
          <p:nvPr userDrawn="1"/>
        </p:nvGrpSpPr>
        <p:grpSpPr>
          <a:xfrm>
            <a:off x="4619625" y="956603"/>
            <a:ext cx="6371328" cy="153549"/>
            <a:chOff x="4619625" y="956603"/>
            <a:chExt cx="6371328" cy="153549"/>
          </a:xfrm>
        </p:grpSpPr>
        <p:sp>
          <p:nvSpPr>
            <p:cNvPr id="36" name="Rectángulo 35"/>
            <p:cNvSpPr/>
            <p:nvPr userDrawn="1"/>
          </p:nvSpPr>
          <p:spPr>
            <a:xfrm rot="10800000">
              <a:off x="4619625" y="1047687"/>
              <a:ext cx="6371328" cy="62465"/>
            </a:xfrm>
            <a:prstGeom prst="rect">
              <a:avLst/>
            </a:prstGeom>
            <a:gradFill flip="none" rotWithShape="1">
              <a:gsLst>
                <a:gs pos="0">
                  <a:schemeClr val="tx1">
                    <a:lumMod val="75000"/>
                    <a:lumOff val="25000"/>
                  </a:schemeClr>
                </a:gs>
                <a:gs pos="41000">
                  <a:schemeClr val="bg1">
                    <a:lumMod val="65000"/>
                  </a:schemeClr>
                </a:gs>
                <a:gs pos="70000">
                  <a:schemeClr val="bg1">
                    <a:lumMod val="95000"/>
                  </a:schemeClr>
                </a:gs>
                <a:gs pos="91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ctángulo 36"/>
            <p:cNvSpPr/>
            <p:nvPr userDrawn="1"/>
          </p:nvSpPr>
          <p:spPr>
            <a:xfrm>
              <a:off x="4619629" y="956603"/>
              <a:ext cx="6371324" cy="65591"/>
            </a:xfrm>
            <a:prstGeom prst="rect">
              <a:avLst/>
            </a:prstGeom>
            <a:gradFill flip="none" rotWithShape="1">
              <a:gsLst>
                <a:gs pos="59000">
                  <a:srgbClr val="8CB7FE"/>
                </a:gs>
                <a:gs pos="0">
                  <a:srgbClr val="025DF2"/>
                </a:gs>
                <a:gs pos="32000">
                  <a:srgbClr val="3D86FD"/>
                </a:gs>
                <a:gs pos="92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39" name="Imagen 38"/>
          <p:cNvPicPr>
            <a:picLocks noChangeAspect="1"/>
          </p:cNvPicPr>
          <p:nvPr userDrawn="1"/>
        </p:nvPicPr>
        <p:blipFill rotWithShape="1">
          <a:blip r:embed="rId6">
            <a:extLst>
              <a:ext uri="{28A0092B-C50C-407E-A947-70E740481C1C}">
                <a14:useLocalDpi xmlns:a14="http://schemas.microsoft.com/office/drawing/2010/main" val="0"/>
              </a:ext>
            </a:extLst>
          </a:blip>
          <a:srcRect l="36286" t="29619" r="35524" b="31524"/>
          <a:stretch/>
        </p:blipFill>
        <p:spPr>
          <a:xfrm>
            <a:off x="10829926" y="126027"/>
            <a:ext cx="1195488" cy="1235876"/>
          </a:xfrm>
          <a:prstGeom prst="rect">
            <a:avLst/>
          </a:prstGeom>
        </p:spPr>
      </p:pic>
      <p:sp>
        <p:nvSpPr>
          <p:cNvPr id="40" name="Rectángulo 39"/>
          <p:cNvSpPr/>
          <p:nvPr userDrawn="1"/>
        </p:nvSpPr>
        <p:spPr>
          <a:xfrm rot="16200000">
            <a:off x="-1341110" y="3323115"/>
            <a:ext cx="4461027" cy="59519"/>
          </a:xfrm>
          <a:prstGeom prst="rect">
            <a:avLst/>
          </a:prstGeom>
          <a:gradFill flip="none" rotWithShape="1">
            <a:gsLst>
              <a:gs pos="0">
                <a:schemeClr val="tx1">
                  <a:lumMod val="75000"/>
                  <a:lumOff val="25000"/>
                </a:schemeClr>
              </a:gs>
              <a:gs pos="41000">
                <a:schemeClr val="bg1">
                  <a:lumMod val="65000"/>
                </a:schemeClr>
              </a:gs>
              <a:gs pos="70000">
                <a:schemeClr val="bg1">
                  <a:lumMod val="95000"/>
                </a:schemeClr>
              </a:gs>
              <a:gs pos="91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40"/>
          <p:cNvSpPr/>
          <p:nvPr userDrawn="1"/>
        </p:nvSpPr>
        <p:spPr>
          <a:xfrm rot="5400000">
            <a:off x="-1411487" y="3306457"/>
            <a:ext cx="4433781" cy="65591"/>
          </a:xfrm>
          <a:prstGeom prst="rect">
            <a:avLst/>
          </a:prstGeom>
          <a:gradFill flip="none" rotWithShape="1">
            <a:gsLst>
              <a:gs pos="59000">
                <a:srgbClr val="8CB7FE"/>
              </a:gs>
              <a:gs pos="0">
                <a:srgbClr val="025DF2"/>
              </a:gs>
              <a:gs pos="32000">
                <a:srgbClr val="3D86FD"/>
              </a:gs>
              <a:gs pos="92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2" name="Imagen 4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0767" y="277932"/>
            <a:ext cx="4210396" cy="1087410"/>
          </a:xfrm>
          <a:prstGeom prst="rect">
            <a:avLst/>
          </a:prstGeom>
        </p:spPr>
      </p:pic>
    </p:spTree>
    <p:extLst>
      <p:ext uri="{BB962C8B-B14F-4D97-AF65-F5344CB8AC3E}">
        <p14:creationId xmlns:p14="http://schemas.microsoft.com/office/powerpoint/2010/main" val="3880517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687CB43C-0A5C-4734-AC4C-84FE513CA017}" type="datetimeFigureOut">
              <a:rPr lang="es-ES" smtClean="0"/>
              <a:t>04/09/2018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2867392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687CB43C-0A5C-4734-AC4C-84FE513CA017}" type="datetimeFigureOut">
              <a:rPr lang="es-ES" smtClean="0"/>
              <a:t>04/09/2018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2560768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226841" y="502285"/>
            <a:ext cx="11738317" cy="614295"/>
          </a:xfrm>
        </p:spPr>
        <p:txBody>
          <a:bodyPr/>
          <a:lstStyle/>
          <a:p>
            <a:r>
              <a:rPr lang="es-ES" dirty="0"/>
              <a:t>Haga clic para modificar el estilo</a:t>
            </a:r>
          </a:p>
        </p:txBody>
      </p:sp>
      <p:sp>
        <p:nvSpPr>
          <p:cNvPr id="3" name="Marcador de contenido 2"/>
          <p:cNvSpPr>
            <a:spLocks noGrp="1"/>
          </p:cNvSpPr>
          <p:nvPr>
            <p:ph idx="1"/>
          </p:nvPr>
        </p:nvSpPr>
        <p:spPr>
          <a:xfrm>
            <a:off x="838200" y="1153687"/>
            <a:ext cx="10515600" cy="4351338"/>
          </a:xfr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p:cNvSpPr>
            <a:spLocks noGrp="1"/>
          </p:cNvSpPr>
          <p:nvPr>
            <p:ph type="dt" sz="half" idx="10"/>
          </p:nvPr>
        </p:nvSpPr>
        <p:spPr/>
        <p:txBody>
          <a:bodyPr/>
          <a:lstStyle/>
          <a:p>
            <a:fld id="{687CB43C-0A5C-4734-AC4C-84FE513CA017}" type="datetimeFigureOut">
              <a:rPr lang="es-ES" smtClean="0"/>
              <a:t>04/09/2018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pic>
        <p:nvPicPr>
          <p:cNvPr id="11" name="Imagen 10"/>
          <p:cNvPicPr>
            <a:picLocks noChangeAspect="1"/>
          </p:cNvPicPr>
          <p:nvPr userDrawn="1"/>
        </p:nvPicPr>
        <p:blipFill rotWithShape="1">
          <a:blip r:embed="rId2">
            <a:extLst>
              <a:ext uri="{28A0092B-C50C-407E-A947-70E740481C1C}">
                <a14:useLocalDpi xmlns:a14="http://schemas.microsoft.com/office/drawing/2010/main" val="0"/>
              </a:ext>
            </a:extLst>
          </a:blip>
          <a:srcRect l="36286" t="29619" r="35524" b="31524"/>
          <a:stretch/>
        </p:blipFill>
        <p:spPr>
          <a:xfrm>
            <a:off x="10919469" y="118115"/>
            <a:ext cx="1045689" cy="1081017"/>
          </a:xfrm>
          <a:prstGeom prst="rect">
            <a:avLst/>
          </a:prstGeom>
        </p:spPr>
      </p:pic>
      <p:grpSp>
        <p:nvGrpSpPr>
          <p:cNvPr id="15" name="Grupo 14"/>
          <p:cNvGrpSpPr/>
          <p:nvPr userDrawn="1"/>
        </p:nvGrpSpPr>
        <p:grpSpPr>
          <a:xfrm>
            <a:off x="4663167" y="732657"/>
            <a:ext cx="6371328" cy="153549"/>
            <a:chOff x="4619625" y="956603"/>
            <a:chExt cx="6371328" cy="153549"/>
          </a:xfrm>
        </p:grpSpPr>
        <p:sp>
          <p:nvSpPr>
            <p:cNvPr id="16" name="Rectángulo 15"/>
            <p:cNvSpPr/>
            <p:nvPr userDrawn="1"/>
          </p:nvSpPr>
          <p:spPr>
            <a:xfrm rot="10800000">
              <a:off x="4619625" y="1047687"/>
              <a:ext cx="6371328" cy="62465"/>
            </a:xfrm>
            <a:prstGeom prst="rect">
              <a:avLst/>
            </a:prstGeom>
            <a:gradFill flip="none" rotWithShape="1">
              <a:gsLst>
                <a:gs pos="0">
                  <a:schemeClr val="tx1">
                    <a:lumMod val="75000"/>
                    <a:lumOff val="25000"/>
                  </a:schemeClr>
                </a:gs>
                <a:gs pos="22000">
                  <a:schemeClr val="bg1">
                    <a:lumMod val="65000"/>
                  </a:schemeClr>
                </a:gs>
                <a:gs pos="46000">
                  <a:schemeClr val="bg1">
                    <a:lumMod val="95000"/>
                  </a:schemeClr>
                </a:gs>
                <a:gs pos="7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userDrawn="1"/>
          </p:nvSpPr>
          <p:spPr>
            <a:xfrm>
              <a:off x="4619629" y="956603"/>
              <a:ext cx="6371324" cy="65591"/>
            </a:xfrm>
            <a:prstGeom prst="rect">
              <a:avLst/>
            </a:prstGeom>
            <a:gradFill flip="none" rotWithShape="1">
              <a:gsLst>
                <a:gs pos="40000">
                  <a:srgbClr val="8CB7FE"/>
                </a:gs>
                <a:gs pos="0">
                  <a:srgbClr val="025DF2"/>
                </a:gs>
                <a:gs pos="19000">
                  <a:srgbClr val="3D86FD"/>
                </a:gs>
                <a:gs pos="71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829209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687CB43C-0A5C-4734-AC4C-84FE513CA017}" type="datetimeFigureOut">
              <a:rPr lang="es-ES" smtClean="0"/>
              <a:t>04/09/2018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3237590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687CB43C-0A5C-4734-AC4C-84FE513CA017}" type="datetimeFigureOut">
              <a:rPr lang="es-ES" smtClean="0"/>
              <a:t>04/09/2018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346463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687CB43C-0A5C-4734-AC4C-84FE513CA017}" type="datetimeFigureOut">
              <a:rPr lang="es-ES" smtClean="0"/>
              <a:t>04/09/2018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510362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687CB43C-0A5C-4734-AC4C-84FE513CA017}" type="datetimeFigureOut">
              <a:rPr lang="es-ES" smtClean="0"/>
              <a:t>04/09/2018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470229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87CB43C-0A5C-4734-AC4C-84FE513CA017}" type="datetimeFigureOut">
              <a:rPr lang="es-ES" smtClean="0"/>
              <a:t>04/09/2018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3264682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687CB43C-0A5C-4734-AC4C-84FE513CA017}" type="datetimeFigureOut">
              <a:rPr lang="es-ES" smtClean="0"/>
              <a:t>04/09/2018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32681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687CB43C-0A5C-4734-AC4C-84FE513CA017}" type="datetimeFigureOut">
              <a:rPr lang="es-ES" smtClean="0"/>
              <a:t>04/09/2018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773463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ángulo 21"/>
          <p:cNvSpPr/>
          <p:nvPr userDrawn="1"/>
        </p:nvSpPr>
        <p:spPr>
          <a:xfrm rot="10800000">
            <a:off x="0" y="-7206"/>
            <a:ext cx="12192000" cy="1143000"/>
          </a:xfrm>
          <a:prstGeom prst="rect">
            <a:avLst/>
          </a:prstGeom>
          <a:gradFill flip="none" rotWithShape="1">
            <a:gsLst>
              <a:gs pos="45000">
                <a:schemeClr val="accent6">
                  <a:lumMod val="0"/>
                  <a:lumOff val="100000"/>
                </a:schemeClr>
              </a:gs>
              <a:gs pos="80000">
                <a:srgbClr val="3D86FD"/>
              </a:gs>
              <a:gs pos="100000">
                <a:srgbClr val="035EF2"/>
              </a:gs>
            </a:gsLst>
            <a:lin ang="81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2" name="Rectángulo 11"/>
          <p:cNvSpPr/>
          <p:nvPr userDrawn="1"/>
        </p:nvSpPr>
        <p:spPr>
          <a:xfrm>
            <a:off x="0" y="5715000"/>
            <a:ext cx="12192000" cy="1143000"/>
          </a:xfrm>
          <a:prstGeom prst="rect">
            <a:avLst/>
          </a:prstGeom>
          <a:gradFill flip="none" rotWithShape="1">
            <a:gsLst>
              <a:gs pos="51000">
                <a:schemeClr val="accent6">
                  <a:lumMod val="0"/>
                  <a:lumOff val="100000"/>
                </a:schemeClr>
              </a:gs>
              <a:gs pos="88000">
                <a:srgbClr val="3D86FD"/>
              </a:gs>
              <a:gs pos="100000">
                <a:srgbClr val="035EF2"/>
              </a:gs>
            </a:gsLst>
            <a:lin ang="81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2" name="Marcador de título 1"/>
          <p:cNvSpPr>
            <a:spLocks noGrp="1"/>
          </p:cNvSpPr>
          <p:nvPr>
            <p:ph type="title"/>
          </p:nvPr>
        </p:nvSpPr>
        <p:spPr>
          <a:xfrm>
            <a:off x="137886" y="561261"/>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CB43C-0A5C-4734-AC4C-84FE513CA017}" type="datetimeFigureOut">
              <a:rPr lang="es-ES" smtClean="0"/>
              <a:t>04/09/2018</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B5988A-A193-4A37-A7EC-39EDA2131960}" type="slidenum">
              <a:rPr lang="es-ES" smtClean="0"/>
              <a:t>‹Nº›</a:t>
            </a:fld>
            <a:endParaRPr lang="es-ES"/>
          </a:p>
        </p:txBody>
      </p:sp>
      <p:pic>
        <p:nvPicPr>
          <p:cNvPr id="9" name="Imagen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7886" y="5939756"/>
            <a:ext cx="2872014" cy="741749"/>
          </a:xfrm>
          <a:prstGeom prst="rect">
            <a:avLst/>
          </a:prstGeom>
        </p:spPr>
      </p:pic>
      <p:grpSp>
        <p:nvGrpSpPr>
          <p:cNvPr id="31" name="Grupo 30"/>
          <p:cNvGrpSpPr/>
          <p:nvPr userDrawn="1"/>
        </p:nvGrpSpPr>
        <p:grpSpPr>
          <a:xfrm rot="10800000">
            <a:off x="3082470" y="6426167"/>
            <a:ext cx="6371328" cy="153549"/>
            <a:chOff x="4619625" y="956603"/>
            <a:chExt cx="6371328" cy="153549"/>
          </a:xfrm>
        </p:grpSpPr>
        <p:sp>
          <p:nvSpPr>
            <p:cNvPr id="32" name="Rectángulo 31"/>
            <p:cNvSpPr/>
            <p:nvPr userDrawn="1"/>
          </p:nvSpPr>
          <p:spPr>
            <a:xfrm rot="10800000">
              <a:off x="4619625" y="1047687"/>
              <a:ext cx="6371328" cy="62465"/>
            </a:xfrm>
            <a:prstGeom prst="rect">
              <a:avLst/>
            </a:prstGeom>
            <a:gradFill flip="none" rotWithShape="1">
              <a:gsLst>
                <a:gs pos="0">
                  <a:schemeClr val="tx1">
                    <a:lumMod val="75000"/>
                    <a:lumOff val="25000"/>
                  </a:schemeClr>
                </a:gs>
                <a:gs pos="41000">
                  <a:schemeClr val="bg1">
                    <a:lumMod val="65000"/>
                  </a:schemeClr>
                </a:gs>
                <a:gs pos="70000">
                  <a:schemeClr val="bg1">
                    <a:lumMod val="95000"/>
                  </a:schemeClr>
                </a:gs>
                <a:gs pos="91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ángulo 32"/>
            <p:cNvSpPr/>
            <p:nvPr userDrawn="1"/>
          </p:nvSpPr>
          <p:spPr>
            <a:xfrm>
              <a:off x="4619629" y="956603"/>
              <a:ext cx="6371324" cy="65591"/>
            </a:xfrm>
            <a:prstGeom prst="rect">
              <a:avLst/>
            </a:prstGeom>
            <a:gradFill flip="none" rotWithShape="1">
              <a:gsLst>
                <a:gs pos="59000">
                  <a:srgbClr val="8CB7FE"/>
                </a:gs>
                <a:gs pos="0">
                  <a:srgbClr val="025DF2"/>
                </a:gs>
                <a:gs pos="32000">
                  <a:srgbClr val="3D86FD"/>
                </a:gs>
                <a:gs pos="92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2494712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cap="all" baseline="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3.tmp"/><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18" Type="http://schemas.openxmlformats.org/officeDocument/2006/relationships/diagramLayout" Target="../diagrams/layout9.xml"/><Relationship Id="rId3" Type="http://schemas.openxmlformats.org/officeDocument/2006/relationships/diagramLayout" Target="../diagrams/layout6.xml"/><Relationship Id="rId21" Type="http://schemas.microsoft.com/office/2007/relationships/diagramDrawing" Target="../diagrams/drawing9.xml"/><Relationship Id="rId7" Type="http://schemas.openxmlformats.org/officeDocument/2006/relationships/diagramData" Target="../diagrams/data7.xml"/><Relationship Id="rId12" Type="http://schemas.openxmlformats.org/officeDocument/2006/relationships/diagramData" Target="../diagrams/data8.xml"/><Relationship Id="rId17" Type="http://schemas.openxmlformats.org/officeDocument/2006/relationships/diagramData" Target="../diagrams/data9.xml"/><Relationship Id="rId2" Type="http://schemas.openxmlformats.org/officeDocument/2006/relationships/diagramData" Target="../diagrams/data6.xml"/><Relationship Id="rId16" Type="http://schemas.microsoft.com/office/2007/relationships/diagramDrawing" Target="../diagrams/drawing8.xml"/><Relationship Id="rId20" Type="http://schemas.openxmlformats.org/officeDocument/2006/relationships/diagramColors" Target="../diagrams/colors9.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diagramColors" Target="../diagrams/colors8.xml"/><Relationship Id="rId10" Type="http://schemas.openxmlformats.org/officeDocument/2006/relationships/diagramColors" Target="../diagrams/colors7.xml"/><Relationship Id="rId19" Type="http://schemas.openxmlformats.org/officeDocument/2006/relationships/diagramQuickStyle" Target="../diagrams/quickStyle9.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1.xml"/><Relationship Id="rId13" Type="http://schemas.openxmlformats.org/officeDocument/2006/relationships/diagramLayout" Target="../diagrams/layout12.xml"/><Relationship Id="rId18" Type="http://schemas.openxmlformats.org/officeDocument/2006/relationships/diagramLayout" Target="../diagrams/layout13.xml"/><Relationship Id="rId3" Type="http://schemas.openxmlformats.org/officeDocument/2006/relationships/diagramLayout" Target="../diagrams/layout10.xml"/><Relationship Id="rId21" Type="http://schemas.microsoft.com/office/2007/relationships/diagramDrawing" Target="../diagrams/drawing13.xml"/><Relationship Id="rId7" Type="http://schemas.openxmlformats.org/officeDocument/2006/relationships/diagramData" Target="../diagrams/data11.xml"/><Relationship Id="rId12" Type="http://schemas.openxmlformats.org/officeDocument/2006/relationships/diagramData" Target="../diagrams/data12.xml"/><Relationship Id="rId17" Type="http://schemas.openxmlformats.org/officeDocument/2006/relationships/diagramData" Target="../diagrams/data13.xml"/><Relationship Id="rId2" Type="http://schemas.openxmlformats.org/officeDocument/2006/relationships/diagramData" Target="../diagrams/data10.xml"/><Relationship Id="rId16" Type="http://schemas.microsoft.com/office/2007/relationships/diagramDrawing" Target="../diagrams/drawing12.xml"/><Relationship Id="rId20" Type="http://schemas.openxmlformats.org/officeDocument/2006/relationships/diagramColors" Target="../diagrams/colors13.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5" Type="http://schemas.openxmlformats.org/officeDocument/2006/relationships/diagramColors" Target="../diagrams/colors12.xml"/><Relationship Id="rId10" Type="http://schemas.openxmlformats.org/officeDocument/2006/relationships/diagramColors" Target="../diagrams/colors11.xml"/><Relationship Id="rId19" Type="http://schemas.openxmlformats.org/officeDocument/2006/relationships/diagramQuickStyle" Target="../diagrams/quickStyle13.xml"/><Relationship Id="rId4" Type="http://schemas.openxmlformats.org/officeDocument/2006/relationships/diagramQuickStyle" Target="../diagrams/quickStyle10.xml"/><Relationship Id="rId9" Type="http://schemas.openxmlformats.org/officeDocument/2006/relationships/diagramQuickStyle" Target="../diagrams/quickStyle11.xml"/><Relationship Id="rId14"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0.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hdphoto" Target="../media/hdphoto2.wdp"/><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50.tmp"/><Relationship Id="rId9"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Layout" Target="../diagrams/layout14.xml"/><Relationship Id="rId7" Type="http://schemas.openxmlformats.org/officeDocument/2006/relationships/image" Target="../media/image61.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6.xml"/><Relationship Id="rId13" Type="http://schemas.openxmlformats.org/officeDocument/2006/relationships/diagramLayout" Target="../diagrams/layout17.xml"/><Relationship Id="rId18" Type="http://schemas.openxmlformats.org/officeDocument/2006/relationships/diagramLayout" Target="../diagrams/layout18.xml"/><Relationship Id="rId3" Type="http://schemas.openxmlformats.org/officeDocument/2006/relationships/diagramLayout" Target="../diagrams/layout15.xml"/><Relationship Id="rId21" Type="http://schemas.microsoft.com/office/2007/relationships/diagramDrawing" Target="../diagrams/drawing18.xml"/><Relationship Id="rId7" Type="http://schemas.openxmlformats.org/officeDocument/2006/relationships/diagramData" Target="../diagrams/data16.xml"/><Relationship Id="rId12" Type="http://schemas.openxmlformats.org/officeDocument/2006/relationships/diagramData" Target="../diagrams/data17.xml"/><Relationship Id="rId17" Type="http://schemas.openxmlformats.org/officeDocument/2006/relationships/diagramData" Target="../diagrams/data18.xml"/><Relationship Id="rId2" Type="http://schemas.openxmlformats.org/officeDocument/2006/relationships/diagramData" Target="../diagrams/data15.xml"/><Relationship Id="rId16" Type="http://schemas.microsoft.com/office/2007/relationships/diagramDrawing" Target="../diagrams/drawing17.xml"/><Relationship Id="rId20" Type="http://schemas.openxmlformats.org/officeDocument/2006/relationships/diagramColors" Target="../diagrams/colors18.xml"/><Relationship Id="rId1" Type="http://schemas.openxmlformats.org/officeDocument/2006/relationships/slideLayout" Target="../slideLayouts/slideLayout2.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5" Type="http://schemas.openxmlformats.org/officeDocument/2006/relationships/diagramColors" Target="../diagrams/colors17.xml"/><Relationship Id="rId10" Type="http://schemas.openxmlformats.org/officeDocument/2006/relationships/diagramColors" Target="../diagrams/colors16.xml"/><Relationship Id="rId19" Type="http://schemas.openxmlformats.org/officeDocument/2006/relationships/diagramQuickStyle" Target="../diagrams/quickStyle18.xml"/><Relationship Id="rId4" Type="http://schemas.openxmlformats.org/officeDocument/2006/relationships/diagramQuickStyle" Target="../diagrams/quickStyle15.xml"/><Relationship Id="rId9" Type="http://schemas.openxmlformats.org/officeDocument/2006/relationships/diagramQuickStyle" Target="../diagrams/quickStyle16.xml"/><Relationship Id="rId14" Type="http://schemas.openxmlformats.org/officeDocument/2006/relationships/diagramQuickStyle" Target="../diagrams/quickStyle17.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image" Target="../media/image67.tmp"/><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9.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tmp"/><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2.tmp"/><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2.tmp"/><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diagramData" Target="../diagrams/data19.xml"/><Relationship Id="rId7" Type="http://schemas.microsoft.com/office/2007/relationships/diagramDrawing" Target="../diagrams/drawing19.xml"/><Relationship Id="rId12" Type="http://schemas.openxmlformats.org/officeDocument/2006/relationships/image" Target="../media/image64.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diagramColors" Target="../diagrams/colors19.xml"/><Relationship Id="rId11" Type="http://schemas.openxmlformats.org/officeDocument/2006/relationships/image" Target="../media/image84.png"/><Relationship Id="rId5" Type="http://schemas.openxmlformats.org/officeDocument/2006/relationships/diagramQuickStyle" Target="../diagrams/quickStyle19.xml"/><Relationship Id="rId10" Type="http://schemas.openxmlformats.org/officeDocument/2006/relationships/image" Target="../media/image83.png"/><Relationship Id="rId4" Type="http://schemas.openxmlformats.org/officeDocument/2006/relationships/diagramLayout" Target="../diagrams/layout19.xml"/><Relationship Id="rId9" Type="http://schemas.openxmlformats.org/officeDocument/2006/relationships/image" Target="../media/image82.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Layout" Target="../diagrams/layout20.xml"/><Relationship Id="rId7" Type="http://schemas.openxmlformats.org/officeDocument/2006/relationships/image" Target="../media/image89.pn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22.xml"/><Relationship Id="rId13" Type="http://schemas.openxmlformats.org/officeDocument/2006/relationships/diagramLayout" Target="../diagrams/layout23.xml"/><Relationship Id="rId18" Type="http://schemas.openxmlformats.org/officeDocument/2006/relationships/diagramLayout" Target="../diagrams/layout24.xml"/><Relationship Id="rId3" Type="http://schemas.openxmlformats.org/officeDocument/2006/relationships/diagramLayout" Target="../diagrams/layout21.xml"/><Relationship Id="rId21" Type="http://schemas.microsoft.com/office/2007/relationships/diagramDrawing" Target="../diagrams/drawing24.xml"/><Relationship Id="rId7" Type="http://schemas.openxmlformats.org/officeDocument/2006/relationships/diagramData" Target="../diagrams/data22.xml"/><Relationship Id="rId12" Type="http://schemas.openxmlformats.org/officeDocument/2006/relationships/diagramData" Target="../diagrams/data23.xml"/><Relationship Id="rId17" Type="http://schemas.openxmlformats.org/officeDocument/2006/relationships/diagramData" Target="../diagrams/data24.xml"/><Relationship Id="rId2" Type="http://schemas.openxmlformats.org/officeDocument/2006/relationships/diagramData" Target="../diagrams/data21.xml"/><Relationship Id="rId16" Type="http://schemas.microsoft.com/office/2007/relationships/diagramDrawing" Target="../diagrams/drawing23.xml"/><Relationship Id="rId20" Type="http://schemas.openxmlformats.org/officeDocument/2006/relationships/diagramColors" Target="../diagrams/colors24.xml"/><Relationship Id="rId1" Type="http://schemas.openxmlformats.org/officeDocument/2006/relationships/slideLayout" Target="../slideLayouts/slideLayout2.xml"/><Relationship Id="rId6" Type="http://schemas.microsoft.com/office/2007/relationships/diagramDrawing" Target="../diagrams/drawing21.xml"/><Relationship Id="rId11" Type="http://schemas.microsoft.com/office/2007/relationships/diagramDrawing" Target="../diagrams/drawing22.xml"/><Relationship Id="rId5" Type="http://schemas.openxmlformats.org/officeDocument/2006/relationships/diagramColors" Target="../diagrams/colors21.xml"/><Relationship Id="rId15" Type="http://schemas.openxmlformats.org/officeDocument/2006/relationships/diagramColors" Target="../diagrams/colors23.xml"/><Relationship Id="rId10" Type="http://schemas.openxmlformats.org/officeDocument/2006/relationships/diagramColors" Target="../diagrams/colors22.xml"/><Relationship Id="rId19" Type="http://schemas.openxmlformats.org/officeDocument/2006/relationships/diagramQuickStyle" Target="../diagrams/quickStyle24.xml"/><Relationship Id="rId4" Type="http://schemas.openxmlformats.org/officeDocument/2006/relationships/diagramQuickStyle" Target="../diagrams/quickStyle21.xml"/><Relationship Id="rId9" Type="http://schemas.openxmlformats.org/officeDocument/2006/relationships/diagramQuickStyle" Target="../diagrams/quickStyle22.xml"/><Relationship Id="rId14" Type="http://schemas.openxmlformats.org/officeDocument/2006/relationships/diagramQuickStyle" Target="../diagrams/quickStyle23.xml"/></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27.xml"/><Relationship Id="rId13" Type="http://schemas.openxmlformats.org/officeDocument/2006/relationships/diagramLayout" Target="../diagrams/layout28.xml"/><Relationship Id="rId18" Type="http://schemas.openxmlformats.org/officeDocument/2006/relationships/diagramLayout" Target="../diagrams/layout29.xml"/><Relationship Id="rId3" Type="http://schemas.openxmlformats.org/officeDocument/2006/relationships/diagramLayout" Target="../diagrams/layout26.xml"/><Relationship Id="rId21" Type="http://schemas.microsoft.com/office/2007/relationships/diagramDrawing" Target="../diagrams/drawing29.xml"/><Relationship Id="rId7" Type="http://schemas.openxmlformats.org/officeDocument/2006/relationships/diagramData" Target="../diagrams/data27.xml"/><Relationship Id="rId12" Type="http://schemas.openxmlformats.org/officeDocument/2006/relationships/diagramData" Target="../diagrams/data28.xml"/><Relationship Id="rId17" Type="http://schemas.openxmlformats.org/officeDocument/2006/relationships/diagramData" Target="../diagrams/data29.xml"/><Relationship Id="rId2" Type="http://schemas.openxmlformats.org/officeDocument/2006/relationships/diagramData" Target="../diagrams/data26.xml"/><Relationship Id="rId16" Type="http://schemas.microsoft.com/office/2007/relationships/diagramDrawing" Target="../diagrams/drawing28.xml"/><Relationship Id="rId20" Type="http://schemas.openxmlformats.org/officeDocument/2006/relationships/diagramColors" Target="../diagrams/colors29.xml"/><Relationship Id="rId1" Type="http://schemas.openxmlformats.org/officeDocument/2006/relationships/slideLayout" Target="../slideLayouts/slideLayout2.xml"/><Relationship Id="rId6" Type="http://schemas.microsoft.com/office/2007/relationships/diagramDrawing" Target="../diagrams/drawing26.xml"/><Relationship Id="rId11" Type="http://schemas.microsoft.com/office/2007/relationships/diagramDrawing" Target="../diagrams/drawing27.xml"/><Relationship Id="rId5" Type="http://schemas.openxmlformats.org/officeDocument/2006/relationships/diagramColors" Target="../diagrams/colors26.xml"/><Relationship Id="rId15" Type="http://schemas.openxmlformats.org/officeDocument/2006/relationships/diagramColors" Target="../diagrams/colors28.xml"/><Relationship Id="rId10" Type="http://schemas.openxmlformats.org/officeDocument/2006/relationships/diagramColors" Target="../diagrams/colors27.xml"/><Relationship Id="rId19" Type="http://schemas.openxmlformats.org/officeDocument/2006/relationships/diagramQuickStyle" Target="../diagrams/quickStyle29.xml"/><Relationship Id="rId4" Type="http://schemas.openxmlformats.org/officeDocument/2006/relationships/diagramQuickStyle" Target="../diagrams/quickStyle26.xml"/><Relationship Id="rId9" Type="http://schemas.openxmlformats.org/officeDocument/2006/relationships/diagramQuickStyle" Target="../diagrams/quickStyle27.xml"/><Relationship Id="rId14" Type="http://schemas.openxmlformats.org/officeDocument/2006/relationships/diagramQuickStyle" Target="../diagrams/quickStyle28.xml"/></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5.JP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07/relationships/hdphoto" Target="../media/hdphoto1.wdp"/><Relationship Id="rId7" Type="http://schemas.openxmlformats.org/officeDocument/2006/relationships/diagramColors" Target="../diagrams/colors5.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o 24"/>
          <p:cNvGrpSpPr/>
          <p:nvPr/>
        </p:nvGrpSpPr>
        <p:grpSpPr>
          <a:xfrm>
            <a:off x="282300" y="1512370"/>
            <a:ext cx="10775406" cy="3790622"/>
            <a:chOff x="1084159" y="1638979"/>
            <a:chExt cx="10775406" cy="3790622"/>
          </a:xfrm>
        </p:grpSpPr>
        <p:grpSp>
          <p:nvGrpSpPr>
            <p:cNvPr id="26" name="Grupo 25"/>
            <p:cNvGrpSpPr/>
            <p:nvPr/>
          </p:nvGrpSpPr>
          <p:grpSpPr>
            <a:xfrm>
              <a:off x="1084159" y="1638979"/>
              <a:ext cx="10775406" cy="3790622"/>
              <a:chOff x="-519559" y="1582708"/>
              <a:chExt cx="10775406" cy="3790622"/>
            </a:xfrm>
          </p:grpSpPr>
          <p:sp>
            <p:nvSpPr>
              <p:cNvPr id="28" name="Rectángulo 27"/>
              <p:cNvSpPr/>
              <p:nvPr/>
            </p:nvSpPr>
            <p:spPr>
              <a:xfrm>
                <a:off x="2017039" y="1582708"/>
                <a:ext cx="5871029" cy="507831"/>
              </a:xfrm>
              <a:prstGeom prst="rect">
                <a:avLst/>
              </a:prstGeom>
            </p:spPr>
            <p:txBody>
              <a:bodyPr wrap="square">
                <a:spAutoFit/>
              </a:bodyPr>
              <a:lstStyle/>
              <a:p>
                <a:pPr indent="457200" algn="ctr">
                  <a:lnSpc>
                    <a:spcPct val="150000"/>
                  </a:lnSpc>
                  <a:spcBef>
                    <a:spcPts val="1200"/>
                  </a:spcBef>
                  <a:spcAft>
                    <a:spcPts val="1200"/>
                  </a:spcAft>
                </a:pPr>
                <a:r>
                  <a:rPr lang="es-EC" b="1" dirty="0">
                    <a:effectLst/>
                    <a:latin typeface="Arial" panose="020B0604020202020204" pitchFamily="34" charset="0"/>
                    <a:ea typeface="Cambria" panose="02040503050406030204" pitchFamily="18" charset="0"/>
                    <a:cs typeface="Arial" panose="020B0604020202020204" pitchFamily="34" charset="0"/>
                  </a:rPr>
                  <a:t>CARRERA DE INGENIERÍA MECATRÓNICA</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29" name="Rectángulo 28"/>
              <p:cNvSpPr/>
              <p:nvPr/>
            </p:nvSpPr>
            <p:spPr>
              <a:xfrm>
                <a:off x="-519559" y="2217656"/>
                <a:ext cx="10775406" cy="456535"/>
              </a:xfrm>
              <a:prstGeom prst="rect">
                <a:avLst/>
              </a:prstGeom>
            </p:spPr>
            <p:txBody>
              <a:bodyPr wrap="square">
                <a:spAutoFit/>
              </a:bodyPr>
              <a:lstStyle/>
              <a:p>
                <a:pPr indent="457200" algn="ctr">
                  <a:lnSpc>
                    <a:spcPct val="150000"/>
                  </a:lnSpc>
                  <a:spcBef>
                    <a:spcPts val="1200"/>
                  </a:spcBef>
                  <a:spcAft>
                    <a:spcPts val="1200"/>
                  </a:spcAft>
                </a:pPr>
                <a:r>
                  <a:rPr lang="es-EC" b="1" dirty="0">
                    <a:latin typeface="Arial" panose="020B0604020202020204" pitchFamily="34" charset="0"/>
                    <a:cs typeface="Arial" panose="020B0604020202020204" pitchFamily="34" charset="0"/>
                  </a:rPr>
                  <a:t>TEMA: DESARROLLO DE UN SISTEMA DE RECOLECCIÓN DE MUESTRAS PARA LA</a:t>
                </a:r>
                <a:endParaRPr lang="es-EC" sz="1600" dirty="0">
                  <a:effectLst/>
                  <a:latin typeface="Arial" panose="020B0604020202020204" pitchFamily="34" charset="0"/>
                  <a:ea typeface="Cambria" panose="02040503050406030204" pitchFamily="18" charset="0"/>
                  <a:cs typeface="Arial" panose="020B0604020202020204" pitchFamily="34" charset="0"/>
                </a:endParaRPr>
              </a:p>
            </p:txBody>
          </p:sp>
          <p:sp>
            <p:nvSpPr>
              <p:cNvPr id="30" name="Rectángulo 29"/>
              <p:cNvSpPr/>
              <p:nvPr/>
            </p:nvSpPr>
            <p:spPr>
              <a:xfrm>
                <a:off x="718782" y="3234003"/>
                <a:ext cx="7547428" cy="456535"/>
              </a:xfrm>
              <a:prstGeom prst="rect">
                <a:avLst/>
              </a:prstGeom>
            </p:spPr>
            <p:txBody>
              <a:bodyPr wrap="square">
                <a:spAutoFit/>
              </a:bodyPr>
              <a:lstStyle/>
              <a:p>
                <a:pPr indent="457200" algn="ctr">
                  <a:lnSpc>
                    <a:spcPct val="150000"/>
                  </a:lnSpc>
                  <a:spcBef>
                    <a:spcPts val="1200"/>
                  </a:spcBef>
                  <a:spcAft>
                    <a:spcPts val="0"/>
                  </a:spcAft>
                </a:pPr>
                <a:r>
                  <a:rPr lang="es-EC" b="1" dirty="0">
                    <a:effectLst/>
                    <a:latin typeface="Arial" panose="020B0604020202020204" pitchFamily="34" charset="0"/>
                    <a:ea typeface="Cambria" panose="02040503050406030204" pitchFamily="18" charset="0"/>
                    <a:cs typeface="Arial" panose="020B0604020202020204" pitchFamily="34" charset="0"/>
                  </a:rPr>
                  <a:t>REALIZADO POR: CAIZA COLLAGUAZO </a:t>
                </a:r>
                <a:r>
                  <a:rPr lang="es-EC" b="1" dirty="0">
                    <a:latin typeface="Arial" panose="020B0604020202020204" pitchFamily="34" charset="0"/>
                    <a:ea typeface="Cambria" panose="02040503050406030204" pitchFamily="18" charset="0"/>
                    <a:cs typeface="Arial" panose="020B0604020202020204" pitchFamily="34" charset="0"/>
                  </a:rPr>
                  <a:t>EDWIN ORLANDO</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31" name="Rectángulo 30"/>
              <p:cNvSpPr/>
              <p:nvPr/>
            </p:nvSpPr>
            <p:spPr>
              <a:xfrm>
                <a:off x="1502409" y="3870221"/>
                <a:ext cx="6900287" cy="456535"/>
              </a:xfrm>
              <a:prstGeom prst="rect">
                <a:avLst/>
              </a:prstGeom>
            </p:spPr>
            <p:txBody>
              <a:bodyPr wrap="none">
                <a:spAutoFit/>
              </a:bodyPr>
              <a:lstStyle/>
              <a:p>
                <a:pPr indent="457200" algn="ctr">
                  <a:lnSpc>
                    <a:spcPct val="150000"/>
                  </a:lnSpc>
                  <a:spcBef>
                    <a:spcPts val="1200"/>
                  </a:spcBef>
                  <a:spcAft>
                    <a:spcPts val="1200"/>
                  </a:spcAft>
                </a:pPr>
                <a:r>
                  <a:rPr lang="es-EC" b="1" dirty="0">
                    <a:effectLst/>
                    <a:latin typeface="Arial" panose="020B0604020202020204" pitchFamily="34" charset="0"/>
                    <a:ea typeface="Cambria" panose="02040503050406030204" pitchFamily="18" charset="0"/>
                    <a:cs typeface="Arial" panose="020B0604020202020204" pitchFamily="34" charset="0"/>
                  </a:rPr>
                  <a:t>DIRECTOR: Dr.</a:t>
                </a:r>
                <a:r>
                  <a:rPr lang="it-IT" b="1" dirty="0">
                    <a:latin typeface="Arial" panose="020B0604020202020204" pitchFamily="34" charset="0"/>
                    <a:ea typeface="Cambria" panose="02040503050406030204" pitchFamily="18" charset="0"/>
                    <a:cs typeface="Arial" panose="020B0604020202020204" pitchFamily="34" charset="0"/>
                  </a:rPr>
                  <a:t> AGUILAR CASTILLO WILBER GEOVANNY</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33" name="Rectángulo 32"/>
              <p:cNvSpPr/>
              <p:nvPr/>
            </p:nvSpPr>
            <p:spPr>
              <a:xfrm>
                <a:off x="2460171" y="4613218"/>
                <a:ext cx="4572000" cy="456535"/>
              </a:xfrm>
              <a:prstGeom prst="rect">
                <a:avLst/>
              </a:prstGeom>
            </p:spPr>
            <p:txBody>
              <a:bodyPr>
                <a:spAutoFit/>
              </a:bodyPr>
              <a:lstStyle/>
              <a:p>
                <a:pPr indent="457200" algn="ctr">
                  <a:lnSpc>
                    <a:spcPct val="150000"/>
                  </a:lnSpc>
                  <a:spcBef>
                    <a:spcPts val="1200"/>
                  </a:spcBef>
                  <a:spcAft>
                    <a:spcPts val="1200"/>
                  </a:spcAft>
                </a:pPr>
                <a:r>
                  <a:rPr lang="es-EC" b="1" dirty="0">
                    <a:effectLst/>
                    <a:latin typeface="Arial" panose="020B0604020202020204" pitchFamily="34" charset="0"/>
                    <a:ea typeface="Cambria" panose="02040503050406030204" pitchFamily="18" charset="0"/>
                    <a:cs typeface="Arial" panose="020B0604020202020204" pitchFamily="34" charset="0"/>
                  </a:rPr>
                  <a:t>SANGOLQUÍ – ECUADOR</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34" name="Rectángulo 33"/>
              <p:cNvSpPr/>
              <p:nvPr/>
            </p:nvSpPr>
            <p:spPr>
              <a:xfrm>
                <a:off x="4195554" y="4916795"/>
                <a:ext cx="1203760" cy="456535"/>
              </a:xfrm>
              <a:prstGeom prst="rect">
                <a:avLst/>
              </a:prstGeom>
            </p:spPr>
            <p:txBody>
              <a:bodyPr wrap="square">
                <a:spAutoFit/>
              </a:bodyPr>
              <a:lstStyle/>
              <a:p>
                <a:pPr indent="457200" algn="ctr">
                  <a:lnSpc>
                    <a:spcPct val="150000"/>
                  </a:lnSpc>
                  <a:spcBef>
                    <a:spcPts val="1200"/>
                  </a:spcBef>
                  <a:spcAft>
                    <a:spcPts val="1200"/>
                  </a:spcAft>
                </a:pPr>
                <a:r>
                  <a:rPr lang="es-EC" b="1" dirty="0">
                    <a:effectLst/>
                    <a:latin typeface="Arial" panose="020B0604020202020204" pitchFamily="34" charset="0"/>
                    <a:ea typeface="Cambria" panose="02040503050406030204" pitchFamily="18" charset="0"/>
                    <a:cs typeface="Arial" panose="020B0604020202020204" pitchFamily="34" charset="0"/>
                  </a:rPr>
                  <a:t>2018</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grpSp>
        <p:sp>
          <p:nvSpPr>
            <p:cNvPr id="27" name="Rectángulo 26"/>
            <p:cNvSpPr/>
            <p:nvPr/>
          </p:nvSpPr>
          <p:spPr>
            <a:xfrm>
              <a:off x="1946382" y="2720349"/>
              <a:ext cx="9725464" cy="646331"/>
            </a:xfrm>
            <a:prstGeom prst="rect">
              <a:avLst/>
            </a:prstGeom>
          </p:spPr>
          <p:txBody>
            <a:bodyPr wrap="square">
              <a:spAutoFit/>
            </a:bodyPr>
            <a:lstStyle/>
            <a:p>
              <a:pPr algn="ctr"/>
              <a:r>
                <a:rPr lang="es-EC" b="1" dirty="0">
                  <a:latin typeface="Arial" panose="020B0604020202020204" pitchFamily="34" charset="0"/>
                  <a:cs typeface="Arial" panose="020B0604020202020204" pitchFamily="34" charset="0"/>
                </a:rPr>
                <a:t>PLATAFORMA ROBÓTICA DE EXTERIORES PERTENECIENTE AL LABORATORIO DEL DE MANUFACTURA DEL DECEM</a:t>
              </a:r>
              <a:endParaRPr lang="es-ES" dirty="0"/>
            </a:p>
          </p:txBody>
        </p:sp>
      </p:grpSp>
      <p:pic>
        <p:nvPicPr>
          <p:cNvPr id="12" name="Imagen 11">
            <a:extLst>
              <a:ext uri="{FF2B5EF4-FFF2-40B4-BE49-F238E27FC236}">
                <a16:creationId xmlns:a16="http://schemas.microsoft.com/office/drawing/2014/main" id="{D86EBCB7-0AE7-4F0A-9B98-DD5090545E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532" t="12773" r="16116"/>
          <a:stretch/>
        </p:blipFill>
        <p:spPr>
          <a:xfrm>
            <a:off x="9204555" y="3617930"/>
            <a:ext cx="2512593" cy="1825439"/>
          </a:xfrm>
          <a:prstGeom prst="rect">
            <a:avLst/>
          </a:prstGeom>
        </p:spPr>
      </p:pic>
    </p:spTree>
    <p:extLst>
      <p:ext uri="{BB962C8B-B14F-4D97-AF65-F5344CB8AC3E}">
        <p14:creationId xmlns:p14="http://schemas.microsoft.com/office/powerpoint/2010/main" val="242406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Estado del arte</a:t>
            </a:r>
          </a:p>
        </p:txBody>
      </p:sp>
      <p:sp>
        <p:nvSpPr>
          <p:cNvPr id="3" name="Marcador de contenido 2"/>
          <p:cNvSpPr>
            <a:spLocks noGrp="1"/>
          </p:cNvSpPr>
          <p:nvPr>
            <p:ph idx="1"/>
          </p:nvPr>
        </p:nvSpPr>
        <p:spPr/>
        <p:txBody>
          <a:bodyPr/>
          <a:lstStyle/>
          <a:p>
            <a:r>
              <a:rPr lang="es-ES" dirty="0"/>
              <a:t>ROBOTS HÍBRIDOS</a:t>
            </a:r>
          </a:p>
        </p:txBody>
      </p:sp>
      <p:sp>
        <p:nvSpPr>
          <p:cNvPr id="12" name="CuadroTexto 11"/>
          <p:cNvSpPr txBox="1"/>
          <p:nvPr/>
        </p:nvSpPr>
        <p:spPr>
          <a:xfrm>
            <a:off x="2360126" y="5125791"/>
            <a:ext cx="4171335" cy="369332"/>
          </a:xfrm>
          <a:prstGeom prst="rect">
            <a:avLst/>
          </a:prstGeom>
          <a:noFill/>
        </p:spPr>
        <p:txBody>
          <a:bodyPr wrap="none" rtlCol="0">
            <a:spAutoFit/>
          </a:bodyPr>
          <a:lstStyle/>
          <a:p>
            <a:pPr algn="ctr"/>
            <a:r>
              <a:rPr lang="es-EC" b="1" dirty="0"/>
              <a:t>ROBO SALLY DESACTIVADOR DE BOMBAS </a:t>
            </a:r>
            <a:endParaRPr lang="es-EC" sz="1600" b="1" dirty="0"/>
          </a:p>
        </p:txBody>
      </p:sp>
      <p:sp>
        <p:nvSpPr>
          <p:cNvPr id="14" name="CuadroTexto 13"/>
          <p:cNvSpPr txBox="1"/>
          <p:nvPr/>
        </p:nvSpPr>
        <p:spPr>
          <a:xfrm>
            <a:off x="6615846" y="5119409"/>
            <a:ext cx="2875082" cy="369332"/>
          </a:xfrm>
          <a:prstGeom prst="rect">
            <a:avLst/>
          </a:prstGeom>
          <a:noFill/>
        </p:spPr>
        <p:txBody>
          <a:bodyPr wrap="none" rtlCol="0">
            <a:spAutoFit/>
          </a:bodyPr>
          <a:lstStyle/>
          <a:p>
            <a:pPr algn="ctr"/>
            <a:r>
              <a:rPr lang="es-EC" b="1" dirty="0"/>
              <a:t>EXTINTOR SCARAB VULCAIN</a:t>
            </a:r>
            <a:endParaRPr lang="es-EC" sz="1600" b="1" dirty="0"/>
          </a:p>
        </p:txBody>
      </p:sp>
      <p:pic>
        <p:nvPicPr>
          <p:cNvPr id="15" name="Imagen 14">
            <a:extLst>
              <a:ext uri="{FF2B5EF4-FFF2-40B4-BE49-F238E27FC236}">
                <a16:creationId xmlns:a16="http://schemas.microsoft.com/office/drawing/2014/main" id="{D3280EF6-FCCE-4B01-8829-E47445880AF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837360" y="2175260"/>
            <a:ext cx="6653568" cy="2880012"/>
          </a:xfrm>
          <a:prstGeom prst="rect">
            <a:avLst/>
          </a:prstGeom>
          <a:noFill/>
          <a:ln>
            <a:noFill/>
          </a:ln>
        </p:spPr>
      </p:pic>
    </p:spTree>
    <p:extLst>
      <p:ext uri="{BB962C8B-B14F-4D97-AF65-F5344CB8AC3E}">
        <p14:creationId xmlns:p14="http://schemas.microsoft.com/office/powerpoint/2010/main" val="829177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Estado del arte</a:t>
            </a:r>
          </a:p>
        </p:txBody>
      </p:sp>
      <p:sp>
        <p:nvSpPr>
          <p:cNvPr id="3" name="Marcador de contenido 2"/>
          <p:cNvSpPr>
            <a:spLocks noGrp="1"/>
          </p:cNvSpPr>
          <p:nvPr>
            <p:ph idx="1"/>
          </p:nvPr>
        </p:nvSpPr>
        <p:spPr>
          <a:xfrm>
            <a:off x="852714" y="1153687"/>
            <a:ext cx="10515600" cy="4351338"/>
          </a:xfrm>
        </p:spPr>
        <p:txBody>
          <a:bodyPr/>
          <a:lstStyle/>
          <a:p>
            <a:r>
              <a:rPr lang="es-ES" dirty="0"/>
              <a:t>Kinect– Funcionamiento</a:t>
            </a:r>
          </a:p>
        </p:txBody>
      </p:sp>
      <p:sp>
        <p:nvSpPr>
          <p:cNvPr id="13" name="Flecha a la derecha con bandas 12"/>
          <p:cNvSpPr/>
          <p:nvPr/>
        </p:nvSpPr>
        <p:spPr>
          <a:xfrm>
            <a:off x="5707764" y="3429000"/>
            <a:ext cx="805500" cy="682580"/>
          </a:xfrm>
          <a:prstGeom prst="stripedRightArrow">
            <a:avLst/>
          </a:prstGeom>
          <a:ln w="19050">
            <a:solidFill>
              <a:srgbClr val="025D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 name="Imagen 22" descr="Recorte de pantalla">
            <a:extLst>
              <a:ext uri="{FF2B5EF4-FFF2-40B4-BE49-F238E27FC236}">
                <a16:creationId xmlns:a16="http://schemas.microsoft.com/office/drawing/2014/main" id="{61AB4BC1-4947-48DD-93AE-2D944B511A7F}"/>
              </a:ext>
            </a:extLst>
          </p:cNvPr>
          <p:cNvPicPr/>
          <p:nvPr/>
        </p:nvPicPr>
        <p:blipFill>
          <a:blip r:embed="rId2">
            <a:extLst>
              <a:ext uri="{28A0092B-C50C-407E-A947-70E740481C1C}">
                <a14:useLocalDpi xmlns:a14="http://schemas.microsoft.com/office/drawing/2010/main" val="0"/>
              </a:ext>
            </a:extLst>
          </a:blip>
          <a:stretch>
            <a:fillRect/>
          </a:stretch>
        </p:blipFill>
        <p:spPr>
          <a:xfrm>
            <a:off x="1015875" y="1719277"/>
            <a:ext cx="4457273" cy="3985036"/>
          </a:xfrm>
          <a:prstGeom prst="rect">
            <a:avLst/>
          </a:prstGeom>
        </p:spPr>
      </p:pic>
      <p:pic>
        <p:nvPicPr>
          <p:cNvPr id="25" name="Imagen 24" descr="Recorte de pantalla">
            <a:extLst>
              <a:ext uri="{FF2B5EF4-FFF2-40B4-BE49-F238E27FC236}">
                <a16:creationId xmlns:a16="http://schemas.microsoft.com/office/drawing/2014/main" id="{B3E01AC8-296D-4C9A-9A02-68DD6B2404C4}"/>
              </a:ext>
            </a:extLst>
          </p:cNvPr>
          <p:cNvPicPr/>
          <p:nvPr/>
        </p:nvPicPr>
        <p:blipFill>
          <a:blip r:embed="rId3">
            <a:extLst>
              <a:ext uri="{28A0092B-C50C-407E-A947-70E740481C1C}">
                <a14:useLocalDpi xmlns:a14="http://schemas.microsoft.com/office/drawing/2010/main" val="0"/>
              </a:ext>
            </a:extLst>
          </a:blip>
          <a:stretch>
            <a:fillRect/>
          </a:stretch>
        </p:blipFill>
        <p:spPr>
          <a:xfrm>
            <a:off x="6747880" y="2789255"/>
            <a:ext cx="2459072" cy="1845080"/>
          </a:xfrm>
          <a:prstGeom prst="rect">
            <a:avLst/>
          </a:prstGeom>
        </p:spPr>
      </p:pic>
      <p:sp>
        <p:nvSpPr>
          <p:cNvPr id="4" name="Rectángulo 3">
            <a:extLst>
              <a:ext uri="{FF2B5EF4-FFF2-40B4-BE49-F238E27FC236}">
                <a16:creationId xmlns:a16="http://schemas.microsoft.com/office/drawing/2014/main" id="{07E0D619-49B9-464E-84FA-1853EFB21554}"/>
              </a:ext>
            </a:extLst>
          </p:cNvPr>
          <p:cNvSpPr/>
          <p:nvPr/>
        </p:nvSpPr>
        <p:spPr>
          <a:xfrm>
            <a:off x="6449955" y="4993889"/>
            <a:ext cx="2901435" cy="369332"/>
          </a:xfrm>
          <a:prstGeom prst="rect">
            <a:avLst/>
          </a:prstGeom>
        </p:spPr>
        <p:txBody>
          <a:bodyPr wrap="none">
            <a:spAutoFit/>
          </a:bodyPr>
          <a:lstStyle/>
          <a:p>
            <a:pPr marL="323850" indent="36195" algn="ctr">
              <a:spcAft>
                <a:spcPts val="0"/>
              </a:spcAft>
            </a:pPr>
            <a:r>
              <a:rPr lang="es-EC" dirty="0">
                <a:solidFill>
                  <a:srgbClr val="44546A"/>
                </a:solidFill>
                <a:latin typeface="Times New Roman" panose="02020603050405020304" pitchFamily="18" charset="0"/>
                <a:ea typeface="Calibri" panose="020F0502020204030204" pitchFamily="34" charset="0"/>
              </a:rPr>
              <a:t>Fuente: (</a:t>
            </a:r>
            <a:r>
              <a:rPr lang="es-EC" dirty="0" err="1">
                <a:solidFill>
                  <a:srgbClr val="44546A"/>
                </a:solidFill>
                <a:latin typeface="Times New Roman" panose="02020603050405020304" pitchFamily="18" charset="0"/>
                <a:ea typeface="Calibri" panose="020F0502020204030204" pitchFamily="34" charset="0"/>
              </a:rPr>
              <a:t>Alhwarin</a:t>
            </a:r>
            <a:r>
              <a:rPr lang="es-EC" dirty="0">
                <a:solidFill>
                  <a:srgbClr val="44546A"/>
                </a:solidFill>
                <a:latin typeface="Times New Roman" panose="02020603050405020304" pitchFamily="18" charset="0"/>
                <a:ea typeface="Calibri" panose="020F0502020204030204" pitchFamily="34" charset="0"/>
              </a:rPr>
              <a:t>, 2013)</a:t>
            </a:r>
          </a:p>
        </p:txBody>
      </p:sp>
      <p:pic>
        <p:nvPicPr>
          <p:cNvPr id="32" name="Imagen 31" descr="Resultado de imagen para kinect">
            <a:extLst>
              <a:ext uri="{FF2B5EF4-FFF2-40B4-BE49-F238E27FC236}">
                <a16:creationId xmlns:a16="http://schemas.microsoft.com/office/drawing/2014/main" id="{2A9A2B3D-48B0-45C2-848F-09F1ECB5A2A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686234" y="1036652"/>
            <a:ext cx="2428875" cy="1365250"/>
          </a:xfrm>
          <a:prstGeom prst="rect">
            <a:avLst/>
          </a:prstGeom>
          <a:noFill/>
          <a:ln>
            <a:noFill/>
          </a:ln>
        </p:spPr>
      </p:pic>
    </p:spTree>
    <p:extLst>
      <p:ext uri="{BB962C8B-B14F-4D97-AF65-F5344CB8AC3E}">
        <p14:creationId xmlns:p14="http://schemas.microsoft.com/office/powerpoint/2010/main" val="159560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Estado del arte</a:t>
            </a:r>
          </a:p>
        </p:txBody>
      </p:sp>
      <p:sp>
        <p:nvSpPr>
          <p:cNvPr id="3" name="Marcador de contenido 2"/>
          <p:cNvSpPr>
            <a:spLocks noGrp="1"/>
          </p:cNvSpPr>
          <p:nvPr>
            <p:ph idx="1"/>
          </p:nvPr>
        </p:nvSpPr>
        <p:spPr/>
        <p:txBody>
          <a:bodyPr/>
          <a:lstStyle/>
          <a:p>
            <a:r>
              <a:rPr lang="es-ES" dirty="0"/>
              <a:t>VISIÓN ARTIFICIAL – TRATAMIENTO DE IMÁGENES</a:t>
            </a:r>
          </a:p>
        </p:txBody>
      </p:sp>
      <p:pic>
        <p:nvPicPr>
          <p:cNvPr id="4" name="Imagen 3"/>
          <p:cNvPicPr>
            <a:picLocks noChangeAspect="1"/>
          </p:cNvPicPr>
          <p:nvPr/>
        </p:nvPicPr>
        <p:blipFill>
          <a:blip r:embed="rId2"/>
          <a:stretch>
            <a:fillRect/>
          </a:stretch>
        </p:blipFill>
        <p:spPr>
          <a:xfrm>
            <a:off x="1306453" y="2021883"/>
            <a:ext cx="9882303" cy="2132281"/>
          </a:xfrm>
          <a:prstGeom prst="rect">
            <a:avLst/>
          </a:prstGeom>
        </p:spPr>
      </p:pic>
      <p:pic>
        <p:nvPicPr>
          <p:cNvPr id="1026" name="Picture 2" descr="https://opencv-python-tutroals.readthedocs.io/en/latest/_images/frame.jpg">
            <a:extLst>
              <a:ext uri="{FF2B5EF4-FFF2-40B4-BE49-F238E27FC236}">
                <a16:creationId xmlns:a16="http://schemas.microsoft.com/office/drawing/2014/main" id="{204787F6-211E-4141-A70E-72B0DBE72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084" y="4551788"/>
            <a:ext cx="4286250" cy="115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661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200" y="1116580"/>
            <a:ext cx="10515600" cy="4351338"/>
          </a:xfrm>
        </p:spPr>
        <p:txBody>
          <a:bodyPr/>
          <a:lstStyle/>
          <a:p>
            <a:r>
              <a:rPr lang="es-ES" dirty="0"/>
              <a:t>DESPLIEGUE DE LA FUNCIÓN DE CALIDAD (QFD) - NECESIDADES</a:t>
            </a:r>
          </a:p>
        </p:txBody>
      </p:sp>
      <p:pic>
        <p:nvPicPr>
          <p:cNvPr id="6" name="Imagen 5">
            <a:extLst>
              <a:ext uri="{FF2B5EF4-FFF2-40B4-BE49-F238E27FC236}">
                <a16:creationId xmlns:a16="http://schemas.microsoft.com/office/drawing/2014/main" id="{8E450A29-8E43-4805-A561-5D90F70DEA55}"/>
              </a:ext>
            </a:extLst>
          </p:cNvPr>
          <p:cNvPicPr>
            <a:picLocks noChangeAspect="1"/>
          </p:cNvPicPr>
          <p:nvPr/>
        </p:nvPicPr>
        <p:blipFill>
          <a:blip r:embed="rId2"/>
          <a:stretch>
            <a:fillRect/>
          </a:stretch>
        </p:blipFill>
        <p:spPr>
          <a:xfrm>
            <a:off x="1604794" y="2114213"/>
            <a:ext cx="8398879" cy="2920365"/>
          </a:xfrm>
          <a:prstGeom prst="rect">
            <a:avLst/>
          </a:prstGeom>
        </p:spPr>
      </p:pic>
    </p:spTree>
    <p:extLst>
      <p:ext uri="{BB962C8B-B14F-4D97-AF65-F5344CB8AC3E}">
        <p14:creationId xmlns:p14="http://schemas.microsoft.com/office/powerpoint/2010/main" val="2002366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200" y="1116580"/>
            <a:ext cx="10515600" cy="4351338"/>
          </a:xfrm>
        </p:spPr>
        <p:txBody>
          <a:bodyPr/>
          <a:lstStyle/>
          <a:p>
            <a:r>
              <a:rPr lang="es-ES" dirty="0"/>
              <a:t>DESPLIEGUE DE LA FUNCIÓN DE CALIDAD (QFD) - ESP. TÉCNICAS</a:t>
            </a:r>
          </a:p>
        </p:txBody>
      </p:sp>
      <p:pic>
        <p:nvPicPr>
          <p:cNvPr id="7" name="Imagen 6">
            <a:extLst>
              <a:ext uri="{FF2B5EF4-FFF2-40B4-BE49-F238E27FC236}">
                <a16:creationId xmlns:a16="http://schemas.microsoft.com/office/drawing/2014/main" id="{8CC798D3-A055-4A2D-90C8-4AFD463E9D03}"/>
              </a:ext>
            </a:extLst>
          </p:cNvPr>
          <p:cNvPicPr>
            <a:picLocks noChangeAspect="1"/>
          </p:cNvPicPr>
          <p:nvPr/>
        </p:nvPicPr>
        <p:blipFill rotWithShape="1">
          <a:blip r:embed="rId2"/>
          <a:srcRect t="1672"/>
          <a:stretch/>
        </p:blipFill>
        <p:spPr>
          <a:xfrm>
            <a:off x="1170958" y="1947135"/>
            <a:ext cx="8888430" cy="3014970"/>
          </a:xfrm>
          <a:prstGeom prst="rect">
            <a:avLst/>
          </a:prstGeom>
        </p:spPr>
      </p:pic>
    </p:spTree>
    <p:extLst>
      <p:ext uri="{BB962C8B-B14F-4D97-AF65-F5344CB8AC3E}">
        <p14:creationId xmlns:p14="http://schemas.microsoft.com/office/powerpoint/2010/main" val="321999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7" name="Marcador de contenido 2"/>
          <p:cNvSpPr txBox="1">
            <a:spLocks/>
          </p:cNvSpPr>
          <p:nvPr/>
        </p:nvSpPr>
        <p:spPr>
          <a:xfrm>
            <a:off x="838199" y="1116580"/>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t>DESPLIEGUE DE LA FUNCIÓN DE CALIDAD (QFD) – MATRIZ QFD</a:t>
            </a:r>
          </a:p>
        </p:txBody>
      </p:sp>
      <p:pic>
        <p:nvPicPr>
          <p:cNvPr id="4" name="Imagen 3">
            <a:extLst>
              <a:ext uri="{FF2B5EF4-FFF2-40B4-BE49-F238E27FC236}">
                <a16:creationId xmlns:a16="http://schemas.microsoft.com/office/drawing/2014/main" id="{F87A80A9-DFD6-46A5-AA90-BA03CDA1DAE2}"/>
              </a:ext>
            </a:extLst>
          </p:cNvPr>
          <p:cNvPicPr>
            <a:picLocks noChangeAspect="1"/>
          </p:cNvPicPr>
          <p:nvPr/>
        </p:nvPicPr>
        <p:blipFill>
          <a:blip r:embed="rId2"/>
          <a:stretch>
            <a:fillRect/>
          </a:stretch>
        </p:blipFill>
        <p:spPr>
          <a:xfrm>
            <a:off x="3612082" y="1533761"/>
            <a:ext cx="4172957" cy="4548452"/>
          </a:xfrm>
          <a:prstGeom prst="rect">
            <a:avLst/>
          </a:prstGeom>
        </p:spPr>
      </p:pic>
    </p:spTree>
    <p:extLst>
      <p:ext uri="{BB962C8B-B14F-4D97-AF65-F5344CB8AC3E}">
        <p14:creationId xmlns:p14="http://schemas.microsoft.com/office/powerpoint/2010/main" val="166921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8" y="1116580"/>
            <a:ext cx="10515600" cy="4351338"/>
          </a:xfrm>
        </p:spPr>
        <p:txBody>
          <a:bodyPr/>
          <a:lstStyle/>
          <a:p>
            <a:r>
              <a:rPr lang="es-ES" dirty="0"/>
              <a:t>MÓDULOS</a:t>
            </a:r>
          </a:p>
        </p:txBody>
      </p:sp>
      <p:pic>
        <p:nvPicPr>
          <p:cNvPr id="4" name="Imagen 3">
            <a:extLst>
              <a:ext uri="{FF2B5EF4-FFF2-40B4-BE49-F238E27FC236}">
                <a16:creationId xmlns:a16="http://schemas.microsoft.com/office/drawing/2014/main" id="{6DF8621F-7EA6-46D8-89B5-D3F5C487D323}"/>
              </a:ext>
            </a:extLst>
          </p:cNvPr>
          <p:cNvPicPr>
            <a:picLocks noChangeAspect="1"/>
          </p:cNvPicPr>
          <p:nvPr/>
        </p:nvPicPr>
        <p:blipFill rotWithShape="1">
          <a:blip r:embed="rId2"/>
          <a:srcRect t="1724"/>
          <a:stretch/>
        </p:blipFill>
        <p:spPr>
          <a:xfrm>
            <a:off x="2067336" y="2305721"/>
            <a:ext cx="7553923" cy="2928888"/>
          </a:xfrm>
          <a:prstGeom prst="rect">
            <a:avLst/>
          </a:prstGeom>
        </p:spPr>
      </p:pic>
    </p:spTree>
    <p:extLst>
      <p:ext uri="{BB962C8B-B14F-4D97-AF65-F5344CB8AC3E}">
        <p14:creationId xmlns:p14="http://schemas.microsoft.com/office/powerpoint/2010/main" val="2238572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a:t>ETAPAS DE DESARROLLO</a:t>
            </a:r>
          </a:p>
        </p:txBody>
      </p:sp>
      <p:graphicFrame>
        <p:nvGraphicFramePr>
          <p:cNvPr id="4" name="Marcador de contenido 4"/>
          <p:cNvGraphicFramePr>
            <a:graphicFrameLocks/>
          </p:cNvGraphicFramePr>
          <p:nvPr>
            <p:extLst>
              <p:ext uri="{D42A27DB-BD31-4B8C-83A1-F6EECF244321}">
                <p14:modId xmlns:p14="http://schemas.microsoft.com/office/powerpoint/2010/main" val="3145074703"/>
              </p:ext>
            </p:extLst>
          </p:nvPr>
        </p:nvGraphicFramePr>
        <p:xfrm>
          <a:off x="1243690" y="1911180"/>
          <a:ext cx="9447756" cy="94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Marcador de contenido 4"/>
          <p:cNvGraphicFramePr>
            <a:graphicFrameLocks/>
          </p:cNvGraphicFramePr>
          <p:nvPr>
            <p:extLst>
              <p:ext uri="{D42A27DB-BD31-4B8C-83A1-F6EECF244321}">
                <p14:modId xmlns:p14="http://schemas.microsoft.com/office/powerpoint/2010/main" val="2293111932"/>
              </p:ext>
            </p:extLst>
          </p:nvPr>
        </p:nvGraphicFramePr>
        <p:xfrm>
          <a:off x="1281791" y="5009651"/>
          <a:ext cx="9447756" cy="8004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Marcador de contenido 4"/>
          <p:cNvGraphicFramePr>
            <a:graphicFrameLocks/>
          </p:cNvGraphicFramePr>
          <p:nvPr>
            <p:extLst>
              <p:ext uri="{D42A27DB-BD31-4B8C-83A1-F6EECF244321}">
                <p14:modId xmlns:p14="http://schemas.microsoft.com/office/powerpoint/2010/main" val="3162108222"/>
              </p:ext>
            </p:extLst>
          </p:nvPr>
        </p:nvGraphicFramePr>
        <p:xfrm>
          <a:off x="1223733" y="3028043"/>
          <a:ext cx="9447756" cy="83275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Marcador de contenido 4"/>
          <p:cNvGraphicFramePr>
            <a:graphicFrameLocks/>
          </p:cNvGraphicFramePr>
          <p:nvPr>
            <p:extLst>
              <p:ext uri="{D42A27DB-BD31-4B8C-83A1-F6EECF244321}">
                <p14:modId xmlns:p14="http://schemas.microsoft.com/office/powerpoint/2010/main" val="141456815"/>
              </p:ext>
            </p:extLst>
          </p:nvPr>
        </p:nvGraphicFramePr>
        <p:xfrm>
          <a:off x="1272719" y="4022102"/>
          <a:ext cx="9447756" cy="81115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1165358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a:t>ETAPAS DE DESARROLLO</a:t>
            </a:r>
          </a:p>
        </p:txBody>
      </p:sp>
      <p:graphicFrame>
        <p:nvGraphicFramePr>
          <p:cNvPr id="4" name="Marcador de contenido 4"/>
          <p:cNvGraphicFramePr>
            <a:graphicFrameLocks/>
          </p:cNvGraphicFramePr>
          <p:nvPr>
            <p:extLst/>
          </p:nvPr>
        </p:nvGraphicFramePr>
        <p:xfrm>
          <a:off x="1243690" y="1911180"/>
          <a:ext cx="9447756" cy="94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Marcador de contenido 4"/>
          <p:cNvGraphicFramePr>
            <a:graphicFrameLocks/>
          </p:cNvGraphicFramePr>
          <p:nvPr>
            <p:extLst>
              <p:ext uri="{D42A27DB-BD31-4B8C-83A1-F6EECF244321}">
                <p14:modId xmlns:p14="http://schemas.microsoft.com/office/powerpoint/2010/main" val="1435831267"/>
              </p:ext>
            </p:extLst>
          </p:nvPr>
        </p:nvGraphicFramePr>
        <p:xfrm>
          <a:off x="1281791" y="5009651"/>
          <a:ext cx="9447756" cy="8004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Marcador de contenido 4"/>
          <p:cNvGraphicFramePr>
            <a:graphicFrameLocks/>
          </p:cNvGraphicFramePr>
          <p:nvPr>
            <p:extLst>
              <p:ext uri="{D42A27DB-BD31-4B8C-83A1-F6EECF244321}">
                <p14:modId xmlns:p14="http://schemas.microsoft.com/office/powerpoint/2010/main" val="2278772681"/>
              </p:ext>
            </p:extLst>
          </p:nvPr>
        </p:nvGraphicFramePr>
        <p:xfrm>
          <a:off x="1223733" y="3028043"/>
          <a:ext cx="9447756" cy="83275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Marcador de contenido 4"/>
          <p:cNvGraphicFramePr>
            <a:graphicFrameLocks/>
          </p:cNvGraphicFramePr>
          <p:nvPr>
            <p:extLst>
              <p:ext uri="{D42A27DB-BD31-4B8C-83A1-F6EECF244321}">
                <p14:modId xmlns:p14="http://schemas.microsoft.com/office/powerpoint/2010/main" val="3703461554"/>
              </p:ext>
            </p:extLst>
          </p:nvPr>
        </p:nvGraphicFramePr>
        <p:xfrm>
          <a:off x="1272719" y="4022102"/>
          <a:ext cx="9447756" cy="81115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3667009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a:t>BRAZO ANTROPOMORFO – DISEÑO DE LOS ESLABONES </a:t>
            </a:r>
          </a:p>
        </p:txBody>
      </p:sp>
      <p:pic>
        <p:nvPicPr>
          <p:cNvPr id="12" name="Imagen 11">
            <a:extLst>
              <a:ext uri="{FF2B5EF4-FFF2-40B4-BE49-F238E27FC236}">
                <a16:creationId xmlns:a16="http://schemas.microsoft.com/office/drawing/2014/main" id="{A65CB517-11DA-45A4-AB81-0CD8B62E57EF}"/>
              </a:ext>
            </a:extLst>
          </p:cNvPr>
          <p:cNvPicPr>
            <a:picLocks noChangeAspect="1"/>
          </p:cNvPicPr>
          <p:nvPr/>
        </p:nvPicPr>
        <p:blipFill>
          <a:blip r:embed="rId2"/>
          <a:stretch>
            <a:fillRect/>
          </a:stretch>
        </p:blipFill>
        <p:spPr>
          <a:xfrm>
            <a:off x="2208283" y="1730875"/>
            <a:ext cx="7003813" cy="3793306"/>
          </a:xfrm>
          <a:prstGeom prst="rect">
            <a:avLst/>
          </a:prstGeom>
        </p:spPr>
      </p:pic>
      <p:pic>
        <p:nvPicPr>
          <p:cNvPr id="8" name="Imagen 7">
            <a:extLst>
              <a:ext uri="{FF2B5EF4-FFF2-40B4-BE49-F238E27FC236}">
                <a16:creationId xmlns:a16="http://schemas.microsoft.com/office/drawing/2014/main" id="{1E0391DB-A9DC-4934-85F5-26E68BAF96F7}"/>
              </a:ext>
            </a:extLst>
          </p:cNvPr>
          <p:cNvPicPr>
            <a:picLocks noChangeAspect="1"/>
          </p:cNvPicPr>
          <p:nvPr/>
        </p:nvPicPr>
        <p:blipFill>
          <a:blip r:embed="rId3"/>
          <a:stretch>
            <a:fillRect/>
          </a:stretch>
        </p:blipFill>
        <p:spPr>
          <a:xfrm>
            <a:off x="8957687" y="6300044"/>
            <a:ext cx="3234313" cy="469448"/>
          </a:xfrm>
          <a:prstGeom prst="rect">
            <a:avLst/>
          </a:prstGeom>
        </p:spPr>
      </p:pic>
    </p:spTree>
    <p:extLst>
      <p:ext uri="{BB962C8B-B14F-4D97-AF65-F5344CB8AC3E}">
        <p14:creationId xmlns:p14="http://schemas.microsoft.com/office/powerpoint/2010/main" val="2492015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b="1" dirty="0"/>
              <a:t>CONTENIDO</a:t>
            </a:r>
          </a:p>
        </p:txBody>
      </p:sp>
      <p:sp>
        <p:nvSpPr>
          <p:cNvPr id="3" name="Marcador de contenido 2"/>
          <p:cNvSpPr>
            <a:spLocks noGrp="1"/>
          </p:cNvSpPr>
          <p:nvPr>
            <p:ph idx="1"/>
          </p:nvPr>
        </p:nvSpPr>
        <p:spPr>
          <a:xfrm>
            <a:off x="838199" y="1862025"/>
            <a:ext cx="10515600" cy="4351338"/>
          </a:xfrm>
        </p:spPr>
        <p:txBody>
          <a:bodyPr/>
          <a:lstStyle/>
          <a:p>
            <a:pPr marL="457200" indent="-457200">
              <a:buFont typeface="Arial" panose="020B0604020202020204" pitchFamily="34" charset="0"/>
              <a:buChar char="•"/>
            </a:pPr>
            <a:r>
              <a:rPr lang="es-ES" dirty="0"/>
              <a:t>Objetivos</a:t>
            </a:r>
          </a:p>
          <a:p>
            <a:pPr marL="457200" indent="-457200">
              <a:buFont typeface="Arial" panose="020B0604020202020204" pitchFamily="34" charset="0"/>
              <a:buChar char="•"/>
            </a:pPr>
            <a:r>
              <a:rPr lang="es-ES" dirty="0"/>
              <a:t>Introducción </a:t>
            </a:r>
          </a:p>
          <a:p>
            <a:pPr marL="457200" indent="-457200">
              <a:buFont typeface="Arial" panose="020B0604020202020204" pitchFamily="34" charset="0"/>
              <a:buChar char="•"/>
            </a:pPr>
            <a:r>
              <a:rPr lang="es-ES" dirty="0"/>
              <a:t>Estado del arte</a:t>
            </a:r>
          </a:p>
          <a:p>
            <a:pPr marL="457200" indent="-457200">
              <a:buFont typeface="Arial" panose="020B0604020202020204" pitchFamily="34" charset="0"/>
              <a:buChar char="•"/>
            </a:pPr>
            <a:r>
              <a:rPr lang="es-ES" dirty="0"/>
              <a:t>Diseño y Construcción   </a:t>
            </a:r>
          </a:p>
          <a:p>
            <a:pPr marL="457200" indent="-457200">
              <a:buFont typeface="Arial" panose="020B0604020202020204" pitchFamily="34" charset="0"/>
              <a:buChar char="•"/>
            </a:pPr>
            <a:r>
              <a:rPr lang="es-ES" dirty="0"/>
              <a:t>Pruebas y Resultados</a:t>
            </a:r>
          </a:p>
          <a:p>
            <a:pPr marL="457200" indent="-457200">
              <a:buFont typeface="Arial" panose="020B0604020202020204" pitchFamily="34" charset="0"/>
              <a:buChar char="•"/>
            </a:pPr>
            <a:r>
              <a:rPr lang="es-ES" dirty="0"/>
              <a:t>Conclusiones y Recomendaciones</a:t>
            </a:r>
          </a:p>
        </p:txBody>
      </p:sp>
    </p:spTree>
    <p:extLst>
      <p:ext uri="{BB962C8B-B14F-4D97-AF65-F5344CB8AC3E}">
        <p14:creationId xmlns:p14="http://schemas.microsoft.com/office/powerpoint/2010/main" val="1743546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a:t>BRAZO ANTROPOMORFO CARACTERÍSTICAS DE LOS ESLABONES</a:t>
            </a:r>
          </a:p>
        </p:txBody>
      </p:sp>
      <mc:AlternateContent xmlns:mc="http://schemas.openxmlformats.org/markup-compatibility/2006" xmlns:a14="http://schemas.microsoft.com/office/drawing/2010/main">
        <mc:Choice Requires="a14">
          <p:graphicFrame>
            <p:nvGraphicFramePr>
              <p:cNvPr id="7" name="Tabla 6"/>
              <p:cNvGraphicFramePr>
                <a:graphicFrameLocks noGrp="1"/>
              </p:cNvGraphicFramePr>
              <p:nvPr>
                <p:extLst>
                  <p:ext uri="{D42A27DB-BD31-4B8C-83A1-F6EECF244321}">
                    <p14:modId xmlns:p14="http://schemas.microsoft.com/office/powerpoint/2010/main" val="1496976559"/>
                  </p:ext>
                </p:extLst>
              </p:nvPr>
            </p:nvGraphicFramePr>
            <p:xfrm>
              <a:off x="2636265" y="1739594"/>
              <a:ext cx="7958665" cy="4058219"/>
            </p:xfrm>
            <a:graphic>
              <a:graphicData uri="http://schemas.openxmlformats.org/drawingml/2006/table">
                <a:tbl>
                  <a:tblPr firstRow="1" bandRow="1">
                    <a:tableStyleId>{5C22544A-7EE6-4342-B048-85BDC9FD1C3A}</a:tableStyleId>
                  </a:tblPr>
                  <a:tblGrid>
                    <a:gridCol w="993640">
                      <a:extLst>
                        <a:ext uri="{9D8B030D-6E8A-4147-A177-3AD203B41FA5}">
                          <a16:colId xmlns:a16="http://schemas.microsoft.com/office/drawing/2014/main" val="1678802324"/>
                        </a:ext>
                      </a:extLst>
                    </a:gridCol>
                    <a:gridCol w="1949418">
                      <a:extLst>
                        <a:ext uri="{9D8B030D-6E8A-4147-A177-3AD203B41FA5}">
                          <a16:colId xmlns:a16="http://schemas.microsoft.com/office/drawing/2014/main" val="1851591568"/>
                        </a:ext>
                      </a:extLst>
                    </a:gridCol>
                    <a:gridCol w="2025747">
                      <a:extLst>
                        <a:ext uri="{9D8B030D-6E8A-4147-A177-3AD203B41FA5}">
                          <a16:colId xmlns:a16="http://schemas.microsoft.com/office/drawing/2014/main" val="2122060577"/>
                        </a:ext>
                      </a:extLst>
                    </a:gridCol>
                    <a:gridCol w="1659988">
                      <a:extLst>
                        <a:ext uri="{9D8B030D-6E8A-4147-A177-3AD203B41FA5}">
                          <a16:colId xmlns:a16="http://schemas.microsoft.com/office/drawing/2014/main" val="1625880908"/>
                        </a:ext>
                      </a:extLst>
                    </a:gridCol>
                    <a:gridCol w="1329872">
                      <a:extLst>
                        <a:ext uri="{9D8B030D-6E8A-4147-A177-3AD203B41FA5}">
                          <a16:colId xmlns:a16="http://schemas.microsoft.com/office/drawing/2014/main" val="3699562251"/>
                        </a:ext>
                      </a:extLst>
                    </a:gridCol>
                  </a:tblGrid>
                  <a:tr h="666922">
                    <a:tc>
                      <a:txBody>
                        <a:bodyPr/>
                        <a:lstStyle/>
                        <a:p>
                          <a:pPr algn="ctr"/>
                          <a:r>
                            <a:rPr lang="es-EC" dirty="0"/>
                            <a:t>Eslabón</a:t>
                          </a:r>
                        </a:p>
                      </a:txBody>
                      <a:tcPr/>
                    </a:tc>
                    <a:tc>
                      <a:txBody>
                        <a:bodyPr/>
                        <a:lstStyle/>
                        <a:p>
                          <a:pPr algn="ctr"/>
                          <a:r>
                            <a:rPr lang="es-EC" dirty="0"/>
                            <a:t>Esfuerzo</a:t>
                          </a:r>
                        </a:p>
                        <a:p>
                          <a:pPr algn="ctr"/>
                          <a:r>
                            <a:rPr lang="es-EC" dirty="0"/>
                            <a:t>Von</a:t>
                          </a:r>
                          <a:r>
                            <a:rPr lang="es-EC" baseline="0" dirty="0"/>
                            <a:t> Mises</a:t>
                          </a:r>
                          <a:endParaRPr lang="es-EC" dirty="0"/>
                        </a:p>
                      </a:txBody>
                      <a:tcPr/>
                    </a:tc>
                    <a:tc>
                      <a:txBody>
                        <a:bodyPr/>
                        <a:lstStyle/>
                        <a:p>
                          <a:pPr algn="ctr"/>
                          <a:r>
                            <a:rPr lang="es-EC" dirty="0"/>
                            <a:t>Desplazamiento</a:t>
                          </a:r>
                        </a:p>
                      </a:txBody>
                      <a:tcPr/>
                    </a:tc>
                    <a:tc>
                      <a:txBody>
                        <a:bodyPr/>
                        <a:lstStyle/>
                        <a:p>
                          <a:pPr algn="ctr"/>
                          <a:r>
                            <a:rPr lang="es-EC" dirty="0"/>
                            <a:t>Deformación </a:t>
                          </a:r>
                        </a:p>
                        <a:p>
                          <a:pPr algn="ctr"/>
                          <a:r>
                            <a:rPr lang="es-EC" dirty="0"/>
                            <a:t>Unitaria</a:t>
                          </a:r>
                        </a:p>
                      </a:txBody>
                      <a:tcPr/>
                    </a:tc>
                    <a:tc>
                      <a:txBody>
                        <a:bodyPr/>
                        <a:lstStyle/>
                        <a:p>
                          <a:pPr algn="just"/>
                          <a:r>
                            <a:rPr lang="es-EC" dirty="0"/>
                            <a:t>Factor de </a:t>
                          </a:r>
                        </a:p>
                        <a:p>
                          <a:pPr algn="just"/>
                          <a:r>
                            <a:rPr lang="es-EC" dirty="0"/>
                            <a:t>Seguridad</a:t>
                          </a:r>
                        </a:p>
                      </a:txBody>
                      <a:tcPr/>
                    </a:tc>
                    <a:extLst>
                      <a:ext uri="{0D108BD9-81ED-4DB2-BD59-A6C34878D82A}">
                        <a16:rowId xmlns:a16="http://schemas.microsoft.com/office/drawing/2014/main" val="815537592"/>
                      </a:ext>
                    </a:extLst>
                  </a:tr>
                  <a:tr h="393031">
                    <a:tc>
                      <a:txBody>
                        <a:bodyPr/>
                        <a:lstStyle/>
                        <a:p>
                          <a:pPr algn="just"/>
                          <a:r>
                            <a:rPr lang="es-EC" dirty="0"/>
                            <a:t>Base</a:t>
                          </a:r>
                        </a:p>
                      </a:txBody>
                      <a:tcPr/>
                    </a:tc>
                    <a:tc>
                      <a:txBody>
                        <a:bodyPr/>
                        <a:lstStyle/>
                        <a:p>
                          <a:pPr algn="just"/>
                          <a14:m>
                            <m:oMathPara xmlns:m="http://schemas.openxmlformats.org/officeDocument/2006/math">
                              <m:oMathParaPr>
                                <m:jc m:val="centerGroup"/>
                              </m:oMathParaPr>
                              <m:oMath xmlns:m="http://schemas.openxmlformats.org/officeDocument/2006/math">
                                <m:r>
                                  <a:rPr lang="es-EC" i="1" dirty="0" smtClean="0">
                                    <a:latin typeface="Cambria Math" panose="02040503050406030204" pitchFamily="18" charset="0"/>
                                  </a:rPr>
                                  <m:t>1.92</m:t>
                                </m:r>
                                <m:r>
                                  <a:rPr lang="es-EC" i="1" dirty="0" smtClean="0">
                                    <a:latin typeface="Cambria Math" panose="02040503050406030204" pitchFamily="18" charset="0"/>
                                  </a:rPr>
                                  <m:t>𝑥</m:t>
                                </m:r>
                                <m:sSup>
                                  <m:sSupPr>
                                    <m:ctrlPr>
                                      <a:rPr lang="es-EC" i="1" dirty="0" smtClean="0">
                                        <a:latin typeface="Cambria Math" panose="02040503050406030204" pitchFamily="18" charset="0"/>
                                      </a:rPr>
                                    </m:ctrlPr>
                                  </m:sSupPr>
                                  <m:e>
                                    <m:r>
                                      <a:rPr lang="es-EC" b="0" i="1" dirty="0" smtClean="0">
                                        <a:latin typeface="Cambria Math" panose="02040503050406030204" pitchFamily="18" charset="0"/>
                                      </a:rPr>
                                      <m:t>10</m:t>
                                    </m:r>
                                  </m:e>
                                  <m:sup>
                                    <m:r>
                                      <a:rPr lang="es-EC" b="0" i="1" dirty="0" smtClean="0">
                                        <a:latin typeface="Cambria Math" panose="02040503050406030204" pitchFamily="18" charset="0"/>
                                      </a:rPr>
                                      <m:t>8</m:t>
                                    </m:r>
                                  </m:sup>
                                </m:sSup>
                                <m:r>
                                  <a:rPr lang="es-EC" b="0" i="1" dirty="0" smtClean="0">
                                    <a:latin typeface="Cambria Math" panose="02040503050406030204" pitchFamily="18" charset="0"/>
                                  </a:rPr>
                                  <m:t> </m:t>
                                </m:r>
                                <m:r>
                                  <a:rPr lang="es-EC" b="0" i="1" dirty="0" smtClean="0">
                                    <a:latin typeface="Cambria Math" panose="02040503050406030204" pitchFamily="18" charset="0"/>
                                  </a:rPr>
                                  <m:t>𝑁</m:t>
                                </m:r>
                                <m:r>
                                  <a:rPr lang="es-EC" b="0" i="1" dirty="0" smtClean="0">
                                    <a:latin typeface="Cambria Math" panose="02040503050406030204" pitchFamily="18" charset="0"/>
                                  </a:rPr>
                                  <m:t>/</m:t>
                                </m:r>
                                <m:sSup>
                                  <m:sSupPr>
                                    <m:ctrlPr>
                                      <a:rPr lang="es-EC" b="0" i="1" dirty="0" smtClean="0">
                                        <a:latin typeface="Cambria Math" panose="02040503050406030204" pitchFamily="18" charset="0"/>
                                      </a:rPr>
                                    </m:ctrlPr>
                                  </m:sSupPr>
                                  <m:e>
                                    <m:r>
                                      <a:rPr lang="es-EC" b="0" i="1" dirty="0" smtClean="0">
                                        <a:latin typeface="Cambria Math" panose="02040503050406030204" pitchFamily="18" charset="0"/>
                                      </a:rPr>
                                      <m:t>𝑚</m:t>
                                    </m:r>
                                  </m:e>
                                  <m:sup>
                                    <m:r>
                                      <a:rPr lang="es-EC" b="0" i="1" dirty="0" smtClean="0">
                                        <a:latin typeface="Cambria Math" panose="02040503050406030204" pitchFamily="18" charset="0"/>
                                      </a:rPr>
                                      <m:t>2</m:t>
                                    </m:r>
                                  </m:sup>
                                </m:sSup>
                              </m:oMath>
                            </m:oMathPara>
                          </a14:m>
                          <a:endParaRPr lang="es-EC" dirty="0"/>
                        </a:p>
                      </a:txBody>
                      <a:tcPr/>
                    </a:tc>
                    <a:tc>
                      <a:txBody>
                        <a:bodyPr/>
                        <a:lstStyle/>
                        <a:p>
                          <a:pPr algn="l"/>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1.22 </m:t>
                                </m:r>
                                <m:r>
                                  <a:rPr lang="es-EC" b="0" i="1" smtClean="0">
                                    <a:latin typeface="Cambria Math" panose="02040503050406030204" pitchFamily="18" charset="0"/>
                                  </a:rPr>
                                  <m:t>𝑚𝑚</m:t>
                                </m:r>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6.01</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−1</m:t>
                                    </m:r>
                                  </m:sup>
                                </m:sSup>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1.9</m:t>
                                </m:r>
                              </m:oMath>
                            </m:oMathPara>
                          </a14:m>
                          <a:endParaRPr lang="es-EC" dirty="0"/>
                        </a:p>
                      </a:txBody>
                      <a:tcPr/>
                    </a:tc>
                    <a:extLst>
                      <a:ext uri="{0D108BD9-81ED-4DB2-BD59-A6C34878D82A}">
                        <a16:rowId xmlns:a16="http://schemas.microsoft.com/office/drawing/2014/main" val="840599349"/>
                      </a:ext>
                    </a:extLst>
                  </a:tr>
                  <a:tr h="393031">
                    <a:tc>
                      <a:txBody>
                        <a:bodyPr/>
                        <a:lstStyle/>
                        <a:p>
                          <a:pPr algn="just"/>
                          <a:r>
                            <a:rPr lang="es-EC" dirty="0"/>
                            <a:t>1</a:t>
                          </a:r>
                        </a:p>
                      </a:txBody>
                      <a:tcPr/>
                    </a:tc>
                    <a:tc>
                      <a:txBody>
                        <a:bodyPr/>
                        <a:lstStyle/>
                        <a:p>
                          <a:pPr algn="just"/>
                          <a14:m>
                            <m:oMathPara xmlns:m="http://schemas.openxmlformats.org/officeDocument/2006/math">
                              <m:oMathParaPr>
                                <m:jc m:val="centerGroup"/>
                              </m:oMathParaPr>
                              <m:oMath xmlns:m="http://schemas.openxmlformats.org/officeDocument/2006/math">
                                <m:r>
                                  <a:rPr lang="es-EC" b="0" i="1" dirty="0" smtClean="0">
                                    <a:latin typeface="Cambria Math" panose="02040503050406030204" pitchFamily="18" charset="0"/>
                                  </a:rPr>
                                  <m:t>8.82</m:t>
                                </m:r>
                                <m:r>
                                  <a:rPr lang="es-EC" i="1" dirty="0" smtClean="0">
                                    <a:latin typeface="Cambria Math" panose="02040503050406030204" pitchFamily="18" charset="0"/>
                                  </a:rPr>
                                  <m:t>𝑥</m:t>
                                </m:r>
                                <m:sSup>
                                  <m:sSupPr>
                                    <m:ctrlPr>
                                      <a:rPr lang="es-EC" i="1" dirty="0" smtClean="0">
                                        <a:latin typeface="Cambria Math" panose="02040503050406030204" pitchFamily="18" charset="0"/>
                                      </a:rPr>
                                    </m:ctrlPr>
                                  </m:sSupPr>
                                  <m:e>
                                    <m:r>
                                      <a:rPr lang="es-EC" b="0" i="1" dirty="0" smtClean="0">
                                        <a:latin typeface="Cambria Math" panose="02040503050406030204" pitchFamily="18" charset="0"/>
                                      </a:rPr>
                                      <m:t>10</m:t>
                                    </m:r>
                                  </m:e>
                                  <m:sup>
                                    <m:r>
                                      <a:rPr lang="es-EC" b="0" i="1" dirty="0" smtClean="0">
                                        <a:latin typeface="Cambria Math" panose="02040503050406030204" pitchFamily="18" charset="0"/>
                                      </a:rPr>
                                      <m:t>7</m:t>
                                    </m:r>
                                  </m:sup>
                                </m:sSup>
                                <m:r>
                                  <a:rPr lang="es-EC" b="0" i="1" dirty="0" smtClean="0">
                                    <a:latin typeface="Cambria Math" panose="02040503050406030204" pitchFamily="18" charset="0"/>
                                  </a:rPr>
                                  <m:t> </m:t>
                                </m:r>
                                <m:r>
                                  <a:rPr lang="es-EC" b="0" i="1" dirty="0" smtClean="0">
                                    <a:latin typeface="Cambria Math" panose="02040503050406030204" pitchFamily="18" charset="0"/>
                                  </a:rPr>
                                  <m:t>𝑁</m:t>
                                </m:r>
                                <m:r>
                                  <a:rPr lang="es-EC" b="0" i="1" dirty="0" smtClean="0">
                                    <a:latin typeface="Cambria Math" panose="02040503050406030204" pitchFamily="18" charset="0"/>
                                  </a:rPr>
                                  <m:t>/</m:t>
                                </m:r>
                                <m:sSup>
                                  <m:sSupPr>
                                    <m:ctrlPr>
                                      <a:rPr lang="es-EC" b="0" i="1" dirty="0" smtClean="0">
                                        <a:latin typeface="Cambria Math" panose="02040503050406030204" pitchFamily="18" charset="0"/>
                                      </a:rPr>
                                    </m:ctrlPr>
                                  </m:sSupPr>
                                  <m:e>
                                    <m:r>
                                      <a:rPr lang="es-EC" b="0" i="1" dirty="0" smtClean="0">
                                        <a:latin typeface="Cambria Math" panose="02040503050406030204" pitchFamily="18" charset="0"/>
                                      </a:rPr>
                                      <m:t>𝑚</m:t>
                                    </m:r>
                                  </m:e>
                                  <m:sup>
                                    <m:r>
                                      <a:rPr lang="es-EC" b="0" i="1" dirty="0" smtClean="0">
                                        <a:latin typeface="Cambria Math" panose="02040503050406030204" pitchFamily="18" charset="0"/>
                                      </a:rPr>
                                      <m:t>2</m:t>
                                    </m:r>
                                  </m:sup>
                                </m:sSup>
                              </m:oMath>
                            </m:oMathPara>
                          </a14:m>
                          <a:endParaRPr lang="es-EC" dirty="0"/>
                        </a:p>
                      </a:txBody>
                      <a:tcPr/>
                    </a:tc>
                    <a:tc>
                      <a:txBody>
                        <a:bodyPr/>
                        <a:lstStyle/>
                        <a:p>
                          <a:pPr algn="l"/>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4.25</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−1</m:t>
                                    </m:r>
                                  </m:sup>
                                </m:sSup>
                                <m:r>
                                  <a:rPr lang="es-EC" b="0" i="1" smtClean="0">
                                    <a:latin typeface="Cambria Math" panose="02040503050406030204" pitchFamily="18" charset="0"/>
                                  </a:rPr>
                                  <m:t> </m:t>
                                </m:r>
                                <m:r>
                                  <a:rPr lang="es-EC" b="0" i="1" smtClean="0">
                                    <a:latin typeface="Cambria Math" panose="02040503050406030204" pitchFamily="18" charset="0"/>
                                  </a:rPr>
                                  <m:t>𝑚𝑚</m:t>
                                </m:r>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2.22</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−2</m:t>
                                    </m:r>
                                  </m:sup>
                                </m:sSup>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2.57</m:t>
                                </m:r>
                              </m:oMath>
                            </m:oMathPara>
                          </a14:m>
                          <a:endParaRPr lang="es-EC" dirty="0"/>
                        </a:p>
                      </a:txBody>
                      <a:tcPr/>
                    </a:tc>
                    <a:extLst>
                      <a:ext uri="{0D108BD9-81ED-4DB2-BD59-A6C34878D82A}">
                        <a16:rowId xmlns:a16="http://schemas.microsoft.com/office/drawing/2014/main" val="1390832649"/>
                      </a:ext>
                    </a:extLst>
                  </a:tr>
                  <a:tr h="393031">
                    <a:tc>
                      <a:txBody>
                        <a:bodyPr/>
                        <a:lstStyle/>
                        <a:p>
                          <a:pPr algn="just"/>
                          <a:r>
                            <a:rPr lang="es-EC" dirty="0"/>
                            <a:t>2</a:t>
                          </a:r>
                        </a:p>
                      </a:txBody>
                      <a:tcPr/>
                    </a:tc>
                    <a:tc>
                      <a:txBody>
                        <a:bodyPr/>
                        <a:lstStyle/>
                        <a:p>
                          <a:pPr algn="just"/>
                          <a14:m>
                            <m:oMathPara xmlns:m="http://schemas.openxmlformats.org/officeDocument/2006/math">
                              <m:oMathParaPr>
                                <m:jc m:val="centerGroup"/>
                              </m:oMathParaPr>
                              <m:oMath xmlns:m="http://schemas.openxmlformats.org/officeDocument/2006/math">
                                <m:r>
                                  <a:rPr lang="es-EC" i="1" dirty="0" smtClean="0">
                                    <a:latin typeface="Cambria Math" panose="02040503050406030204" pitchFamily="18" charset="0"/>
                                  </a:rPr>
                                  <m:t>2</m:t>
                                </m:r>
                                <m:r>
                                  <a:rPr lang="es-EC" b="0" i="1" dirty="0" smtClean="0">
                                    <a:latin typeface="Cambria Math" panose="02040503050406030204" pitchFamily="18" charset="0"/>
                                  </a:rPr>
                                  <m:t>.16</m:t>
                                </m:r>
                                <m:r>
                                  <a:rPr lang="es-EC" i="1" dirty="0" smtClean="0">
                                    <a:latin typeface="Cambria Math" panose="02040503050406030204" pitchFamily="18" charset="0"/>
                                  </a:rPr>
                                  <m:t>𝑥</m:t>
                                </m:r>
                                <m:sSup>
                                  <m:sSupPr>
                                    <m:ctrlPr>
                                      <a:rPr lang="es-EC" i="1" dirty="0" smtClean="0">
                                        <a:latin typeface="Cambria Math" panose="02040503050406030204" pitchFamily="18" charset="0"/>
                                      </a:rPr>
                                    </m:ctrlPr>
                                  </m:sSupPr>
                                  <m:e>
                                    <m:r>
                                      <a:rPr lang="es-EC" b="0" i="1" dirty="0" smtClean="0">
                                        <a:latin typeface="Cambria Math" panose="02040503050406030204" pitchFamily="18" charset="0"/>
                                      </a:rPr>
                                      <m:t>10</m:t>
                                    </m:r>
                                  </m:e>
                                  <m:sup>
                                    <m:r>
                                      <a:rPr lang="es-EC" b="0" i="1" dirty="0" smtClean="0">
                                        <a:latin typeface="Cambria Math" panose="02040503050406030204" pitchFamily="18" charset="0"/>
                                      </a:rPr>
                                      <m:t>8</m:t>
                                    </m:r>
                                  </m:sup>
                                </m:sSup>
                                <m:r>
                                  <a:rPr lang="es-EC" b="0" i="1" dirty="0" smtClean="0">
                                    <a:latin typeface="Cambria Math" panose="02040503050406030204" pitchFamily="18" charset="0"/>
                                  </a:rPr>
                                  <m:t> </m:t>
                                </m:r>
                                <m:r>
                                  <a:rPr lang="es-EC" b="0" i="1" dirty="0" smtClean="0">
                                    <a:latin typeface="Cambria Math" panose="02040503050406030204" pitchFamily="18" charset="0"/>
                                  </a:rPr>
                                  <m:t>𝑁</m:t>
                                </m:r>
                                <m:r>
                                  <a:rPr lang="es-EC" b="0" i="1" dirty="0" smtClean="0">
                                    <a:latin typeface="Cambria Math" panose="02040503050406030204" pitchFamily="18" charset="0"/>
                                  </a:rPr>
                                  <m:t>/</m:t>
                                </m:r>
                                <m:sSup>
                                  <m:sSupPr>
                                    <m:ctrlPr>
                                      <a:rPr lang="es-EC" b="0" i="1" dirty="0" smtClean="0">
                                        <a:latin typeface="Cambria Math" panose="02040503050406030204" pitchFamily="18" charset="0"/>
                                      </a:rPr>
                                    </m:ctrlPr>
                                  </m:sSupPr>
                                  <m:e>
                                    <m:r>
                                      <a:rPr lang="es-EC" b="0" i="1" dirty="0" smtClean="0">
                                        <a:latin typeface="Cambria Math" panose="02040503050406030204" pitchFamily="18" charset="0"/>
                                      </a:rPr>
                                      <m:t>𝑚</m:t>
                                    </m:r>
                                  </m:e>
                                  <m:sup>
                                    <m:r>
                                      <a:rPr lang="es-EC" b="0" i="1" dirty="0" smtClean="0">
                                        <a:latin typeface="Cambria Math" panose="02040503050406030204" pitchFamily="18" charset="0"/>
                                      </a:rPr>
                                      <m:t>2</m:t>
                                    </m:r>
                                  </m:sup>
                                </m:sSup>
                              </m:oMath>
                            </m:oMathPara>
                          </a14:m>
                          <a:endParaRPr lang="es-EC" dirty="0"/>
                        </a:p>
                      </a:txBody>
                      <a:tcPr/>
                    </a:tc>
                    <a:tc>
                      <a:txBody>
                        <a:bodyPr/>
                        <a:lstStyle/>
                        <a:p>
                          <a:pPr algn="l"/>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1.87</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−1</m:t>
                                    </m:r>
                                  </m:sup>
                                </m:sSup>
                                <m:r>
                                  <a:rPr lang="es-EC" b="0" i="1" smtClean="0">
                                    <a:latin typeface="Cambria Math" panose="02040503050406030204" pitchFamily="18" charset="0"/>
                                  </a:rPr>
                                  <m:t> </m:t>
                                </m:r>
                                <m:r>
                                  <a:rPr lang="es-EC" b="0" i="1" smtClean="0">
                                    <a:latin typeface="Cambria Math" panose="02040503050406030204" pitchFamily="18" charset="0"/>
                                  </a:rPr>
                                  <m:t>𝑚𝑚</m:t>
                                </m:r>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2.21</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−2</m:t>
                                    </m:r>
                                  </m:sup>
                                </m:sSup>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1.1</m:t>
                                </m:r>
                              </m:oMath>
                            </m:oMathPara>
                          </a14:m>
                          <a:endParaRPr lang="es-EC" dirty="0"/>
                        </a:p>
                      </a:txBody>
                      <a:tcPr/>
                    </a:tc>
                    <a:extLst>
                      <a:ext uri="{0D108BD9-81ED-4DB2-BD59-A6C34878D82A}">
                        <a16:rowId xmlns:a16="http://schemas.microsoft.com/office/drawing/2014/main" val="1560112544"/>
                      </a:ext>
                    </a:extLst>
                  </a:tr>
                  <a:tr h="393031">
                    <a:tc>
                      <a:txBody>
                        <a:bodyPr/>
                        <a:lstStyle/>
                        <a:p>
                          <a:pPr algn="just"/>
                          <a:r>
                            <a:rPr lang="es-EC" dirty="0"/>
                            <a:t>3</a:t>
                          </a:r>
                        </a:p>
                      </a:txBody>
                      <a:tcPr/>
                    </a:tc>
                    <a:tc>
                      <a:txBody>
                        <a:bodyPr/>
                        <a:lstStyle/>
                        <a:p>
                          <a:pPr algn="just"/>
                          <a14:m>
                            <m:oMathPara xmlns:m="http://schemas.openxmlformats.org/officeDocument/2006/math">
                              <m:oMathParaPr>
                                <m:jc m:val="centerGroup"/>
                              </m:oMathParaPr>
                              <m:oMath xmlns:m="http://schemas.openxmlformats.org/officeDocument/2006/math">
                                <m:r>
                                  <a:rPr lang="es-EC" b="0" i="1" dirty="0" smtClean="0">
                                    <a:latin typeface="Cambria Math" panose="02040503050406030204" pitchFamily="18" charset="0"/>
                                  </a:rPr>
                                  <m:t>1.35</m:t>
                                </m:r>
                                <m:r>
                                  <a:rPr lang="es-EC" i="1" dirty="0" smtClean="0">
                                    <a:latin typeface="Cambria Math" panose="02040503050406030204" pitchFamily="18" charset="0"/>
                                  </a:rPr>
                                  <m:t>𝑥</m:t>
                                </m:r>
                                <m:sSup>
                                  <m:sSupPr>
                                    <m:ctrlPr>
                                      <a:rPr lang="es-EC" i="1" dirty="0" smtClean="0">
                                        <a:latin typeface="Cambria Math" panose="02040503050406030204" pitchFamily="18" charset="0"/>
                                      </a:rPr>
                                    </m:ctrlPr>
                                  </m:sSupPr>
                                  <m:e>
                                    <m:r>
                                      <a:rPr lang="es-EC" b="0" i="1" dirty="0" smtClean="0">
                                        <a:latin typeface="Cambria Math" panose="02040503050406030204" pitchFamily="18" charset="0"/>
                                      </a:rPr>
                                      <m:t>10</m:t>
                                    </m:r>
                                  </m:e>
                                  <m:sup>
                                    <m:r>
                                      <a:rPr lang="es-EC" b="0" i="1" dirty="0" smtClean="0">
                                        <a:latin typeface="Cambria Math" panose="02040503050406030204" pitchFamily="18" charset="0"/>
                                      </a:rPr>
                                      <m:t>8</m:t>
                                    </m:r>
                                  </m:sup>
                                </m:sSup>
                                <m:r>
                                  <a:rPr lang="es-EC" b="0" i="1" dirty="0" smtClean="0">
                                    <a:latin typeface="Cambria Math" panose="02040503050406030204" pitchFamily="18" charset="0"/>
                                  </a:rPr>
                                  <m:t> </m:t>
                                </m:r>
                                <m:r>
                                  <a:rPr lang="es-EC" b="0" i="1" dirty="0" smtClean="0">
                                    <a:latin typeface="Cambria Math" panose="02040503050406030204" pitchFamily="18" charset="0"/>
                                  </a:rPr>
                                  <m:t>𝑁</m:t>
                                </m:r>
                                <m:r>
                                  <a:rPr lang="es-EC" b="0" i="1" dirty="0" smtClean="0">
                                    <a:latin typeface="Cambria Math" panose="02040503050406030204" pitchFamily="18" charset="0"/>
                                  </a:rPr>
                                  <m:t>/</m:t>
                                </m:r>
                                <m:sSup>
                                  <m:sSupPr>
                                    <m:ctrlPr>
                                      <a:rPr lang="es-EC" b="0" i="1" dirty="0" smtClean="0">
                                        <a:latin typeface="Cambria Math" panose="02040503050406030204" pitchFamily="18" charset="0"/>
                                      </a:rPr>
                                    </m:ctrlPr>
                                  </m:sSupPr>
                                  <m:e>
                                    <m:r>
                                      <a:rPr lang="es-EC" b="0" i="1" dirty="0" smtClean="0">
                                        <a:latin typeface="Cambria Math" panose="02040503050406030204" pitchFamily="18" charset="0"/>
                                      </a:rPr>
                                      <m:t>𝑚</m:t>
                                    </m:r>
                                  </m:e>
                                  <m:sup>
                                    <m:r>
                                      <a:rPr lang="es-EC" b="0" i="1" dirty="0" smtClean="0">
                                        <a:latin typeface="Cambria Math" panose="02040503050406030204" pitchFamily="18" charset="0"/>
                                      </a:rPr>
                                      <m:t>2</m:t>
                                    </m:r>
                                  </m:sup>
                                </m:sSup>
                              </m:oMath>
                            </m:oMathPara>
                          </a14:m>
                          <a:endParaRPr lang="es-EC" dirty="0"/>
                        </a:p>
                      </a:txBody>
                      <a:tcPr/>
                    </a:tc>
                    <a:tc>
                      <a:txBody>
                        <a:bodyPr/>
                        <a:lstStyle/>
                        <a:p>
                          <a:pPr algn="l"/>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8.45</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−1</m:t>
                                    </m:r>
                                  </m:sup>
                                </m:sSup>
                                <m:r>
                                  <a:rPr lang="es-EC" b="0" i="1" smtClean="0">
                                    <a:latin typeface="Cambria Math" panose="02040503050406030204" pitchFamily="18" charset="0"/>
                                  </a:rPr>
                                  <m:t> </m:t>
                                </m:r>
                                <m:r>
                                  <a:rPr lang="es-EC" b="0" i="1" smtClean="0">
                                    <a:latin typeface="Cambria Math" panose="02040503050406030204" pitchFamily="18" charset="0"/>
                                  </a:rPr>
                                  <m:t>𝑚𝑚</m:t>
                                </m:r>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4.69</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−2</m:t>
                                    </m:r>
                                  </m:sup>
                                </m:sSup>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3.73</m:t>
                                </m:r>
                              </m:oMath>
                            </m:oMathPara>
                          </a14:m>
                          <a:endParaRPr lang="es-EC" dirty="0"/>
                        </a:p>
                      </a:txBody>
                      <a:tcPr/>
                    </a:tc>
                    <a:extLst>
                      <a:ext uri="{0D108BD9-81ED-4DB2-BD59-A6C34878D82A}">
                        <a16:rowId xmlns:a16="http://schemas.microsoft.com/office/drawing/2014/main" val="400185082"/>
                      </a:ext>
                    </a:extLst>
                  </a:tr>
                  <a:tr h="393031">
                    <a:tc>
                      <a:txBody>
                        <a:bodyPr/>
                        <a:lstStyle/>
                        <a:p>
                          <a:pPr algn="just"/>
                          <a:r>
                            <a:rPr lang="es-EC" dirty="0"/>
                            <a:t>4</a:t>
                          </a:r>
                        </a:p>
                      </a:txBody>
                      <a:tcPr/>
                    </a:tc>
                    <a:tc>
                      <a:txBody>
                        <a:bodyPr/>
                        <a:lstStyle/>
                        <a:p>
                          <a:pPr algn="just"/>
                          <a14:m>
                            <m:oMathPara xmlns:m="http://schemas.openxmlformats.org/officeDocument/2006/math">
                              <m:oMathParaPr>
                                <m:jc m:val="centerGroup"/>
                              </m:oMathParaPr>
                              <m:oMath xmlns:m="http://schemas.openxmlformats.org/officeDocument/2006/math">
                                <m:r>
                                  <a:rPr lang="es-EC" b="0" i="1" dirty="0" smtClean="0">
                                    <a:latin typeface="Cambria Math" panose="02040503050406030204" pitchFamily="18" charset="0"/>
                                  </a:rPr>
                                  <m:t>1,77</m:t>
                                </m:r>
                                <m:r>
                                  <a:rPr lang="es-EC" i="1" dirty="0" smtClean="0">
                                    <a:latin typeface="Cambria Math" panose="02040503050406030204" pitchFamily="18" charset="0"/>
                                  </a:rPr>
                                  <m:t>𝑥</m:t>
                                </m:r>
                                <m:sSup>
                                  <m:sSupPr>
                                    <m:ctrlPr>
                                      <a:rPr lang="es-EC" i="1" dirty="0" smtClean="0">
                                        <a:latin typeface="Cambria Math" panose="02040503050406030204" pitchFamily="18" charset="0"/>
                                      </a:rPr>
                                    </m:ctrlPr>
                                  </m:sSupPr>
                                  <m:e>
                                    <m:r>
                                      <a:rPr lang="es-EC" b="0" i="1" dirty="0" smtClean="0">
                                        <a:latin typeface="Cambria Math" panose="02040503050406030204" pitchFamily="18" charset="0"/>
                                      </a:rPr>
                                      <m:t>10</m:t>
                                    </m:r>
                                  </m:e>
                                  <m:sup>
                                    <m:r>
                                      <a:rPr lang="es-EC" b="0" i="1" dirty="0" smtClean="0">
                                        <a:latin typeface="Cambria Math" panose="02040503050406030204" pitchFamily="18" charset="0"/>
                                      </a:rPr>
                                      <m:t>7</m:t>
                                    </m:r>
                                  </m:sup>
                                </m:sSup>
                                <m:r>
                                  <a:rPr lang="es-EC" b="0" i="1" dirty="0" smtClean="0">
                                    <a:latin typeface="Cambria Math" panose="02040503050406030204" pitchFamily="18" charset="0"/>
                                  </a:rPr>
                                  <m:t> </m:t>
                                </m:r>
                                <m:r>
                                  <a:rPr lang="es-EC" b="0" i="1" dirty="0" smtClean="0">
                                    <a:latin typeface="Cambria Math" panose="02040503050406030204" pitchFamily="18" charset="0"/>
                                  </a:rPr>
                                  <m:t>𝑁</m:t>
                                </m:r>
                                <m:r>
                                  <a:rPr lang="es-EC" b="0" i="1" dirty="0" smtClean="0">
                                    <a:latin typeface="Cambria Math" panose="02040503050406030204" pitchFamily="18" charset="0"/>
                                  </a:rPr>
                                  <m:t>/</m:t>
                                </m:r>
                                <m:sSup>
                                  <m:sSupPr>
                                    <m:ctrlPr>
                                      <a:rPr lang="es-EC" b="0" i="1" dirty="0" smtClean="0">
                                        <a:latin typeface="Cambria Math" panose="02040503050406030204" pitchFamily="18" charset="0"/>
                                      </a:rPr>
                                    </m:ctrlPr>
                                  </m:sSupPr>
                                  <m:e>
                                    <m:r>
                                      <a:rPr lang="es-EC" b="0" i="1" dirty="0" smtClean="0">
                                        <a:latin typeface="Cambria Math" panose="02040503050406030204" pitchFamily="18" charset="0"/>
                                      </a:rPr>
                                      <m:t>𝑚</m:t>
                                    </m:r>
                                  </m:e>
                                  <m:sup>
                                    <m:r>
                                      <a:rPr lang="es-EC" b="0" i="1" dirty="0" smtClean="0">
                                        <a:latin typeface="Cambria Math" panose="02040503050406030204" pitchFamily="18" charset="0"/>
                                      </a:rPr>
                                      <m:t>2</m:t>
                                    </m:r>
                                  </m:sup>
                                </m:sSup>
                              </m:oMath>
                            </m:oMathPara>
                          </a14:m>
                          <a:endParaRPr lang="es-EC" dirty="0"/>
                        </a:p>
                      </a:txBody>
                      <a:tcPr/>
                    </a:tc>
                    <a:tc>
                      <a:txBody>
                        <a:bodyPr/>
                        <a:lstStyle/>
                        <a:p>
                          <a:pPr algn="l"/>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10.96</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−1</m:t>
                                    </m:r>
                                  </m:sup>
                                </m:sSup>
                                <m:r>
                                  <a:rPr lang="es-EC" b="0" i="1" smtClean="0">
                                    <a:latin typeface="Cambria Math" panose="02040503050406030204" pitchFamily="18" charset="0"/>
                                  </a:rPr>
                                  <m:t> </m:t>
                                </m:r>
                                <m:r>
                                  <a:rPr lang="es-EC" b="0" i="1" smtClean="0">
                                    <a:latin typeface="Cambria Math" panose="02040503050406030204" pitchFamily="18" charset="0"/>
                                  </a:rPr>
                                  <m:t>𝑚𝑚</m:t>
                                </m:r>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5.79</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−3</m:t>
                                    </m:r>
                                  </m:sup>
                                </m:sSup>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1.69</m:t>
                                </m:r>
                              </m:oMath>
                            </m:oMathPara>
                          </a14:m>
                          <a:endParaRPr lang="es-EC" dirty="0"/>
                        </a:p>
                      </a:txBody>
                      <a:tcPr/>
                    </a:tc>
                    <a:extLst>
                      <a:ext uri="{0D108BD9-81ED-4DB2-BD59-A6C34878D82A}">
                        <a16:rowId xmlns:a16="http://schemas.microsoft.com/office/drawing/2014/main" val="1486743115"/>
                      </a:ext>
                    </a:extLst>
                  </a:tr>
                  <a:tr h="393031">
                    <a:tc>
                      <a:txBody>
                        <a:bodyPr/>
                        <a:lstStyle/>
                        <a:p>
                          <a:pPr algn="just"/>
                          <a:r>
                            <a:rPr lang="es-EC" dirty="0"/>
                            <a:t>5</a:t>
                          </a:r>
                        </a:p>
                      </a:txBody>
                      <a:tcPr/>
                    </a:tc>
                    <a:tc>
                      <a:txBody>
                        <a:bodyPr/>
                        <a:lstStyle/>
                        <a:p>
                          <a:pPr algn="just"/>
                          <a14:m>
                            <m:oMathPara xmlns:m="http://schemas.openxmlformats.org/officeDocument/2006/math">
                              <m:oMathParaPr>
                                <m:jc m:val="centerGroup"/>
                              </m:oMathParaPr>
                              <m:oMath xmlns:m="http://schemas.openxmlformats.org/officeDocument/2006/math">
                                <m:r>
                                  <a:rPr lang="es-EC" b="0" i="1" dirty="0" smtClean="0">
                                    <a:latin typeface="Cambria Math" panose="02040503050406030204" pitchFamily="18" charset="0"/>
                                  </a:rPr>
                                  <m:t>6.77</m:t>
                                </m:r>
                                <m:r>
                                  <a:rPr lang="es-EC" b="0" i="1" dirty="0" smtClean="0">
                                    <a:latin typeface="Cambria Math" panose="02040503050406030204" pitchFamily="18" charset="0"/>
                                  </a:rPr>
                                  <m:t>𝑥</m:t>
                                </m:r>
                                <m:sSup>
                                  <m:sSupPr>
                                    <m:ctrlPr>
                                      <a:rPr lang="es-EC" i="1" dirty="0" smtClean="0">
                                        <a:latin typeface="Cambria Math" panose="02040503050406030204" pitchFamily="18" charset="0"/>
                                      </a:rPr>
                                    </m:ctrlPr>
                                  </m:sSupPr>
                                  <m:e>
                                    <m:r>
                                      <a:rPr lang="es-EC" b="0" i="1" dirty="0" smtClean="0">
                                        <a:latin typeface="Cambria Math" panose="02040503050406030204" pitchFamily="18" charset="0"/>
                                      </a:rPr>
                                      <m:t>10</m:t>
                                    </m:r>
                                  </m:e>
                                  <m:sup>
                                    <m:r>
                                      <a:rPr lang="es-EC" b="0" i="1" dirty="0" smtClean="0">
                                        <a:latin typeface="Cambria Math" panose="02040503050406030204" pitchFamily="18" charset="0"/>
                                      </a:rPr>
                                      <m:t>6</m:t>
                                    </m:r>
                                  </m:sup>
                                </m:sSup>
                                <m:r>
                                  <a:rPr lang="es-EC" b="0" i="1" dirty="0" smtClean="0">
                                    <a:latin typeface="Cambria Math" panose="02040503050406030204" pitchFamily="18" charset="0"/>
                                  </a:rPr>
                                  <m:t> </m:t>
                                </m:r>
                                <m:r>
                                  <a:rPr lang="es-EC" b="0" i="1" dirty="0" smtClean="0">
                                    <a:latin typeface="Cambria Math" panose="02040503050406030204" pitchFamily="18" charset="0"/>
                                  </a:rPr>
                                  <m:t>𝑁</m:t>
                                </m:r>
                                <m:r>
                                  <a:rPr lang="es-EC" b="0" i="1" dirty="0" smtClean="0">
                                    <a:latin typeface="Cambria Math" panose="02040503050406030204" pitchFamily="18" charset="0"/>
                                  </a:rPr>
                                  <m:t>/</m:t>
                                </m:r>
                                <m:sSup>
                                  <m:sSupPr>
                                    <m:ctrlPr>
                                      <a:rPr lang="es-EC" b="0" i="1" dirty="0" smtClean="0">
                                        <a:latin typeface="Cambria Math" panose="02040503050406030204" pitchFamily="18" charset="0"/>
                                      </a:rPr>
                                    </m:ctrlPr>
                                  </m:sSupPr>
                                  <m:e>
                                    <m:r>
                                      <a:rPr lang="es-EC" b="0" i="1" dirty="0" smtClean="0">
                                        <a:latin typeface="Cambria Math" panose="02040503050406030204" pitchFamily="18" charset="0"/>
                                      </a:rPr>
                                      <m:t>𝑚</m:t>
                                    </m:r>
                                  </m:e>
                                  <m:sup>
                                    <m:r>
                                      <a:rPr lang="es-EC" b="0" i="1" dirty="0" smtClean="0">
                                        <a:latin typeface="Cambria Math" panose="02040503050406030204" pitchFamily="18" charset="0"/>
                                      </a:rPr>
                                      <m:t>2</m:t>
                                    </m:r>
                                  </m:sup>
                                </m:sSup>
                              </m:oMath>
                            </m:oMathPara>
                          </a14:m>
                          <a:endParaRPr lang="es-EC" dirty="0"/>
                        </a:p>
                      </a:txBody>
                      <a:tcPr/>
                    </a:tc>
                    <a:tc>
                      <a:txBody>
                        <a:bodyPr/>
                        <a:lstStyle/>
                        <a:p>
                          <a:pPr algn="l"/>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2.51</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−1</m:t>
                                    </m:r>
                                  </m:sup>
                                </m:sSup>
                                <m:r>
                                  <a:rPr lang="es-EC" b="0" i="1" smtClean="0">
                                    <a:latin typeface="Cambria Math" panose="02040503050406030204" pitchFamily="18" charset="0"/>
                                  </a:rPr>
                                  <m:t> </m:t>
                                </m:r>
                                <m:r>
                                  <a:rPr lang="es-EC" b="0" i="1" smtClean="0">
                                    <a:latin typeface="Cambria Math" panose="02040503050406030204" pitchFamily="18" charset="0"/>
                                  </a:rPr>
                                  <m:t>𝑚𝑚</m:t>
                                </m:r>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6.68</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−3</m:t>
                                    </m:r>
                                  </m:sup>
                                </m:sSup>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1.5</m:t>
                                </m:r>
                              </m:oMath>
                            </m:oMathPara>
                          </a14:m>
                          <a:endParaRPr lang="es-EC" dirty="0"/>
                        </a:p>
                      </a:txBody>
                      <a:tcPr/>
                    </a:tc>
                    <a:extLst>
                      <a:ext uri="{0D108BD9-81ED-4DB2-BD59-A6C34878D82A}">
                        <a16:rowId xmlns:a16="http://schemas.microsoft.com/office/drawing/2014/main" val="3876823585"/>
                      </a:ext>
                    </a:extLst>
                  </a:tr>
                  <a:tr h="393031">
                    <a:tc>
                      <a:txBody>
                        <a:bodyPr/>
                        <a:lstStyle/>
                        <a:p>
                          <a:pPr algn="just"/>
                          <a:r>
                            <a:rPr lang="es-EC" dirty="0"/>
                            <a:t>6</a:t>
                          </a:r>
                        </a:p>
                      </a:txBody>
                      <a:tcPr/>
                    </a:tc>
                    <a:tc>
                      <a:txBody>
                        <a:bodyPr/>
                        <a:lstStyle/>
                        <a:p>
                          <a:pPr algn="just"/>
                          <a14:m>
                            <m:oMathPara xmlns:m="http://schemas.openxmlformats.org/officeDocument/2006/math">
                              <m:oMathParaPr>
                                <m:jc m:val="centerGroup"/>
                              </m:oMathParaPr>
                              <m:oMath xmlns:m="http://schemas.openxmlformats.org/officeDocument/2006/math">
                                <m:r>
                                  <a:rPr lang="es-EC" b="0" i="1" dirty="0" smtClean="0">
                                    <a:latin typeface="Cambria Math" panose="02040503050406030204" pitchFamily="18" charset="0"/>
                                  </a:rPr>
                                  <m:t>2.01</m:t>
                                </m:r>
                                <m:r>
                                  <a:rPr lang="es-EC" b="0" i="1" dirty="0" smtClean="0">
                                    <a:latin typeface="Cambria Math" panose="02040503050406030204" pitchFamily="18" charset="0"/>
                                  </a:rPr>
                                  <m:t>𝑥</m:t>
                                </m:r>
                                <m:sSup>
                                  <m:sSupPr>
                                    <m:ctrlPr>
                                      <a:rPr lang="es-EC" i="1" dirty="0" smtClean="0">
                                        <a:latin typeface="Cambria Math" panose="02040503050406030204" pitchFamily="18" charset="0"/>
                                      </a:rPr>
                                    </m:ctrlPr>
                                  </m:sSupPr>
                                  <m:e>
                                    <m:r>
                                      <a:rPr lang="es-EC" b="0" i="1" dirty="0" smtClean="0">
                                        <a:latin typeface="Cambria Math" panose="02040503050406030204" pitchFamily="18" charset="0"/>
                                      </a:rPr>
                                      <m:t>10</m:t>
                                    </m:r>
                                  </m:e>
                                  <m:sup>
                                    <m:r>
                                      <a:rPr lang="es-EC" b="0" i="1" dirty="0" smtClean="0">
                                        <a:latin typeface="Cambria Math" panose="02040503050406030204" pitchFamily="18" charset="0"/>
                                      </a:rPr>
                                      <m:t>7</m:t>
                                    </m:r>
                                  </m:sup>
                                </m:sSup>
                                <m:r>
                                  <a:rPr lang="es-EC" b="0" i="1" dirty="0" smtClean="0">
                                    <a:latin typeface="Cambria Math" panose="02040503050406030204" pitchFamily="18" charset="0"/>
                                  </a:rPr>
                                  <m:t> </m:t>
                                </m:r>
                                <m:r>
                                  <a:rPr lang="es-EC" b="0" i="1" dirty="0" smtClean="0">
                                    <a:latin typeface="Cambria Math" panose="02040503050406030204" pitchFamily="18" charset="0"/>
                                  </a:rPr>
                                  <m:t>𝑁</m:t>
                                </m:r>
                                <m:r>
                                  <a:rPr lang="es-EC" b="0" i="1" dirty="0" smtClean="0">
                                    <a:latin typeface="Cambria Math" panose="02040503050406030204" pitchFamily="18" charset="0"/>
                                  </a:rPr>
                                  <m:t>/</m:t>
                                </m:r>
                                <m:sSup>
                                  <m:sSupPr>
                                    <m:ctrlPr>
                                      <a:rPr lang="es-EC" b="0" i="1" dirty="0" smtClean="0">
                                        <a:latin typeface="Cambria Math" panose="02040503050406030204" pitchFamily="18" charset="0"/>
                                      </a:rPr>
                                    </m:ctrlPr>
                                  </m:sSupPr>
                                  <m:e>
                                    <m:r>
                                      <a:rPr lang="es-EC" b="0" i="1" dirty="0" smtClean="0">
                                        <a:latin typeface="Cambria Math" panose="02040503050406030204" pitchFamily="18" charset="0"/>
                                      </a:rPr>
                                      <m:t>𝑚</m:t>
                                    </m:r>
                                  </m:e>
                                  <m:sup>
                                    <m:r>
                                      <a:rPr lang="es-EC" b="0" i="1" dirty="0" smtClean="0">
                                        <a:latin typeface="Cambria Math" panose="02040503050406030204" pitchFamily="18" charset="0"/>
                                      </a:rPr>
                                      <m:t>2</m:t>
                                    </m:r>
                                  </m:sup>
                                </m:sSup>
                              </m:oMath>
                            </m:oMathPara>
                          </a14:m>
                          <a:endParaRPr lang="es-EC" dirty="0"/>
                        </a:p>
                      </a:txBody>
                      <a:tcPr/>
                    </a:tc>
                    <a:tc>
                      <a:txBody>
                        <a:bodyPr/>
                        <a:lstStyle/>
                        <a:p>
                          <a:pPr algn="l"/>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7.27</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−1</m:t>
                                    </m:r>
                                  </m:sup>
                                </m:sSup>
                                <m:r>
                                  <a:rPr lang="es-EC" b="0" i="1" smtClean="0">
                                    <a:latin typeface="Cambria Math" panose="02040503050406030204" pitchFamily="18" charset="0"/>
                                  </a:rPr>
                                  <m:t> </m:t>
                                </m:r>
                                <m:r>
                                  <a:rPr lang="es-EC" b="0" i="1" smtClean="0">
                                    <a:latin typeface="Cambria Math" panose="02040503050406030204" pitchFamily="18" charset="0"/>
                                  </a:rPr>
                                  <m:t>𝑚𝑚</m:t>
                                </m:r>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4.27</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−3</m:t>
                                    </m:r>
                                  </m:sup>
                                </m:sSup>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2.26</m:t>
                                </m:r>
                              </m:oMath>
                            </m:oMathPara>
                          </a14:m>
                          <a:endParaRPr lang="es-EC" dirty="0"/>
                        </a:p>
                      </a:txBody>
                      <a:tcPr/>
                    </a:tc>
                    <a:extLst>
                      <a:ext uri="{0D108BD9-81ED-4DB2-BD59-A6C34878D82A}">
                        <a16:rowId xmlns:a16="http://schemas.microsoft.com/office/drawing/2014/main" val="2235580675"/>
                      </a:ext>
                    </a:extLst>
                  </a:tr>
                  <a:tr h="393031">
                    <a:tc>
                      <a:txBody>
                        <a:bodyPr/>
                        <a:lstStyle/>
                        <a:p>
                          <a:pPr algn="just"/>
                          <a:r>
                            <a:rPr lang="es-EC" dirty="0"/>
                            <a:t>Soporte</a:t>
                          </a:r>
                        </a:p>
                        <a:p>
                          <a:pPr algn="just"/>
                          <a:r>
                            <a:rPr lang="es-EC" dirty="0"/>
                            <a:t>gripper</a:t>
                          </a:r>
                        </a:p>
                      </a:txBody>
                      <a:tcPr/>
                    </a:tc>
                    <a:tc>
                      <a:txBody>
                        <a:bodyPr/>
                        <a:lstStyle/>
                        <a:p>
                          <a:pPr algn="just"/>
                          <a14:m>
                            <m:oMathPara xmlns:m="http://schemas.openxmlformats.org/officeDocument/2006/math">
                              <m:oMathParaPr>
                                <m:jc m:val="centerGroup"/>
                              </m:oMathParaPr>
                              <m:oMath xmlns:m="http://schemas.openxmlformats.org/officeDocument/2006/math">
                                <m:r>
                                  <a:rPr lang="es-EC" i="1" dirty="0" smtClean="0">
                                    <a:latin typeface="Cambria Math" panose="02040503050406030204" pitchFamily="18" charset="0"/>
                                  </a:rPr>
                                  <m:t>4</m:t>
                                </m:r>
                                <m:r>
                                  <a:rPr lang="es-EC" b="0" i="1" dirty="0" smtClean="0">
                                    <a:latin typeface="Cambria Math" panose="02040503050406030204" pitchFamily="18" charset="0"/>
                                  </a:rPr>
                                  <m:t>.23</m:t>
                                </m:r>
                                <m:r>
                                  <a:rPr lang="es-EC" i="1" dirty="0" smtClean="0">
                                    <a:latin typeface="Cambria Math" panose="02040503050406030204" pitchFamily="18" charset="0"/>
                                  </a:rPr>
                                  <m:t>𝑥</m:t>
                                </m:r>
                                <m:sSup>
                                  <m:sSupPr>
                                    <m:ctrlPr>
                                      <a:rPr lang="es-EC" i="1" dirty="0" smtClean="0">
                                        <a:latin typeface="Cambria Math" panose="02040503050406030204" pitchFamily="18" charset="0"/>
                                      </a:rPr>
                                    </m:ctrlPr>
                                  </m:sSupPr>
                                  <m:e>
                                    <m:r>
                                      <a:rPr lang="es-EC" b="0" i="1" dirty="0" smtClean="0">
                                        <a:latin typeface="Cambria Math" panose="02040503050406030204" pitchFamily="18" charset="0"/>
                                      </a:rPr>
                                      <m:t>10</m:t>
                                    </m:r>
                                  </m:e>
                                  <m:sup>
                                    <m:r>
                                      <a:rPr lang="es-EC" b="0" i="1" dirty="0" smtClean="0">
                                        <a:latin typeface="Cambria Math" panose="02040503050406030204" pitchFamily="18" charset="0"/>
                                      </a:rPr>
                                      <m:t>6</m:t>
                                    </m:r>
                                  </m:sup>
                                </m:sSup>
                                <m:r>
                                  <a:rPr lang="es-EC" b="0" i="1" dirty="0" smtClean="0">
                                    <a:latin typeface="Cambria Math" panose="02040503050406030204" pitchFamily="18" charset="0"/>
                                  </a:rPr>
                                  <m:t> </m:t>
                                </m:r>
                                <m:r>
                                  <a:rPr lang="es-EC" b="0" i="1" dirty="0" smtClean="0">
                                    <a:latin typeface="Cambria Math" panose="02040503050406030204" pitchFamily="18" charset="0"/>
                                  </a:rPr>
                                  <m:t>𝑁</m:t>
                                </m:r>
                                <m:r>
                                  <a:rPr lang="es-EC" b="0" i="1" dirty="0" smtClean="0">
                                    <a:latin typeface="Cambria Math" panose="02040503050406030204" pitchFamily="18" charset="0"/>
                                  </a:rPr>
                                  <m:t>/</m:t>
                                </m:r>
                                <m:sSup>
                                  <m:sSupPr>
                                    <m:ctrlPr>
                                      <a:rPr lang="es-EC" b="0" i="1" dirty="0" smtClean="0">
                                        <a:latin typeface="Cambria Math" panose="02040503050406030204" pitchFamily="18" charset="0"/>
                                      </a:rPr>
                                    </m:ctrlPr>
                                  </m:sSupPr>
                                  <m:e>
                                    <m:r>
                                      <a:rPr lang="es-EC" b="0" i="1" dirty="0" smtClean="0">
                                        <a:latin typeface="Cambria Math" panose="02040503050406030204" pitchFamily="18" charset="0"/>
                                      </a:rPr>
                                      <m:t>𝑚</m:t>
                                    </m:r>
                                  </m:e>
                                  <m:sup>
                                    <m:r>
                                      <a:rPr lang="es-EC" b="0" i="1" dirty="0" smtClean="0">
                                        <a:latin typeface="Cambria Math" panose="02040503050406030204" pitchFamily="18" charset="0"/>
                                      </a:rPr>
                                      <m:t>2</m:t>
                                    </m:r>
                                  </m:sup>
                                </m:sSup>
                              </m:oMath>
                            </m:oMathPara>
                          </a14:m>
                          <a:endParaRPr lang="es-EC" dirty="0"/>
                        </a:p>
                      </a:txBody>
                      <a:tcPr/>
                    </a:tc>
                    <a:tc>
                      <a:txBody>
                        <a:bodyPr/>
                        <a:lstStyle/>
                        <a:p>
                          <a:pPr algn="l"/>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1.45</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−1</m:t>
                                    </m:r>
                                  </m:sup>
                                </m:sSup>
                                <m:r>
                                  <a:rPr lang="es-EC" b="0" i="1" smtClean="0">
                                    <a:latin typeface="Cambria Math" panose="02040503050406030204" pitchFamily="18" charset="0"/>
                                  </a:rPr>
                                  <m:t> </m:t>
                                </m:r>
                                <m:r>
                                  <a:rPr lang="es-EC" b="0" i="1" smtClean="0">
                                    <a:latin typeface="Cambria Math" panose="02040503050406030204" pitchFamily="18" charset="0"/>
                                  </a:rPr>
                                  <m:t>𝑚𝑚</m:t>
                                </m:r>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1.51</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−3</m:t>
                                    </m:r>
                                  </m:sup>
                                </m:sSup>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7.08</m:t>
                                </m:r>
                              </m:oMath>
                            </m:oMathPara>
                          </a14:m>
                          <a:endParaRPr lang="es-EC" dirty="0"/>
                        </a:p>
                      </a:txBody>
                      <a:tcPr/>
                    </a:tc>
                    <a:extLst>
                      <a:ext uri="{0D108BD9-81ED-4DB2-BD59-A6C34878D82A}">
                        <a16:rowId xmlns:a16="http://schemas.microsoft.com/office/drawing/2014/main" val="2434717820"/>
                      </a:ext>
                    </a:extLst>
                  </a:tr>
                </a:tbl>
              </a:graphicData>
            </a:graphic>
          </p:graphicFrame>
        </mc:Choice>
        <mc:Fallback xmlns="">
          <p:graphicFrame>
            <p:nvGraphicFramePr>
              <p:cNvPr id="7" name="Tabla 6"/>
              <p:cNvGraphicFramePr>
                <a:graphicFrameLocks noGrp="1"/>
              </p:cNvGraphicFramePr>
              <p:nvPr>
                <p:extLst>
                  <p:ext uri="{D42A27DB-BD31-4B8C-83A1-F6EECF244321}">
                    <p14:modId xmlns:p14="http://schemas.microsoft.com/office/powerpoint/2010/main" val="1496976559"/>
                  </p:ext>
                </p:extLst>
              </p:nvPr>
            </p:nvGraphicFramePr>
            <p:xfrm>
              <a:off x="2636265" y="1739594"/>
              <a:ext cx="7958665" cy="4058219"/>
            </p:xfrm>
            <a:graphic>
              <a:graphicData uri="http://schemas.openxmlformats.org/drawingml/2006/table">
                <a:tbl>
                  <a:tblPr firstRow="1" bandRow="1">
                    <a:tableStyleId>{5C22544A-7EE6-4342-B048-85BDC9FD1C3A}</a:tableStyleId>
                  </a:tblPr>
                  <a:tblGrid>
                    <a:gridCol w="993640">
                      <a:extLst>
                        <a:ext uri="{9D8B030D-6E8A-4147-A177-3AD203B41FA5}">
                          <a16:colId xmlns:a16="http://schemas.microsoft.com/office/drawing/2014/main" xmlns:a14="http://schemas.microsoft.com/office/drawing/2010/main" xmlns="" val="1678802324"/>
                        </a:ext>
                      </a:extLst>
                    </a:gridCol>
                    <a:gridCol w="1949418">
                      <a:extLst>
                        <a:ext uri="{9D8B030D-6E8A-4147-A177-3AD203B41FA5}">
                          <a16:colId xmlns:a16="http://schemas.microsoft.com/office/drawing/2014/main" xmlns:a14="http://schemas.microsoft.com/office/drawing/2010/main" xmlns="" val="1851591568"/>
                        </a:ext>
                      </a:extLst>
                    </a:gridCol>
                    <a:gridCol w="2025747">
                      <a:extLst>
                        <a:ext uri="{9D8B030D-6E8A-4147-A177-3AD203B41FA5}">
                          <a16:colId xmlns:a16="http://schemas.microsoft.com/office/drawing/2014/main" xmlns:a14="http://schemas.microsoft.com/office/drawing/2010/main" xmlns="" val="2122060577"/>
                        </a:ext>
                      </a:extLst>
                    </a:gridCol>
                    <a:gridCol w="1659988">
                      <a:extLst>
                        <a:ext uri="{9D8B030D-6E8A-4147-A177-3AD203B41FA5}">
                          <a16:colId xmlns:a16="http://schemas.microsoft.com/office/drawing/2014/main" xmlns:a14="http://schemas.microsoft.com/office/drawing/2010/main" xmlns="" val="1625880908"/>
                        </a:ext>
                      </a:extLst>
                    </a:gridCol>
                    <a:gridCol w="1329872">
                      <a:extLst>
                        <a:ext uri="{9D8B030D-6E8A-4147-A177-3AD203B41FA5}">
                          <a16:colId xmlns:a16="http://schemas.microsoft.com/office/drawing/2014/main" xmlns:a14="http://schemas.microsoft.com/office/drawing/2010/main" xmlns="" val="3699562251"/>
                        </a:ext>
                      </a:extLst>
                    </a:gridCol>
                  </a:tblGrid>
                  <a:tr h="666922">
                    <a:tc>
                      <a:txBody>
                        <a:bodyPr/>
                        <a:lstStyle/>
                        <a:p>
                          <a:pPr algn="ctr"/>
                          <a:r>
                            <a:rPr lang="es-EC" dirty="0"/>
                            <a:t>Eslabón</a:t>
                          </a:r>
                        </a:p>
                      </a:txBody>
                      <a:tcPr/>
                    </a:tc>
                    <a:tc>
                      <a:txBody>
                        <a:bodyPr/>
                        <a:lstStyle/>
                        <a:p>
                          <a:pPr algn="ctr"/>
                          <a:r>
                            <a:rPr lang="es-EC" dirty="0"/>
                            <a:t>Esfuerzo</a:t>
                          </a:r>
                        </a:p>
                        <a:p>
                          <a:pPr algn="ctr"/>
                          <a:r>
                            <a:rPr lang="es-EC" dirty="0"/>
                            <a:t>Von</a:t>
                          </a:r>
                          <a:r>
                            <a:rPr lang="es-EC" baseline="0" dirty="0"/>
                            <a:t> Mises</a:t>
                          </a:r>
                          <a:endParaRPr lang="es-EC" dirty="0"/>
                        </a:p>
                      </a:txBody>
                      <a:tcPr/>
                    </a:tc>
                    <a:tc>
                      <a:txBody>
                        <a:bodyPr/>
                        <a:lstStyle/>
                        <a:p>
                          <a:pPr algn="ctr"/>
                          <a:r>
                            <a:rPr lang="es-EC" dirty="0"/>
                            <a:t>Desplazamiento</a:t>
                          </a:r>
                        </a:p>
                      </a:txBody>
                      <a:tcPr/>
                    </a:tc>
                    <a:tc>
                      <a:txBody>
                        <a:bodyPr/>
                        <a:lstStyle/>
                        <a:p>
                          <a:pPr algn="ctr"/>
                          <a:r>
                            <a:rPr lang="es-EC" dirty="0"/>
                            <a:t>Deformación </a:t>
                          </a:r>
                        </a:p>
                        <a:p>
                          <a:pPr algn="ctr"/>
                          <a:r>
                            <a:rPr lang="es-EC" dirty="0"/>
                            <a:t>Unitaria</a:t>
                          </a:r>
                        </a:p>
                      </a:txBody>
                      <a:tcPr/>
                    </a:tc>
                    <a:tc>
                      <a:txBody>
                        <a:bodyPr/>
                        <a:lstStyle/>
                        <a:p>
                          <a:pPr algn="just"/>
                          <a:r>
                            <a:rPr lang="es-EC" dirty="0"/>
                            <a:t>Factor de </a:t>
                          </a:r>
                        </a:p>
                        <a:p>
                          <a:pPr algn="just"/>
                          <a:r>
                            <a:rPr lang="es-EC" dirty="0"/>
                            <a:t>Seguridad</a:t>
                          </a:r>
                        </a:p>
                      </a:txBody>
                      <a:tcPr/>
                    </a:tc>
                    <a:extLst>
                      <a:ext uri="{0D108BD9-81ED-4DB2-BD59-A6C34878D82A}">
                        <a16:rowId xmlns:a16="http://schemas.microsoft.com/office/drawing/2014/main" xmlns:a14="http://schemas.microsoft.com/office/drawing/2010/main" xmlns="" val="815537592"/>
                      </a:ext>
                    </a:extLst>
                  </a:tr>
                  <a:tr h="393031">
                    <a:tc>
                      <a:txBody>
                        <a:bodyPr/>
                        <a:lstStyle/>
                        <a:p>
                          <a:pPr algn="just"/>
                          <a:r>
                            <a:rPr lang="es-EC" dirty="0"/>
                            <a:t>Base</a:t>
                          </a:r>
                        </a:p>
                      </a:txBody>
                      <a:tcPr/>
                    </a:tc>
                    <a:tc>
                      <a:txBody>
                        <a:bodyPr/>
                        <a:lstStyle/>
                        <a:p>
                          <a:endParaRPr lang="es-ES"/>
                        </a:p>
                      </a:txBody>
                      <a:tcPr>
                        <a:blipFill rotWithShape="0">
                          <a:blip r:embed="rId3"/>
                          <a:stretch>
                            <a:fillRect l="-51250" t="-179688" r="-258750" b="-793750"/>
                          </a:stretch>
                        </a:blipFill>
                      </a:tcPr>
                    </a:tc>
                    <a:tc>
                      <a:txBody>
                        <a:bodyPr/>
                        <a:lstStyle/>
                        <a:p>
                          <a:endParaRPr lang="es-ES"/>
                        </a:p>
                      </a:txBody>
                      <a:tcPr>
                        <a:blipFill rotWithShape="0">
                          <a:blip r:embed="rId3"/>
                          <a:stretch>
                            <a:fillRect l="-145345" t="-179688" r="-148649" b="-793750"/>
                          </a:stretch>
                        </a:blipFill>
                      </a:tcPr>
                    </a:tc>
                    <a:tc>
                      <a:txBody>
                        <a:bodyPr/>
                        <a:lstStyle/>
                        <a:p>
                          <a:endParaRPr lang="es-ES"/>
                        </a:p>
                      </a:txBody>
                      <a:tcPr>
                        <a:blipFill rotWithShape="0">
                          <a:blip r:embed="rId3"/>
                          <a:stretch>
                            <a:fillRect l="-299267" t="-179688" r="-81319" b="-793750"/>
                          </a:stretch>
                        </a:blipFill>
                      </a:tcPr>
                    </a:tc>
                    <a:tc>
                      <a:txBody>
                        <a:bodyPr/>
                        <a:lstStyle/>
                        <a:p>
                          <a:endParaRPr lang="es-ES"/>
                        </a:p>
                      </a:txBody>
                      <a:tcPr>
                        <a:blipFill rotWithShape="0">
                          <a:blip r:embed="rId3"/>
                          <a:stretch>
                            <a:fillRect l="-500000" t="-179688" r="-1835" b="-793750"/>
                          </a:stretch>
                        </a:blipFill>
                      </a:tcPr>
                    </a:tc>
                    <a:extLst>
                      <a:ext uri="{0D108BD9-81ED-4DB2-BD59-A6C34878D82A}">
                        <a16:rowId xmlns:a16="http://schemas.microsoft.com/office/drawing/2014/main" xmlns:a14="http://schemas.microsoft.com/office/drawing/2010/main" xmlns="" val="840599349"/>
                      </a:ext>
                    </a:extLst>
                  </a:tr>
                  <a:tr h="393031">
                    <a:tc>
                      <a:txBody>
                        <a:bodyPr/>
                        <a:lstStyle/>
                        <a:p>
                          <a:pPr algn="just"/>
                          <a:r>
                            <a:rPr lang="es-EC" dirty="0"/>
                            <a:t>1</a:t>
                          </a:r>
                        </a:p>
                      </a:txBody>
                      <a:tcPr/>
                    </a:tc>
                    <a:tc>
                      <a:txBody>
                        <a:bodyPr/>
                        <a:lstStyle/>
                        <a:p>
                          <a:endParaRPr lang="es-ES"/>
                        </a:p>
                      </a:txBody>
                      <a:tcPr>
                        <a:blipFill rotWithShape="0">
                          <a:blip r:embed="rId3"/>
                          <a:stretch>
                            <a:fillRect l="-51250" t="-275385" r="-258750" b="-681538"/>
                          </a:stretch>
                        </a:blipFill>
                      </a:tcPr>
                    </a:tc>
                    <a:tc>
                      <a:txBody>
                        <a:bodyPr/>
                        <a:lstStyle/>
                        <a:p>
                          <a:endParaRPr lang="es-ES"/>
                        </a:p>
                      </a:txBody>
                      <a:tcPr>
                        <a:blipFill rotWithShape="0">
                          <a:blip r:embed="rId3"/>
                          <a:stretch>
                            <a:fillRect l="-145345" t="-275385" r="-148649" b="-681538"/>
                          </a:stretch>
                        </a:blipFill>
                      </a:tcPr>
                    </a:tc>
                    <a:tc>
                      <a:txBody>
                        <a:bodyPr/>
                        <a:lstStyle/>
                        <a:p>
                          <a:endParaRPr lang="es-ES"/>
                        </a:p>
                      </a:txBody>
                      <a:tcPr>
                        <a:blipFill rotWithShape="0">
                          <a:blip r:embed="rId3"/>
                          <a:stretch>
                            <a:fillRect l="-299267" t="-275385" r="-81319" b="-681538"/>
                          </a:stretch>
                        </a:blipFill>
                      </a:tcPr>
                    </a:tc>
                    <a:tc>
                      <a:txBody>
                        <a:bodyPr/>
                        <a:lstStyle/>
                        <a:p>
                          <a:endParaRPr lang="es-ES"/>
                        </a:p>
                      </a:txBody>
                      <a:tcPr>
                        <a:blipFill rotWithShape="0">
                          <a:blip r:embed="rId3"/>
                          <a:stretch>
                            <a:fillRect l="-500000" t="-275385" r="-1835" b="-681538"/>
                          </a:stretch>
                        </a:blipFill>
                      </a:tcPr>
                    </a:tc>
                    <a:extLst>
                      <a:ext uri="{0D108BD9-81ED-4DB2-BD59-A6C34878D82A}">
                        <a16:rowId xmlns:a16="http://schemas.microsoft.com/office/drawing/2014/main" xmlns:a14="http://schemas.microsoft.com/office/drawing/2010/main" xmlns="" val="1390832649"/>
                      </a:ext>
                    </a:extLst>
                  </a:tr>
                  <a:tr h="393031">
                    <a:tc>
                      <a:txBody>
                        <a:bodyPr/>
                        <a:lstStyle/>
                        <a:p>
                          <a:pPr algn="just"/>
                          <a:r>
                            <a:rPr lang="es-EC" dirty="0"/>
                            <a:t>2</a:t>
                          </a:r>
                        </a:p>
                      </a:txBody>
                      <a:tcPr/>
                    </a:tc>
                    <a:tc>
                      <a:txBody>
                        <a:bodyPr/>
                        <a:lstStyle/>
                        <a:p>
                          <a:endParaRPr lang="es-ES"/>
                        </a:p>
                      </a:txBody>
                      <a:tcPr>
                        <a:blipFill rotWithShape="0">
                          <a:blip r:embed="rId3"/>
                          <a:stretch>
                            <a:fillRect l="-51250" t="-381250" r="-258750" b="-592188"/>
                          </a:stretch>
                        </a:blipFill>
                      </a:tcPr>
                    </a:tc>
                    <a:tc>
                      <a:txBody>
                        <a:bodyPr/>
                        <a:lstStyle/>
                        <a:p>
                          <a:endParaRPr lang="es-ES"/>
                        </a:p>
                      </a:txBody>
                      <a:tcPr>
                        <a:blipFill rotWithShape="0">
                          <a:blip r:embed="rId3"/>
                          <a:stretch>
                            <a:fillRect l="-145345" t="-381250" r="-148649" b="-592188"/>
                          </a:stretch>
                        </a:blipFill>
                      </a:tcPr>
                    </a:tc>
                    <a:tc>
                      <a:txBody>
                        <a:bodyPr/>
                        <a:lstStyle/>
                        <a:p>
                          <a:endParaRPr lang="es-ES"/>
                        </a:p>
                      </a:txBody>
                      <a:tcPr>
                        <a:blipFill rotWithShape="0">
                          <a:blip r:embed="rId3"/>
                          <a:stretch>
                            <a:fillRect l="-299267" t="-381250" r="-81319" b="-592188"/>
                          </a:stretch>
                        </a:blipFill>
                      </a:tcPr>
                    </a:tc>
                    <a:tc>
                      <a:txBody>
                        <a:bodyPr/>
                        <a:lstStyle/>
                        <a:p>
                          <a:endParaRPr lang="es-ES"/>
                        </a:p>
                      </a:txBody>
                      <a:tcPr>
                        <a:blipFill rotWithShape="0">
                          <a:blip r:embed="rId3"/>
                          <a:stretch>
                            <a:fillRect l="-500000" t="-381250" r="-1835" b="-592188"/>
                          </a:stretch>
                        </a:blipFill>
                      </a:tcPr>
                    </a:tc>
                    <a:extLst>
                      <a:ext uri="{0D108BD9-81ED-4DB2-BD59-A6C34878D82A}">
                        <a16:rowId xmlns:a16="http://schemas.microsoft.com/office/drawing/2014/main" xmlns:a14="http://schemas.microsoft.com/office/drawing/2010/main" xmlns="" val="1560112544"/>
                      </a:ext>
                    </a:extLst>
                  </a:tr>
                  <a:tr h="393031">
                    <a:tc>
                      <a:txBody>
                        <a:bodyPr/>
                        <a:lstStyle/>
                        <a:p>
                          <a:pPr algn="just"/>
                          <a:r>
                            <a:rPr lang="es-EC" dirty="0"/>
                            <a:t>3</a:t>
                          </a:r>
                        </a:p>
                      </a:txBody>
                      <a:tcPr/>
                    </a:tc>
                    <a:tc>
                      <a:txBody>
                        <a:bodyPr/>
                        <a:lstStyle/>
                        <a:p>
                          <a:endParaRPr lang="es-ES"/>
                        </a:p>
                      </a:txBody>
                      <a:tcPr>
                        <a:blipFill rotWithShape="0">
                          <a:blip r:embed="rId3"/>
                          <a:stretch>
                            <a:fillRect l="-51250" t="-473846" r="-258750" b="-483077"/>
                          </a:stretch>
                        </a:blipFill>
                      </a:tcPr>
                    </a:tc>
                    <a:tc>
                      <a:txBody>
                        <a:bodyPr/>
                        <a:lstStyle/>
                        <a:p>
                          <a:endParaRPr lang="es-ES"/>
                        </a:p>
                      </a:txBody>
                      <a:tcPr>
                        <a:blipFill rotWithShape="0">
                          <a:blip r:embed="rId3"/>
                          <a:stretch>
                            <a:fillRect l="-145345" t="-473846" r="-148649" b="-483077"/>
                          </a:stretch>
                        </a:blipFill>
                      </a:tcPr>
                    </a:tc>
                    <a:tc>
                      <a:txBody>
                        <a:bodyPr/>
                        <a:lstStyle/>
                        <a:p>
                          <a:endParaRPr lang="es-ES"/>
                        </a:p>
                      </a:txBody>
                      <a:tcPr>
                        <a:blipFill rotWithShape="0">
                          <a:blip r:embed="rId3"/>
                          <a:stretch>
                            <a:fillRect l="-299267" t="-473846" r="-81319" b="-483077"/>
                          </a:stretch>
                        </a:blipFill>
                      </a:tcPr>
                    </a:tc>
                    <a:tc>
                      <a:txBody>
                        <a:bodyPr/>
                        <a:lstStyle/>
                        <a:p>
                          <a:endParaRPr lang="es-ES"/>
                        </a:p>
                      </a:txBody>
                      <a:tcPr>
                        <a:blipFill rotWithShape="0">
                          <a:blip r:embed="rId3"/>
                          <a:stretch>
                            <a:fillRect l="-500000" t="-473846" r="-1835" b="-483077"/>
                          </a:stretch>
                        </a:blipFill>
                      </a:tcPr>
                    </a:tc>
                    <a:extLst>
                      <a:ext uri="{0D108BD9-81ED-4DB2-BD59-A6C34878D82A}">
                        <a16:rowId xmlns:a16="http://schemas.microsoft.com/office/drawing/2014/main" xmlns:a14="http://schemas.microsoft.com/office/drawing/2010/main" xmlns="" val="400185082"/>
                      </a:ext>
                    </a:extLst>
                  </a:tr>
                  <a:tr h="393031">
                    <a:tc>
                      <a:txBody>
                        <a:bodyPr/>
                        <a:lstStyle/>
                        <a:p>
                          <a:pPr algn="just"/>
                          <a:r>
                            <a:rPr lang="es-EC" dirty="0"/>
                            <a:t>4</a:t>
                          </a:r>
                        </a:p>
                      </a:txBody>
                      <a:tcPr/>
                    </a:tc>
                    <a:tc>
                      <a:txBody>
                        <a:bodyPr/>
                        <a:lstStyle/>
                        <a:p>
                          <a:endParaRPr lang="es-ES"/>
                        </a:p>
                      </a:txBody>
                      <a:tcPr>
                        <a:blipFill rotWithShape="0">
                          <a:blip r:embed="rId3"/>
                          <a:stretch>
                            <a:fillRect l="-51250" t="-573846" r="-258750" b="-383077"/>
                          </a:stretch>
                        </a:blipFill>
                      </a:tcPr>
                    </a:tc>
                    <a:tc>
                      <a:txBody>
                        <a:bodyPr/>
                        <a:lstStyle/>
                        <a:p>
                          <a:endParaRPr lang="es-ES"/>
                        </a:p>
                      </a:txBody>
                      <a:tcPr>
                        <a:blipFill rotWithShape="0">
                          <a:blip r:embed="rId3"/>
                          <a:stretch>
                            <a:fillRect l="-145345" t="-573846" r="-148649" b="-383077"/>
                          </a:stretch>
                        </a:blipFill>
                      </a:tcPr>
                    </a:tc>
                    <a:tc>
                      <a:txBody>
                        <a:bodyPr/>
                        <a:lstStyle/>
                        <a:p>
                          <a:endParaRPr lang="es-ES"/>
                        </a:p>
                      </a:txBody>
                      <a:tcPr>
                        <a:blipFill rotWithShape="0">
                          <a:blip r:embed="rId3"/>
                          <a:stretch>
                            <a:fillRect l="-299267" t="-573846" r="-81319" b="-383077"/>
                          </a:stretch>
                        </a:blipFill>
                      </a:tcPr>
                    </a:tc>
                    <a:tc>
                      <a:txBody>
                        <a:bodyPr/>
                        <a:lstStyle/>
                        <a:p>
                          <a:endParaRPr lang="es-ES"/>
                        </a:p>
                      </a:txBody>
                      <a:tcPr>
                        <a:blipFill rotWithShape="0">
                          <a:blip r:embed="rId3"/>
                          <a:stretch>
                            <a:fillRect l="-500000" t="-573846" r="-1835" b="-383077"/>
                          </a:stretch>
                        </a:blipFill>
                      </a:tcPr>
                    </a:tc>
                    <a:extLst>
                      <a:ext uri="{0D108BD9-81ED-4DB2-BD59-A6C34878D82A}">
                        <a16:rowId xmlns:a16="http://schemas.microsoft.com/office/drawing/2014/main" xmlns:a14="http://schemas.microsoft.com/office/drawing/2010/main" xmlns="" val="1486743115"/>
                      </a:ext>
                    </a:extLst>
                  </a:tr>
                  <a:tr h="393031">
                    <a:tc>
                      <a:txBody>
                        <a:bodyPr/>
                        <a:lstStyle/>
                        <a:p>
                          <a:pPr algn="just"/>
                          <a:r>
                            <a:rPr lang="es-EC" dirty="0"/>
                            <a:t>5</a:t>
                          </a:r>
                        </a:p>
                      </a:txBody>
                      <a:tcPr/>
                    </a:tc>
                    <a:tc>
                      <a:txBody>
                        <a:bodyPr/>
                        <a:lstStyle/>
                        <a:p>
                          <a:endParaRPr lang="es-ES"/>
                        </a:p>
                      </a:txBody>
                      <a:tcPr>
                        <a:blipFill rotWithShape="0">
                          <a:blip r:embed="rId3"/>
                          <a:stretch>
                            <a:fillRect l="-51250" t="-684375" r="-258750" b="-289063"/>
                          </a:stretch>
                        </a:blipFill>
                      </a:tcPr>
                    </a:tc>
                    <a:tc>
                      <a:txBody>
                        <a:bodyPr/>
                        <a:lstStyle/>
                        <a:p>
                          <a:endParaRPr lang="es-ES"/>
                        </a:p>
                      </a:txBody>
                      <a:tcPr>
                        <a:blipFill rotWithShape="0">
                          <a:blip r:embed="rId3"/>
                          <a:stretch>
                            <a:fillRect l="-145345" t="-684375" r="-148649" b="-289063"/>
                          </a:stretch>
                        </a:blipFill>
                      </a:tcPr>
                    </a:tc>
                    <a:tc>
                      <a:txBody>
                        <a:bodyPr/>
                        <a:lstStyle/>
                        <a:p>
                          <a:endParaRPr lang="es-ES"/>
                        </a:p>
                      </a:txBody>
                      <a:tcPr>
                        <a:blipFill rotWithShape="0">
                          <a:blip r:embed="rId3"/>
                          <a:stretch>
                            <a:fillRect l="-299267" t="-684375" r="-81319" b="-289063"/>
                          </a:stretch>
                        </a:blipFill>
                      </a:tcPr>
                    </a:tc>
                    <a:tc>
                      <a:txBody>
                        <a:bodyPr/>
                        <a:lstStyle/>
                        <a:p>
                          <a:endParaRPr lang="es-ES"/>
                        </a:p>
                      </a:txBody>
                      <a:tcPr>
                        <a:blipFill rotWithShape="0">
                          <a:blip r:embed="rId3"/>
                          <a:stretch>
                            <a:fillRect l="-500000" t="-684375" r="-1835" b="-289063"/>
                          </a:stretch>
                        </a:blipFill>
                      </a:tcPr>
                    </a:tc>
                    <a:extLst>
                      <a:ext uri="{0D108BD9-81ED-4DB2-BD59-A6C34878D82A}">
                        <a16:rowId xmlns:a16="http://schemas.microsoft.com/office/drawing/2014/main" xmlns:a14="http://schemas.microsoft.com/office/drawing/2010/main" xmlns="" val="3876823585"/>
                      </a:ext>
                    </a:extLst>
                  </a:tr>
                  <a:tr h="393031">
                    <a:tc>
                      <a:txBody>
                        <a:bodyPr/>
                        <a:lstStyle/>
                        <a:p>
                          <a:pPr algn="just"/>
                          <a:r>
                            <a:rPr lang="es-EC" dirty="0"/>
                            <a:t>6</a:t>
                          </a:r>
                        </a:p>
                      </a:txBody>
                      <a:tcPr/>
                    </a:tc>
                    <a:tc>
                      <a:txBody>
                        <a:bodyPr/>
                        <a:lstStyle/>
                        <a:p>
                          <a:endParaRPr lang="es-ES"/>
                        </a:p>
                      </a:txBody>
                      <a:tcPr>
                        <a:blipFill rotWithShape="0">
                          <a:blip r:embed="rId3"/>
                          <a:stretch>
                            <a:fillRect l="-51250" t="-772308" r="-258750" b="-184615"/>
                          </a:stretch>
                        </a:blipFill>
                      </a:tcPr>
                    </a:tc>
                    <a:tc>
                      <a:txBody>
                        <a:bodyPr/>
                        <a:lstStyle/>
                        <a:p>
                          <a:endParaRPr lang="es-ES"/>
                        </a:p>
                      </a:txBody>
                      <a:tcPr>
                        <a:blipFill rotWithShape="0">
                          <a:blip r:embed="rId3"/>
                          <a:stretch>
                            <a:fillRect l="-145345" t="-772308" r="-148649" b="-184615"/>
                          </a:stretch>
                        </a:blipFill>
                      </a:tcPr>
                    </a:tc>
                    <a:tc>
                      <a:txBody>
                        <a:bodyPr/>
                        <a:lstStyle/>
                        <a:p>
                          <a:endParaRPr lang="es-ES"/>
                        </a:p>
                      </a:txBody>
                      <a:tcPr>
                        <a:blipFill rotWithShape="0">
                          <a:blip r:embed="rId3"/>
                          <a:stretch>
                            <a:fillRect l="-299267" t="-772308" r="-81319" b="-184615"/>
                          </a:stretch>
                        </a:blipFill>
                      </a:tcPr>
                    </a:tc>
                    <a:tc>
                      <a:txBody>
                        <a:bodyPr/>
                        <a:lstStyle/>
                        <a:p>
                          <a:endParaRPr lang="es-ES"/>
                        </a:p>
                      </a:txBody>
                      <a:tcPr>
                        <a:blipFill rotWithShape="0">
                          <a:blip r:embed="rId3"/>
                          <a:stretch>
                            <a:fillRect l="-500000" t="-772308" r="-1835" b="-184615"/>
                          </a:stretch>
                        </a:blipFill>
                      </a:tcPr>
                    </a:tc>
                    <a:extLst>
                      <a:ext uri="{0D108BD9-81ED-4DB2-BD59-A6C34878D82A}">
                        <a16:rowId xmlns:a16="http://schemas.microsoft.com/office/drawing/2014/main" xmlns:a14="http://schemas.microsoft.com/office/drawing/2010/main" xmlns="" val="2235580675"/>
                      </a:ext>
                    </a:extLst>
                  </a:tr>
                  <a:tr h="640080">
                    <a:tc>
                      <a:txBody>
                        <a:bodyPr/>
                        <a:lstStyle/>
                        <a:p>
                          <a:pPr algn="just"/>
                          <a:r>
                            <a:rPr lang="es-EC" dirty="0"/>
                            <a:t>Soporte</a:t>
                          </a:r>
                        </a:p>
                        <a:p>
                          <a:pPr algn="just"/>
                          <a:r>
                            <a:rPr lang="es-EC" dirty="0"/>
                            <a:t>gripper</a:t>
                          </a:r>
                        </a:p>
                      </a:txBody>
                      <a:tcPr/>
                    </a:tc>
                    <a:tc>
                      <a:txBody>
                        <a:bodyPr/>
                        <a:lstStyle/>
                        <a:p>
                          <a:endParaRPr lang="es-ES"/>
                        </a:p>
                      </a:txBody>
                      <a:tcPr>
                        <a:blipFill rotWithShape="0">
                          <a:blip r:embed="rId3"/>
                          <a:stretch>
                            <a:fillRect l="-51250" t="-540000" r="-258750" b="-14286"/>
                          </a:stretch>
                        </a:blipFill>
                      </a:tcPr>
                    </a:tc>
                    <a:tc>
                      <a:txBody>
                        <a:bodyPr/>
                        <a:lstStyle/>
                        <a:p>
                          <a:endParaRPr lang="es-ES"/>
                        </a:p>
                      </a:txBody>
                      <a:tcPr>
                        <a:blipFill rotWithShape="0">
                          <a:blip r:embed="rId3"/>
                          <a:stretch>
                            <a:fillRect l="-145345" t="-540000" r="-148649" b="-14286"/>
                          </a:stretch>
                        </a:blipFill>
                      </a:tcPr>
                    </a:tc>
                    <a:tc>
                      <a:txBody>
                        <a:bodyPr/>
                        <a:lstStyle/>
                        <a:p>
                          <a:endParaRPr lang="es-ES"/>
                        </a:p>
                      </a:txBody>
                      <a:tcPr>
                        <a:blipFill rotWithShape="0">
                          <a:blip r:embed="rId3"/>
                          <a:stretch>
                            <a:fillRect l="-299267" t="-540000" r="-81319" b="-14286"/>
                          </a:stretch>
                        </a:blipFill>
                      </a:tcPr>
                    </a:tc>
                    <a:tc>
                      <a:txBody>
                        <a:bodyPr/>
                        <a:lstStyle/>
                        <a:p>
                          <a:endParaRPr lang="es-ES"/>
                        </a:p>
                      </a:txBody>
                      <a:tcPr>
                        <a:blipFill rotWithShape="0">
                          <a:blip r:embed="rId3"/>
                          <a:stretch>
                            <a:fillRect l="-500000" t="-540000" r="-1835" b="-14286"/>
                          </a:stretch>
                        </a:blipFill>
                      </a:tcPr>
                    </a:tc>
                    <a:extLst>
                      <a:ext uri="{0D108BD9-81ED-4DB2-BD59-A6C34878D82A}">
                        <a16:rowId xmlns:a16="http://schemas.microsoft.com/office/drawing/2014/main" xmlns:a14="http://schemas.microsoft.com/office/drawing/2010/main" xmlns="" val="2434717820"/>
                      </a:ext>
                    </a:extLst>
                  </a:tr>
                </a:tbl>
              </a:graphicData>
            </a:graphic>
          </p:graphicFrame>
        </mc:Fallback>
      </mc:AlternateContent>
      <p:pic>
        <p:nvPicPr>
          <p:cNvPr id="5" name="Imagen 4">
            <a:extLst>
              <a:ext uri="{FF2B5EF4-FFF2-40B4-BE49-F238E27FC236}">
                <a16:creationId xmlns:a16="http://schemas.microsoft.com/office/drawing/2014/main" id="{8C7307E5-2AEF-4F27-AAD2-36BCB9F81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073" y="1509354"/>
            <a:ext cx="600159" cy="4351338"/>
          </a:xfrm>
          <a:prstGeom prst="rect">
            <a:avLst/>
          </a:prstGeom>
        </p:spPr>
      </p:pic>
      <p:pic>
        <p:nvPicPr>
          <p:cNvPr id="8" name="Imagen 7">
            <a:extLst>
              <a:ext uri="{FF2B5EF4-FFF2-40B4-BE49-F238E27FC236}">
                <a16:creationId xmlns:a16="http://schemas.microsoft.com/office/drawing/2014/main" id="{975F5B98-D758-40F5-87A5-5150DFA6E628}"/>
              </a:ext>
            </a:extLst>
          </p:cNvPr>
          <p:cNvPicPr>
            <a:picLocks noChangeAspect="1"/>
          </p:cNvPicPr>
          <p:nvPr/>
        </p:nvPicPr>
        <p:blipFill>
          <a:blip r:embed="rId5"/>
          <a:stretch>
            <a:fillRect/>
          </a:stretch>
        </p:blipFill>
        <p:spPr>
          <a:xfrm>
            <a:off x="8957687" y="6300044"/>
            <a:ext cx="3234313" cy="469448"/>
          </a:xfrm>
          <a:prstGeom prst="rect">
            <a:avLst/>
          </a:prstGeom>
        </p:spPr>
      </p:pic>
    </p:spTree>
    <p:extLst>
      <p:ext uri="{BB962C8B-B14F-4D97-AF65-F5344CB8AC3E}">
        <p14:creationId xmlns:p14="http://schemas.microsoft.com/office/powerpoint/2010/main" val="1452980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a:t>DISEÑO y construcción</a:t>
            </a:r>
            <a:endParaRPr lang="es-ES" dirty="0"/>
          </a:p>
        </p:txBody>
      </p:sp>
      <p:sp>
        <p:nvSpPr>
          <p:cNvPr id="3" name="Marcador de contenido 2"/>
          <p:cNvSpPr>
            <a:spLocks noGrp="1"/>
          </p:cNvSpPr>
          <p:nvPr>
            <p:ph idx="1"/>
          </p:nvPr>
        </p:nvSpPr>
        <p:spPr>
          <a:xfrm>
            <a:off x="838199" y="1116580"/>
            <a:ext cx="10515600" cy="4351338"/>
          </a:xfrm>
        </p:spPr>
        <p:txBody>
          <a:bodyPr/>
          <a:lstStyle/>
          <a:p>
            <a:r>
              <a:rPr lang="es-ES" dirty="0"/>
              <a:t>ROBOT  – ANÁLISIS DE VOLCAMIENTO</a:t>
            </a:r>
          </a:p>
          <a:p>
            <a:endParaRPr lang="es-ES" dirty="0"/>
          </a:p>
        </p:txBody>
      </p:sp>
      <p:pic>
        <p:nvPicPr>
          <p:cNvPr id="16" name="Imagen 15"/>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 r="64022" b="88125"/>
          <a:stretch/>
        </p:blipFill>
        <p:spPr>
          <a:xfrm>
            <a:off x="5665653" y="2185538"/>
            <a:ext cx="1959430" cy="334772"/>
          </a:xfrm>
          <a:prstGeom prst="rect">
            <a:avLst/>
          </a:prstGeom>
        </p:spPr>
      </p:pic>
      <p:graphicFrame>
        <p:nvGraphicFramePr>
          <p:cNvPr id="28" name="Tabla 27"/>
          <p:cNvGraphicFramePr>
            <a:graphicFrameLocks noGrp="1"/>
          </p:cNvGraphicFramePr>
          <p:nvPr>
            <p:extLst>
              <p:ext uri="{D42A27DB-BD31-4B8C-83A1-F6EECF244321}">
                <p14:modId xmlns:p14="http://schemas.microsoft.com/office/powerpoint/2010/main" val="2755916437"/>
              </p:ext>
            </p:extLst>
          </p:nvPr>
        </p:nvGraphicFramePr>
        <p:xfrm>
          <a:off x="9346117" y="4784447"/>
          <a:ext cx="2187309" cy="609600"/>
        </p:xfrm>
        <a:graphic>
          <a:graphicData uri="http://schemas.openxmlformats.org/drawingml/2006/table">
            <a:tbl>
              <a:tblPr firstRow="1" bandRow="1">
                <a:tableStyleId>{5C22544A-7EE6-4342-B048-85BDC9FD1C3A}</a:tableStyleId>
              </a:tblPr>
              <a:tblGrid>
                <a:gridCol w="1407634">
                  <a:extLst>
                    <a:ext uri="{9D8B030D-6E8A-4147-A177-3AD203B41FA5}">
                      <a16:colId xmlns:a16="http://schemas.microsoft.com/office/drawing/2014/main" val="2463147872"/>
                    </a:ext>
                  </a:extLst>
                </a:gridCol>
                <a:gridCol w="779675">
                  <a:extLst>
                    <a:ext uri="{9D8B030D-6E8A-4147-A177-3AD203B41FA5}">
                      <a16:colId xmlns:a16="http://schemas.microsoft.com/office/drawing/2014/main" val="3096544208"/>
                    </a:ext>
                  </a:extLst>
                </a:gridCol>
              </a:tblGrid>
              <a:tr h="210625">
                <a:tc>
                  <a:txBody>
                    <a:bodyPr/>
                    <a:lstStyle/>
                    <a:p>
                      <a:pPr algn="ctr"/>
                      <a:r>
                        <a:rPr lang="es-EC" sz="1400" dirty="0">
                          <a:latin typeface="Arial" panose="020B0604020202020204" pitchFamily="34" charset="0"/>
                          <a:cs typeface="Arial" panose="020B0604020202020204" pitchFamily="34" charset="0"/>
                        </a:rPr>
                        <a:t>PESO</a:t>
                      </a:r>
                      <a:r>
                        <a:rPr lang="es-EC" sz="1400" baseline="0" dirty="0">
                          <a:latin typeface="Arial" panose="020B0604020202020204" pitchFamily="34" charset="0"/>
                          <a:cs typeface="Arial" panose="020B0604020202020204" pitchFamily="34" charset="0"/>
                        </a:rPr>
                        <a:t> REAL</a:t>
                      </a:r>
                      <a:endParaRPr lang="es-EC" sz="1400" dirty="0">
                        <a:latin typeface="Arial" panose="020B0604020202020204" pitchFamily="34" charset="0"/>
                        <a:cs typeface="Arial" panose="020B0604020202020204" pitchFamily="34" charset="0"/>
                      </a:endParaRPr>
                    </a:p>
                  </a:txBody>
                  <a:tcPr/>
                </a:tc>
                <a:tc>
                  <a:txBody>
                    <a:bodyPr/>
                    <a:lstStyle/>
                    <a:p>
                      <a:pPr algn="ctr"/>
                      <a:r>
                        <a:rPr lang="es-EC" sz="1400" dirty="0" err="1">
                          <a:latin typeface="Arial" panose="020B0604020202020204" pitchFamily="34" charset="0"/>
                          <a:cs typeface="Arial" panose="020B0604020202020204" pitchFamily="34" charset="0"/>
                        </a:rPr>
                        <a:t>fs</a:t>
                      </a:r>
                      <a:endParaRPr lang="es-EC"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18773037"/>
                  </a:ext>
                </a:extLst>
              </a:tr>
              <a:tr h="203591">
                <a:tc>
                  <a:txBody>
                    <a:bodyPr/>
                    <a:lstStyle/>
                    <a:p>
                      <a:pPr algn="ctr"/>
                      <a:r>
                        <a:rPr lang="es-EC" sz="1400" dirty="0">
                          <a:latin typeface="Arial" panose="020B0604020202020204" pitchFamily="34" charset="0"/>
                          <a:cs typeface="Arial" panose="020B0604020202020204" pitchFamily="34" charset="0"/>
                        </a:rPr>
                        <a:t>4,2 kg</a:t>
                      </a:r>
                    </a:p>
                  </a:txBody>
                  <a:tcPr/>
                </a:tc>
                <a:tc>
                  <a:txBody>
                    <a:bodyPr/>
                    <a:lstStyle/>
                    <a:p>
                      <a:pPr algn="ctr"/>
                      <a:r>
                        <a:rPr lang="es-EC" sz="1400" dirty="0">
                          <a:latin typeface="Arial" panose="020B0604020202020204" pitchFamily="34" charset="0"/>
                          <a:cs typeface="Arial" panose="020B0604020202020204" pitchFamily="34" charset="0"/>
                        </a:rPr>
                        <a:t>2,2</a:t>
                      </a:r>
                    </a:p>
                  </a:txBody>
                  <a:tcPr/>
                </a:tc>
                <a:extLst>
                  <a:ext uri="{0D108BD9-81ED-4DB2-BD59-A6C34878D82A}">
                    <a16:rowId xmlns:a16="http://schemas.microsoft.com/office/drawing/2014/main" val="277936674"/>
                  </a:ext>
                </a:extLst>
              </a:tr>
            </a:tbl>
          </a:graphicData>
        </a:graphic>
      </p:graphicFrame>
      <p:sp>
        <p:nvSpPr>
          <p:cNvPr id="33" name="Flecha a la derecha con bandas 32"/>
          <p:cNvSpPr/>
          <p:nvPr/>
        </p:nvSpPr>
        <p:spPr>
          <a:xfrm>
            <a:off x="8152186" y="4747957"/>
            <a:ext cx="805500" cy="68258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4" name="Imagen 33"/>
          <p:cNvPicPr>
            <a:picLocks noChangeAspect="1"/>
          </p:cNvPicPr>
          <p:nvPr/>
        </p:nvPicPr>
        <p:blipFill rotWithShape="1">
          <a:blip r:embed="rId2"/>
          <a:srcRect t="66937" b="22921"/>
          <a:stretch/>
        </p:blipFill>
        <p:spPr>
          <a:xfrm>
            <a:off x="5696780" y="3816425"/>
            <a:ext cx="5446203" cy="285942"/>
          </a:xfrm>
          <a:prstGeom prst="rect">
            <a:avLst/>
          </a:prstGeom>
        </p:spPr>
      </p:pic>
      <p:pic>
        <p:nvPicPr>
          <p:cNvPr id="35" name="Imagen 34"/>
          <p:cNvPicPr>
            <a:picLocks noChangeAspect="1"/>
          </p:cNvPicPr>
          <p:nvPr/>
        </p:nvPicPr>
        <p:blipFill rotWithShape="1">
          <a:blip r:embed="rId2"/>
          <a:srcRect l="-424" t="31676" r="56450" b="53393"/>
          <a:stretch/>
        </p:blipFill>
        <p:spPr>
          <a:xfrm>
            <a:off x="5670558" y="2971319"/>
            <a:ext cx="2394857" cy="420915"/>
          </a:xfrm>
          <a:prstGeom prst="rect">
            <a:avLst/>
          </a:prstGeom>
        </p:spPr>
      </p:pic>
      <p:pic>
        <p:nvPicPr>
          <p:cNvPr id="17" name="Imagen 16">
            <a:extLst>
              <a:ext uri="{FF2B5EF4-FFF2-40B4-BE49-F238E27FC236}">
                <a16:creationId xmlns:a16="http://schemas.microsoft.com/office/drawing/2014/main" id="{0CFF652B-51DA-4B39-A12C-545441EEB6D4}"/>
              </a:ext>
            </a:extLst>
          </p:cNvPr>
          <p:cNvPicPr/>
          <p:nvPr/>
        </p:nvPicPr>
        <p:blipFill>
          <a:blip r:embed="rId4">
            <a:extLst>
              <a:ext uri="{28A0092B-C50C-407E-A947-70E740481C1C}">
                <a14:useLocalDpi xmlns:a14="http://schemas.microsoft.com/office/drawing/2010/main" val="0"/>
              </a:ext>
            </a:extLst>
          </a:blip>
          <a:stretch>
            <a:fillRect/>
          </a:stretch>
        </p:blipFill>
        <p:spPr>
          <a:xfrm>
            <a:off x="658572" y="2571645"/>
            <a:ext cx="4744533" cy="2082265"/>
          </a:xfrm>
          <a:prstGeom prst="rect">
            <a:avLst/>
          </a:prstGeom>
        </p:spPr>
      </p:pic>
      <p:pic>
        <p:nvPicPr>
          <p:cNvPr id="4" name="Imagen 3">
            <a:extLst>
              <a:ext uri="{FF2B5EF4-FFF2-40B4-BE49-F238E27FC236}">
                <a16:creationId xmlns:a16="http://schemas.microsoft.com/office/drawing/2014/main" id="{257544DE-16D9-4C83-8350-E9D836FC9D5B}"/>
              </a:ext>
            </a:extLst>
          </p:cNvPr>
          <p:cNvPicPr>
            <a:picLocks noChangeAspect="1"/>
          </p:cNvPicPr>
          <p:nvPr/>
        </p:nvPicPr>
        <p:blipFill>
          <a:blip r:embed="rId5"/>
          <a:stretch>
            <a:fillRect/>
          </a:stretch>
        </p:blipFill>
        <p:spPr>
          <a:xfrm>
            <a:off x="6645368" y="5537215"/>
            <a:ext cx="790575" cy="304800"/>
          </a:xfrm>
          <a:prstGeom prst="rect">
            <a:avLst/>
          </a:prstGeom>
        </p:spPr>
      </p:pic>
      <p:pic>
        <p:nvPicPr>
          <p:cNvPr id="5" name="Imagen 4">
            <a:extLst>
              <a:ext uri="{FF2B5EF4-FFF2-40B4-BE49-F238E27FC236}">
                <a16:creationId xmlns:a16="http://schemas.microsoft.com/office/drawing/2014/main" id="{940A0423-041E-480C-A257-EC714DB12922}"/>
              </a:ext>
            </a:extLst>
          </p:cNvPr>
          <p:cNvPicPr>
            <a:picLocks noChangeAspect="1"/>
          </p:cNvPicPr>
          <p:nvPr/>
        </p:nvPicPr>
        <p:blipFill>
          <a:blip r:embed="rId6"/>
          <a:stretch>
            <a:fillRect/>
          </a:stretch>
        </p:blipFill>
        <p:spPr>
          <a:xfrm>
            <a:off x="6373905" y="4895199"/>
            <a:ext cx="1333500" cy="619125"/>
          </a:xfrm>
          <a:prstGeom prst="rect">
            <a:avLst/>
          </a:prstGeom>
        </p:spPr>
      </p:pic>
      <p:pic>
        <p:nvPicPr>
          <p:cNvPr id="6" name="Imagen 5">
            <a:extLst>
              <a:ext uri="{FF2B5EF4-FFF2-40B4-BE49-F238E27FC236}">
                <a16:creationId xmlns:a16="http://schemas.microsoft.com/office/drawing/2014/main" id="{A267DEC0-C775-4522-946F-8C20EFE1C78D}"/>
              </a:ext>
            </a:extLst>
          </p:cNvPr>
          <p:cNvPicPr>
            <a:picLocks noChangeAspect="1"/>
          </p:cNvPicPr>
          <p:nvPr/>
        </p:nvPicPr>
        <p:blipFill>
          <a:blip r:embed="rId7"/>
          <a:stretch>
            <a:fillRect/>
          </a:stretch>
        </p:blipFill>
        <p:spPr>
          <a:xfrm>
            <a:off x="6806825" y="4268683"/>
            <a:ext cx="771525" cy="533400"/>
          </a:xfrm>
          <a:prstGeom prst="rect">
            <a:avLst/>
          </a:prstGeom>
        </p:spPr>
      </p:pic>
      <p:pic>
        <p:nvPicPr>
          <p:cNvPr id="7" name="Imagen 6">
            <a:extLst>
              <a:ext uri="{FF2B5EF4-FFF2-40B4-BE49-F238E27FC236}">
                <a16:creationId xmlns:a16="http://schemas.microsoft.com/office/drawing/2014/main" id="{8C344D7F-1E15-4578-8E5C-56F8C9DC416A}"/>
              </a:ext>
            </a:extLst>
          </p:cNvPr>
          <p:cNvPicPr>
            <a:picLocks noChangeAspect="1"/>
          </p:cNvPicPr>
          <p:nvPr/>
        </p:nvPicPr>
        <p:blipFill>
          <a:blip r:embed="rId8"/>
          <a:stretch>
            <a:fillRect/>
          </a:stretch>
        </p:blipFill>
        <p:spPr>
          <a:xfrm>
            <a:off x="6413349" y="2578206"/>
            <a:ext cx="1409700" cy="342900"/>
          </a:xfrm>
          <a:prstGeom prst="rect">
            <a:avLst/>
          </a:prstGeom>
        </p:spPr>
      </p:pic>
      <p:pic>
        <p:nvPicPr>
          <p:cNvPr id="8" name="Imagen 7">
            <a:extLst>
              <a:ext uri="{FF2B5EF4-FFF2-40B4-BE49-F238E27FC236}">
                <a16:creationId xmlns:a16="http://schemas.microsoft.com/office/drawing/2014/main" id="{E081C5AA-FCEA-4543-AF30-29D08EE3AA69}"/>
              </a:ext>
            </a:extLst>
          </p:cNvPr>
          <p:cNvPicPr>
            <a:picLocks noChangeAspect="1"/>
          </p:cNvPicPr>
          <p:nvPr/>
        </p:nvPicPr>
        <p:blipFill>
          <a:blip r:embed="rId9"/>
          <a:stretch>
            <a:fillRect/>
          </a:stretch>
        </p:blipFill>
        <p:spPr>
          <a:xfrm>
            <a:off x="6456211" y="3447238"/>
            <a:ext cx="1323975" cy="266700"/>
          </a:xfrm>
          <a:prstGeom prst="rect">
            <a:avLst/>
          </a:prstGeom>
        </p:spPr>
      </p:pic>
      <p:pic>
        <p:nvPicPr>
          <p:cNvPr id="18" name="Imagen 17">
            <a:extLst>
              <a:ext uri="{FF2B5EF4-FFF2-40B4-BE49-F238E27FC236}">
                <a16:creationId xmlns:a16="http://schemas.microsoft.com/office/drawing/2014/main" id="{C5006ED6-55E7-4749-BEAB-89680906278F}"/>
              </a:ext>
            </a:extLst>
          </p:cNvPr>
          <p:cNvPicPr>
            <a:picLocks noChangeAspect="1"/>
          </p:cNvPicPr>
          <p:nvPr/>
        </p:nvPicPr>
        <p:blipFill>
          <a:blip r:embed="rId10"/>
          <a:stretch>
            <a:fillRect/>
          </a:stretch>
        </p:blipFill>
        <p:spPr>
          <a:xfrm>
            <a:off x="8957687" y="6300044"/>
            <a:ext cx="3234313" cy="469448"/>
          </a:xfrm>
          <a:prstGeom prst="rect">
            <a:avLst/>
          </a:prstGeom>
        </p:spPr>
      </p:pic>
    </p:spTree>
    <p:extLst>
      <p:ext uri="{BB962C8B-B14F-4D97-AF65-F5344CB8AC3E}">
        <p14:creationId xmlns:p14="http://schemas.microsoft.com/office/powerpoint/2010/main" val="65397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a:t>ACOPLES – MOTORES BASE</a:t>
            </a:r>
          </a:p>
          <a:p>
            <a:endParaRPr lang="es-ES" dirty="0"/>
          </a:p>
        </p:txBody>
      </p:sp>
      <p:sp>
        <p:nvSpPr>
          <p:cNvPr id="16" name="Flecha: a la derecha 6"/>
          <p:cNvSpPr/>
          <p:nvPr/>
        </p:nvSpPr>
        <p:spPr>
          <a:xfrm>
            <a:off x="7059391" y="3346338"/>
            <a:ext cx="938544" cy="62252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7" name="CuadroTexto 16"/>
          <p:cNvSpPr txBox="1"/>
          <p:nvPr/>
        </p:nvSpPr>
        <p:spPr>
          <a:xfrm>
            <a:off x="2823814" y="3445642"/>
            <a:ext cx="2100895" cy="523220"/>
          </a:xfrm>
          <a:prstGeom prst="rect">
            <a:avLst/>
          </a:prstGeom>
          <a:noFill/>
        </p:spPr>
        <p:txBody>
          <a:bodyPr wrap="none" rtlCol="0">
            <a:spAutoFit/>
          </a:bodyPr>
          <a:lstStyle/>
          <a:p>
            <a:pPr algn="ctr"/>
            <a:r>
              <a:rPr lang="es-EC" sz="1400" b="1" dirty="0"/>
              <a:t>Operaciones con </a:t>
            </a:r>
          </a:p>
          <a:p>
            <a:pPr algn="ctr"/>
            <a:r>
              <a:rPr lang="es-EC" sz="1400" b="1" dirty="0"/>
              <a:t>Máquinas y Herramientas</a:t>
            </a:r>
          </a:p>
        </p:txBody>
      </p:sp>
      <p:sp>
        <p:nvSpPr>
          <p:cNvPr id="18" name="CuadroTexto 17"/>
          <p:cNvSpPr txBox="1"/>
          <p:nvPr/>
        </p:nvSpPr>
        <p:spPr>
          <a:xfrm>
            <a:off x="9259367" y="5314029"/>
            <a:ext cx="695896" cy="307777"/>
          </a:xfrm>
          <a:prstGeom prst="rect">
            <a:avLst/>
          </a:prstGeom>
          <a:noFill/>
        </p:spPr>
        <p:txBody>
          <a:bodyPr wrap="none" rtlCol="0">
            <a:spAutoFit/>
          </a:bodyPr>
          <a:lstStyle/>
          <a:p>
            <a:pPr algn="ctr"/>
            <a:r>
              <a:rPr lang="es-EC" sz="1400" b="1" dirty="0"/>
              <a:t>TORSO</a:t>
            </a:r>
          </a:p>
        </p:txBody>
      </p:sp>
      <p:graphicFrame>
        <p:nvGraphicFramePr>
          <p:cNvPr id="9" name="Diagrama 8"/>
          <p:cNvGraphicFramePr/>
          <p:nvPr>
            <p:extLst>
              <p:ext uri="{D42A27DB-BD31-4B8C-83A1-F6EECF244321}">
                <p14:modId xmlns:p14="http://schemas.microsoft.com/office/powerpoint/2010/main" val="2995141670"/>
              </p:ext>
            </p:extLst>
          </p:nvPr>
        </p:nvGraphicFramePr>
        <p:xfrm>
          <a:off x="497868" y="1730875"/>
          <a:ext cx="6847561" cy="3993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a:extLst>
              <a:ext uri="{FF2B5EF4-FFF2-40B4-BE49-F238E27FC236}">
                <a16:creationId xmlns:a16="http://schemas.microsoft.com/office/drawing/2014/main" id="{A26869EF-8D39-4910-A32E-68F4A8208762}"/>
              </a:ext>
            </a:extLst>
          </p:cNvPr>
          <p:cNvPicPr>
            <a:picLocks noChangeAspect="1"/>
          </p:cNvPicPr>
          <p:nvPr/>
        </p:nvPicPr>
        <p:blipFill>
          <a:blip r:embed="rId7"/>
          <a:stretch>
            <a:fillRect/>
          </a:stretch>
        </p:blipFill>
        <p:spPr>
          <a:xfrm>
            <a:off x="8338267" y="2333440"/>
            <a:ext cx="2585602" cy="2553681"/>
          </a:xfrm>
          <a:prstGeom prst="rect">
            <a:avLst/>
          </a:prstGeom>
        </p:spPr>
      </p:pic>
      <p:pic>
        <p:nvPicPr>
          <p:cNvPr id="10" name="Imagen 9">
            <a:extLst>
              <a:ext uri="{FF2B5EF4-FFF2-40B4-BE49-F238E27FC236}">
                <a16:creationId xmlns:a16="http://schemas.microsoft.com/office/drawing/2014/main" id="{4BDD324C-996A-46D7-A0E9-D6AD9D23A583}"/>
              </a:ext>
            </a:extLst>
          </p:cNvPr>
          <p:cNvPicPr>
            <a:picLocks noChangeAspect="1"/>
          </p:cNvPicPr>
          <p:nvPr/>
        </p:nvPicPr>
        <p:blipFill>
          <a:blip r:embed="rId8"/>
          <a:stretch>
            <a:fillRect/>
          </a:stretch>
        </p:blipFill>
        <p:spPr>
          <a:xfrm>
            <a:off x="8957687" y="6300044"/>
            <a:ext cx="3234313" cy="469448"/>
          </a:xfrm>
          <a:prstGeom prst="rect">
            <a:avLst/>
          </a:prstGeom>
        </p:spPr>
      </p:pic>
    </p:spTree>
    <p:extLst>
      <p:ext uri="{BB962C8B-B14F-4D97-AF65-F5344CB8AC3E}">
        <p14:creationId xmlns:p14="http://schemas.microsoft.com/office/powerpoint/2010/main" val="801270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a:t>ETAPAS DE DESARROLLO</a:t>
            </a:r>
          </a:p>
        </p:txBody>
      </p:sp>
      <p:graphicFrame>
        <p:nvGraphicFramePr>
          <p:cNvPr id="4" name="Marcador de contenido 4"/>
          <p:cNvGraphicFramePr>
            <a:graphicFrameLocks/>
          </p:cNvGraphicFramePr>
          <p:nvPr>
            <p:extLst>
              <p:ext uri="{D42A27DB-BD31-4B8C-83A1-F6EECF244321}">
                <p14:modId xmlns:p14="http://schemas.microsoft.com/office/powerpoint/2010/main" val="1692862068"/>
              </p:ext>
            </p:extLst>
          </p:nvPr>
        </p:nvGraphicFramePr>
        <p:xfrm>
          <a:off x="1243690" y="1911180"/>
          <a:ext cx="9447756" cy="94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Marcador de contenido 4"/>
          <p:cNvGraphicFramePr>
            <a:graphicFrameLocks/>
          </p:cNvGraphicFramePr>
          <p:nvPr>
            <p:extLst>
              <p:ext uri="{D42A27DB-BD31-4B8C-83A1-F6EECF244321}">
                <p14:modId xmlns:p14="http://schemas.microsoft.com/office/powerpoint/2010/main" val="2818714521"/>
              </p:ext>
            </p:extLst>
          </p:nvPr>
        </p:nvGraphicFramePr>
        <p:xfrm>
          <a:off x="1281791" y="5009651"/>
          <a:ext cx="9447756" cy="8004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Marcador de contenido 4"/>
          <p:cNvGraphicFramePr>
            <a:graphicFrameLocks/>
          </p:cNvGraphicFramePr>
          <p:nvPr>
            <p:extLst>
              <p:ext uri="{D42A27DB-BD31-4B8C-83A1-F6EECF244321}">
                <p14:modId xmlns:p14="http://schemas.microsoft.com/office/powerpoint/2010/main" val="2115648264"/>
              </p:ext>
            </p:extLst>
          </p:nvPr>
        </p:nvGraphicFramePr>
        <p:xfrm>
          <a:off x="1223733" y="3028043"/>
          <a:ext cx="9447756" cy="83275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Marcador de contenido 4"/>
          <p:cNvGraphicFramePr>
            <a:graphicFrameLocks/>
          </p:cNvGraphicFramePr>
          <p:nvPr>
            <p:extLst/>
          </p:nvPr>
        </p:nvGraphicFramePr>
        <p:xfrm>
          <a:off x="1272719" y="4022102"/>
          <a:ext cx="9447756" cy="81115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1648412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A3C50BA-4795-41A1-A9EE-1CFB24E5C1B4}"/>
              </a:ext>
            </a:extLst>
          </p:cNvPr>
          <p:cNvPicPr>
            <a:picLocks noChangeAspect="1"/>
          </p:cNvPicPr>
          <p:nvPr/>
        </p:nvPicPr>
        <p:blipFill>
          <a:blip r:embed="rId2"/>
          <a:stretch>
            <a:fillRect/>
          </a:stretch>
        </p:blipFill>
        <p:spPr>
          <a:xfrm>
            <a:off x="1504479" y="1820219"/>
            <a:ext cx="5181600" cy="2714625"/>
          </a:xfrm>
          <a:prstGeom prst="rect">
            <a:avLst/>
          </a:prstGeom>
        </p:spPr>
      </p:pic>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a:t>BRAZO ANTROPOMORFO – MOVILIDAD DE LOS ESLABONES</a:t>
            </a:r>
          </a:p>
          <a:p>
            <a:endParaRPr lang="es-ES" dirty="0"/>
          </a:p>
        </p:txBody>
      </p:sp>
      <p:sp>
        <p:nvSpPr>
          <p:cNvPr id="9" name="CuadroTexto 8"/>
          <p:cNvSpPr txBox="1"/>
          <p:nvPr/>
        </p:nvSpPr>
        <p:spPr>
          <a:xfrm>
            <a:off x="6848412" y="3480146"/>
            <a:ext cx="1017330" cy="307777"/>
          </a:xfrm>
          <a:prstGeom prst="rect">
            <a:avLst/>
          </a:prstGeom>
          <a:noFill/>
        </p:spPr>
        <p:txBody>
          <a:bodyPr wrap="none" rtlCol="0">
            <a:spAutoFit/>
          </a:bodyPr>
          <a:lstStyle/>
          <a:p>
            <a:r>
              <a:rPr lang="es-EC" sz="1400" b="1" dirty="0"/>
              <a:t>  MOTORES</a:t>
            </a:r>
          </a:p>
        </p:txBody>
      </p:sp>
      <p:sp>
        <p:nvSpPr>
          <p:cNvPr id="10" name="Abrir llave 9"/>
          <p:cNvSpPr/>
          <p:nvPr/>
        </p:nvSpPr>
        <p:spPr>
          <a:xfrm flipH="1">
            <a:off x="6413669" y="1785894"/>
            <a:ext cx="310543" cy="3911725"/>
          </a:xfrm>
          <a:prstGeom prst="leftBrace">
            <a:avLst/>
          </a:prstGeom>
          <a:ln w="28575">
            <a:solidFill>
              <a:srgbClr val="035EF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EC" dirty="0">
              <a:ln w="0"/>
              <a:effectLst>
                <a:outerShdw blurRad="38100" dist="19050" dir="2700000" algn="tl" rotWithShape="0">
                  <a:schemeClr val="dk1">
                    <a:alpha val="40000"/>
                  </a:schemeClr>
                </a:outerShdw>
              </a:effectLst>
            </a:endParaRPr>
          </a:p>
        </p:txBody>
      </p:sp>
      <p:sp>
        <p:nvSpPr>
          <p:cNvPr id="11" name="Abrir llave 10"/>
          <p:cNvSpPr/>
          <p:nvPr/>
        </p:nvSpPr>
        <p:spPr>
          <a:xfrm>
            <a:off x="8061444" y="1785894"/>
            <a:ext cx="311253" cy="3911725"/>
          </a:xfrm>
          <a:prstGeom prst="leftBrace">
            <a:avLst>
              <a:gd name="adj1" fmla="val 8333"/>
              <a:gd name="adj2" fmla="val 50562"/>
            </a:avLst>
          </a:prstGeom>
          <a:ln w="28575">
            <a:solidFill>
              <a:srgbClr val="035EF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13" name="Flecha: hacia abajo 11"/>
          <p:cNvSpPr/>
          <p:nvPr/>
        </p:nvSpPr>
        <p:spPr>
          <a:xfrm>
            <a:off x="9548751" y="3164636"/>
            <a:ext cx="531096" cy="4912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4" name="Picture 2" descr="Resultado de imagen para fuente de alimentac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0704" y="3717659"/>
            <a:ext cx="1862644" cy="1395185"/>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p:cNvSpPr txBox="1"/>
          <p:nvPr/>
        </p:nvSpPr>
        <p:spPr>
          <a:xfrm>
            <a:off x="8982133" y="5112844"/>
            <a:ext cx="1953548" cy="523220"/>
          </a:xfrm>
          <a:prstGeom prst="rect">
            <a:avLst/>
          </a:prstGeom>
          <a:noFill/>
        </p:spPr>
        <p:txBody>
          <a:bodyPr wrap="none" rtlCol="0">
            <a:spAutoFit/>
          </a:bodyPr>
          <a:lstStyle/>
          <a:p>
            <a:pPr algn="ctr"/>
            <a:r>
              <a:rPr lang="es-EC" sz="1400" b="1" dirty="0"/>
              <a:t>Fuente de Alimentación</a:t>
            </a:r>
          </a:p>
          <a:p>
            <a:pPr algn="ctr"/>
            <a:r>
              <a:rPr lang="es-EC" sz="1400" b="1" dirty="0"/>
              <a:t>12 VDC – 15 A </a:t>
            </a:r>
          </a:p>
        </p:txBody>
      </p:sp>
      <p:sp>
        <p:nvSpPr>
          <p:cNvPr id="4" name="Rectángulo 3"/>
          <p:cNvSpPr/>
          <p:nvPr/>
        </p:nvSpPr>
        <p:spPr>
          <a:xfrm>
            <a:off x="1492538" y="2356832"/>
            <a:ext cx="4871057" cy="680183"/>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E20DE06A-1DAE-4142-9016-0074734706D2}"/>
              </a:ext>
            </a:extLst>
          </p:cNvPr>
          <p:cNvPicPr>
            <a:picLocks noChangeAspect="1"/>
          </p:cNvPicPr>
          <p:nvPr/>
        </p:nvPicPr>
        <p:blipFill>
          <a:blip r:embed="rId4"/>
          <a:stretch>
            <a:fillRect/>
          </a:stretch>
        </p:blipFill>
        <p:spPr>
          <a:xfrm>
            <a:off x="8982133" y="6384835"/>
            <a:ext cx="3191134" cy="469447"/>
          </a:xfrm>
          <a:prstGeom prst="rect">
            <a:avLst/>
          </a:prstGeom>
        </p:spPr>
      </p:pic>
      <p:pic>
        <p:nvPicPr>
          <p:cNvPr id="12" name="Imagen 11">
            <a:extLst>
              <a:ext uri="{FF2B5EF4-FFF2-40B4-BE49-F238E27FC236}">
                <a16:creationId xmlns:a16="http://schemas.microsoft.com/office/drawing/2014/main" id="{D2F1B711-219D-4821-9D7E-5F8E19CB19AD}"/>
              </a:ext>
            </a:extLst>
          </p:cNvPr>
          <p:cNvPicPr>
            <a:picLocks noChangeAspect="1"/>
          </p:cNvPicPr>
          <p:nvPr/>
        </p:nvPicPr>
        <p:blipFill>
          <a:blip r:embed="rId5"/>
          <a:stretch>
            <a:fillRect/>
          </a:stretch>
        </p:blipFill>
        <p:spPr>
          <a:xfrm>
            <a:off x="8361815" y="1778418"/>
            <a:ext cx="2781300" cy="1390650"/>
          </a:xfrm>
          <a:prstGeom prst="rect">
            <a:avLst/>
          </a:prstGeom>
        </p:spPr>
      </p:pic>
    </p:spTree>
    <p:extLst>
      <p:ext uri="{BB962C8B-B14F-4D97-AF65-F5344CB8AC3E}">
        <p14:creationId xmlns:p14="http://schemas.microsoft.com/office/powerpoint/2010/main" val="4264028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a:t>BRAZO ANTROPOMORFO – ESQUEMA DE CONEXIÓN</a:t>
            </a:r>
          </a:p>
          <a:p>
            <a:endParaRPr lang="es-ES" dirty="0"/>
          </a:p>
        </p:txBody>
      </p:sp>
      <p:sp>
        <p:nvSpPr>
          <p:cNvPr id="23" name="CuadroTexto 22"/>
          <p:cNvSpPr txBox="1"/>
          <p:nvPr/>
        </p:nvSpPr>
        <p:spPr>
          <a:xfrm>
            <a:off x="3160296" y="5479810"/>
            <a:ext cx="1183337" cy="523220"/>
          </a:xfrm>
          <a:prstGeom prst="rect">
            <a:avLst/>
          </a:prstGeom>
          <a:noFill/>
        </p:spPr>
        <p:txBody>
          <a:bodyPr wrap="none" rtlCol="0">
            <a:spAutoFit/>
          </a:bodyPr>
          <a:lstStyle/>
          <a:p>
            <a:pPr algn="ctr"/>
            <a:r>
              <a:rPr lang="es-EC" sz="1400" b="1" dirty="0"/>
              <a:t>Fuente</a:t>
            </a:r>
          </a:p>
          <a:p>
            <a:pPr algn="ctr"/>
            <a:r>
              <a:rPr lang="es-EC" sz="1400" b="1" dirty="0"/>
              <a:t>12 VDC – 15A</a:t>
            </a:r>
          </a:p>
        </p:txBody>
      </p:sp>
      <p:sp>
        <p:nvSpPr>
          <p:cNvPr id="24" name="CuadroTexto 23"/>
          <p:cNvSpPr txBox="1"/>
          <p:nvPr/>
        </p:nvSpPr>
        <p:spPr>
          <a:xfrm>
            <a:off x="2545675" y="2395010"/>
            <a:ext cx="579005" cy="307777"/>
          </a:xfrm>
          <a:prstGeom prst="rect">
            <a:avLst/>
          </a:prstGeom>
          <a:noFill/>
        </p:spPr>
        <p:txBody>
          <a:bodyPr wrap="none" rtlCol="0">
            <a:spAutoFit/>
          </a:bodyPr>
          <a:lstStyle/>
          <a:p>
            <a:pPr algn="ctr"/>
            <a:r>
              <a:rPr lang="es-EC" sz="1400" b="1" dirty="0"/>
              <a:t>USB2</a:t>
            </a:r>
          </a:p>
        </p:txBody>
      </p:sp>
      <p:sp>
        <p:nvSpPr>
          <p:cNvPr id="25" name="CuadroTexto 24"/>
          <p:cNvSpPr txBox="1"/>
          <p:nvPr/>
        </p:nvSpPr>
        <p:spPr>
          <a:xfrm>
            <a:off x="5639613" y="1730875"/>
            <a:ext cx="1273554" cy="307777"/>
          </a:xfrm>
          <a:prstGeom prst="rect">
            <a:avLst/>
          </a:prstGeom>
          <a:noFill/>
        </p:spPr>
        <p:txBody>
          <a:bodyPr wrap="none" rtlCol="0">
            <a:spAutoFit/>
          </a:bodyPr>
          <a:lstStyle/>
          <a:p>
            <a:pPr algn="ctr"/>
            <a:r>
              <a:rPr lang="es-EC" sz="1400" b="1" dirty="0"/>
              <a:t>Motores Brazo</a:t>
            </a:r>
          </a:p>
        </p:txBody>
      </p:sp>
      <p:pic>
        <p:nvPicPr>
          <p:cNvPr id="5" name="Imagen 4">
            <a:extLst>
              <a:ext uri="{FF2B5EF4-FFF2-40B4-BE49-F238E27FC236}">
                <a16:creationId xmlns:a16="http://schemas.microsoft.com/office/drawing/2014/main" id="{784CD0F4-9C04-4B5C-8F19-D856806102EF}"/>
              </a:ext>
            </a:extLst>
          </p:cNvPr>
          <p:cNvPicPr>
            <a:picLocks noChangeAspect="1"/>
          </p:cNvPicPr>
          <p:nvPr/>
        </p:nvPicPr>
        <p:blipFill>
          <a:blip r:embed="rId2"/>
          <a:stretch>
            <a:fillRect/>
          </a:stretch>
        </p:blipFill>
        <p:spPr>
          <a:xfrm>
            <a:off x="3190753" y="2027046"/>
            <a:ext cx="4805862" cy="2955126"/>
          </a:xfrm>
          <a:prstGeom prst="rect">
            <a:avLst/>
          </a:prstGeom>
        </p:spPr>
      </p:pic>
      <p:pic>
        <p:nvPicPr>
          <p:cNvPr id="22" name="Picture 2" descr="Resultado de imagen para fuente de alimentac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5179" y="4596771"/>
            <a:ext cx="1178903" cy="88303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14107B1E-47A6-4CA5-B444-F5A858909419}"/>
              </a:ext>
            </a:extLst>
          </p:cNvPr>
          <p:cNvPicPr>
            <a:picLocks noChangeAspect="1"/>
          </p:cNvPicPr>
          <p:nvPr/>
        </p:nvPicPr>
        <p:blipFill>
          <a:blip r:embed="rId4"/>
          <a:stretch>
            <a:fillRect/>
          </a:stretch>
        </p:blipFill>
        <p:spPr>
          <a:xfrm>
            <a:off x="8982133" y="6384835"/>
            <a:ext cx="3191134" cy="469447"/>
          </a:xfrm>
          <a:prstGeom prst="rect">
            <a:avLst/>
          </a:prstGeom>
        </p:spPr>
      </p:pic>
    </p:spTree>
    <p:extLst>
      <p:ext uri="{BB962C8B-B14F-4D97-AF65-F5344CB8AC3E}">
        <p14:creationId xmlns:p14="http://schemas.microsoft.com/office/powerpoint/2010/main" val="467339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08107"/>
            <a:ext cx="10515600" cy="4351338"/>
          </a:xfrm>
        </p:spPr>
        <p:txBody>
          <a:bodyPr/>
          <a:lstStyle/>
          <a:p>
            <a:r>
              <a:rPr lang="es-ES" dirty="0"/>
              <a:t>DISEÑO – MODELO DINÁMICO EULER-LAGRANGE</a:t>
            </a:r>
          </a:p>
          <a:p>
            <a:endParaRPr lang="es-ES" dirty="0"/>
          </a:p>
        </p:txBody>
      </p:sp>
      <p:pic>
        <p:nvPicPr>
          <p:cNvPr id="18" name="Imagen 17" descr="Recorte de pantalla">
            <a:extLst>
              <a:ext uri="{FF2B5EF4-FFF2-40B4-BE49-F238E27FC236}">
                <a16:creationId xmlns:a16="http://schemas.microsoft.com/office/drawing/2014/main" id="{B414E984-5D97-4433-8511-9555B997571D}"/>
              </a:ext>
            </a:extLst>
          </p:cNvPr>
          <p:cNvPicPr/>
          <p:nvPr/>
        </p:nvPicPr>
        <p:blipFill>
          <a:blip r:embed="rId2">
            <a:extLst>
              <a:ext uri="{28A0092B-C50C-407E-A947-70E740481C1C}">
                <a14:useLocalDpi xmlns:a14="http://schemas.microsoft.com/office/drawing/2010/main" val="0"/>
              </a:ext>
            </a:extLst>
          </a:blip>
          <a:stretch>
            <a:fillRect/>
          </a:stretch>
        </p:blipFill>
        <p:spPr>
          <a:xfrm>
            <a:off x="1245407" y="1965430"/>
            <a:ext cx="4598776" cy="3379358"/>
          </a:xfrm>
          <a:prstGeom prst="rect">
            <a:avLst/>
          </a:prstGeom>
        </p:spPr>
      </p:pic>
      <p:pic>
        <p:nvPicPr>
          <p:cNvPr id="19" name="Imagen 18" descr="Recorte de pantalla">
            <a:extLst>
              <a:ext uri="{FF2B5EF4-FFF2-40B4-BE49-F238E27FC236}">
                <a16:creationId xmlns:a16="http://schemas.microsoft.com/office/drawing/2014/main" id="{471CC196-EF49-46A5-AFF5-C344060B47DA}"/>
              </a:ext>
            </a:extLst>
          </p:cNvPr>
          <p:cNvPicPr/>
          <p:nvPr/>
        </p:nvPicPr>
        <p:blipFill rotWithShape="1">
          <a:blip r:embed="rId3">
            <a:extLst>
              <a:ext uri="{28A0092B-C50C-407E-A947-70E740481C1C}">
                <a14:useLocalDpi xmlns:a14="http://schemas.microsoft.com/office/drawing/2010/main" val="0"/>
              </a:ext>
            </a:extLst>
          </a:blip>
          <a:srcRect t="5286"/>
          <a:stretch/>
        </p:blipFill>
        <p:spPr>
          <a:xfrm>
            <a:off x="6095999" y="1602889"/>
            <a:ext cx="4424980" cy="3661080"/>
          </a:xfrm>
          <a:prstGeom prst="rect">
            <a:avLst/>
          </a:prstGeom>
        </p:spPr>
      </p:pic>
      <p:pic>
        <p:nvPicPr>
          <p:cNvPr id="7" name="Imagen 6">
            <a:extLst>
              <a:ext uri="{FF2B5EF4-FFF2-40B4-BE49-F238E27FC236}">
                <a16:creationId xmlns:a16="http://schemas.microsoft.com/office/drawing/2014/main" id="{121B8D79-38CC-4206-8D68-7CF483E69077}"/>
              </a:ext>
            </a:extLst>
          </p:cNvPr>
          <p:cNvPicPr>
            <a:picLocks noChangeAspect="1"/>
          </p:cNvPicPr>
          <p:nvPr/>
        </p:nvPicPr>
        <p:blipFill>
          <a:blip r:embed="rId4"/>
          <a:stretch>
            <a:fillRect/>
          </a:stretch>
        </p:blipFill>
        <p:spPr>
          <a:xfrm>
            <a:off x="8982133" y="6384835"/>
            <a:ext cx="3191134" cy="469447"/>
          </a:xfrm>
          <a:prstGeom prst="rect">
            <a:avLst/>
          </a:prstGeom>
        </p:spPr>
      </p:pic>
    </p:spTree>
    <p:extLst>
      <p:ext uri="{BB962C8B-B14F-4D97-AF65-F5344CB8AC3E}">
        <p14:creationId xmlns:p14="http://schemas.microsoft.com/office/powerpoint/2010/main" val="3672695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a:t>DISEÑO y construcción</a:t>
            </a:r>
            <a:endParaRPr lang="es-ES" dirty="0"/>
          </a:p>
        </p:txBody>
      </p:sp>
      <p:sp>
        <p:nvSpPr>
          <p:cNvPr id="3" name="Marcador de contenido 2"/>
          <p:cNvSpPr>
            <a:spLocks noGrp="1"/>
          </p:cNvSpPr>
          <p:nvPr>
            <p:ph idx="1"/>
          </p:nvPr>
        </p:nvSpPr>
        <p:spPr>
          <a:xfrm>
            <a:off x="838199" y="1108107"/>
            <a:ext cx="10515600" cy="4351338"/>
          </a:xfrm>
        </p:spPr>
        <p:txBody>
          <a:bodyPr/>
          <a:lstStyle/>
          <a:p>
            <a:r>
              <a:rPr lang="es-ES" dirty="0"/>
              <a:t>DISEÑO – MODELO DINÁMICO EULER-LAGRANGE</a:t>
            </a:r>
          </a:p>
          <a:p>
            <a:endParaRPr lang="es-ES" dirty="0"/>
          </a:p>
        </p:txBody>
      </p:sp>
      <p:pic>
        <p:nvPicPr>
          <p:cNvPr id="20" name="Imagen 19" descr="Recorte de pantalla">
            <a:extLst>
              <a:ext uri="{FF2B5EF4-FFF2-40B4-BE49-F238E27FC236}">
                <a16:creationId xmlns:a16="http://schemas.microsoft.com/office/drawing/2014/main" id="{46BB2B8A-1601-4593-ACB0-91513F19DBB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178462" y="1572600"/>
            <a:ext cx="5835076" cy="4177293"/>
          </a:xfrm>
          <a:prstGeom prst="rect">
            <a:avLst/>
          </a:prstGeom>
        </p:spPr>
      </p:pic>
      <p:pic>
        <p:nvPicPr>
          <p:cNvPr id="9" name="Imagen 8">
            <a:extLst>
              <a:ext uri="{FF2B5EF4-FFF2-40B4-BE49-F238E27FC236}">
                <a16:creationId xmlns:a16="http://schemas.microsoft.com/office/drawing/2014/main" id="{C852014F-EE65-467C-A889-642B4DD78DD5}"/>
              </a:ext>
            </a:extLst>
          </p:cNvPr>
          <p:cNvPicPr>
            <a:picLocks noChangeAspect="1"/>
          </p:cNvPicPr>
          <p:nvPr/>
        </p:nvPicPr>
        <p:blipFill>
          <a:blip r:embed="rId3"/>
          <a:stretch>
            <a:fillRect/>
          </a:stretch>
        </p:blipFill>
        <p:spPr>
          <a:xfrm>
            <a:off x="8982133" y="6384835"/>
            <a:ext cx="3191134" cy="469447"/>
          </a:xfrm>
          <a:prstGeom prst="rect">
            <a:avLst/>
          </a:prstGeom>
        </p:spPr>
      </p:pic>
    </p:spTree>
    <p:extLst>
      <p:ext uri="{BB962C8B-B14F-4D97-AF65-F5344CB8AC3E}">
        <p14:creationId xmlns:p14="http://schemas.microsoft.com/office/powerpoint/2010/main" val="208762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a:t>DISEÑO y construcción</a:t>
            </a:r>
            <a:endParaRPr lang="es-ES" dirty="0"/>
          </a:p>
        </p:txBody>
      </p:sp>
      <p:sp>
        <p:nvSpPr>
          <p:cNvPr id="3" name="Marcador de contenido 2"/>
          <p:cNvSpPr>
            <a:spLocks noGrp="1"/>
          </p:cNvSpPr>
          <p:nvPr>
            <p:ph idx="1"/>
          </p:nvPr>
        </p:nvSpPr>
        <p:spPr>
          <a:xfrm>
            <a:off x="838199" y="1108107"/>
            <a:ext cx="10515600" cy="4351338"/>
          </a:xfrm>
        </p:spPr>
        <p:txBody>
          <a:bodyPr/>
          <a:lstStyle/>
          <a:p>
            <a:r>
              <a:rPr lang="es-ES" dirty="0"/>
              <a:t>DISEÑO –MODELO DINÁMICO EULER-LAGRANGE</a:t>
            </a:r>
          </a:p>
          <a:p>
            <a:endParaRPr lang="es-ES" dirty="0"/>
          </a:p>
        </p:txBody>
      </p:sp>
      <p:pic>
        <p:nvPicPr>
          <p:cNvPr id="27" name="Imagen 26" descr="Recorte de pantalla">
            <a:extLst>
              <a:ext uri="{FF2B5EF4-FFF2-40B4-BE49-F238E27FC236}">
                <a16:creationId xmlns:a16="http://schemas.microsoft.com/office/drawing/2014/main" id="{6604ABA6-6A7D-4C07-BA98-1C0136CD1D7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914199" y="1499445"/>
            <a:ext cx="5971248" cy="3960000"/>
          </a:xfrm>
          <a:prstGeom prst="rect">
            <a:avLst/>
          </a:prstGeom>
        </p:spPr>
      </p:pic>
      <p:pic>
        <p:nvPicPr>
          <p:cNvPr id="9" name="Imagen 8">
            <a:extLst>
              <a:ext uri="{FF2B5EF4-FFF2-40B4-BE49-F238E27FC236}">
                <a16:creationId xmlns:a16="http://schemas.microsoft.com/office/drawing/2014/main" id="{C852014F-EE65-467C-A889-642B4DD78DD5}"/>
              </a:ext>
            </a:extLst>
          </p:cNvPr>
          <p:cNvPicPr>
            <a:picLocks noChangeAspect="1"/>
          </p:cNvPicPr>
          <p:nvPr/>
        </p:nvPicPr>
        <p:blipFill>
          <a:blip r:embed="rId3"/>
          <a:stretch>
            <a:fillRect/>
          </a:stretch>
        </p:blipFill>
        <p:spPr>
          <a:xfrm>
            <a:off x="8982133" y="6384835"/>
            <a:ext cx="3191134" cy="469447"/>
          </a:xfrm>
          <a:prstGeom prst="rect">
            <a:avLst/>
          </a:prstGeom>
        </p:spPr>
      </p:pic>
      <p:sp>
        <p:nvSpPr>
          <p:cNvPr id="4" name="CuadroTexto 3">
            <a:extLst>
              <a:ext uri="{FF2B5EF4-FFF2-40B4-BE49-F238E27FC236}">
                <a16:creationId xmlns:a16="http://schemas.microsoft.com/office/drawing/2014/main" id="{E12D8720-EDD7-4CA0-A834-EFC41308A682}"/>
              </a:ext>
            </a:extLst>
          </p:cNvPr>
          <p:cNvSpPr txBox="1"/>
          <p:nvPr/>
        </p:nvSpPr>
        <p:spPr>
          <a:xfrm>
            <a:off x="5325852" y="5737474"/>
            <a:ext cx="1540293" cy="369332"/>
          </a:xfrm>
          <a:prstGeom prst="rect">
            <a:avLst/>
          </a:prstGeom>
          <a:noFill/>
        </p:spPr>
        <p:txBody>
          <a:bodyPr wrap="none" rtlCol="0">
            <a:spAutoFit/>
          </a:bodyPr>
          <a:lstStyle/>
          <a:p>
            <a:r>
              <a:rPr lang="es-EC" dirty="0"/>
              <a:t>Base del robot</a:t>
            </a:r>
          </a:p>
        </p:txBody>
      </p:sp>
      <p:pic>
        <p:nvPicPr>
          <p:cNvPr id="5" name="Imagen 4">
            <a:extLst>
              <a:ext uri="{FF2B5EF4-FFF2-40B4-BE49-F238E27FC236}">
                <a16:creationId xmlns:a16="http://schemas.microsoft.com/office/drawing/2014/main" id="{9C2B37EC-B81C-4FD5-B33A-EA9DAF385734}"/>
              </a:ext>
            </a:extLst>
          </p:cNvPr>
          <p:cNvPicPr>
            <a:picLocks noChangeAspect="1"/>
          </p:cNvPicPr>
          <p:nvPr/>
        </p:nvPicPr>
        <p:blipFill>
          <a:blip r:embed="rId4"/>
          <a:stretch>
            <a:fillRect/>
          </a:stretch>
        </p:blipFill>
        <p:spPr>
          <a:xfrm>
            <a:off x="226840" y="1816456"/>
            <a:ext cx="4583973" cy="3225088"/>
          </a:xfrm>
          <a:prstGeom prst="rect">
            <a:avLst/>
          </a:prstGeom>
        </p:spPr>
      </p:pic>
    </p:spTree>
    <p:extLst>
      <p:ext uri="{BB962C8B-B14F-4D97-AF65-F5344CB8AC3E}">
        <p14:creationId xmlns:p14="http://schemas.microsoft.com/office/powerpoint/2010/main" val="536925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a:t>DISEÑO y construcción</a:t>
            </a:r>
            <a:endParaRPr lang="es-ES" dirty="0"/>
          </a:p>
        </p:txBody>
      </p:sp>
      <p:sp>
        <p:nvSpPr>
          <p:cNvPr id="3" name="Marcador de contenido 2"/>
          <p:cNvSpPr>
            <a:spLocks noGrp="1"/>
          </p:cNvSpPr>
          <p:nvPr>
            <p:ph idx="1"/>
          </p:nvPr>
        </p:nvSpPr>
        <p:spPr>
          <a:xfrm>
            <a:off x="838199" y="1108107"/>
            <a:ext cx="10515600" cy="4351338"/>
          </a:xfrm>
        </p:spPr>
        <p:txBody>
          <a:bodyPr/>
          <a:lstStyle/>
          <a:p>
            <a:r>
              <a:rPr lang="es-ES" dirty="0"/>
              <a:t>DISEÑO – MODELO DINÁMICO EULER-LAGRANGE</a:t>
            </a:r>
          </a:p>
          <a:p>
            <a:endParaRPr lang="es-ES" dirty="0"/>
          </a:p>
        </p:txBody>
      </p:sp>
      <p:pic>
        <p:nvPicPr>
          <p:cNvPr id="28" name="Imagen 27" descr="Recorte de pantalla">
            <a:extLst>
              <a:ext uri="{FF2B5EF4-FFF2-40B4-BE49-F238E27FC236}">
                <a16:creationId xmlns:a16="http://schemas.microsoft.com/office/drawing/2014/main" id="{A15A139B-821B-4F7A-8DCB-B3FCB0E1ABA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827911" y="1638460"/>
            <a:ext cx="6164514" cy="3960000"/>
          </a:xfrm>
          <a:prstGeom prst="rect">
            <a:avLst/>
          </a:prstGeom>
        </p:spPr>
      </p:pic>
      <p:pic>
        <p:nvPicPr>
          <p:cNvPr id="9" name="Imagen 8">
            <a:extLst>
              <a:ext uri="{FF2B5EF4-FFF2-40B4-BE49-F238E27FC236}">
                <a16:creationId xmlns:a16="http://schemas.microsoft.com/office/drawing/2014/main" id="{C852014F-EE65-467C-A889-642B4DD78DD5}"/>
              </a:ext>
            </a:extLst>
          </p:cNvPr>
          <p:cNvPicPr>
            <a:picLocks noChangeAspect="1"/>
          </p:cNvPicPr>
          <p:nvPr/>
        </p:nvPicPr>
        <p:blipFill>
          <a:blip r:embed="rId3"/>
          <a:stretch>
            <a:fillRect/>
          </a:stretch>
        </p:blipFill>
        <p:spPr>
          <a:xfrm>
            <a:off x="8982133" y="6384835"/>
            <a:ext cx="3191134" cy="469447"/>
          </a:xfrm>
          <a:prstGeom prst="rect">
            <a:avLst/>
          </a:prstGeom>
        </p:spPr>
      </p:pic>
      <p:sp>
        <p:nvSpPr>
          <p:cNvPr id="4" name="CuadroTexto 3">
            <a:extLst>
              <a:ext uri="{FF2B5EF4-FFF2-40B4-BE49-F238E27FC236}">
                <a16:creationId xmlns:a16="http://schemas.microsoft.com/office/drawing/2014/main" id="{ADAD5B80-A897-4394-B947-E91CDDE8601F}"/>
              </a:ext>
            </a:extLst>
          </p:cNvPr>
          <p:cNvSpPr txBox="1"/>
          <p:nvPr/>
        </p:nvSpPr>
        <p:spPr>
          <a:xfrm>
            <a:off x="5420139" y="5737474"/>
            <a:ext cx="1869999" cy="369332"/>
          </a:xfrm>
          <a:prstGeom prst="rect">
            <a:avLst/>
          </a:prstGeom>
          <a:noFill/>
        </p:spPr>
        <p:txBody>
          <a:bodyPr wrap="none" rtlCol="0">
            <a:spAutoFit/>
          </a:bodyPr>
          <a:lstStyle/>
          <a:p>
            <a:r>
              <a:rPr lang="es-EC" dirty="0"/>
              <a:t>Hombro del robot</a:t>
            </a:r>
          </a:p>
        </p:txBody>
      </p:sp>
      <p:pic>
        <p:nvPicPr>
          <p:cNvPr id="5" name="Imagen 4">
            <a:extLst>
              <a:ext uri="{FF2B5EF4-FFF2-40B4-BE49-F238E27FC236}">
                <a16:creationId xmlns:a16="http://schemas.microsoft.com/office/drawing/2014/main" id="{1FDB01F3-2166-4842-8BD7-D7AF670C176C}"/>
              </a:ext>
            </a:extLst>
          </p:cNvPr>
          <p:cNvPicPr>
            <a:picLocks noChangeAspect="1"/>
          </p:cNvPicPr>
          <p:nvPr/>
        </p:nvPicPr>
        <p:blipFill>
          <a:blip r:embed="rId4"/>
          <a:stretch>
            <a:fillRect/>
          </a:stretch>
        </p:blipFill>
        <p:spPr>
          <a:xfrm>
            <a:off x="527736" y="1638460"/>
            <a:ext cx="5300175" cy="3960000"/>
          </a:xfrm>
          <a:prstGeom prst="rect">
            <a:avLst/>
          </a:prstGeom>
        </p:spPr>
      </p:pic>
    </p:spTree>
    <p:extLst>
      <p:ext uri="{BB962C8B-B14F-4D97-AF65-F5344CB8AC3E}">
        <p14:creationId xmlns:p14="http://schemas.microsoft.com/office/powerpoint/2010/main" val="2964057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OBJETIVOS</a:t>
            </a:r>
          </a:p>
        </p:txBody>
      </p:sp>
      <p:sp>
        <p:nvSpPr>
          <p:cNvPr id="3" name="Marcador de contenido 2"/>
          <p:cNvSpPr>
            <a:spLocks noGrp="1"/>
          </p:cNvSpPr>
          <p:nvPr>
            <p:ph idx="1"/>
          </p:nvPr>
        </p:nvSpPr>
        <p:spPr>
          <a:xfrm>
            <a:off x="838199" y="1116580"/>
            <a:ext cx="10515600" cy="4351338"/>
          </a:xfrm>
        </p:spPr>
        <p:txBody>
          <a:bodyPr/>
          <a:lstStyle/>
          <a:p>
            <a:r>
              <a:rPr lang="es-ES" dirty="0"/>
              <a:t>OBJETIVO GENERAL</a:t>
            </a:r>
          </a:p>
        </p:txBody>
      </p:sp>
      <p:graphicFrame>
        <p:nvGraphicFramePr>
          <p:cNvPr id="4" name="Diagrama 3"/>
          <p:cNvGraphicFramePr/>
          <p:nvPr>
            <p:extLst>
              <p:ext uri="{D42A27DB-BD31-4B8C-83A1-F6EECF244321}">
                <p14:modId xmlns:p14="http://schemas.microsoft.com/office/powerpoint/2010/main" val="1458232853"/>
              </p:ext>
            </p:extLst>
          </p:nvPr>
        </p:nvGraphicFramePr>
        <p:xfrm>
          <a:off x="1545274" y="1896866"/>
          <a:ext cx="9101452" cy="27907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2705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a:t>DISEÑO y construcción</a:t>
            </a:r>
            <a:endParaRPr lang="es-ES" dirty="0"/>
          </a:p>
        </p:txBody>
      </p:sp>
      <p:sp>
        <p:nvSpPr>
          <p:cNvPr id="3" name="Marcador de contenido 2"/>
          <p:cNvSpPr>
            <a:spLocks noGrp="1"/>
          </p:cNvSpPr>
          <p:nvPr>
            <p:ph idx="1"/>
          </p:nvPr>
        </p:nvSpPr>
        <p:spPr>
          <a:xfrm>
            <a:off x="838199" y="1108107"/>
            <a:ext cx="10515600" cy="4351338"/>
          </a:xfrm>
        </p:spPr>
        <p:txBody>
          <a:bodyPr/>
          <a:lstStyle/>
          <a:p>
            <a:r>
              <a:rPr lang="es-ES" dirty="0"/>
              <a:t>DISEÑO – MODELO DINÁMICO EULER-LAGRANGE</a:t>
            </a:r>
          </a:p>
          <a:p>
            <a:endParaRPr lang="es-ES" dirty="0"/>
          </a:p>
        </p:txBody>
      </p:sp>
      <p:pic>
        <p:nvPicPr>
          <p:cNvPr id="29" name="Imagen 28" descr="Recorte de pantalla">
            <a:extLst>
              <a:ext uri="{FF2B5EF4-FFF2-40B4-BE49-F238E27FC236}">
                <a16:creationId xmlns:a16="http://schemas.microsoft.com/office/drawing/2014/main" id="{1289DDFA-33BC-4713-B470-DF7AF6E6F22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350649" y="1789893"/>
            <a:ext cx="6308829" cy="3960000"/>
          </a:xfrm>
          <a:prstGeom prst="rect">
            <a:avLst/>
          </a:prstGeom>
        </p:spPr>
      </p:pic>
      <p:pic>
        <p:nvPicPr>
          <p:cNvPr id="9" name="Imagen 8">
            <a:extLst>
              <a:ext uri="{FF2B5EF4-FFF2-40B4-BE49-F238E27FC236}">
                <a16:creationId xmlns:a16="http://schemas.microsoft.com/office/drawing/2014/main" id="{C852014F-EE65-467C-A889-642B4DD78DD5}"/>
              </a:ext>
            </a:extLst>
          </p:cNvPr>
          <p:cNvPicPr>
            <a:picLocks noChangeAspect="1"/>
          </p:cNvPicPr>
          <p:nvPr/>
        </p:nvPicPr>
        <p:blipFill>
          <a:blip r:embed="rId3"/>
          <a:stretch>
            <a:fillRect/>
          </a:stretch>
        </p:blipFill>
        <p:spPr>
          <a:xfrm>
            <a:off x="8982133" y="6384835"/>
            <a:ext cx="3191134" cy="469447"/>
          </a:xfrm>
          <a:prstGeom prst="rect">
            <a:avLst/>
          </a:prstGeom>
        </p:spPr>
      </p:pic>
      <p:sp>
        <p:nvSpPr>
          <p:cNvPr id="4" name="CuadroTexto 3">
            <a:extLst>
              <a:ext uri="{FF2B5EF4-FFF2-40B4-BE49-F238E27FC236}">
                <a16:creationId xmlns:a16="http://schemas.microsoft.com/office/drawing/2014/main" id="{75E26B6C-7E5D-4BE6-8A02-3366004D1184}"/>
              </a:ext>
            </a:extLst>
          </p:cNvPr>
          <p:cNvSpPr txBox="1"/>
          <p:nvPr/>
        </p:nvSpPr>
        <p:spPr>
          <a:xfrm>
            <a:off x="5473148" y="5848952"/>
            <a:ext cx="1588384" cy="369332"/>
          </a:xfrm>
          <a:prstGeom prst="rect">
            <a:avLst/>
          </a:prstGeom>
          <a:noFill/>
        </p:spPr>
        <p:txBody>
          <a:bodyPr wrap="none" rtlCol="0">
            <a:spAutoFit/>
          </a:bodyPr>
          <a:lstStyle/>
          <a:p>
            <a:r>
              <a:rPr lang="es-EC" dirty="0"/>
              <a:t>Codo del robot</a:t>
            </a:r>
          </a:p>
        </p:txBody>
      </p:sp>
      <p:pic>
        <p:nvPicPr>
          <p:cNvPr id="5" name="Imagen 4">
            <a:extLst>
              <a:ext uri="{FF2B5EF4-FFF2-40B4-BE49-F238E27FC236}">
                <a16:creationId xmlns:a16="http://schemas.microsoft.com/office/drawing/2014/main" id="{F6AD30E2-F182-4E21-BA47-994529976B17}"/>
              </a:ext>
            </a:extLst>
          </p:cNvPr>
          <p:cNvPicPr>
            <a:picLocks noChangeAspect="1"/>
          </p:cNvPicPr>
          <p:nvPr/>
        </p:nvPicPr>
        <p:blipFill>
          <a:blip r:embed="rId4"/>
          <a:stretch>
            <a:fillRect/>
          </a:stretch>
        </p:blipFill>
        <p:spPr>
          <a:xfrm>
            <a:off x="99288" y="1690833"/>
            <a:ext cx="5251361" cy="3913835"/>
          </a:xfrm>
          <a:prstGeom prst="rect">
            <a:avLst/>
          </a:prstGeom>
        </p:spPr>
      </p:pic>
    </p:spTree>
    <p:extLst>
      <p:ext uri="{BB962C8B-B14F-4D97-AF65-F5344CB8AC3E}">
        <p14:creationId xmlns:p14="http://schemas.microsoft.com/office/powerpoint/2010/main" val="2677816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58AE36F-9FCE-44D0-847D-EBC8C1DC5517}"/>
              </a:ext>
            </a:extLst>
          </p:cNvPr>
          <p:cNvPicPr>
            <a:picLocks noChangeAspect="1"/>
          </p:cNvPicPr>
          <p:nvPr/>
        </p:nvPicPr>
        <p:blipFill>
          <a:blip r:embed="rId2"/>
          <a:stretch>
            <a:fillRect/>
          </a:stretch>
        </p:blipFill>
        <p:spPr>
          <a:xfrm>
            <a:off x="5253721" y="2907453"/>
            <a:ext cx="2839378" cy="1455066"/>
          </a:xfrm>
          <a:prstGeom prst="rect">
            <a:avLst/>
          </a:prstGeom>
        </p:spPr>
      </p:pic>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a:t>BRAZO ANTROPOMORFO– IMPLEMENTACIÓN</a:t>
            </a:r>
          </a:p>
          <a:p>
            <a:endParaRPr lang="es-ES" dirty="0"/>
          </a:p>
        </p:txBody>
      </p:sp>
      <p:graphicFrame>
        <p:nvGraphicFramePr>
          <p:cNvPr id="7" name="Diagrama 6"/>
          <p:cNvGraphicFramePr/>
          <p:nvPr>
            <p:extLst>
              <p:ext uri="{D42A27DB-BD31-4B8C-83A1-F6EECF244321}">
                <p14:modId xmlns:p14="http://schemas.microsoft.com/office/powerpoint/2010/main" val="3296683930"/>
              </p:ext>
            </p:extLst>
          </p:nvPr>
        </p:nvGraphicFramePr>
        <p:xfrm>
          <a:off x="280136" y="2349012"/>
          <a:ext cx="4864558" cy="2681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Es igual a 7"/>
          <p:cNvSpPr/>
          <p:nvPr/>
        </p:nvSpPr>
        <p:spPr>
          <a:xfrm>
            <a:off x="7831508" y="3076942"/>
            <a:ext cx="894932" cy="1023025"/>
          </a:xfrm>
          <a:prstGeom prst="mathEqua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solidFill>
                <a:schemeClr val="tx1"/>
              </a:solidFill>
            </a:endParaRPr>
          </a:p>
        </p:txBody>
      </p:sp>
      <p:sp>
        <p:nvSpPr>
          <p:cNvPr id="10" name="Signo más 8"/>
          <p:cNvSpPr/>
          <p:nvPr/>
        </p:nvSpPr>
        <p:spPr>
          <a:xfrm>
            <a:off x="4669092" y="3189213"/>
            <a:ext cx="858129" cy="813613"/>
          </a:xfrm>
          <a:prstGeom prst="mathPlu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1" name="CuadroTexto 10"/>
          <p:cNvSpPr txBox="1"/>
          <p:nvPr/>
        </p:nvSpPr>
        <p:spPr>
          <a:xfrm>
            <a:off x="2449221" y="5210997"/>
            <a:ext cx="1181350" cy="307777"/>
          </a:xfrm>
          <a:prstGeom prst="rect">
            <a:avLst/>
          </a:prstGeom>
          <a:noFill/>
        </p:spPr>
        <p:txBody>
          <a:bodyPr wrap="none" rtlCol="0">
            <a:spAutoFit/>
          </a:bodyPr>
          <a:lstStyle/>
          <a:p>
            <a:pPr algn="ctr"/>
            <a:r>
              <a:rPr lang="es-EC" sz="1400" b="1" dirty="0"/>
              <a:t>Impresión 3D</a:t>
            </a:r>
          </a:p>
        </p:txBody>
      </p:sp>
      <p:sp>
        <p:nvSpPr>
          <p:cNvPr id="12" name="CuadroTexto 11"/>
          <p:cNvSpPr txBox="1"/>
          <p:nvPr/>
        </p:nvSpPr>
        <p:spPr>
          <a:xfrm>
            <a:off x="6762976" y="5210995"/>
            <a:ext cx="1072345" cy="307777"/>
          </a:xfrm>
          <a:prstGeom prst="rect">
            <a:avLst/>
          </a:prstGeom>
          <a:noFill/>
        </p:spPr>
        <p:txBody>
          <a:bodyPr wrap="none" rtlCol="0">
            <a:spAutoFit/>
          </a:bodyPr>
          <a:lstStyle/>
          <a:p>
            <a:pPr algn="ctr"/>
            <a:r>
              <a:rPr lang="es-EC" sz="1400" b="1" dirty="0"/>
              <a:t>Actuadores </a:t>
            </a:r>
          </a:p>
        </p:txBody>
      </p:sp>
      <p:sp>
        <p:nvSpPr>
          <p:cNvPr id="13" name="CuadroTexto 12"/>
          <p:cNvSpPr txBox="1"/>
          <p:nvPr/>
        </p:nvSpPr>
        <p:spPr>
          <a:xfrm>
            <a:off x="9428120" y="5210996"/>
            <a:ext cx="2078519" cy="307777"/>
          </a:xfrm>
          <a:prstGeom prst="rect">
            <a:avLst/>
          </a:prstGeom>
          <a:noFill/>
        </p:spPr>
        <p:txBody>
          <a:bodyPr wrap="none" rtlCol="0">
            <a:spAutoFit/>
          </a:bodyPr>
          <a:lstStyle/>
          <a:p>
            <a:pPr algn="ctr"/>
            <a:r>
              <a:rPr lang="es-EC" sz="1400" b="1" dirty="0"/>
              <a:t>BRAZO ANTROPOMORFO</a:t>
            </a:r>
          </a:p>
        </p:txBody>
      </p:sp>
      <p:pic>
        <p:nvPicPr>
          <p:cNvPr id="14" name="Imagen 13">
            <a:extLst>
              <a:ext uri="{FF2B5EF4-FFF2-40B4-BE49-F238E27FC236}">
                <a16:creationId xmlns:a16="http://schemas.microsoft.com/office/drawing/2014/main" id="{DF0B2B0E-2C07-492A-9DF4-4434287AA7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01211" y="2369640"/>
            <a:ext cx="2222408" cy="14146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n 15">
            <a:extLst>
              <a:ext uri="{FF2B5EF4-FFF2-40B4-BE49-F238E27FC236}">
                <a16:creationId xmlns:a16="http://schemas.microsoft.com/office/drawing/2014/main" id="{51FE11A6-C24A-4C35-A51A-EC977E2E5E4E}"/>
              </a:ext>
            </a:extLst>
          </p:cNvPr>
          <p:cNvPicPr>
            <a:picLocks noChangeAspect="1"/>
          </p:cNvPicPr>
          <p:nvPr/>
        </p:nvPicPr>
        <p:blipFill>
          <a:blip r:embed="rId9"/>
          <a:stretch>
            <a:fillRect/>
          </a:stretch>
        </p:blipFill>
        <p:spPr>
          <a:xfrm>
            <a:off x="1481357" y="3968464"/>
            <a:ext cx="1195942" cy="10291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a:extLst>
              <a:ext uri="{FF2B5EF4-FFF2-40B4-BE49-F238E27FC236}">
                <a16:creationId xmlns:a16="http://schemas.microsoft.com/office/drawing/2014/main" id="{9E1EF031-9A0F-4D7B-9261-BDF8BEA2B95A}"/>
              </a:ext>
            </a:extLst>
          </p:cNvPr>
          <p:cNvPicPr>
            <a:picLocks noChangeAspect="1"/>
          </p:cNvPicPr>
          <p:nvPr/>
        </p:nvPicPr>
        <p:blipFill>
          <a:blip r:embed="rId10"/>
          <a:stretch>
            <a:fillRect/>
          </a:stretch>
        </p:blipFill>
        <p:spPr>
          <a:xfrm>
            <a:off x="2729646" y="3977092"/>
            <a:ext cx="1181350" cy="10492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a:extLst>
              <a:ext uri="{FF2B5EF4-FFF2-40B4-BE49-F238E27FC236}">
                <a16:creationId xmlns:a16="http://schemas.microsoft.com/office/drawing/2014/main" id="{47714908-A696-420F-A95D-56BFA71FFCD4}"/>
              </a:ext>
            </a:extLst>
          </p:cNvPr>
          <p:cNvPicPr>
            <a:picLocks noChangeAspect="1"/>
          </p:cNvPicPr>
          <p:nvPr/>
        </p:nvPicPr>
        <p:blipFill>
          <a:blip r:embed="rId11"/>
          <a:stretch>
            <a:fillRect/>
          </a:stretch>
        </p:blipFill>
        <p:spPr>
          <a:xfrm>
            <a:off x="8886718" y="2517726"/>
            <a:ext cx="3021335" cy="2009775"/>
          </a:xfrm>
          <a:prstGeom prst="rect">
            <a:avLst/>
          </a:prstGeom>
        </p:spPr>
      </p:pic>
      <p:pic>
        <p:nvPicPr>
          <p:cNvPr id="19" name="Imagen 18">
            <a:extLst>
              <a:ext uri="{FF2B5EF4-FFF2-40B4-BE49-F238E27FC236}">
                <a16:creationId xmlns:a16="http://schemas.microsoft.com/office/drawing/2014/main" id="{E8CABC75-E61D-4DD9-8CE0-9D168992A7CB}"/>
              </a:ext>
            </a:extLst>
          </p:cNvPr>
          <p:cNvPicPr>
            <a:picLocks noChangeAspect="1"/>
          </p:cNvPicPr>
          <p:nvPr/>
        </p:nvPicPr>
        <p:blipFill>
          <a:blip r:embed="rId12"/>
          <a:stretch>
            <a:fillRect/>
          </a:stretch>
        </p:blipFill>
        <p:spPr>
          <a:xfrm>
            <a:off x="8982133" y="6384835"/>
            <a:ext cx="3191134" cy="469447"/>
          </a:xfrm>
          <a:prstGeom prst="rect">
            <a:avLst/>
          </a:prstGeom>
        </p:spPr>
      </p:pic>
    </p:spTree>
    <p:extLst>
      <p:ext uri="{BB962C8B-B14F-4D97-AF65-F5344CB8AC3E}">
        <p14:creationId xmlns:p14="http://schemas.microsoft.com/office/powerpoint/2010/main" val="1702255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a:t>BASE Y TAPAS LATERALES – IMPLEMENTACIÓN ESTRUCTURA</a:t>
            </a:r>
          </a:p>
          <a:p>
            <a:endParaRPr lang="es-ES" dirty="0"/>
          </a:p>
        </p:txBody>
      </p:sp>
      <p:graphicFrame>
        <p:nvGraphicFramePr>
          <p:cNvPr id="15" name="Diagrama 14"/>
          <p:cNvGraphicFramePr/>
          <p:nvPr>
            <p:extLst>
              <p:ext uri="{D42A27DB-BD31-4B8C-83A1-F6EECF244321}">
                <p14:modId xmlns:p14="http://schemas.microsoft.com/office/powerpoint/2010/main" val="3139775094"/>
              </p:ext>
            </p:extLst>
          </p:nvPr>
        </p:nvGraphicFramePr>
        <p:xfrm>
          <a:off x="454565" y="1830490"/>
          <a:ext cx="7090117" cy="4109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Flecha: a la derecha 6"/>
          <p:cNvSpPr/>
          <p:nvPr/>
        </p:nvSpPr>
        <p:spPr>
          <a:xfrm>
            <a:off x="6529310" y="3346338"/>
            <a:ext cx="938544" cy="62252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7" name="CuadroTexto 16"/>
          <p:cNvSpPr txBox="1"/>
          <p:nvPr/>
        </p:nvSpPr>
        <p:spPr>
          <a:xfrm>
            <a:off x="2823814" y="3445642"/>
            <a:ext cx="2100895" cy="523220"/>
          </a:xfrm>
          <a:prstGeom prst="rect">
            <a:avLst/>
          </a:prstGeom>
          <a:noFill/>
        </p:spPr>
        <p:txBody>
          <a:bodyPr wrap="none" rtlCol="0">
            <a:spAutoFit/>
          </a:bodyPr>
          <a:lstStyle/>
          <a:p>
            <a:pPr algn="ctr"/>
            <a:r>
              <a:rPr lang="es-EC" sz="1400" b="1" dirty="0"/>
              <a:t>Operaciones con </a:t>
            </a:r>
          </a:p>
          <a:p>
            <a:pPr algn="ctr"/>
            <a:r>
              <a:rPr lang="es-EC" sz="1400" b="1" dirty="0"/>
              <a:t>Máquinas y Herramientas</a:t>
            </a:r>
          </a:p>
        </p:txBody>
      </p:sp>
      <p:sp>
        <p:nvSpPr>
          <p:cNvPr id="18" name="CuadroTexto 17"/>
          <p:cNvSpPr txBox="1"/>
          <p:nvPr/>
        </p:nvSpPr>
        <p:spPr>
          <a:xfrm>
            <a:off x="8320162" y="4802363"/>
            <a:ext cx="2043636" cy="307777"/>
          </a:xfrm>
          <a:prstGeom prst="rect">
            <a:avLst/>
          </a:prstGeom>
          <a:noFill/>
        </p:spPr>
        <p:txBody>
          <a:bodyPr wrap="none" rtlCol="0">
            <a:spAutoFit/>
          </a:bodyPr>
          <a:lstStyle/>
          <a:p>
            <a:pPr algn="ctr"/>
            <a:r>
              <a:rPr lang="es-EC" sz="1400" b="1" dirty="0"/>
              <a:t>BASE Y TAPAS LATERALES</a:t>
            </a:r>
          </a:p>
        </p:txBody>
      </p:sp>
      <p:pic>
        <p:nvPicPr>
          <p:cNvPr id="4" name="Imagen 3">
            <a:extLst>
              <a:ext uri="{FF2B5EF4-FFF2-40B4-BE49-F238E27FC236}">
                <a16:creationId xmlns:a16="http://schemas.microsoft.com/office/drawing/2014/main" id="{303DB3FC-B1B0-4F24-95AF-AFDAB8F059DF}"/>
              </a:ext>
            </a:extLst>
          </p:cNvPr>
          <p:cNvPicPr>
            <a:picLocks noChangeAspect="1"/>
          </p:cNvPicPr>
          <p:nvPr/>
        </p:nvPicPr>
        <p:blipFill>
          <a:blip r:embed="rId7"/>
          <a:stretch>
            <a:fillRect/>
          </a:stretch>
        </p:blipFill>
        <p:spPr>
          <a:xfrm>
            <a:off x="7702755" y="2428874"/>
            <a:ext cx="2280341" cy="2313389"/>
          </a:xfrm>
          <a:prstGeom prst="rect">
            <a:avLst/>
          </a:prstGeom>
        </p:spPr>
      </p:pic>
      <p:pic>
        <p:nvPicPr>
          <p:cNvPr id="11" name="Imagen 10">
            <a:extLst>
              <a:ext uri="{FF2B5EF4-FFF2-40B4-BE49-F238E27FC236}">
                <a16:creationId xmlns:a16="http://schemas.microsoft.com/office/drawing/2014/main" id="{007B9000-078D-47F5-9D7C-9353CF30433D}"/>
              </a:ext>
            </a:extLst>
          </p:cNvPr>
          <p:cNvPicPr>
            <a:picLocks noChangeAspect="1"/>
          </p:cNvPicPr>
          <p:nvPr/>
        </p:nvPicPr>
        <p:blipFill>
          <a:blip r:embed="rId8"/>
          <a:stretch>
            <a:fillRect/>
          </a:stretch>
        </p:blipFill>
        <p:spPr>
          <a:xfrm>
            <a:off x="8982133" y="6384835"/>
            <a:ext cx="3191134" cy="469447"/>
          </a:xfrm>
          <a:prstGeom prst="rect">
            <a:avLst/>
          </a:prstGeom>
        </p:spPr>
      </p:pic>
    </p:spTree>
    <p:extLst>
      <p:ext uri="{BB962C8B-B14F-4D97-AF65-F5344CB8AC3E}">
        <p14:creationId xmlns:p14="http://schemas.microsoft.com/office/powerpoint/2010/main" val="4287068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a:t>MODIFICACIÓN DEL GRIPPER</a:t>
            </a:r>
          </a:p>
          <a:p>
            <a:endParaRPr lang="es-ES" dirty="0"/>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22917" t="40329" r="21457" b="40580"/>
          <a:stretch/>
        </p:blipFill>
        <p:spPr>
          <a:xfrm>
            <a:off x="8957686" y="6316394"/>
            <a:ext cx="3234313" cy="508769"/>
          </a:xfrm>
          <a:prstGeom prst="rect">
            <a:avLst/>
          </a:prstGeom>
        </p:spPr>
      </p:pic>
      <p:sp>
        <p:nvSpPr>
          <p:cNvPr id="10" name="Signo más 7"/>
          <p:cNvSpPr/>
          <p:nvPr/>
        </p:nvSpPr>
        <p:spPr>
          <a:xfrm>
            <a:off x="4528441" y="3064327"/>
            <a:ext cx="701845" cy="68785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s igual a 8"/>
          <p:cNvSpPr/>
          <p:nvPr/>
        </p:nvSpPr>
        <p:spPr>
          <a:xfrm>
            <a:off x="7737913" y="3157595"/>
            <a:ext cx="936347" cy="50132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pic>
        <p:nvPicPr>
          <p:cNvPr id="6" name="Imagen 5">
            <a:extLst>
              <a:ext uri="{FF2B5EF4-FFF2-40B4-BE49-F238E27FC236}">
                <a16:creationId xmlns:a16="http://schemas.microsoft.com/office/drawing/2014/main" id="{B2499D55-E4F5-4BC7-97B9-2E3E2396B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858" y="2288578"/>
            <a:ext cx="2408483" cy="2280844"/>
          </a:xfrm>
          <a:prstGeom prst="rect">
            <a:avLst/>
          </a:prstGeom>
        </p:spPr>
      </p:pic>
      <p:pic>
        <p:nvPicPr>
          <p:cNvPr id="13" name="Imagen 12">
            <a:extLst>
              <a:ext uri="{FF2B5EF4-FFF2-40B4-BE49-F238E27FC236}">
                <a16:creationId xmlns:a16="http://schemas.microsoft.com/office/drawing/2014/main" id="{63DF8900-82E3-455B-BE46-2C16B52033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4260" y="1973578"/>
            <a:ext cx="3072633" cy="2970010"/>
          </a:xfrm>
          <a:prstGeom prst="rect">
            <a:avLst/>
          </a:prstGeom>
        </p:spPr>
      </p:pic>
      <p:pic>
        <p:nvPicPr>
          <p:cNvPr id="15" name="Imagen 14">
            <a:extLst>
              <a:ext uri="{FF2B5EF4-FFF2-40B4-BE49-F238E27FC236}">
                <a16:creationId xmlns:a16="http://schemas.microsoft.com/office/drawing/2014/main" id="{E57B32D4-E5FC-4D81-B224-872D748853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7482" y="1943995"/>
            <a:ext cx="2846457" cy="2970010"/>
          </a:xfrm>
          <a:prstGeom prst="rect">
            <a:avLst/>
          </a:prstGeom>
        </p:spPr>
      </p:pic>
    </p:spTree>
    <p:extLst>
      <p:ext uri="{BB962C8B-B14F-4D97-AF65-F5344CB8AC3E}">
        <p14:creationId xmlns:p14="http://schemas.microsoft.com/office/powerpoint/2010/main" val="2423729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a:t>ROBOT MANIPULADOR– DISEÑO E IMPLEMENTACIÓN</a:t>
            </a:r>
          </a:p>
          <a:p>
            <a:endParaRPr lang="es-ES" dirty="0"/>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22917" t="40329" r="21457" b="40580"/>
          <a:stretch/>
        </p:blipFill>
        <p:spPr>
          <a:xfrm>
            <a:off x="8957686" y="6316394"/>
            <a:ext cx="3234313" cy="508769"/>
          </a:xfrm>
          <a:prstGeom prst="rect">
            <a:avLst/>
          </a:prstGeom>
        </p:spPr>
      </p:pic>
      <p:pic>
        <p:nvPicPr>
          <p:cNvPr id="4" name="Imagen 3">
            <a:extLst>
              <a:ext uri="{FF2B5EF4-FFF2-40B4-BE49-F238E27FC236}">
                <a16:creationId xmlns:a16="http://schemas.microsoft.com/office/drawing/2014/main" id="{730D14F5-EFDE-43FF-8786-352F189BCB90}"/>
              </a:ext>
            </a:extLst>
          </p:cNvPr>
          <p:cNvPicPr>
            <a:picLocks noChangeAspect="1"/>
          </p:cNvPicPr>
          <p:nvPr/>
        </p:nvPicPr>
        <p:blipFill>
          <a:blip r:embed="rId3"/>
          <a:stretch>
            <a:fillRect/>
          </a:stretch>
        </p:blipFill>
        <p:spPr>
          <a:xfrm>
            <a:off x="960751" y="2120203"/>
            <a:ext cx="4643984" cy="3029613"/>
          </a:xfrm>
          <a:prstGeom prst="rect">
            <a:avLst/>
          </a:prstGeom>
        </p:spPr>
      </p:pic>
      <p:pic>
        <p:nvPicPr>
          <p:cNvPr id="7" name="Imagen 6">
            <a:extLst>
              <a:ext uri="{FF2B5EF4-FFF2-40B4-BE49-F238E27FC236}">
                <a16:creationId xmlns:a16="http://schemas.microsoft.com/office/drawing/2014/main" id="{A99F55E2-513F-4A30-A735-C2190C7AAC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603"/>
          <a:stretch/>
        </p:blipFill>
        <p:spPr>
          <a:xfrm>
            <a:off x="5981764" y="2043953"/>
            <a:ext cx="4995006" cy="3423965"/>
          </a:xfrm>
          <a:prstGeom prst="rect">
            <a:avLst/>
          </a:prstGeom>
        </p:spPr>
      </p:pic>
    </p:spTree>
    <p:extLst>
      <p:ext uri="{BB962C8B-B14F-4D97-AF65-F5344CB8AC3E}">
        <p14:creationId xmlns:p14="http://schemas.microsoft.com/office/powerpoint/2010/main" val="800164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a:t>ETAPAS DE DESARROLLO</a:t>
            </a:r>
          </a:p>
        </p:txBody>
      </p:sp>
      <p:graphicFrame>
        <p:nvGraphicFramePr>
          <p:cNvPr id="4" name="Marcador de contenido 4"/>
          <p:cNvGraphicFramePr>
            <a:graphicFrameLocks/>
          </p:cNvGraphicFramePr>
          <p:nvPr>
            <p:extLst>
              <p:ext uri="{D42A27DB-BD31-4B8C-83A1-F6EECF244321}">
                <p14:modId xmlns:p14="http://schemas.microsoft.com/office/powerpoint/2010/main" val="97668145"/>
              </p:ext>
            </p:extLst>
          </p:nvPr>
        </p:nvGraphicFramePr>
        <p:xfrm>
          <a:off x="1243690" y="1911180"/>
          <a:ext cx="9447756" cy="94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Marcador de contenido 4"/>
          <p:cNvGraphicFramePr>
            <a:graphicFrameLocks/>
          </p:cNvGraphicFramePr>
          <p:nvPr>
            <p:extLst>
              <p:ext uri="{D42A27DB-BD31-4B8C-83A1-F6EECF244321}">
                <p14:modId xmlns:p14="http://schemas.microsoft.com/office/powerpoint/2010/main" val="1531966258"/>
              </p:ext>
            </p:extLst>
          </p:nvPr>
        </p:nvGraphicFramePr>
        <p:xfrm>
          <a:off x="1281791" y="5009651"/>
          <a:ext cx="9447756" cy="8004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Marcador de contenido 4"/>
          <p:cNvGraphicFramePr>
            <a:graphicFrameLocks/>
          </p:cNvGraphicFramePr>
          <p:nvPr>
            <p:extLst/>
          </p:nvPr>
        </p:nvGraphicFramePr>
        <p:xfrm>
          <a:off x="1223733" y="3028043"/>
          <a:ext cx="9447756" cy="83275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Marcador de contenido 4"/>
          <p:cNvGraphicFramePr>
            <a:graphicFrameLocks/>
          </p:cNvGraphicFramePr>
          <p:nvPr>
            <p:extLst>
              <p:ext uri="{D42A27DB-BD31-4B8C-83A1-F6EECF244321}">
                <p14:modId xmlns:p14="http://schemas.microsoft.com/office/powerpoint/2010/main" val="427330425"/>
              </p:ext>
            </p:extLst>
          </p:nvPr>
        </p:nvGraphicFramePr>
        <p:xfrm>
          <a:off x="1272719" y="4022102"/>
          <a:ext cx="9447756" cy="81115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12283915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p:nvPr>
        </p:nvSpPr>
        <p:spPr>
          <a:xfrm>
            <a:off x="226841" y="502285"/>
            <a:ext cx="11738317" cy="614295"/>
          </a:xfrm>
        </p:spPr>
        <p:txBody>
          <a:bodyPr>
            <a:normAutofit fontScale="90000"/>
          </a:bodyPr>
          <a:lstStyle/>
          <a:p>
            <a:r>
              <a:rPr lang="es-ES" dirty="0"/>
              <a:t>DISEÑO y construcción</a:t>
            </a:r>
          </a:p>
        </p:txBody>
      </p:sp>
      <p:sp>
        <p:nvSpPr>
          <p:cNvPr id="9" name="Marcador de contenido 2"/>
          <p:cNvSpPr>
            <a:spLocks noGrp="1"/>
          </p:cNvSpPr>
          <p:nvPr>
            <p:ph idx="1"/>
          </p:nvPr>
        </p:nvSpPr>
        <p:spPr>
          <a:xfrm>
            <a:off x="838199" y="1116580"/>
            <a:ext cx="10515600" cy="4351338"/>
          </a:xfrm>
        </p:spPr>
        <p:txBody>
          <a:bodyPr/>
          <a:lstStyle/>
          <a:p>
            <a:r>
              <a:rPr lang="es-ES" dirty="0"/>
              <a:t>CINEMÁTICA DEL MANIPULADOR</a:t>
            </a:r>
          </a:p>
          <a:p>
            <a:endParaRPr lang="es-ES" dirty="0"/>
          </a:p>
        </p:txBody>
      </p:sp>
      <p:pic>
        <p:nvPicPr>
          <p:cNvPr id="2" name="Imagen 1">
            <a:extLst>
              <a:ext uri="{FF2B5EF4-FFF2-40B4-BE49-F238E27FC236}">
                <a16:creationId xmlns:a16="http://schemas.microsoft.com/office/drawing/2014/main" id="{A8B23BDA-A2F5-4189-AA4C-05E118E3166B}"/>
              </a:ext>
            </a:extLst>
          </p:cNvPr>
          <p:cNvPicPr>
            <a:picLocks noChangeAspect="1"/>
          </p:cNvPicPr>
          <p:nvPr/>
        </p:nvPicPr>
        <p:blipFill>
          <a:blip r:embed="rId2"/>
          <a:stretch>
            <a:fillRect/>
          </a:stretch>
        </p:blipFill>
        <p:spPr>
          <a:xfrm>
            <a:off x="8937003" y="6357013"/>
            <a:ext cx="3142050" cy="417358"/>
          </a:xfrm>
          <a:prstGeom prst="rect">
            <a:avLst/>
          </a:prstGeom>
        </p:spPr>
      </p:pic>
      <p:pic>
        <p:nvPicPr>
          <p:cNvPr id="6" name="Imagen 5">
            <a:extLst>
              <a:ext uri="{FF2B5EF4-FFF2-40B4-BE49-F238E27FC236}">
                <a16:creationId xmlns:a16="http://schemas.microsoft.com/office/drawing/2014/main" id="{8C4B43BB-44DB-4FE6-8438-2F9B57314941}"/>
              </a:ext>
            </a:extLst>
          </p:cNvPr>
          <p:cNvPicPr>
            <a:picLocks noChangeAspect="1"/>
          </p:cNvPicPr>
          <p:nvPr/>
        </p:nvPicPr>
        <p:blipFill>
          <a:blip r:embed="rId3"/>
          <a:stretch>
            <a:fillRect/>
          </a:stretch>
        </p:blipFill>
        <p:spPr>
          <a:xfrm>
            <a:off x="3261898" y="1567363"/>
            <a:ext cx="4581525" cy="4514850"/>
          </a:xfrm>
          <a:prstGeom prst="rect">
            <a:avLst/>
          </a:prstGeom>
        </p:spPr>
      </p:pic>
    </p:spTree>
    <p:extLst>
      <p:ext uri="{BB962C8B-B14F-4D97-AF65-F5344CB8AC3E}">
        <p14:creationId xmlns:p14="http://schemas.microsoft.com/office/powerpoint/2010/main" val="1202327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p:nvPr>
        </p:nvSpPr>
        <p:spPr>
          <a:xfrm>
            <a:off x="226841" y="502285"/>
            <a:ext cx="11738317" cy="614295"/>
          </a:xfrm>
        </p:spPr>
        <p:txBody>
          <a:bodyPr>
            <a:normAutofit fontScale="90000"/>
          </a:bodyPr>
          <a:lstStyle/>
          <a:p>
            <a:r>
              <a:rPr lang="es-ES" dirty="0"/>
              <a:t>DISEÑO y construcción</a:t>
            </a:r>
          </a:p>
        </p:txBody>
      </p:sp>
      <p:sp>
        <p:nvSpPr>
          <p:cNvPr id="9" name="Marcador de contenido 2"/>
          <p:cNvSpPr>
            <a:spLocks noGrp="1"/>
          </p:cNvSpPr>
          <p:nvPr>
            <p:ph idx="1"/>
          </p:nvPr>
        </p:nvSpPr>
        <p:spPr>
          <a:xfrm>
            <a:off x="838199" y="1116580"/>
            <a:ext cx="10515600" cy="4351338"/>
          </a:xfrm>
        </p:spPr>
        <p:txBody>
          <a:bodyPr/>
          <a:lstStyle/>
          <a:p>
            <a:r>
              <a:rPr lang="es-ES" dirty="0"/>
              <a:t>DESACOPLAMIENTO CINEMÁTICO</a:t>
            </a:r>
          </a:p>
          <a:p>
            <a:endParaRPr lang="es-ES" dirty="0"/>
          </a:p>
        </p:txBody>
      </p:sp>
      <p:pic>
        <p:nvPicPr>
          <p:cNvPr id="2" name="Imagen 1">
            <a:extLst>
              <a:ext uri="{FF2B5EF4-FFF2-40B4-BE49-F238E27FC236}">
                <a16:creationId xmlns:a16="http://schemas.microsoft.com/office/drawing/2014/main" id="{A8B23BDA-A2F5-4189-AA4C-05E118E3166B}"/>
              </a:ext>
            </a:extLst>
          </p:cNvPr>
          <p:cNvPicPr>
            <a:picLocks noChangeAspect="1"/>
          </p:cNvPicPr>
          <p:nvPr/>
        </p:nvPicPr>
        <p:blipFill>
          <a:blip r:embed="rId2"/>
          <a:stretch>
            <a:fillRect/>
          </a:stretch>
        </p:blipFill>
        <p:spPr>
          <a:xfrm>
            <a:off x="8937003" y="6357013"/>
            <a:ext cx="3142050" cy="417358"/>
          </a:xfrm>
          <a:prstGeom prst="rect">
            <a:avLst/>
          </a:prstGeom>
        </p:spPr>
      </p:pic>
      <p:graphicFrame>
        <p:nvGraphicFramePr>
          <p:cNvPr id="6" name="Diagrama 5">
            <a:extLst>
              <a:ext uri="{FF2B5EF4-FFF2-40B4-BE49-F238E27FC236}">
                <a16:creationId xmlns:a16="http://schemas.microsoft.com/office/drawing/2014/main" id="{B05E6890-1CE9-4C2B-86BB-EC5F47F40807}"/>
              </a:ext>
            </a:extLst>
          </p:cNvPr>
          <p:cNvGraphicFramePr/>
          <p:nvPr>
            <p:extLst>
              <p:ext uri="{D42A27DB-BD31-4B8C-83A1-F6EECF244321}">
                <p14:modId xmlns:p14="http://schemas.microsoft.com/office/powerpoint/2010/main" val="2756789253"/>
              </p:ext>
            </p:extLst>
          </p:nvPr>
        </p:nvGraphicFramePr>
        <p:xfrm>
          <a:off x="1912730" y="1116579"/>
          <a:ext cx="8516731" cy="4965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479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3"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4"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6" grpId="1">
        <p:bldAsOne/>
      </p:bldGraphic>
      <p:bldGraphic spid="6" grpId="2">
        <p:bldAsOne/>
      </p:bldGraphic>
      <p:bldGraphic spid="6" grpId="3">
        <p:bldAsOne/>
      </p:bldGraphic>
      <p:bldGraphic spid="6" grpId="4">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a:t>ETAPAS DE DESARROLLO</a:t>
            </a:r>
          </a:p>
        </p:txBody>
      </p:sp>
      <p:graphicFrame>
        <p:nvGraphicFramePr>
          <p:cNvPr id="4" name="Marcador de contenido 4"/>
          <p:cNvGraphicFramePr>
            <a:graphicFrameLocks/>
          </p:cNvGraphicFramePr>
          <p:nvPr>
            <p:extLst>
              <p:ext uri="{D42A27DB-BD31-4B8C-83A1-F6EECF244321}">
                <p14:modId xmlns:p14="http://schemas.microsoft.com/office/powerpoint/2010/main" val="2923265809"/>
              </p:ext>
            </p:extLst>
          </p:nvPr>
        </p:nvGraphicFramePr>
        <p:xfrm>
          <a:off x="1243690" y="1911180"/>
          <a:ext cx="9447756" cy="94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Marcador de contenido 4"/>
          <p:cNvGraphicFramePr>
            <a:graphicFrameLocks/>
          </p:cNvGraphicFramePr>
          <p:nvPr>
            <p:extLst>
              <p:ext uri="{D42A27DB-BD31-4B8C-83A1-F6EECF244321}">
                <p14:modId xmlns:p14="http://schemas.microsoft.com/office/powerpoint/2010/main" val="4024578117"/>
              </p:ext>
            </p:extLst>
          </p:nvPr>
        </p:nvGraphicFramePr>
        <p:xfrm>
          <a:off x="1281791" y="5009651"/>
          <a:ext cx="9447756" cy="8004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Marcador de contenido 4"/>
          <p:cNvGraphicFramePr>
            <a:graphicFrameLocks/>
          </p:cNvGraphicFramePr>
          <p:nvPr>
            <p:extLst/>
          </p:nvPr>
        </p:nvGraphicFramePr>
        <p:xfrm>
          <a:off x="1223733" y="3028043"/>
          <a:ext cx="9447756" cy="83275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Marcador de contenido 4"/>
          <p:cNvGraphicFramePr>
            <a:graphicFrameLocks/>
          </p:cNvGraphicFramePr>
          <p:nvPr>
            <p:extLst/>
          </p:nvPr>
        </p:nvGraphicFramePr>
        <p:xfrm>
          <a:off x="1272719" y="4022102"/>
          <a:ext cx="9447756" cy="81115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2246164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226841" y="502285"/>
            <a:ext cx="11738317" cy="614295"/>
          </a:xfrm>
        </p:spPr>
        <p:txBody>
          <a:bodyPr>
            <a:normAutofit fontScale="90000"/>
          </a:bodyPr>
          <a:lstStyle/>
          <a:p>
            <a:r>
              <a:rPr lang="es-ES" dirty="0"/>
              <a:t>DISEÑO y construcción</a:t>
            </a:r>
          </a:p>
        </p:txBody>
      </p:sp>
      <p:sp>
        <p:nvSpPr>
          <p:cNvPr id="7" name="Marcador de contenido 2"/>
          <p:cNvSpPr>
            <a:spLocks noGrp="1"/>
          </p:cNvSpPr>
          <p:nvPr>
            <p:ph idx="1"/>
          </p:nvPr>
        </p:nvSpPr>
        <p:spPr>
          <a:xfrm>
            <a:off x="838199" y="1116580"/>
            <a:ext cx="10515600" cy="4351338"/>
          </a:xfrm>
        </p:spPr>
        <p:txBody>
          <a:bodyPr/>
          <a:lstStyle/>
          <a:p>
            <a:r>
              <a:rPr lang="es-ES" dirty="0"/>
              <a:t>INTERFAZ GRÁFICA</a:t>
            </a:r>
          </a:p>
          <a:p>
            <a:endParaRPr lang="es-ES" dirty="0"/>
          </a:p>
        </p:txBody>
      </p:sp>
      <p:pic>
        <p:nvPicPr>
          <p:cNvPr id="2" name="Imagen 1">
            <a:extLst>
              <a:ext uri="{FF2B5EF4-FFF2-40B4-BE49-F238E27FC236}">
                <a16:creationId xmlns:a16="http://schemas.microsoft.com/office/drawing/2014/main" id="{DD24125C-47CC-41D8-B84C-982B10E17166}"/>
              </a:ext>
            </a:extLst>
          </p:cNvPr>
          <p:cNvPicPr>
            <a:picLocks noChangeAspect="1"/>
          </p:cNvPicPr>
          <p:nvPr/>
        </p:nvPicPr>
        <p:blipFill rotWithShape="1">
          <a:blip r:embed="rId2"/>
          <a:srcRect l="927"/>
          <a:stretch/>
        </p:blipFill>
        <p:spPr>
          <a:xfrm>
            <a:off x="5626248" y="1640006"/>
            <a:ext cx="4204093" cy="3920734"/>
          </a:xfrm>
          <a:prstGeom prst="rect">
            <a:avLst/>
          </a:prstGeom>
        </p:spPr>
      </p:pic>
      <p:pic>
        <p:nvPicPr>
          <p:cNvPr id="3" name="Imagen 2">
            <a:extLst>
              <a:ext uri="{FF2B5EF4-FFF2-40B4-BE49-F238E27FC236}">
                <a16:creationId xmlns:a16="http://schemas.microsoft.com/office/drawing/2014/main" id="{7C72D609-621A-4DC2-8177-3E4D60478C85}"/>
              </a:ext>
            </a:extLst>
          </p:cNvPr>
          <p:cNvPicPr>
            <a:picLocks noChangeAspect="1"/>
          </p:cNvPicPr>
          <p:nvPr/>
        </p:nvPicPr>
        <p:blipFill>
          <a:blip r:embed="rId3"/>
          <a:stretch>
            <a:fillRect/>
          </a:stretch>
        </p:blipFill>
        <p:spPr>
          <a:xfrm>
            <a:off x="1052358" y="1640006"/>
            <a:ext cx="4369495" cy="3920734"/>
          </a:xfrm>
          <a:prstGeom prst="rect">
            <a:avLst/>
          </a:prstGeom>
        </p:spPr>
      </p:pic>
      <p:pic>
        <p:nvPicPr>
          <p:cNvPr id="8" name="Imagen 7">
            <a:extLst>
              <a:ext uri="{FF2B5EF4-FFF2-40B4-BE49-F238E27FC236}">
                <a16:creationId xmlns:a16="http://schemas.microsoft.com/office/drawing/2014/main" id="{B290FFE7-06F5-4558-B1DC-60E845FA6122}"/>
              </a:ext>
            </a:extLst>
          </p:cNvPr>
          <p:cNvPicPr>
            <a:picLocks noChangeAspect="1"/>
          </p:cNvPicPr>
          <p:nvPr/>
        </p:nvPicPr>
        <p:blipFill>
          <a:blip r:embed="rId4"/>
          <a:stretch>
            <a:fillRect/>
          </a:stretch>
        </p:blipFill>
        <p:spPr>
          <a:xfrm>
            <a:off x="8886091" y="6355715"/>
            <a:ext cx="3305909" cy="469692"/>
          </a:xfrm>
          <a:prstGeom prst="rect">
            <a:avLst/>
          </a:prstGeom>
        </p:spPr>
      </p:pic>
    </p:spTree>
    <p:extLst>
      <p:ext uri="{BB962C8B-B14F-4D97-AF65-F5344CB8AC3E}">
        <p14:creationId xmlns:p14="http://schemas.microsoft.com/office/powerpoint/2010/main" val="675811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OBJETIVOS</a:t>
            </a:r>
          </a:p>
        </p:txBody>
      </p:sp>
      <p:sp>
        <p:nvSpPr>
          <p:cNvPr id="3" name="Marcador de contenido 2"/>
          <p:cNvSpPr>
            <a:spLocks noGrp="1"/>
          </p:cNvSpPr>
          <p:nvPr>
            <p:ph idx="1"/>
          </p:nvPr>
        </p:nvSpPr>
        <p:spPr>
          <a:xfrm>
            <a:off x="838199" y="1116580"/>
            <a:ext cx="10515600" cy="4351338"/>
          </a:xfrm>
        </p:spPr>
        <p:txBody>
          <a:bodyPr/>
          <a:lstStyle/>
          <a:p>
            <a:r>
              <a:rPr lang="es-ES" dirty="0"/>
              <a:t>OBJETIVOS ESPECÍFICOS</a:t>
            </a:r>
          </a:p>
        </p:txBody>
      </p:sp>
      <p:graphicFrame>
        <p:nvGraphicFramePr>
          <p:cNvPr id="4" name="Diagrama 3"/>
          <p:cNvGraphicFramePr/>
          <p:nvPr>
            <p:extLst>
              <p:ext uri="{D42A27DB-BD31-4B8C-83A1-F6EECF244321}">
                <p14:modId xmlns:p14="http://schemas.microsoft.com/office/powerpoint/2010/main" val="1497268955"/>
              </p:ext>
            </p:extLst>
          </p:nvPr>
        </p:nvGraphicFramePr>
        <p:xfrm>
          <a:off x="2072401" y="1675312"/>
          <a:ext cx="8157411" cy="4090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6371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21746" t="40909" r="21428" b="41082"/>
          <a:stretch/>
        </p:blipFill>
        <p:spPr>
          <a:xfrm>
            <a:off x="8905816" y="6348045"/>
            <a:ext cx="3295710" cy="478707"/>
          </a:xfrm>
          <a:prstGeom prst="rect">
            <a:avLst/>
          </a:prstGeom>
        </p:spPr>
      </p:pic>
      <p:sp>
        <p:nvSpPr>
          <p:cNvPr id="6" name="Título 1"/>
          <p:cNvSpPr>
            <a:spLocks noGrp="1"/>
          </p:cNvSpPr>
          <p:nvPr>
            <p:ph type="title"/>
          </p:nvPr>
        </p:nvSpPr>
        <p:spPr>
          <a:xfrm>
            <a:off x="226841" y="502285"/>
            <a:ext cx="11738317" cy="614295"/>
          </a:xfrm>
        </p:spPr>
        <p:txBody>
          <a:bodyPr>
            <a:normAutofit fontScale="90000"/>
          </a:bodyPr>
          <a:lstStyle/>
          <a:p>
            <a:r>
              <a:rPr lang="es-ES" dirty="0"/>
              <a:t>DISEÑO y construcción</a:t>
            </a:r>
          </a:p>
        </p:txBody>
      </p:sp>
      <p:sp>
        <p:nvSpPr>
          <p:cNvPr id="7" name="Marcador de contenido 2"/>
          <p:cNvSpPr>
            <a:spLocks noGrp="1"/>
          </p:cNvSpPr>
          <p:nvPr>
            <p:ph idx="1"/>
          </p:nvPr>
        </p:nvSpPr>
        <p:spPr>
          <a:xfrm>
            <a:off x="838199" y="1116580"/>
            <a:ext cx="10515600" cy="4351338"/>
          </a:xfrm>
        </p:spPr>
        <p:txBody>
          <a:bodyPr/>
          <a:lstStyle/>
          <a:p>
            <a:r>
              <a:rPr lang="es-ES" dirty="0"/>
              <a:t>DETECCIÓN DE ELEMENTOS</a:t>
            </a:r>
          </a:p>
          <a:p>
            <a:endParaRPr lang="es-ES" dirty="0"/>
          </a:p>
        </p:txBody>
      </p:sp>
      <p:pic>
        <p:nvPicPr>
          <p:cNvPr id="8" name="Imagen 7">
            <a:extLst>
              <a:ext uri="{FF2B5EF4-FFF2-40B4-BE49-F238E27FC236}">
                <a16:creationId xmlns:a16="http://schemas.microsoft.com/office/drawing/2014/main" id="{317011B3-5C88-430C-BF6B-BAE6A5C7C94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187687" y="647700"/>
            <a:ext cx="4447230" cy="5860675"/>
          </a:xfrm>
          <a:prstGeom prst="rect">
            <a:avLst/>
          </a:prstGeom>
        </p:spPr>
      </p:pic>
      <p:pic>
        <p:nvPicPr>
          <p:cNvPr id="9" name="Imagen 8">
            <a:extLst>
              <a:ext uri="{FF2B5EF4-FFF2-40B4-BE49-F238E27FC236}">
                <a16:creationId xmlns:a16="http://schemas.microsoft.com/office/drawing/2014/main" id="{6787288A-BEAA-4789-9D0B-A52ACDE548EB}"/>
              </a:ext>
            </a:extLst>
          </p:cNvPr>
          <p:cNvPicPr>
            <a:picLocks noChangeAspect="1"/>
          </p:cNvPicPr>
          <p:nvPr/>
        </p:nvPicPr>
        <p:blipFill>
          <a:blip r:embed="rId4"/>
          <a:stretch>
            <a:fillRect/>
          </a:stretch>
        </p:blipFill>
        <p:spPr>
          <a:xfrm>
            <a:off x="8937003" y="6357013"/>
            <a:ext cx="3142050" cy="417358"/>
          </a:xfrm>
          <a:prstGeom prst="rect">
            <a:avLst/>
          </a:prstGeom>
        </p:spPr>
      </p:pic>
      <p:pic>
        <p:nvPicPr>
          <p:cNvPr id="10" name="Imagen 9">
            <a:extLst>
              <a:ext uri="{FF2B5EF4-FFF2-40B4-BE49-F238E27FC236}">
                <a16:creationId xmlns:a16="http://schemas.microsoft.com/office/drawing/2014/main" id="{BD94C601-EF03-45E2-B08C-95C0388A6F71}"/>
              </a:ext>
            </a:extLst>
          </p:cNvPr>
          <p:cNvPicPr>
            <a:picLocks noChangeAspect="1"/>
          </p:cNvPicPr>
          <p:nvPr/>
        </p:nvPicPr>
        <p:blipFill>
          <a:blip r:embed="rId5"/>
          <a:stretch>
            <a:fillRect/>
          </a:stretch>
        </p:blipFill>
        <p:spPr>
          <a:xfrm>
            <a:off x="8765267" y="6355715"/>
            <a:ext cx="3305909" cy="469692"/>
          </a:xfrm>
          <a:prstGeom prst="rect">
            <a:avLst/>
          </a:prstGeom>
        </p:spPr>
      </p:pic>
    </p:spTree>
    <p:extLst>
      <p:ext uri="{BB962C8B-B14F-4D97-AF65-F5344CB8AC3E}">
        <p14:creationId xmlns:p14="http://schemas.microsoft.com/office/powerpoint/2010/main" val="393629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21794" t="41357" r="21898" b="41189"/>
          <a:stretch/>
        </p:blipFill>
        <p:spPr>
          <a:xfrm>
            <a:off x="8871974" y="6365440"/>
            <a:ext cx="3305909" cy="469692"/>
          </a:xfrm>
          <a:prstGeom prst="rect">
            <a:avLst/>
          </a:prstGeom>
        </p:spPr>
      </p:pic>
      <p:sp>
        <p:nvSpPr>
          <p:cNvPr id="7" name="Título 1"/>
          <p:cNvSpPr>
            <a:spLocks noGrp="1"/>
          </p:cNvSpPr>
          <p:nvPr>
            <p:ph type="title"/>
          </p:nvPr>
        </p:nvSpPr>
        <p:spPr>
          <a:xfrm>
            <a:off x="226841" y="502285"/>
            <a:ext cx="11738317" cy="614295"/>
          </a:xfrm>
        </p:spPr>
        <p:txBody>
          <a:bodyPr>
            <a:normAutofit fontScale="90000"/>
          </a:bodyPr>
          <a:lstStyle/>
          <a:p>
            <a:r>
              <a:rPr lang="es-ES" dirty="0"/>
              <a:t>DISEÑO y construcción</a:t>
            </a:r>
          </a:p>
        </p:txBody>
      </p:sp>
      <p:sp>
        <p:nvSpPr>
          <p:cNvPr id="8" name="Marcador de contenido 2"/>
          <p:cNvSpPr>
            <a:spLocks noGrp="1"/>
          </p:cNvSpPr>
          <p:nvPr>
            <p:ph idx="1"/>
          </p:nvPr>
        </p:nvSpPr>
        <p:spPr>
          <a:xfrm>
            <a:off x="838199" y="1116580"/>
            <a:ext cx="10515600" cy="4351338"/>
          </a:xfrm>
        </p:spPr>
        <p:txBody>
          <a:bodyPr/>
          <a:lstStyle/>
          <a:p>
            <a:r>
              <a:rPr lang="es-ES" dirty="0"/>
              <a:t>Sistema Embebido Visión-Posicionamiento-Manipulación</a:t>
            </a:r>
          </a:p>
          <a:p>
            <a:endParaRPr lang="es-ES" dirty="0"/>
          </a:p>
        </p:txBody>
      </p:sp>
      <p:pic>
        <p:nvPicPr>
          <p:cNvPr id="9" name="Imagen 8">
            <a:extLst>
              <a:ext uri="{FF2B5EF4-FFF2-40B4-BE49-F238E27FC236}">
                <a16:creationId xmlns:a16="http://schemas.microsoft.com/office/drawing/2014/main" id="{6142841B-E896-4E04-8D5F-47345CF1D14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151442" y="1390082"/>
            <a:ext cx="5889114" cy="4692131"/>
          </a:xfrm>
          <a:prstGeom prst="rect">
            <a:avLst/>
          </a:prstGeom>
        </p:spPr>
      </p:pic>
      <p:pic>
        <p:nvPicPr>
          <p:cNvPr id="6" name="Imagen 5">
            <a:extLst>
              <a:ext uri="{FF2B5EF4-FFF2-40B4-BE49-F238E27FC236}">
                <a16:creationId xmlns:a16="http://schemas.microsoft.com/office/drawing/2014/main" id="{F3E716E3-52D3-43FD-A077-77448E7B38AB}"/>
              </a:ext>
            </a:extLst>
          </p:cNvPr>
          <p:cNvPicPr>
            <a:picLocks noChangeAspect="1"/>
          </p:cNvPicPr>
          <p:nvPr/>
        </p:nvPicPr>
        <p:blipFill>
          <a:blip r:embed="rId4"/>
          <a:stretch>
            <a:fillRect/>
          </a:stretch>
        </p:blipFill>
        <p:spPr>
          <a:xfrm>
            <a:off x="8765267" y="6355715"/>
            <a:ext cx="3305909" cy="469692"/>
          </a:xfrm>
          <a:prstGeom prst="rect">
            <a:avLst/>
          </a:prstGeom>
        </p:spPr>
      </p:pic>
    </p:spTree>
    <p:extLst>
      <p:ext uri="{BB962C8B-B14F-4D97-AF65-F5344CB8AC3E}">
        <p14:creationId xmlns:p14="http://schemas.microsoft.com/office/powerpoint/2010/main" val="656896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21794" t="41357" r="21898" b="41189"/>
          <a:stretch/>
        </p:blipFill>
        <p:spPr>
          <a:xfrm>
            <a:off x="8871974" y="6365440"/>
            <a:ext cx="3305909" cy="469692"/>
          </a:xfrm>
          <a:prstGeom prst="rect">
            <a:avLst/>
          </a:prstGeom>
        </p:spPr>
      </p:pic>
      <p:sp>
        <p:nvSpPr>
          <p:cNvPr id="7" name="Título 1"/>
          <p:cNvSpPr>
            <a:spLocks noGrp="1"/>
          </p:cNvSpPr>
          <p:nvPr>
            <p:ph type="title"/>
          </p:nvPr>
        </p:nvSpPr>
        <p:spPr>
          <a:xfrm>
            <a:off x="226841" y="502285"/>
            <a:ext cx="11738317" cy="614295"/>
          </a:xfrm>
        </p:spPr>
        <p:txBody>
          <a:bodyPr>
            <a:normAutofit fontScale="90000"/>
          </a:bodyPr>
          <a:lstStyle/>
          <a:p>
            <a:r>
              <a:rPr lang="es-ES" dirty="0"/>
              <a:t>DISEÑO y construcción</a:t>
            </a:r>
          </a:p>
        </p:txBody>
      </p:sp>
      <p:sp>
        <p:nvSpPr>
          <p:cNvPr id="8" name="Marcador de contenido 2"/>
          <p:cNvSpPr>
            <a:spLocks noGrp="1"/>
          </p:cNvSpPr>
          <p:nvPr>
            <p:ph idx="1"/>
          </p:nvPr>
        </p:nvSpPr>
        <p:spPr>
          <a:xfrm>
            <a:off x="838199" y="1116580"/>
            <a:ext cx="10515600" cy="4351338"/>
          </a:xfrm>
        </p:spPr>
        <p:txBody>
          <a:bodyPr/>
          <a:lstStyle/>
          <a:p>
            <a:r>
              <a:rPr lang="es-ES" dirty="0"/>
              <a:t>Sistema Embebido Visión-Posicionamiento-Manipulación</a:t>
            </a:r>
          </a:p>
          <a:p>
            <a:endParaRPr lang="es-ES" dirty="0"/>
          </a:p>
        </p:txBody>
      </p:sp>
      <p:pic>
        <p:nvPicPr>
          <p:cNvPr id="6" name="Imagen 5">
            <a:extLst>
              <a:ext uri="{FF2B5EF4-FFF2-40B4-BE49-F238E27FC236}">
                <a16:creationId xmlns:a16="http://schemas.microsoft.com/office/drawing/2014/main" id="{F3E716E3-52D3-43FD-A077-77448E7B38AB}"/>
              </a:ext>
            </a:extLst>
          </p:cNvPr>
          <p:cNvPicPr>
            <a:picLocks noChangeAspect="1"/>
          </p:cNvPicPr>
          <p:nvPr/>
        </p:nvPicPr>
        <p:blipFill>
          <a:blip r:embed="rId3"/>
          <a:stretch>
            <a:fillRect/>
          </a:stretch>
        </p:blipFill>
        <p:spPr>
          <a:xfrm>
            <a:off x="8765267" y="6355715"/>
            <a:ext cx="3305909" cy="469692"/>
          </a:xfrm>
          <a:prstGeom prst="rect">
            <a:avLst/>
          </a:prstGeom>
        </p:spPr>
      </p:pic>
      <p:pic>
        <p:nvPicPr>
          <p:cNvPr id="2" name="Imagen 1">
            <a:extLst>
              <a:ext uri="{FF2B5EF4-FFF2-40B4-BE49-F238E27FC236}">
                <a16:creationId xmlns:a16="http://schemas.microsoft.com/office/drawing/2014/main" id="{5D7C5941-5E72-4865-A9C0-390BDF8092CE}"/>
              </a:ext>
            </a:extLst>
          </p:cNvPr>
          <p:cNvPicPr>
            <a:picLocks noChangeAspect="1"/>
          </p:cNvPicPr>
          <p:nvPr/>
        </p:nvPicPr>
        <p:blipFill>
          <a:blip r:embed="rId4"/>
          <a:stretch>
            <a:fillRect/>
          </a:stretch>
        </p:blipFill>
        <p:spPr>
          <a:xfrm>
            <a:off x="4123290" y="1561948"/>
            <a:ext cx="3326709" cy="4793767"/>
          </a:xfrm>
          <a:prstGeom prst="rect">
            <a:avLst/>
          </a:prstGeom>
        </p:spPr>
      </p:pic>
    </p:spTree>
    <p:extLst>
      <p:ext uri="{BB962C8B-B14F-4D97-AF65-F5344CB8AC3E}">
        <p14:creationId xmlns:p14="http://schemas.microsoft.com/office/powerpoint/2010/main" val="3708866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21794" t="41357" r="21898" b="41189"/>
          <a:stretch/>
        </p:blipFill>
        <p:spPr>
          <a:xfrm>
            <a:off x="8871974" y="6365440"/>
            <a:ext cx="3305909" cy="469692"/>
          </a:xfrm>
          <a:prstGeom prst="rect">
            <a:avLst/>
          </a:prstGeom>
        </p:spPr>
      </p:pic>
      <p:sp>
        <p:nvSpPr>
          <p:cNvPr id="7" name="Título 1"/>
          <p:cNvSpPr>
            <a:spLocks noGrp="1"/>
          </p:cNvSpPr>
          <p:nvPr>
            <p:ph type="title"/>
          </p:nvPr>
        </p:nvSpPr>
        <p:spPr>
          <a:xfrm>
            <a:off x="226841" y="502285"/>
            <a:ext cx="11738317" cy="614295"/>
          </a:xfrm>
        </p:spPr>
        <p:txBody>
          <a:bodyPr>
            <a:normAutofit fontScale="90000"/>
          </a:bodyPr>
          <a:lstStyle/>
          <a:p>
            <a:r>
              <a:rPr lang="es-ES" dirty="0"/>
              <a:t>DISEÑO y construcción</a:t>
            </a:r>
          </a:p>
        </p:txBody>
      </p:sp>
      <p:sp>
        <p:nvSpPr>
          <p:cNvPr id="8" name="Marcador de contenido 2"/>
          <p:cNvSpPr>
            <a:spLocks noGrp="1"/>
          </p:cNvSpPr>
          <p:nvPr>
            <p:ph idx="1"/>
          </p:nvPr>
        </p:nvSpPr>
        <p:spPr>
          <a:xfrm>
            <a:off x="838199" y="1116580"/>
            <a:ext cx="10515600" cy="4351338"/>
          </a:xfrm>
        </p:spPr>
        <p:txBody>
          <a:bodyPr/>
          <a:lstStyle/>
          <a:p>
            <a:r>
              <a:rPr lang="es-ES" dirty="0"/>
              <a:t>Sistema Embebido Visión-Posicionamiento-Manipulación</a:t>
            </a:r>
          </a:p>
          <a:p>
            <a:endParaRPr lang="es-ES" dirty="0"/>
          </a:p>
        </p:txBody>
      </p:sp>
      <p:pic>
        <p:nvPicPr>
          <p:cNvPr id="6" name="Imagen 5">
            <a:extLst>
              <a:ext uri="{FF2B5EF4-FFF2-40B4-BE49-F238E27FC236}">
                <a16:creationId xmlns:a16="http://schemas.microsoft.com/office/drawing/2014/main" id="{F3E716E3-52D3-43FD-A077-77448E7B38AB}"/>
              </a:ext>
            </a:extLst>
          </p:cNvPr>
          <p:cNvPicPr>
            <a:picLocks noChangeAspect="1"/>
          </p:cNvPicPr>
          <p:nvPr/>
        </p:nvPicPr>
        <p:blipFill>
          <a:blip r:embed="rId3"/>
          <a:stretch>
            <a:fillRect/>
          </a:stretch>
        </p:blipFill>
        <p:spPr>
          <a:xfrm>
            <a:off x="8765267" y="6355715"/>
            <a:ext cx="3305909" cy="469692"/>
          </a:xfrm>
          <a:prstGeom prst="rect">
            <a:avLst/>
          </a:prstGeom>
        </p:spPr>
      </p:pic>
      <p:pic>
        <p:nvPicPr>
          <p:cNvPr id="3" name="Imagen 2">
            <a:extLst>
              <a:ext uri="{FF2B5EF4-FFF2-40B4-BE49-F238E27FC236}">
                <a16:creationId xmlns:a16="http://schemas.microsoft.com/office/drawing/2014/main" id="{8967BBB1-14B9-4B3B-8DFE-B315FA485D18}"/>
              </a:ext>
            </a:extLst>
          </p:cNvPr>
          <p:cNvPicPr>
            <a:picLocks noChangeAspect="1"/>
          </p:cNvPicPr>
          <p:nvPr/>
        </p:nvPicPr>
        <p:blipFill>
          <a:blip r:embed="rId4"/>
          <a:stretch>
            <a:fillRect/>
          </a:stretch>
        </p:blipFill>
        <p:spPr>
          <a:xfrm>
            <a:off x="5216908" y="1524001"/>
            <a:ext cx="1683954" cy="4693150"/>
          </a:xfrm>
          <a:prstGeom prst="rect">
            <a:avLst/>
          </a:prstGeom>
        </p:spPr>
      </p:pic>
    </p:spTree>
    <p:extLst>
      <p:ext uri="{BB962C8B-B14F-4D97-AF65-F5344CB8AC3E}">
        <p14:creationId xmlns:p14="http://schemas.microsoft.com/office/powerpoint/2010/main" val="39095415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21794" t="41357" r="21898" b="41189"/>
          <a:stretch/>
        </p:blipFill>
        <p:spPr>
          <a:xfrm>
            <a:off x="8871974" y="6365440"/>
            <a:ext cx="3305909" cy="469692"/>
          </a:xfrm>
          <a:prstGeom prst="rect">
            <a:avLst/>
          </a:prstGeom>
        </p:spPr>
      </p:pic>
      <p:sp>
        <p:nvSpPr>
          <p:cNvPr id="7" name="Título 1"/>
          <p:cNvSpPr>
            <a:spLocks noGrp="1"/>
          </p:cNvSpPr>
          <p:nvPr>
            <p:ph type="title"/>
          </p:nvPr>
        </p:nvSpPr>
        <p:spPr>
          <a:xfrm>
            <a:off x="226841" y="502285"/>
            <a:ext cx="11738317" cy="614295"/>
          </a:xfrm>
        </p:spPr>
        <p:txBody>
          <a:bodyPr>
            <a:normAutofit fontScale="90000"/>
          </a:bodyPr>
          <a:lstStyle/>
          <a:p>
            <a:r>
              <a:rPr lang="es-ES" dirty="0"/>
              <a:t>DISEÑO y construcción</a:t>
            </a:r>
          </a:p>
        </p:txBody>
      </p:sp>
      <p:sp>
        <p:nvSpPr>
          <p:cNvPr id="8" name="Marcador de contenido 2"/>
          <p:cNvSpPr>
            <a:spLocks noGrp="1"/>
          </p:cNvSpPr>
          <p:nvPr>
            <p:ph idx="1"/>
          </p:nvPr>
        </p:nvSpPr>
        <p:spPr>
          <a:xfrm>
            <a:off x="838199" y="1116580"/>
            <a:ext cx="10515600" cy="4351338"/>
          </a:xfrm>
        </p:spPr>
        <p:txBody>
          <a:bodyPr/>
          <a:lstStyle/>
          <a:p>
            <a:r>
              <a:rPr lang="es-ES" dirty="0"/>
              <a:t>Sistema Embebido Visión-Posicionamiento-Manipulación</a:t>
            </a:r>
          </a:p>
          <a:p>
            <a:endParaRPr lang="es-ES" dirty="0"/>
          </a:p>
        </p:txBody>
      </p:sp>
      <p:pic>
        <p:nvPicPr>
          <p:cNvPr id="6" name="Imagen 5">
            <a:extLst>
              <a:ext uri="{FF2B5EF4-FFF2-40B4-BE49-F238E27FC236}">
                <a16:creationId xmlns:a16="http://schemas.microsoft.com/office/drawing/2014/main" id="{F3E716E3-52D3-43FD-A077-77448E7B38AB}"/>
              </a:ext>
            </a:extLst>
          </p:cNvPr>
          <p:cNvPicPr>
            <a:picLocks noChangeAspect="1"/>
          </p:cNvPicPr>
          <p:nvPr/>
        </p:nvPicPr>
        <p:blipFill>
          <a:blip r:embed="rId3"/>
          <a:stretch>
            <a:fillRect/>
          </a:stretch>
        </p:blipFill>
        <p:spPr>
          <a:xfrm>
            <a:off x="8765267" y="6355715"/>
            <a:ext cx="3305909" cy="469692"/>
          </a:xfrm>
          <a:prstGeom prst="rect">
            <a:avLst/>
          </a:prstGeom>
        </p:spPr>
      </p:pic>
      <p:pic>
        <p:nvPicPr>
          <p:cNvPr id="2" name="Imagen 1">
            <a:extLst>
              <a:ext uri="{FF2B5EF4-FFF2-40B4-BE49-F238E27FC236}">
                <a16:creationId xmlns:a16="http://schemas.microsoft.com/office/drawing/2014/main" id="{12A7DF1A-BCF3-4D57-A03B-C522124A2C35}"/>
              </a:ext>
            </a:extLst>
          </p:cNvPr>
          <p:cNvPicPr>
            <a:picLocks noChangeAspect="1"/>
          </p:cNvPicPr>
          <p:nvPr/>
        </p:nvPicPr>
        <p:blipFill>
          <a:blip r:embed="rId4"/>
          <a:stretch>
            <a:fillRect/>
          </a:stretch>
        </p:blipFill>
        <p:spPr>
          <a:xfrm>
            <a:off x="5200649" y="1717240"/>
            <a:ext cx="1790700" cy="4648200"/>
          </a:xfrm>
          <a:prstGeom prst="rect">
            <a:avLst/>
          </a:prstGeom>
        </p:spPr>
      </p:pic>
    </p:spTree>
    <p:extLst>
      <p:ext uri="{BB962C8B-B14F-4D97-AF65-F5344CB8AC3E}">
        <p14:creationId xmlns:p14="http://schemas.microsoft.com/office/powerpoint/2010/main" val="8293211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21794" t="41357" r="21898" b="41189"/>
          <a:stretch/>
        </p:blipFill>
        <p:spPr>
          <a:xfrm>
            <a:off x="8871974" y="6365440"/>
            <a:ext cx="3305909" cy="469692"/>
          </a:xfrm>
          <a:prstGeom prst="rect">
            <a:avLst/>
          </a:prstGeom>
        </p:spPr>
      </p:pic>
      <p:sp>
        <p:nvSpPr>
          <p:cNvPr id="7" name="Título 1"/>
          <p:cNvSpPr>
            <a:spLocks noGrp="1"/>
          </p:cNvSpPr>
          <p:nvPr>
            <p:ph type="title"/>
          </p:nvPr>
        </p:nvSpPr>
        <p:spPr>
          <a:xfrm>
            <a:off x="226841" y="502285"/>
            <a:ext cx="11738317" cy="614295"/>
          </a:xfrm>
        </p:spPr>
        <p:txBody>
          <a:bodyPr>
            <a:normAutofit fontScale="90000"/>
          </a:bodyPr>
          <a:lstStyle/>
          <a:p>
            <a:r>
              <a:rPr lang="es-ES" dirty="0"/>
              <a:t>DISEÑO y construcción</a:t>
            </a:r>
          </a:p>
        </p:txBody>
      </p:sp>
      <p:sp>
        <p:nvSpPr>
          <p:cNvPr id="8" name="Marcador de contenido 2"/>
          <p:cNvSpPr>
            <a:spLocks noGrp="1"/>
          </p:cNvSpPr>
          <p:nvPr>
            <p:ph idx="1"/>
          </p:nvPr>
        </p:nvSpPr>
        <p:spPr>
          <a:xfrm>
            <a:off x="838199" y="1116580"/>
            <a:ext cx="10515600" cy="4351338"/>
          </a:xfrm>
        </p:spPr>
        <p:txBody>
          <a:bodyPr/>
          <a:lstStyle/>
          <a:p>
            <a:r>
              <a:rPr lang="es-ES" dirty="0"/>
              <a:t>Sistema Embebido Visión-Posicionamiento-Manipulación</a:t>
            </a:r>
          </a:p>
          <a:p>
            <a:endParaRPr lang="es-ES" dirty="0"/>
          </a:p>
        </p:txBody>
      </p:sp>
      <p:pic>
        <p:nvPicPr>
          <p:cNvPr id="6" name="Imagen 5">
            <a:extLst>
              <a:ext uri="{FF2B5EF4-FFF2-40B4-BE49-F238E27FC236}">
                <a16:creationId xmlns:a16="http://schemas.microsoft.com/office/drawing/2014/main" id="{F3E716E3-52D3-43FD-A077-77448E7B38AB}"/>
              </a:ext>
            </a:extLst>
          </p:cNvPr>
          <p:cNvPicPr>
            <a:picLocks noChangeAspect="1"/>
          </p:cNvPicPr>
          <p:nvPr/>
        </p:nvPicPr>
        <p:blipFill>
          <a:blip r:embed="rId3"/>
          <a:stretch>
            <a:fillRect/>
          </a:stretch>
        </p:blipFill>
        <p:spPr>
          <a:xfrm>
            <a:off x="8765267" y="6355715"/>
            <a:ext cx="3305909" cy="469692"/>
          </a:xfrm>
          <a:prstGeom prst="rect">
            <a:avLst/>
          </a:prstGeom>
        </p:spPr>
      </p:pic>
      <p:pic>
        <p:nvPicPr>
          <p:cNvPr id="3" name="Imagen 2">
            <a:extLst>
              <a:ext uri="{FF2B5EF4-FFF2-40B4-BE49-F238E27FC236}">
                <a16:creationId xmlns:a16="http://schemas.microsoft.com/office/drawing/2014/main" id="{55FA3230-5F91-4E7C-9D26-628F60C49D8B}"/>
              </a:ext>
            </a:extLst>
          </p:cNvPr>
          <p:cNvPicPr>
            <a:picLocks noChangeAspect="1"/>
          </p:cNvPicPr>
          <p:nvPr/>
        </p:nvPicPr>
        <p:blipFill>
          <a:blip r:embed="rId4"/>
          <a:stretch>
            <a:fillRect/>
          </a:stretch>
        </p:blipFill>
        <p:spPr>
          <a:xfrm>
            <a:off x="5305424" y="1707515"/>
            <a:ext cx="1581150" cy="4648200"/>
          </a:xfrm>
          <a:prstGeom prst="rect">
            <a:avLst/>
          </a:prstGeom>
        </p:spPr>
      </p:pic>
    </p:spTree>
    <p:extLst>
      <p:ext uri="{BB962C8B-B14F-4D97-AF65-F5344CB8AC3E}">
        <p14:creationId xmlns:p14="http://schemas.microsoft.com/office/powerpoint/2010/main" val="1899205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fontScale="90000"/>
          </a:bodyPr>
          <a:lstStyle/>
          <a:p>
            <a:r>
              <a:rPr lang="es-ES" dirty="0"/>
              <a:t>PRUEBAS Y RESULTADOS</a:t>
            </a:r>
          </a:p>
        </p:txBody>
      </p:sp>
      <p:pic>
        <p:nvPicPr>
          <p:cNvPr id="2" name="videoinge2">
            <a:hlinkClick r:id="" action="ppaction://media"/>
            <a:extLst>
              <a:ext uri="{FF2B5EF4-FFF2-40B4-BE49-F238E27FC236}">
                <a16:creationId xmlns:a16="http://schemas.microsoft.com/office/drawing/2014/main" id="{8986E191-A27E-4268-8C3F-D42631DD04D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28825" y="1143000"/>
            <a:ext cx="8134350" cy="4572000"/>
          </a:xfrm>
          <a:prstGeom prst="rect">
            <a:avLst/>
          </a:prstGeom>
        </p:spPr>
      </p:pic>
    </p:spTree>
    <p:extLst>
      <p:ext uri="{BB962C8B-B14F-4D97-AF65-F5344CB8AC3E}">
        <p14:creationId xmlns:p14="http://schemas.microsoft.com/office/powerpoint/2010/main" val="248209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3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conclusiones</a:t>
            </a:r>
          </a:p>
        </p:txBody>
      </p:sp>
      <p:sp>
        <p:nvSpPr>
          <p:cNvPr id="3" name="Marcador de contenido 2"/>
          <p:cNvSpPr>
            <a:spLocks noGrp="1"/>
          </p:cNvSpPr>
          <p:nvPr>
            <p:ph idx="1"/>
          </p:nvPr>
        </p:nvSpPr>
        <p:spPr/>
        <p:txBody>
          <a:bodyPr>
            <a:normAutofit fontScale="85000" lnSpcReduction="20000"/>
          </a:bodyPr>
          <a:lstStyle/>
          <a:p>
            <a:pPr marL="457200" indent="-457200" algn="just">
              <a:buFont typeface="Arial" panose="020B0604020202020204" pitchFamily="34" charset="0"/>
              <a:buChar char="•"/>
            </a:pPr>
            <a:r>
              <a:rPr lang="es-EC" dirty="0"/>
              <a:t>Se diseñó y construyó un robot antropomórfico de 6 grados de libertad que posibilita la recolección de muestras en un área de trabajo localizada bajo el nivel de referencia de su base.</a:t>
            </a:r>
          </a:p>
          <a:p>
            <a:pPr marL="457200" indent="-457200" algn="just">
              <a:buFont typeface="Arial" panose="020B0604020202020204" pitchFamily="34" charset="0"/>
              <a:buChar char="•"/>
            </a:pPr>
            <a:r>
              <a:rPr lang="es-EC" dirty="0"/>
              <a:t>La ejecución del algoritmo de visión artificial facilita el reconocimiento de la posición </a:t>
            </a:r>
            <a:r>
              <a:rPr lang="es-EC" dirty="0" err="1"/>
              <a:t>x,y,z</a:t>
            </a:r>
            <a:r>
              <a:rPr lang="es-EC" dirty="0"/>
              <a:t> mediante la percepción de colores específicos tales como amarillo y verde siempre que el medio cumpla con las condiciones de luminosidad externas, fijando así lo parámetros para el adecuado posicionamiento del robot manipulador.</a:t>
            </a:r>
          </a:p>
          <a:p>
            <a:pPr marL="457200" indent="-457200" algn="just">
              <a:buFont typeface="Arial" panose="020B0604020202020204" pitchFamily="34" charset="0"/>
              <a:buChar char="•"/>
            </a:pPr>
            <a:r>
              <a:rPr lang="es-EC" dirty="0"/>
              <a:t>Los cálculos efectuados con el algoritmo de posicionamiento proporcionan al sistema embebido la facultad de ubicar al efector final del robot manipulador en la posición obtenida del sistema de visión artificial. </a:t>
            </a:r>
          </a:p>
          <a:p>
            <a:pPr marL="457200" indent="-457200" algn="just">
              <a:buFont typeface="Arial" panose="020B0604020202020204" pitchFamily="34" charset="0"/>
              <a:buChar char="•"/>
            </a:pPr>
            <a:r>
              <a:rPr lang="es-EC" dirty="0"/>
              <a:t>La aplicación de las pruebas como resultado que: la repetitividad del 80%, su error de posicionamiento es de 3% y su capacidad de carga es de máximo 0,5 kg mismos que cumplen con el requerimiento planteado por el usuario.</a:t>
            </a:r>
          </a:p>
          <a:p>
            <a:pPr marL="457200" indent="-457200" algn="just">
              <a:buFont typeface="Arial" panose="020B0604020202020204" pitchFamily="34" charset="0"/>
              <a:buChar char="•"/>
            </a:pPr>
            <a:endParaRPr lang="es-EC" dirty="0"/>
          </a:p>
        </p:txBody>
      </p:sp>
    </p:spTree>
    <p:extLst>
      <p:ext uri="{BB962C8B-B14F-4D97-AF65-F5344CB8AC3E}">
        <p14:creationId xmlns:p14="http://schemas.microsoft.com/office/powerpoint/2010/main" val="42285381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3600" dirty="0"/>
              <a:t>RECOMENDACIONES Y TRABAJOS FUTUROS</a:t>
            </a:r>
          </a:p>
        </p:txBody>
      </p:sp>
      <p:sp>
        <p:nvSpPr>
          <p:cNvPr id="3" name="Marcador de contenido 2"/>
          <p:cNvSpPr>
            <a:spLocks noGrp="1"/>
          </p:cNvSpPr>
          <p:nvPr>
            <p:ph idx="1"/>
          </p:nvPr>
        </p:nvSpPr>
        <p:spPr>
          <a:xfrm>
            <a:off x="838200" y="1116580"/>
            <a:ext cx="10515600" cy="5060383"/>
          </a:xfrm>
        </p:spPr>
        <p:txBody>
          <a:bodyPr>
            <a:normAutofit fontScale="92500" lnSpcReduction="10000"/>
          </a:bodyPr>
          <a:lstStyle/>
          <a:p>
            <a:pPr marL="457200" indent="-457200" algn="just">
              <a:buFont typeface="Arial" panose="020B0604020202020204" pitchFamily="34" charset="0"/>
              <a:buChar char="•"/>
            </a:pPr>
            <a:r>
              <a:rPr lang="es-EC" dirty="0"/>
              <a:t>Se propone el desarrollo de un optimizador de trayectoria para generar un desplazamiento más acorde a la complejidad de la aplicación asignada para el manipulador. </a:t>
            </a:r>
          </a:p>
          <a:p>
            <a:pPr marL="457200" indent="-457200" algn="just">
              <a:buFont typeface="Arial" panose="020B0604020202020204" pitchFamily="34" charset="0"/>
              <a:buChar char="•"/>
            </a:pPr>
            <a:r>
              <a:rPr lang="es-EC" dirty="0"/>
              <a:t>Se recomienda habilitar primero la aplicación de interfaz gráfica antes de encender la fuente principal del robot, para evitar cualquier daño por el reinicio del microcontrolador al cargar por primera vez.</a:t>
            </a:r>
          </a:p>
          <a:p>
            <a:pPr marL="457200" indent="-457200" algn="just">
              <a:buFont typeface="Arial" panose="020B0604020202020204" pitchFamily="34" charset="0"/>
              <a:buChar char="•"/>
            </a:pPr>
            <a:r>
              <a:rPr lang="es-EC" dirty="0"/>
              <a:t>Para un funcionamiento más eficiente de la recolección de objetos se recomienda utilizar iluminación adecuada ya que en condiciones de baja luminosidad se pierde la precisión en el reconocimiento de la posición del objeto.</a:t>
            </a:r>
          </a:p>
          <a:p>
            <a:pPr marL="457200" indent="-457200" algn="just">
              <a:buFont typeface="Arial" panose="020B0604020202020204" pitchFamily="34" charset="0"/>
              <a:buChar char="•"/>
            </a:pPr>
            <a:r>
              <a:rPr lang="es-EC" dirty="0"/>
              <a:t>Debido a las limitaciones del alcance del robot manipulador, dispuesto por el área de trabajo, evitar el control manual del mismo, ya que se corre el riesgo de dañar las partes mecánicas, limitadas en el algoritmo, al no poseer sensores de posicionamiento.</a:t>
            </a:r>
          </a:p>
          <a:p>
            <a:pPr marL="457200" indent="-457200" algn="just">
              <a:buFont typeface="Arial" panose="020B0604020202020204" pitchFamily="34" charset="0"/>
              <a:buChar char="•"/>
            </a:pPr>
            <a:endParaRPr lang="es-EC" dirty="0"/>
          </a:p>
          <a:p>
            <a:pPr algn="just"/>
            <a:endParaRPr lang="es-ES" dirty="0"/>
          </a:p>
          <a:p>
            <a:pPr marL="457200" indent="-457200" algn="just">
              <a:buFont typeface="Arial" panose="020B0604020202020204" pitchFamily="34" charset="0"/>
              <a:buChar char="•"/>
            </a:pPr>
            <a:endParaRPr lang="es-ES" dirty="0"/>
          </a:p>
        </p:txBody>
      </p:sp>
    </p:spTree>
    <p:extLst>
      <p:ext uri="{BB962C8B-B14F-4D97-AF65-F5344CB8AC3E}">
        <p14:creationId xmlns:p14="http://schemas.microsoft.com/office/powerpoint/2010/main" val="2973728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3600" dirty="0"/>
              <a:t>RECOMENDACIONES Y TRABAJOS FUTUROS</a:t>
            </a:r>
          </a:p>
        </p:txBody>
      </p:sp>
      <p:sp>
        <p:nvSpPr>
          <p:cNvPr id="3" name="Marcador de contenido 2"/>
          <p:cNvSpPr>
            <a:spLocks noGrp="1"/>
          </p:cNvSpPr>
          <p:nvPr>
            <p:ph idx="1"/>
          </p:nvPr>
        </p:nvSpPr>
        <p:spPr/>
        <p:txBody>
          <a:bodyPr>
            <a:normAutofit/>
          </a:bodyPr>
          <a:lstStyle/>
          <a:p>
            <a:pPr marL="457200" indent="-457200">
              <a:buFont typeface="Arial" panose="020B0604020202020204" pitchFamily="34" charset="0"/>
              <a:buChar char="•"/>
            </a:pPr>
            <a:r>
              <a:rPr lang="es-EC" dirty="0"/>
              <a:t>Diseñar un Gripper universal que permita manipular objetos de manera eficiente, lo que reduciría el tiempo de recolección de objetos y aumentaría la eficacia del sistema propuesto.</a:t>
            </a:r>
          </a:p>
          <a:p>
            <a:pPr marL="457200" indent="-457200">
              <a:buFont typeface="Arial" panose="020B0604020202020204" pitchFamily="34" charset="0"/>
              <a:buChar char="•"/>
            </a:pPr>
            <a:r>
              <a:rPr lang="es-EC" dirty="0"/>
              <a:t>Desarrollar un algoritmo para el reconocimiento de objetos por formas y colores con base de datos de objetos reconocidos lo que aumentar la versatilidad del sistema en su aplicación.</a:t>
            </a:r>
          </a:p>
          <a:p>
            <a:pPr marL="457200" indent="-457200">
              <a:buFont typeface="Arial" panose="020B0604020202020204" pitchFamily="34" charset="0"/>
              <a:buChar char="•"/>
            </a:pPr>
            <a:r>
              <a:rPr lang="es-EC" dirty="0"/>
              <a:t>Una de las mejoras es la integración del robot manipulador a la plataforma móvil de exteriores que permita la movilización del manipulador y cumpla con la recolección de objetos en ambientes industriales reales.</a:t>
            </a:r>
          </a:p>
          <a:p>
            <a:pPr marL="457200" indent="-457200">
              <a:buFont typeface="Arial" panose="020B0604020202020204" pitchFamily="34" charset="0"/>
              <a:buChar char="•"/>
            </a:pPr>
            <a:endParaRPr lang="es-ES" dirty="0"/>
          </a:p>
        </p:txBody>
      </p:sp>
    </p:spTree>
    <p:extLst>
      <p:ext uri="{BB962C8B-B14F-4D97-AF65-F5344CB8AC3E}">
        <p14:creationId xmlns:p14="http://schemas.microsoft.com/office/powerpoint/2010/main" val="1970010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OBJETIVOS</a:t>
            </a:r>
          </a:p>
        </p:txBody>
      </p:sp>
      <p:sp>
        <p:nvSpPr>
          <p:cNvPr id="3" name="Marcador de contenido 2"/>
          <p:cNvSpPr>
            <a:spLocks noGrp="1"/>
          </p:cNvSpPr>
          <p:nvPr>
            <p:ph idx="1"/>
          </p:nvPr>
        </p:nvSpPr>
        <p:spPr>
          <a:xfrm>
            <a:off x="838199" y="1116580"/>
            <a:ext cx="10515600" cy="4351338"/>
          </a:xfrm>
        </p:spPr>
        <p:txBody>
          <a:bodyPr/>
          <a:lstStyle/>
          <a:p>
            <a:r>
              <a:rPr lang="es-ES" dirty="0"/>
              <a:t>OBJETIVOS ESPECÍFICOS</a:t>
            </a:r>
          </a:p>
        </p:txBody>
      </p:sp>
      <p:graphicFrame>
        <p:nvGraphicFramePr>
          <p:cNvPr id="4" name="Diagrama 3"/>
          <p:cNvGraphicFramePr/>
          <p:nvPr>
            <p:extLst>
              <p:ext uri="{D42A27DB-BD31-4B8C-83A1-F6EECF244321}">
                <p14:modId xmlns:p14="http://schemas.microsoft.com/office/powerpoint/2010/main" val="1787042231"/>
              </p:ext>
            </p:extLst>
          </p:nvPr>
        </p:nvGraphicFramePr>
        <p:xfrm>
          <a:off x="2072401" y="1675312"/>
          <a:ext cx="8157411" cy="4090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09555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Gracias por su atención</a:t>
            </a:r>
          </a:p>
        </p:txBody>
      </p:sp>
      <p:pic>
        <p:nvPicPr>
          <p:cNvPr id="5" name="Imagen 4">
            <a:extLst>
              <a:ext uri="{FF2B5EF4-FFF2-40B4-BE49-F238E27FC236}">
                <a16:creationId xmlns:a16="http://schemas.microsoft.com/office/drawing/2014/main" id="{F643BB79-DC84-43F4-8F7B-DD71E4BAA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316" y="1551540"/>
            <a:ext cx="8542314" cy="4080635"/>
          </a:xfrm>
          <a:prstGeom prst="rect">
            <a:avLst/>
          </a:prstGeom>
        </p:spPr>
      </p:pic>
    </p:spTree>
    <p:extLst>
      <p:ext uri="{BB962C8B-B14F-4D97-AF65-F5344CB8AC3E}">
        <p14:creationId xmlns:p14="http://schemas.microsoft.com/office/powerpoint/2010/main" val="162583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introducción</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182387476"/>
              </p:ext>
            </p:extLst>
          </p:nvPr>
        </p:nvGraphicFramePr>
        <p:xfrm>
          <a:off x="660400" y="1458913"/>
          <a:ext cx="10515600"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9951" y="2032548"/>
            <a:ext cx="4754082" cy="2670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Flecha a la derecha con bandas 9"/>
          <p:cNvSpPr/>
          <p:nvPr/>
        </p:nvSpPr>
        <p:spPr>
          <a:xfrm>
            <a:off x="5930151" y="3490175"/>
            <a:ext cx="676712" cy="682580"/>
          </a:xfrm>
          <a:prstGeom prst="stripedRightArrow">
            <a:avLst/>
          </a:prstGeom>
          <a:ln>
            <a:solidFill>
              <a:srgbClr val="025D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5466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Estado del arte</a:t>
            </a:r>
          </a:p>
        </p:txBody>
      </p:sp>
      <p:sp>
        <p:nvSpPr>
          <p:cNvPr id="3" name="Marcador de contenido 2"/>
          <p:cNvSpPr>
            <a:spLocks noGrp="1"/>
          </p:cNvSpPr>
          <p:nvPr>
            <p:ph idx="1"/>
          </p:nvPr>
        </p:nvSpPr>
        <p:spPr/>
        <p:txBody>
          <a:bodyPr/>
          <a:lstStyle/>
          <a:p>
            <a:r>
              <a:rPr lang="es-ES" dirty="0"/>
              <a:t>MANIPULADORES ROBÓTICOS INDUSTRIALES</a:t>
            </a:r>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20218"/>
          <a:stretch/>
        </p:blipFill>
        <p:spPr>
          <a:xfrm>
            <a:off x="7226890" y="1750862"/>
            <a:ext cx="3782703" cy="4241163"/>
          </a:xfrm>
          <a:prstGeom prst="rect">
            <a:avLst/>
          </a:prstGeom>
        </p:spPr>
      </p:pic>
      <p:graphicFrame>
        <p:nvGraphicFramePr>
          <p:cNvPr id="6" name="Diagrama 5"/>
          <p:cNvGraphicFramePr/>
          <p:nvPr>
            <p:extLst>
              <p:ext uri="{D42A27DB-BD31-4B8C-83A1-F6EECF244321}">
                <p14:modId xmlns:p14="http://schemas.microsoft.com/office/powerpoint/2010/main" val="3648095802"/>
              </p:ext>
            </p:extLst>
          </p:nvPr>
        </p:nvGraphicFramePr>
        <p:xfrm>
          <a:off x="657896" y="1989849"/>
          <a:ext cx="4956936" cy="36528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Flecha a la derecha con bandas 6"/>
          <p:cNvSpPr/>
          <p:nvPr/>
        </p:nvSpPr>
        <p:spPr>
          <a:xfrm>
            <a:off x="5930151" y="3490175"/>
            <a:ext cx="805500" cy="682580"/>
          </a:xfrm>
          <a:prstGeom prst="stripedRightArrow">
            <a:avLst/>
          </a:prstGeom>
          <a:ln w="19050">
            <a:solidFill>
              <a:srgbClr val="025D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p:cNvSpPr/>
          <p:nvPr/>
        </p:nvSpPr>
        <p:spPr>
          <a:xfrm>
            <a:off x="7226890" y="4771240"/>
            <a:ext cx="3663194" cy="617999"/>
          </a:xfrm>
          <a:prstGeom prst="rect">
            <a:avLst/>
          </a:prstGeom>
          <a:noFill/>
          <a:ln w="28575">
            <a:solidFill>
              <a:srgbClr val="025DF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S"/>
          </a:p>
        </p:txBody>
      </p:sp>
      <p:sp>
        <p:nvSpPr>
          <p:cNvPr id="9" name="Rectángulo 8"/>
          <p:cNvSpPr/>
          <p:nvPr/>
        </p:nvSpPr>
        <p:spPr>
          <a:xfrm>
            <a:off x="2301813" y="3831464"/>
            <a:ext cx="1626243" cy="1539025"/>
          </a:xfrm>
          <a:prstGeom prst="rect">
            <a:avLst/>
          </a:prstGeom>
          <a:noFill/>
          <a:ln w="28575">
            <a:solidFill>
              <a:srgbClr val="025DF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S"/>
          </a:p>
        </p:txBody>
      </p:sp>
      <p:pic>
        <p:nvPicPr>
          <p:cNvPr id="11" name="Imagen 10"/>
          <p:cNvPicPr>
            <a:picLocks noChangeAspect="1"/>
          </p:cNvPicPr>
          <p:nvPr/>
        </p:nvPicPr>
        <p:blipFill>
          <a:blip r:embed="rId9"/>
          <a:stretch>
            <a:fillRect/>
          </a:stretch>
        </p:blipFill>
        <p:spPr>
          <a:xfrm>
            <a:off x="8548914" y="6102200"/>
            <a:ext cx="1423628" cy="169015"/>
          </a:xfrm>
          <a:prstGeom prst="rect">
            <a:avLst/>
          </a:prstGeom>
        </p:spPr>
      </p:pic>
    </p:spTree>
    <p:extLst>
      <p:ext uri="{BB962C8B-B14F-4D97-AF65-F5344CB8AC3E}">
        <p14:creationId xmlns:p14="http://schemas.microsoft.com/office/powerpoint/2010/main" val="313091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Estado del arte</a:t>
            </a:r>
          </a:p>
        </p:txBody>
      </p:sp>
      <p:sp>
        <p:nvSpPr>
          <p:cNvPr id="3" name="Marcador de contenido 2"/>
          <p:cNvSpPr>
            <a:spLocks noGrp="1"/>
          </p:cNvSpPr>
          <p:nvPr>
            <p:ph idx="1"/>
          </p:nvPr>
        </p:nvSpPr>
        <p:spPr>
          <a:xfrm>
            <a:off x="852714" y="1153687"/>
            <a:ext cx="10515600" cy="4351338"/>
          </a:xfrm>
        </p:spPr>
        <p:txBody>
          <a:bodyPr/>
          <a:lstStyle/>
          <a:p>
            <a:r>
              <a:rPr lang="es-ES" dirty="0"/>
              <a:t>EFECTORES FINALES – CONFIGURACIONES DE AGARRE</a:t>
            </a:r>
          </a:p>
        </p:txBody>
      </p:sp>
      <p:pic>
        <p:nvPicPr>
          <p:cNvPr id="11" name="Imagen 10"/>
          <p:cNvPicPr>
            <a:picLocks noChangeAspect="1"/>
          </p:cNvPicPr>
          <p:nvPr/>
        </p:nvPicPr>
        <p:blipFill>
          <a:blip r:embed="rId2"/>
          <a:stretch>
            <a:fillRect/>
          </a:stretch>
        </p:blipFill>
        <p:spPr>
          <a:xfrm>
            <a:off x="406788" y="1860670"/>
            <a:ext cx="5720961" cy="3690620"/>
          </a:xfrm>
          <a:prstGeom prst="rect">
            <a:avLst/>
          </a:prstGeom>
        </p:spPr>
      </p:pic>
      <p:sp>
        <p:nvSpPr>
          <p:cNvPr id="12" name="Rectángulo 11"/>
          <p:cNvSpPr/>
          <p:nvPr/>
        </p:nvSpPr>
        <p:spPr>
          <a:xfrm>
            <a:off x="4093236" y="2926959"/>
            <a:ext cx="1570056" cy="193612"/>
          </a:xfrm>
          <a:prstGeom prst="rect">
            <a:avLst/>
          </a:prstGeom>
          <a:noFill/>
          <a:ln w="28575">
            <a:solidFill>
              <a:srgbClr val="025DF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S"/>
          </a:p>
        </p:txBody>
      </p:sp>
      <p:sp>
        <p:nvSpPr>
          <p:cNvPr id="13" name="Flecha a la derecha con bandas 12"/>
          <p:cNvSpPr/>
          <p:nvPr/>
        </p:nvSpPr>
        <p:spPr>
          <a:xfrm>
            <a:off x="6206375" y="3480376"/>
            <a:ext cx="805500" cy="682580"/>
          </a:xfrm>
          <a:prstGeom prst="stripedRightArrow">
            <a:avLst/>
          </a:prstGeom>
          <a:ln w="19050">
            <a:solidFill>
              <a:srgbClr val="025D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CuadroTexto 17"/>
          <p:cNvSpPr txBox="1"/>
          <p:nvPr/>
        </p:nvSpPr>
        <p:spPr>
          <a:xfrm>
            <a:off x="7906389" y="3566605"/>
            <a:ext cx="793808" cy="307777"/>
          </a:xfrm>
          <a:prstGeom prst="rect">
            <a:avLst/>
          </a:prstGeom>
          <a:noFill/>
        </p:spPr>
        <p:txBody>
          <a:bodyPr wrap="none" rtlCol="0">
            <a:spAutoFit/>
          </a:bodyPr>
          <a:lstStyle/>
          <a:p>
            <a:pPr algn="ctr"/>
            <a:r>
              <a:rPr lang="es-EC" sz="1400" b="1" dirty="0"/>
              <a:t>PLANAR</a:t>
            </a:r>
          </a:p>
        </p:txBody>
      </p:sp>
      <p:sp>
        <p:nvSpPr>
          <p:cNvPr id="19" name="CuadroTexto 18"/>
          <p:cNvSpPr txBox="1"/>
          <p:nvPr/>
        </p:nvSpPr>
        <p:spPr>
          <a:xfrm>
            <a:off x="9920090" y="3551453"/>
            <a:ext cx="873958" cy="307777"/>
          </a:xfrm>
          <a:prstGeom prst="rect">
            <a:avLst/>
          </a:prstGeom>
          <a:noFill/>
        </p:spPr>
        <p:txBody>
          <a:bodyPr wrap="none" rtlCol="0">
            <a:spAutoFit/>
          </a:bodyPr>
          <a:lstStyle/>
          <a:p>
            <a:pPr algn="ctr"/>
            <a:r>
              <a:rPr lang="es-EC" sz="1400" b="1" dirty="0"/>
              <a:t>ESPACIAL</a:t>
            </a:r>
          </a:p>
        </p:txBody>
      </p:sp>
      <p:sp>
        <p:nvSpPr>
          <p:cNvPr id="20" name="CuadroTexto 19"/>
          <p:cNvSpPr txBox="1"/>
          <p:nvPr/>
        </p:nvSpPr>
        <p:spPr>
          <a:xfrm>
            <a:off x="7917162" y="5563344"/>
            <a:ext cx="820096" cy="307777"/>
          </a:xfrm>
          <a:prstGeom prst="rect">
            <a:avLst/>
          </a:prstGeom>
          <a:noFill/>
        </p:spPr>
        <p:txBody>
          <a:bodyPr wrap="none" rtlCol="0">
            <a:spAutoFit/>
          </a:bodyPr>
          <a:lstStyle/>
          <a:p>
            <a:pPr algn="ctr"/>
            <a:r>
              <a:rPr lang="es-EC" sz="1400" b="1" dirty="0"/>
              <a:t>PALMAR</a:t>
            </a:r>
          </a:p>
        </p:txBody>
      </p:sp>
      <p:sp>
        <p:nvSpPr>
          <p:cNvPr id="21" name="CuadroTexto 20"/>
          <p:cNvSpPr txBox="1"/>
          <p:nvPr/>
        </p:nvSpPr>
        <p:spPr>
          <a:xfrm>
            <a:off x="9305395" y="5589093"/>
            <a:ext cx="1744260" cy="307777"/>
          </a:xfrm>
          <a:prstGeom prst="rect">
            <a:avLst/>
          </a:prstGeom>
          <a:noFill/>
        </p:spPr>
        <p:txBody>
          <a:bodyPr wrap="none" rtlCol="0">
            <a:spAutoFit/>
          </a:bodyPr>
          <a:lstStyle/>
          <a:p>
            <a:pPr algn="ctr"/>
            <a:r>
              <a:rPr lang="es-EC" sz="1400" b="1" dirty="0"/>
              <a:t>AGARRE CON CARGA</a:t>
            </a:r>
          </a:p>
        </p:txBody>
      </p:sp>
      <p:pic>
        <p:nvPicPr>
          <p:cNvPr id="26" name="Imagen 25"/>
          <p:cNvPicPr>
            <a:picLocks noChangeAspect="1"/>
          </p:cNvPicPr>
          <p:nvPr/>
        </p:nvPicPr>
        <p:blipFill>
          <a:blip r:embed="rId3"/>
          <a:stretch>
            <a:fillRect/>
          </a:stretch>
        </p:blipFill>
        <p:spPr>
          <a:xfrm>
            <a:off x="7694438" y="1928657"/>
            <a:ext cx="3530610" cy="1611333"/>
          </a:xfrm>
          <a:prstGeom prst="rect">
            <a:avLst/>
          </a:prstGeom>
        </p:spPr>
      </p:pic>
      <p:pic>
        <p:nvPicPr>
          <p:cNvPr id="27" name="Imagen 26"/>
          <p:cNvPicPr>
            <a:picLocks noChangeAspect="1"/>
          </p:cNvPicPr>
          <p:nvPr/>
        </p:nvPicPr>
        <p:blipFill>
          <a:blip r:embed="rId4"/>
          <a:stretch>
            <a:fillRect/>
          </a:stretch>
        </p:blipFill>
        <p:spPr>
          <a:xfrm>
            <a:off x="7762620" y="4083453"/>
            <a:ext cx="3186695" cy="1475321"/>
          </a:xfrm>
          <a:prstGeom prst="rect">
            <a:avLst/>
          </a:prstGeom>
        </p:spPr>
      </p:pic>
      <p:sp>
        <p:nvSpPr>
          <p:cNvPr id="28" name="Rectángulo 27"/>
          <p:cNvSpPr/>
          <p:nvPr/>
        </p:nvSpPr>
        <p:spPr>
          <a:xfrm>
            <a:off x="7565686" y="1860670"/>
            <a:ext cx="1433172" cy="2043412"/>
          </a:xfrm>
          <a:prstGeom prst="rect">
            <a:avLst/>
          </a:prstGeom>
          <a:noFill/>
          <a:ln w="28575">
            <a:solidFill>
              <a:srgbClr val="025DF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S"/>
          </a:p>
        </p:txBody>
      </p:sp>
      <p:sp>
        <p:nvSpPr>
          <p:cNvPr id="29" name="Rectángulo 28"/>
          <p:cNvSpPr/>
          <p:nvPr/>
        </p:nvSpPr>
        <p:spPr>
          <a:xfrm>
            <a:off x="9115132" y="1860670"/>
            <a:ext cx="2152602" cy="2043412"/>
          </a:xfrm>
          <a:prstGeom prst="rect">
            <a:avLst/>
          </a:prstGeom>
          <a:noFill/>
          <a:ln w="28575">
            <a:solidFill>
              <a:srgbClr val="025DF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S"/>
          </a:p>
        </p:txBody>
      </p:sp>
      <p:sp>
        <p:nvSpPr>
          <p:cNvPr id="30" name="Rectángulo 29"/>
          <p:cNvSpPr/>
          <p:nvPr/>
        </p:nvSpPr>
        <p:spPr>
          <a:xfrm>
            <a:off x="9115132" y="4033966"/>
            <a:ext cx="2152602" cy="1862904"/>
          </a:xfrm>
          <a:prstGeom prst="rect">
            <a:avLst/>
          </a:prstGeom>
          <a:noFill/>
          <a:ln w="28575">
            <a:solidFill>
              <a:srgbClr val="025DF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S"/>
          </a:p>
        </p:txBody>
      </p:sp>
      <p:pic>
        <p:nvPicPr>
          <p:cNvPr id="33" name="Imagen 32"/>
          <p:cNvPicPr>
            <a:picLocks noChangeAspect="1"/>
          </p:cNvPicPr>
          <p:nvPr/>
        </p:nvPicPr>
        <p:blipFill>
          <a:blip r:embed="rId5"/>
          <a:stretch>
            <a:fillRect/>
          </a:stretch>
        </p:blipFill>
        <p:spPr>
          <a:xfrm>
            <a:off x="8623519" y="6048488"/>
            <a:ext cx="1625381" cy="225053"/>
          </a:xfrm>
          <a:prstGeom prst="rect">
            <a:avLst/>
          </a:prstGeom>
        </p:spPr>
      </p:pic>
      <p:pic>
        <p:nvPicPr>
          <p:cNvPr id="5" name="Imagen 4">
            <a:extLst>
              <a:ext uri="{FF2B5EF4-FFF2-40B4-BE49-F238E27FC236}">
                <a16:creationId xmlns:a16="http://schemas.microsoft.com/office/drawing/2014/main" id="{EEF1A854-3A4B-40EF-B57C-C5C6D56C87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532" t="12773" r="16116"/>
          <a:stretch/>
        </p:blipFill>
        <p:spPr>
          <a:xfrm>
            <a:off x="6014506" y="2465356"/>
            <a:ext cx="1189237" cy="864000"/>
          </a:xfrm>
          <a:prstGeom prst="rect">
            <a:avLst/>
          </a:prstGeom>
        </p:spPr>
      </p:pic>
      <p:pic>
        <p:nvPicPr>
          <p:cNvPr id="22" name="Imagen 21">
            <a:extLst>
              <a:ext uri="{FF2B5EF4-FFF2-40B4-BE49-F238E27FC236}">
                <a16:creationId xmlns:a16="http://schemas.microsoft.com/office/drawing/2014/main" id="{BD879F81-554E-4BAC-9F64-229CBF5688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532" t="12773" r="16116"/>
          <a:stretch/>
        </p:blipFill>
        <p:spPr>
          <a:xfrm>
            <a:off x="11290018" y="3596934"/>
            <a:ext cx="845535" cy="614295"/>
          </a:xfrm>
          <a:prstGeom prst="rect">
            <a:avLst/>
          </a:prstGeom>
        </p:spPr>
      </p:pic>
    </p:spTree>
    <p:extLst>
      <p:ext uri="{BB962C8B-B14F-4D97-AF65-F5344CB8AC3E}">
        <p14:creationId xmlns:p14="http://schemas.microsoft.com/office/powerpoint/2010/main" val="115424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8"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Estado del arte</a:t>
            </a:r>
          </a:p>
        </p:txBody>
      </p:sp>
      <p:sp>
        <p:nvSpPr>
          <p:cNvPr id="3" name="Marcador de contenido 2"/>
          <p:cNvSpPr>
            <a:spLocks noGrp="1"/>
          </p:cNvSpPr>
          <p:nvPr>
            <p:ph idx="1"/>
          </p:nvPr>
        </p:nvSpPr>
        <p:spPr/>
        <p:txBody>
          <a:bodyPr/>
          <a:lstStyle/>
          <a:p>
            <a:r>
              <a:rPr lang="es-ES" dirty="0"/>
              <a:t>CINEMÁTICA DE MANIPULADORES ROBÓTICOS</a:t>
            </a:r>
          </a:p>
        </p:txBody>
      </p:sp>
      <p:pic>
        <p:nvPicPr>
          <p:cNvPr id="1026" name="Picture 2" descr="Resultado de imagen para cinematica inversa y direc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49" y="1872924"/>
            <a:ext cx="4610100" cy="11620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2811" y="3034974"/>
            <a:ext cx="3572475" cy="3120470"/>
          </a:xfrm>
          <a:prstGeom prst="rect">
            <a:avLst/>
          </a:prstGeom>
        </p:spPr>
      </p:pic>
    </p:spTree>
    <p:extLst>
      <p:ext uri="{BB962C8B-B14F-4D97-AF65-F5344CB8AC3E}">
        <p14:creationId xmlns:p14="http://schemas.microsoft.com/office/powerpoint/2010/main" val="82147060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nipulador_Colaborativo_02" id="{59ECE18D-BF22-43B9-9151-5BA7A7F4C659}" vid="{55F07325-5DB8-4C65-9285-860D1CEF218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7359</TotalTime>
  <Words>1154</Words>
  <Application>Microsoft Office PowerPoint</Application>
  <PresentationFormat>Panorámica</PresentationFormat>
  <Paragraphs>247</Paragraphs>
  <Slides>50</Slides>
  <Notes>1</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50</vt:i4>
      </vt:variant>
    </vt:vector>
  </HeadingPairs>
  <TitlesOfParts>
    <vt:vector size="57" baseType="lpstr">
      <vt:lpstr>Arial</vt:lpstr>
      <vt:lpstr>Calibri</vt:lpstr>
      <vt:lpstr>Cambria</vt:lpstr>
      <vt:lpstr>Cambria Math</vt:lpstr>
      <vt:lpstr>Symbol</vt:lpstr>
      <vt:lpstr>Times New Roman</vt:lpstr>
      <vt:lpstr>Tema de Office</vt:lpstr>
      <vt:lpstr>Presentación de PowerPoint</vt:lpstr>
      <vt:lpstr>CONTENIDO</vt:lpstr>
      <vt:lpstr>OBJETIVOS</vt:lpstr>
      <vt:lpstr>OBJETIVOS</vt:lpstr>
      <vt:lpstr>OBJETIVOS</vt:lpstr>
      <vt:lpstr>introducción</vt:lpstr>
      <vt:lpstr>Estado del arte</vt:lpstr>
      <vt:lpstr>Estado del arte</vt:lpstr>
      <vt:lpstr>Estado del arte</vt:lpstr>
      <vt:lpstr>Estado del arte</vt:lpstr>
      <vt:lpstr>Estado del arte</vt:lpstr>
      <vt:lpstr>Estado del arte</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PRUEBAS Y RESULTADOS</vt:lpstr>
      <vt:lpstr>conclusiones</vt:lpstr>
      <vt:lpstr>RECOMENDACIONES Y TRABAJOS FUTUROS</vt:lpstr>
      <vt:lpstr>RECOMENDACIONES Y TRABAJOS FUTUROS</vt:lpstr>
      <vt:lpstr>Gracias por su atención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orli cc</cp:lastModifiedBy>
  <cp:revision>244</cp:revision>
  <dcterms:created xsi:type="dcterms:W3CDTF">2016-10-25T21:55:01Z</dcterms:created>
  <dcterms:modified xsi:type="dcterms:W3CDTF">2018-09-04T16:37:07Z</dcterms:modified>
</cp:coreProperties>
</file>