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64"/>
  </p:notesMasterIdLst>
  <p:handoutMasterIdLst>
    <p:handoutMasterId r:id="rId65"/>
  </p:handoutMasterIdLst>
  <p:sldIdLst>
    <p:sldId id="411" r:id="rId2"/>
    <p:sldId id="424" r:id="rId3"/>
    <p:sldId id="426" r:id="rId4"/>
    <p:sldId id="427" r:id="rId5"/>
    <p:sldId id="431" r:id="rId6"/>
    <p:sldId id="432" r:id="rId7"/>
    <p:sldId id="433" r:id="rId8"/>
    <p:sldId id="435" r:id="rId9"/>
    <p:sldId id="436" r:id="rId10"/>
    <p:sldId id="460" r:id="rId11"/>
    <p:sldId id="434" r:id="rId12"/>
    <p:sldId id="438" r:id="rId13"/>
    <p:sldId id="462" r:id="rId14"/>
    <p:sldId id="463" r:id="rId15"/>
    <p:sldId id="461" r:id="rId16"/>
    <p:sldId id="465" r:id="rId17"/>
    <p:sldId id="464" r:id="rId18"/>
    <p:sldId id="466" r:id="rId19"/>
    <p:sldId id="439" r:id="rId20"/>
    <p:sldId id="467" r:id="rId21"/>
    <p:sldId id="469" r:id="rId22"/>
    <p:sldId id="471" r:id="rId23"/>
    <p:sldId id="472" r:id="rId24"/>
    <p:sldId id="473" r:id="rId25"/>
    <p:sldId id="474" r:id="rId26"/>
    <p:sldId id="475" r:id="rId27"/>
    <p:sldId id="476" r:id="rId28"/>
    <p:sldId id="478" r:id="rId29"/>
    <p:sldId id="479" r:id="rId30"/>
    <p:sldId id="477" r:id="rId31"/>
    <p:sldId id="480" r:id="rId32"/>
    <p:sldId id="481" r:id="rId33"/>
    <p:sldId id="482" r:id="rId34"/>
    <p:sldId id="483" r:id="rId35"/>
    <p:sldId id="484" r:id="rId36"/>
    <p:sldId id="470" r:id="rId37"/>
    <p:sldId id="468" r:id="rId38"/>
    <p:sldId id="485" r:id="rId39"/>
    <p:sldId id="486" r:id="rId40"/>
    <p:sldId id="487" r:id="rId41"/>
    <p:sldId id="488" r:id="rId42"/>
    <p:sldId id="489" r:id="rId43"/>
    <p:sldId id="491" r:id="rId44"/>
    <p:sldId id="492" r:id="rId45"/>
    <p:sldId id="493" r:id="rId46"/>
    <p:sldId id="494" r:id="rId47"/>
    <p:sldId id="495" r:id="rId48"/>
    <p:sldId id="498" r:id="rId49"/>
    <p:sldId id="499" r:id="rId50"/>
    <p:sldId id="500" r:id="rId51"/>
    <p:sldId id="501" r:id="rId52"/>
    <p:sldId id="502" r:id="rId53"/>
    <p:sldId id="503" r:id="rId54"/>
    <p:sldId id="504" r:id="rId55"/>
    <p:sldId id="440" r:id="rId56"/>
    <p:sldId id="505" r:id="rId57"/>
    <p:sldId id="506" r:id="rId58"/>
    <p:sldId id="455" r:id="rId59"/>
    <p:sldId id="507" r:id="rId60"/>
    <p:sldId id="508" r:id="rId61"/>
    <p:sldId id="454" r:id="rId62"/>
    <p:sldId id="410" r:id="rId6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pe" initials="e" lastIdx="2" clrIdx="0">
    <p:extLst>
      <p:ext uri="{19B8F6BF-5375-455C-9EA6-DF929625EA0E}">
        <p15:presenceInfo xmlns:p15="http://schemas.microsoft.com/office/powerpoint/2012/main" userId="esp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350"/>
    <a:srgbClr val="AF423F"/>
    <a:srgbClr val="5283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1688" autoAdjust="0"/>
  </p:normalViewPr>
  <p:slideViewPr>
    <p:cSldViewPr snapToGrid="0">
      <p:cViewPr varScale="1">
        <p:scale>
          <a:sx n="75" d="100"/>
          <a:sy n="75" d="100"/>
        </p:scale>
        <p:origin x="1296" y="66"/>
      </p:cViewPr>
      <p:guideLst>
        <p:guide orient="horz" pos="2160"/>
        <p:guide pos="2880"/>
      </p:guideLst>
    </p:cSldViewPr>
  </p:slideViewPr>
  <p:outlineViewPr>
    <p:cViewPr>
      <p:scale>
        <a:sx n="33" d="100"/>
        <a:sy n="33" d="100"/>
      </p:scale>
      <p:origin x="0" y="-7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808"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a:effectLst>
                <a:outerShdw blurRad="38100" dist="38100" dir="2700000" algn="tl">
                  <a:srgbClr val="000000">
                    <a:alpha val="43137"/>
                  </a:srgbClr>
                </a:outerShdw>
              </a:effectLst>
              <a:latin typeface="Franklin Gothic Demi Cond" pitchFamily="34" charset="0"/>
            </a:rPr>
            <a:t>Contenido</a:t>
          </a: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000" b="1" noProof="0" dirty="0" smtClean="0">
              <a:solidFill>
                <a:schemeClr val="tx1"/>
              </a:solidFill>
              <a:latin typeface="+mn-lt"/>
            </a:rPr>
            <a:t>  Introducción </a:t>
          </a:r>
          <a:endParaRPr lang="es-ES_tradnl" sz="2000" b="0" noProof="0" dirty="0">
            <a:solidFill>
              <a:schemeClr val="tx1"/>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C2F45906-4AD2-4A25-9559-9D0775A96765}">
      <dgm:prSet custT="1"/>
      <dgm:spPr/>
      <dgm:t>
        <a:bodyPr/>
        <a:lstStyle/>
        <a:p>
          <a:r>
            <a:rPr lang="es-ES_tradnl" sz="2000" b="1" noProof="0" dirty="0" smtClean="0">
              <a:solidFill>
                <a:schemeClr val="tx1"/>
              </a:solidFill>
              <a:latin typeface="+mn-lt"/>
            </a:rPr>
            <a:t>Justificación e importancia</a:t>
          </a:r>
          <a:endParaRPr lang="es-ES_tradnl" sz="2000" b="1" noProof="0" dirty="0">
            <a:solidFill>
              <a:schemeClr val="tx1"/>
            </a:solidFill>
            <a:latin typeface="+mn-lt"/>
          </a:endParaRPr>
        </a:p>
      </dgm:t>
    </dgm:pt>
    <dgm:pt modelId="{F8665853-0006-4E74-90E7-58697E0CE2D9}" type="parTrans" cxnId="{DF321B55-6D6F-42DF-8C9B-F10DDE92FB14}">
      <dgm:prSet/>
      <dgm:spPr/>
      <dgm:t>
        <a:bodyPr/>
        <a:lstStyle/>
        <a:p>
          <a:endParaRPr lang="es-ES"/>
        </a:p>
      </dgm:t>
    </dgm:pt>
    <dgm:pt modelId="{8E41612E-D522-43CB-9689-BFBF88670EB7}" type="sibTrans" cxnId="{DF321B55-6D6F-42DF-8C9B-F10DDE92FB14}">
      <dgm:prSet/>
      <dgm:spPr/>
      <dgm:t>
        <a:bodyPr/>
        <a:lstStyle/>
        <a:p>
          <a:endParaRPr lang="es-ES"/>
        </a:p>
      </dgm:t>
    </dgm:pt>
    <dgm:pt modelId="{87DF6AA4-5046-4065-9A50-09FB79818837}">
      <dgm:prSet custT="1"/>
      <dgm:spPr/>
      <dgm:t>
        <a:bodyPr/>
        <a:lstStyle/>
        <a:p>
          <a:r>
            <a:rPr lang="es-ES_tradnl" sz="2000" b="1" noProof="0" dirty="0" smtClean="0">
              <a:solidFill>
                <a:schemeClr val="tx1"/>
              </a:solidFill>
              <a:latin typeface="+mn-lt"/>
            </a:rPr>
            <a:t>Objetivos</a:t>
          </a:r>
          <a:endParaRPr lang="es-ES_tradnl" sz="2000" b="1" noProof="0" dirty="0">
            <a:solidFill>
              <a:schemeClr val="tx1"/>
            </a:solidFill>
            <a:latin typeface="+mn-lt"/>
          </a:endParaRPr>
        </a:p>
      </dgm:t>
    </dgm:pt>
    <dgm:pt modelId="{F374080F-A396-4FE9-91D9-FA3A3C118CA2}" type="parTrans" cxnId="{B0C7FB79-FD53-46E3-9700-D42AABF2E7FD}">
      <dgm:prSet/>
      <dgm:spPr/>
      <dgm:t>
        <a:bodyPr/>
        <a:lstStyle/>
        <a:p>
          <a:endParaRPr lang="es-ES"/>
        </a:p>
      </dgm:t>
    </dgm:pt>
    <dgm:pt modelId="{B4CD06B9-AE42-491F-88AA-1B08E03F70C5}" type="sibTrans" cxnId="{B0C7FB79-FD53-46E3-9700-D42AABF2E7FD}">
      <dgm:prSet/>
      <dgm:spPr/>
      <dgm:t>
        <a:bodyPr/>
        <a:lstStyle/>
        <a:p>
          <a:endParaRPr lang="es-ES"/>
        </a:p>
      </dgm:t>
    </dgm:pt>
    <dgm:pt modelId="{52C3FF33-D60E-4931-86A0-5723424AA5EC}">
      <dgm:prSet custT="1"/>
      <dgm:spPr/>
      <dgm:t>
        <a:bodyPr/>
        <a:lstStyle/>
        <a:p>
          <a:r>
            <a:rPr lang="es-ES_tradnl" sz="2000" b="1" noProof="0" dirty="0" smtClean="0">
              <a:solidFill>
                <a:schemeClr val="tx1"/>
              </a:solidFill>
              <a:latin typeface="+mn-lt"/>
            </a:rPr>
            <a:t>Estado inicial</a:t>
          </a:r>
          <a:endParaRPr lang="es-ES_tradnl" sz="2000" b="1" noProof="0" dirty="0">
            <a:solidFill>
              <a:schemeClr val="tx1"/>
            </a:solidFill>
            <a:latin typeface="+mn-lt"/>
          </a:endParaRPr>
        </a:p>
      </dgm:t>
    </dgm:pt>
    <dgm:pt modelId="{EC2D29BD-8865-4E93-81E5-3DB8C3C38AF1}" type="parTrans" cxnId="{476BE80B-77D8-4C81-8D18-35AAA354D7AA}">
      <dgm:prSet/>
      <dgm:spPr/>
      <dgm:t>
        <a:bodyPr/>
        <a:lstStyle/>
        <a:p>
          <a:endParaRPr lang="es-ES"/>
        </a:p>
      </dgm:t>
    </dgm:pt>
    <dgm:pt modelId="{189B0920-1393-4E3D-94DC-BE42DFBC32F3}" type="sibTrans" cxnId="{476BE80B-77D8-4C81-8D18-35AAA354D7AA}">
      <dgm:prSet/>
      <dgm:spPr/>
      <dgm:t>
        <a:bodyPr/>
        <a:lstStyle/>
        <a:p>
          <a:endParaRPr lang="es-ES"/>
        </a:p>
      </dgm:t>
    </dgm:pt>
    <dgm:pt modelId="{459C3D49-0128-4EFB-8361-3E9C2AB4C52A}">
      <dgm:prSet custT="1"/>
      <dgm:spPr/>
      <dgm:t>
        <a:bodyPr/>
        <a:lstStyle/>
        <a:p>
          <a:r>
            <a:rPr lang="es-ES_tradnl" sz="2000" b="1" noProof="0" dirty="0" smtClean="0">
              <a:solidFill>
                <a:schemeClr val="tx1"/>
              </a:solidFill>
              <a:latin typeface="+mn-lt"/>
            </a:rPr>
            <a:t>Optimización de Hardware</a:t>
          </a:r>
          <a:endParaRPr lang="es-ES_tradnl" sz="2000" b="1" noProof="0" dirty="0">
            <a:solidFill>
              <a:schemeClr val="tx1"/>
            </a:solidFill>
            <a:latin typeface="+mn-lt"/>
          </a:endParaRPr>
        </a:p>
      </dgm:t>
    </dgm:pt>
    <dgm:pt modelId="{027EED7E-9F6B-4E20-B88E-B840C0E1A7C7}" type="parTrans" cxnId="{25CDB1C9-CAF6-4161-A87F-5F7E3ED39AEA}">
      <dgm:prSet/>
      <dgm:spPr/>
      <dgm:t>
        <a:bodyPr/>
        <a:lstStyle/>
        <a:p>
          <a:endParaRPr lang="es-ES"/>
        </a:p>
      </dgm:t>
    </dgm:pt>
    <dgm:pt modelId="{C5A2B595-49A7-4F69-BF5F-32B4780AD84D}" type="sibTrans" cxnId="{25CDB1C9-CAF6-4161-A87F-5F7E3ED39AEA}">
      <dgm:prSet/>
      <dgm:spPr/>
      <dgm:t>
        <a:bodyPr/>
        <a:lstStyle/>
        <a:p>
          <a:endParaRPr lang="es-ES"/>
        </a:p>
      </dgm:t>
    </dgm:pt>
    <dgm:pt modelId="{245B6290-87D6-4B64-A846-F98C7C81589C}">
      <dgm:prSet custT="1"/>
      <dgm:spPr/>
      <dgm:t>
        <a:bodyPr/>
        <a:lstStyle/>
        <a:p>
          <a:r>
            <a:rPr lang="es-ES_tradnl" sz="2000" b="1" noProof="0" dirty="0" smtClean="0">
              <a:solidFill>
                <a:schemeClr val="tx1"/>
              </a:solidFill>
              <a:latin typeface="+mn-lt"/>
            </a:rPr>
            <a:t>Optimización del sistema de control</a:t>
          </a:r>
          <a:endParaRPr lang="es-ES_tradnl" sz="2000" b="1" noProof="0" dirty="0">
            <a:solidFill>
              <a:schemeClr val="tx1"/>
            </a:solidFill>
            <a:latin typeface="+mn-lt"/>
          </a:endParaRPr>
        </a:p>
      </dgm:t>
    </dgm:pt>
    <dgm:pt modelId="{51E46BF6-539E-443E-8E5C-DB3CFEACB18F}" type="parTrans" cxnId="{FE429918-C672-4B39-9F77-85639B9E6AE0}">
      <dgm:prSet/>
      <dgm:spPr/>
      <dgm:t>
        <a:bodyPr/>
        <a:lstStyle/>
        <a:p>
          <a:endParaRPr lang="es-ES"/>
        </a:p>
      </dgm:t>
    </dgm:pt>
    <dgm:pt modelId="{DB234556-ABF5-4C13-9EAC-4FC5BFC136FA}" type="sibTrans" cxnId="{FE429918-C672-4B39-9F77-85639B9E6AE0}">
      <dgm:prSet/>
      <dgm:spPr/>
      <dgm:t>
        <a:bodyPr/>
        <a:lstStyle/>
        <a:p>
          <a:endParaRPr lang="es-ES"/>
        </a:p>
      </dgm:t>
    </dgm:pt>
    <dgm:pt modelId="{3F249B14-C4C8-4166-A1E7-A1A111873F7D}">
      <dgm:prSet custT="1"/>
      <dgm:spPr/>
      <dgm:t>
        <a:bodyPr/>
        <a:lstStyle/>
        <a:p>
          <a:r>
            <a:rPr lang="es-ES_tradnl" sz="2000" b="1" noProof="0" dirty="0" smtClean="0">
              <a:solidFill>
                <a:schemeClr val="tx1"/>
              </a:solidFill>
              <a:latin typeface="+mn-lt"/>
            </a:rPr>
            <a:t>Aplicación </a:t>
          </a:r>
          <a:endParaRPr lang="es-ES_tradnl" sz="2000" b="1" noProof="0" dirty="0">
            <a:solidFill>
              <a:schemeClr val="tx1"/>
            </a:solidFill>
            <a:latin typeface="+mn-lt"/>
          </a:endParaRPr>
        </a:p>
      </dgm:t>
    </dgm:pt>
    <dgm:pt modelId="{21FFE27A-BCB0-4EC9-B8DE-86B01E5BF6D4}" type="parTrans" cxnId="{513347FD-3514-43C7-818F-12D6148ED005}">
      <dgm:prSet/>
      <dgm:spPr/>
      <dgm:t>
        <a:bodyPr/>
        <a:lstStyle/>
        <a:p>
          <a:endParaRPr lang="es-ES"/>
        </a:p>
      </dgm:t>
    </dgm:pt>
    <dgm:pt modelId="{804C994F-9C29-44A8-A080-52446F2FDF6F}" type="sibTrans" cxnId="{513347FD-3514-43C7-818F-12D6148ED005}">
      <dgm:prSet/>
      <dgm:spPr/>
      <dgm:t>
        <a:bodyPr/>
        <a:lstStyle/>
        <a:p>
          <a:endParaRPr lang="es-ES"/>
        </a:p>
      </dgm:t>
    </dgm:pt>
    <dgm:pt modelId="{73C33086-B9A0-43B1-AC03-ED1767939130}">
      <dgm:prSet custT="1"/>
      <dgm:spPr/>
      <dgm:t>
        <a:bodyPr/>
        <a:lstStyle/>
        <a:p>
          <a:r>
            <a:rPr lang="es-ES_tradnl" sz="2000" b="1" noProof="0" dirty="0" smtClean="0">
              <a:solidFill>
                <a:schemeClr val="tx1"/>
              </a:solidFill>
              <a:latin typeface="+mn-lt"/>
            </a:rPr>
            <a:t>Conclusiones y Recomendaciones</a:t>
          </a:r>
          <a:endParaRPr lang="es-ES_tradnl" sz="2000" b="1" noProof="0" dirty="0">
            <a:solidFill>
              <a:schemeClr val="tx1"/>
            </a:solidFill>
            <a:latin typeface="+mn-lt"/>
          </a:endParaRPr>
        </a:p>
      </dgm:t>
    </dgm:pt>
    <dgm:pt modelId="{66F998EA-34E9-4143-A77D-F6A9D841152D}" type="parTrans" cxnId="{01293038-A37B-49B2-A4E6-96EACB462BC9}">
      <dgm:prSet/>
      <dgm:spPr/>
      <dgm:t>
        <a:bodyPr/>
        <a:lstStyle/>
        <a:p>
          <a:endParaRPr lang="es-ES"/>
        </a:p>
      </dgm:t>
    </dgm:pt>
    <dgm:pt modelId="{8A79E8CB-38E3-4FDC-83CF-D50BB8F0C00C}" type="sibTrans" cxnId="{01293038-A37B-49B2-A4E6-96EACB462BC9}">
      <dgm:prSet/>
      <dgm:spPr/>
      <dgm:t>
        <a:bodyPr/>
        <a:lstStyle/>
        <a:p>
          <a:endParaRPr lang="es-ES"/>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s-E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s-E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s-ES"/>
        </a:p>
      </dgm:t>
    </dgm:pt>
  </dgm:ptLst>
  <dgm:cxnLst>
    <dgm:cxn modelId="{D52D6ED3-52CD-40C5-821E-9B1F4BB68313}" type="presOf" srcId="{5B3A6A8A-E771-4D31-9211-6426EC1D3009}" destId="{C83FBA1B-B38F-437C-A4D7-414C5850125B}" srcOrd="0" destOrd="0" presId="urn:microsoft.com/office/officeart/2005/8/layout/vList2"/>
    <dgm:cxn modelId="{8485B0FE-7AAD-4FA2-BF1F-248F1CA04B5A}" type="presOf" srcId="{245B6290-87D6-4B64-A846-F98C7C81589C}" destId="{C83FBA1B-B38F-437C-A4D7-414C5850125B}" srcOrd="0" destOrd="5" presId="urn:microsoft.com/office/officeart/2005/8/layout/vList2"/>
    <dgm:cxn modelId="{B0F3A0AA-DCEE-4C8C-A1DD-B633E8185168}" type="presOf" srcId="{3F249B14-C4C8-4166-A1E7-A1A111873F7D}" destId="{C83FBA1B-B38F-437C-A4D7-414C5850125B}" srcOrd="0" destOrd="6" presId="urn:microsoft.com/office/officeart/2005/8/layout/vList2"/>
    <dgm:cxn modelId="{4763DCE2-4092-4C7A-84F2-511B01698E9A}" type="presOf" srcId="{459C3D49-0128-4EFB-8361-3E9C2AB4C52A}" destId="{C83FBA1B-B38F-437C-A4D7-414C5850125B}" srcOrd="0" destOrd="4" presId="urn:microsoft.com/office/officeart/2005/8/layout/vList2"/>
    <dgm:cxn modelId="{DF321B55-6D6F-42DF-8C9B-F10DDE92FB14}" srcId="{D1ED71FB-F29A-4551-AB0C-C7A1788139BD}" destId="{C2F45906-4AD2-4A25-9559-9D0775A96765}" srcOrd="1" destOrd="0" parTransId="{F8665853-0006-4E74-90E7-58697E0CE2D9}" sibTransId="{8E41612E-D522-43CB-9689-BFBF88670EB7}"/>
    <dgm:cxn modelId="{6591109C-F0C3-4FBB-9254-65D62A35DECC}" type="presOf" srcId="{87DF6AA4-5046-4065-9A50-09FB79818837}" destId="{C83FBA1B-B38F-437C-A4D7-414C5850125B}" srcOrd="0" destOrd="2" presId="urn:microsoft.com/office/officeart/2005/8/layout/vList2"/>
    <dgm:cxn modelId="{32F4A3F9-3178-4749-BE03-53104A45AC9A}" type="presOf" srcId="{D1ED71FB-F29A-4551-AB0C-C7A1788139BD}" destId="{9D570E31-9E0C-460C-A8AB-7B42020FAA41}" srcOrd="0" destOrd="0" presId="urn:microsoft.com/office/officeart/2005/8/layout/vList2"/>
    <dgm:cxn modelId="{513347FD-3514-43C7-818F-12D6148ED005}" srcId="{245B6290-87D6-4B64-A846-F98C7C81589C}" destId="{3F249B14-C4C8-4166-A1E7-A1A111873F7D}" srcOrd="0" destOrd="0" parTransId="{21FFE27A-BCB0-4EC9-B8DE-86B01E5BF6D4}" sibTransId="{804C994F-9C29-44A8-A080-52446F2FDF6F}"/>
    <dgm:cxn modelId="{E07372D8-A618-496F-8C91-84744B077574}" srcId="{66648E1C-5979-4E96-9B11-19BBA834C7B8}" destId="{D1ED71FB-F29A-4551-AB0C-C7A1788139BD}" srcOrd="0" destOrd="0" parTransId="{6E434B21-E687-4146-A575-01681DBBBC41}" sibTransId="{16C4C80D-00D1-443C-A969-4489A814F229}"/>
    <dgm:cxn modelId="{279020AC-5EAF-4A7F-92C7-B294D8ED5593}" type="presOf" srcId="{66648E1C-5979-4E96-9B11-19BBA834C7B8}" destId="{064591C5-3136-44E9-8DD7-FC67AC975F92}" srcOrd="0" destOrd="0" presId="urn:microsoft.com/office/officeart/2005/8/layout/vList2"/>
    <dgm:cxn modelId="{FE429918-C672-4B39-9F77-85639B9E6AE0}" srcId="{D1ED71FB-F29A-4551-AB0C-C7A1788139BD}" destId="{245B6290-87D6-4B64-A846-F98C7C81589C}" srcOrd="5" destOrd="0" parTransId="{51E46BF6-539E-443E-8E5C-DB3CFEACB18F}" sibTransId="{DB234556-ABF5-4C13-9EAC-4FC5BFC136FA}"/>
    <dgm:cxn modelId="{A633714B-C1E2-497F-83E1-3DB54DD590DE}" type="presOf" srcId="{C2F45906-4AD2-4A25-9559-9D0775A96765}" destId="{C83FBA1B-B38F-437C-A4D7-414C5850125B}" srcOrd="0" destOrd="1" presId="urn:microsoft.com/office/officeart/2005/8/layout/vList2"/>
    <dgm:cxn modelId="{476BE80B-77D8-4C81-8D18-35AAA354D7AA}" srcId="{D1ED71FB-F29A-4551-AB0C-C7A1788139BD}" destId="{52C3FF33-D60E-4931-86A0-5723424AA5EC}" srcOrd="3" destOrd="0" parTransId="{EC2D29BD-8865-4E93-81E5-3DB8C3C38AF1}" sibTransId="{189B0920-1393-4E3D-94DC-BE42DFBC32F3}"/>
    <dgm:cxn modelId="{25CDB1C9-CAF6-4161-A87F-5F7E3ED39AEA}" srcId="{D1ED71FB-F29A-4551-AB0C-C7A1788139BD}" destId="{459C3D49-0128-4EFB-8361-3E9C2AB4C52A}" srcOrd="4" destOrd="0" parTransId="{027EED7E-9F6B-4E20-B88E-B840C0E1A7C7}" sibTransId="{C5A2B595-49A7-4F69-BF5F-32B4780AD84D}"/>
    <dgm:cxn modelId="{01293038-A37B-49B2-A4E6-96EACB462BC9}" srcId="{D1ED71FB-F29A-4551-AB0C-C7A1788139BD}" destId="{73C33086-B9A0-43B1-AC03-ED1767939130}" srcOrd="6" destOrd="0" parTransId="{66F998EA-34E9-4143-A77D-F6A9D841152D}" sibTransId="{8A79E8CB-38E3-4FDC-83CF-D50BB8F0C00C}"/>
    <dgm:cxn modelId="{BF2AC7B1-8E54-4E29-ACB0-4E73A1E59AC0}" type="presOf" srcId="{52C3FF33-D60E-4931-86A0-5723424AA5EC}" destId="{C83FBA1B-B38F-437C-A4D7-414C5850125B}" srcOrd="0" destOrd="3"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B0C7FB79-FD53-46E3-9700-D42AABF2E7FD}" srcId="{D1ED71FB-F29A-4551-AB0C-C7A1788139BD}" destId="{87DF6AA4-5046-4065-9A50-09FB79818837}" srcOrd="2" destOrd="0" parTransId="{F374080F-A396-4FE9-91D9-FA3A3C118CA2}" sibTransId="{B4CD06B9-AE42-491F-88AA-1B08E03F70C5}"/>
    <dgm:cxn modelId="{E8120D2F-A3B2-4AE5-9B23-06D6B1B63677}" type="presOf" srcId="{73C33086-B9A0-43B1-AC03-ED1767939130}" destId="{C83FBA1B-B38F-437C-A4D7-414C5850125B}" srcOrd="0" destOrd="7" presId="urn:microsoft.com/office/officeart/2005/8/layout/vList2"/>
    <dgm:cxn modelId="{38930BAB-3B74-4064-B979-9AB2C0336508}" type="presParOf" srcId="{064591C5-3136-44E9-8DD7-FC67AC975F92}" destId="{9D570E31-9E0C-460C-A8AB-7B42020FAA41}" srcOrd="0" destOrd="0" presId="urn:microsoft.com/office/officeart/2005/8/layout/vList2"/>
    <dgm:cxn modelId="{760D5671-40E1-4720-B16B-BEA3F3A04CFD}"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D57E4218-0381-4B15-80FC-0361338E8287}"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s-ES"/>
        </a:p>
      </dgm:t>
    </dgm:pt>
    <dgm:pt modelId="{A8628D44-38A1-49F4-8F4F-7E2850F7E232}">
      <dgm:prSet phldrT="[Texto]" custT="1"/>
      <dgm:spPr/>
      <dgm:t>
        <a:bodyPr/>
        <a:lstStyle/>
        <a:p>
          <a:r>
            <a:rPr lang="es-ES" sz="1800" dirty="0" smtClean="0"/>
            <a:t>Control de motores por medio de PWM, cambio de giro.(12Vdc)</a:t>
          </a:r>
        </a:p>
      </dgm:t>
    </dgm:pt>
    <dgm:pt modelId="{591858AF-D74F-4639-9FC3-F4F27A0776EC}" type="parTrans" cxnId="{2A5D2B6B-861E-4C1E-B1CB-8ECDCBF7C279}">
      <dgm:prSet/>
      <dgm:spPr/>
      <dgm:t>
        <a:bodyPr/>
        <a:lstStyle/>
        <a:p>
          <a:endParaRPr lang="es-ES"/>
        </a:p>
      </dgm:t>
    </dgm:pt>
    <dgm:pt modelId="{2AD20563-A21E-47D4-BEB8-F593783E5FFD}" type="sibTrans" cxnId="{2A5D2B6B-861E-4C1E-B1CB-8ECDCBF7C279}">
      <dgm:prSet/>
      <dgm:spPr/>
      <dgm:t>
        <a:bodyPr/>
        <a:lstStyle/>
        <a:p>
          <a:endParaRPr lang="es-ES"/>
        </a:p>
      </dgm:t>
    </dgm:pt>
    <dgm:pt modelId="{CF6164FE-7438-4E0E-A222-AF54AF2C8BD6}">
      <dgm:prSet phldrT="[Texto]" custT="1"/>
      <dgm:spPr/>
      <dgm:t>
        <a:bodyPr/>
        <a:lstStyle/>
        <a:p>
          <a:r>
            <a:rPr lang="es-ES" sz="1800" dirty="0" smtClean="0"/>
            <a:t>Desactivación independiente de frenos(12Vdc) </a:t>
          </a:r>
          <a:endParaRPr lang="es-ES" sz="1800" dirty="0"/>
        </a:p>
      </dgm:t>
    </dgm:pt>
    <dgm:pt modelId="{5BBF7D99-D0F7-4E25-B23F-AEB72F6435C3}" type="parTrans" cxnId="{D60DC3BA-0746-4B3E-9916-3711FFFB945A}">
      <dgm:prSet/>
      <dgm:spPr/>
      <dgm:t>
        <a:bodyPr/>
        <a:lstStyle/>
        <a:p>
          <a:endParaRPr lang="es-ES"/>
        </a:p>
      </dgm:t>
    </dgm:pt>
    <dgm:pt modelId="{CF33CA80-0331-4B1A-B67C-E3F2E2599BCE}" type="sibTrans" cxnId="{D60DC3BA-0746-4B3E-9916-3711FFFB945A}">
      <dgm:prSet/>
      <dgm:spPr/>
      <dgm:t>
        <a:bodyPr/>
        <a:lstStyle/>
        <a:p>
          <a:endParaRPr lang="es-ES"/>
        </a:p>
      </dgm:t>
    </dgm:pt>
    <dgm:pt modelId="{672213F9-9522-4E91-9282-8B4632C4A8C2}">
      <dgm:prSet phldrT="[Texto]" custT="1"/>
      <dgm:spPr/>
      <dgm:t>
        <a:bodyPr/>
        <a:lstStyle/>
        <a:p>
          <a:r>
            <a:rPr lang="es-ES" sz="1800" dirty="0" smtClean="0"/>
            <a:t>Ser modular, partes fácilmente reemplazables</a:t>
          </a:r>
          <a:endParaRPr lang="es-ES" sz="1800" dirty="0"/>
        </a:p>
      </dgm:t>
    </dgm:pt>
    <dgm:pt modelId="{A59856D7-0491-4EDB-946C-48BADE97FDCC}" type="parTrans" cxnId="{E1E188DA-2E2B-4165-A5AD-1527DB0408FB}">
      <dgm:prSet/>
      <dgm:spPr/>
      <dgm:t>
        <a:bodyPr/>
        <a:lstStyle/>
        <a:p>
          <a:endParaRPr lang="es-ES"/>
        </a:p>
      </dgm:t>
    </dgm:pt>
    <dgm:pt modelId="{90E439BA-BA65-4CFD-9943-068EE099FFA4}" type="sibTrans" cxnId="{E1E188DA-2E2B-4165-A5AD-1527DB0408FB}">
      <dgm:prSet/>
      <dgm:spPr/>
      <dgm:t>
        <a:bodyPr/>
        <a:lstStyle/>
        <a:p>
          <a:endParaRPr lang="es-ES"/>
        </a:p>
      </dgm:t>
    </dgm:pt>
    <dgm:pt modelId="{12C48E71-F6E2-45A9-BA4D-E1D2CEEE5FFB}">
      <dgm:prSet phldrT="[Texto]" custT="1"/>
      <dgm:spPr/>
      <dgm:t>
        <a:bodyPr/>
        <a:lstStyle/>
        <a:p>
          <a:r>
            <a:rPr lang="es-ES" sz="2000" dirty="0" smtClean="0"/>
            <a:t>Requerimientos</a:t>
          </a:r>
          <a:endParaRPr lang="es-ES" sz="2000" dirty="0"/>
        </a:p>
      </dgm:t>
    </dgm:pt>
    <dgm:pt modelId="{F74B1FB6-6B25-49F6-B9FA-105447C3DC86}" type="parTrans" cxnId="{2FBB91FB-9294-4180-A800-F943DBFF950D}">
      <dgm:prSet/>
      <dgm:spPr/>
      <dgm:t>
        <a:bodyPr/>
        <a:lstStyle/>
        <a:p>
          <a:endParaRPr lang="es-ES"/>
        </a:p>
      </dgm:t>
    </dgm:pt>
    <dgm:pt modelId="{2BD4F10A-8131-489D-B25C-9FE917675771}" type="sibTrans" cxnId="{2FBB91FB-9294-4180-A800-F943DBFF950D}">
      <dgm:prSet/>
      <dgm:spPr/>
      <dgm:t>
        <a:bodyPr/>
        <a:lstStyle/>
        <a:p>
          <a:endParaRPr lang="es-ES"/>
        </a:p>
      </dgm:t>
    </dgm:pt>
    <dgm:pt modelId="{1980C073-7C99-419E-990B-0FD85B5078C1}">
      <dgm:prSet phldrT="[Texto]" custT="1"/>
      <dgm:spPr/>
      <dgm:t>
        <a:bodyPr/>
        <a:lstStyle/>
        <a:p>
          <a:r>
            <a:rPr lang="es-ES" sz="1800" dirty="0" smtClean="0"/>
            <a:t>Capaz de manejar interrupciones </a:t>
          </a:r>
          <a:endParaRPr lang="es-ES" sz="1800" dirty="0"/>
        </a:p>
      </dgm:t>
    </dgm:pt>
    <dgm:pt modelId="{010C92A1-FF4C-4E9D-8D85-7BD42DE9A2A6}" type="parTrans" cxnId="{0A2DAE27-19C7-4719-B0D9-3D5A6B296AF5}">
      <dgm:prSet/>
      <dgm:spPr/>
      <dgm:t>
        <a:bodyPr/>
        <a:lstStyle/>
        <a:p>
          <a:endParaRPr lang="es-ES"/>
        </a:p>
      </dgm:t>
    </dgm:pt>
    <dgm:pt modelId="{10187BEE-D96D-4FA4-B60B-3CBDAEC7B845}" type="sibTrans" cxnId="{0A2DAE27-19C7-4719-B0D9-3D5A6B296AF5}">
      <dgm:prSet/>
      <dgm:spPr/>
      <dgm:t>
        <a:bodyPr/>
        <a:lstStyle/>
        <a:p>
          <a:endParaRPr lang="es-ES"/>
        </a:p>
      </dgm:t>
    </dgm:pt>
    <dgm:pt modelId="{0E11B9EF-988A-47AE-ABED-65703F6ECA0A}">
      <dgm:prSet phldrT="[Texto]" custT="1"/>
      <dgm:spPr/>
      <dgm:t>
        <a:bodyPr/>
        <a:lstStyle/>
        <a:p>
          <a:r>
            <a:rPr lang="es-ES" sz="1800" dirty="0" smtClean="0"/>
            <a:t>Intercambiar información con el computador</a:t>
          </a:r>
          <a:endParaRPr lang="es-ES" sz="1800" dirty="0"/>
        </a:p>
      </dgm:t>
    </dgm:pt>
    <dgm:pt modelId="{FE27E201-5513-4245-9108-86858031B9A2}" type="parTrans" cxnId="{015AF120-729C-474D-A43D-F0DE53ADA0BC}">
      <dgm:prSet/>
      <dgm:spPr/>
      <dgm:t>
        <a:bodyPr/>
        <a:lstStyle/>
        <a:p>
          <a:endParaRPr lang="es-ES"/>
        </a:p>
      </dgm:t>
    </dgm:pt>
    <dgm:pt modelId="{1EFAFCEF-35C3-48BB-BB3A-6AFEE4BF9E7F}" type="sibTrans" cxnId="{015AF120-729C-474D-A43D-F0DE53ADA0BC}">
      <dgm:prSet/>
      <dgm:spPr/>
      <dgm:t>
        <a:bodyPr/>
        <a:lstStyle/>
        <a:p>
          <a:endParaRPr lang="es-ES"/>
        </a:p>
      </dgm:t>
    </dgm:pt>
    <dgm:pt modelId="{D2CA1BB1-D4B0-4645-B322-196F8BC1557E}" type="pres">
      <dgm:prSet presAssocID="{D57E4218-0381-4B15-80FC-0361338E8287}" presName="vert0" presStyleCnt="0">
        <dgm:presLayoutVars>
          <dgm:dir/>
          <dgm:animOne val="branch"/>
          <dgm:animLvl val="lvl"/>
        </dgm:presLayoutVars>
      </dgm:prSet>
      <dgm:spPr/>
      <dgm:t>
        <a:bodyPr/>
        <a:lstStyle/>
        <a:p>
          <a:endParaRPr lang="es-ES"/>
        </a:p>
      </dgm:t>
    </dgm:pt>
    <dgm:pt modelId="{4BA9B5B0-D808-4E34-BB13-14092462D168}" type="pres">
      <dgm:prSet presAssocID="{12C48E71-F6E2-45A9-BA4D-E1D2CEEE5FFB}" presName="thickLine" presStyleLbl="alignNode1" presStyleIdx="0" presStyleCnt="1"/>
      <dgm:spPr/>
    </dgm:pt>
    <dgm:pt modelId="{8B11EDE0-E2AD-4898-8EB8-F87E242804CB}" type="pres">
      <dgm:prSet presAssocID="{12C48E71-F6E2-45A9-BA4D-E1D2CEEE5FFB}" presName="horz1" presStyleCnt="0"/>
      <dgm:spPr/>
    </dgm:pt>
    <dgm:pt modelId="{1B35430E-DFEA-46AE-95E2-09D5533F1D43}" type="pres">
      <dgm:prSet presAssocID="{12C48E71-F6E2-45A9-BA4D-E1D2CEEE5FFB}" presName="tx1" presStyleLbl="revTx" presStyleIdx="0" presStyleCnt="6" custScaleX="144211"/>
      <dgm:spPr/>
      <dgm:t>
        <a:bodyPr/>
        <a:lstStyle/>
        <a:p>
          <a:endParaRPr lang="es-ES"/>
        </a:p>
      </dgm:t>
    </dgm:pt>
    <dgm:pt modelId="{C09E5B1E-BAC8-4C80-A456-9525AC4F337F}" type="pres">
      <dgm:prSet presAssocID="{12C48E71-F6E2-45A9-BA4D-E1D2CEEE5FFB}" presName="vert1" presStyleCnt="0"/>
      <dgm:spPr/>
    </dgm:pt>
    <dgm:pt modelId="{4BB0FB1A-49CB-4AC8-B749-00C46D282FFE}" type="pres">
      <dgm:prSet presAssocID="{A8628D44-38A1-49F4-8F4F-7E2850F7E232}" presName="vertSpace2a" presStyleCnt="0"/>
      <dgm:spPr/>
    </dgm:pt>
    <dgm:pt modelId="{F1598558-F65C-4AAC-9517-636D871D1BF0}" type="pres">
      <dgm:prSet presAssocID="{A8628D44-38A1-49F4-8F4F-7E2850F7E232}" presName="horz2" presStyleCnt="0"/>
      <dgm:spPr/>
    </dgm:pt>
    <dgm:pt modelId="{49CAD5D0-83DF-4878-AE66-D8CBE1A88BD3}" type="pres">
      <dgm:prSet presAssocID="{A8628D44-38A1-49F4-8F4F-7E2850F7E232}" presName="horzSpace2" presStyleCnt="0"/>
      <dgm:spPr/>
    </dgm:pt>
    <dgm:pt modelId="{55E50497-63E6-4B6D-8489-71AAFB258D3D}" type="pres">
      <dgm:prSet presAssocID="{A8628D44-38A1-49F4-8F4F-7E2850F7E232}" presName="tx2" presStyleLbl="revTx" presStyleIdx="1" presStyleCnt="6"/>
      <dgm:spPr/>
      <dgm:t>
        <a:bodyPr/>
        <a:lstStyle/>
        <a:p>
          <a:endParaRPr lang="es-ES"/>
        </a:p>
      </dgm:t>
    </dgm:pt>
    <dgm:pt modelId="{6D84221B-E915-490B-8ED0-A5833CA48D49}" type="pres">
      <dgm:prSet presAssocID="{A8628D44-38A1-49F4-8F4F-7E2850F7E232}" presName="vert2" presStyleCnt="0"/>
      <dgm:spPr/>
    </dgm:pt>
    <dgm:pt modelId="{46B3CC2D-77EE-4DCE-B139-326ADBE55BAE}" type="pres">
      <dgm:prSet presAssocID="{A8628D44-38A1-49F4-8F4F-7E2850F7E232}" presName="thinLine2b" presStyleLbl="callout" presStyleIdx="0" presStyleCnt="5"/>
      <dgm:spPr/>
    </dgm:pt>
    <dgm:pt modelId="{8C4C80A4-415E-4502-A469-BE865345E406}" type="pres">
      <dgm:prSet presAssocID="{A8628D44-38A1-49F4-8F4F-7E2850F7E232}" presName="vertSpace2b" presStyleCnt="0"/>
      <dgm:spPr/>
    </dgm:pt>
    <dgm:pt modelId="{16D60FAA-8AEB-472C-ADE4-B8CF421707F7}" type="pres">
      <dgm:prSet presAssocID="{CF6164FE-7438-4E0E-A222-AF54AF2C8BD6}" presName="horz2" presStyleCnt="0"/>
      <dgm:spPr/>
    </dgm:pt>
    <dgm:pt modelId="{9A7DA5D3-1A52-4E1A-BA22-A1FC9A152C77}" type="pres">
      <dgm:prSet presAssocID="{CF6164FE-7438-4E0E-A222-AF54AF2C8BD6}" presName="horzSpace2" presStyleCnt="0"/>
      <dgm:spPr/>
    </dgm:pt>
    <dgm:pt modelId="{D7F0DFE3-F5B1-44ED-8BBD-92D8542BFA70}" type="pres">
      <dgm:prSet presAssocID="{CF6164FE-7438-4E0E-A222-AF54AF2C8BD6}" presName="tx2" presStyleLbl="revTx" presStyleIdx="2" presStyleCnt="6"/>
      <dgm:spPr/>
      <dgm:t>
        <a:bodyPr/>
        <a:lstStyle/>
        <a:p>
          <a:endParaRPr lang="es-ES"/>
        </a:p>
      </dgm:t>
    </dgm:pt>
    <dgm:pt modelId="{82E2F3EC-2E6C-43CE-A1A2-61BDDFB21736}" type="pres">
      <dgm:prSet presAssocID="{CF6164FE-7438-4E0E-A222-AF54AF2C8BD6}" presName="vert2" presStyleCnt="0"/>
      <dgm:spPr/>
    </dgm:pt>
    <dgm:pt modelId="{66AFA360-0851-40F9-999C-E2509966CD11}" type="pres">
      <dgm:prSet presAssocID="{CF6164FE-7438-4E0E-A222-AF54AF2C8BD6}" presName="thinLine2b" presStyleLbl="callout" presStyleIdx="1" presStyleCnt="5"/>
      <dgm:spPr/>
    </dgm:pt>
    <dgm:pt modelId="{D1C60A5B-4F34-42E6-9686-FDC893A97079}" type="pres">
      <dgm:prSet presAssocID="{CF6164FE-7438-4E0E-A222-AF54AF2C8BD6}" presName="vertSpace2b" presStyleCnt="0"/>
      <dgm:spPr/>
    </dgm:pt>
    <dgm:pt modelId="{9F8B189B-FC2E-4FDB-B75D-B8221E962918}" type="pres">
      <dgm:prSet presAssocID="{672213F9-9522-4E91-9282-8B4632C4A8C2}" presName="horz2" presStyleCnt="0"/>
      <dgm:spPr/>
    </dgm:pt>
    <dgm:pt modelId="{A03FFAA6-444D-4D01-AD47-9212DB356679}" type="pres">
      <dgm:prSet presAssocID="{672213F9-9522-4E91-9282-8B4632C4A8C2}" presName="horzSpace2" presStyleCnt="0"/>
      <dgm:spPr/>
    </dgm:pt>
    <dgm:pt modelId="{86C6C19F-9581-4556-AC58-E43A6A6D041B}" type="pres">
      <dgm:prSet presAssocID="{672213F9-9522-4E91-9282-8B4632C4A8C2}" presName="tx2" presStyleLbl="revTx" presStyleIdx="3" presStyleCnt="6"/>
      <dgm:spPr/>
      <dgm:t>
        <a:bodyPr/>
        <a:lstStyle/>
        <a:p>
          <a:endParaRPr lang="es-ES"/>
        </a:p>
      </dgm:t>
    </dgm:pt>
    <dgm:pt modelId="{82484C04-78A5-4E2A-AA20-A3B0126A8F93}" type="pres">
      <dgm:prSet presAssocID="{672213F9-9522-4E91-9282-8B4632C4A8C2}" presName="vert2" presStyleCnt="0"/>
      <dgm:spPr/>
    </dgm:pt>
    <dgm:pt modelId="{91661A7B-450A-42D5-A50F-B8C7ACB3CDAD}" type="pres">
      <dgm:prSet presAssocID="{672213F9-9522-4E91-9282-8B4632C4A8C2}" presName="thinLine2b" presStyleLbl="callout" presStyleIdx="2" presStyleCnt="5"/>
      <dgm:spPr/>
    </dgm:pt>
    <dgm:pt modelId="{5FDA97DA-4B49-467D-B5C2-5F76A6385C67}" type="pres">
      <dgm:prSet presAssocID="{672213F9-9522-4E91-9282-8B4632C4A8C2}" presName="vertSpace2b" presStyleCnt="0"/>
      <dgm:spPr/>
    </dgm:pt>
    <dgm:pt modelId="{D48D3E02-BF16-4E5A-A96F-518AF85CB9B2}" type="pres">
      <dgm:prSet presAssocID="{1980C073-7C99-419E-990B-0FD85B5078C1}" presName="horz2" presStyleCnt="0"/>
      <dgm:spPr/>
    </dgm:pt>
    <dgm:pt modelId="{F28539A4-D693-4ABB-9200-56F102C2E931}" type="pres">
      <dgm:prSet presAssocID="{1980C073-7C99-419E-990B-0FD85B5078C1}" presName="horzSpace2" presStyleCnt="0"/>
      <dgm:spPr/>
    </dgm:pt>
    <dgm:pt modelId="{B26C3B47-DB28-477E-B6C8-959D1155B4B6}" type="pres">
      <dgm:prSet presAssocID="{1980C073-7C99-419E-990B-0FD85B5078C1}" presName="tx2" presStyleLbl="revTx" presStyleIdx="4" presStyleCnt="6"/>
      <dgm:spPr/>
      <dgm:t>
        <a:bodyPr/>
        <a:lstStyle/>
        <a:p>
          <a:endParaRPr lang="es-ES"/>
        </a:p>
      </dgm:t>
    </dgm:pt>
    <dgm:pt modelId="{42D57234-A982-4FA3-8BB2-0A60E41DA8B1}" type="pres">
      <dgm:prSet presAssocID="{1980C073-7C99-419E-990B-0FD85B5078C1}" presName="vert2" presStyleCnt="0"/>
      <dgm:spPr/>
    </dgm:pt>
    <dgm:pt modelId="{C90C7659-AA74-4F3B-94FA-84E6070EF43B}" type="pres">
      <dgm:prSet presAssocID="{1980C073-7C99-419E-990B-0FD85B5078C1}" presName="thinLine2b" presStyleLbl="callout" presStyleIdx="3" presStyleCnt="5"/>
      <dgm:spPr/>
    </dgm:pt>
    <dgm:pt modelId="{282F4293-42BD-4126-9474-FB0D84E48030}" type="pres">
      <dgm:prSet presAssocID="{1980C073-7C99-419E-990B-0FD85B5078C1}" presName="vertSpace2b" presStyleCnt="0"/>
      <dgm:spPr/>
    </dgm:pt>
    <dgm:pt modelId="{D0EB9CAA-06D5-495F-8BDB-5102315A3DFA}" type="pres">
      <dgm:prSet presAssocID="{0E11B9EF-988A-47AE-ABED-65703F6ECA0A}" presName="horz2" presStyleCnt="0"/>
      <dgm:spPr/>
    </dgm:pt>
    <dgm:pt modelId="{91F89CD5-3687-41A0-ABFC-7BA9A57DB2B3}" type="pres">
      <dgm:prSet presAssocID="{0E11B9EF-988A-47AE-ABED-65703F6ECA0A}" presName="horzSpace2" presStyleCnt="0"/>
      <dgm:spPr/>
    </dgm:pt>
    <dgm:pt modelId="{85C46BA7-D99B-4026-BB90-E920C2188EB3}" type="pres">
      <dgm:prSet presAssocID="{0E11B9EF-988A-47AE-ABED-65703F6ECA0A}" presName="tx2" presStyleLbl="revTx" presStyleIdx="5" presStyleCnt="6"/>
      <dgm:spPr/>
      <dgm:t>
        <a:bodyPr/>
        <a:lstStyle/>
        <a:p>
          <a:endParaRPr lang="es-ES"/>
        </a:p>
      </dgm:t>
    </dgm:pt>
    <dgm:pt modelId="{4A5D9979-7F4E-40F1-A912-3931D464CD47}" type="pres">
      <dgm:prSet presAssocID="{0E11B9EF-988A-47AE-ABED-65703F6ECA0A}" presName="vert2" presStyleCnt="0"/>
      <dgm:spPr/>
    </dgm:pt>
    <dgm:pt modelId="{93C812BC-3E32-4ED0-9230-D39750D527CB}" type="pres">
      <dgm:prSet presAssocID="{0E11B9EF-988A-47AE-ABED-65703F6ECA0A}" presName="thinLine2b" presStyleLbl="callout" presStyleIdx="4" presStyleCnt="5"/>
      <dgm:spPr/>
    </dgm:pt>
    <dgm:pt modelId="{1D00C645-A4D3-495D-A998-464CC6DCDF4D}" type="pres">
      <dgm:prSet presAssocID="{0E11B9EF-988A-47AE-ABED-65703F6ECA0A}" presName="vertSpace2b" presStyleCnt="0"/>
      <dgm:spPr/>
    </dgm:pt>
  </dgm:ptLst>
  <dgm:cxnLst>
    <dgm:cxn modelId="{0A2DAE27-19C7-4719-B0D9-3D5A6B296AF5}" srcId="{12C48E71-F6E2-45A9-BA4D-E1D2CEEE5FFB}" destId="{1980C073-7C99-419E-990B-0FD85B5078C1}" srcOrd="3" destOrd="0" parTransId="{010C92A1-FF4C-4E9D-8D85-7BD42DE9A2A6}" sibTransId="{10187BEE-D96D-4FA4-B60B-3CBDAEC7B845}"/>
    <dgm:cxn modelId="{015AF120-729C-474D-A43D-F0DE53ADA0BC}" srcId="{12C48E71-F6E2-45A9-BA4D-E1D2CEEE5FFB}" destId="{0E11B9EF-988A-47AE-ABED-65703F6ECA0A}" srcOrd="4" destOrd="0" parTransId="{FE27E201-5513-4245-9108-86858031B9A2}" sibTransId="{1EFAFCEF-35C3-48BB-BB3A-6AFEE4BF9E7F}"/>
    <dgm:cxn modelId="{DDB74003-F59C-4E31-AAE4-C49FEEB03A52}" type="presOf" srcId="{1980C073-7C99-419E-990B-0FD85B5078C1}" destId="{B26C3B47-DB28-477E-B6C8-959D1155B4B6}" srcOrd="0" destOrd="0" presId="urn:microsoft.com/office/officeart/2008/layout/LinedList"/>
    <dgm:cxn modelId="{D60DC3BA-0746-4B3E-9916-3711FFFB945A}" srcId="{12C48E71-F6E2-45A9-BA4D-E1D2CEEE5FFB}" destId="{CF6164FE-7438-4E0E-A222-AF54AF2C8BD6}" srcOrd="1" destOrd="0" parTransId="{5BBF7D99-D0F7-4E25-B23F-AEB72F6435C3}" sibTransId="{CF33CA80-0331-4B1A-B67C-E3F2E2599BCE}"/>
    <dgm:cxn modelId="{3B5BC0CF-D92D-449F-BE5A-DEBF6690EDCC}" type="presOf" srcId="{D57E4218-0381-4B15-80FC-0361338E8287}" destId="{D2CA1BB1-D4B0-4645-B322-196F8BC1557E}" srcOrd="0" destOrd="0" presId="urn:microsoft.com/office/officeart/2008/layout/LinedList"/>
    <dgm:cxn modelId="{D9C2DE17-5B2D-48BE-A01D-706DD826B7AD}" type="presOf" srcId="{A8628D44-38A1-49F4-8F4F-7E2850F7E232}" destId="{55E50497-63E6-4B6D-8489-71AAFB258D3D}" srcOrd="0" destOrd="0" presId="urn:microsoft.com/office/officeart/2008/layout/LinedList"/>
    <dgm:cxn modelId="{03CD8BD2-4953-4472-BBF2-F0759A0917B2}" type="presOf" srcId="{0E11B9EF-988A-47AE-ABED-65703F6ECA0A}" destId="{85C46BA7-D99B-4026-BB90-E920C2188EB3}" srcOrd="0" destOrd="0" presId="urn:microsoft.com/office/officeart/2008/layout/LinedList"/>
    <dgm:cxn modelId="{38A91B5A-F2CC-4F18-A4A2-4FE4CF9EB050}" type="presOf" srcId="{CF6164FE-7438-4E0E-A222-AF54AF2C8BD6}" destId="{D7F0DFE3-F5B1-44ED-8BBD-92D8542BFA70}" srcOrd="0" destOrd="0" presId="urn:microsoft.com/office/officeart/2008/layout/LinedList"/>
    <dgm:cxn modelId="{0F1C1C97-A49A-4A93-90A8-87F1857C9BB3}" type="presOf" srcId="{12C48E71-F6E2-45A9-BA4D-E1D2CEEE5FFB}" destId="{1B35430E-DFEA-46AE-95E2-09D5533F1D43}" srcOrd="0" destOrd="0" presId="urn:microsoft.com/office/officeart/2008/layout/LinedList"/>
    <dgm:cxn modelId="{2FBB91FB-9294-4180-A800-F943DBFF950D}" srcId="{D57E4218-0381-4B15-80FC-0361338E8287}" destId="{12C48E71-F6E2-45A9-BA4D-E1D2CEEE5FFB}" srcOrd="0" destOrd="0" parTransId="{F74B1FB6-6B25-49F6-B9FA-105447C3DC86}" sibTransId="{2BD4F10A-8131-489D-B25C-9FE917675771}"/>
    <dgm:cxn modelId="{E1E188DA-2E2B-4165-A5AD-1527DB0408FB}" srcId="{12C48E71-F6E2-45A9-BA4D-E1D2CEEE5FFB}" destId="{672213F9-9522-4E91-9282-8B4632C4A8C2}" srcOrd="2" destOrd="0" parTransId="{A59856D7-0491-4EDB-946C-48BADE97FDCC}" sibTransId="{90E439BA-BA65-4CFD-9943-068EE099FFA4}"/>
    <dgm:cxn modelId="{2A5D2B6B-861E-4C1E-B1CB-8ECDCBF7C279}" srcId="{12C48E71-F6E2-45A9-BA4D-E1D2CEEE5FFB}" destId="{A8628D44-38A1-49F4-8F4F-7E2850F7E232}" srcOrd="0" destOrd="0" parTransId="{591858AF-D74F-4639-9FC3-F4F27A0776EC}" sibTransId="{2AD20563-A21E-47D4-BEB8-F593783E5FFD}"/>
    <dgm:cxn modelId="{8D78E5D1-0CCF-44A1-BDC8-887A65743E32}" type="presOf" srcId="{672213F9-9522-4E91-9282-8B4632C4A8C2}" destId="{86C6C19F-9581-4556-AC58-E43A6A6D041B}" srcOrd="0" destOrd="0" presId="urn:microsoft.com/office/officeart/2008/layout/LinedList"/>
    <dgm:cxn modelId="{C0B46735-E8F2-4CE6-8FBF-F02F5A6D3ECB}" type="presParOf" srcId="{D2CA1BB1-D4B0-4645-B322-196F8BC1557E}" destId="{4BA9B5B0-D808-4E34-BB13-14092462D168}" srcOrd="0" destOrd="0" presId="urn:microsoft.com/office/officeart/2008/layout/LinedList"/>
    <dgm:cxn modelId="{3B33224B-2FAF-4D3E-AC6C-352CFD278045}" type="presParOf" srcId="{D2CA1BB1-D4B0-4645-B322-196F8BC1557E}" destId="{8B11EDE0-E2AD-4898-8EB8-F87E242804CB}" srcOrd="1" destOrd="0" presId="urn:microsoft.com/office/officeart/2008/layout/LinedList"/>
    <dgm:cxn modelId="{EEDEA7DC-9D54-41EC-A1A3-713B6191BEC7}" type="presParOf" srcId="{8B11EDE0-E2AD-4898-8EB8-F87E242804CB}" destId="{1B35430E-DFEA-46AE-95E2-09D5533F1D43}" srcOrd="0" destOrd="0" presId="urn:microsoft.com/office/officeart/2008/layout/LinedList"/>
    <dgm:cxn modelId="{7C47C9D0-6789-4DEB-B30A-8493E9F0890C}" type="presParOf" srcId="{8B11EDE0-E2AD-4898-8EB8-F87E242804CB}" destId="{C09E5B1E-BAC8-4C80-A456-9525AC4F337F}" srcOrd="1" destOrd="0" presId="urn:microsoft.com/office/officeart/2008/layout/LinedList"/>
    <dgm:cxn modelId="{93FD7BD5-9BB4-49E6-9EE4-388A3696060C}" type="presParOf" srcId="{C09E5B1E-BAC8-4C80-A456-9525AC4F337F}" destId="{4BB0FB1A-49CB-4AC8-B749-00C46D282FFE}" srcOrd="0" destOrd="0" presId="urn:microsoft.com/office/officeart/2008/layout/LinedList"/>
    <dgm:cxn modelId="{08B6C829-3253-4E1A-B852-E1C0A53D5D52}" type="presParOf" srcId="{C09E5B1E-BAC8-4C80-A456-9525AC4F337F}" destId="{F1598558-F65C-4AAC-9517-636D871D1BF0}" srcOrd="1" destOrd="0" presId="urn:microsoft.com/office/officeart/2008/layout/LinedList"/>
    <dgm:cxn modelId="{1AA7687C-DDE5-41CE-8DE1-4D72A9E2552C}" type="presParOf" srcId="{F1598558-F65C-4AAC-9517-636D871D1BF0}" destId="{49CAD5D0-83DF-4878-AE66-D8CBE1A88BD3}" srcOrd="0" destOrd="0" presId="urn:microsoft.com/office/officeart/2008/layout/LinedList"/>
    <dgm:cxn modelId="{CD08D9A8-1455-4C76-996B-1C75EC97EA2F}" type="presParOf" srcId="{F1598558-F65C-4AAC-9517-636D871D1BF0}" destId="{55E50497-63E6-4B6D-8489-71AAFB258D3D}" srcOrd="1" destOrd="0" presId="urn:microsoft.com/office/officeart/2008/layout/LinedList"/>
    <dgm:cxn modelId="{7DDF253A-5775-461C-98FD-04BAC1932D0A}" type="presParOf" srcId="{F1598558-F65C-4AAC-9517-636D871D1BF0}" destId="{6D84221B-E915-490B-8ED0-A5833CA48D49}" srcOrd="2" destOrd="0" presId="urn:microsoft.com/office/officeart/2008/layout/LinedList"/>
    <dgm:cxn modelId="{D3C8F7C9-6A6F-4BAF-A088-39C15600B766}" type="presParOf" srcId="{C09E5B1E-BAC8-4C80-A456-9525AC4F337F}" destId="{46B3CC2D-77EE-4DCE-B139-326ADBE55BAE}" srcOrd="2" destOrd="0" presId="urn:microsoft.com/office/officeart/2008/layout/LinedList"/>
    <dgm:cxn modelId="{3897030D-E726-4EDA-B0D7-59DB4BD7337A}" type="presParOf" srcId="{C09E5B1E-BAC8-4C80-A456-9525AC4F337F}" destId="{8C4C80A4-415E-4502-A469-BE865345E406}" srcOrd="3" destOrd="0" presId="urn:microsoft.com/office/officeart/2008/layout/LinedList"/>
    <dgm:cxn modelId="{28E507EB-52A1-4F35-9EAA-D46613044B69}" type="presParOf" srcId="{C09E5B1E-BAC8-4C80-A456-9525AC4F337F}" destId="{16D60FAA-8AEB-472C-ADE4-B8CF421707F7}" srcOrd="4" destOrd="0" presId="urn:microsoft.com/office/officeart/2008/layout/LinedList"/>
    <dgm:cxn modelId="{D76F870C-BC37-492F-B95F-AF295B8E4AE6}" type="presParOf" srcId="{16D60FAA-8AEB-472C-ADE4-B8CF421707F7}" destId="{9A7DA5D3-1A52-4E1A-BA22-A1FC9A152C77}" srcOrd="0" destOrd="0" presId="urn:microsoft.com/office/officeart/2008/layout/LinedList"/>
    <dgm:cxn modelId="{D4BCDD0A-2CD1-4A5D-8072-D472B44727F1}" type="presParOf" srcId="{16D60FAA-8AEB-472C-ADE4-B8CF421707F7}" destId="{D7F0DFE3-F5B1-44ED-8BBD-92D8542BFA70}" srcOrd="1" destOrd="0" presId="urn:microsoft.com/office/officeart/2008/layout/LinedList"/>
    <dgm:cxn modelId="{94EEF548-9FBC-4DDD-A42E-4AA420224B43}" type="presParOf" srcId="{16D60FAA-8AEB-472C-ADE4-B8CF421707F7}" destId="{82E2F3EC-2E6C-43CE-A1A2-61BDDFB21736}" srcOrd="2" destOrd="0" presId="urn:microsoft.com/office/officeart/2008/layout/LinedList"/>
    <dgm:cxn modelId="{E70B54FE-66F8-4F04-9931-18E2A74C7AFA}" type="presParOf" srcId="{C09E5B1E-BAC8-4C80-A456-9525AC4F337F}" destId="{66AFA360-0851-40F9-999C-E2509966CD11}" srcOrd="5" destOrd="0" presId="urn:microsoft.com/office/officeart/2008/layout/LinedList"/>
    <dgm:cxn modelId="{79827D57-A8CD-4CD8-AEAB-F8058A86DB78}" type="presParOf" srcId="{C09E5B1E-BAC8-4C80-A456-9525AC4F337F}" destId="{D1C60A5B-4F34-42E6-9686-FDC893A97079}" srcOrd="6" destOrd="0" presId="urn:microsoft.com/office/officeart/2008/layout/LinedList"/>
    <dgm:cxn modelId="{3ECBDD41-CFEB-4020-805F-BA87ACFA7986}" type="presParOf" srcId="{C09E5B1E-BAC8-4C80-A456-9525AC4F337F}" destId="{9F8B189B-FC2E-4FDB-B75D-B8221E962918}" srcOrd="7" destOrd="0" presId="urn:microsoft.com/office/officeart/2008/layout/LinedList"/>
    <dgm:cxn modelId="{F60F9EFC-0320-434A-86AC-A8B5E0BF12A5}" type="presParOf" srcId="{9F8B189B-FC2E-4FDB-B75D-B8221E962918}" destId="{A03FFAA6-444D-4D01-AD47-9212DB356679}" srcOrd="0" destOrd="0" presId="urn:microsoft.com/office/officeart/2008/layout/LinedList"/>
    <dgm:cxn modelId="{508833C4-0ED6-4583-B6B8-40F7C94CDA13}" type="presParOf" srcId="{9F8B189B-FC2E-4FDB-B75D-B8221E962918}" destId="{86C6C19F-9581-4556-AC58-E43A6A6D041B}" srcOrd="1" destOrd="0" presId="urn:microsoft.com/office/officeart/2008/layout/LinedList"/>
    <dgm:cxn modelId="{6DD06C4A-D941-4D65-AF83-C02B3697F21C}" type="presParOf" srcId="{9F8B189B-FC2E-4FDB-B75D-B8221E962918}" destId="{82484C04-78A5-4E2A-AA20-A3B0126A8F93}" srcOrd="2" destOrd="0" presId="urn:microsoft.com/office/officeart/2008/layout/LinedList"/>
    <dgm:cxn modelId="{515910A6-06F4-4B07-BDAE-5FA0B8C84612}" type="presParOf" srcId="{C09E5B1E-BAC8-4C80-A456-9525AC4F337F}" destId="{91661A7B-450A-42D5-A50F-B8C7ACB3CDAD}" srcOrd="8" destOrd="0" presId="urn:microsoft.com/office/officeart/2008/layout/LinedList"/>
    <dgm:cxn modelId="{D049217E-8736-4763-8AA3-23AF7B4AE97F}" type="presParOf" srcId="{C09E5B1E-BAC8-4C80-A456-9525AC4F337F}" destId="{5FDA97DA-4B49-467D-B5C2-5F76A6385C67}" srcOrd="9" destOrd="0" presId="urn:microsoft.com/office/officeart/2008/layout/LinedList"/>
    <dgm:cxn modelId="{B8629210-1436-47D0-BB18-52B34F6F723E}" type="presParOf" srcId="{C09E5B1E-BAC8-4C80-A456-9525AC4F337F}" destId="{D48D3E02-BF16-4E5A-A96F-518AF85CB9B2}" srcOrd="10" destOrd="0" presId="urn:microsoft.com/office/officeart/2008/layout/LinedList"/>
    <dgm:cxn modelId="{2FB906AD-5A14-4AF0-82F2-3274C8CA895C}" type="presParOf" srcId="{D48D3E02-BF16-4E5A-A96F-518AF85CB9B2}" destId="{F28539A4-D693-4ABB-9200-56F102C2E931}" srcOrd="0" destOrd="0" presId="urn:microsoft.com/office/officeart/2008/layout/LinedList"/>
    <dgm:cxn modelId="{16C747A9-5D09-4A37-B9B3-323A3D4C9841}" type="presParOf" srcId="{D48D3E02-BF16-4E5A-A96F-518AF85CB9B2}" destId="{B26C3B47-DB28-477E-B6C8-959D1155B4B6}" srcOrd="1" destOrd="0" presId="urn:microsoft.com/office/officeart/2008/layout/LinedList"/>
    <dgm:cxn modelId="{62BFD1AF-46FE-4B13-88B6-43A2532E5A9E}" type="presParOf" srcId="{D48D3E02-BF16-4E5A-A96F-518AF85CB9B2}" destId="{42D57234-A982-4FA3-8BB2-0A60E41DA8B1}" srcOrd="2" destOrd="0" presId="urn:microsoft.com/office/officeart/2008/layout/LinedList"/>
    <dgm:cxn modelId="{0169932C-0297-4A41-B490-8A642947805E}" type="presParOf" srcId="{C09E5B1E-BAC8-4C80-A456-9525AC4F337F}" destId="{C90C7659-AA74-4F3B-94FA-84E6070EF43B}" srcOrd="11" destOrd="0" presId="urn:microsoft.com/office/officeart/2008/layout/LinedList"/>
    <dgm:cxn modelId="{F9484EC8-9364-455C-8D71-09F1C2D0A7D2}" type="presParOf" srcId="{C09E5B1E-BAC8-4C80-A456-9525AC4F337F}" destId="{282F4293-42BD-4126-9474-FB0D84E48030}" srcOrd="12" destOrd="0" presId="urn:microsoft.com/office/officeart/2008/layout/LinedList"/>
    <dgm:cxn modelId="{ACC46083-668B-4705-85C9-E76ABC8F107D}" type="presParOf" srcId="{C09E5B1E-BAC8-4C80-A456-9525AC4F337F}" destId="{D0EB9CAA-06D5-495F-8BDB-5102315A3DFA}" srcOrd="13" destOrd="0" presId="urn:microsoft.com/office/officeart/2008/layout/LinedList"/>
    <dgm:cxn modelId="{98FE75FB-E28F-41C7-8969-2BFCF0A0FC41}" type="presParOf" srcId="{D0EB9CAA-06D5-495F-8BDB-5102315A3DFA}" destId="{91F89CD5-3687-41A0-ABFC-7BA9A57DB2B3}" srcOrd="0" destOrd="0" presId="urn:microsoft.com/office/officeart/2008/layout/LinedList"/>
    <dgm:cxn modelId="{79BFD017-BEC3-4366-9C90-08324E523035}" type="presParOf" srcId="{D0EB9CAA-06D5-495F-8BDB-5102315A3DFA}" destId="{85C46BA7-D99B-4026-BB90-E920C2188EB3}" srcOrd="1" destOrd="0" presId="urn:microsoft.com/office/officeart/2008/layout/LinedList"/>
    <dgm:cxn modelId="{FACBB203-200A-4FE1-9D68-4CF5CA07949B}" type="presParOf" srcId="{D0EB9CAA-06D5-495F-8BDB-5102315A3DFA}" destId="{4A5D9979-7F4E-40F1-A912-3931D464CD47}" srcOrd="2" destOrd="0" presId="urn:microsoft.com/office/officeart/2008/layout/LinedList"/>
    <dgm:cxn modelId="{77F803F4-2F66-4326-8942-1596F386ACC7}" type="presParOf" srcId="{C09E5B1E-BAC8-4C80-A456-9525AC4F337F}" destId="{93C812BC-3E32-4ED0-9230-D39750D527CB}" srcOrd="14" destOrd="0" presId="urn:microsoft.com/office/officeart/2008/layout/LinedList"/>
    <dgm:cxn modelId="{654173C5-D839-4173-A611-C30A2392F3FA}" type="presParOf" srcId="{C09E5B1E-BAC8-4C80-A456-9525AC4F337F}" destId="{1D00C645-A4D3-495D-A998-464CC6DCDF4D}"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a:effectLst>
                <a:outerShdw blurRad="38100" dist="38100" dir="2700000" algn="tl">
                  <a:srgbClr val="000000">
                    <a:alpha val="43137"/>
                  </a:srgbClr>
                </a:outerShdw>
              </a:effectLst>
              <a:latin typeface="Franklin Gothic Demi Cond" pitchFamily="34" charset="0"/>
            </a:rPr>
            <a:t>Contenido</a:t>
          </a: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1700" b="1" noProof="0" dirty="0" smtClean="0">
              <a:solidFill>
                <a:schemeClr val="bg1">
                  <a:lumMod val="75000"/>
                </a:schemeClr>
              </a:solidFill>
              <a:latin typeface="+mn-lt"/>
            </a:rPr>
            <a:t>Introducción </a:t>
          </a:r>
          <a:endParaRPr lang="es-ES_tradnl" sz="1700" b="0" noProof="0" dirty="0">
            <a:solidFill>
              <a:schemeClr val="bg1">
                <a:lumMod val="75000"/>
              </a:schemeClr>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6D72E629-5E50-4654-84F2-B7B48FED97BA}">
      <dgm:prSet custT="1"/>
      <dgm:spPr/>
      <dgm:t>
        <a:bodyPr/>
        <a:lstStyle/>
        <a:p>
          <a:r>
            <a:rPr lang="es-ES_tradnl" sz="1700" b="1" noProof="0" dirty="0" smtClean="0">
              <a:solidFill>
                <a:schemeClr val="bg1">
                  <a:lumMod val="75000"/>
                </a:schemeClr>
              </a:solidFill>
              <a:latin typeface="+mn-lt"/>
            </a:rPr>
            <a:t>Justificación e importancia</a:t>
          </a:r>
          <a:endParaRPr lang="es-ES_tradnl" sz="1700" b="1" noProof="0" dirty="0">
            <a:solidFill>
              <a:schemeClr val="bg1">
                <a:lumMod val="75000"/>
              </a:schemeClr>
            </a:solidFill>
            <a:latin typeface="+mn-lt"/>
          </a:endParaRPr>
        </a:p>
      </dgm:t>
    </dgm:pt>
    <dgm:pt modelId="{2C183045-342A-4C63-ADBE-9D9EF23053D2}" type="parTrans" cxnId="{EC5D08FF-871D-4797-8BC2-C81E79AF8D18}">
      <dgm:prSet/>
      <dgm:spPr/>
      <dgm:t>
        <a:bodyPr/>
        <a:lstStyle/>
        <a:p>
          <a:endParaRPr lang="es-ES"/>
        </a:p>
      </dgm:t>
    </dgm:pt>
    <dgm:pt modelId="{1724F319-9F40-4C88-8593-E5CE312978C3}" type="sibTrans" cxnId="{EC5D08FF-871D-4797-8BC2-C81E79AF8D18}">
      <dgm:prSet/>
      <dgm:spPr/>
      <dgm:t>
        <a:bodyPr/>
        <a:lstStyle/>
        <a:p>
          <a:endParaRPr lang="es-ES"/>
        </a:p>
      </dgm:t>
    </dgm:pt>
    <dgm:pt modelId="{27E26E07-0B04-4099-8DBD-CB6647098EB5}">
      <dgm:prSet custT="1"/>
      <dgm:spPr/>
      <dgm:t>
        <a:bodyPr/>
        <a:lstStyle/>
        <a:p>
          <a:r>
            <a:rPr lang="es-ES_tradnl" sz="1700" b="1" noProof="0" dirty="0" smtClean="0">
              <a:solidFill>
                <a:schemeClr val="bg1">
                  <a:lumMod val="75000"/>
                </a:schemeClr>
              </a:solidFill>
              <a:latin typeface="+mn-lt"/>
            </a:rPr>
            <a:t>Objetivos</a:t>
          </a:r>
          <a:endParaRPr lang="es-ES_tradnl" sz="1700" b="1" noProof="0" dirty="0">
            <a:solidFill>
              <a:schemeClr val="bg1">
                <a:lumMod val="75000"/>
              </a:schemeClr>
            </a:solidFill>
            <a:latin typeface="+mn-lt"/>
          </a:endParaRPr>
        </a:p>
      </dgm:t>
    </dgm:pt>
    <dgm:pt modelId="{CD6F351D-C20C-4321-9AFE-628B14E6CDDD}" type="parTrans" cxnId="{44D990AA-6465-48D0-AD95-ADF17757CE5C}">
      <dgm:prSet/>
      <dgm:spPr/>
      <dgm:t>
        <a:bodyPr/>
        <a:lstStyle/>
        <a:p>
          <a:endParaRPr lang="es-ES"/>
        </a:p>
      </dgm:t>
    </dgm:pt>
    <dgm:pt modelId="{9960B1F5-4FF8-4B29-B076-979EE1A4CAA5}" type="sibTrans" cxnId="{44D990AA-6465-48D0-AD95-ADF17757CE5C}">
      <dgm:prSet/>
      <dgm:spPr/>
      <dgm:t>
        <a:bodyPr/>
        <a:lstStyle/>
        <a:p>
          <a:endParaRPr lang="es-ES"/>
        </a:p>
      </dgm:t>
    </dgm:pt>
    <dgm:pt modelId="{9F8E21D5-F731-4F18-AB6B-F20A3AC9FE6D}">
      <dgm:prSet custT="1"/>
      <dgm:spPr/>
      <dgm:t>
        <a:bodyPr/>
        <a:lstStyle/>
        <a:p>
          <a:r>
            <a:rPr lang="es-ES_tradnl" sz="1700" b="1" noProof="0" dirty="0" smtClean="0">
              <a:solidFill>
                <a:schemeClr val="bg1">
                  <a:lumMod val="75000"/>
                </a:schemeClr>
              </a:solidFill>
              <a:latin typeface="+mn-lt"/>
            </a:rPr>
            <a:t>Estado inicial</a:t>
          </a:r>
          <a:endParaRPr lang="es-ES_tradnl" sz="1700" b="1" noProof="0" dirty="0">
            <a:solidFill>
              <a:schemeClr val="bg1">
                <a:lumMod val="75000"/>
              </a:schemeClr>
            </a:solidFill>
            <a:latin typeface="+mn-lt"/>
          </a:endParaRPr>
        </a:p>
      </dgm:t>
    </dgm:pt>
    <dgm:pt modelId="{1423B40D-F4FF-4601-ADC8-851602370333}" type="parTrans" cxnId="{D78133F2-0E59-44A7-91C2-4B50D47101A7}">
      <dgm:prSet/>
      <dgm:spPr/>
      <dgm:t>
        <a:bodyPr/>
        <a:lstStyle/>
        <a:p>
          <a:endParaRPr lang="es-ES"/>
        </a:p>
      </dgm:t>
    </dgm:pt>
    <dgm:pt modelId="{60E291A9-C09F-4219-9CF5-650001263D93}" type="sibTrans" cxnId="{D78133F2-0E59-44A7-91C2-4B50D47101A7}">
      <dgm:prSet/>
      <dgm:spPr/>
      <dgm:t>
        <a:bodyPr/>
        <a:lstStyle/>
        <a:p>
          <a:endParaRPr lang="es-ES"/>
        </a:p>
      </dgm:t>
    </dgm:pt>
    <dgm:pt modelId="{50AC443F-8905-426A-88AC-D7768D92F318}">
      <dgm:prSet custT="1"/>
      <dgm:spPr/>
      <dgm:t>
        <a:bodyPr/>
        <a:lstStyle/>
        <a:p>
          <a:r>
            <a:rPr lang="es-ES_tradnl" sz="1700" b="1" noProof="0" dirty="0" smtClean="0">
              <a:solidFill>
                <a:schemeClr val="bg1">
                  <a:lumMod val="75000"/>
                </a:schemeClr>
              </a:solidFill>
              <a:latin typeface="+mn-lt"/>
            </a:rPr>
            <a:t>Optimización de Hardware</a:t>
          </a:r>
          <a:endParaRPr lang="es-ES_tradnl" sz="1700" b="1" noProof="0" dirty="0">
            <a:solidFill>
              <a:schemeClr val="bg1">
                <a:lumMod val="75000"/>
              </a:schemeClr>
            </a:solidFill>
            <a:latin typeface="+mn-lt"/>
          </a:endParaRPr>
        </a:p>
      </dgm:t>
    </dgm:pt>
    <dgm:pt modelId="{0D848B1C-F1D5-41CD-8B99-9C0E10A62024}" type="parTrans" cxnId="{6A82E41E-AC5F-4E28-A933-618DFB79B23A}">
      <dgm:prSet/>
      <dgm:spPr/>
      <dgm:t>
        <a:bodyPr/>
        <a:lstStyle/>
        <a:p>
          <a:endParaRPr lang="es-ES"/>
        </a:p>
      </dgm:t>
    </dgm:pt>
    <dgm:pt modelId="{2BA71E11-6A3D-4A1B-AA58-0282391A2A6B}" type="sibTrans" cxnId="{6A82E41E-AC5F-4E28-A933-618DFB79B23A}">
      <dgm:prSet/>
      <dgm:spPr/>
      <dgm:t>
        <a:bodyPr/>
        <a:lstStyle/>
        <a:p>
          <a:endParaRPr lang="es-ES"/>
        </a:p>
      </dgm:t>
    </dgm:pt>
    <dgm:pt modelId="{3EAE6A91-6CD7-4D31-AAA4-447C5DA6BF1F}">
      <dgm:prSet custT="1"/>
      <dgm:spPr/>
      <dgm:t>
        <a:bodyPr/>
        <a:lstStyle/>
        <a:p>
          <a:r>
            <a:rPr lang="es-ES_tradnl" sz="1700" b="1" noProof="0" dirty="0" smtClean="0">
              <a:solidFill>
                <a:schemeClr val="bg1">
                  <a:lumMod val="75000"/>
                </a:schemeClr>
              </a:solidFill>
              <a:latin typeface="+mn-lt"/>
            </a:rPr>
            <a:t>Conclusiones y Recomendaciones</a:t>
          </a:r>
          <a:endParaRPr lang="es-ES_tradnl" sz="1700" b="1" noProof="0" dirty="0">
            <a:solidFill>
              <a:schemeClr val="bg1">
                <a:lumMod val="75000"/>
              </a:schemeClr>
            </a:solidFill>
            <a:latin typeface="+mn-lt"/>
          </a:endParaRPr>
        </a:p>
      </dgm:t>
    </dgm:pt>
    <dgm:pt modelId="{4C7612FA-22C2-4EB8-A058-A3D372561F51}" type="parTrans" cxnId="{D6D3873D-0CFA-42DC-BD33-39CB7E77AEEC}">
      <dgm:prSet/>
      <dgm:spPr/>
      <dgm:t>
        <a:bodyPr/>
        <a:lstStyle/>
        <a:p>
          <a:endParaRPr lang="es-ES"/>
        </a:p>
      </dgm:t>
    </dgm:pt>
    <dgm:pt modelId="{3AECA1D9-7F70-499F-9C0E-17A7D83ABB2D}" type="sibTrans" cxnId="{D6D3873D-0CFA-42DC-BD33-39CB7E77AEEC}">
      <dgm:prSet/>
      <dgm:spPr/>
      <dgm:t>
        <a:bodyPr/>
        <a:lstStyle/>
        <a:p>
          <a:endParaRPr lang="es-ES"/>
        </a:p>
      </dgm:t>
    </dgm:pt>
    <dgm:pt modelId="{0EB7656D-AE8A-4B7F-A650-D86061AFDD04}">
      <dgm:prSet custScaleX="100000" custScaleY="90909" custT="1" custLinFactY="4050" custLinFactNeighborX="-1074" custLinFactNeighborY="100000"/>
      <dgm:spPr/>
      <dgm:t>
        <a:bodyPr/>
        <a:lstStyle/>
        <a:p>
          <a:r>
            <a:rPr lang="es-ES_tradnl" sz="1700" b="1" noProof="0" dirty="0" smtClean="0">
              <a:solidFill>
                <a:schemeClr val="bg1">
                  <a:lumMod val="75000"/>
                </a:schemeClr>
              </a:solidFill>
              <a:latin typeface="+mn-lt"/>
            </a:rPr>
            <a:t>Aplicación </a:t>
          </a:r>
          <a:endParaRPr lang="es-ES_tradnl" sz="1700" b="1" noProof="0" dirty="0">
            <a:solidFill>
              <a:schemeClr val="bg1">
                <a:lumMod val="75000"/>
              </a:schemeClr>
            </a:solidFill>
            <a:latin typeface="+mn-lt"/>
          </a:endParaRPr>
        </a:p>
      </dgm:t>
    </dgm:pt>
    <dgm:pt modelId="{E65113CB-128F-48BD-8AE6-8E7FC56BB727}" type="parTrans" cxnId="{6559C98A-07FF-44DC-8134-1401692641EE}">
      <dgm:prSet/>
      <dgm:spPr/>
      <dgm:t>
        <a:bodyPr/>
        <a:lstStyle/>
        <a:p>
          <a:endParaRPr lang="es-ES"/>
        </a:p>
      </dgm:t>
    </dgm:pt>
    <dgm:pt modelId="{ECB58BC5-05C7-4D8A-9247-8A72C6F6B5A2}" type="sibTrans" cxnId="{6559C98A-07FF-44DC-8134-1401692641EE}">
      <dgm:prSet/>
      <dgm:spPr/>
      <dgm:t>
        <a:bodyPr/>
        <a:lstStyle/>
        <a:p>
          <a:endParaRPr lang="es-ES"/>
        </a:p>
      </dgm:t>
    </dgm:pt>
    <dgm:pt modelId="{1B2D39F6-EEF3-4082-B458-85818EED5581}">
      <dgm:prSet custScaleX="100000" custScaleY="90909" custT="1" custLinFactY="4050" custLinFactNeighborX="-1074" custLinFactNeighborY="100000"/>
      <dgm:spPr/>
      <dgm:t>
        <a:bodyPr/>
        <a:lstStyle/>
        <a:p>
          <a:r>
            <a:rPr lang="es-ES_tradnl" sz="2200" b="1" noProof="0" dirty="0" smtClean="0">
              <a:solidFill>
                <a:schemeClr val="tx1"/>
              </a:solidFill>
              <a:latin typeface="+mn-lt"/>
            </a:rPr>
            <a:t>Optimización del sistema de control</a:t>
          </a:r>
          <a:endParaRPr lang="es-ES_tradnl" sz="2200" b="1" noProof="0" dirty="0">
            <a:solidFill>
              <a:schemeClr val="bg1">
                <a:lumMod val="75000"/>
              </a:schemeClr>
            </a:solidFill>
            <a:latin typeface="+mn-lt"/>
          </a:endParaRPr>
        </a:p>
      </dgm:t>
    </dgm:pt>
    <dgm:pt modelId="{D5233B37-495C-4425-B02D-6D67BE6EDFC6}" type="parTrans" cxnId="{9DE4ED9D-FC21-41CD-BE46-95C8E302F9FC}">
      <dgm:prSet/>
      <dgm:spPr/>
      <dgm:t>
        <a:bodyPr/>
        <a:lstStyle/>
        <a:p>
          <a:endParaRPr lang="es-ES"/>
        </a:p>
      </dgm:t>
    </dgm:pt>
    <dgm:pt modelId="{9CDA8760-055A-438C-A2A1-9AD54512892D}" type="sibTrans" cxnId="{9DE4ED9D-FC21-41CD-BE46-95C8E302F9FC}">
      <dgm:prSet/>
      <dgm:spPr/>
      <dgm:t>
        <a:bodyPr/>
        <a:lstStyle/>
        <a:p>
          <a:endParaRPr lang="es-ES"/>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s-E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s-E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s-ES"/>
        </a:p>
      </dgm:t>
    </dgm:pt>
  </dgm:ptLst>
  <dgm:cxnLst>
    <dgm:cxn modelId="{44D990AA-6465-48D0-AD95-ADF17757CE5C}" srcId="{D1ED71FB-F29A-4551-AB0C-C7A1788139BD}" destId="{27E26E07-0B04-4099-8DBD-CB6647098EB5}" srcOrd="2" destOrd="0" parTransId="{CD6F351D-C20C-4321-9AFE-628B14E6CDDD}" sibTransId="{9960B1F5-4FF8-4B29-B076-979EE1A4CAA5}"/>
    <dgm:cxn modelId="{D78133F2-0E59-44A7-91C2-4B50D47101A7}" srcId="{D1ED71FB-F29A-4551-AB0C-C7A1788139BD}" destId="{9F8E21D5-F731-4F18-AB6B-F20A3AC9FE6D}" srcOrd="3" destOrd="0" parTransId="{1423B40D-F4FF-4601-ADC8-851602370333}" sibTransId="{60E291A9-C09F-4219-9CF5-650001263D93}"/>
    <dgm:cxn modelId="{93B4D72F-9CBF-432B-88A0-E28B15D7741C}" type="presOf" srcId="{6D72E629-5E50-4654-84F2-B7B48FED97BA}" destId="{C83FBA1B-B38F-437C-A4D7-414C5850125B}" srcOrd="0" destOrd="1" presId="urn:microsoft.com/office/officeart/2005/8/layout/vList2"/>
    <dgm:cxn modelId="{912D3587-38C1-4CBE-9C56-321C5E38C7E4}" type="presOf" srcId="{1B2D39F6-EEF3-4082-B458-85818EED5581}" destId="{C83FBA1B-B38F-437C-A4D7-414C5850125B}" srcOrd="0" destOrd="5" presId="urn:microsoft.com/office/officeart/2005/8/layout/vList2"/>
    <dgm:cxn modelId="{D6D3873D-0CFA-42DC-BD33-39CB7E77AEEC}" srcId="{D1ED71FB-F29A-4551-AB0C-C7A1788139BD}" destId="{3EAE6A91-6CD7-4D31-AAA4-447C5DA6BF1F}" srcOrd="6" destOrd="0" parTransId="{4C7612FA-22C2-4EB8-A058-A3D372561F51}" sibTransId="{3AECA1D9-7F70-499F-9C0E-17A7D83ABB2D}"/>
    <dgm:cxn modelId="{EC5D08FF-871D-4797-8BC2-C81E79AF8D18}" srcId="{D1ED71FB-F29A-4551-AB0C-C7A1788139BD}" destId="{6D72E629-5E50-4654-84F2-B7B48FED97BA}" srcOrd="1" destOrd="0" parTransId="{2C183045-342A-4C63-ADBE-9D9EF23053D2}" sibTransId="{1724F319-9F40-4C88-8593-E5CE312978C3}"/>
    <dgm:cxn modelId="{9DE4ED9D-FC21-41CD-BE46-95C8E302F9FC}" srcId="{D1ED71FB-F29A-4551-AB0C-C7A1788139BD}" destId="{1B2D39F6-EEF3-4082-B458-85818EED5581}" srcOrd="5" destOrd="0" parTransId="{D5233B37-495C-4425-B02D-6D67BE6EDFC6}" sibTransId="{9CDA8760-055A-438C-A2A1-9AD54512892D}"/>
    <dgm:cxn modelId="{E07372D8-A618-496F-8C91-84744B077574}" srcId="{66648E1C-5979-4E96-9B11-19BBA834C7B8}" destId="{D1ED71FB-F29A-4551-AB0C-C7A1788139BD}" srcOrd="0" destOrd="0" parTransId="{6E434B21-E687-4146-A575-01681DBBBC41}" sibTransId="{16C4C80D-00D1-443C-A969-4489A814F229}"/>
    <dgm:cxn modelId="{80B2C8B4-B84F-44FF-A18D-479FE72B652F}" type="presOf" srcId="{5B3A6A8A-E771-4D31-9211-6426EC1D3009}" destId="{C83FBA1B-B38F-437C-A4D7-414C5850125B}" srcOrd="0" destOrd="0" presId="urn:microsoft.com/office/officeart/2005/8/layout/vList2"/>
    <dgm:cxn modelId="{6559C98A-07FF-44DC-8134-1401692641EE}" srcId="{1B2D39F6-EEF3-4082-B458-85818EED5581}" destId="{0EB7656D-AE8A-4B7F-A650-D86061AFDD04}" srcOrd="0" destOrd="0" parTransId="{E65113CB-128F-48BD-8AE6-8E7FC56BB727}" sibTransId="{ECB58BC5-05C7-4D8A-9247-8A72C6F6B5A2}"/>
    <dgm:cxn modelId="{C7080B09-7670-434B-95F1-5CECB957CDCC}" type="presOf" srcId="{66648E1C-5979-4E96-9B11-19BBA834C7B8}" destId="{064591C5-3136-44E9-8DD7-FC67AC975F92}" srcOrd="0" destOrd="0" presId="urn:microsoft.com/office/officeart/2005/8/layout/vList2"/>
    <dgm:cxn modelId="{68367394-C0EE-4B6A-BBF6-8953AC5D0D16}" type="presOf" srcId="{9F8E21D5-F731-4F18-AB6B-F20A3AC9FE6D}" destId="{C83FBA1B-B38F-437C-A4D7-414C5850125B}" srcOrd="0" destOrd="3" presId="urn:microsoft.com/office/officeart/2005/8/layout/vList2"/>
    <dgm:cxn modelId="{9E76FD66-586F-4414-893C-DB9B5E8AADB2}" type="presOf" srcId="{0EB7656D-AE8A-4B7F-A650-D86061AFDD04}" destId="{C83FBA1B-B38F-437C-A4D7-414C5850125B}" srcOrd="0" destOrd="6" presId="urn:microsoft.com/office/officeart/2005/8/layout/vList2"/>
    <dgm:cxn modelId="{98B05C01-A670-4321-AD9D-78304F0964A7}" type="presOf" srcId="{27E26E07-0B04-4099-8DBD-CB6647098EB5}" destId="{C83FBA1B-B38F-437C-A4D7-414C5850125B}" srcOrd="0" destOrd="2"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A963E116-9532-43D7-BBE3-3369EE92D30A}" type="presOf" srcId="{3EAE6A91-6CD7-4D31-AAA4-447C5DA6BF1F}" destId="{C83FBA1B-B38F-437C-A4D7-414C5850125B}" srcOrd="0" destOrd="7" presId="urn:microsoft.com/office/officeart/2005/8/layout/vList2"/>
    <dgm:cxn modelId="{6A82E41E-AC5F-4E28-A933-618DFB79B23A}" srcId="{D1ED71FB-F29A-4551-AB0C-C7A1788139BD}" destId="{50AC443F-8905-426A-88AC-D7768D92F318}" srcOrd="4" destOrd="0" parTransId="{0D848B1C-F1D5-41CD-8B99-9C0E10A62024}" sibTransId="{2BA71E11-6A3D-4A1B-AA58-0282391A2A6B}"/>
    <dgm:cxn modelId="{CF59D36F-A173-4D15-BAD1-8F76A069E61F}" type="presOf" srcId="{D1ED71FB-F29A-4551-AB0C-C7A1788139BD}" destId="{9D570E31-9E0C-460C-A8AB-7B42020FAA41}" srcOrd="0" destOrd="0" presId="urn:microsoft.com/office/officeart/2005/8/layout/vList2"/>
    <dgm:cxn modelId="{64ED34FB-696D-4F24-94CB-4A8863E80B8F}" type="presOf" srcId="{50AC443F-8905-426A-88AC-D7768D92F318}" destId="{C83FBA1B-B38F-437C-A4D7-414C5850125B}" srcOrd="0" destOrd="4" presId="urn:microsoft.com/office/officeart/2005/8/layout/vList2"/>
    <dgm:cxn modelId="{FCD6A215-7BD8-419D-B13D-8D403059AA07}" type="presParOf" srcId="{064591C5-3136-44E9-8DD7-FC67AC975F92}" destId="{9D570E31-9E0C-460C-A8AB-7B42020FAA41}" srcOrd="0" destOrd="0" presId="urn:microsoft.com/office/officeart/2005/8/layout/vList2"/>
    <dgm:cxn modelId="{8592C57C-88C2-4416-A635-F5076166FB30}"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D57E4218-0381-4B15-80FC-0361338E8287}"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s-ES"/>
        </a:p>
      </dgm:t>
    </dgm:pt>
    <dgm:pt modelId="{A8628D44-38A1-49F4-8F4F-7E2850F7E232}">
      <dgm:prSet phldrT="[Texto]" custT="1"/>
      <dgm:spPr/>
      <dgm:t>
        <a:bodyPr/>
        <a:lstStyle/>
        <a:p>
          <a:r>
            <a:rPr lang="es-ES" sz="2000" dirty="0" smtClean="0"/>
            <a:t>Sistema operativo robótico (ROS)</a:t>
          </a:r>
          <a:endParaRPr lang="es-ES" sz="2000" dirty="0"/>
        </a:p>
      </dgm:t>
    </dgm:pt>
    <dgm:pt modelId="{591858AF-D74F-4639-9FC3-F4F27A0776EC}" type="parTrans" cxnId="{2A5D2B6B-861E-4C1E-B1CB-8ECDCBF7C279}">
      <dgm:prSet/>
      <dgm:spPr/>
      <dgm:t>
        <a:bodyPr/>
        <a:lstStyle/>
        <a:p>
          <a:endParaRPr lang="es-ES"/>
        </a:p>
      </dgm:t>
    </dgm:pt>
    <dgm:pt modelId="{2AD20563-A21E-47D4-BEB8-F593783E5FFD}" type="sibTrans" cxnId="{2A5D2B6B-861E-4C1E-B1CB-8ECDCBF7C279}">
      <dgm:prSet/>
      <dgm:spPr/>
      <dgm:t>
        <a:bodyPr/>
        <a:lstStyle/>
        <a:p>
          <a:endParaRPr lang="es-ES"/>
        </a:p>
      </dgm:t>
    </dgm:pt>
    <dgm:pt modelId="{55A8AB42-665B-49A2-BCC0-038B4B29B0FA}">
      <dgm:prSet phldrT="[Texto]" custT="1"/>
      <dgm:spPr/>
      <dgm:t>
        <a:bodyPr/>
        <a:lstStyle/>
        <a:p>
          <a:r>
            <a:rPr lang="es-ES" sz="2000" dirty="0" smtClean="0"/>
            <a:t>Control difuso</a:t>
          </a:r>
          <a:endParaRPr lang="es-ES" sz="2000" dirty="0"/>
        </a:p>
      </dgm:t>
    </dgm:pt>
    <dgm:pt modelId="{C5E2B418-E8B3-4479-B249-2E783A709D5F}" type="parTrans" cxnId="{DE9F87AB-42DE-4505-B457-9D06926EEE7F}">
      <dgm:prSet/>
      <dgm:spPr/>
      <dgm:t>
        <a:bodyPr/>
        <a:lstStyle/>
        <a:p>
          <a:endParaRPr lang="es-ES"/>
        </a:p>
      </dgm:t>
    </dgm:pt>
    <dgm:pt modelId="{7BDAD641-7773-4A57-8009-00AF9445A654}" type="sibTrans" cxnId="{DE9F87AB-42DE-4505-B457-9D06926EEE7F}">
      <dgm:prSet/>
      <dgm:spPr/>
      <dgm:t>
        <a:bodyPr/>
        <a:lstStyle/>
        <a:p>
          <a:endParaRPr lang="es-ES"/>
        </a:p>
      </dgm:t>
    </dgm:pt>
    <dgm:pt modelId="{A91BA927-13F7-4820-B299-10624F8D1A73}">
      <dgm:prSet phldrT="[Texto]" custT="1"/>
      <dgm:spPr/>
      <dgm:t>
        <a:bodyPr/>
        <a:lstStyle/>
        <a:p>
          <a:r>
            <a:rPr lang="es-ES" sz="2000" dirty="0" smtClean="0"/>
            <a:t>Entorno de simulación ( VREP)</a:t>
          </a:r>
          <a:endParaRPr lang="es-ES" sz="2000" dirty="0"/>
        </a:p>
      </dgm:t>
    </dgm:pt>
    <dgm:pt modelId="{2011C8DF-570E-4F4C-B70B-5E5241FBDFBD}" type="parTrans" cxnId="{CA530F29-2C78-4574-A9B1-1CBD2FE56E48}">
      <dgm:prSet/>
      <dgm:spPr/>
      <dgm:t>
        <a:bodyPr/>
        <a:lstStyle/>
        <a:p>
          <a:endParaRPr lang="es-ES"/>
        </a:p>
      </dgm:t>
    </dgm:pt>
    <dgm:pt modelId="{92EAE72A-D42B-4BE4-BA9A-E1DC062986B7}" type="sibTrans" cxnId="{CA530F29-2C78-4574-A9B1-1CBD2FE56E48}">
      <dgm:prSet/>
      <dgm:spPr/>
      <dgm:t>
        <a:bodyPr/>
        <a:lstStyle/>
        <a:p>
          <a:endParaRPr lang="es-ES"/>
        </a:p>
      </dgm:t>
    </dgm:pt>
    <dgm:pt modelId="{D2CA1BB1-D4B0-4645-B322-196F8BC1557E}" type="pres">
      <dgm:prSet presAssocID="{D57E4218-0381-4B15-80FC-0361338E8287}" presName="vert0" presStyleCnt="0">
        <dgm:presLayoutVars>
          <dgm:dir/>
          <dgm:animOne val="branch"/>
          <dgm:animLvl val="lvl"/>
        </dgm:presLayoutVars>
      </dgm:prSet>
      <dgm:spPr/>
      <dgm:t>
        <a:bodyPr/>
        <a:lstStyle/>
        <a:p>
          <a:endParaRPr lang="es-ES"/>
        </a:p>
      </dgm:t>
    </dgm:pt>
    <dgm:pt modelId="{031B2181-B1AC-490C-9579-EA1FC47A87E0}" type="pres">
      <dgm:prSet presAssocID="{A8628D44-38A1-49F4-8F4F-7E2850F7E232}" presName="thickLine" presStyleLbl="alignNode1" presStyleIdx="0" presStyleCnt="3" custLinFactNeighborX="845"/>
      <dgm:spPr/>
      <dgm:t>
        <a:bodyPr/>
        <a:lstStyle/>
        <a:p>
          <a:endParaRPr lang="es-ES"/>
        </a:p>
      </dgm:t>
    </dgm:pt>
    <dgm:pt modelId="{24FB30AE-B83A-4D01-8A22-46C02CA82139}" type="pres">
      <dgm:prSet presAssocID="{A8628D44-38A1-49F4-8F4F-7E2850F7E232}" presName="horz1" presStyleCnt="0"/>
      <dgm:spPr/>
    </dgm:pt>
    <dgm:pt modelId="{037780BC-8610-40DF-9408-41C973D9C09A}" type="pres">
      <dgm:prSet presAssocID="{A8628D44-38A1-49F4-8F4F-7E2850F7E232}" presName="tx1" presStyleLbl="revTx" presStyleIdx="0" presStyleCnt="3"/>
      <dgm:spPr/>
      <dgm:t>
        <a:bodyPr/>
        <a:lstStyle/>
        <a:p>
          <a:endParaRPr lang="es-ES"/>
        </a:p>
      </dgm:t>
    </dgm:pt>
    <dgm:pt modelId="{AA1271D9-A361-481F-907E-9954C5ADF68B}" type="pres">
      <dgm:prSet presAssocID="{A8628D44-38A1-49F4-8F4F-7E2850F7E232}" presName="vert1" presStyleCnt="0"/>
      <dgm:spPr/>
    </dgm:pt>
    <dgm:pt modelId="{DB0812EF-88FB-47D6-A2FD-2B34DEEED6CE}" type="pres">
      <dgm:prSet presAssocID="{A91BA927-13F7-4820-B299-10624F8D1A73}" presName="thickLine" presStyleLbl="alignNode1" presStyleIdx="1" presStyleCnt="3"/>
      <dgm:spPr/>
    </dgm:pt>
    <dgm:pt modelId="{A5DCFD97-2FA2-4030-B6CE-EE9C41AE5E54}" type="pres">
      <dgm:prSet presAssocID="{A91BA927-13F7-4820-B299-10624F8D1A73}" presName="horz1" presStyleCnt="0"/>
      <dgm:spPr/>
    </dgm:pt>
    <dgm:pt modelId="{5D206C80-DDEA-45DE-B994-3B746234482F}" type="pres">
      <dgm:prSet presAssocID="{A91BA927-13F7-4820-B299-10624F8D1A73}" presName="tx1" presStyleLbl="revTx" presStyleIdx="1" presStyleCnt="3"/>
      <dgm:spPr/>
      <dgm:t>
        <a:bodyPr/>
        <a:lstStyle/>
        <a:p>
          <a:endParaRPr lang="es-ES"/>
        </a:p>
      </dgm:t>
    </dgm:pt>
    <dgm:pt modelId="{D4B5D265-01FE-41A3-BCB6-BD1C62102C4A}" type="pres">
      <dgm:prSet presAssocID="{A91BA927-13F7-4820-B299-10624F8D1A73}" presName="vert1" presStyleCnt="0"/>
      <dgm:spPr/>
    </dgm:pt>
    <dgm:pt modelId="{C67B9F61-EF87-4499-B787-38E04F73460B}" type="pres">
      <dgm:prSet presAssocID="{55A8AB42-665B-49A2-BCC0-038B4B29B0FA}" presName="thickLine" presStyleLbl="alignNode1" presStyleIdx="2" presStyleCnt="3"/>
      <dgm:spPr/>
    </dgm:pt>
    <dgm:pt modelId="{E976C39F-3D55-4FDC-B2EF-89996965F243}" type="pres">
      <dgm:prSet presAssocID="{55A8AB42-665B-49A2-BCC0-038B4B29B0FA}" presName="horz1" presStyleCnt="0"/>
      <dgm:spPr/>
    </dgm:pt>
    <dgm:pt modelId="{8A87EFFC-E993-43A1-AEAB-C654352AB072}" type="pres">
      <dgm:prSet presAssocID="{55A8AB42-665B-49A2-BCC0-038B4B29B0FA}" presName="tx1" presStyleLbl="revTx" presStyleIdx="2" presStyleCnt="3"/>
      <dgm:spPr/>
      <dgm:t>
        <a:bodyPr/>
        <a:lstStyle/>
        <a:p>
          <a:endParaRPr lang="es-ES"/>
        </a:p>
      </dgm:t>
    </dgm:pt>
    <dgm:pt modelId="{C1743FA1-4113-41B6-8766-E418E4C39D7C}" type="pres">
      <dgm:prSet presAssocID="{55A8AB42-665B-49A2-BCC0-038B4B29B0FA}" presName="vert1" presStyleCnt="0"/>
      <dgm:spPr/>
    </dgm:pt>
  </dgm:ptLst>
  <dgm:cxnLst>
    <dgm:cxn modelId="{2F9CD2A5-F9D9-4433-94B7-9CB0133D5107}" type="presOf" srcId="{D57E4218-0381-4B15-80FC-0361338E8287}" destId="{D2CA1BB1-D4B0-4645-B322-196F8BC1557E}" srcOrd="0" destOrd="0" presId="urn:microsoft.com/office/officeart/2008/layout/LinedList"/>
    <dgm:cxn modelId="{2A5D2B6B-861E-4C1E-B1CB-8ECDCBF7C279}" srcId="{D57E4218-0381-4B15-80FC-0361338E8287}" destId="{A8628D44-38A1-49F4-8F4F-7E2850F7E232}" srcOrd="0" destOrd="0" parTransId="{591858AF-D74F-4639-9FC3-F4F27A0776EC}" sibTransId="{2AD20563-A21E-47D4-BEB8-F593783E5FFD}"/>
    <dgm:cxn modelId="{3FEE6AB2-426A-4CAF-9A8F-236049A7051B}" type="presOf" srcId="{A8628D44-38A1-49F4-8F4F-7E2850F7E232}" destId="{037780BC-8610-40DF-9408-41C973D9C09A}" srcOrd="0" destOrd="0" presId="urn:microsoft.com/office/officeart/2008/layout/LinedList"/>
    <dgm:cxn modelId="{62F71A64-A0CF-41A8-A04E-9879128BAAB6}" type="presOf" srcId="{A91BA927-13F7-4820-B299-10624F8D1A73}" destId="{5D206C80-DDEA-45DE-B994-3B746234482F}" srcOrd="0" destOrd="0" presId="urn:microsoft.com/office/officeart/2008/layout/LinedList"/>
    <dgm:cxn modelId="{CA530F29-2C78-4574-A9B1-1CBD2FE56E48}" srcId="{D57E4218-0381-4B15-80FC-0361338E8287}" destId="{A91BA927-13F7-4820-B299-10624F8D1A73}" srcOrd="1" destOrd="0" parTransId="{2011C8DF-570E-4F4C-B70B-5E5241FBDFBD}" sibTransId="{92EAE72A-D42B-4BE4-BA9A-E1DC062986B7}"/>
    <dgm:cxn modelId="{DE9F87AB-42DE-4505-B457-9D06926EEE7F}" srcId="{D57E4218-0381-4B15-80FC-0361338E8287}" destId="{55A8AB42-665B-49A2-BCC0-038B4B29B0FA}" srcOrd="2" destOrd="0" parTransId="{C5E2B418-E8B3-4479-B249-2E783A709D5F}" sibTransId="{7BDAD641-7773-4A57-8009-00AF9445A654}"/>
    <dgm:cxn modelId="{59610D20-DCB6-456A-ADBC-8416FE9049E0}" type="presOf" srcId="{55A8AB42-665B-49A2-BCC0-038B4B29B0FA}" destId="{8A87EFFC-E993-43A1-AEAB-C654352AB072}" srcOrd="0" destOrd="0" presId="urn:microsoft.com/office/officeart/2008/layout/LinedList"/>
    <dgm:cxn modelId="{195FF14A-885C-4385-9BF7-C8CB09EB80AF}" type="presParOf" srcId="{D2CA1BB1-D4B0-4645-B322-196F8BC1557E}" destId="{031B2181-B1AC-490C-9579-EA1FC47A87E0}" srcOrd="0" destOrd="0" presId="urn:microsoft.com/office/officeart/2008/layout/LinedList"/>
    <dgm:cxn modelId="{4F3BB681-ADC9-4EB7-AEEF-55B769020195}" type="presParOf" srcId="{D2CA1BB1-D4B0-4645-B322-196F8BC1557E}" destId="{24FB30AE-B83A-4D01-8A22-46C02CA82139}" srcOrd="1" destOrd="0" presId="urn:microsoft.com/office/officeart/2008/layout/LinedList"/>
    <dgm:cxn modelId="{7E6D35FE-E4F0-4905-9131-A863999EBA72}" type="presParOf" srcId="{24FB30AE-B83A-4D01-8A22-46C02CA82139}" destId="{037780BC-8610-40DF-9408-41C973D9C09A}" srcOrd="0" destOrd="0" presId="urn:microsoft.com/office/officeart/2008/layout/LinedList"/>
    <dgm:cxn modelId="{9ACF6906-5539-4E4E-9E56-99A43A85784E}" type="presParOf" srcId="{24FB30AE-B83A-4D01-8A22-46C02CA82139}" destId="{AA1271D9-A361-481F-907E-9954C5ADF68B}" srcOrd="1" destOrd="0" presId="urn:microsoft.com/office/officeart/2008/layout/LinedList"/>
    <dgm:cxn modelId="{C1A89C4B-47B4-49A7-A777-8DECFEB44E3C}" type="presParOf" srcId="{D2CA1BB1-D4B0-4645-B322-196F8BC1557E}" destId="{DB0812EF-88FB-47D6-A2FD-2B34DEEED6CE}" srcOrd="2" destOrd="0" presId="urn:microsoft.com/office/officeart/2008/layout/LinedList"/>
    <dgm:cxn modelId="{E91DF7D0-53DE-4CA3-8C1D-1154E4FFF281}" type="presParOf" srcId="{D2CA1BB1-D4B0-4645-B322-196F8BC1557E}" destId="{A5DCFD97-2FA2-4030-B6CE-EE9C41AE5E54}" srcOrd="3" destOrd="0" presId="urn:microsoft.com/office/officeart/2008/layout/LinedList"/>
    <dgm:cxn modelId="{AF77CC52-34BC-419F-9E37-BA74F33AF320}" type="presParOf" srcId="{A5DCFD97-2FA2-4030-B6CE-EE9C41AE5E54}" destId="{5D206C80-DDEA-45DE-B994-3B746234482F}" srcOrd="0" destOrd="0" presId="urn:microsoft.com/office/officeart/2008/layout/LinedList"/>
    <dgm:cxn modelId="{43368D67-50C3-4DB0-957B-687BC21FED42}" type="presParOf" srcId="{A5DCFD97-2FA2-4030-B6CE-EE9C41AE5E54}" destId="{D4B5D265-01FE-41A3-BCB6-BD1C62102C4A}" srcOrd="1" destOrd="0" presId="urn:microsoft.com/office/officeart/2008/layout/LinedList"/>
    <dgm:cxn modelId="{2E2318E2-B5C9-4141-BEEE-E05E0901C274}" type="presParOf" srcId="{D2CA1BB1-D4B0-4645-B322-196F8BC1557E}" destId="{C67B9F61-EF87-4499-B787-38E04F73460B}" srcOrd="4" destOrd="0" presId="urn:microsoft.com/office/officeart/2008/layout/LinedList"/>
    <dgm:cxn modelId="{1BE4A05A-FF59-42B6-BDC3-CBF2ABC17CF6}" type="presParOf" srcId="{D2CA1BB1-D4B0-4645-B322-196F8BC1557E}" destId="{E976C39F-3D55-4FDC-B2EF-89996965F243}" srcOrd="5" destOrd="0" presId="urn:microsoft.com/office/officeart/2008/layout/LinedList"/>
    <dgm:cxn modelId="{319E4A1B-F71D-4DDF-9DDA-C692E75364EA}" type="presParOf" srcId="{E976C39F-3D55-4FDC-B2EF-89996965F243}" destId="{8A87EFFC-E993-43A1-AEAB-C654352AB072}" srcOrd="0" destOrd="0" presId="urn:microsoft.com/office/officeart/2008/layout/LinedList"/>
    <dgm:cxn modelId="{D8462C95-08B0-4DD6-A771-B2665C8C0C7B}" type="presParOf" srcId="{E976C39F-3D55-4FDC-B2EF-89996965F243}" destId="{C1743FA1-4113-41B6-8766-E418E4C39D7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a:effectLst>
                <a:outerShdw blurRad="38100" dist="38100" dir="2700000" algn="tl">
                  <a:srgbClr val="000000">
                    <a:alpha val="43137"/>
                  </a:srgbClr>
                </a:outerShdw>
              </a:effectLst>
              <a:latin typeface="Franklin Gothic Demi Cond" pitchFamily="34" charset="0"/>
            </a:rPr>
            <a:t>Contenido</a:t>
          </a: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1700" b="1" noProof="0" dirty="0" smtClean="0">
              <a:solidFill>
                <a:schemeClr val="bg1">
                  <a:lumMod val="75000"/>
                </a:schemeClr>
              </a:solidFill>
              <a:latin typeface="+mn-lt"/>
            </a:rPr>
            <a:t>Introducción </a:t>
          </a:r>
          <a:endParaRPr lang="es-ES_tradnl" sz="1700" b="0" noProof="0" dirty="0">
            <a:solidFill>
              <a:schemeClr val="bg1">
                <a:lumMod val="75000"/>
              </a:schemeClr>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6D72E629-5E50-4654-84F2-B7B48FED97BA}">
      <dgm:prSet custT="1"/>
      <dgm:spPr/>
      <dgm:t>
        <a:bodyPr/>
        <a:lstStyle/>
        <a:p>
          <a:r>
            <a:rPr lang="es-ES_tradnl" sz="1700" b="1" noProof="0" dirty="0" smtClean="0">
              <a:solidFill>
                <a:schemeClr val="bg1">
                  <a:lumMod val="75000"/>
                </a:schemeClr>
              </a:solidFill>
              <a:latin typeface="+mn-lt"/>
            </a:rPr>
            <a:t>Justificación e importancia</a:t>
          </a:r>
          <a:endParaRPr lang="es-ES_tradnl" sz="1700" b="1" noProof="0" dirty="0">
            <a:solidFill>
              <a:schemeClr val="bg1">
                <a:lumMod val="75000"/>
              </a:schemeClr>
            </a:solidFill>
            <a:latin typeface="+mn-lt"/>
          </a:endParaRPr>
        </a:p>
      </dgm:t>
    </dgm:pt>
    <dgm:pt modelId="{2C183045-342A-4C63-ADBE-9D9EF23053D2}" type="parTrans" cxnId="{EC5D08FF-871D-4797-8BC2-C81E79AF8D18}">
      <dgm:prSet/>
      <dgm:spPr/>
      <dgm:t>
        <a:bodyPr/>
        <a:lstStyle/>
        <a:p>
          <a:endParaRPr lang="es-ES"/>
        </a:p>
      </dgm:t>
    </dgm:pt>
    <dgm:pt modelId="{1724F319-9F40-4C88-8593-E5CE312978C3}" type="sibTrans" cxnId="{EC5D08FF-871D-4797-8BC2-C81E79AF8D18}">
      <dgm:prSet/>
      <dgm:spPr/>
      <dgm:t>
        <a:bodyPr/>
        <a:lstStyle/>
        <a:p>
          <a:endParaRPr lang="es-ES"/>
        </a:p>
      </dgm:t>
    </dgm:pt>
    <dgm:pt modelId="{27E26E07-0B04-4099-8DBD-CB6647098EB5}">
      <dgm:prSet custT="1"/>
      <dgm:spPr/>
      <dgm:t>
        <a:bodyPr/>
        <a:lstStyle/>
        <a:p>
          <a:r>
            <a:rPr lang="es-ES_tradnl" sz="1700" b="1" noProof="0" dirty="0" smtClean="0">
              <a:solidFill>
                <a:schemeClr val="bg1">
                  <a:lumMod val="75000"/>
                </a:schemeClr>
              </a:solidFill>
              <a:latin typeface="+mn-lt"/>
            </a:rPr>
            <a:t>Objetivos</a:t>
          </a:r>
          <a:endParaRPr lang="es-ES_tradnl" sz="1700" b="1" noProof="0" dirty="0">
            <a:solidFill>
              <a:schemeClr val="bg1">
                <a:lumMod val="75000"/>
              </a:schemeClr>
            </a:solidFill>
            <a:latin typeface="+mn-lt"/>
          </a:endParaRPr>
        </a:p>
      </dgm:t>
    </dgm:pt>
    <dgm:pt modelId="{CD6F351D-C20C-4321-9AFE-628B14E6CDDD}" type="parTrans" cxnId="{44D990AA-6465-48D0-AD95-ADF17757CE5C}">
      <dgm:prSet/>
      <dgm:spPr/>
      <dgm:t>
        <a:bodyPr/>
        <a:lstStyle/>
        <a:p>
          <a:endParaRPr lang="es-ES"/>
        </a:p>
      </dgm:t>
    </dgm:pt>
    <dgm:pt modelId="{9960B1F5-4FF8-4B29-B076-979EE1A4CAA5}" type="sibTrans" cxnId="{44D990AA-6465-48D0-AD95-ADF17757CE5C}">
      <dgm:prSet/>
      <dgm:spPr/>
      <dgm:t>
        <a:bodyPr/>
        <a:lstStyle/>
        <a:p>
          <a:endParaRPr lang="es-ES"/>
        </a:p>
      </dgm:t>
    </dgm:pt>
    <dgm:pt modelId="{9F8E21D5-F731-4F18-AB6B-F20A3AC9FE6D}">
      <dgm:prSet custT="1"/>
      <dgm:spPr/>
      <dgm:t>
        <a:bodyPr/>
        <a:lstStyle/>
        <a:p>
          <a:r>
            <a:rPr lang="es-ES_tradnl" sz="1700" b="1" noProof="0" dirty="0" smtClean="0">
              <a:solidFill>
                <a:schemeClr val="bg1">
                  <a:lumMod val="75000"/>
                </a:schemeClr>
              </a:solidFill>
              <a:latin typeface="+mn-lt"/>
            </a:rPr>
            <a:t>Estado inicial</a:t>
          </a:r>
          <a:endParaRPr lang="es-ES_tradnl" sz="1700" b="1" noProof="0" dirty="0">
            <a:solidFill>
              <a:schemeClr val="bg1">
                <a:lumMod val="75000"/>
              </a:schemeClr>
            </a:solidFill>
            <a:latin typeface="+mn-lt"/>
          </a:endParaRPr>
        </a:p>
      </dgm:t>
    </dgm:pt>
    <dgm:pt modelId="{1423B40D-F4FF-4601-ADC8-851602370333}" type="parTrans" cxnId="{D78133F2-0E59-44A7-91C2-4B50D47101A7}">
      <dgm:prSet/>
      <dgm:spPr/>
      <dgm:t>
        <a:bodyPr/>
        <a:lstStyle/>
        <a:p>
          <a:endParaRPr lang="es-ES"/>
        </a:p>
      </dgm:t>
    </dgm:pt>
    <dgm:pt modelId="{60E291A9-C09F-4219-9CF5-650001263D93}" type="sibTrans" cxnId="{D78133F2-0E59-44A7-91C2-4B50D47101A7}">
      <dgm:prSet/>
      <dgm:spPr/>
      <dgm:t>
        <a:bodyPr/>
        <a:lstStyle/>
        <a:p>
          <a:endParaRPr lang="es-ES"/>
        </a:p>
      </dgm:t>
    </dgm:pt>
    <dgm:pt modelId="{50AC443F-8905-426A-88AC-D7768D92F318}">
      <dgm:prSet custT="1"/>
      <dgm:spPr/>
      <dgm:t>
        <a:bodyPr/>
        <a:lstStyle/>
        <a:p>
          <a:r>
            <a:rPr lang="es-ES_tradnl" sz="1700" b="1" noProof="0" dirty="0" smtClean="0">
              <a:solidFill>
                <a:schemeClr val="bg1">
                  <a:lumMod val="75000"/>
                </a:schemeClr>
              </a:solidFill>
              <a:latin typeface="+mn-lt"/>
            </a:rPr>
            <a:t>Optimización de Hardware</a:t>
          </a:r>
          <a:endParaRPr lang="es-ES_tradnl" sz="1700" b="1" noProof="0" dirty="0">
            <a:solidFill>
              <a:schemeClr val="bg1">
                <a:lumMod val="75000"/>
              </a:schemeClr>
            </a:solidFill>
            <a:latin typeface="+mn-lt"/>
          </a:endParaRPr>
        </a:p>
      </dgm:t>
    </dgm:pt>
    <dgm:pt modelId="{0D848B1C-F1D5-41CD-8B99-9C0E10A62024}" type="parTrans" cxnId="{6A82E41E-AC5F-4E28-A933-618DFB79B23A}">
      <dgm:prSet/>
      <dgm:spPr/>
      <dgm:t>
        <a:bodyPr/>
        <a:lstStyle/>
        <a:p>
          <a:endParaRPr lang="es-ES"/>
        </a:p>
      </dgm:t>
    </dgm:pt>
    <dgm:pt modelId="{2BA71E11-6A3D-4A1B-AA58-0282391A2A6B}" type="sibTrans" cxnId="{6A82E41E-AC5F-4E28-A933-618DFB79B23A}">
      <dgm:prSet/>
      <dgm:spPr/>
      <dgm:t>
        <a:bodyPr/>
        <a:lstStyle/>
        <a:p>
          <a:endParaRPr lang="es-ES"/>
        </a:p>
      </dgm:t>
    </dgm:pt>
    <dgm:pt modelId="{3EAE6A91-6CD7-4D31-AAA4-447C5DA6BF1F}">
      <dgm:prSet custT="1"/>
      <dgm:spPr/>
      <dgm:t>
        <a:bodyPr/>
        <a:lstStyle/>
        <a:p>
          <a:r>
            <a:rPr lang="es-ES_tradnl" sz="1700" b="1" noProof="0" dirty="0" smtClean="0">
              <a:solidFill>
                <a:schemeClr val="bg1">
                  <a:lumMod val="75000"/>
                </a:schemeClr>
              </a:solidFill>
              <a:latin typeface="+mn-lt"/>
            </a:rPr>
            <a:t>Conclusiones y Recomendaciones</a:t>
          </a:r>
          <a:endParaRPr lang="es-ES_tradnl" sz="1700" b="1" noProof="0" dirty="0">
            <a:solidFill>
              <a:schemeClr val="bg1">
                <a:lumMod val="75000"/>
              </a:schemeClr>
            </a:solidFill>
            <a:latin typeface="+mn-lt"/>
          </a:endParaRPr>
        </a:p>
      </dgm:t>
    </dgm:pt>
    <dgm:pt modelId="{4C7612FA-22C2-4EB8-A058-A3D372561F51}" type="parTrans" cxnId="{D6D3873D-0CFA-42DC-BD33-39CB7E77AEEC}">
      <dgm:prSet/>
      <dgm:spPr/>
      <dgm:t>
        <a:bodyPr/>
        <a:lstStyle/>
        <a:p>
          <a:endParaRPr lang="es-ES"/>
        </a:p>
      </dgm:t>
    </dgm:pt>
    <dgm:pt modelId="{3AECA1D9-7F70-499F-9C0E-17A7D83ABB2D}" type="sibTrans" cxnId="{D6D3873D-0CFA-42DC-BD33-39CB7E77AEEC}">
      <dgm:prSet/>
      <dgm:spPr/>
      <dgm:t>
        <a:bodyPr/>
        <a:lstStyle/>
        <a:p>
          <a:endParaRPr lang="es-ES"/>
        </a:p>
      </dgm:t>
    </dgm:pt>
    <dgm:pt modelId="{0EB7656D-AE8A-4B7F-A650-D86061AFDD04}">
      <dgm:prSet custT="1"/>
      <dgm:spPr/>
      <dgm:t>
        <a:bodyPr/>
        <a:lstStyle/>
        <a:p>
          <a:r>
            <a:rPr lang="es-ES_tradnl" sz="2000" b="1" noProof="0" dirty="0" smtClean="0">
              <a:solidFill>
                <a:schemeClr val="tx1"/>
              </a:solidFill>
              <a:latin typeface="+mn-lt"/>
            </a:rPr>
            <a:t>Aplicación </a:t>
          </a:r>
          <a:endParaRPr lang="es-ES_tradnl" sz="2000" b="1" noProof="0" dirty="0">
            <a:solidFill>
              <a:schemeClr val="tx1"/>
            </a:solidFill>
            <a:latin typeface="+mn-lt"/>
          </a:endParaRPr>
        </a:p>
      </dgm:t>
    </dgm:pt>
    <dgm:pt modelId="{E65113CB-128F-48BD-8AE6-8E7FC56BB727}" type="parTrans" cxnId="{6559C98A-07FF-44DC-8134-1401692641EE}">
      <dgm:prSet/>
      <dgm:spPr/>
      <dgm:t>
        <a:bodyPr/>
        <a:lstStyle/>
        <a:p>
          <a:endParaRPr lang="es-ES"/>
        </a:p>
      </dgm:t>
    </dgm:pt>
    <dgm:pt modelId="{ECB58BC5-05C7-4D8A-9247-8A72C6F6B5A2}" type="sibTrans" cxnId="{6559C98A-07FF-44DC-8134-1401692641EE}">
      <dgm:prSet/>
      <dgm:spPr/>
      <dgm:t>
        <a:bodyPr/>
        <a:lstStyle/>
        <a:p>
          <a:endParaRPr lang="es-ES"/>
        </a:p>
      </dgm:t>
    </dgm:pt>
    <dgm:pt modelId="{1B2D39F6-EEF3-4082-B458-85818EED5581}">
      <dgm:prSet custT="1"/>
      <dgm:spPr/>
      <dgm:t>
        <a:bodyPr/>
        <a:lstStyle/>
        <a:p>
          <a:r>
            <a:rPr lang="es-ES_tradnl" sz="2200" b="1" noProof="0" dirty="0" smtClean="0">
              <a:solidFill>
                <a:schemeClr val="tx1"/>
              </a:solidFill>
              <a:latin typeface="+mn-lt"/>
            </a:rPr>
            <a:t>Optimización del sistema de control</a:t>
          </a:r>
          <a:endParaRPr lang="es-ES_tradnl" sz="2200" b="1" noProof="0" dirty="0">
            <a:solidFill>
              <a:schemeClr val="bg1">
                <a:lumMod val="75000"/>
              </a:schemeClr>
            </a:solidFill>
            <a:latin typeface="+mn-lt"/>
          </a:endParaRPr>
        </a:p>
      </dgm:t>
    </dgm:pt>
    <dgm:pt modelId="{D5233B37-495C-4425-B02D-6D67BE6EDFC6}" type="parTrans" cxnId="{9DE4ED9D-FC21-41CD-BE46-95C8E302F9FC}">
      <dgm:prSet/>
      <dgm:spPr/>
      <dgm:t>
        <a:bodyPr/>
        <a:lstStyle/>
        <a:p>
          <a:endParaRPr lang="es-ES"/>
        </a:p>
      </dgm:t>
    </dgm:pt>
    <dgm:pt modelId="{9CDA8760-055A-438C-A2A1-9AD54512892D}" type="sibTrans" cxnId="{9DE4ED9D-FC21-41CD-BE46-95C8E302F9FC}">
      <dgm:prSet/>
      <dgm:spPr/>
      <dgm:t>
        <a:bodyPr/>
        <a:lstStyle/>
        <a:p>
          <a:endParaRPr lang="es-ES"/>
        </a:p>
      </dgm:t>
    </dgm:pt>
    <dgm:pt modelId="{64B80470-4C2A-4C44-A483-A1CF1E47F119}">
      <dgm:prSet custT="1"/>
      <dgm:spPr/>
      <dgm:t>
        <a:bodyPr/>
        <a:lstStyle/>
        <a:p>
          <a:r>
            <a:rPr lang="es-ES_tradnl" sz="1700" b="1" noProof="0" dirty="0" smtClean="0">
              <a:solidFill>
                <a:schemeClr val="bg1">
                  <a:lumMod val="75000"/>
                </a:schemeClr>
              </a:solidFill>
              <a:latin typeface="+mn-lt"/>
            </a:rPr>
            <a:t>Pruebas</a:t>
          </a:r>
          <a:endParaRPr lang="es-ES_tradnl" sz="1700" b="1" noProof="0" dirty="0">
            <a:solidFill>
              <a:schemeClr val="bg1">
                <a:lumMod val="75000"/>
              </a:schemeClr>
            </a:solidFill>
            <a:latin typeface="+mn-lt"/>
          </a:endParaRPr>
        </a:p>
      </dgm:t>
    </dgm:pt>
    <dgm:pt modelId="{B6769522-8DD0-4F2F-8335-8A345476BED3}" type="parTrans" cxnId="{41F5F24F-8428-4019-B2CC-2CD943DC47DA}">
      <dgm:prSet/>
      <dgm:spPr/>
      <dgm:t>
        <a:bodyPr/>
        <a:lstStyle/>
        <a:p>
          <a:endParaRPr lang="es-ES"/>
        </a:p>
      </dgm:t>
    </dgm:pt>
    <dgm:pt modelId="{0DEEF2B3-A0F9-4505-80EC-C808F5143756}" type="sibTrans" cxnId="{41F5F24F-8428-4019-B2CC-2CD943DC47DA}">
      <dgm:prSet/>
      <dgm:spPr/>
      <dgm:t>
        <a:bodyPr/>
        <a:lstStyle/>
        <a:p>
          <a:endParaRPr lang="es-ES"/>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s-E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s-E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s-ES"/>
        </a:p>
      </dgm:t>
    </dgm:pt>
  </dgm:ptLst>
  <dgm:cxnLst>
    <dgm:cxn modelId="{44D990AA-6465-48D0-AD95-ADF17757CE5C}" srcId="{D1ED71FB-F29A-4551-AB0C-C7A1788139BD}" destId="{27E26E07-0B04-4099-8DBD-CB6647098EB5}" srcOrd="2" destOrd="0" parTransId="{CD6F351D-C20C-4321-9AFE-628B14E6CDDD}" sibTransId="{9960B1F5-4FF8-4B29-B076-979EE1A4CAA5}"/>
    <dgm:cxn modelId="{D78133F2-0E59-44A7-91C2-4B50D47101A7}" srcId="{D1ED71FB-F29A-4551-AB0C-C7A1788139BD}" destId="{9F8E21D5-F731-4F18-AB6B-F20A3AC9FE6D}" srcOrd="3" destOrd="0" parTransId="{1423B40D-F4FF-4601-ADC8-851602370333}" sibTransId="{60E291A9-C09F-4219-9CF5-650001263D93}"/>
    <dgm:cxn modelId="{41F5F24F-8428-4019-B2CC-2CD943DC47DA}" srcId="{D1ED71FB-F29A-4551-AB0C-C7A1788139BD}" destId="{64B80470-4C2A-4C44-A483-A1CF1E47F119}" srcOrd="6" destOrd="0" parTransId="{B6769522-8DD0-4F2F-8335-8A345476BED3}" sibTransId="{0DEEF2B3-A0F9-4505-80EC-C808F5143756}"/>
    <dgm:cxn modelId="{01F91E90-490D-44F1-8A22-713187F8C0CA}" type="presOf" srcId="{27E26E07-0B04-4099-8DBD-CB6647098EB5}" destId="{C83FBA1B-B38F-437C-A4D7-414C5850125B}" srcOrd="0" destOrd="2" presId="urn:microsoft.com/office/officeart/2005/8/layout/vList2"/>
    <dgm:cxn modelId="{2E7A1C77-8B18-4279-9DDE-016887D5E063}" type="presOf" srcId="{5B3A6A8A-E771-4D31-9211-6426EC1D3009}" destId="{C83FBA1B-B38F-437C-A4D7-414C5850125B}" srcOrd="0" destOrd="0" presId="urn:microsoft.com/office/officeart/2005/8/layout/vList2"/>
    <dgm:cxn modelId="{9EEF781B-BBFE-4CA2-9542-0DB8317729E4}" type="presOf" srcId="{D1ED71FB-F29A-4551-AB0C-C7A1788139BD}" destId="{9D570E31-9E0C-460C-A8AB-7B42020FAA41}" srcOrd="0" destOrd="0" presId="urn:microsoft.com/office/officeart/2005/8/layout/vList2"/>
    <dgm:cxn modelId="{D6D3873D-0CFA-42DC-BD33-39CB7E77AEEC}" srcId="{D1ED71FB-F29A-4551-AB0C-C7A1788139BD}" destId="{3EAE6A91-6CD7-4D31-AAA4-447C5DA6BF1F}" srcOrd="7" destOrd="0" parTransId="{4C7612FA-22C2-4EB8-A058-A3D372561F51}" sibTransId="{3AECA1D9-7F70-499F-9C0E-17A7D83ABB2D}"/>
    <dgm:cxn modelId="{EC5D08FF-871D-4797-8BC2-C81E79AF8D18}" srcId="{D1ED71FB-F29A-4551-AB0C-C7A1788139BD}" destId="{6D72E629-5E50-4654-84F2-B7B48FED97BA}" srcOrd="1" destOrd="0" parTransId="{2C183045-342A-4C63-ADBE-9D9EF23053D2}" sibTransId="{1724F319-9F40-4C88-8593-E5CE312978C3}"/>
    <dgm:cxn modelId="{B5067CFD-D416-4EC7-A4EA-0A3048975EDC}" type="presOf" srcId="{6D72E629-5E50-4654-84F2-B7B48FED97BA}" destId="{C83FBA1B-B38F-437C-A4D7-414C5850125B}" srcOrd="0" destOrd="1" presId="urn:microsoft.com/office/officeart/2005/8/layout/vList2"/>
    <dgm:cxn modelId="{16549117-6CB8-4FB8-B310-227AD5529504}" type="presOf" srcId="{1B2D39F6-EEF3-4082-B458-85818EED5581}" destId="{C83FBA1B-B38F-437C-A4D7-414C5850125B}" srcOrd="0" destOrd="5" presId="urn:microsoft.com/office/officeart/2005/8/layout/vList2"/>
    <dgm:cxn modelId="{9DE4ED9D-FC21-41CD-BE46-95C8E302F9FC}" srcId="{D1ED71FB-F29A-4551-AB0C-C7A1788139BD}" destId="{1B2D39F6-EEF3-4082-B458-85818EED5581}" srcOrd="5" destOrd="0" parTransId="{D5233B37-495C-4425-B02D-6D67BE6EDFC6}" sibTransId="{9CDA8760-055A-438C-A2A1-9AD54512892D}"/>
    <dgm:cxn modelId="{E07372D8-A618-496F-8C91-84744B077574}" srcId="{66648E1C-5979-4E96-9B11-19BBA834C7B8}" destId="{D1ED71FB-F29A-4551-AB0C-C7A1788139BD}" srcOrd="0" destOrd="0" parTransId="{6E434B21-E687-4146-A575-01681DBBBC41}" sibTransId="{16C4C80D-00D1-443C-A969-4489A814F229}"/>
    <dgm:cxn modelId="{DE3A2E7C-9DE2-42C0-B0C9-3BF3A155AD1C}" type="presOf" srcId="{9F8E21D5-F731-4F18-AB6B-F20A3AC9FE6D}" destId="{C83FBA1B-B38F-437C-A4D7-414C5850125B}" srcOrd="0" destOrd="3" presId="urn:microsoft.com/office/officeart/2005/8/layout/vList2"/>
    <dgm:cxn modelId="{6559C98A-07FF-44DC-8134-1401692641EE}" srcId="{1B2D39F6-EEF3-4082-B458-85818EED5581}" destId="{0EB7656D-AE8A-4B7F-A650-D86061AFDD04}" srcOrd="0" destOrd="0" parTransId="{E65113CB-128F-48BD-8AE6-8E7FC56BB727}" sibTransId="{ECB58BC5-05C7-4D8A-9247-8A72C6F6B5A2}"/>
    <dgm:cxn modelId="{43C259C0-11F0-42CC-9193-E1AB7664CDBC}" type="presOf" srcId="{50AC443F-8905-426A-88AC-D7768D92F318}" destId="{C83FBA1B-B38F-437C-A4D7-414C5850125B}" srcOrd="0" destOrd="4"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1DFED923-621A-4478-BA5A-CE405BD95F1E}" type="presOf" srcId="{66648E1C-5979-4E96-9B11-19BBA834C7B8}" destId="{064591C5-3136-44E9-8DD7-FC67AC975F92}" srcOrd="0" destOrd="0" presId="urn:microsoft.com/office/officeart/2005/8/layout/vList2"/>
    <dgm:cxn modelId="{92344A5B-0CAD-42A4-9E49-85DC0F7A2474}" type="presOf" srcId="{0EB7656D-AE8A-4B7F-A650-D86061AFDD04}" destId="{C83FBA1B-B38F-437C-A4D7-414C5850125B}" srcOrd="0" destOrd="6" presId="urn:microsoft.com/office/officeart/2005/8/layout/vList2"/>
    <dgm:cxn modelId="{6A82E41E-AC5F-4E28-A933-618DFB79B23A}" srcId="{D1ED71FB-F29A-4551-AB0C-C7A1788139BD}" destId="{50AC443F-8905-426A-88AC-D7768D92F318}" srcOrd="4" destOrd="0" parTransId="{0D848B1C-F1D5-41CD-8B99-9C0E10A62024}" sibTransId="{2BA71E11-6A3D-4A1B-AA58-0282391A2A6B}"/>
    <dgm:cxn modelId="{3E144535-10C1-422F-9C69-CD702EA886D0}" type="presOf" srcId="{3EAE6A91-6CD7-4D31-AAA4-447C5DA6BF1F}" destId="{C83FBA1B-B38F-437C-A4D7-414C5850125B}" srcOrd="0" destOrd="8" presId="urn:microsoft.com/office/officeart/2005/8/layout/vList2"/>
    <dgm:cxn modelId="{2EEC270F-93FF-4B76-8D6E-F888947A6E73}" type="presOf" srcId="{64B80470-4C2A-4C44-A483-A1CF1E47F119}" destId="{C83FBA1B-B38F-437C-A4D7-414C5850125B}" srcOrd="0" destOrd="7" presId="urn:microsoft.com/office/officeart/2005/8/layout/vList2"/>
    <dgm:cxn modelId="{8F6B54A1-20DC-46FB-9999-78480F095638}" type="presParOf" srcId="{064591C5-3136-44E9-8DD7-FC67AC975F92}" destId="{9D570E31-9E0C-460C-A8AB-7B42020FAA41}" srcOrd="0" destOrd="0" presId="urn:microsoft.com/office/officeart/2005/8/layout/vList2"/>
    <dgm:cxn modelId="{3A07337F-835A-4D0E-95AB-C94DADADAC29}"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a:effectLst>
                <a:outerShdw blurRad="38100" dist="38100" dir="2700000" algn="tl">
                  <a:srgbClr val="000000">
                    <a:alpha val="43137"/>
                  </a:srgbClr>
                </a:outerShdw>
              </a:effectLst>
              <a:latin typeface="Franklin Gothic Demi Cond" pitchFamily="34" charset="0"/>
            </a:rPr>
            <a:t>Contenido</a:t>
          </a: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1700" b="1" noProof="0" dirty="0" smtClean="0">
              <a:solidFill>
                <a:schemeClr val="bg1">
                  <a:lumMod val="75000"/>
                </a:schemeClr>
              </a:solidFill>
              <a:latin typeface="+mn-lt"/>
            </a:rPr>
            <a:t>  Introducción </a:t>
          </a:r>
          <a:endParaRPr lang="es-ES_tradnl" sz="1700" b="0" noProof="0" dirty="0">
            <a:solidFill>
              <a:schemeClr val="bg1">
                <a:lumMod val="75000"/>
              </a:schemeClr>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6D72E629-5E50-4654-84F2-B7B48FED97BA}">
      <dgm:prSet custT="1"/>
      <dgm:spPr/>
      <dgm:t>
        <a:bodyPr/>
        <a:lstStyle/>
        <a:p>
          <a:r>
            <a:rPr lang="es-ES_tradnl" sz="1700" b="1" noProof="0" dirty="0" smtClean="0">
              <a:solidFill>
                <a:schemeClr val="bg1">
                  <a:lumMod val="75000"/>
                </a:schemeClr>
              </a:solidFill>
              <a:latin typeface="+mn-lt"/>
            </a:rPr>
            <a:t>Justificación e importancia</a:t>
          </a:r>
          <a:endParaRPr lang="es-ES_tradnl" sz="1700" b="1" noProof="0" dirty="0">
            <a:solidFill>
              <a:schemeClr val="bg1">
                <a:lumMod val="75000"/>
              </a:schemeClr>
            </a:solidFill>
            <a:latin typeface="+mn-lt"/>
          </a:endParaRPr>
        </a:p>
      </dgm:t>
    </dgm:pt>
    <dgm:pt modelId="{2C183045-342A-4C63-ADBE-9D9EF23053D2}" type="parTrans" cxnId="{EC5D08FF-871D-4797-8BC2-C81E79AF8D18}">
      <dgm:prSet/>
      <dgm:spPr/>
      <dgm:t>
        <a:bodyPr/>
        <a:lstStyle/>
        <a:p>
          <a:endParaRPr lang="es-ES"/>
        </a:p>
      </dgm:t>
    </dgm:pt>
    <dgm:pt modelId="{1724F319-9F40-4C88-8593-E5CE312978C3}" type="sibTrans" cxnId="{EC5D08FF-871D-4797-8BC2-C81E79AF8D18}">
      <dgm:prSet/>
      <dgm:spPr/>
      <dgm:t>
        <a:bodyPr/>
        <a:lstStyle/>
        <a:p>
          <a:endParaRPr lang="es-ES"/>
        </a:p>
      </dgm:t>
    </dgm:pt>
    <dgm:pt modelId="{27E26E07-0B04-4099-8DBD-CB6647098EB5}">
      <dgm:prSet custT="1"/>
      <dgm:spPr/>
      <dgm:t>
        <a:bodyPr/>
        <a:lstStyle/>
        <a:p>
          <a:r>
            <a:rPr lang="es-ES_tradnl" sz="1700" b="1" noProof="0" dirty="0" smtClean="0">
              <a:solidFill>
                <a:schemeClr val="bg1">
                  <a:lumMod val="75000"/>
                </a:schemeClr>
              </a:solidFill>
              <a:latin typeface="+mn-lt"/>
            </a:rPr>
            <a:t>Objetivos</a:t>
          </a:r>
          <a:endParaRPr lang="es-ES_tradnl" sz="1700" b="1" noProof="0" dirty="0">
            <a:solidFill>
              <a:schemeClr val="bg1">
                <a:lumMod val="75000"/>
              </a:schemeClr>
            </a:solidFill>
            <a:latin typeface="+mn-lt"/>
          </a:endParaRPr>
        </a:p>
      </dgm:t>
    </dgm:pt>
    <dgm:pt modelId="{CD6F351D-C20C-4321-9AFE-628B14E6CDDD}" type="parTrans" cxnId="{44D990AA-6465-48D0-AD95-ADF17757CE5C}">
      <dgm:prSet/>
      <dgm:spPr/>
      <dgm:t>
        <a:bodyPr/>
        <a:lstStyle/>
        <a:p>
          <a:endParaRPr lang="es-ES"/>
        </a:p>
      </dgm:t>
    </dgm:pt>
    <dgm:pt modelId="{9960B1F5-4FF8-4B29-B076-979EE1A4CAA5}" type="sibTrans" cxnId="{44D990AA-6465-48D0-AD95-ADF17757CE5C}">
      <dgm:prSet/>
      <dgm:spPr/>
      <dgm:t>
        <a:bodyPr/>
        <a:lstStyle/>
        <a:p>
          <a:endParaRPr lang="es-ES"/>
        </a:p>
      </dgm:t>
    </dgm:pt>
    <dgm:pt modelId="{9F8E21D5-F731-4F18-AB6B-F20A3AC9FE6D}">
      <dgm:prSet custT="1"/>
      <dgm:spPr/>
      <dgm:t>
        <a:bodyPr/>
        <a:lstStyle/>
        <a:p>
          <a:r>
            <a:rPr lang="es-ES_tradnl" sz="1700" b="1" noProof="0" dirty="0" smtClean="0">
              <a:solidFill>
                <a:schemeClr val="bg1">
                  <a:lumMod val="75000"/>
                </a:schemeClr>
              </a:solidFill>
              <a:latin typeface="+mn-lt"/>
            </a:rPr>
            <a:t>Estado inicial</a:t>
          </a:r>
          <a:endParaRPr lang="es-ES_tradnl" sz="1700" b="1" noProof="0" dirty="0">
            <a:solidFill>
              <a:schemeClr val="bg1">
                <a:lumMod val="75000"/>
              </a:schemeClr>
            </a:solidFill>
            <a:latin typeface="+mn-lt"/>
          </a:endParaRPr>
        </a:p>
      </dgm:t>
    </dgm:pt>
    <dgm:pt modelId="{1423B40D-F4FF-4601-ADC8-851602370333}" type="parTrans" cxnId="{D78133F2-0E59-44A7-91C2-4B50D47101A7}">
      <dgm:prSet/>
      <dgm:spPr/>
      <dgm:t>
        <a:bodyPr/>
        <a:lstStyle/>
        <a:p>
          <a:endParaRPr lang="es-ES"/>
        </a:p>
      </dgm:t>
    </dgm:pt>
    <dgm:pt modelId="{60E291A9-C09F-4219-9CF5-650001263D93}" type="sibTrans" cxnId="{D78133F2-0E59-44A7-91C2-4B50D47101A7}">
      <dgm:prSet/>
      <dgm:spPr/>
      <dgm:t>
        <a:bodyPr/>
        <a:lstStyle/>
        <a:p>
          <a:endParaRPr lang="es-ES"/>
        </a:p>
      </dgm:t>
    </dgm:pt>
    <dgm:pt modelId="{50AC443F-8905-426A-88AC-D7768D92F318}">
      <dgm:prSet custT="1"/>
      <dgm:spPr/>
      <dgm:t>
        <a:bodyPr/>
        <a:lstStyle/>
        <a:p>
          <a:r>
            <a:rPr lang="es-ES_tradnl" sz="1700" b="1" noProof="0" dirty="0" smtClean="0">
              <a:solidFill>
                <a:schemeClr val="bg1">
                  <a:lumMod val="75000"/>
                </a:schemeClr>
              </a:solidFill>
              <a:latin typeface="+mn-lt"/>
            </a:rPr>
            <a:t>Optimización de Hardware</a:t>
          </a:r>
          <a:endParaRPr lang="es-ES_tradnl" sz="1700" b="1" noProof="0" dirty="0">
            <a:solidFill>
              <a:schemeClr val="bg1">
                <a:lumMod val="75000"/>
              </a:schemeClr>
            </a:solidFill>
            <a:latin typeface="+mn-lt"/>
          </a:endParaRPr>
        </a:p>
      </dgm:t>
    </dgm:pt>
    <dgm:pt modelId="{0D848B1C-F1D5-41CD-8B99-9C0E10A62024}" type="parTrans" cxnId="{6A82E41E-AC5F-4E28-A933-618DFB79B23A}">
      <dgm:prSet/>
      <dgm:spPr/>
      <dgm:t>
        <a:bodyPr/>
        <a:lstStyle/>
        <a:p>
          <a:endParaRPr lang="es-ES"/>
        </a:p>
      </dgm:t>
    </dgm:pt>
    <dgm:pt modelId="{2BA71E11-6A3D-4A1B-AA58-0282391A2A6B}" type="sibTrans" cxnId="{6A82E41E-AC5F-4E28-A933-618DFB79B23A}">
      <dgm:prSet/>
      <dgm:spPr/>
      <dgm:t>
        <a:bodyPr/>
        <a:lstStyle/>
        <a:p>
          <a:endParaRPr lang="es-ES"/>
        </a:p>
      </dgm:t>
    </dgm:pt>
    <dgm:pt modelId="{3EAE6A91-6CD7-4D31-AAA4-447C5DA6BF1F}">
      <dgm:prSet custT="1"/>
      <dgm:spPr/>
      <dgm:t>
        <a:bodyPr/>
        <a:lstStyle/>
        <a:p>
          <a:r>
            <a:rPr lang="es-ES_tradnl" sz="1700" b="1" noProof="0" dirty="0" smtClean="0">
              <a:solidFill>
                <a:schemeClr val="bg1">
                  <a:lumMod val="75000"/>
                </a:schemeClr>
              </a:solidFill>
              <a:latin typeface="+mn-lt"/>
            </a:rPr>
            <a:t>Conclusiones y Recomendaciones</a:t>
          </a:r>
          <a:endParaRPr lang="es-ES_tradnl" sz="1700" b="1" noProof="0" dirty="0">
            <a:solidFill>
              <a:schemeClr val="bg1">
                <a:lumMod val="75000"/>
              </a:schemeClr>
            </a:solidFill>
            <a:latin typeface="+mn-lt"/>
          </a:endParaRPr>
        </a:p>
      </dgm:t>
    </dgm:pt>
    <dgm:pt modelId="{4C7612FA-22C2-4EB8-A058-A3D372561F51}" type="parTrans" cxnId="{D6D3873D-0CFA-42DC-BD33-39CB7E77AEEC}">
      <dgm:prSet/>
      <dgm:spPr/>
      <dgm:t>
        <a:bodyPr/>
        <a:lstStyle/>
        <a:p>
          <a:endParaRPr lang="es-ES"/>
        </a:p>
      </dgm:t>
    </dgm:pt>
    <dgm:pt modelId="{3AECA1D9-7F70-499F-9C0E-17A7D83ABB2D}" type="sibTrans" cxnId="{D6D3873D-0CFA-42DC-BD33-39CB7E77AEEC}">
      <dgm:prSet/>
      <dgm:spPr/>
      <dgm:t>
        <a:bodyPr/>
        <a:lstStyle/>
        <a:p>
          <a:endParaRPr lang="es-ES"/>
        </a:p>
      </dgm:t>
    </dgm:pt>
    <dgm:pt modelId="{0EB7656D-AE8A-4B7F-A650-D86061AFDD04}">
      <dgm:prSet custT="1"/>
      <dgm:spPr/>
      <dgm:t>
        <a:bodyPr/>
        <a:lstStyle/>
        <a:p>
          <a:r>
            <a:rPr lang="es-ES_tradnl" sz="1700" b="1" noProof="0" dirty="0" smtClean="0">
              <a:solidFill>
                <a:schemeClr val="bg1">
                  <a:lumMod val="75000"/>
                </a:schemeClr>
              </a:solidFill>
              <a:latin typeface="+mn-lt"/>
            </a:rPr>
            <a:t>Aplicación </a:t>
          </a:r>
          <a:endParaRPr lang="es-ES_tradnl" sz="1700" b="1" noProof="0" dirty="0">
            <a:solidFill>
              <a:schemeClr val="bg1">
                <a:lumMod val="75000"/>
              </a:schemeClr>
            </a:solidFill>
            <a:latin typeface="+mn-lt"/>
          </a:endParaRPr>
        </a:p>
      </dgm:t>
    </dgm:pt>
    <dgm:pt modelId="{E65113CB-128F-48BD-8AE6-8E7FC56BB727}" type="parTrans" cxnId="{6559C98A-07FF-44DC-8134-1401692641EE}">
      <dgm:prSet/>
      <dgm:spPr/>
      <dgm:t>
        <a:bodyPr/>
        <a:lstStyle/>
        <a:p>
          <a:endParaRPr lang="es-ES"/>
        </a:p>
      </dgm:t>
    </dgm:pt>
    <dgm:pt modelId="{ECB58BC5-05C7-4D8A-9247-8A72C6F6B5A2}" type="sibTrans" cxnId="{6559C98A-07FF-44DC-8134-1401692641EE}">
      <dgm:prSet/>
      <dgm:spPr/>
      <dgm:t>
        <a:bodyPr/>
        <a:lstStyle/>
        <a:p>
          <a:endParaRPr lang="es-ES"/>
        </a:p>
      </dgm:t>
    </dgm:pt>
    <dgm:pt modelId="{1B2D39F6-EEF3-4082-B458-85818EED5581}">
      <dgm:prSet custT="1"/>
      <dgm:spPr/>
      <dgm:t>
        <a:bodyPr/>
        <a:lstStyle/>
        <a:p>
          <a:r>
            <a:rPr lang="es-ES_tradnl" sz="1700" b="1" noProof="0" dirty="0" smtClean="0">
              <a:solidFill>
                <a:schemeClr val="bg1">
                  <a:lumMod val="75000"/>
                </a:schemeClr>
              </a:solidFill>
              <a:latin typeface="+mn-lt"/>
            </a:rPr>
            <a:t>Optimización del sistema de control</a:t>
          </a:r>
          <a:endParaRPr lang="es-ES_tradnl" sz="1700" b="1" noProof="0" dirty="0">
            <a:solidFill>
              <a:schemeClr val="bg1">
                <a:lumMod val="75000"/>
              </a:schemeClr>
            </a:solidFill>
            <a:latin typeface="+mn-lt"/>
          </a:endParaRPr>
        </a:p>
      </dgm:t>
    </dgm:pt>
    <dgm:pt modelId="{D5233B37-495C-4425-B02D-6D67BE6EDFC6}" type="parTrans" cxnId="{9DE4ED9D-FC21-41CD-BE46-95C8E302F9FC}">
      <dgm:prSet/>
      <dgm:spPr/>
      <dgm:t>
        <a:bodyPr/>
        <a:lstStyle/>
        <a:p>
          <a:endParaRPr lang="es-ES"/>
        </a:p>
      </dgm:t>
    </dgm:pt>
    <dgm:pt modelId="{9CDA8760-055A-438C-A2A1-9AD54512892D}" type="sibTrans" cxnId="{9DE4ED9D-FC21-41CD-BE46-95C8E302F9FC}">
      <dgm:prSet/>
      <dgm:spPr/>
      <dgm:t>
        <a:bodyPr/>
        <a:lstStyle/>
        <a:p>
          <a:endParaRPr lang="es-ES"/>
        </a:p>
      </dgm:t>
    </dgm:pt>
    <dgm:pt modelId="{64B80470-4C2A-4C44-A483-A1CF1E47F119}">
      <dgm:prSet custT="1"/>
      <dgm:spPr/>
      <dgm:t>
        <a:bodyPr/>
        <a:lstStyle/>
        <a:p>
          <a:r>
            <a:rPr lang="es-ES_tradnl" sz="2200" b="1" noProof="0" dirty="0" smtClean="0">
              <a:solidFill>
                <a:schemeClr val="tx1"/>
              </a:solidFill>
              <a:latin typeface="+mn-lt"/>
            </a:rPr>
            <a:t>Pruebas</a:t>
          </a:r>
          <a:endParaRPr lang="es-ES_tradnl" sz="2200" b="1" noProof="0" dirty="0">
            <a:solidFill>
              <a:schemeClr val="tx1"/>
            </a:solidFill>
            <a:latin typeface="+mn-lt"/>
          </a:endParaRPr>
        </a:p>
      </dgm:t>
    </dgm:pt>
    <dgm:pt modelId="{B6769522-8DD0-4F2F-8335-8A345476BED3}" type="parTrans" cxnId="{41F5F24F-8428-4019-B2CC-2CD943DC47DA}">
      <dgm:prSet/>
      <dgm:spPr/>
      <dgm:t>
        <a:bodyPr/>
        <a:lstStyle/>
        <a:p>
          <a:endParaRPr lang="es-ES"/>
        </a:p>
      </dgm:t>
    </dgm:pt>
    <dgm:pt modelId="{0DEEF2B3-A0F9-4505-80EC-C808F5143756}" type="sibTrans" cxnId="{41F5F24F-8428-4019-B2CC-2CD943DC47DA}">
      <dgm:prSet/>
      <dgm:spPr/>
      <dgm:t>
        <a:bodyPr/>
        <a:lstStyle/>
        <a:p>
          <a:endParaRPr lang="es-ES"/>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s-E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s-E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s-ES"/>
        </a:p>
      </dgm:t>
    </dgm:pt>
  </dgm:ptLst>
  <dgm:cxnLst>
    <dgm:cxn modelId="{59A3EC3C-9E19-42B2-A37C-D62AF497A997}" type="presOf" srcId="{66648E1C-5979-4E96-9B11-19BBA834C7B8}" destId="{064591C5-3136-44E9-8DD7-FC67AC975F92}" srcOrd="0" destOrd="0" presId="urn:microsoft.com/office/officeart/2005/8/layout/vList2"/>
    <dgm:cxn modelId="{A367A514-AD3E-4A06-98DE-96B3038E745C}" type="presOf" srcId="{6D72E629-5E50-4654-84F2-B7B48FED97BA}" destId="{C83FBA1B-B38F-437C-A4D7-414C5850125B}" srcOrd="0" destOrd="1" presId="urn:microsoft.com/office/officeart/2005/8/layout/vList2"/>
    <dgm:cxn modelId="{647F3A98-D1F5-4452-8F20-F3F5F39B8463}" type="presOf" srcId="{D1ED71FB-F29A-4551-AB0C-C7A1788139BD}" destId="{9D570E31-9E0C-460C-A8AB-7B42020FAA41}" srcOrd="0" destOrd="0" presId="urn:microsoft.com/office/officeart/2005/8/layout/vList2"/>
    <dgm:cxn modelId="{80031E84-7F89-4AFB-9D37-FE7F3FC97B77}" type="presOf" srcId="{64B80470-4C2A-4C44-A483-A1CF1E47F119}" destId="{C83FBA1B-B38F-437C-A4D7-414C5850125B}" srcOrd="0" destOrd="7" presId="urn:microsoft.com/office/officeart/2005/8/layout/vList2"/>
    <dgm:cxn modelId="{1106B02C-972C-4FBC-AF3B-BA1D6C4B5838}" type="presOf" srcId="{1B2D39F6-EEF3-4082-B458-85818EED5581}" destId="{C83FBA1B-B38F-437C-A4D7-414C5850125B}" srcOrd="0" destOrd="5" presId="urn:microsoft.com/office/officeart/2005/8/layout/vList2"/>
    <dgm:cxn modelId="{D78133F2-0E59-44A7-91C2-4B50D47101A7}" srcId="{D1ED71FB-F29A-4551-AB0C-C7A1788139BD}" destId="{9F8E21D5-F731-4F18-AB6B-F20A3AC9FE6D}" srcOrd="3" destOrd="0" parTransId="{1423B40D-F4FF-4601-ADC8-851602370333}" sibTransId="{60E291A9-C09F-4219-9CF5-650001263D93}"/>
    <dgm:cxn modelId="{41F5F24F-8428-4019-B2CC-2CD943DC47DA}" srcId="{D1ED71FB-F29A-4551-AB0C-C7A1788139BD}" destId="{64B80470-4C2A-4C44-A483-A1CF1E47F119}" srcOrd="6" destOrd="0" parTransId="{B6769522-8DD0-4F2F-8335-8A345476BED3}" sibTransId="{0DEEF2B3-A0F9-4505-80EC-C808F5143756}"/>
    <dgm:cxn modelId="{1028B075-C555-4F5F-9F9F-33C8F83AB0A0}" type="presOf" srcId="{27E26E07-0B04-4099-8DBD-CB6647098EB5}" destId="{C83FBA1B-B38F-437C-A4D7-414C5850125B}" srcOrd="0" destOrd="2" presId="urn:microsoft.com/office/officeart/2005/8/layout/vList2"/>
    <dgm:cxn modelId="{EC5D08FF-871D-4797-8BC2-C81E79AF8D18}" srcId="{D1ED71FB-F29A-4551-AB0C-C7A1788139BD}" destId="{6D72E629-5E50-4654-84F2-B7B48FED97BA}" srcOrd="1" destOrd="0" parTransId="{2C183045-342A-4C63-ADBE-9D9EF23053D2}" sibTransId="{1724F319-9F40-4C88-8593-E5CE312978C3}"/>
    <dgm:cxn modelId="{6559C98A-07FF-44DC-8134-1401692641EE}" srcId="{1B2D39F6-EEF3-4082-B458-85818EED5581}" destId="{0EB7656D-AE8A-4B7F-A650-D86061AFDD04}" srcOrd="0" destOrd="0" parTransId="{E65113CB-128F-48BD-8AE6-8E7FC56BB727}" sibTransId="{ECB58BC5-05C7-4D8A-9247-8A72C6F6B5A2}"/>
    <dgm:cxn modelId="{84EDA9F8-4B9E-454D-84D6-13E56B79738F}" srcId="{D1ED71FB-F29A-4551-AB0C-C7A1788139BD}" destId="{5B3A6A8A-E771-4D31-9211-6426EC1D3009}" srcOrd="0" destOrd="0" parTransId="{89C15884-2459-4268-8F6B-CF75D9C5CD8B}" sibTransId="{C7284EAD-E7F8-47F8-80AA-3DB5EE7910A7}"/>
    <dgm:cxn modelId="{948DE061-FF06-4E96-B7FA-0E2C63A770CB}" type="presOf" srcId="{3EAE6A91-6CD7-4D31-AAA4-447C5DA6BF1F}" destId="{C83FBA1B-B38F-437C-A4D7-414C5850125B}" srcOrd="0" destOrd="8" presId="urn:microsoft.com/office/officeart/2005/8/layout/vList2"/>
    <dgm:cxn modelId="{6A82E41E-AC5F-4E28-A933-618DFB79B23A}" srcId="{D1ED71FB-F29A-4551-AB0C-C7A1788139BD}" destId="{50AC443F-8905-426A-88AC-D7768D92F318}" srcOrd="4" destOrd="0" parTransId="{0D848B1C-F1D5-41CD-8B99-9C0E10A62024}" sibTransId="{2BA71E11-6A3D-4A1B-AA58-0282391A2A6B}"/>
    <dgm:cxn modelId="{FE68F23B-0498-4BB6-9987-E319A92D8E70}" type="presOf" srcId="{50AC443F-8905-426A-88AC-D7768D92F318}" destId="{C83FBA1B-B38F-437C-A4D7-414C5850125B}" srcOrd="0" destOrd="4" presId="urn:microsoft.com/office/officeart/2005/8/layout/vList2"/>
    <dgm:cxn modelId="{9DE4ED9D-FC21-41CD-BE46-95C8E302F9FC}" srcId="{D1ED71FB-F29A-4551-AB0C-C7A1788139BD}" destId="{1B2D39F6-EEF3-4082-B458-85818EED5581}" srcOrd="5" destOrd="0" parTransId="{D5233B37-495C-4425-B02D-6D67BE6EDFC6}" sibTransId="{9CDA8760-055A-438C-A2A1-9AD54512892D}"/>
    <dgm:cxn modelId="{E07372D8-A618-496F-8C91-84744B077574}" srcId="{66648E1C-5979-4E96-9B11-19BBA834C7B8}" destId="{D1ED71FB-F29A-4551-AB0C-C7A1788139BD}" srcOrd="0" destOrd="0" parTransId="{6E434B21-E687-4146-A575-01681DBBBC41}" sibTransId="{16C4C80D-00D1-443C-A969-4489A814F229}"/>
    <dgm:cxn modelId="{44D990AA-6465-48D0-AD95-ADF17757CE5C}" srcId="{D1ED71FB-F29A-4551-AB0C-C7A1788139BD}" destId="{27E26E07-0B04-4099-8DBD-CB6647098EB5}" srcOrd="2" destOrd="0" parTransId="{CD6F351D-C20C-4321-9AFE-628B14E6CDDD}" sibTransId="{9960B1F5-4FF8-4B29-B076-979EE1A4CAA5}"/>
    <dgm:cxn modelId="{C6E16A1D-0B4D-40B0-8FF6-248B48855979}" type="presOf" srcId="{5B3A6A8A-E771-4D31-9211-6426EC1D3009}" destId="{C83FBA1B-B38F-437C-A4D7-414C5850125B}" srcOrd="0" destOrd="0" presId="urn:microsoft.com/office/officeart/2005/8/layout/vList2"/>
    <dgm:cxn modelId="{537DCB05-E5BD-4305-ADCC-CE707280A24A}" type="presOf" srcId="{0EB7656D-AE8A-4B7F-A650-D86061AFDD04}" destId="{C83FBA1B-B38F-437C-A4D7-414C5850125B}" srcOrd="0" destOrd="6" presId="urn:microsoft.com/office/officeart/2005/8/layout/vList2"/>
    <dgm:cxn modelId="{7211EDED-5A1C-416E-952D-3DC6C46A4820}" type="presOf" srcId="{9F8E21D5-F731-4F18-AB6B-F20A3AC9FE6D}" destId="{C83FBA1B-B38F-437C-A4D7-414C5850125B}" srcOrd="0" destOrd="3" presId="urn:microsoft.com/office/officeart/2005/8/layout/vList2"/>
    <dgm:cxn modelId="{D6D3873D-0CFA-42DC-BD33-39CB7E77AEEC}" srcId="{D1ED71FB-F29A-4551-AB0C-C7A1788139BD}" destId="{3EAE6A91-6CD7-4D31-AAA4-447C5DA6BF1F}" srcOrd="7" destOrd="0" parTransId="{4C7612FA-22C2-4EB8-A058-A3D372561F51}" sibTransId="{3AECA1D9-7F70-499F-9C0E-17A7D83ABB2D}"/>
    <dgm:cxn modelId="{6D9B8580-D56B-4C42-A17C-9FDBDE54C2C3}" type="presParOf" srcId="{064591C5-3136-44E9-8DD7-FC67AC975F92}" destId="{9D570E31-9E0C-460C-A8AB-7B42020FAA41}" srcOrd="0" destOrd="0" presId="urn:microsoft.com/office/officeart/2005/8/layout/vList2"/>
    <dgm:cxn modelId="{64F916CC-56B6-4668-9697-093E67F895F9}"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a:effectLst>
                <a:outerShdw blurRad="38100" dist="38100" dir="2700000" algn="tl">
                  <a:srgbClr val="000000">
                    <a:alpha val="43137"/>
                  </a:srgbClr>
                </a:outerShdw>
              </a:effectLst>
              <a:latin typeface="Franklin Gothic Demi Cond" pitchFamily="34" charset="0"/>
            </a:rPr>
            <a:t>Contenido</a:t>
          </a: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1700" b="1" noProof="0" dirty="0" smtClean="0">
              <a:solidFill>
                <a:schemeClr val="bg1">
                  <a:lumMod val="75000"/>
                </a:schemeClr>
              </a:solidFill>
              <a:latin typeface="+mn-lt"/>
            </a:rPr>
            <a:t>Introducción </a:t>
          </a:r>
          <a:endParaRPr lang="es-ES_tradnl" sz="1700" b="0" noProof="0" dirty="0">
            <a:solidFill>
              <a:schemeClr val="bg1">
                <a:lumMod val="75000"/>
              </a:schemeClr>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6D72E629-5E50-4654-84F2-B7B48FED97BA}">
      <dgm:prSet custT="1"/>
      <dgm:spPr/>
      <dgm:t>
        <a:bodyPr/>
        <a:lstStyle/>
        <a:p>
          <a:r>
            <a:rPr lang="es-ES_tradnl" sz="1700" b="1" noProof="0" dirty="0" smtClean="0">
              <a:solidFill>
                <a:schemeClr val="bg1">
                  <a:lumMod val="75000"/>
                </a:schemeClr>
              </a:solidFill>
              <a:latin typeface="+mn-lt"/>
            </a:rPr>
            <a:t>Justificación e importancia</a:t>
          </a:r>
          <a:endParaRPr lang="es-ES_tradnl" sz="1700" b="1" noProof="0" dirty="0">
            <a:solidFill>
              <a:schemeClr val="bg1">
                <a:lumMod val="75000"/>
              </a:schemeClr>
            </a:solidFill>
            <a:latin typeface="+mn-lt"/>
          </a:endParaRPr>
        </a:p>
      </dgm:t>
    </dgm:pt>
    <dgm:pt modelId="{2C183045-342A-4C63-ADBE-9D9EF23053D2}" type="parTrans" cxnId="{EC5D08FF-871D-4797-8BC2-C81E79AF8D18}">
      <dgm:prSet/>
      <dgm:spPr/>
      <dgm:t>
        <a:bodyPr/>
        <a:lstStyle/>
        <a:p>
          <a:endParaRPr lang="es-ES"/>
        </a:p>
      </dgm:t>
    </dgm:pt>
    <dgm:pt modelId="{1724F319-9F40-4C88-8593-E5CE312978C3}" type="sibTrans" cxnId="{EC5D08FF-871D-4797-8BC2-C81E79AF8D18}">
      <dgm:prSet/>
      <dgm:spPr/>
      <dgm:t>
        <a:bodyPr/>
        <a:lstStyle/>
        <a:p>
          <a:endParaRPr lang="es-ES"/>
        </a:p>
      </dgm:t>
    </dgm:pt>
    <dgm:pt modelId="{27E26E07-0B04-4099-8DBD-CB6647098EB5}">
      <dgm:prSet custT="1"/>
      <dgm:spPr/>
      <dgm:t>
        <a:bodyPr/>
        <a:lstStyle/>
        <a:p>
          <a:r>
            <a:rPr lang="es-ES_tradnl" sz="1700" b="1" noProof="0" dirty="0" smtClean="0">
              <a:solidFill>
                <a:schemeClr val="bg1">
                  <a:lumMod val="75000"/>
                </a:schemeClr>
              </a:solidFill>
              <a:latin typeface="+mn-lt"/>
            </a:rPr>
            <a:t>Objetivos</a:t>
          </a:r>
          <a:endParaRPr lang="es-ES_tradnl" sz="1700" b="1" noProof="0" dirty="0">
            <a:solidFill>
              <a:schemeClr val="bg1">
                <a:lumMod val="75000"/>
              </a:schemeClr>
            </a:solidFill>
            <a:latin typeface="+mn-lt"/>
          </a:endParaRPr>
        </a:p>
      </dgm:t>
    </dgm:pt>
    <dgm:pt modelId="{CD6F351D-C20C-4321-9AFE-628B14E6CDDD}" type="parTrans" cxnId="{44D990AA-6465-48D0-AD95-ADF17757CE5C}">
      <dgm:prSet/>
      <dgm:spPr/>
      <dgm:t>
        <a:bodyPr/>
        <a:lstStyle/>
        <a:p>
          <a:endParaRPr lang="es-ES"/>
        </a:p>
      </dgm:t>
    </dgm:pt>
    <dgm:pt modelId="{9960B1F5-4FF8-4B29-B076-979EE1A4CAA5}" type="sibTrans" cxnId="{44D990AA-6465-48D0-AD95-ADF17757CE5C}">
      <dgm:prSet/>
      <dgm:spPr/>
      <dgm:t>
        <a:bodyPr/>
        <a:lstStyle/>
        <a:p>
          <a:endParaRPr lang="es-ES"/>
        </a:p>
      </dgm:t>
    </dgm:pt>
    <dgm:pt modelId="{9F8E21D5-F731-4F18-AB6B-F20A3AC9FE6D}">
      <dgm:prSet custT="1"/>
      <dgm:spPr/>
      <dgm:t>
        <a:bodyPr/>
        <a:lstStyle/>
        <a:p>
          <a:r>
            <a:rPr lang="es-ES_tradnl" sz="1700" b="1" noProof="0" dirty="0" smtClean="0">
              <a:solidFill>
                <a:schemeClr val="bg1">
                  <a:lumMod val="75000"/>
                </a:schemeClr>
              </a:solidFill>
              <a:latin typeface="+mn-lt"/>
            </a:rPr>
            <a:t>Estado inicial</a:t>
          </a:r>
          <a:endParaRPr lang="es-ES_tradnl" sz="1700" b="1" noProof="0" dirty="0">
            <a:solidFill>
              <a:schemeClr val="bg1">
                <a:lumMod val="75000"/>
              </a:schemeClr>
            </a:solidFill>
            <a:latin typeface="+mn-lt"/>
          </a:endParaRPr>
        </a:p>
      </dgm:t>
    </dgm:pt>
    <dgm:pt modelId="{1423B40D-F4FF-4601-ADC8-851602370333}" type="parTrans" cxnId="{D78133F2-0E59-44A7-91C2-4B50D47101A7}">
      <dgm:prSet/>
      <dgm:spPr/>
      <dgm:t>
        <a:bodyPr/>
        <a:lstStyle/>
        <a:p>
          <a:endParaRPr lang="es-ES"/>
        </a:p>
      </dgm:t>
    </dgm:pt>
    <dgm:pt modelId="{60E291A9-C09F-4219-9CF5-650001263D93}" type="sibTrans" cxnId="{D78133F2-0E59-44A7-91C2-4B50D47101A7}">
      <dgm:prSet/>
      <dgm:spPr/>
      <dgm:t>
        <a:bodyPr/>
        <a:lstStyle/>
        <a:p>
          <a:endParaRPr lang="es-ES"/>
        </a:p>
      </dgm:t>
    </dgm:pt>
    <dgm:pt modelId="{50AC443F-8905-426A-88AC-D7768D92F318}">
      <dgm:prSet custT="1"/>
      <dgm:spPr/>
      <dgm:t>
        <a:bodyPr/>
        <a:lstStyle/>
        <a:p>
          <a:r>
            <a:rPr lang="es-ES_tradnl" sz="1700" b="1" noProof="0" dirty="0" smtClean="0">
              <a:solidFill>
                <a:schemeClr val="bg1">
                  <a:lumMod val="75000"/>
                </a:schemeClr>
              </a:solidFill>
              <a:latin typeface="+mn-lt"/>
            </a:rPr>
            <a:t>Optimización de Hardware</a:t>
          </a:r>
          <a:endParaRPr lang="es-ES_tradnl" sz="1700" b="1" noProof="0" dirty="0">
            <a:solidFill>
              <a:schemeClr val="bg1">
                <a:lumMod val="75000"/>
              </a:schemeClr>
            </a:solidFill>
            <a:latin typeface="+mn-lt"/>
          </a:endParaRPr>
        </a:p>
      </dgm:t>
    </dgm:pt>
    <dgm:pt modelId="{0D848B1C-F1D5-41CD-8B99-9C0E10A62024}" type="parTrans" cxnId="{6A82E41E-AC5F-4E28-A933-618DFB79B23A}">
      <dgm:prSet/>
      <dgm:spPr/>
      <dgm:t>
        <a:bodyPr/>
        <a:lstStyle/>
        <a:p>
          <a:endParaRPr lang="es-ES"/>
        </a:p>
      </dgm:t>
    </dgm:pt>
    <dgm:pt modelId="{2BA71E11-6A3D-4A1B-AA58-0282391A2A6B}" type="sibTrans" cxnId="{6A82E41E-AC5F-4E28-A933-618DFB79B23A}">
      <dgm:prSet/>
      <dgm:spPr/>
      <dgm:t>
        <a:bodyPr/>
        <a:lstStyle/>
        <a:p>
          <a:endParaRPr lang="es-ES"/>
        </a:p>
      </dgm:t>
    </dgm:pt>
    <dgm:pt modelId="{3EAE6A91-6CD7-4D31-AAA4-447C5DA6BF1F}">
      <dgm:prSet custT="1"/>
      <dgm:spPr/>
      <dgm:t>
        <a:bodyPr/>
        <a:lstStyle/>
        <a:p>
          <a:r>
            <a:rPr lang="es-ES_tradnl" sz="2200" b="1" noProof="0" dirty="0" smtClean="0">
              <a:solidFill>
                <a:schemeClr val="tx1"/>
              </a:solidFill>
              <a:latin typeface="+mn-lt"/>
            </a:rPr>
            <a:t>Conclusiones y Recomendaciones</a:t>
          </a:r>
          <a:endParaRPr lang="es-ES_tradnl" sz="2200" b="1" noProof="0" dirty="0">
            <a:solidFill>
              <a:schemeClr val="tx1"/>
            </a:solidFill>
            <a:latin typeface="+mn-lt"/>
          </a:endParaRPr>
        </a:p>
      </dgm:t>
    </dgm:pt>
    <dgm:pt modelId="{4C7612FA-22C2-4EB8-A058-A3D372561F51}" type="parTrans" cxnId="{D6D3873D-0CFA-42DC-BD33-39CB7E77AEEC}">
      <dgm:prSet/>
      <dgm:spPr/>
      <dgm:t>
        <a:bodyPr/>
        <a:lstStyle/>
        <a:p>
          <a:endParaRPr lang="es-ES"/>
        </a:p>
      </dgm:t>
    </dgm:pt>
    <dgm:pt modelId="{3AECA1D9-7F70-499F-9C0E-17A7D83ABB2D}" type="sibTrans" cxnId="{D6D3873D-0CFA-42DC-BD33-39CB7E77AEEC}">
      <dgm:prSet/>
      <dgm:spPr/>
      <dgm:t>
        <a:bodyPr/>
        <a:lstStyle/>
        <a:p>
          <a:endParaRPr lang="es-ES"/>
        </a:p>
      </dgm:t>
    </dgm:pt>
    <dgm:pt modelId="{0EB7656D-AE8A-4B7F-A650-D86061AFDD04}">
      <dgm:prSet custT="1"/>
      <dgm:spPr/>
      <dgm:t>
        <a:bodyPr/>
        <a:lstStyle/>
        <a:p>
          <a:r>
            <a:rPr lang="es-ES_tradnl" sz="1700" b="1" noProof="0" dirty="0" smtClean="0">
              <a:solidFill>
                <a:schemeClr val="bg1">
                  <a:lumMod val="75000"/>
                </a:schemeClr>
              </a:solidFill>
              <a:latin typeface="+mn-lt"/>
            </a:rPr>
            <a:t>Aplicación </a:t>
          </a:r>
          <a:endParaRPr lang="es-ES_tradnl" sz="1700" b="1" noProof="0" dirty="0">
            <a:solidFill>
              <a:schemeClr val="bg1">
                <a:lumMod val="75000"/>
              </a:schemeClr>
            </a:solidFill>
            <a:latin typeface="+mn-lt"/>
          </a:endParaRPr>
        </a:p>
      </dgm:t>
    </dgm:pt>
    <dgm:pt modelId="{E65113CB-128F-48BD-8AE6-8E7FC56BB727}" type="parTrans" cxnId="{6559C98A-07FF-44DC-8134-1401692641EE}">
      <dgm:prSet/>
      <dgm:spPr/>
      <dgm:t>
        <a:bodyPr/>
        <a:lstStyle/>
        <a:p>
          <a:endParaRPr lang="es-ES"/>
        </a:p>
      </dgm:t>
    </dgm:pt>
    <dgm:pt modelId="{ECB58BC5-05C7-4D8A-9247-8A72C6F6B5A2}" type="sibTrans" cxnId="{6559C98A-07FF-44DC-8134-1401692641EE}">
      <dgm:prSet/>
      <dgm:spPr/>
      <dgm:t>
        <a:bodyPr/>
        <a:lstStyle/>
        <a:p>
          <a:endParaRPr lang="es-ES"/>
        </a:p>
      </dgm:t>
    </dgm:pt>
    <dgm:pt modelId="{1B2D39F6-EEF3-4082-B458-85818EED5581}">
      <dgm:prSet custT="1"/>
      <dgm:spPr/>
      <dgm:t>
        <a:bodyPr/>
        <a:lstStyle/>
        <a:p>
          <a:r>
            <a:rPr lang="es-ES_tradnl" sz="1700" b="1" noProof="0" dirty="0" smtClean="0">
              <a:solidFill>
                <a:schemeClr val="bg1">
                  <a:lumMod val="75000"/>
                </a:schemeClr>
              </a:solidFill>
              <a:latin typeface="+mn-lt"/>
            </a:rPr>
            <a:t>Optimización del sistema de control</a:t>
          </a:r>
          <a:endParaRPr lang="es-ES_tradnl" sz="1700" b="1" noProof="0" dirty="0">
            <a:solidFill>
              <a:schemeClr val="bg1">
                <a:lumMod val="75000"/>
              </a:schemeClr>
            </a:solidFill>
            <a:latin typeface="+mn-lt"/>
          </a:endParaRPr>
        </a:p>
      </dgm:t>
    </dgm:pt>
    <dgm:pt modelId="{D5233B37-495C-4425-B02D-6D67BE6EDFC6}" type="parTrans" cxnId="{9DE4ED9D-FC21-41CD-BE46-95C8E302F9FC}">
      <dgm:prSet/>
      <dgm:spPr/>
      <dgm:t>
        <a:bodyPr/>
        <a:lstStyle/>
        <a:p>
          <a:endParaRPr lang="es-ES"/>
        </a:p>
      </dgm:t>
    </dgm:pt>
    <dgm:pt modelId="{9CDA8760-055A-438C-A2A1-9AD54512892D}" type="sibTrans" cxnId="{9DE4ED9D-FC21-41CD-BE46-95C8E302F9FC}">
      <dgm:prSet/>
      <dgm:spPr/>
      <dgm:t>
        <a:bodyPr/>
        <a:lstStyle/>
        <a:p>
          <a:endParaRPr lang="es-ES"/>
        </a:p>
      </dgm:t>
    </dgm:pt>
    <dgm:pt modelId="{64B80470-4C2A-4C44-A483-A1CF1E47F119}">
      <dgm:prSet custT="1"/>
      <dgm:spPr/>
      <dgm:t>
        <a:bodyPr/>
        <a:lstStyle/>
        <a:p>
          <a:r>
            <a:rPr lang="es-ES_tradnl" sz="1700" b="1" noProof="0" dirty="0" smtClean="0">
              <a:solidFill>
                <a:schemeClr val="bg1">
                  <a:lumMod val="75000"/>
                </a:schemeClr>
              </a:solidFill>
              <a:latin typeface="+mn-lt"/>
            </a:rPr>
            <a:t>Pruebas</a:t>
          </a:r>
          <a:endParaRPr lang="es-ES_tradnl" sz="1700" b="1" noProof="0" dirty="0">
            <a:solidFill>
              <a:schemeClr val="bg1">
                <a:lumMod val="75000"/>
              </a:schemeClr>
            </a:solidFill>
            <a:latin typeface="+mn-lt"/>
          </a:endParaRPr>
        </a:p>
      </dgm:t>
    </dgm:pt>
    <dgm:pt modelId="{B6769522-8DD0-4F2F-8335-8A345476BED3}" type="parTrans" cxnId="{41F5F24F-8428-4019-B2CC-2CD943DC47DA}">
      <dgm:prSet/>
      <dgm:spPr/>
      <dgm:t>
        <a:bodyPr/>
        <a:lstStyle/>
        <a:p>
          <a:endParaRPr lang="es-ES"/>
        </a:p>
      </dgm:t>
    </dgm:pt>
    <dgm:pt modelId="{0DEEF2B3-A0F9-4505-80EC-C808F5143756}" type="sibTrans" cxnId="{41F5F24F-8428-4019-B2CC-2CD943DC47DA}">
      <dgm:prSet/>
      <dgm:spPr/>
      <dgm:t>
        <a:bodyPr/>
        <a:lstStyle/>
        <a:p>
          <a:endParaRPr lang="es-ES"/>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s-E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s-E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s-ES"/>
        </a:p>
      </dgm:t>
    </dgm:pt>
  </dgm:ptLst>
  <dgm:cxnLst>
    <dgm:cxn modelId="{E0F52FDD-B71F-4E5C-B042-F849505BA2D1}" type="presOf" srcId="{66648E1C-5979-4E96-9B11-19BBA834C7B8}" destId="{064591C5-3136-44E9-8DD7-FC67AC975F92}" srcOrd="0" destOrd="0" presId="urn:microsoft.com/office/officeart/2005/8/layout/vList2"/>
    <dgm:cxn modelId="{D78133F2-0E59-44A7-91C2-4B50D47101A7}" srcId="{D1ED71FB-F29A-4551-AB0C-C7A1788139BD}" destId="{9F8E21D5-F731-4F18-AB6B-F20A3AC9FE6D}" srcOrd="3" destOrd="0" parTransId="{1423B40D-F4FF-4601-ADC8-851602370333}" sibTransId="{60E291A9-C09F-4219-9CF5-650001263D93}"/>
    <dgm:cxn modelId="{41F5F24F-8428-4019-B2CC-2CD943DC47DA}" srcId="{D1ED71FB-F29A-4551-AB0C-C7A1788139BD}" destId="{64B80470-4C2A-4C44-A483-A1CF1E47F119}" srcOrd="6" destOrd="0" parTransId="{B6769522-8DD0-4F2F-8335-8A345476BED3}" sibTransId="{0DEEF2B3-A0F9-4505-80EC-C808F5143756}"/>
    <dgm:cxn modelId="{EC5D08FF-871D-4797-8BC2-C81E79AF8D18}" srcId="{D1ED71FB-F29A-4551-AB0C-C7A1788139BD}" destId="{6D72E629-5E50-4654-84F2-B7B48FED97BA}" srcOrd="1" destOrd="0" parTransId="{2C183045-342A-4C63-ADBE-9D9EF23053D2}" sibTransId="{1724F319-9F40-4C88-8593-E5CE312978C3}"/>
    <dgm:cxn modelId="{6559C98A-07FF-44DC-8134-1401692641EE}" srcId="{1B2D39F6-EEF3-4082-B458-85818EED5581}" destId="{0EB7656D-AE8A-4B7F-A650-D86061AFDD04}" srcOrd="0" destOrd="0" parTransId="{E65113CB-128F-48BD-8AE6-8E7FC56BB727}" sibTransId="{ECB58BC5-05C7-4D8A-9247-8A72C6F6B5A2}"/>
    <dgm:cxn modelId="{62449EC6-BE46-45EF-A25A-0E9A6D2927E3}" type="presOf" srcId="{1B2D39F6-EEF3-4082-B458-85818EED5581}" destId="{C83FBA1B-B38F-437C-A4D7-414C5850125B}" srcOrd="0" destOrd="5" presId="urn:microsoft.com/office/officeart/2005/8/layout/vList2"/>
    <dgm:cxn modelId="{52DC6AB0-443A-4D5C-896D-0333A960B3F8}" type="presOf" srcId="{6D72E629-5E50-4654-84F2-B7B48FED97BA}" destId="{C83FBA1B-B38F-437C-A4D7-414C5850125B}" srcOrd="0" destOrd="1" presId="urn:microsoft.com/office/officeart/2005/8/layout/vList2"/>
    <dgm:cxn modelId="{155DDCA7-B574-4209-8192-4090A240C1B5}" type="presOf" srcId="{64B80470-4C2A-4C44-A483-A1CF1E47F119}" destId="{C83FBA1B-B38F-437C-A4D7-414C5850125B}" srcOrd="0" destOrd="7"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6A82E41E-AC5F-4E28-A933-618DFB79B23A}" srcId="{D1ED71FB-F29A-4551-AB0C-C7A1788139BD}" destId="{50AC443F-8905-426A-88AC-D7768D92F318}" srcOrd="4" destOrd="0" parTransId="{0D848B1C-F1D5-41CD-8B99-9C0E10A62024}" sibTransId="{2BA71E11-6A3D-4A1B-AA58-0282391A2A6B}"/>
    <dgm:cxn modelId="{E334FDF3-E34A-4B90-B972-B0F314CACE49}" type="presOf" srcId="{27E26E07-0B04-4099-8DBD-CB6647098EB5}" destId="{C83FBA1B-B38F-437C-A4D7-414C5850125B}" srcOrd="0" destOrd="2" presId="urn:microsoft.com/office/officeart/2005/8/layout/vList2"/>
    <dgm:cxn modelId="{9FFD704C-A08F-45E5-A1ED-0B7E7741DF7A}" type="presOf" srcId="{D1ED71FB-F29A-4551-AB0C-C7A1788139BD}" destId="{9D570E31-9E0C-460C-A8AB-7B42020FAA41}" srcOrd="0" destOrd="0" presId="urn:microsoft.com/office/officeart/2005/8/layout/vList2"/>
    <dgm:cxn modelId="{ECACBD36-1770-4F1B-B9AB-877A38A1F141}" type="presOf" srcId="{50AC443F-8905-426A-88AC-D7768D92F318}" destId="{C83FBA1B-B38F-437C-A4D7-414C5850125B}" srcOrd="0" destOrd="4" presId="urn:microsoft.com/office/officeart/2005/8/layout/vList2"/>
    <dgm:cxn modelId="{9DE4ED9D-FC21-41CD-BE46-95C8E302F9FC}" srcId="{D1ED71FB-F29A-4551-AB0C-C7A1788139BD}" destId="{1B2D39F6-EEF3-4082-B458-85818EED5581}" srcOrd="5" destOrd="0" parTransId="{D5233B37-495C-4425-B02D-6D67BE6EDFC6}" sibTransId="{9CDA8760-055A-438C-A2A1-9AD54512892D}"/>
    <dgm:cxn modelId="{A89F7D2A-3494-4B20-B4D0-C3812ACB782D}" type="presOf" srcId="{3EAE6A91-6CD7-4D31-AAA4-447C5DA6BF1F}" destId="{C83FBA1B-B38F-437C-A4D7-414C5850125B}" srcOrd="0" destOrd="8" presId="urn:microsoft.com/office/officeart/2005/8/layout/vList2"/>
    <dgm:cxn modelId="{E07372D8-A618-496F-8C91-84744B077574}" srcId="{66648E1C-5979-4E96-9B11-19BBA834C7B8}" destId="{D1ED71FB-F29A-4551-AB0C-C7A1788139BD}" srcOrd="0" destOrd="0" parTransId="{6E434B21-E687-4146-A575-01681DBBBC41}" sibTransId="{16C4C80D-00D1-443C-A969-4489A814F229}"/>
    <dgm:cxn modelId="{44D990AA-6465-48D0-AD95-ADF17757CE5C}" srcId="{D1ED71FB-F29A-4551-AB0C-C7A1788139BD}" destId="{27E26E07-0B04-4099-8DBD-CB6647098EB5}" srcOrd="2" destOrd="0" parTransId="{CD6F351D-C20C-4321-9AFE-628B14E6CDDD}" sibTransId="{9960B1F5-4FF8-4B29-B076-979EE1A4CAA5}"/>
    <dgm:cxn modelId="{ACEF897E-FA70-4B78-8B6D-F068B572BA2E}" type="presOf" srcId="{9F8E21D5-F731-4F18-AB6B-F20A3AC9FE6D}" destId="{C83FBA1B-B38F-437C-A4D7-414C5850125B}" srcOrd="0" destOrd="3" presId="urn:microsoft.com/office/officeart/2005/8/layout/vList2"/>
    <dgm:cxn modelId="{EEF2AAC4-3214-4BCD-AF56-97EC50E73C1E}" type="presOf" srcId="{0EB7656D-AE8A-4B7F-A650-D86061AFDD04}" destId="{C83FBA1B-B38F-437C-A4D7-414C5850125B}" srcOrd="0" destOrd="6" presId="urn:microsoft.com/office/officeart/2005/8/layout/vList2"/>
    <dgm:cxn modelId="{6C280770-77B8-40FF-BB15-5395573678B4}" type="presOf" srcId="{5B3A6A8A-E771-4D31-9211-6426EC1D3009}" destId="{C83FBA1B-B38F-437C-A4D7-414C5850125B}" srcOrd="0" destOrd="0" presId="urn:microsoft.com/office/officeart/2005/8/layout/vList2"/>
    <dgm:cxn modelId="{D6D3873D-0CFA-42DC-BD33-39CB7E77AEEC}" srcId="{D1ED71FB-F29A-4551-AB0C-C7A1788139BD}" destId="{3EAE6A91-6CD7-4D31-AAA4-447C5DA6BF1F}" srcOrd="7" destOrd="0" parTransId="{4C7612FA-22C2-4EB8-A058-A3D372561F51}" sibTransId="{3AECA1D9-7F70-499F-9C0E-17A7D83ABB2D}"/>
    <dgm:cxn modelId="{85023609-958C-4054-965C-4A23025F838B}" type="presParOf" srcId="{064591C5-3136-44E9-8DD7-FC67AC975F92}" destId="{9D570E31-9E0C-460C-A8AB-7B42020FAA41}" srcOrd="0" destOrd="0" presId="urn:microsoft.com/office/officeart/2005/8/layout/vList2"/>
    <dgm:cxn modelId="{6A255C64-4586-49CC-9363-884B1F32E482}"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a:effectLst>
                <a:outerShdw blurRad="38100" dist="38100" dir="2700000" algn="tl">
                  <a:srgbClr val="000000">
                    <a:alpha val="43137"/>
                  </a:srgbClr>
                </a:outerShdw>
              </a:effectLst>
              <a:latin typeface="Franklin Gothic Demi Cond" pitchFamily="34" charset="0"/>
            </a:rPr>
            <a:t>Contenido</a:t>
          </a: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200" b="1" noProof="0" dirty="0" smtClean="0">
              <a:solidFill>
                <a:schemeClr val="tx1"/>
              </a:solidFill>
              <a:latin typeface="+mn-lt"/>
            </a:rPr>
            <a:t> Introducción </a:t>
          </a:r>
          <a:endParaRPr lang="es-ES_tradnl" sz="2200" b="0" noProof="0" dirty="0">
            <a:solidFill>
              <a:schemeClr val="tx1"/>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C2F45906-4AD2-4A25-9559-9D0775A96765}">
      <dgm:prSet/>
      <dgm:spPr/>
      <dgm:t>
        <a:bodyPr/>
        <a:lstStyle/>
        <a:p>
          <a:r>
            <a:rPr lang="es-ES_tradnl" b="1" noProof="0" dirty="0" smtClean="0">
              <a:solidFill>
                <a:schemeClr val="bg1">
                  <a:lumMod val="75000"/>
                </a:schemeClr>
              </a:solidFill>
              <a:latin typeface="+mn-lt"/>
            </a:rPr>
            <a:t>Justificación e importancia</a:t>
          </a:r>
          <a:endParaRPr lang="es-ES_tradnl" b="1" noProof="0" dirty="0">
            <a:solidFill>
              <a:schemeClr val="bg1">
                <a:lumMod val="75000"/>
              </a:schemeClr>
            </a:solidFill>
            <a:latin typeface="+mn-lt"/>
          </a:endParaRPr>
        </a:p>
      </dgm:t>
    </dgm:pt>
    <dgm:pt modelId="{F8665853-0006-4E74-90E7-58697E0CE2D9}" type="parTrans" cxnId="{DF321B55-6D6F-42DF-8C9B-F10DDE92FB14}">
      <dgm:prSet/>
      <dgm:spPr/>
      <dgm:t>
        <a:bodyPr/>
        <a:lstStyle/>
        <a:p>
          <a:endParaRPr lang="es-ES"/>
        </a:p>
      </dgm:t>
    </dgm:pt>
    <dgm:pt modelId="{8E41612E-D522-43CB-9689-BFBF88670EB7}" type="sibTrans" cxnId="{DF321B55-6D6F-42DF-8C9B-F10DDE92FB14}">
      <dgm:prSet/>
      <dgm:spPr/>
      <dgm:t>
        <a:bodyPr/>
        <a:lstStyle/>
        <a:p>
          <a:endParaRPr lang="es-ES"/>
        </a:p>
      </dgm:t>
    </dgm:pt>
    <dgm:pt modelId="{87DF6AA4-5046-4065-9A50-09FB79818837}">
      <dgm:prSet/>
      <dgm:spPr/>
      <dgm:t>
        <a:bodyPr/>
        <a:lstStyle/>
        <a:p>
          <a:r>
            <a:rPr lang="es-ES_tradnl" b="1" noProof="0" dirty="0" smtClean="0">
              <a:solidFill>
                <a:schemeClr val="bg1">
                  <a:lumMod val="75000"/>
                </a:schemeClr>
              </a:solidFill>
              <a:latin typeface="+mn-lt"/>
            </a:rPr>
            <a:t>Objetivos</a:t>
          </a:r>
          <a:endParaRPr lang="es-ES_tradnl" b="1" noProof="0" dirty="0">
            <a:solidFill>
              <a:schemeClr val="bg1">
                <a:lumMod val="75000"/>
              </a:schemeClr>
            </a:solidFill>
            <a:latin typeface="+mn-lt"/>
          </a:endParaRPr>
        </a:p>
      </dgm:t>
    </dgm:pt>
    <dgm:pt modelId="{F374080F-A396-4FE9-91D9-FA3A3C118CA2}" type="parTrans" cxnId="{B0C7FB79-FD53-46E3-9700-D42AABF2E7FD}">
      <dgm:prSet/>
      <dgm:spPr/>
      <dgm:t>
        <a:bodyPr/>
        <a:lstStyle/>
        <a:p>
          <a:endParaRPr lang="es-ES"/>
        </a:p>
      </dgm:t>
    </dgm:pt>
    <dgm:pt modelId="{B4CD06B9-AE42-491F-88AA-1B08E03F70C5}" type="sibTrans" cxnId="{B0C7FB79-FD53-46E3-9700-D42AABF2E7FD}">
      <dgm:prSet/>
      <dgm:spPr/>
      <dgm:t>
        <a:bodyPr/>
        <a:lstStyle/>
        <a:p>
          <a:endParaRPr lang="es-ES"/>
        </a:p>
      </dgm:t>
    </dgm:pt>
    <dgm:pt modelId="{52C3FF33-D60E-4931-86A0-5723424AA5EC}">
      <dgm:prSet/>
      <dgm:spPr/>
      <dgm:t>
        <a:bodyPr/>
        <a:lstStyle/>
        <a:p>
          <a:r>
            <a:rPr lang="es-ES_tradnl" b="1" noProof="0" dirty="0" smtClean="0">
              <a:solidFill>
                <a:schemeClr val="bg1">
                  <a:lumMod val="75000"/>
                </a:schemeClr>
              </a:solidFill>
              <a:latin typeface="+mn-lt"/>
            </a:rPr>
            <a:t>Estado inicial</a:t>
          </a:r>
          <a:endParaRPr lang="es-ES_tradnl" b="1" noProof="0" dirty="0">
            <a:solidFill>
              <a:schemeClr val="bg1">
                <a:lumMod val="75000"/>
              </a:schemeClr>
            </a:solidFill>
            <a:latin typeface="+mn-lt"/>
          </a:endParaRPr>
        </a:p>
      </dgm:t>
    </dgm:pt>
    <dgm:pt modelId="{EC2D29BD-8865-4E93-81E5-3DB8C3C38AF1}" type="parTrans" cxnId="{476BE80B-77D8-4C81-8D18-35AAA354D7AA}">
      <dgm:prSet/>
      <dgm:spPr/>
      <dgm:t>
        <a:bodyPr/>
        <a:lstStyle/>
        <a:p>
          <a:endParaRPr lang="es-ES"/>
        </a:p>
      </dgm:t>
    </dgm:pt>
    <dgm:pt modelId="{189B0920-1393-4E3D-94DC-BE42DFBC32F3}" type="sibTrans" cxnId="{476BE80B-77D8-4C81-8D18-35AAA354D7AA}">
      <dgm:prSet/>
      <dgm:spPr/>
      <dgm:t>
        <a:bodyPr/>
        <a:lstStyle/>
        <a:p>
          <a:endParaRPr lang="es-ES"/>
        </a:p>
      </dgm:t>
    </dgm:pt>
    <dgm:pt modelId="{459C3D49-0128-4EFB-8361-3E9C2AB4C52A}">
      <dgm:prSet/>
      <dgm:spPr/>
      <dgm:t>
        <a:bodyPr/>
        <a:lstStyle/>
        <a:p>
          <a:r>
            <a:rPr lang="es-ES_tradnl" b="1" noProof="0" dirty="0" smtClean="0">
              <a:solidFill>
                <a:schemeClr val="bg1">
                  <a:lumMod val="75000"/>
                </a:schemeClr>
              </a:solidFill>
              <a:latin typeface="+mn-lt"/>
            </a:rPr>
            <a:t>Optimización de Hardware</a:t>
          </a:r>
          <a:endParaRPr lang="es-ES_tradnl" b="1" noProof="0" dirty="0">
            <a:solidFill>
              <a:schemeClr val="bg1">
                <a:lumMod val="75000"/>
              </a:schemeClr>
            </a:solidFill>
            <a:latin typeface="+mn-lt"/>
          </a:endParaRPr>
        </a:p>
      </dgm:t>
    </dgm:pt>
    <dgm:pt modelId="{027EED7E-9F6B-4E20-B88E-B840C0E1A7C7}" type="parTrans" cxnId="{25CDB1C9-CAF6-4161-A87F-5F7E3ED39AEA}">
      <dgm:prSet/>
      <dgm:spPr/>
      <dgm:t>
        <a:bodyPr/>
        <a:lstStyle/>
        <a:p>
          <a:endParaRPr lang="es-ES"/>
        </a:p>
      </dgm:t>
    </dgm:pt>
    <dgm:pt modelId="{C5A2B595-49A7-4F69-BF5F-32B4780AD84D}" type="sibTrans" cxnId="{25CDB1C9-CAF6-4161-A87F-5F7E3ED39AEA}">
      <dgm:prSet/>
      <dgm:spPr/>
      <dgm:t>
        <a:bodyPr/>
        <a:lstStyle/>
        <a:p>
          <a:endParaRPr lang="es-ES"/>
        </a:p>
      </dgm:t>
    </dgm:pt>
    <dgm:pt modelId="{245B6290-87D6-4B64-A846-F98C7C81589C}">
      <dgm:prSet/>
      <dgm:spPr/>
      <dgm:t>
        <a:bodyPr/>
        <a:lstStyle/>
        <a:p>
          <a:r>
            <a:rPr lang="es-ES_tradnl" b="1" noProof="0" dirty="0" smtClean="0">
              <a:solidFill>
                <a:schemeClr val="bg1">
                  <a:lumMod val="75000"/>
                </a:schemeClr>
              </a:solidFill>
              <a:latin typeface="+mn-lt"/>
            </a:rPr>
            <a:t>Optimización del sistema de control</a:t>
          </a:r>
          <a:endParaRPr lang="es-ES_tradnl" b="1" noProof="0" dirty="0">
            <a:solidFill>
              <a:schemeClr val="bg1">
                <a:lumMod val="75000"/>
              </a:schemeClr>
            </a:solidFill>
            <a:latin typeface="+mn-lt"/>
          </a:endParaRPr>
        </a:p>
      </dgm:t>
    </dgm:pt>
    <dgm:pt modelId="{51E46BF6-539E-443E-8E5C-DB3CFEACB18F}" type="parTrans" cxnId="{FE429918-C672-4B39-9F77-85639B9E6AE0}">
      <dgm:prSet/>
      <dgm:spPr/>
      <dgm:t>
        <a:bodyPr/>
        <a:lstStyle/>
        <a:p>
          <a:endParaRPr lang="es-ES"/>
        </a:p>
      </dgm:t>
    </dgm:pt>
    <dgm:pt modelId="{DB234556-ABF5-4C13-9EAC-4FC5BFC136FA}" type="sibTrans" cxnId="{FE429918-C672-4B39-9F77-85639B9E6AE0}">
      <dgm:prSet/>
      <dgm:spPr/>
      <dgm:t>
        <a:bodyPr/>
        <a:lstStyle/>
        <a:p>
          <a:endParaRPr lang="es-ES"/>
        </a:p>
      </dgm:t>
    </dgm:pt>
    <dgm:pt modelId="{3F249B14-C4C8-4166-A1E7-A1A111873F7D}">
      <dgm:prSet/>
      <dgm:spPr/>
      <dgm:t>
        <a:bodyPr/>
        <a:lstStyle/>
        <a:p>
          <a:r>
            <a:rPr lang="es-ES_tradnl" b="1" noProof="0" dirty="0" smtClean="0">
              <a:solidFill>
                <a:schemeClr val="bg1">
                  <a:lumMod val="75000"/>
                </a:schemeClr>
              </a:solidFill>
              <a:latin typeface="+mn-lt"/>
            </a:rPr>
            <a:t>Aplicación </a:t>
          </a:r>
          <a:endParaRPr lang="es-ES_tradnl" b="1" noProof="0" dirty="0">
            <a:solidFill>
              <a:schemeClr val="bg1">
                <a:lumMod val="75000"/>
              </a:schemeClr>
            </a:solidFill>
            <a:latin typeface="+mn-lt"/>
          </a:endParaRPr>
        </a:p>
      </dgm:t>
    </dgm:pt>
    <dgm:pt modelId="{21FFE27A-BCB0-4EC9-B8DE-86B01E5BF6D4}" type="parTrans" cxnId="{513347FD-3514-43C7-818F-12D6148ED005}">
      <dgm:prSet/>
      <dgm:spPr/>
      <dgm:t>
        <a:bodyPr/>
        <a:lstStyle/>
        <a:p>
          <a:endParaRPr lang="es-ES"/>
        </a:p>
      </dgm:t>
    </dgm:pt>
    <dgm:pt modelId="{804C994F-9C29-44A8-A080-52446F2FDF6F}" type="sibTrans" cxnId="{513347FD-3514-43C7-818F-12D6148ED005}">
      <dgm:prSet/>
      <dgm:spPr/>
      <dgm:t>
        <a:bodyPr/>
        <a:lstStyle/>
        <a:p>
          <a:endParaRPr lang="es-ES"/>
        </a:p>
      </dgm:t>
    </dgm:pt>
    <dgm:pt modelId="{73C33086-B9A0-43B1-AC03-ED1767939130}">
      <dgm:prSet/>
      <dgm:spPr/>
      <dgm:t>
        <a:bodyPr/>
        <a:lstStyle/>
        <a:p>
          <a:r>
            <a:rPr lang="es-ES_tradnl" b="1" noProof="0" dirty="0" smtClean="0">
              <a:solidFill>
                <a:schemeClr val="bg1">
                  <a:lumMod val="75000"/>
                </a:schemeClr>
              </a:solidFill>
              <a:latin typeface="+mn-lt"/>
            </a:rPr>
            <a:t>Conclusiones y Recomendaciones</a:t>
          </a:r>
          <a:endParaRPr lang="es-ES_tradnl" b="1" noProof="0" dirty="0">
            <a:solidFill>
              <a:schemeClr val="bg1">
                <a:lumMod val="75000"/>
              </a:schemeClr>
            </a:solidFill>
            <a:latin typeface="+mn-lt"/>
          </a:endParaRPr>
        </a:p>
      </dgm:t>
    </dgm:pt>
    <dgm:pt modelId="{66F998EA-34E9-4143-A77D-F6A9D841152D}" type="parTrans" cxnId="{01293038-A37B-49B2-A4E6-96EACB462BC9}">
      <dgm:prSet/>
      <dgm:spPr/>
      <dgm:t>
        <a:bodyPr/>
        <a:lstStyle/>
        <a:p>
          <a:endParaRPr lang="es-ES"/>
        </a:p>
      </dgm:t>
    </dgm:pt>
    <dgm:pt modelId="{8A79E8CB-38E3-4FDC-83CF-D50BB8F0C00C}" type="sibTrans" cxnId="{01293038-A37B-49B2-A4E6-96EACB462BC9}">
      <dgm:prSet/>
      <dgm:spPr/>
      <dgm:t>
        <a:bodyPr/>
        <a:lstStyle/>
        <a:p>
          <a:endParaRPr lang="es-ES"/>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s-E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s-E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s-ES"/>
        </a:p>
      </dgm:t>
    </dgm:pt>
  </dgm:ptLst>
  <dgm:cxnLst>
    <dgm:cxn modelId="{553AF57D-65CE-4650-A39D-A431A7787FBB}" type="presOf" srcId="{87DF6AA4-5046-4065-9A50-09FB79818837}" destId="{C83FBA1B-B38F-437C-A4D7-414C5850125B}" srcOrd="0" destOrd="2" presId="urn:microsoft.com/office/officeart/2005/8/layout/vList2"/>
    <dgm:cxn modelId="{DF3E22C0-4010-4AEC-BC8E-CC5FB00A66F7}" type="presOf" srcId="{C2F45906-4AD2-4A25-9559-9D0775A96765}" destId="{C83FBA1B-B38F-437C-A4D7-414C5850125B}" srcOrd="0" destOrd="1" presId="urn:microsoft.com/office/officeart/2005/8/layout/vList2"/>
    <dgm:cxn modelId="{476BE80B-77D8-4C81-8D18-35AAA354D7AA}" srcId="{D1ED71FB-F29A-4551-AB0C-C7A1788139BD}" destId="{52C3FF33-D60E-4931-86A0-5723424AA5EC}" srcOrd="3" destOrd="0" parTransId="{EC2D29BD-8865-4E93-81E5-3DB8C3C38AF1}" sibTransId="{189B0920-1393-4E3D-94DC-BE42DFBC32F3}"/>
    <dgm:cxn modelId="{513347FD-3514-43C7-818F-12D6148ED005}" srcId="{245B6290-87D6-4B64-A846-F98C7C81589C}" destId="{3F249B14-C4C8-4166-A1E7-A1A111873F7D}" srcOrd="0" destOrd="0" parTransId="{21FFE27A-BCB0-4EC9-B8DE-86B01E5BF6D4}" sibTransId="{804C994F-9C29-44A8-A080-52446F2FDF6F}"/>
    <dgm:cxn modelId="{FE429918-C672-4B39-9F77-85639B9E6AE0}" srcId="{D1ED71FB-F29A-4551-AB0C-C7A1788139BD}" destId="{245B6290-87D6-4B64-A846-F98C7C81589C}" srcOrd="5" destOrd="0" parTransId="{51E46BF6-539E-443E-8E5C-DB3CFEACB18F}" sibTransId="{DB234556-ABF5-4C13-9EAC-4FC5BFC136FA}"/>
    <dgm:cxn modelId="{78EFF09A-411D-415F-8705-49485AC4016B}" type="presOf" srcId="{3F249B14-C4C8-4166-A1E7-A1A111873F7D}" destId="{C83FBA1B-B38F-437C-A4D7-414C5850125B}" srcOrd="0" destOrd="6"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712A68E7-776E-4C68-838D-A70B37E0C087}" type="presOf" srcId="{52C3FF33-D60E-4931-86A0-5723424AA5EC}" destId="{C83FBA1B-B38F-437C-A4D7-414C5850125B}" srcOrd="0" destOrd="3" presId="urn:microsoft.com/office/officeart/2005/8/layout/vList2"/>
    <dgm:cxn modelId="{410EF6A0-3A18-47DC-8D47-175C1EA7A436}" type="presOf" srcId="{459C3D49-0128-4EFB-8361-3E9C2AB4C52A}" destId="{C83FBA1B-B38F-437C-A4D7-414C5850125B}" srcOrd="0" destOrd="4" presId="urn:microsoft.com/office/officeart/2005/8/layout/vList2"/>
    <dgm:cxn modelId="{E1DA93D3-A71B-4496-A8EE-8F5B8BD7A3EA}" type="presOf" srcId="{245B6290-87D6-4B64-A846-F98C7C81589C}" destId="{C83FBA1B-B38F-437C-A4D7-414C5850125B}" srcOrd="0" destOrd="5" presId="urn:microsoft.com/office/officeart/2005/8/layout/vList2"/>
    <dgm:cxn modelId="{25CDB1C9-CAF6-4161-A87F-5F7E3ED39AEA}" srcId="{D1ED71FB-F29A-4551-AB0C-C7A1788139BD}" destId="{459C3D49-0128-4EFB-8361-3E9C2AB4C52A}" srcOrd="4" destOrd="0" parTransId="{027EED7E-9F6B-4E20-B88E-B840C0E1A7C7}" sibTransId="{C5A2B595-49A7-4F69-BF5F-32B4780AD84D}"/>
    <dgm:cxn modelId="{239D60DA-B01B-46FB-918A-63E21FF77D00}" type="presOf" srcId="{D1ED71FB-F29A-4551-AB0C-C7A1788139BD}" destId="{9D570E31-9E0C-460C-A8AB-7B42020FAA41}" srcOrd="0" destOrd="0" presId="urn:microsoft.com/office/officeart/2005/8/layout/vList2"/>
    <dgm:cxn modelId="{01293038-A37B-49B2-A4E6-96EACB462BC9}" srcId="{D1ED71FB-F29A-4551-AB0C-C7A1788139BD}" destId="{73C33086-B9A0-43B1-AC03-ED1767939130}" srcOrd="6" destOrd="0" parTransId="{66F998EA-34E9-4143-A77D-F6A9D841152D}" sibTransId="{8A79E8CB-38E3-4FDC-83CF-D50BB8F0C00C}"/>
    <dgm:cxn modelId="{E07372D8-A618-496F-8C91-84744B077574}" srcId="{66648E1C-5979-4E96-9B11-19BBA834C7B8}" destId="{D1ED71FB-F29A-4551-AB0C-C7A1788139BD}" srcOrd="0" destOrd="0" parTransId="{6E434B21-E687-4146-A575-01681DBBBC41}" sibTransId="{16C4C80D-00D1-443C-A969-4489A814F229}"/>
    <dgm:cxn modelId="{C0AF6C0B-C662-4876-B17F-25130F089F12}" type="presOf" srcId="{73C33086-B9A0-43B1-AC03-ED1767939130}" destId="{C83FBA1B-B38F-437C-A4D7-414C5850125B}" srcOrd="0" destOrd="7" presId="urn:microsoft.com/office/officeart/2005/8/layout/vList2"/>
    <dgm:cxn modelId="{36582E78-D6EB-4A09-BFDE-7A9DF91124F1}" type="presOf" srcId="{66648E1C-5979-4E96-9B11-19BBA834C7B8}" destId="{064591C5-3136-44E9-8DD7-FC67AC975F92}" srcOrd="0" destOrd="0" presId="urn:microsoft.com/office/officeart/2005/8/layout/vList2"/>
    <dgm:cxn modelId="{DF321B55-6D6F-42DF-8C9B-F10DDE92FB14}" srcId="{D1ED71FB-F29A-4551-AB0C-C7A1788139BD}" destId="{C2F45906-4AD2-4A25-9559-9D0775A96765}" srcOrd="1" destOrd="0" parTransId="{F8665853-0006-4E74-90E7-58697E0CE2D9}" sibTransId="{8E41612E-D522-43CB-9689-BFBF88670EB7}"/>
    <dgm:cxn modelId="{B0C7FB79-FD53-46E3-9700-D42AABF2E7FD}" srcId="{D1ED71FB-F29A-4551-AB0C-C7A1788139BD}" destId="{87DF6AA4-5046-4065-9A50-09FB79818837}" srcOrd="2" destOrd="0" parTransId="{F374080F-A396-4FE9-91D9-FA3A3C118CA2}" sibTransId="{B4CD06B9-AE42-491F-88AA-1B08E03F70C5}"/>
    <dgm:cxn modelId="{50C428C1-5727-42FC-A26D-ED535F779351}" type="presOf" srcId="{5B3A6A8A-E771-4D31-9211-6426EC1D3009}" destId="{C83FBA1B-B38F-437C-A4D7-414C5850125B}" srcOrd="0" destOrd="0" presId="urn:microsoft.com/office/officeart/2005/8/layout/vList2"/>
    <dgm:cxn modelId="{2037CD70-AA4D-4E68-84F9-A21023F60254}" type="presParOf" srcId="{064591C5-3136-44E9-8DD7-FC67AC975F92}" destId="{9D570E31-9E0C-460C-A8AB-7B42020FAA41}" srcOrd="0" destOrd="0" presId="urn:microsoft.com/office/officeart/2005/8/layout/vList2"/>
    <dgm:cxn modelId="{84F3932B-CA84-4520-AA69-8B1A97A8E148}"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a:effectLst>
                <a:outerShdw blurRad="38100" dist="38100" dir="2700000" algn="tl">
                  <a:srgbClr val="000000">
                    <a:alpha val="43137"/>
                  </a:srgbClr>
                </a:outerShdw>
              </a:effectLst>
              <a:latin typeface="Franklin Gothic Demi Cond" pitchFamily="34" charset="0"/>
            </a:rPr>
            <a:t>Contenido</a:t>
          </a: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1700" b="1" noProof="0" dirty="0" smtClean="0">
              <a:solidFill>
                <a:schemeClr val="bg1">
                  <a:lumMod val="75000"/>
                </a:schemeClr>
              </a:solidFill>
              <a:latin typeface="+mn-lt"/>
            </a:rPr>
            <a:t>Introducción </a:t>
          </a:r>
          <a:endParaRPr lang="es-ES_tradnl" sz="1700" b="0" noProof="0" dirty="0">
            <a:solidFill>
              <a:schemeClr val="bg1">
                <a:lumMod val="75000"/>
              </a:schemeClr>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865EC13E-D667-4812-82C9-CAD99FFB8FC6}">
      <dgm:prSet custT="1"/>
      <dgm:spPr/>
      <dgm:t>
        <a:bodyPr/>
        <a:lstStyle/>
        <a:p>
          <a:r>
            <a:rPr lang="es-ES_tradnl" sz="2200" b="1" noProof="0" dirty="0" smtClean="0">
              <a:solidFill>
                <a:schemeClr val="tx1"/>
              </a:solidFill>
              <a:latin typeface="+mn-lt"/>
            </a:rPr>
            <a:t>Justificación e importancia</a:t>
          </a:r>
          <a:endParaRPr lang="es-ES_tradnl" sz="2200" b="1" noProof="0" dirty="0">
            <a:solidFill>
              <a:schemeClr val="tx1"/>
            </a:solidFill>
            <a:latin typeface="+mn-lt"/>
          </a:endParaRPr>
        </a:p>
      </dgm:t>
    </dgm:pt>
    <dgm:pt modelId="{41616844-B876-470E-AF2E-5E00C482F223}" type="parTrans" cxnId="{6B48A91F-E1E8-4B9D-8FB6-DF9C3D23DBE0}">
      <dgm:prSet/>
      <dgm:spPr/>
      <dgm:t>
        <a:bodyPr/>
        <a:lstStyle/>
        <a:p>
          <a:endParaRPr lang="es-ES"/>
        </a:p>
      </dgm:t>
    </dgm:pt>
    <dgm:pt modelId="{3AD91242-1581-422E-9C55-86C05FB3C7F7}" type="sibTrans" cxnId="{6B48A91F-E1E8-4B9D-8FB6-DF9C3D23DBE0}">
      <dgm:prSet/>
      <dgm:spPr/>
      <dgm:t>
        <a:bodyPr/>
        <a:lstStyle/>
        <a:p>
          <a:endParaRPr lang="es-ES"/>
        </a:p>
      </dgm:t>
    </dgm:pt>
    <dgm:pt modelId="{65ACEF48-FEFE-4A22-9C68-DE4FB3519044}">
      <dgm:prSet custT="1"/>
      <dgm:spPr/>
      <dgm:t>
        <a:bodyPr/>
        <a:lstStyle/>
        <a:p>
          <a:r>
            <a:rPr lang="es-ES_tradnl" sz="1700" b="1" noProof="0" dirty="0" smtClean="0">
              <a:solidFill>
                <a:schemeClr val="bg1">
                  <a:lumMod val="75000"/>
                </a:schemeClr>
              </a:solidFill>
              <a:latin typeface="+mn-lt"/>
            </a:rPr>
            <a:t>Objetivos</a:t>
          </a:r>
          <a:endParaRPr lang="es-ES_tradnl" sz="1700" b="1" noProof="0" dirty="0">
            <a:solidFill>
              <a:schemeClr val="bg1">
                <a:lumMod val="75000"/>
              </a:schemeClr>
            </a:solidFill>
            <a:latin typeface="+mn-lt"/>
          </a:endParaRPr>
        </a:p>
      </dgm:t>
    </dgm:pt>
    <dgm:pt modelId="{AAA93824-9397-40CB-A055-94A76107F4C3}" type="parTrans" cxnId="{ABDB3780-F71E-4925-80D8-0FC2E7BF61E7}">
      <dgm:prSet/>
      <dgm:spPr/>
      <dgm:t>
        <a:bodyPr/>
        <a:lstStyle/>
        <a:p>
          <a:endParaRPr lang="es-ES"/>
        </a:p>
      </dgm:t>
    </dgm:pt>
    <dgm:pt modelId="{28B6E5B2-F343-4201-8F29-DCD93F92E107}" type="sibTrans" cxnId="{ABDB3780-F71E-4925-80D8-0FC2E7BF61E7}">
      <dgm:prSet/>
      <dgm:spPr/>
      <dgm:t>
        <a:bodyPr/>
        <a:lstStyle/>
        <a:p>
          <a:endParaRPr lang="es-ES"/>
        </a:p>
      </dgm:t>
    </dgm:pt>
    <dgm:pt modelId="{3887DB05-E3DA-4715-85C5-EF29B523E8BF}">
      <dgm:prSet custT="1"/>
      <dgm:spPr/>
      <dgm:t>
        <a:bodyPr/>
        <a:lstStyle/>
        <a:p>
          <a:r>
            <a:rPr lang="es-ES_tradnl" sz="1700" b="1" noProof="0" dirty="0" smtClean="0">
              <a:solidFill>
                <a:schemeClr val="bg1">
                  <a:lumMod val="75000"/>
                </a:schemeClr>
              </a:solidFill>
              <a:latin typeface="+mn-lt"/>
            </a:rPr>
            <a:t>Estado inicial</a:t>
          </a:r>
          <a:endParaRPr lang="es-ES_tradnl" sz="1700" b="1" noProof="0" dirty="0">
            <a:solidFill>
              <a:schemeClr val="bg1">
                <a:lumMod val="75000"/>
              </a:schemeClr>
            </a:solidFill>
            <a:latin typeface="+mn-lt"/>
          </a:endParaRPr>
        </a:p>
      </dgm:t>
    </dgm:pt>
    <dgm:pt modelId="{449FC6E7-925C-4085-BA8E-CC7AD877289A}" type="parTrans" cxnId="{24B8E679-9E47-4E86-8DA2-A41F09D0C529}">
      <dgm:prSet/>
      <dgm:spPr/>
      <dgm:t>
        <a:bodyPr/>
        <a:lstStyle/>
        <a:p>
          <a:endParaRPr lang="es-ES"/>
        </a:p>
      </dgm:t>
    </dgm:pt>
    <dgm:pt modelId="{3C7134DC-ADF3-49E3-9E03-C2E8921ACC51}" type="sibTrans" cxnId="{24B8E679-9E47-4E86-8DA2-A41F09D0C529}">
      <dgm:prSet/>
      <dgm:spPr/>
      <dgm:t>
        <a:bodyPr/>
        <a:lstStyle/>
        <a:p>
          <a:endParaRPr lang="es-ES"/>
        </a:p>
      </dgm:t>
    </dgm:pt>
    <dgm:pt modelId="{82D68B75-B77A-4677-9565-0F31EA8F22A5}">
      <dgm:prSet custT="1"/>
      <dgm:spPr/>
      <dgm:t>
        <a:bodyPr/>
        <a:lstStyle/>
        <a:p>
          <a:r>
            <a:rPr lang="es-ES_tradnl" sz="1700" b="1" noProof="0" dirty="0" smtClean="0">
              <a:solidFill>
                <a:schemeClr val="bg1">
                  <a:lumMod val="75000"/>
                </a:schemeClr>
              </a:solidFill>
              <a:latin typeface="+mn-lt"/>
            </a:rPr>
            <a:t>Optimización de Hardware</a:t>
          </a:r>
          <a:endParaRPr lang="es-ES_tradnl" sz="1700" b="1" noProof="0" dirty="0">
            <a:solidFill>
              <a:schemeClr val="bg1">
                <a:lumMod val="75000"/>
              </a:schemeClr>
            </a:solidFill>
            <a:latin typeface="+mn-lt"/>
          </a:endParaRPr>
        </a:p>
      </dgm:t>
    </dgm:pt>
    <dgm:pt modelId="{38DE6B5B-6E59-4C1D-B6BC-C89454F666B1}" type="parTrans" cxnId="{EB442156-78D1-4BCB-88D9-597ACE59D1DE}">
      <dgm:prSet/>
      <dgm:spPr/>
      <dgm:t>
        <a:bodyPr/>
        <a:lstStyle/>
        <a:p>
          <a:endParaRPr lang="es-ES"/>
        </a:p>
      </dgm:t>
    </dgm:pt>
    <dgm:pt modelId="{22875008-F4BD-4F9C-9830-6D8BC4E9CCED}" type="sibTrans" cxnId="{EB442156-78D1-4BCB-88D9-597ACE59D1DE}">
      <dgm:prSet/>
      <dgm:spPr/>
      <dgm:t>
        <a:bodyPr/>
        <a:lstStyle/>
        <a:p>
          <a:endParaRPr lang="es-ES"/>
        </a:p>
      </dgm:t>
    </dgm:pt>
    <dgm:pt modelId="{DBCF2E8F-A7F5-4DF2-B3A6-BF3F7DC680E4}">
      <dgm:prSet custT="1"/>
      <dgm:spPr/>
      <dgm:t>
        <a:bodyPr/>
        <a:lstStyle/>
        <a:p>
          <a:r>
            <a:rPr lang="es-ES_tradnl" sz="1700" b="1" noProof="0" dirty="0" smtClean="0">
              <a:solidFill>
                <a:schemeClr val="bg1">
                  <a:lumMod val="75000"/>
                </a:schemeClr>
              </a:solidFill>
              <a:latin typeface="+mn-lt"/>
            </a:rPr>
            <a:t>Optimización del sistema de control</a:t>
          </a:r>
          <a:endParaRPr lang="es-ES_tradnl" sz="1700" b="1" noProof="0" dirty="0">
            <a:solidFill>
              <a:schemeClr val="bg1">
                <a:lumMod val="75000"/>
              </a:schemeClr>
            </a:solidFill>
            <a:latin typeface="+mn-lt"/>
          </a:endParaRPr>
        </a:p>
      </dgm:t>
    </dgm:pt>
    <dgm:pt modelId="{55B38B6F-983A-487F-9394-4D1585A6D50F}" type="parTrans" cxnId="{C7D2803D-6C5D-4962-BFE7-F48774E02A54}">
      <dgm:prSet/>
      <dgm:spPr/>
      <dgm:t>
        <a:bodyPr/>
        <a:lstStyle/>
        <a:p>
          <a:endParaRPr lang="es-ES"/>
        </a:p>
      </dgm:t>
    </dgm:pt>
    <dgm:pt modelId="{ECD8C6D7-D398-40BF-A193-14E4E368AC4C}" type="sibTrans" cxnId="{C7D2803D-6C5D-4962-BFE7-F48774E02A54}">
      <dgm:prSet/>
      <dgm:spPr/>
      <dgm:t>
        <a:bodyPr/>
        <a:lstStyle/>
        <a:p>
          <a:endParaRPr lang="es-ES"/>
        </a:p>
      </dgm:t>
    </dgm:pt>
    <dgm:pt modelId="{D888BC97-A973-4955-A46C-1299E5F49192}">
      <dgm:prSet custT="1"/>
      <dgm:spPr/>
      <dgm:t>
        <a:bodyPr/>
        <a:lstStyle/>
        <a:p>
          <a:r>
            <a:rPr lang="es-ES_tradnl" sz="1700" b="1" noProof="0" dirty="0" smtClean="0">
              <a:solidFill>
                <a:schemeClr val="bg1">
                  <a:lumMod val="75000"/>
                </a:schemeClr>
              </a:solidFill>
              <a:latin typeface="+mn-lt"/>
            </a:rPr>
            <a:t>Aplicación </a:t>
          </a:r>
          <a:endParaRPr lang="es-ES_tradnl" sz="1700" b="1" noProof="0" dirty="0">
            <a:solidFill>
              <a:schemeClr val="bg1">
                <a:lumMod val="75000"/>
              </a:schemeClr>
            </a:solidFill>
            <a:latin typeface="+mn-lt"/>
          </a:endParaRPr>
        </a:p>
      </dgm:t>
    </dgm:pt>
    <dgm:pt modelId="{E5A446D6-5492-4E39-894B-EECDDF8659FB}" type="parTrans" cxnId="{47314584-0662-424D-93A6-2EB8FD2890DC}">
      <dgm:prSet/>
      <dgm:spPr/>
      <dgm:t>
        <a:bodyPr/>
        <a:lstStyle/>
        <a:p>
          <a:endParaRPr lang="es-ES"/>
        </a:p>
      </dgm:t>
    </dgm:pt>
    <dgm:pt modelId="{A252C291-319C-48E3-A6B2-C148560A6E98}" type="sibTrans" cxnId="{47314584-0662-424D-93A6-2EB8FD2890DC}">
      <dgm:prSet/>
      <dgm:spPr/>
      <dgm:t>
        <a:bodyPr/>
        <a:lstStyle/>
        <a:p>
          <a:endParaRPr lang="es-ES"/>
        </a:p>
      </dgm:t>
    </dgm:pt>
    <dgm:pt modelId="{2CBBA100-1C26-4D8E-9F4E-80EE81B6B9F8}">
      <dgm:prSet custT="1"/>
      <dgm:spPr/>
      <dgm:t>
        <a:bodyPr/>
        <a:lstStyle/>
        <a:p>
          <a:r>
            <a:rPr lang="es-ES_tradnl" sz="1700" b="1" noProof="0" dirty="0" smtClean="0">
              <a:solidFill>
                <a:schemeClr val="bg1">
                  <a:lumMod val="75000"/>
                </a:schemeClr>
              </a:solidFill>
              <a:latin typeface="+mn-lt"/>
            </a:rPr>
            <a:t>Conclusiones y Recomendaciones</a:t>
          </a:r>
          <a:endParaRPr lang="es-ES_tradnl" sz="1700" b="1" noProof="0" dirty="0">
            <a:solidFill>
              <a:schemeClr val="bg1">
                <a:lumMod val="75000"/>
              </a:schemeClr>
            </a:solidFill>
            <a:latin typeface="+mn-lt"/>
          </a:endParaRPr>
        </a:p>
      </dgm:t>
    </dgm:pt>
    <dgm:pt modelId="{708D413E-F741-4E0A-ABE7-892A11582080}" type="parTrans" cxnId="{9492DF0E-98D9-4860-BD3B-8D7A41CE7EC1}">
      <dgm:prSet/>
      <dgm:spPr/>
      <dgm:t>
        <a:bodyPr/>
        <a:lstStyle/>
        <a:p>
          <a:endParaRPr lang="es-ES"/>
        </a:p>
      </dgm:t>
    </dgm:pt>
    <dgm:pt modelId="{979590A9-A309-4295-9B35-E1E0ADE69213}" type="sibTrans" cxnId="{9492DF0E-98D9-4860-BD3B-8D7A41CE7EC1}">
      <dgm:prSet/>
      <dgm:spPr/>
      <dgm:t>
        <a:bodyPr/>
        <a:lstStyle/>
        <a:p>
          <a:endParaRPr lang="es-ES"/>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s-E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s-E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s-ES"/>
        </a:p>
      </dgm:t>
    </dgm:pt>
  </dgm:ptLst>
  <dgm:cxnLst>
    <dgm:cxn modelId="{D0E43758-C86C-4D61-BD3B-E9ABBC029543}" type="presOf" srcId="{5B3A6A8A-E771-4D31-9211-6426EC1D3009}" destId="{C83FBA1B-B38F-437C-A4D7-414C5850125B}" srcOrd="0" destOrd="0" presId="urn:microsoft.com/office/officeart/2005/8/layout/vList2"/>
    <dgm:cxn modelId="{9492DF0E-98D9-4860-BD3B-8D7A41CE7EC1}" srcId="{D1ED71FB-F29A-4551-AB0C-C7A1788139BD}" destId="{2CBBA100-1C26-4D8E-9F4E-80EE81B6B9F8}" srcOrd="6" destOrd="0" parTransId="{708D413E-F741-4E0A-ABE7-892A11582080}" sibTransId="{979590A9-A309-4295-9B35-E1E0ADE69213}"/>
    <dgm:cxn modelId="{EB442156-78D1-4BCB-88D9-597ACE59D1DE}" srcId="{D1ED71FB-F29A-4551-AB0C-C7A1788139BD}" destId="{82D68B75-B77A-4677-9565-0F31EA8F22A5}" srcOrd="4" destOrd="0" parTransId="{38DE6B5B-6E59-4C1D-B6BC-C89454F666B1}" sibTransId="{22875008-F4BD-4F9C-9830-6D8BC4E9CCED}"/>
    <dgm:cxn modelId="{47314584-0662-424D-93A6-2EB8FD2890DC}" srcId="{DBCF2E8F-A7F5-4DF2-B3A6-BF3F7DC680E4}" destId="{D888BC97-A973-4955-A46C-1299E5F49192}" srcOrd="0" destOrd="0" parTransId="{E5A446D6-5492-4E39-894B-EECDDF8659FB}" sibTransId="{A252C291-319C-48E3-A6B2-C148560A6E98}"/>
    <dgm:cxn modelId="{997E47E3-17E7-46FB-9765-F2DBD904D92C}" type="presOf" srcId="{66648E1C-5979-4E96-9B11-19BBA834C7B8}" destId="{064591C5-3136-44E9-8DD7-FC67AC975F92}" srcOrd="0" destOrd="0" presId="urn:microsoft.com/office/officeart/2005/8/layout/vList2"/>
    <dgm:cxn modelId="{864C9990-8258-48DC-87E5-C1591FE749EB}" type="presOf" srcId="{D888BC97-A973-4955-A46C-1299E5F49192}" destId="{C83FBA1B-B38F-437C-A4D7-414C5850125B}" srcOrd="0" destOrd="6"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7405BEBD-CA61-4F72-A9FC-F9CC505FE633}" type="presOf" srcId="{65ACEF48-FEFE-4A22-9C68-DE4FB3519044}" destId="{C83FBA1B-B38F-437C-A4D7-414C5850125B}" srcOrd="0" destOrd="2" presId="urn:microsoft.com/office/officeart/2005/8/layout/vList2"/>
    <dgm:cxn modelId="{24B8E679-9E47-4E86-8DA2-A41F09D0C529}" srcId="{D1ED71FB-F29A-4551-AB0C-C7A1788139BD}" destId="{3887DB05-E3DA-4715-85C5-EF29B523E8BF}" srcOrd="3" destOrd="0" parTransId="{449FC6E7-925C-4085-BA8E-CC7AD877289A}" sibTransId="{3C7134DC-ADF3-49E3-9E03-C2E8921ACC51}"/>
    <dgm:cxn modelId="{9C43DCC6-8355-4B85-8BD9-9E26866DD79E}" type="presOf" srcId="{DBCF2E8F-A7F5-4DF2-B3A6-BF3F7DC680E4}" destId="{C83FBA1B-B38F-437C-A4D7-414C5850125B}" srcOrd="0" destOrd="5" presId="urn:microsoft.com/office/officeart/2005/8/layout/vList2"/>
    <dgm:cxn modelId="{5BBC0F1F-8CD6-4C85-BE67-002FD9AD0251}" type="presOf" srcId="{3887DB05-E3DA-4715-85C5-EF29B523E8BF}" destId="{C83FBA1B-B38F-437C-A4D7-414C5850125B}" srcOrd="0" destOrd="3" presId="urn:microsoft.com/office/officeart/2005/8/layout/vList2"/>
    <dgm:cxn modelId="{6B48A91F-E1E8-4B9D-8FB6-DF9C3D23DBE0}" srcId="{D1ED71FB-F29A-4551-AB0C-C7A1788139BD}" destId="{865EC13E-D667-4812-82C9-CAD99FFB8FC6}" srcOrd="1" destOrd="0" parTransId="{41616844-B876-470E-AF2E-5E00C482F223}" sibTransId="{3AD91242-1581-422E-9C55-86C05FB3C7F7}"/>
    <dgm:cxn modelId="{67B81095-0D67-468C-BC1E-6986C39D622D}" type="presOf" srcId="{82D68B75-B77A-4677-9565-0F31EA8F22A5}" destId="{C83FBA1B-B38F-437C-A4D7-414C5850125B}" srcOrd="0" destOrd="4" presId="urn:microsoft.com/office/officeart/2005/8/layout/vList2"/>
    <dgm:cxn modelId="{7BDEEE2A-AABF-4652-82F9-366333A969A5}" type="presOf" srcId="{2CBBA100-1C26-4D8E-9F4E-80EE81B6B9F8}" destId="{C83FBA1B-B38F-437C-A4D7-414C5850125B}" srcOrd="0" destOrd="7" presId="urn:microsoft.com/office/officeart/2005/8/layout/vList2"/>
    <dgm:cxn modelId="{FEF2BE0B-C26E-4048-9643-DDFE0466CD7C}" type="presOf" srcId="{865EC13E-D667-4812-82C9-CAD99FFB8FC6}" destId="{C83FBA1B-B38F-437C-A4D7-414C5850125B}" srcOrd="0" destOrd="1" presId="urn:microsoft.com/office/officeart/2005/8/layout/vList2"/>
    <dgm:cxn modelId="{E07372D8-A618-496F-8C91-84744B077574}" srcId="{66648E1C-5979-4E96-9B11-19BBA834C7B8}" destId="{D1ED71FB-F29A-4551-AB0C-C7A1788139BD}" srcOrd="0" destOrd="0" parTransId="{6E434B21-E687-4146-A575-01681DBBBC41}" sibTransId="{16C4C80D-00D1-443C-A969-4489A814F229}"/>
    <dgm:cxn modelId="{C899FC6E-E2D8-4C1E-8141-812F1CD1C237}" type="presOf" srcId="{D1ED71FB-F29A-4551-AB0C-C7A1788139BD}" destId="{9D570E31-9E0C-460C-A8AB-7B42020FAA41}" srcOrd="0" destOrd="0" presId="urn:microsoft.com/office/officeart/2005/8/layout/vList2"/>
    <dgm:cxn modelId="{C7D2803D-6C5D-4962-BFE7-F48774E02A54}" srcId="{D1ED71FB-F29A-4551-AB0C-C7A1788139BD}" destId="{DBCF2E8F-A7F5-4DF2-B3A6-BF3F7DC680E4}" srcOrd="5" destOrd="0" parTransId="{55B38B6F-983A-487F-9394-4D1585A6D50F}" sibTransId="{ECD8C6D7-D398-40BF-A193-14E4E368AC4C}"/>
    <dgm:cxn modelId="{ABDB3780-F71E-4925-80D8-0FC2E7BF61E7}" srcId="{D1ED71FB-F29A-4551-AB0C-C7A1788139BD}" destId="{65ACEF48-FEFE-4A22-9C68-DE4FB3519044}" srcOrd="2" destOrd="0" parTransId="{AAA93824-9397-40CB-A055-94A76107F4C3}" sibTransId="{28B6E5B2-F343-4201-8F29-DCD93F92E107}"/>
    <dgm:cxn modelId="{E561B840-DD47-42A2-8D5F-0F64B7201136}" type="presParOf" srcId="{064591C5-3136-44E9-8DD7-FC67AC975F92}" destId="{9D570E31-9E0C-460C-A8AB-7B42020FAA41}" srcOrd="0" destOrd="0" presId="urn:microsoft.com/office/officeart/2005/8/layout/vList2"/>
    <dgm:cxn modelId="{B79C92DA-7038-4A66-AAA8-29EA3BBEDB1A}"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a:effectLst>
                <a:outerShdw blurRad="38100" dist="38100" dir="2700000" algn="tl">
                  <a:srgbClr val="000000">
                    <a:alpha val="43137"/>
                  </a:srgbClr>
                </a:outerShdw>
              </a:effectLst>
              <a:latin typeface="Franklin Gothic Demi Cond" pitchFamily="34" charset="0"/>
            </a:rPr>
            <a:t>Contenido</a:t>
          </a: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1700" b="1" noProof="0" dirty="0" smtClean="0">
              <a:solidFill>
                <a:schemeClr val="bg1">
                  <a:lumMod val="75000"/>
                </a:schemeClr>
              </a:solidFill>
              <a:latin typeface="+mn-lt"/>
            </a:rPr>
            <a:t>Introducción </a:t>
          </a:r>
          <a:endParaRPr lang="es-ES_tradnl" sz="1700" b="0" noProof="0" dirty="0">
            <a:solidFill>
              <a:schemeClr val="bg1">
                <a:lumMod val="75000"/>
              </a:schemeClr>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6D72E629-5E50-4654-84F2-B7B48FED97BA}">
      <dgm:prSet custT="1"/>
      <dgm:spPr/>
      <dgm:t>
        <a:bodyPr/>
        <a:lstStyle/>
        <a:p>
          <a:r>
            <a:rPr lang="es-ES_tradnl" sz="1700" b="1" noProof="0" dirty="0" smtClean="0">
              <a:solidFill>
                <a:schemeClr val="bg1">
                  <a:lumMod val="75000"/>
                </a:schemeClr>
              </a:solidFill>
              <a:latin typeface="+mn-lt"/>
            </a:rPr>
            <a:t>Justificación e importancia</a:t>
          </a:r>
          <a:endParaRPr lang="es-ES_tradnl" sz="1700" b="1" noProof="0" dirty="0">
            <a:solidFill>
              <a:schemeClr val="bg1">
                <a:lumMod val="75000"/>
              </a:schemeClr>
            </a:solidFill>
            <a:latin typeface="+mn-lt"/>
          </a:endParaRPr>
        </a:p>
      </dgm:t>
    </dgm:pt>
    <dgm:pt modelId="{2C183045-342A-4C63-ADBE-9D9EF23053D2}" type="parTrans" cxnId="{EC5D08FF-871D-4797-8BC2-C81E79AF8D18}">
      <dgm:prSet/>
      <dgm:spPr/>
      <dgm:t>
        <a:bodyPr/>
        <a:lstStyle/>
        <a:p>
          <a:endParaRPr lang="es-ES"/>
        </a:p>
      </dgm:t>
    </dgm:pt>
    <dgm:pt modelId="{1724F319-9F40-4C88-8593-E5CE312978C3}" type="sibTrans" cxnId="{EC5D08FF-871D-4797-8BC2-C81E79AF8D18}">
      <dgm:prSet/>
      <dgm:spPr/>
      <dgm:t>
        <a:bodyPr/>
        <a:lstStyle/>
        <a:p>
          <a:endParaRPr lang="es-ES"/>
        </a:p>
      </dgm:t>
    </dgm:pt>
    <dgm:pt modelId="{27E26E07-0B04-4099-8DBD-CB6647098EB5}">
      <dgm:prSet custT="1"/>
      <dgm:spPr/>
      <dgm:t>
        <a:bodyPr/>
        <a:lstStyle/>
        <a:p>
          <a:r>
            <a:rPr lang="es-ES_tradnl" sz="2200" b="1" noProof="0" dirty="0" smtClean="0">
              <a:solidFill>
                <a:schemeClr val="tx1"/>
              </a:solidFill>
              <a:latin typeface="+mn-lt"/>
            </a:rPr>
            <a:t>Objetivos</a:t>
          </a:r>
          <a:endParaRPr lang="es-ES_tradnl" sz="2200" b="1" noProof="0" dirty="0">
            <a:solidFill>
              <a:schemeClr val="tx1"/>
            </a:solidFill>
            <a:latin typeface="+mn-lt"/>
          </a:endParaRPr>
        </a:p>
      </dgm:t>
    </dgm:pt>
    <dgm:pt modelId="{CD6F351D-C20C-4321-9AFE-628B14E6CDDD}" type="parTrans" cxnId="{44D990AA-6465-48D0-AD95-ADF17757CE5C}">
      <dgm:prSet/>
      <dgm:spPr/>
      <dgm:t>
        <a:bodyPr/>
        <a:lstStyle/>
        <a:p>
          <a:endParaRPr lang="es-ES"/>
        </a:p>
      </dgm:t>
    </dgm:pt>
    <dgm:pt modelId="{9960B1F5-4FF8-4B29-B076-979EE1A4CAA5}" type="sibTrans" cxnId="{44D990AA-6465-48D0-AD95-ADF17757CE5C}">
      <dgm:prSet/>
      <dgm:spPr/>
      <dgm:t>
        <a:bodyPr/>
        <a:lstStyle/>
        <a:p>
          <a:endParaRPr lang="es-ES"/>
        </a:p>
      </dgm:t>
    </dgm:pt>
    <dgm:pt modelId="{9F8E21D5-F731-4F18-AB6B-F20A3AC9FE6D}">
      <dgm:prSet custT="1"/>
      <dgm:spPr/>
      <dgm:t>
        <a:bodyPr/>
        <a:lstStyle/>
        <a:p>
          <a:r>
            <a:rPr lang="es-ES_tradnl" sz="1700" b="1" noProof="0" dirty="0" smtClean="0">
              <a:solidFill>
                <a:schemeClr val="bg1">
                  <a:lumMod val="75000"/>
                </a:schemeClr>
              </a:solidFill>
              <a:latin typeface="+mn-lt"/>
            </a:rPr>
            <a:t>Estado inicial</a:t>
          </a:r>
          <a:endParaRPr lang="es-ES_tradnl" sz="1700" b="1" noProof="0" dirty="0">
            <a:solidFill>
              <a:schemeClr val="bg1">
                <a:lumMod val="75000"/>
              </a:schemeClr>
            </a:solidFill>
            <a:latin typeface="+mn-lt"/>
          </a:endParaRPr>
        </a:p>
      </dgm:t>
    </dgm:pt>
    <dgm:pt modelId="{1423B40D-F4FF-4601-ADC8-851602370333}" type="parTrans" cxnId="{D78133F2-0E59-44A7-91C2-4B50D47101A7}">
      <dgm:prSet/>
      <dgm:spPr/>
      <dgm:t>
        <a:bodyPr/>
        <a:lstStyle/>
        <a:p>
          <a:endParaRPr lang="es-ES"/>
        </a:p>
      </dgm:t>
    </dgm:pt>
    <dgm:pt modelId="{60E291A9-C09F-4219-9CF5-650001263D93}" type="sibTrans" cxnId="{D78133F2-0E59-44A7-91C2-4B50D47101A7}">
      <dgm:prSet/>
      <dgm:spPr/>
      <dgm:t>
        <a:bodyPr/>
        <a:lstStyle/>
        <a:p>
          <a:endParaRPr lang="es-ES"/>
        </a:p>
      </dgm:t>
    </dgm:pt>
    <dgm:pt modelId="{50AC443F-8905-426A-88AC-D7768D92F318}">
      <dgm:prSet custT="1"/>
      <dgm:spPr/>
      <dgm:t>
        <a:bodyPr/>
        <a:lstStyle/>
        <a:p>
          <a:r>
            <a:rPr lang="es-ES_tradnl" sz="1700" b="1" noProof="0" dirty="0" smtClean="0">
              <a:solidFill>
                <a:schemeClr val="bg1">
                  <a:lumMod val="75000"/>
                </a:schemeClr>
              </a:solidFill>
              <a:latin typeface="+mn-lt"/>
            </a:rPr>
            <a:t>Optimización de Hardware</a:t>
          </a:r>
          <a:endParaRPr lang="es-ES_tradnl" sz="1700" b="1" noProof="0" dirty="0">
            <a:solidFill>
              <a:schemeClr val="bg1">
                <a:lumMod val="75000"/>
              </a:schemeClr>
            </a:solidFill>
            <a:latin typeface="+mn-lt"/>
          </a:endParaRPr>
        </a:p>
      </dgm:t>
    </dgm:pt>
    <dgm:pt modelId="{0D848B1C-F1D5-41CD-8B99-9C0E10A62024}" type="parTrans" cxnId="{6A82E41E-AC5F-4E28-A933-618DFB79B23A}">
      <dgm:prSet/>
      <dgm:spPr/>
      <dgm:t>
        <a:bodyPr/>
        <a:lstStyle/>
        <a:p>
          <a:endParaRPr lang="es-ES"/>
        </a:p>
      </dgm:t>
    </dgm:pt>
    <dgm:pt modelId="{2BA71E11-6A3D-4A1B-AA58-0282391A2A6B}" type="sibTrans" cxnId="{6A82E41E-AC5F-4E28-A933-618DFB79B23A}">
      <dgm:prSet/>
      <dgm:spPr/>
      <dgm:t>
        <a:bodyPr/>
        <a:lstStyle/>
        <a:p>
          <a:endParaRPr lang="es-ES"/>
        </a:p>
      </dgm:t>
    </dgm:pt>
    <dgm:pt modelId="{777DF719-F5A2-48C1-A20F-01160F139EE1}">
      <dgm:prSet custT="1"/>
      <dgm:spPr/>
      <dgm:t>
        <a:bodyPr/>
        <a:lstStyle/>
        <a:p>
          <a:r>
            <a:rPr lang="es-ES_tradnl" sz="1700" b="1" noProof="0" dirty="0" smtClean="0">
              <a:solidFill>
                <a:schemeClr val="bg1">
                  <a:lumMod val="75000"/>
                </a:schemeClr>
              </a:solidFill>
              <a:latin typeface="+mn-lt"/>
            </a:rPr>
            <a:t>Optimización del sistema de control</a:t>
          </a:r>
          <a:endParaRPr lang="es-ES_tradnl" sz="1700" b="1" noProof="0" dirty="0">
            <a:solidFill>
              <a:schemeClr val="bg1">
                <a:lumMod val="75000"/>
              </a:schemeClr>
            </a:solidFill>
            <a:latin typeface="+mn-lt"/>
          </a:endParaRPr>
        </a:p>
      </dgm:t>
    </dgm:pt>
    <dgm:pt modelId="{5C278E28-6C41-4C41-84D5-E15F9BE837E2}" type="parTrans" cxnId="{D65B281B-A847-4C1A-BB8E-3A718BDD1F36}">
      <dgm:prSet/>
      <dgm:spPr/>
      <dgm:t>
        <a:bodyPr/>
        <a:lstStyle/>
        <a:p>
          <a:endParaRPr lang="es-ES"/>
        </a:p>
      </dgm:t>
    </dgm:pt>
    <dgm:pt modelId="{EEB14A00-FE1A-4B0E-98BF-21BB7DD1FC9E}" type="sibTrans" cxnId="{D65B281B-A847-4C1A-BB8E-3A718BDD1F36}">
      <dgm:prSet/>
      <dgm:spPr/>
      <dgm:t>
        <a:bodyPr/>
        <a:lstStyle/>
        <a:p>
          <a:endParaRPr lang="es-ES"/>
        </a:p>
      </dgm:t>
    </dgm:pt>
    <dgm:pt modelId="{EC580075-EF1A-4BEA-A846-2F8411190B10}">
      <dgm:prSet custT="1"/>
      <dgm:spPr/>
      <dgm:t>
        <a:bodyPr/>
        <a:lstStyle/>
        <a:p>
          <a:r>
            <a:rPr lang="es-ES_tradnl" sz="1700" b="1" noProof="0" dirty="0" smtClean="0">
              <a:solidFill>
                <a:schemeClr val="bg1">
                  <a:lumMod val="75000"/>
                </a:schemeClr>
              </a:solidFill>
              <a:latin typeface="+mn-lt"/>
            </a:rPr>
            <a:t>Aplicación </a:t>
          </a:r>
          <a:endParaRPr lang="es-ES_tradnl" sz="1700" b="1" noProof="0" dirty="0">
            <a:solidFill>
              <a:schemeClr val="bg1">
                <a:lumMod val="75000"/>
              </a:schemeClr>
            </a:solidFill>
            <a:latin typeface="+mn-lt"/>
          </a:endParaRPr>
        </a:p>
      </dgm:t>
    </dgm:pt>
    <dgm:pt modelId="{C6A337CF-3D1B-442F-81CE-7E05B3BD7254}" type="parTrans" cxnId="{489CFB87-034A-4598-B166-B648D63DD3F4}">
      <dgm:prSet/>
      <dgm:spPr/>
      <dgm:t>
        <a:bodyPr/>
        <a:lstStyle/>
        <a:p>
          <a:endParaRPr lang="es-ES"/>
        </a:p>
      </dgm:t>
    </dgm:pt>
    <dgm:pt modelId="{041A47E6-29FE-4FBB-8B69-1EAD4302F141}" type="sibTrans" cxnId="{489CFB87-034A-4598-B166-B648D63DD3F4}">
      <dgm:prSet/>
      <dgm:spPr/>
      <dgm:t>
        <a:bodyPr/>
        <a:lstStyle/>
        <a:p>
          <a:endParaRPr lang="es-ES"/>
        </a:p>
      </dgm:t>
    </dgm:pt>
    <dgm:pt modelId="{3EAE6A91-6CD7-4D31-AAA4-447C5DA6BF1F}">
      <dgm:prSet custT="1"/>
      <dgm:spPr/>
      <dgm:t>
        <a:bodyPr/>
        <a:lstStyle/>
        <a:p>
          <a:r>
            <a:rPr lang="es-ES_tradnl" sz="1700" b="1" noProof="0" dirty="0" smtClean="0">
              <a:solidFill>
                <a:schemeClr val="bg1">
                  <a:lumMod val="75000"/>
                </a:schemeClr>
              </a:solidFill>
              <a:latin typeface="+mn-lt"/>
            </a:rPr>
            <a:t>Conclusiones y Recomendaciones</a:t>
          </a:r>
          <a:endParaRPr lang="es-ES_tradnl" sz="1700" b="1" noProof="0" dirty="0">
            <a:solidFill>
              <a:schemeClr val="bg1">
                <a:lumMod val="75000"/>
              </a:schemeClr>
            </a:solidFill>
            <a:latin typeface="+mn-lt"/>
          </a:endParaRPr>
        </a:p>
      </dgm:t>
    </dgm:pt>
    <dgm:pt modelId="{4C7612FA-22C2-4EB8-A058-A3D372561F51}" type="parTrans" cxnId="{D6D3873D-0CFA-42DC-BD33-39CB7E77AEEC}">
      <dgm:prSet/>
      <dgm:spPr/>
      <dgm:t>
        <a:bodyPr/>
        <a:lstStyle/>
        <a:p>
          <a:endParaRPr lang="es-ES"/>
        </a:p>
      </dgm:t>
    </dgm:pt>
    <dgm:pt modelId="{3AECA1D9-7F70-499F-9C0E-17A7D83ABB2D}" type="sibTrans" cxnId="{D6D3873D-0CFA-42DC-BD33-39CB7E77AEEC}">
      <dgm:prSet/>
      <dgm:spPr/>
      <dgm:t>
        <a:bodyPr/>
        <a:lstStyle/>
        <a:p>
          <a:endParaRPr lang="es-ES"/>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s-E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s-E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s-ES"/>
        </a:p>
      </dgm:t>
    </dgm:pt>
  </dgm:ptLst>
  <dgm:cxnLst>
    <dgm:cxn modelId="{C883664C-36F5-4475-BB8C-5FB62DD36CC5}" type="presOf" srcId="{9F8E21D5-F731-4F18-AB6B-F20A3AC9FE6D}" destId="{C83FBA1B-B38F-437C-A4D7-414C5850125B}" srcOrd="0" destOrd="3" presId="urn:microsoft.com/office/officeart/2005/8/layout/vList2"/>
    <dgm:cxn modelId="{E578477E-8BFD-4AD3-8609-F659DCFFCE45}" type="presOf" srcId="{EC580075-EF1A-4BEA-A846-2F8411190B10}" destId="{C83FBA1B-B38F-437C-A4D7-414C5850125B}" srcOrd="0" destOrd="6" presId="urn:microsoft.com/office/officeart/2005/8/layout/vList2"/>
    <dgm:cxn modelId="{D78133F2-0E59-44A7-91C2-4B50D47101A7}" srcId="{D1ED71FB-F29A-4551-AB0C-C7A1788139BD}" destId="{9F8E21D5-F731-4F18-AB6B-F20A3AC9FE6D}" srcOrd="3" destOrd="0" parTransId="{1423B40D-F4FF-4601-ADC8-851602370333}" sibTransId="{60E291A9-C09F-4219-9CF5-650001263D93}"/>
    <dgm:cxn modelId="{CBAE8B0D-2D8B-4875-8F11-E2E523CB6C3A}" type="presOf" srcId="{777DF719-F5A2-48C1-A20F-01160F139EE1}" destId="{C83FBA1B-B38F-437C-A4D7-414C5850125B}" srcOrd="0" destOrd="5" presId="urn:microsoft.com/office/officeart/2005/8/layout/vList2"/>
    <dgm:cxn modelId="{EC5D08FF-871D-4797-8BC2-C81E79AF8D18}" srcId="{D1ED71FB-F29A-4551-AB0C-C7A1788139BD}" destId="{6D72E629-5E50-4654-84F2-B7B48FED97BA}" srcOrd="1" destOrd="0" parTransId="{2C183045-342A-4C63-ADBE-9D9EF23053D2}" sibTransId="{1724F319-9F40-4C88-8593-E5CE312978C3}"/>
    <dgm:cxn modelId="{84EDA9F8-4B9E-454D-84D6-13E56B79738F}" srcId="{D1ED71FB-F29A-4551-AB0C-C7A1788139BD}" destId="{5B3A6A8A-E771-4D31-9211-6426EC1D3009}" srcOrd="0" destOrd="0" parTransId="{89C15884-2459-4268-8F6B-CF75D9C5CD8B}" sibTransId="{C7284EAD-E7F8-47F8-80AA-3DB5EE7910A7}"/>
    <dgm:cxn modelId="{D65B281B-A847-4C1A-BB8E-3A718BDD1F36}" srcId="{D1ED71FB-F29A-4551-AB0C-C7A1788139BD}" destId="{777DF719-F5A2-48C1-A20F-01160F139EE1}" srcOrd="5" destOrd="0" parTransId="{5C278E28-6C41-4C41-84D5-E15F9BE837E2}" sibTransId="{EEB14A00-FE1A-4B0E-98BF-21BB7DD1FC9E}"/>
    <dgm:cxn modelId="{6A82E41E-AC5F-4E28-A933-618DFB79B23A}" srcId="{D1ED71FB-F29A-4551-AB0C-C7A1788139BD}" destId="{50AC443F-8905-426A-88AC-D7768D92F318}" srcOrd="4" destOrd="0" parTransId="{0D848B1C-F1D5-41CD-8B99-9C0E10A62024}" sibTransId="{2BA71E11-6A3D-4A1B-AA58-0282391A2A6B}"/>
    <dgm:cxn modelId="{E8311789-1C6D-4C2A-94BC-40CC5BD884F7}" type="presOf" srcId="{6D72E629-5E50-4654-84F2-B7B48FED97BA}" destId="{C83FBA1B-B38F-437C-A4D7-414C5850125B}" srcOrd="0" destOrd="1" presId="urn:microsoft.com/office/officeart/2005/8/layout/vList2"/>
    <dgm:cxn modelId="{22EF7E96-703E-4455-83D4-136772D7138C}" type="presOf" srcId="{D1ED71FB-F29A-4551-AB0C-C7A1788139BD}" destId="{9D570E31-9E0C-460C-A8AB-7B42020FAA41}" srcOrd="0" destOrd="0" presId="urn:microsoft.com/office/officeart/2005/8/layout/vList2"/>
    <dgm:cxn modelId="{489CFB87-034A-4598-B166-B648D63DD3F4}" srcId="{777DF719-F5A2-48C1-A20F-01160F139EE1}" destId="{EC580075-EF1A-4BEA-A846-2F8411190B10}" srcOrd="0" destOrd="0" parTransId="{C6A337CF-3D1B-442F-81CE-7E05B3BD7254}" sibTransId="{041A47E6-29FE-4FBB-8B69-1EAD4302F141}"/>
    <dgm:cxn modelId="{9F0F43FD-0DB3-4BFA-93F9-71CA360CF549}" type="presOf" srcId="{27E26E07-0B04-4099-8DBD-CB6647098EB5}" destId="{C83FBA1B-B38F-437C-A4D7-414C5850125B}" srcOrd="0" destOrd="2" presId="urn:microsoft.com/office/officeart/2005/8/layout/vList2"/>
    <dgm:cxn modelId="{77272450-C4DB-4539-8206-46AA1A7CC531}" type="presOf" srcId="{3EAE6A91-6CD7-4D31-AAA4-447C5DA6BF1F}" destId="{C83FBA1B-B38F-437C-A4D7-414C5850125B}" srcOrd="0" destOrd="7" presId="urn:microsoft.com/office/officeart/2005/8/layout/vList2"/>
    <dgm:cxn modelId="{E07372D8-A618-496F-8C91-84744B077574}" srcId="{66648E1C-5979-4E96-9B11-19BBA834C7B8}" destId="{D1ED71FB-F29A-4551-AB0C-C7A1788139BD}" srcOrd="0" destOrd="0" parTransId="{6E434B21-E687-4146-A575-01681DBBBC41}" sibTransId="{16C4C80D-00D1-443C-A969-4489A814F229}"/>
    <dgm:cxn modelId="{EB7DF7BC-0CE3-434A-9F0A-C9E445557122}" type="presOf" srcId="{66648E1C-5979-4E96-9B11-19BBA834C7B8}" destId="{064591C5-3136-44E9-8DD7-FC67AC975F92}" srcOrd="0" destOrd="0" presId="urn:microsoft.com/office/officeart/2005/8/layout/vList2"/>
    <dgm:cxn modelId="{44D990AA-6465-48D0-AD95-ADF17757CE5C}" srcId="{D1ED71FB-F29A-4551-AB0C-C7A1788139BD}" destId="{27E26E07-0B04-4099-8DBD-CB6647098EB5}" srcOrd="2" destOrd="0" parTransId="{CD6F351D-C20C-4321-9AFE-628B14E6CDDD}" sibTransId="{9960B1F5-4FF8-4B29-B076-979EE1A4CAA5}"/>
    <dgm:cxn modelId="{BC4DDA22-4EBD-4DC6-B0D4-F7C3B1E0977F}" type="presOf" srcId="{50AC443F-8905-426A-88AC-D7768D92F318}" destId="{C83FBA1B-B38F-437C-A4D7-414C5850125B}" srcOrd="0" destOrd="4" presId="urn:microsoft.com/office/officeart/2005/8/layout/vList2"/>
    <dgm:cxn modelId="{F3D09E59-2363-4F2B-8B11-9784BEDA0D9A}" type="presOf" srcId="{5B3A6A8A-E771-4D31-9211-6426EC1D3009}" destId="{C83FBA1B-B38F-437C-A4D7-414C5850125B}" srcOrd="0" destOrd="0" presId="urn:microsoft.com/office/officeart/2005/8/layout/vList2"/>
    <dgm:cxn modelId="{D6D3873D-0CFA-42DC-BD33-39CB7E77AEEC}" srcId="{D1ED71FB-F29A-4551-AB0C-C7A1788139BD}" destId="{3EAE6A91-6CD7-4D31-AAA4-447C5DA6BF1F}" srcOrd="6" destOrd="0" parTransId="{4C7612FA-22C2-4EB8-A058-A3D372561F51}" sibTransId="{3AECA1D9-7F70-499F-9C0E-17A7D83ABB2D}"/>
    <dgm:cxn modelId="{F84C4E67-923C-4159-83E8-0D10FB9FA98E}" type="presParOf" srcId="{064591C5-3136-44E9-8DD7-FC67AC975F92}" destId="{9D570E31-9E0C-460C-A8AB-7B42020FAA41}" srcOrd="0" destOrd="0" presId="urn:microsoft.com/office/officeart/2005/8/layout/vList2"/>
    <dgm:cxn modelId="{7C3E2C25-3726-4187-9836-7196581B52CF}"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8DD751DC-A293-45CA-9757-D1F94B3CEBA6}" type="doc">
      <dgm:prSet loTypeId="urn:microsoft.com/office/officeart/2005/8/layout/list1" loCatId="list" qsTypeId="urn:microsoft.com/office/officeart/2005/8/quickstyle/simple1" qsCatId="simple" csTypeId="urn:microsoft.com/office/officeart/2005/8/colors/accent3_1" csCatId="accent3" phldr="1"/>
      <dgm:spPr/>
      <dgm:t>
        <a:bodyPr/>
        <a:lstStyle/>
        <a:p>
          <a:endParaRPr lang="es-EC"/>
        </a:p>
      </dgm:t>
    </dgm:pt>
    <dgm:pt modelId="{A03CB290-8E45-46BB-873F-414F201983C4}">
      <dgm:prSet phldrT="[Texto]" custT="1"/>
      <dgm:spPr/>
      <dgm:t>
        <a:bodyPr/>
        <a:lstStyle/>
        <a:p>
          <a:pPr algn="just"/>
          <a:r>
            <a:rPr lang="es-ES" sz="2000" dirty="0" smtClean="0"/>
            <a:t>Repotenciar el sistema de control y potencia de 2 brazos robóticos CRS A255, para ser controlados desde un entorno de simulación.</a:t>
          </a:r>
          <a:endParaRPr lang="es-EC" sz="2000" dirty="0"/>
        </a:p>
      </dgm:t>
    </dgm:pt>
    <dgm:pt modelId="{3161AD3E-0759-4D58-92A0-9AA6D1837303}" type="parTrans" cxnId="{7F417EFB-ADE2-4425-AAF7-6D540CC49F62}">
      <dgm:prSet/>
      <dgm:spPr/>
      <dgm:t>
        <a:bodyPr/>
        <a:lstStyle/>
        <a:p>
          <a:endParaRPr lang="es-EC"/>
        </a:p>
      </dgm:t>
    </dgm:pt>
    <dgm:pt modelId="{6024B8B5-D483-40E9-AB7B-04EAB08EF121}" type="sibTrans" cxnId="{7F417EFB-ADE2-4425-AAF7-6D540CC49F62}">
      <dgm:prSet/>
      <dgm:spPr/>
      <dgm:t>
        <a:bodyPr/>
        <a:lstStyle/>
        <a:p>
          <a:endParaRPr lang="es-EC"/>
        </a:p>
      </dgm:t>
    </dgm:pt>
    <dgm:pt modelId="{F577E23B-D281-4134-A130-D1D3A157C77F}" type="pres">
      <dgm:prSet presAssocID="{8DD751DC-A293-45CA-9757-D1F94B3CEBA6}" presName="linear" presStyleCnt="0">
        <dgm:presLayoutVars>
          <dgm:dir/>
          <dgm:animLvl val="lvl"/>
          <dgm:resizeHandles val="exact"/>
        </dgm:presLayoutVars>
      </dgm:prSet>
      <dgm:spPr/>
      <dgm:t>
        <a:bodyPr/>
        <a:lstStyle/>
        <a:p>
          <a:endParaRPr lang="es-ES"/>
        </a:p>
      </dgm:t>
    </dgm:pt>
    <dgm:pt modelId="{4081D213-7853-49E3-916D-56EF9744B1A7}" type="pres">
      <dgm:prSet presAssocID="{A03CB290-8E45-46BB-873F-414F201983C4}" presName="parentLin" presStyleCnt="0"/>
      <dgm:spPr/>
    </dgm:pt>
    <dgm:pt modelId="{A417DBBF-1E2F-4378-821E-943E13C4998B}" type="pres">
      <dgm:prSet presAssocID="{A03CB290-8E45-46BB-873F-414F201983C4}" presName="parentLeftMargin" presStyleLbl="node1" presStyleIdx="0" presStyleCnt="1"/>
      <dgm:spPr/>
      <dgm:t>
        <a:bodyPr/>
        <a:lstStyle/>
        <a:p>
          <a:endParaRPr lang="es-ES"/>
        </a:p>
      </dgm:t>
    </dgm:pt>
    <dgm:pt modelId="{2C41ABBA-7F1A-402B-8ED9-C8BFA97C2D22}" type="pres">
      <dgm:prSet presAssocID="{A03CB290-8E45-46BB-873F-414F201983C4}" presName="parentText" presStyleLbl="node1" presStyleIdx="0" presStyleCnt="1" custScaleX="714460" custScaleY="165297" custLinFactNeighborY="-7305">
        <dgm:presLayoutVars>
          <dgm:chMax val="0"/>
          <dgm:bulletEnabled val="1"/>
        </dgm:presLayoutVars>
      </dgm:prSet>
      <dgm:spPr/>
      <dgm:t>
        <a:bodyPr/>
        <a:lstStyle/>
        <a:p>
          <a:endParaRPr lang="es-ES"/>
        </a:p>
      </dgm:t>
    </dgm:pt>
    <dgm:pt modelId="{DB11F299-60C0-4A29-B78B-8A80BD631BE9}" type="pres">
      <dgm:prSet presAssocID="{A03CB290-8E45-46BB-873F-414F201983C4}" presName="negativeSpace" presStyleCnt="0"/>
      <dgm:spPr/>
    </dgm:pt>
    <dgm:pt modelId="{65757D7C-D697-4D28-8CE5-B5943605539A}" type="pres">
      <dgm:prSet presAssocID="{A03CB290-8E45-46BB-873F-414F201983C4}" presName="childText" presStyleLbl="conFgAcc1" presStyleIdx="0" presStyleCnt="1">
        <dgm:presLayoutVars>
          <dgm:bulletEnabled val="1"/>
        </dgm:presLayoutVars>
      </dgm:prSet>
      <dgm:spPr/>
    </dgm:pt>
  </dgm:ptLst>
  <dgm:cxnLst>
    <dgm:cxn modelId="{F940D240-2E8A-46C6-9DFD-A80260A45C56}" type="presOf" srcId="{A03CB290-8E45-46BB-873F-414F201983C4}" destId="{A417DBBF-1E2F-4378-821E-943E13C4998B}" srcOrd="0" destOrd="0" presId="urn:microsoft.com/office/officeart/2005/8/layout/list1"/>
    <dgm:cxn modelId="{D8FBC855-D0B6-4ED9-AB78-5B09D33890FD}" type="presOf" srcId="{8DD751DC-A293-45CA-9757-D1F94B3CEBA6}" destId="{F577E23B-D281-4134-A130-D1D3A157C77F}" srcOrd="0" destOrd="0" presId="urn:microsoft.com/office/officeart/2005/8/layout/list1"/>
    <dgm:cxn modelId="{7F417EFB-ADE2-4425-AAF7-6D540CC49F62}" srcId="{8DD751DC-A293-45CA-9757-D1F94B3CEBA6}" destId="{A03CB290-8E45-46BB-873F-414F201983C4}" srcOrd="0" destOrd="0" parTransId="{3161AD3E-0759-4D58-92A0-9AA6D1837303}" sibTransId="{6024B8B5-D483-40E9-AB7B-04EAB08EF121}"/>
    <dgm:cxn modelId="{7AB764E0-1734-4CA3-9BFD-AE6F649A1CA8}" type="presOf" srcId="{A03CB290-8E45-46BB-873F-414F201983C4}" destId="{2C41ABBA-7F1A-402B-8ED9-C8BFA97C2D22}" srcOrd="1" destOrd="0" presId="urn:microsoft.com/office/officeart/2005/8/layout/list1"/>
    <dgm:cxn modelId="{B0466023-78FA-4811-8F3E-030472A86000}" type="presParOf" srcId="{F577E23B-D281-4134-A130-D1D3A157C77F}" destId="{4081D213-7853-49E3-916D-56EF9744B1A7}" srcOrd="0" destOrd="0" presId="urn:microsoft.com/office/officeart/2005/8/layout/list1"/>
    <dgm:cxn modelId="{470B41ED-FA34-47E6-A622-BE4AC9BB13E0}" type="presParOf" srcId="{4081D213-7853-49E3-916D-56EF9744B1A7}" destId="{A417DBBF-1E2F-4378-821E-943E13C4998B}" srcOrd="0" destOrd="0" presId="urn:microsoft.com/office/officeart/2005/8/layout/list1"/>
    <dgm:cxn modelId="{EF0F6C65-47AA-4B8E-B629-EA0D8BDB9F3E}" type="presParOf" srcId="{4081D213-7853-49E3-916D-56EF9744B1A7}" destId="{2C41ABBA-7F1A-402B-8ED9-C8BFA97C2D22}" srcOrd="1" destOrd="0" presId="urn:microsoft.com/office/officeart/2005/8/layout/list1"/>
    <dgm:cxn modelId="{CC34BD72-A37C-4521-A5BE-9FF09B0E57A2}" type="presParOf" srcId="{F577E23B-D281-4134-A130-D1D3A157C77F}" destId="{DB11F299-60C0-4A29-B78B-8A80BD631BE9}" srcOrd="1" destOrd="0" presId="urn:microsoft.com/office/officeart/2005/8/layout/list1"/>
    <dgm:cxn modelId="{3A13EAB0-FE05-43EC-A94F-9575A527F03B}" type="presParOf" srcId="{F577E23B-D281-4134-A130-D1D3A157C77F}" destId="{65757D7C-D697-4D28-8CE5-B5943605539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a:effectLst>
                <a:outerShdw blurRad="38100" dist="38100" dir="2700000" algn="tl">
                  <a:srgbClr val="000000">
                    <a:alpha val="43137"/>
                  </a:srgbClr>
                </a:outerShdw>
              </a:effectLst>
              <a:latin typeface="Franklin Gothic Demi Cond" pitchFamily="34" charset="0"/>
            </a:rPr>
            <a:t>Contenido</a:t>
          </a: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1700" b="1" noProof="0" dirty="0" smtClean="0">
              <a:solidFill>
                <a:schemeClr val="bg1">
                  <a:lumMod val="75000"/>
                </a:schemeClr>
              </a:solidFill>
              <a:latin typeface="+mn-lt"/>
            </a:rPr>
            <a:t>Introducción </a:t>
          </a:r>
          <a:endParaRPr lang="es-ES_tradnl" sz="1700" b="0" noProof="0" dirty="0">
            <a:solidFill>
              <a:schemeClr val="bg1">
                <a:lumMod val="75000"/>
              </a:schemeClr>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6D72E629-5E50-4654-84F2-B7B48FED97BA}">
      <dgm:prSet custT="1"/>
      <dgm:spPr/>
      <dgm:t>
        <a:bodyPr/>
        <a:lstStyle/>
        <a:p>
          <a:r>
            <a:rPr lang="es-ES_tradnl" sz="1700" b="1" noProof="0" dirty="0" smtClean="0">
              <a:solidFill>
                <a:schemeClr val="bg1">
                  <a:lumMod val="75000"/>
                </a:schemeClr>
              </a:solidFill>
              <a:latin typeface="+mn-lt"/>
            </a:rPr>
            <a:t>Justificación e importancia</a:t>
          </a:r>
          <a:endParaRPr lang="es-ES_tradnl" sz="1700" b="1" noProof="0" dirty="0">
            <a:solidFill>
              <a:schemeClr val="bg1">
                <a:lumMod val="75000"/>
              </a:schemeClr>
            </a:solidFill>
            <a:latin typeface="+mn-lt"/>
          </a:endParaRPr>
        </a:p>
      </dgm:t>
    </dgm:pt>
    <dgm:pt modelId="{2C183045-342A-4C63-ADBE-9D9EF23053D2}" type="parTrans" cxnId="{EC5D08FF-871D-4797-8BC2-C81E79AF8D18}">
      <dgm:prSet/>
      <dgm:spPr/>
      <dgm:t>
        <a:bodyPr/>
        <a:lstStyle/>
        <a:p>
          <a:endParaRPr lang="es-ES"/>
        </a:p>
      </dgm:t>
    </dgm:pt>
    <dgm:pt modelId="{1724F319-9F40-4C88-8593-E5CE312978C3}" type="sibTrans" cxnId="{EC5D08FF-871D-4797-8BC2-C81E79AF8D18}">
      <dgm:prSet/>
      <dgm:spPr/>
      <dgm:t>
        <a:bodyPr/>
        <a:lstStyle/>
        <a:p>
          <a:endParaRPr lang="es-ES"/>
        </a:p>
      </dgm:t>
    </dgm:pt>
    <dgm:pt modelId="{27E26E07-0B04-4099-8DBD-CB6647098EB5}">
      <dgm:prSet custT="1"/>
      <dgm:spPr/>
      <dgm:t>
        <a:bodyPr/>
        <a:lstStyle/>
        <a:p>
          <a:r>
            <a:rPr lang="es-ES_tradnl" sz="1700" b="1" noProof="0" dirty="0" smtClean="0">
              <a:solidFill>
                <a:schemeClr val="bg1">
                  <a:lumMod val="75000"/>
                </a:schemeClr>
              </a:solidFill>
              <a:latin typeface="+mn-lt"/>
            </a:rPr>
            <a:t>Objetivos</a:t>
          </a:r>
          <a:endParaRPr lang="es-ES_tradnl" sz="1700" b="1" noProof="0" dirty="0">
            <a:solidFill>
              <a:schemeClr val="bg1">
                <a:lumMod val="75000"/>
              </a:schemeClr>
            </a:solidFill>
            <a:latin typeface="+mn-lt"/>
          </a:endParaRPr>
        </a:p>
      </dgm:t>
    </dgm:pt>
    <dgm:pt modelId="{CD6F351D-C20C-4321-9AFE-628B14E6CDDD}" type="parTrans" cxnId="{44D990AA-6465-48D0-AD95-ADF17757CE5C}">
      <dgm:prSet/>
      <dgm:spPr/>
      <dgm:t>
        <a:bodyPr/>
        <a:lstStyle/>
        <a:p>
          <a:endParaRPr lang="es-ES"/>
        </a:p>
      </dgm:t>
    </dgm:pt>
    <dgm:pt modelId="{9960B1F5-4FF8-4B29-B076-979EE1A4CAA5}" type="sibTrans" cxnId="{44D990AA-6465-48D0-AD95-ADF17757CE5C}">
      <dgm:prSet/>
      <dgm:spPr/>
      <dgm:t>
        <a:bodyPr/>
        <a:lstStyle/>
        <a:p>
          <a:endParaRPr lang="es-ES"/>
        </a:p>
      </dgm:t>
    </dgm:pt>
    <dgm:pt modelId="{9F8E21D5-F731-4F18-AB6B-F20A3AC9FE6D}">
      <dgm:prSet custT="1"/>
      <dgm:spPr/>
      <dgm:t>
        <a:bodyPr/>
        <a:lstStyle/>
        <a:p>
          <a:r>
            <a:rPr lang="es-ES_tradnl" sz="2200" b="1" noProof="0" dirty="0" smtClean="0">
              <a:solidFill>
                <a:schemeClr val="tx1"/>
              </a:solidFill>
              <a:latin typeface="+mn-lt"/>
            </a:rPr>
            <a:t>Estado inicial</a:t>
          </a:r>
          <a:endParaRPr lang="es-ES_tradnl" sz="2200" b="1" noProof="0" dirty="0">
            <a:solidFill>
              <a:schemeClr val="tx1"/>
            </a:solidFill>
            <a:latin typeface="+mn-lt"/>
          </a:endParaRPr>
        </a:p>
      </dgm:t>
    </dgm:pt>
    <dgm:pt modelId="{1423B40D-F4FF-4601-ADC8-851602370333}" type="parTrans" cxnId="{D78133F2-0E59-44A7-91C2-4B50D47101A7}">
      <dgm:prSet/>
      <dgm:spPr/>
      <dgm:t>
        <a:bodyPr/>
        <a:lstStyle/>
        <a:p>
          <a:endParaRPr lang="es-ES"/>
        </a:p>
      </dgm:t>
    </dgm:pt>
    <dgm:pt modelId="{60E291A9-C09F-4219-9CF5-650001263D93}" type="sibTrans" cxnId="{D78133F2-0E59-44A7-91C2-4B50D47101A7}">
      <dgm:prSet/>
      <dgm:spPr/>
      <dgm:t>
        <a:bodyPr/>
        <a:lstStyle/>
        <a:p>
          <a:endParaRPr lang="es-ES"/>
        </a:p>
      </dgm:t>
    </dgm:pt>
    <dgm:pt modelId="{50AC443F-8905-426A-88AC-D7768D92F318}">
      <dgm:prSet custT="1"/>
      <dgm:spPr/>
      <dgm:t>
        <a:bodyPr/>
        <a:lstStyle/>
        <a:p>
          <a:r>
            <a:rPr lang="es-ES_tradnl" sz="1700" b="1" noProof="0" dirty="0" smtClean="0">
              <a:solidFill>
                <a:schemeClr val="bg1">
                  <a:lumMod val="75000"/>
                </a:schemeClr>
              </a:solidFill>
              <a:latin typeface="+mn-lt"/>
            </a:rPr>
            <a:t>Optimización de Hardware</a:t>
          </a:r>
          <a:endParaRPr lang="es-ES_tradnl" sz="1700" b="1" noProof="0" dirty="0">
            <a:solidFill>
              <a:schemeClr val="bg1">
                <a:lumMod val="75000"/>
              </a:schemeClr>
            </a:solidFill>
            <a:latin typeface="+mn-lt"/>
          </a:endParaRPr>
        </a:p>
      </dgm:t>
    </dgm:pt>
    <dgm:pt modelId="{0D848B1C-F1D5-41CD-8B99-9C0E10A62024}" type="parTrans" cxnId="{6A82E41E-AC5F-4E28-A933-618DFB79B23A}">
      <dgm:prSet/>
      <dgm:spPr/>
      <dgm:t>
        <a:bodyPr/>
        <a:lstStyle/>
        <a:p>
          <a:endParaRPr lang="es-ES"/>
        </a:p>
      </dgm:t>
    </dgm:pt>
    <dgm:pt modelId="{2BA71E11-6A3D-4A1B-AA58-0282391A2A6B}" type="sibTrans" cxnId="{6A82E41E-AC5F-4E28-A933-618DFB79B23A}">
      <dgm:prSet/>
      <dgm:spPr/>
      <dgm:t>
        <a:bodyPr/>
        <a:lstStyle/>
        <a:p>
          <a:endParaRPr lang="es-ES"/>
        </a:p>
      </dgm:t>
    </dgm:pt>
    <dgm:pt modelId="{777DF719-F5A2-48C1-A20F-01160F139EE1}">
      <dgm:prSet custT="1"/>
      <dgm:spPr/>
      <dgm:t>
        <a:bodyPr/>
        <a:lstStyle/>
        <a:p>
          <a:r>
            <a:rPr lang="es-ES_tradnl" sz="1700" b="1" noProof="0" dirty="0" smtClean="0">
              <a:solidFill>
                <a:schemeClr val="bg1">
                  <a:lumMod val="75000"/>
                </a:schemeClr>
              </a:solidFill>
              <a:latin typeface="+mn-lt"/>
            </a:rPr>
            <a:t>Optimización del sistema de control</a:t>
          </a:r>
          <a:endParaRPr lang="es-ES_tradnl" sz="1700" b="1" noProof="0" dirty="0">
            <a:solidFill>
              <a:schemeClr val="bg1">
                <a:lumMod val="75000"/>
              </a:schemeClr>
            </a:solidFill>
            <a:latin typeface="+mn-lt"/>
          </a:endParaRPr>
        </a:p>
      </dgm:t>
    </dgm:pt>
    <dgm:pt modelId="{5C278E28-6C41-4C41-84D5-E15F9BE837E2}" type="parTrans" cxnId="{D65B281B-A847-4C1A-BB8E-3A718BDD1F36}">
      <dgm:prSet/>
      <dgm:spPr/>
      <dgm:t>
        <a:bodyPr/>
        <a:lstStyle/>
        <a:p>
          <a:endParaRPr lang="es-ES"/>
        </a:p>
      </dgm:t>
    </dgm:pt>
    <dgm:pt modelId="{EEB14A00-FE1A-4B0E-98BF-21BB7DD1FC9E}" type="sibTrans" cxnId="{D65B281B-A847-4C1A-BB8E-3A718BDD1F36}">
      <dgm:prSet/>
      <dgm:spPr/>
      <dgm:t>
        <a:bodyPr/>
        <a:lstStyle/>
        <a:p>
          <a:endParaRPr lang="es-ES"/>
        </a:p>
      </dgm:t>
    </dgm:pt>
    <dgm:pt modelId="{EC580075-EF1A-4BEA-A846-2F8411190B10}">
      <dgm:prSet custT="1"/>
      <dgm:spPr/>
      <dgm:t>
        <a:bodyPr/>
        <a:lstStyle/>
        <a:p>
          <a:r>
            <a:rPr lang="es-ES_tradnl" sz="1700" b="1" noProof="0" dirty="0" smtClean="0">
              <a:solidFill>
                <a:schemeClr val="bg1">
                  <a:lumMod val="75000"/>
                </a:schemeClr>
              </a:solidFill>
              <a:latin typeface="+mn-lt"/>
            </a:rPr>
            <a:t>Aplicación </a:t>
          </a:r>
          <a:endParaRPr lang="es-ES_tradnl" sz="1700" b="1" noProof="0" dirty="0">
            <a:solidFill>
              <a:schemeClr val="bg1">
                <a:lumMod val="75000"/>
              </a:schemeClr>
            </a:solidFill>
            <a:latin typeface="+mn-lt"/>
          </a:endParaRPr>
        </a:p>
      </dgm:t>
    </dgm:pt>
    <dgm:pt modelId="{C6A337CF-3D1B-442F-81CE-7E05B3BD7254}" type="parTrans" cxnId="{489CFB87-034A-4598-B166-B648D63DD3F4}">
      <dgm:prSet/>
      <dgm:spPr/>
      <dgm:t>
        <a:bodyPr/>
        <a:lstStyle/>
        <a:p>
          <a:endParaRPr lang="es-ES"/>
        </a:p>
      </dgm:t>
    </dgm:pt>
    <dgm:pt modelId="{041A47E6-29FE-4FBB-8B69-1EAD4302F141}" type="sibTrans" cxnId="{489CFB87-034A-4598-B166-B648D63DD3F4}">
      <dgm:prSet/>
      <dgm:spPr/>
      <dgm:t>
        <a:bodyPr/>
        <a:lstStyle/>
        <a:p>
          <a:endParaRPr lang="es-ES"/>
        </a:p>
      </dgm:t>
    </dgm:pt>
    <dgm:pt modelId="{3EAE6A91-6CD7-4D31-AAA4-447C5DA6BF1F}">
      <dgm:prSet custT="1"/>
      <dgm:spPr/>
      <dgm:t>
        <a:bodyPr/>
        <a:lstStyle/>
        <a:p>
          <a:r>
            <a:rPr lang="es-ES_tradnl" sz="1700" b="1" noProof="0" dirty="0" smtClean="0">
              <a:solidFill>
                <a:schemeClr val="bg1">
                  <a:lumMod val="75000"/>
                </a:schemeClr>
              </a:solidFill>
              <a:latin typeface="+mn-lt"/>
            </a:rPr>
            <a:t>Conclusiones y Recomendaciones</a:t>
          </a:r>
          <a:endParaRPr lang="es-ES_tradnl" sz="1700" b="1" noProof="0" dirty="0">
            <a:solidFill>
              <a:schemeClr val="bg1">
                <a:lumMod val="75000"/>
              </a:schemeClr>
            </a:solidFill>
            <a:latin typeface="+mn-lt"/>
          </a:endParaRPr>
        </a:p>
      </dgm:t>
    </dgm:pt>
    <dgm:pt modelId="{4C7612FA-22C2-4EB8-A058-A3D372561F51}" type="parTrans" cxnId="{D6D3873D-0CFA-42DC-BD33-39CB7E77AEEC}">
      <dgm:prSet/>
      <dgm:spPr/>
      <dgm:t>
        <a:bodyPr/>
        <a:lstStyle/>
        <a:p>
          <a:endParaRPr lang="es-ES"/>
        </a:p>
      </dgm:t>
    </dgm:pt>
    <dgm:pt modelId="{3AECA1D9-7F70-499F-9C0E-17A7D83ABB2D}" type="sibTrans" cxnId="{D6D3873D-0CFA-42DC-BD33-39CB7E77AEEC}">
      <dgm:prSet/>
      <dgm:spPr/>
      <dgm:t>
        <a:bodyPr/>
        <a:lstStyle/>
        <a:p>
          <a:endParaRPr lang="es-ES"/>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s-E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s-E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s-ES"/>
        </a:p>
      </dgm:t>
    </dgm:pt>
  </dgm:ptLst>
  <dgm:cxnLst>
    <dgm:cxn modelId="{44D990AA-6465-48D0-AD95-ADF17757CE5C}" srcId="{D1ED71FB-F29A-4551-AB0C-C7A1788139BD}" destId="{27E26E07-0B04-4099-8DBD-CB6647098EB5}" srcOrd="2" destOrd="0" parTransId="{CD6F351D-C20C-4321-9AFE-628B14E6CDDD}" sibTransId="{9960B1F5-4FF8-4B29-B076-979EE1A4CAA5}"/>
    <dgm:cxn modelId="{D78133F2-0E59-44A7-91C2-4B50D47101A7}" srcId="{D1ED71FB-F29A-4551-AB0C-C7A1788139BD}" destId="{9F8E21D5-F731-4F18-AB6B-F20A3AC9FE6D}" srcOrd="3" destOrd="0" parTransId="{1423B40D-F4FF-4601-ADC8-851602370333}" sibTransId="{60E291A9-C09F-4219-9CF5-650001263D93}"/>
    <dgm:cxn modelId="{D65B281B-A847-4C1A-BB8E-3A718BDD1F36}" srcId="{D1ED71FB-F29A-4551-AB0C-C7A1788139BD}" destId="{777DF719-F5A2-48C1-A20F-01160F139EE1}" srcOrd="5" destOrd="0" parTransId="{5C278E28-6C41-4C41-84D5-E15F9BE837E2}" sibTransId="{EEB14A00-FE1A-4B0E-98BF-21BB7DD1FC9E}"/>
    <dgm:cxn modelId="{AAE409A9-C4D3-4850-9BEE-EEAE8E69BAF6}" type="presOf" srcId="{D1ED71FB-F29A-4551-AB0C-C7A1788139BD}" destId="{9D570E31-9E0C-460C-A8AB-7B42020FAA41}" srcOrd="0" destOrd="0" presId="urn:microsoft.com/office/officeart/2005/8/layout/vList2"/>
    <dgm:cxn modelId="{BA027900-8DCA-43C1-B215-F68EC7C6C723}" type="presOf" srcId="{EC580075-EF1A-4BEA-A846-2F8411190B10}" destId="{C83FBA1B-B38F-437C-A4D7-414C5850125B}" srcOrd="0" destOrd="6" presId="urn:microsoft.com/office/officeart/2005/8/layout/vList2"/>
    <dgm:cxn modelId="{F7E7B142-D778-4EB0-9FD3-F0B0E6FAE569}" type="presOf" srcId="{5B3A6A8A-E771-4D31-9211-6426EC1D3009}" destId="{C83FBA1B-B38F-437C-A4D7-414C5850125B}" srcOrd="0" destOrd="0" presId="urn:microsoft.com/office/officeart/2005/8/layout/vList2"/>
    <dgm:cxn modelId="{1E302A9E-10A7-448C-B594-6B6C80320C16}" type="presOf" srcId="{50AC443F-8905-426A-88AC-D7768D92F318}" destId="{C83FBA1B-B38F-437C-A4D7-414C5850125B}" srcOrd="0" destOrd="4" presId="urn:microsoft.com/office/officeart/2005/8/layout/vList2"/>
    <dgm:cxn modelId="{D6D3873D-0CFA-42DC-BD33-39CB7E77AEEC}" srcId="{D1ED71FB-F29A-4551-AB0C-C7A1788139BD}" destId="{3EAE6A91-6CD7-4D31-AAA4-447C5DA6BF1F}" srcOrd="6" destOrd="0" parTransId="{4C7612FA-22C2-4EB8-A058-A3D372561F51}" sibTransId="{3AECA1D9-7F70-499F-9C0E-17A7D83ABB2D}"/>
    <dgm:cxn modelId="{EC5D08FF-871D-4797-8BC2-C81E79AF8D18}" srcId="{D1ED71FB-F29A-4551-AB0C-C7A1788139BD}" destId="{6D72E629-5E50-4654-84F2-B7B48FED97BA}" srcOrd="1" destOrd="0" parTransId="{2C183045-342A-4C63-ADBE-9D9EF23053D2}" sibTransId="{1724F319-9F40-4C88-8593-E5CE312978C3}"/>
    <dgm:cxn modelId="{D6524930-BB6F-4B99-90A9-A15EC5ED59D9}" type="presOf" srcId="{27E26E07-0B04-4099-8DBD-CB6647098EB5}" destId="{C83FBA1B-B38F-437C-A4D7-414C5850125B}" srcOrd="0" destOrd="2" presId="urn:microsoft.com/office/officeart/2005/8/layout/vList2"/>
    <dgm:cxn modelId="{E07372D8-A618-496F-8C91-84744B077574}" srcId="{66648E1C-5979-4E96-9B11-19BBA834C7B8}" destId="{D1ED71FB-F29A-4551-AB0C-C7A1788139BD}" srcOrd="0" destOrd="0" parTransId="{6E434B21-E687-4146-A575-01681DBBBC41}" sibTransId="{16C4C80D-00D1-443C-A969-4489A814F229}"/>
    <dgm:cxn modelId="{489CFB87-034A-4598-B166-B648D63DD3F4}" srcId="{777DF719-F5A2-48C1-A20F-01160F139EE1}" destId="{EC580075-EF1A-4BEA-A846-2F8411190B10}" srcOrd="0" destOrd="0" parTransId="{C6A337CF-3D1B-442F-81CE-7E05B3BD7254}" sibTransId="{041A47E6-29FE-4FBB-8B69-1EAD4302F141}"/>
    <dgm:cxn modelId="{C670AB76-FF9E-45CB-8AAB-BA124F241D83}" type="presOf" srcId="{9F8E21D5-F731-4F18-AB6B-F20A3AC9FE6D}" destId="{C83FBA1B-B38F-437C-A4D7-414C5850125B}" srcOrd="0" destOrd="3"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F8ADB692-96E7-4E55-B30B-FC73BBE293C7}" type="presOf" srcId="{6D72E629-5E50-4654-84F2-B7B48FED97BA}" destId="{C83FBA1B-B38F-437C-A4D7-414C5850125B}" srcOrd="0" destOrd="1" presId="urn:microsoft.com/office/officeart/2005/8/layout/vList2"/>
    <dgm:cxn modelId="{B7F85AF3-7249-44F1-BC13-B79C355A11AF}" type="presOf" srcId="{3EAE6A91-6CD7-4D31-AAA4-447C5DA6BF1F}" destId="{C83FBA1B-B38F-437C-A4D7-414C5850125B}" srcOrd="0" destOrd="7" presId="urn:microsoft.com/office/officeart/2005/8/layout/vList2"/>
    <dgm:cxn modelId="{6A82E41E-AC5F-4E28-A933-618DFB79B23A}" srcId="{D1ED71FB-F29A-4551-AB0C-C7A1788139BD}" destId="{50AC443F-8905-426A-88AC-D7768D92F318}" srcOrd="4" destOrd="0" parTransId="{0D848B1C-F1D5-41CD-8B99-9C0E10A62024}" sibTransId="{2BA71E11-6A3D-4A1B-AA58-0282391A2A6B}"/>
    <dgm:cxn modelId="{65D0D156-8E3A-43D1-BDFF-C259E8BC96E3}" type="presOf" srcId="{777DF719-F5A2-48C1-A20F-01160F139EE1}" destId="{C83FBA1B-B38F-437C-A4D7-414C5850125B}" srcOrd="0" destOrd="5" presId="urn:microsoft.com/office/officeart/2005/8/layout/vList2"/>
    <dgm:cxn modelId="{3C80BA7C-35ED-48BC-A29F-C4CCD187E692}" type="presOf" srcId="{66648E1C-5979-4E96-9B11-19BBA834C7B8}" destId="{064591C5-3136-44E9-8DD7-FC67AC975F92}" srcOrd="0" destOrd="0" presId="urn:microsoft.com/office/officeart/2005/8/layout/vList2"/>
    <dgm:cxn modelId="{DD75F35D-D1C4-4F77-9B85-1ACA049536F8}" type="presParOf" srcId="{064591C5-3136-44E9-8DD7-FC67AC975F92}" destId="{9D570E31-9E0C-460C-A8AB-7B42020FAA41}" srcOrd="0" destOrd="0" presId="urn:microsoft.com/office/officeart/2005/8/layout/vList2"/>
    <dgm:cxn modelId="{73C431E7-3C9B-4DEF-9FBE-B7B78AC96928}"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D57E4218-0381-4B15-80FC-0361338E8287}"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s-ES"/>
        </a:p>
      </dgm:t>
    </dgm:pt>
    <dgm:pt modelId="{A8628D44-38A1-49F4-8F4F-7E2850F7E232}">
      <dgm:prSet phldrT="[Texto]" custT="1"/>
      <dgm:spPr/>
      <dgm:t>
        <a:bodyPr/>
        <a:lstStyle/>
        <a:p>
          <a:r>
            <a:rPr lang="es-ES" sz="2000" dirty="0" smtClean="0"/>
            <a:t>Hardware</a:t>
          </a:r>
          <a:endParaRPr lang="es-ES" sz="2000" dirty="0"/>
        </a:p>
      </dgm:t>
    </dgm:pt>
    <dgm:pt modelId="{591858AF-D74F-4639-9FC3-F4F27A0776EC}" type="parTrans" cxnId="{2A5D2B6B-861E-4C1E-B1CB-8ECDCBF7C279}">
      <dgm:prSet/>
      <dgm:spPr/>
      <dgm:t>
        <a:bodyPr/>
        <a:lstStyle/>
        <a:p>
          <a:endParaRPr lang="es-ES"/>
        </a:p>
      </dgm:t>
    </dgm:pt>
    <dgm:pt modelId="{2AD20563-A21E-47D4-BEB8-F593783E5FFD}" type="sibTrans" cxnId="{2A5D2B6B-861E-4C1E-B1CB-8ECDCBF7C279}">
      <dgm:prSet/>
      <dgm:spPr/>
      <dgm:t>
        <a:bodyPr/>
        <a:lstStyle/>
        <a:p>
          <a:endParaRPr lang="es-ES"/>
        </a:p>
      </dgm:t>
    </dgm:pt>
    <dgm:pt modelId="{A6DA9B20-3312-45AE-82E2-E59A6EAFD7FB}">
      <dgm:prSet phldrT="[Texto]" custT="1"/>
      <dgm:spPr/>
      <dgm:t>
        <a:bodyPr/>
        <a:lstStyle/>
        <a:p>
          <a:r>
            <a:rPr lang="es-ES" sz="2000" dirty="0" smtClean="0"/>
            <a:t>Interfaz de comunicación</a:t>
          </a:r>
          <a:endParaRPr lang="es-ES" sz="2000" dirty="0"/>
        </a:p>
      </dgm:t>
    </dgm:pt>
    <dgm:pt modelId="{59567B56-72AD-4703-9855-CD6C28143134}" type="parTrans" cxnId="{EE843BED-243C-43C5-9213-F736A5BBF533}">
      <dgm:prSet/>
      <dgm:spPr/>
      <dgm:t>
        <a:bodyPr/>
        <a:lstStyle/>
        <a:p>
          <a:endParaRPr lang="es-ES"/>
        </a:p>
      </dgm:t>
    </dgm:pt>
    <dgm:pt modelId="{491CFCFD-7FDA-4D77-BD53-E1632238AC58}" type="sibTrans" cxnId="{EE843BED-243C-43C5-9213-F736A5BBF533}">
      <dgm:prSet/>
      <dgm:spPr/>
      <dgm:t>
        <a:bodyPr/>
        <a:lstStyle/>
        <a:p>
          <a:endParaRPr lang="es-ES"/>
        </a:p>
      </dgm:t>
    </dgm:pt>
    <dgm:pt modelId="{CF6164FE-7438-4E0E-A222-AF54AF2C8BD6}">
      <dgm:prSet phldrT="[Texto]" custT="1"/>
      <dgm:spPr/>
      <dgm:t>
        <a:bodyPr/>
        <a:lstStyle/>
        <a:p>
          <a:r>
            <a:rPr lang="es-ES" sz="2000" dirty="0" smtClean="0"/>
            <a:t>Sistema de control</a:t>
          </a:r>
          <a:endParaRPr lang="es-ES" sz="2000" dirty="0"/>
        </a:p>
      </dgm:t>
    </dgm:pt>
    <dgm:pt modelId="{5BBF7D99-D0F7-4E25-B23F-AEB72F6435C3}" type="parTrans" cxnId="{D60DC3BA-0746-4B3E-9916-3711FFFB945A}">
      <dgm:prSet/>
      <dgm:spPr/>
      <dgm:t>
        <a:bodyPr/>
        <a:lstStyle/>
        <a:p>
          <a:endParaRPr lang="es-ES"/>
        </a:p>
      </dgm:t>
    </dgm:pt>
    <dgm:pt modelId="{CF33CA80-0331-4B1A-B67C-E3F2E2599BCE}" type="sibTrans" cxnId="{D60DC3BA-0746-4B3E-9916-3711FFFB945A}">
      <dgm:prSet/>
      <dgm:spPr/>
      <dgm:t>
        <a:bodyPr/>
        <a:lstStyle/>
        <a:p>
          <a:endParaRPr lang="es-ES"/>
        </a:p>
      </dgm:t>
    </dgm:pt>
    <dgm:pt modelId="{672213F9-9522-4E91-9282-8B4632C4A8C2}">
      <dgm:prSet phldrT="[Texto]" custT="1"/>
      <dgm:spPr/>
      <dgm:t>
        <a:bodyPr/>
        <a:lstStyle/>
        <a:p>
          <a:r>
            <a:rPr lang="es-ES" sz="2000" dirty="0" smtClean="0"/>
            <a:t>Conexión eléctrica</a:t>
          </a:r>
          <a:endParaRPr lang="es-ES" sz="2000" dirty="0"/>
        </a:p>
      </dgm:t>
    </dgm:pt>
    <dgm:pt modelId="{A59856D7-0491-4EDB-946C-48BADE97FDCC}" type="parTrans" cxnId="{E1E188DA-2E2B-4165-A5AD-1527DB0408FB}">
      <dgm:prSet/>
      <dgm:spPr/>
      <dgm:t>
        <a:bodyPr/>
        <a:lstStyle/>
        <a:p>
          <a:endParaRPr lang="es-ES"/>
        </a:p>
      </dgm:t>
    </dgm:pt>
    <dgm:pt modelId="{90E439BA-BA65-4CFD-9943-068EE099FFA4}" type="sibTrans" cxnId="{E1E188DA-2E2B-4165-A5AD-1527DB0408FB}">
      <dgm:prSet/>
      <dgm:spPr/>
      <dgm:t>
        <a:bodyPr/>
        <a:lstStyle/>
        <a:p>
          <a:endParaRPr lang="es-ES"/>
        </a:p>
      </dgm:t>
    </dgm:pt>
    <dgm:pt modelId="{D2CA1BB1-D4B0-4645-B322-196F8BC1557E}" type="pres">
      <dgm:prSet presAssocID="{D57E4218-0381-4B15-80FC-0361338E8287}" presName="vert0" presStyleCnt="0">
        <dgm:presLayoutVars>
          <dgm:dir/>
          <dgm:animOne val="branch"/>
          <dgm:animLvl val="lvl"/>
        </dgm:presLayoutVars>
      </dgm:prSet>
      <dgm:spPr/>
      <dgm:t>
        <a:bodyPr/>
        <a:lstStyle/>
        <a:p>
          <a:endParaRPr lang="es-ES"/>
        </a:p>
      </dgm:t>
    </dgm:pt>
    <dgm:pt modelId="{031B2181-B1AC-490C-9579-EA1FC47A87E0}" type="pres">
      <dgm:prSet presAssocID="{A8628D44-38A1-49F4-8F4F-7E2850F7E232}" presName="thickLine" presStyleLbl="alignNode1" presStyleIdx="0" presStyleCnt="4"/>
      <dgm:spPr/>
    </dgm:pt>
    <dgm:pt modelId="{24FB30AE-B83A-4D01-8A22-46C02CA82139}" type="pres">
      <dgm:prSet presAssocID="{A8628D44-38A1-49F4-8F4F-7E2850F7E232}" presName="horz1" presStyleCnt="0"/>
      <dgm:spPr/>
    </dgm:pt>
    <dgm:pt modelId="{037780BC-8610-40DF-9408-41C973D9C09A}" type="pres">
      <dgm:prSet presAssocID="{A8628D44-38A1-49F4-8F4F-7E2850F7E232}" presName="tx1" presStyleLbl="revTx" presStyleIdx="0" presStyleCnt="4"/>
      <dgm:spPr/>
      <dgm:t>
        <a:bodyPr/>
        <a:lstStyle/>
        <a:p>
          <a:endParaRPr lang="es-ES"/>
        </a:p>
      </dgm:t>
    </dgm:pt>
    <dgm:pt modelId="{AA1271D9-A361-481F-907E-9954C5ADF68B}" type="pres">
      <dgm:prSet presAssocID="{A8628D44-38A1-49F4-8F4F-7E2850F7E232}" presName="vert1" presStyleCnt="0"/>
      <dgm:spPr/>
    </dgm:pt>
    <dgm:pt modelId="{532FE3D1-A47E-4EC7-8BC1-952629E9528C}" type="pres">
      <dgm:prSet presAssocID="{A6DA9B20-3312-45AE-82E2-E59A6EAFD7FB}" presName="thickLine" presStyleLbl="alignNode1" presStyleIdx="1" presStyleCnt="4"/>
      <dgm:spPr/>
    </dgm:pt>
    <dgm:pt modelId="{C9E0B2A8-CF11-48D9-A1EC-08604D576E02}" type="pres">
      <dgm:prSet presAssocID="{A6DA9B20-3312-45AE-82E2-E59A6EAFD7FB}" presName="horz1" presStyleCnt="0"/>
      <dgm:spPr/>
    </dgm:pt>
    <dgm:pt modelId="{6BFF72A3-FF5E-4842-B6F0-1F601094B459}" type="pres">
      <dgm:prSet presAssocID="{A6DA9B20-3312-45AE-82E2-E59A6EAFD7FB}" presName="tx1" presStyleLbl="revTx" presStyleIdx="1" presStyleCnt="4"/>
      <dgm:spPr/>
      <dgm:t>
        <a:bodyPr/>
        <a:lstStyle/>
        <a:p>
          <a:endParaRPr lang="es-ES"/>
        </a:p>
      </dgm:t>
    </dgm:pt>
    <dgm:pt modelId="{247CE072-9112-444F-BBD7-AABBF6A8C922}" type="pres">
      <dgm:prSet presAssocID="{A6DA9B20-3312-45AE-82E2-E59A6EAFD7FB}" presName="vert1" presStyleCnt="0"/>
      <dgm:spPr/>
    </dgm:pt>
    <dgm:pt modelId="{70ACBF7A-5A3F-47D6-B424-5D26D5E18930}" type="pres">
      <dgm:prSet presAssocID="{CF6164FE-7438-4E0E-A222-AF54AF2C8BD6}" presName="thickLine" presStyleLbl="alignNode1" presStyleIdx="2" presStyleCnt="4"/>
      <dgm:spPr/>
    </dgm:pt>
    <dgm:pt modelId="{6229F1FE-7B3D-4759-A122-75EB656721E8}" type="pres">
      <dgm:prSet presAssocID="{CF6164FE-7438-4E0E-A222-AF54AF2C8BD6}" presName="horz1" presStyleCnt="0"/>
      <dgm:spPr/>
    </dgm:pt>
    <dgm:pt modelId="{2AA1AED1-1B0D-4BB9-8622-7683E8B3A6AB}" type="pres">
      <dgm:prSet presAssocID="{CF6164FE-7438-4E0E-A222-AF54AF2C8BD6}" presName="tx1" presStyleLbl="revTx" presStyleIdx="2" presStyleCnt="4"/>
      <dgm:spPr/>
      <dgm:t>
        <a:bodyPr/>
        <a:lstStyle/>
        <a:p>
          <a:endParaRPr lang="es-ES"/>
        </a:p>
      </dgm:t>
    </dgm:pt>
    <dgm:pt modelId="{03D065F7-6F85-4DAF-9245-D13AED59777B}" type="pres">
      <dgm:prSet presAssocID="{CF6164FE-7438-4E0E-A222-AF54AF2C8BD6}" presName="vert1" presStyleCnt="0"/>
      <dgm:spPr/>
    </dgm:pt>
    <dgm:pt modelId="{8BBE222D-CFB7-4A85-8362-322FE4CCAD6F}" type="pres">
      <dgm:prSet presAssocID="{672213F9-9522-4E91-9282-8B4632C4A8C2}" presName="thickLine" presStyleLbl="alignNode1" presStyleIdx="3" presStyleCnt="4"/>
      <dgm:spPr/>
    </dgm:pt>
    <dgm:pt modelId="{DAAA41D4-6437-4013-8903-F6918F49F27D}" type="pres">
      <dgm:prSet presAssocID="{672213F9-9522-4E91-9282-8B4632C4A8C2}" presName="horz1" presStyleCnt="0"/>
      <dgm:spPr/>
    </dgm:pt>
    <dgm:pt modelId="{49CD24A2-2766-401C-AC34-C18E627B1A7D}" type="pres">
      <dgm:prSet presAssocID="{672213F9-9522-4E91-9282-8B4632C4A8C2}" presName="tx1" presStyleLbl="revTx" presStyleIdx="3" presStyleCnt="4"/>
      <dgm:spPr/>
      <dgm:t>
        <a:bodyPr/>
        <a:lstStyle/>
        <a:p>
          <a:endParaRPr lang="es-ES"/>
        </a:p>
      </dgm:t>
    </dgm:pt>
    <dgm:pt modelId="{EB469818-B416-42CB-AE9B-B766B0F75B41}" type="pres">
      <dgm:prSet presAssocID="{672213F9-9522-4E91-9282-8B4632C4A8C2}" presName="vert1" presStyleCnt="0"/>
      <dgm:spPr/>
    </dgm:pt>
  </dgm:ptLst>
  <dgm:cxnLst>
    <dgm:cxn modelId="{D999E4F7-C303-4E9B-A218-9898448AE59F}" type="presOf" srcId="{A8628D44-38A1-49F4-8F4F-7E2850F7E232}" destId="{037780BC-8610-40DF-9408-41C973D9C09A}" srcOrd="0" destOrd="0" presId="urn:microsoft.com/office/officeart/2008/layout/LinedList"/>
    <dgm:cxn modelId="{607CD791-E99F-498D-93D9-CD3BB63BE253}" type="presOf" srcId="{D57E4218-0381-4B15-80FC-0361338E8287}" destId="{D2CA1BB1-D4B0-4645-B322-196F8BC1557E}" srcOrd="0" destOrd="0" presId="urn:microsoft.com/office/officeart/2008/layout/LinedList"/>
    <dgm:cxn modelId="{E22FDB5D-CBA4-44CF-9117-E71634F7BD03}" type="presOf" srcId="{CF6164FE-7438-4E0E-A222-AF54AF2C8BD6}" destId="{2AA1AED1-1B0D-4BB9-8622-7683E8B3A6AB}" srcOrd="0" destOrd="0" presId="urn:microsoft.com/office/officeart/2008/layout/LinedList"/>
    <dgm:cxn modelId="{2A5D2B6B-861E-4C1E-B1CB-8ECDCBF7C279}" srcId="{D57E4218-0381-4B15-80FC-0361338E8287}" destId="{A8628D44-38A1-49F4-8F4F-7E2850F7E232}" srcOrd="0" destOrd="0" parTransId="{591858AF-D74F-4639-9FC3-F4F27A0776EC}" sibTransId="{2AD20563-A21E-47D4-BEB8-F593783E5FFD}"/>
    <dgm:cxn modelId="{2193A517-21B6-43E2-A996-05ECED73D391}" type="presOf" srcId="{A6DA9B20-3312-45AE-82E2-E59A6EAFD7FB}" destId="{6BFF72A3-FF5E-4842-B6F0-1F601094B459}" srcOrd="0" destOrd="0" presId="urn:microsoft.com/office/officeart/2008/layout/LinedList"/>
    <dgm:cxn modelId="{D60DC3BA-0746-4B3E-9916-3711FFFB945A}" srcId="{D57E4218-0381-4B15-80FC-0361338E8287}" destId="{CF6164FE-7438-4E0E-A222-AF54AF2C8BD6}" srcOrd="2" destOrd="0" parTransId="{5BBF7D99-D0F7-4E25-B23F-AEB72F6435C3}" sibTransId="{CF33CA80-0331-4B1A-B67C-E3F2E2599BCE}"/>
    <dgm:cxn modelId="{EE843BED-243C-43C5-9213-F736A5BBF533}" srcId="{D57E4218-0381-4B15-80FC-0361338E8287}" destId="{A6DA9B20-3312-45AE-82E2-E59A6EAFD7FB}" srcOrd="1" destOrd="0" parTransId="{59567B56-72AD-4703-9855-CD6C28143134}" sibTransId="{491CFCFD-7FDA-4D77-BD53-E1632238AC58}"/>
    <dgm:cxn modelId="{E1E188DA-2E2B-4165-A5AD-1527DB0408FB}" srcId="{D57E4218-0381-4B15-80FC-0361338E8287}" destId="{672213F9-9522-4E91-9282-8B4632C4A8C2}" srcOrd="3" destOrd="0" parTransId="{A59856D7-0491-4EDB-946C-48BADE97FDCC}" sibTransId="{90E439BA-BA65-4CFD-9943-068EE099FFA4}"/>
    <dgm:cxn modelId="{5BCB06B7-FF40-452A-98AD-5F18BA50FDE2}" type="presOf" srcId="{672213F9-9522-4E91-9282-8B4632C4A8C2}" destId="{49CD24A2-2766-401C-AC34-C18E627B1A7D}" srcOrd="0" destOrd="0" presId="urn:microsoft.com/office/officeart/2008/layout/LinedList"/>
    <dgm:cxn modelId="{F6F203D9-FAE4-4102-8686-D82596D3A461}" type="presParOf" srcId="{D2CA1BB1-D4B0-4645-B322-196F8BC1557E}" destId="{031B2181-B1AC-490C-9579-EA1FC47A87E0}" srcOrd="0" destOrd="0" presId="urn:microsoft.com/office/officeart/2008/layout/LinedList"/>
    <dgm:cxn modelId="{66666FB8-85A8-42B0-B75A-9C7CECEF1C4B}" type="presParOf" srcId="{D2CA1BB1-D4B0-4645-B322-196F8BC1557E}" destId="{24FB30AE-B83A-4D01-8A22-46C02CA82139}" srcOrd="1" destOrd="0" presId="urn:microsoft.com/office/officeart/2008/layout/LinedList"/>
    <dgm:cxn modelId="{7DD98744-37B6-442E-8FFF-1C1062230CF7}" type="presParOf" srcId="{24FB30AE-B83A-4D01-8A22-46C02CA82139}" destId="{037780BC-8610-40DF-9408-41C973D9C09A}" srcOrd="0" destOrd="0" presId="urn:microsoft.com/office/officeart/2008/layout/LinedList"/>
    <dgm:cxn modelId="{533003ED-F2BE-430D-A801-4844D1408E79}" type="presParOf" srcId="{24FB30AE-B83A-4D01-8A22-46C02CA82139}" destId="{AA1271D9-A361-481F-907E-9954C5ADF68B}" srcOrd="1" destOrd="0" presId="urn:microsoft.com/office/officeart/2008/layout/LinedList"/>
    <dgm:cxn modelId="{DFE8A436-50F3-4216-B322-693DF63B0F93}" type="presParOf" srcId="{D2CA1BB1-D4B0-4645-B322-196F8BC1557E}" destId="{532FE3D1-A47E-4EC7-8BC1-952629E9528C}" srcOrd="2" destOrd="0" presId="urn:microsoft.com/office/officeart/2008/layout/LinedList"/>
    <dgm:cxn modelId="{44610858-6A48-41C3-A3EC-173DEE851E0F}" type="presParOf" srcId="{D2CA1BB1-D4B0-4645-B322-196F8BC1557E}" destId="{C9E0B2A8-CF11-48D9-A1EC-08604D576E02}" srcOrd="3" destOrd="0" presId="urn:microsoft.com/office/officeart/2008/layout/LinedList"/>
    <dgm:cxn modelId="{172A1098-0EE6-4AD7-98A4-EBD6DD0CE332}" type="presParOf" srcId="{C9E0B2A8-CF11-48D9-A1EC-08604D576E02}" destId="{6BFF72A3-FF5E-4842-B6F0-1F601094B459}" srcOrd="0" destOrd="0" presId="urn:microsoft.com/office/officeart/2008/layout/LinedList"/>
    <dgm:cxn modelId="{ADED5A70-33C0-4DDE-9751-C4A35CF92C45}" type="presParOf" srcId="{C9E0B2A8-CF11-48D9-A1EC-08604D576E02}" destId="{247CE072-9112-444F-BBD7-AABBF6A8C922}" srcOrd="1" destOrd="0" presId="urn:microsoft.com/office/officeart/2008/layout/LinedList"/>
    <dgm:cxn modelId="{67B16C63-EBE4-427E-82A7-7B265798E630}" type="presParOf" srcId="{D2CA1BB1-D4B0-4645-B322-196F8BC1557E}" destId="{70ACBF7A-5A3F-47D6-B424-5D26D5E18930}" srcOrd="4" destOrd="0" presId="urn:microsoft.com/office/officeart/2008/layout/LinedList"/>
    <dgm:cxn modelId="{18D00C47-D7C8-478E-9F60-CD972A5A6633}" type="presParOf" srcId="{D2CA1BB1-D4B0-4645-B322-196F8BC1557E}" destId="{6229F1FE-7B3D-4759-A122-75EB656721E8}" srcOrd="5" destOrd="0" presId="urn:microsoft.com/office/officeart/2008/layout/LinedList"/>
    <dgm:cxn modelId="{DCEF0CC4-10CA-4687-A1D9-45F4A7E8008D}" type="presParOf" srcId="{6229F1FE-7B3D-4759-A122-75EB656721E8}" destId="{2AA1AED1-1B0D-4BB9-8622-7683E8B3A6AB}" srcOrd="0" destOrd="0" presId="urn:microsoft.com/office/officeart/2008/layout/LinedList"/>
    <dgm:cxn modelId="{4DFF35C8-ED8F-494D-99F4-6B6CFEE7C3F4}" type="presParOf" srcId="{6229F1FE-7B3D-4759-A122-75EB656721E8}" destId="{03D065F7-6F85-4DAF-9245-D13AED59777B}" srcOrd="1" destOrd="0" presId="urn:microsoft.com/office/officeart/2008/layout/LinedList"/>
    <dgm:cxn modelId="{A3C2F67D-9867-4DA2-B033-B03F23042020}" type="presParOf" srcId="{D2CA1BB1-D4B0-4645-B322-196F8BC1557E}" destId="{8BBE222D-CFB7-4A85-8362-322FE4CCAD6F}" srcOrd="6" destOrd="0" presId="urn:microsoft.com/office/officeart/2008/layout/LinedList"/>
    <dgm:cxn modelId="{9E0208D3-76A9-4E96-820D-02A81CFCB89E}" type="presParOf" srcId="{D2CA1BB1-D4B0-4645-B322-196F8BC1557E}" destId="{DAAA41D4-6437-4013-8903-F6918F49F27D}" srcOrd="7" destOrd="0" presId="urn:microsoft.com/office/officeart/2008/layout/LinedList"/>
    <dgm:cxn modelId="{085CF8E9-C733-4BA4-B940-B74038244E83}" type="presParOf" srcId="{DAAA41D4-6437-4013-8903-F6918F49F27D}" destId="{49CD24A2-2766-401C-AC34-C18E627B1A7D}" srcOrd="0" destOrd="0" presId="urn:microsoft.com/office/officeart/2008/layout/LinedList"/>
    <dgm:cxn modelId="{94888DE6-EF73-4D3A-917A-4B970AA61074}" type="presParOf" srcId="{DAAA41D4-6437-4013-8903-F6918F49F27D}" destId="{EB469818-B416-42CB-AE9B-B766B0F75B4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a:effectLst>
                <a:outerShdw blurRad="38100" dist="38100" dir="2700000" algn="tl">
                  <a:srgbClr val="000000">
                    <a:alpha val="43137"/>
                  </a:srgbClr>
                </a:outerShdw>
              </a:effectLst>
              <a:latin typeface="Franklin Gothic Demi Cond" pitchFamily="34" charset="0"/>
            </a:rPr>
            <a:t>Contenido</a:t>
          </a: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1700" b="1" noProof="0" dirty="0" smtClean="0">
              <a:solidFill>
                <a:schemeClr val="bg1">
                  <a:lumMod val="75000"/>
                </a:schemeClr>
              </a:solidFill>
              <a:latin typeface="+mn-lt"/>
            </a:rPr>
            <a:t>Introducción </a:t>
          </a:r>
          <a:endParaRPr lang="es-ES_tradnl" sz="1700" b="0" noProof="0" dirty="0">
            <a:solidFill>
              <a:schemeClr val="bg1">
                <a:lumMod val="75000"/>
              </a:schemeClr>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6D72E629-5E50-4654-84F2-B7B48FED97BA}">
      <dgm:prSet custT="1"/>
      <dgm:spPr/>
      <dgm:t>
        <a:bodyPr/>
        <a:lstStyle/>
        <a:p>
          <a:r>
            <a:rPr lang="es-ES_tradnl" sz="1700" b="1" noProof="0" dirty="0" smtClean="0">
              <a:solidFill>
                <a:schemeClr val="bg1">
                  <a:lumMod val="75000"/>
                </a:schemeClr>
              </a:solidFill>
              <a:latin typeface="+mn-lt"/>
            </a:rPr>
            <a:t>Justificación e importancia</a:t>
          </a:r>
          <a:endParaRPr lang="es-ES_tradnl" sz="1700" b="1" noProof="0" dirty="0">
            <a:solidFill>
              <a:schemeClr val="bg1">
                <a:lumMod val="75000"/>
              </a:schemeClr>
            </a:solidFill>
            <a:latin typeface="+mn-lt"/>
          </a:endParaRPr>
        </a:p>
      </dgm:t>
    </dgm:pt>
    <dgm:pt modelId="{2C183045-342A-4C63-ADBE-9D9EF23053D2}" type="parTrans" cxnId="{EC5D08FF-871D-4797-8BC2-C81E79AF8D18}">
      <dgm:prSet/>
      <dgm:spPr/>
      <dgm:t>
        <a:bodyPr/>
        <a:lstStyle/>
        <a:p>
          <a:endParaRPr lang="es-ES"/>
        </a:p>
      </dgm:t>
    </dgm:pt>
    <dgm:pt modelId="{1724F319-9F40-4C88-8593-E5CE312978C3}" type="sibTrans" cxnId="{EC5D08FF-871D-4797-8BC2-C81E79AF8D18}">
      <dgm:prSet/>
      <dgm:spPr/>
      <dgm:t>
        <a:bodyPr/>
        <a:lstStyle/>
        <a:p>
          <a:endParaRPr lang="es-ES"/>
        </a:p>
      </dgm:t>
    </dgm:pt>
    <dgm:pt modelId="{27E26E07-0B04-4099-8DBD-CB6647098EB5}">
      <dgm:prSet custT="1"/>
      <dgm:spPr/>
      <dgm:t>
        <a:bodyPr/>
        <a:lstStyle/>
        <a:p>
          <a:r>
            <a:rPr lang="es-ES_tradnl" sz="1700" b="1" noProof="0" dirty="0" smtClean="0">
              <a:solidFill>
                <a:schemeClr val="bg1">
                  <a:lumMod val="75000"/>
                </a:schemeClr>
              </a:solidFill>
              <a:latin typeface="+mn-lt"/>
            </a:rPr>
            <a:t>Objetivos</a:t>
          </a:r>
          <a:endParaRPr lang="es-ES_tradnl" sz="1700" b="1" noProof="0" dirty="0">
            <a:solidFill>
              <a:schemeClr val="bg1">
                <a:lumMod val="75000"/>
              </a:schemeClr>
            </a:solidFill>
            <a:latin typeface="+mn-lt"/>
          </a:endParaRPr>
        </a:p>
      </dgm:t>
    </dgm:pt>
    <dgm:pt modelId="{CD6F351D-C20C-4321-9AFE-628B14E6CDDD}" type="parTrans" cxnId="{44D990AA-6465-48D0-AD95-ADF17757CE5C}">
      <dgm:prSet/>
      <dgm:spPr/>
      <dgm:t>
        <a:bodyPr/>
        <a:lstStyle/>
        <a:p>
          <a:endParaRPr lang="es-ES"/>
        </a:p>
      </dgm:t>
    </dgm:pt>
    <dgm:pt modelId="{9960B1F5-4FF8-4B29-B076-979EE1A4CAA5}" type="sibTrans" cxnId="{44D990AA-6465-48D0-AD95-ADF17757CE5C}">
      <dgm:prSet/>
      <dgm:spPr/>
      <dgm:t>
        <a:bodyPr/>
        <a:lstStyle/>
        <a:p>
          <a:endParaRPr lang="es-ES"/>
        </a:p>
      </dgm:t>
    </dgm:pt>
    <dgm:pt modelId="{9F8E21D5-F731-4F18-AB6B-F20A3AC9FE6D}">
      <dgm:prSet custT="1"/>
      <dgm:spPr/>
      <dgm:t>
        <a:bodyPr/>
        <a:lstStyle/>
        <a:p>
          <a:r>
            <a:rPr lang="es-ES_tradnl" sz="1700" b="1" noProof="0" dirty="0" smtClean="0">
              <a:solidFill>
                <a:schemeClr val="bg1">
                  <a:lumMod val="75000"/>
                </a:schemeClr>
              </a:solidFill>
              <a:latin typeface="+mn-lt"/>
            </a:rPr>
            <a:t>Estado inicial</a:t>
          </a:r>
          <a:endParaRPr lang="es-ES_tradnl" sz="1700" b="1" noProof="0" dirty="0">
            <a:solidFill>
              <a:schemeClr val="bg1">
                <a:lumMod val="75000"/>
              </a:schemeClr>
            </a:solidFill>
            <a:latin typeface="+mn-lt"/>
          </a:endParaRPr>
        </a:p>
      </dgm:t>
    </dgm:pt>
    <dgm:pt modelId="{1423B40D-F4FF-4601-ADC8-851602370333}" type="parTrans" cxnId="{D78133F2-0E59-44A7-91C2-4B50D47101A7}">
      <dgm:prSet/>
      <dgm:spPr/>
      <dgm:t>
        <a:bodyPr/>
        <a:lstStyle/>
        <a:p>
          <a:endParaRPr lang="es-ES"/>
        </a:p>
      </dgm:t>
    </dgm:pt>
    <dgm:pt modelId="{60E291A9-C09F-4219-9CF5-650001263D93}" type="sibTrans" cxnId="{D78133F2-0E59-44A7-91C2-4B50D47101A7}">
      <dgm:prSet/>
      <dgm:spPr/>
      <dgm:t>
        <a:bodyPr/>
        <a:lstStyle/>
        <a:p>
          <a:endParaRPr lang="es-ES"/>
        </a:p>
      </dgm:t>
    </dgm:pt>
    <dgm:pt modelId="{50AC443F-8905-426A-88AC-D7768D92F318}">
      <dgm:prSet custT="1"/>
      <dgm:spPr/>
      <dgm:t>
        <a:bodyPr/>
        <a:lstStyle/>
        <a:p>
          <a:r>
            <a:rPr lang="es-ES_tradnl" sz="2200" b="1" noProof="0" dirty="0" smtClean="0">
              <a:solidFill>
                <a:schemeClr val="tx1"/>
              </a:solidFill>
              <a:latin typeface="+mn-lt"/>
            </a:rPr>
            <a:t>Optimización de Hardware</a:t>
          </a:r>
          <a:endParaRPr lang="es-ES_tradnl" sz="2200" b="1" noProof="0" dirty="0">
            <a:solidFill>
              <a:schemeClr val="tx1"/>
            </a:solidFill>
            <a:latin typeface="+mn-lt"/>
          </a:endParaRPr>
        </a:p>
      </dgm:t>
    </dgm:pt>
    <dgm:pt modelId="{0D848B1C-F1D5-41CD-8B99-9C0E10A62024}" type="parTrans" cxnId="{6A82E41E-AC5F-4E28-A933-618DFB79B23A}">
      <dgm:prSet/>
      <dgm:spPr/>
      <dgm:t>
        <a:bodyPr/>
        <a:lstStyle/>
        <a:p>
          <a:endParaRPr lang="es-ES"/>
        </a:p>
      </dgm:t>
    </dgm:pt>
    <dgm:pt modelId="{2BA71E11-6A3D-4A1B-AA58-0282391A2A6B}" type="sibTrans" cxnId="{6A82E41E-AC5F-4E28-A933-618DFB79B23A}">
      <dgm:prSet/>
      <dgm:spPr/>
      <dgm:t>
        <a:bodyPr/>
        <a:lstStyle/>
        <a:p>
          <a:endParaRPr lang="es-ES"/>
        </a:p>
      </dgm:t>
    </dgm:pt>
    <dgm:pt modelId="{777DF719-F5A2-48C1-A20F-01160F139EE1}">
      <dgm:prSet custT="1"/>
      <dgm:spPr/>
      <dgm:t>
        <a:bodyPr/>
        <a:lstStyle/>
        <a:p>
          <a:r>
            <a:rPr lang="es-ES_tradnl" sz="1700" b="1" noProof="0" dirty="0" smtClean="0">
              <a:solidFill>
                <a:schemeClr val="bg1">
                  <a:lumMod val="75000"/>
                </a:schemeClr>
              </a:solidFill>
              <a:latin typeface="+mn-lt"/>
            </a:rPr>
            <a:t>Optimización del sistema de control</a:t>
          </a:r>
          <a:endParaRPr lang="es-ES_tradnl" sz="1700" b="1" noProof="0" dirty="0">
            <a:solidFill>
              <a:schemeClr val="bg1">
                <a:lumMod val="75000"/>
              </a:schemeClr>
            </a:solidFill>
            <a:latin typeface="+mn-lt"/>
          </a:endParaRPr>
        </a:p>
      </dgm:t>
    </dgm:pt>
    <dgm:pt modelId="{5C278E28-6C41-4C41-84D5-E15F9BE837E2}" type="parTrans" cxnId="{D65B281B-A847-4C1A-BB8E-3A718BDD1F36}">
      <dgm:prSet/>
      <dgm:spPr/>
      <dgm:t>
        <a:bodyPr/>
        <a:lstStyle/>
        <a:p>
          <a:endParaRPr lang="es-ES"/>
        </a:p>
      </dgm:t>
    </dgm:pt>
    <dgm:pt modelId="{EEB14A00-FE1A-4B0E-98BF-21BB7DD1FC9E}" type="sibTrans" cxnId="{D65B281B-A847-4C1A-BB8E-3A718BDD1F36}">
      <dgm:prSet/>
      <dgm:spPr/>
      <dgm:t>
        <a:bodyPr/>
        <a:lstStyle/>
        <a:p>
          <a:endParaRPr lang="es-ES"/>
        </a:p>
      </dgm:t>
    </dgm:pt>
    <dgm:pt modelId="{EC580075-EF1A-4BEA-A846-2F8411190B10}">
      <dgm:prSet custT="1"/>
      <dgm:spPr/>
      <dgm:t>
        <a:bodyPr/>
        <a:lstStyle/>
        <a:p>
          <a:r>
            <a:rPr lang="es-ES_tradnl" sz="1700" b="1" noProof="0" dirty="0" smtClean="0">
              <a:solidFill>
                <a:schemeClr val="bg1">
                  <a:lumMod val="75000"/>
                </a:schemeClr>
              </a:solidFill>
              <a:latin typeface="+mn-lt"/>
            </a:rPr>
            <a:t>Aplicación </a:t>
          </a:r>
          <a:endParaRPr lang="es-ES_tradnl" sz="1700" b="1" noProof="0" dirty="0">
            <a:solidFill>
              <a:schemeClr val="bg1">
                <a:lumMod val="75000"/>
              </a:schemeClr>
            </a:solidFill>
            <a:latin typeface="+mn-lt"/>
          </a:endParaRPr>
        </a:p>
      </dgm:t>
    </dgm:pt>
    <dgm:pt modelId="{C6A337CF-3D1B-442F-81CE-7E05B3BD7254}" type="parTrans" cxnId="{489CFB87-034A-4598-B166-B648D63DD3F4}">
      <dgm:prSet/>
      <dgm:spPr/>
      <dgm:t>
        <a:bodyPr/>
        <a:lstStyle/>
        <a:p>
          <a:endParaRPr lang="es-ES"/>
        </a:p>
      </dgm:t>
    </dgm:pt>
    <dgm:pt modelId="{041A47E6-29FE-4FBB-8B69-1EAD4302F141}" type="sibTrans" cxnId="{489CFB87-034A-4598-B166-B648D63DD3F4}">
      <dgm:prSet/>
      <dgm:spPr/>
      <dgm:t>
        <a:bodyPr/>
        <a:lstStyle/>
        <a:p>
          <a:endParaRPr lang="es-ES"/>
        </a:p>
      </dgm:t>
    </dgm:pt>
    <dgm:pt modelId="{3EAE6A91-6CD7-4D31-AAA4-447C5DA6BF1F}">
      <dgm:prSet custT="1"/>
      <dgm:spPr/>
      <dgm:t>
        <a:bodyPr/>
        <a:lstStyle/>
        <a:p>
          <a:r>
            <a:rPr lang="es-ES_tradnl" sz="1700" b="1" noProof="0" dirty="0" smtClean="0">
              <a:solidFill>
                <a:schemeClr val="bg1">
                  <a:lumMod val="75000"/>
                </a:schemeClr>
              </a:solidFill>
              <a:latin typeface="+mn-lt"/>
            </a:rPr>
            <a:t>Conclusiones y Recomendaciones</a:t>
          </a:r>
          <a:endParaRPr lang="es-ES_tradnl" sz="1700" b="1" noProof="0" dirty="0">
            <a:solidFill>
              <a:schemeClr val="bg1">
                <a:lumMod val="75000"/>
              </a:schemeClr>
            </a:solidFill>
            <a:latin typeface="+mn-lt"/>
          </a:endParaRPr>
        </a:p>
      </dgm:t>
    </dgm:pt>
    <dgm:pt modelId="{4C7612FA-22C2-4EB8-A058-A3D372561F51}" type="parTrans" cxnId="{D6D3873D-0CFA-42DC-BD33-39CB7E77AEEC}">
      <dgm:prSet/>
      <dgm:spPr/>
      <dgm:t>
        <a:bodyPr/>
        <a:lstStyle/>
        <a:p>
          <a:endParaRPr lang="es-ES"/>
        </a:p>
      </dgm:t>
    </dgm:pt>
    <dgm:pt modelId="{3AECA1D9-7F70-499F-9C0E-17A7D83ABB2D}" type="sibTrans" cxnId="{D6D3873D-0CFA-42DC-BD33-39CB7E77AEEC}">
      <dgm:prSet/>
      <dgm:spPr/>
      <dgm:t>
        <a:bodyPr/>
        <a:lstStyle/>
        <a:p>
          <a:endParaRPr lang="es-ES"/>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s-E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s-E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s-ES"/>
        </a:p>
      </dgm:t>
    </dgm:pt>
  </dgm:ptLst>
  <dgm:cxnLst>
    <dgm:cxn modelId="{44D990AA-6465-48D0-AD95-ADF17757CE5C}" srcId="{D1ED71FB-F29A-4551-AB0C-C7A1788139BD}" destId="{27E26E07-0B04-4099-8DBD-CB6647098EB5}" srcOrd="2" destOrd="0" parTransId="{CD6F351D-C20C-4321-9AFE-628B14E6CDDD}" sibTransId="{9960B1F5-4FF8-4B29-B076-979EE1A4CAA5}"/>
    <dgm:cxn modelId="{D78133F2-0E59-44A7-91C2-4B50D47101A7}" srcId="{D1ED71FB-F29A-4551-AB0C-C7A1788139BD}" destId="{9F8E21D5-F731-4F18-AB6B-F20A3AC9FE6D}" srcOrd="3" destOrd="0" parTransId="{1423B40D-F4FF-4601-ADC8-851602370333}" sibTransId="{60E291A9-C09F-4219-9CF5-650001263D93}"/>
    <dgm:cxn modelId="{D65B281B-A847-4C1A-BB8E-3A718BDD1F36}" srcId="{D1ED71FB-F29A-4551-AB0C-C7A1788139BD}" destId="{777DF719-F5A2-48C1-A20F-01160F139EE1}" srcOrd="5" destOrd="0" parTransId="{5C278E28-6C41-4C41-84D5-E15F9BE837E2}" sibTransId="{EEB14A00-FE1A-4B0E-98BF-21BB7DD1FC9E}"/>
    <dgm:cxn modelId="{63495323-5D16-4FEE-BCEB-47ED7932977F}" type="presOf" srcId="{50AC443F-8905-426A-88AC-D7768D92F318}" destId="{C83FBA1B-B38F-437C-A4D7-414C5850125B}" srcOrd="0" destOrd="4" presId="urn:microsoft.com/office/officeart/2005/8/layout/vList2"/>
    <dgm:cxn modelId="{EAEF3A14-693C-47BF-9DEA-2C39EEA029FD}" type="presOf" srcId="{EC580075-EF1A-4BEA-A846-2F8411190B10}" destId="{C83FBA1B-B38F-437C-A4D7-414C5850125B}" srcOrd="0" destOrd="6" presId="urn:microsoft.com/office/officeart/2005/8/layout/vList2"/>
    <dgm:cxn modelId="{C8ACC248-4764-4ED1-B84A-DF7A82BC3C35}" type="presOf" srcId="{6D72E629-5E50-4654-84F2-B7B48FED97BA}" destId="{C83FBA1B-B38F-437C-A4D7-414C5850125B}" srcOrd="0" destOrd="1" presId="urn:microsoft.com/office/officeart/2005/8/layout/vList2"/>
    <dgm:cxn modelId="{D6D3873D-0CFA-42DC-BD33-39CB7E77AEEC}" srcId="{D1ED71FB-F29A-4551-AB0C-C7A1788139BD}" destId="{3EAE6A91-6CD7-4D31-AAA4-447C5DA6BF1F}" srcOrd="6" destOrd="0" parTransId="{4C7612FA-22C2-4EB8-A058-A3D372561F51}" sibTransId="{3AECA1D9-7F70-499F-9C0E-17A7D83ABB2D}"/>
    <dgm:cxn modelId="{EC5D08FF-871D-4797-8BC2-C81E79AF8D18}" srcId="{D1ED71FB-F29A-4551-AB0C-C7A1788139BD}" destId="{6D72E629-5E50-4654-84F2-B7B48FED97BA}" srcOrd="1" destOrd="0" parTransId="{2C183045-342A-4C63-ADBE-9D9EF23053D2}" sibTransId="{1724F319-9F40-4C88-8593-E5CE312978C3}"/>
    <dgm:cxn modelId="{19EEBC9C-727A-43CF-9376-99ADF39743AD}" type="presOf" srcId="{5B3A6A8A-E771-4D31-9211-6426EC1D3009}" destId="{C83FBA1B-B38F-437C-A4D7-414C5850125B}" srcOrd="0" destOrd="0" presId="urn:microsoft.com/office/officeart/2005/8/layout/vList2"/>
    <dgm:cxn modelId="{E07372D8-A618-496F-8C91-84744B077574}" srcId="{66648E1C-5979-4E96-9B11-19BBA834C7B8}" destId="{D1ED71FB-F29A-4551-AB0C-C7A1788139BD}" srcOrd="0" destOrd="0" parTransId="{6E434B21-E687-4146-A575-01681DBBBC41}" sibTransId="{16C4C80D-00D1-443C-A969-4489A814F229}"/>
    <dgm:cxn modelId="{489CFB87-034A-4598-B166-B648D63DD3F4}" srcId="{777DF719-F5A2-48C1-A20F-01160F139EE1}" destId="{EC580075-EF1A-4BEA-A846-2F8411190B10}" srcOrd="0" destOrd="0" parTransId="{C6A337CF-3D1B-442F-81CE-7E05B3BD7254}" sibTransId="{041A47E6-29FE-4FBB-8B69-1EAD4302F141}"/>
    <dgm:cxn modelId="{675BC82D-EBD0-4C60-9A37-2299352220A9}" type="presOf" srcId="{3EAE6A91-6CD7-4D31-AAA4-447C5DA6BF1F}" destId="{C83FBA1B-B38F-437C-A4D7-414C5850125B}" srcOrd="0" destOrd="7" presId="urn:microsoft.com/office/officeart/2005/8/layout/vList2"/>
    <dgm:cxn modelId="{B54F2AC9-EE6A-49DD-8873-8CDB5C7FEFDA}" type="presOf" srcId="{66648E1C-5979-4E96-9B11-19BBA834C7B8}" destId="{064591C5-3136-44E9-8DD7-FC67AC975F92}" srcOrd="0" destOrd="0" presId="urn:microsoft.com/office/officeart/2005/8/layout/vList2"/>
    <dgm:cxn modelId="{A9C5FBBE-9B13-4CC3-93D1-52D18B56C72A}" type="presOf" srcId="{D1ED71FB-F29A-4551-AB0C-C7A1788139BD}" destId="{9D570E31-9E0C-460C-A8AB-7B42020FAA41}" srcOrd="0" destOrd="0"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C749B27E-52CE-4D9B-A357-0EE3DC1B8674}" type="presOf" srcId="{777DF719-F5A2-48C1-A20F-01160F139EE1}" destId="{C83FBA1B-B38F-437C-A4D7-414C5850125B}" srcOrd="0" destOrd="5" presId="urn:microsoft.com/office/officeart/2005/8/layout/vList2"/>
    <dgm:cxn modelId="{6A82E41E-AC5F-4E28-A933-618DFB79B23A}" srcId="{D1ED71FB-F29A-4551-AB0C-C7A1788139BD}" destId="{50AC443F-8905-426A-88AC-D7768D92F318}" srcOrd="4" destOrd="0" parTransId="{0D848B1C-F1D5-41CD-8B99-9C0E10A62024}" sibTransId="{2BA71E11-6A3D-4A1B-AA58-0282391A2A6B}"/>
    <dgm:cxn modelId="{8B6D0556-D057-47B9-9C6D-A283F73C8B5B}" type="presOf" srcId="{9F8E21D5-F731-4F18-AB6B-F20A3AC9FE6D}" destId="{C83FBA1B-B38F-437C-A4D7-414C5850125B}" srcOrd="0" destOrd="3" presId="urn:microsoft.com/office/officeart/2005/8/layout/vList2"/>
    <dgm:cxn modelId="{833DB7A2-A2B8-4DCC-B954-95902F0E555E}" type="presOf" srcId="{27E26E07-0B04-4099-8DBD-CB6647098EB5}" destId="{C83FBA1B-B38F-437C-A4D7-414C5850125B}" srcOrd="0" destOrd="2" presId="urn:microsoft.com/office/officeart/2005/8/layout/vList2"/>
    <dgm:cxn modelId="{502E8B97-D6BE-4D66-8501-83437C84EDA6}" type="presParOf" srcId="{064591C5-3136-44E9-8DD7-FC67AC975F92}" destId="{9D570E31-9E0C-460C-A8AB-7B42020FAA41}" srcOrd="0" destOrd="0" presId="urn:microsoft.com/office/officeart/2005/8/layout/vList2"/>
    <dgm:cxn modelId="{EFB112E5-B3F8-4737-B595-5EBD90ABCD05}"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D57E4218-0381-4B15-80FC-0361338E8287}"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s-ES"/>
        </a:p>
      </dgm:t>
    </dgm:pt>
    <dgm:pt modelId="{A8628D44-38A1-49F4-8F4F-7E2850F7E232}">
      <dgm:prSet phldrT="[Texto]" custT="1"/>
      <dgm:spPr/>
      <dgm:t>
        <a:bodyPr/>
        <a:lstStyle/>
        <a:p>
          <a:r>
            <a:rPr lang="es-ES" sz="2000" dirty="0" smtClean="0"/>
            <a:t>Colocar motores en ubicaciones originales</a:t>
          </a:r>
          <a:endParaRPr lang="es-ES" sz="2000" dirty="0"/>
        </a:p>
      </dgm:t>
    </dgm:pt>
    <dgm:pt modelId="{591858AF-D74F-4639-9FC3-F4F27A0776EC}" type="parTrans" cxnId="{2A5D2B6B-861E-4C1E-B1CB-8ECDCBF7C279}">
      <dgm:prSet/>
      <dgm:spPr/>
      <dgm:t>
        <a:bodyPr/>
        <a:lstStyle/>
        <a:p>
          <a:endParaRPr lang="es-ES"/>
        </a:p>
      </dgm:t>
    </dgm:pt>
    <dgm:pt modelId="{2AD20563-A21E-47D4-BEB8-F593783E5FFD}" type="sibTrans" cxnId="{2A5D2B6B-861E-4C1E-B1CB-8ECDCBF7C279}">
      <dgm:prSet/>
      <dgm:spPr/>
      <dgm:t>
        <a:bodyPr/>
        <a:lstStyle/>
        <a:p>
          <a:endParaRPr lang="es-ES"/>
        </a:p>
      </dgm:t>
    </dgm:pt>
    <dgm:pt modelId="{A6DA9B20-3312-45AE-82E2-E59A6EAFD7FB}">
      <dgm:prSet phldrT="[Texto]" custT="1"/>
      <dgm:spPr/>
      <dgm:t>
        <a:bodyPr/>
        <a:lstStyle/>
        <a:p>
          <a:r>
            <a:rPr lang="es-ES" sz="2000" dirty="0" smtClean="0"/>
            <a:t>Activar frenos de forma independiente</a:t>
          </a:r>
          <a:endParaRPr lang="es-ES" sz="2000" dirty="0"/>
        </a:p>
      </dgm:t>
    </dgm:pt>
    <dgm:pt modelId="{59567B56-72AD-4703-9855-CD6C28143134}" type="parTrans" cxnId="{EE843BED-243C-43C5-9213-F736A5BBF533}">
      <dgm:prSet/>
      <dgm:spPr/>
      <dgm:t>
        <a:bodyPr/>
        <a:lstStyle/>
        <a:p>
          <a:endParaRPr lang="es-ES"/>
        </a:p>
      </dgm:t>
    </dgm:pt>
    <dgm:pt modelId="{491CFCFD-7FDA-4D77-BD53-E1632238AC58}" type="sibTrans" cxnId="{EE843BED-243C-43C5-9213-F736A5BBF533}">
      <dgm:prSet/>
      <dgm:spPr/>
      <dgm:t>
        <a:bodyPr/>
        <a:lstStyle/>
        <a:p>
          <a:endParaRPr lang="es-ES"/>
        </a:p>
      </dgm:t>
    </dgm:pt>
    <dgm:pt modelId="{CF6164FE-7438-4E0E-A222-AF54AF2C8BD6}">
      <dgm:prSet phldrT="[Texto]" custT="1"/>
      <dgm:spPr/>
      <dgm:t>
        <a:bodyPr/>
        <a:lstStyle/>
        <a:p>
          <a:r>
            <a:rPr lang="es-ES" sz="2000" dirty="0" smtClean="0"/>
            <a:t>Acoplar freno para articulación de la cintura</a:t>
          </a:r>
          <a:endParaRPr lang="es-ES" sz="2000" dirty="0"/>
        </a:p>
      </dgm:t>
    </dgm:pt>
    <dgm:pt modelId="{5BBF7D99-D0F7-4E25-B23F-AEB72F6435C3}" type="parTrans" cxnId="{D60DC3BA-0746-4B3E-9916-3711FFFB945A}">
      <dgm:prSet/>
      <dgm:spPr/>
      <dgm:t>
        <a:bodyPr/>
        <a:lstStyle/>
        <a:p>
          <a:endParaRPr lang="es-ES"/>
        </a:p>
      </dgm:t>
    </dgm:pt>
    <dgm:pt modelId="{CF33CA80-0331-4B1A-B67C-E3F2E2599BCE}" type="sibTrans" cxnId="{D60DC3BA-0746-4B3E-9916-3711FFFB945A}">
      <dgm:prSet/>
      <dgm:spPr/>
      <dgm:t>
        <a:bodyPr/>
        <a:lstStyle/>
        <a:p>
          <a:endParaRPr lang="es-ES"/>
        </a:p>
      </dgm:t>
    </dgm:pt>
    <dgm:pt modelId="{672213F9-9522-4E91-9282-8B4632C4A8C2}">
      <dgm:prSet phldrT="[Texto]" custT="1"/>
      <dgm:spPr/>
      <dgm:t>
        <a:bodyPr/>
        <a:lstStyle/>
        <a:p>
          <a:r>
            <a:rPr lang="es-ES" sz="2000" dirty="0" smtClean="0"/>
            <a:t>Diseño de encoders faltantes</a:t>
          </a:r>
          <a:endParaRPr lang="es-ES" sz="2000" dirty="0"/>
        </a:p>
      </dgm:t>
    </dgm:pt>
    <dgm:pt modelId="{A59856D7-0491-4EDB-946C-48BADE97FDCC}" type="parTrans" cxnId="{E1E188DA-2E2B-4165-A5AD-1527DB0408FB}">
      <dgm:prSet/>
      <dgm:spPr/>
      <dgm:t>
        <a:bodyPr/>
        <a:lstStyle/>
        <a:p>
          <a:endParaRPr lang="es-ES"/>
        </a:p>
      </dgm:t>
    </dgm:pt>
    <dgm:pt modelId="{90E439BA-BA65-4CFD-9943-068EE099FFA4}" type="sibTrans" cxnId="{E1E188DA-2E2B-4165-A5AD-1527DB0408FB}">
      <dgm:prSet/>
      <dgm:spPr/>
      <dgm:t>
        <a:bodyPr/>
        <a:lstStyle/>
        <a:p>
          <a:endParaRPr lang="es-ES"/>
        </a:p>
      </dgm:t>
    </dgm:pt>
    <dgm:pt modelId="{D2CA1BB1-D4B0-4645-B322-196F8BC1557E}" type="pres">
      <dgm:prSet presAssocID="{D57E4218-0381-4B15-80FC-0361338E8287}" presName="vert0" presStyleCnt="0">
        <dgm:presLayoutVars>
          <dgm:dir/>
          <dgm:animOne val="branch"/>
          <dgm:animLvl val="lvl"/>
        </dgm:presLayoutVars>
      </dgm:prSet>
      <dgm:spPr/>
      <dgm:t>
        <a:bodyPr/>
        <a:lstStyle/>
        <a:p>
          <a:endParaRPr lang="es-ES"/>
        </a:p>
      </dgm:t>
    </dgm:pt>
    <dgm:pt modelId="{031B2181-B1AC-490C-9579-EA1FC47A87E0}" type="pres">
      <dgm:prSet presAssocID="{A8628D44-38A1-49F4-8F4F-7E2850F7E232}" presName="thickLine" presStyleLbl="alignNode1" presStyleIdx="0" presStyleCnt="4" custLinFactNeighborX="845"/>
      <dgm:spPr/>
      <dgm:t>
        <a:bodyPr/>
        <a:lstStyle/>
        <a:p>
          <a:endParaRPr lang="es-ES"/>
        </a:p>
      </dgm:t>
    </dgm:pt>
    <dgm:pt modelId="{24FB30AE-B83A-4D01-8A22-46C02CA82139}" type="pres">
      <dgm:prSet presAssocID="{A8628D44-38A1-49F4-8F4F-7E2850F7E232}" presName="horz1" presStyleCnt="0"/>
      <dgm:spPr/>
    </dgm:pt>
    <dgm:pt modelId="{037780BC-8610-40DF-9408-41C973D9C09A}" type="pres">
      <dgm:prSet presAssocID="{A8628D44-38A1-49F4-8F4F-7E2850F7E232}" presName="tx1" presStyleLbl="revTx" presStyleIdx="0" presStyleCnt="4"/>
      <dgm:spPr/>
      <dgm:t>
        <a:bodyPr/>
        <a:lstStyle/>
        <a:p>
          <a:endParaRPr lang="es-ES"/>
        </a:p>
      </dgm:t>
    </dgm:pt>
    <dgm:pt modelId="{AA1271D9-A361-481F-907E-9954C5ADF68B}" type="pres">
      <dgm:prSet presAssocID="{A8628D44-38A1-49F4-8F4F-7E2850F7E232}" presName="vert1" presStyleCnt="0"/>
      <dgm:spPr/>
    </dgm:pt>
    <dgm:pt modelId="{532FE3D1-A47E-4EC7-8BC1-952629E9528C}" type="pres">
      <dgm:prSet presAssocID="{A6DA9B20-3312-45AE-82E2-E59A6EAFD7FB}" presName="thickLine" presStyleLbl="alignNode1" presStyleIdx="1" presStyleCnt="4"/>
      <dgm:spPr/>
    </dgm:pt>
    <dgm:pt modelId="{C9E0B2A8-CF11-48D9-A1EC-08604D576E02}" type="pres">
      <dgm:prSet presAssocID="{A6DA9B20-3312-45AE-82E2-E59A6EAFD7FB}" presName="horz1" presStyleCnt="0"/>
      <dgm:spPr/>
    </dgm:pt>
    <dgm:pt modelId="{6BFF72A3-FF5E-4842-B6F0-1F601094B459}" type="pres">
      <dgm:prSet presAssocID="{A6DA9B20-3312-45AE-82E2-E59A6EAFD7FB}" presName="tx1" presStyleLbl="revTx" presStyleIdx="1" presStyleCnt="4"/>
      <dgm:spPr/>
      <dgm:t>
        <a:bodyPr/>
        <a:lstStyle/>
        <a:p>
          <a:endParaRPr lang="es-ES"/>
        </a:p>
      </dgm:t>
    </dgm:pt>
    <dgm:pt modelId="{247CE072-9112-444F-BBD7-AABBF6A8C922}" type="pres">
      <dgm:prSet presAssocID="{A6DA9B20-3312-45AE-82E2-E59A6EAFD7FB}" presName="vert1" presStyleCnt="0"/>
      <dgm:spPr/>
    </dgm:pt>
    <dgm:pt modelId="{70ACBF7A-5A3F-47D6-B424-5D26D5E18930}" type="pres">
      <dgm:prSet presAssocID="{CF6164FE-7438-4E0E-A222-AF54AF2C8BD6}" presName="thickLine" presStyleLbl="alignNode1" presStyleIdx="2" presStyleCnt="4"/>
      <dgm:spPr/>
    </dgm:pt>
    <dgm:pt modelId="{6229F1FE-7B3D-4759-A122-75EB656721E8}" type="pres">
      <dgm:prSet presAssocID="{CF6164FE-7438-4E0E-A222-AF54AF2C8BD6}" presName="horz1" presStyleCnt="0"/>
      <dgm:spPr/>
    </dgm:pt>
    <dgm:pt modelId="{2AA1AED1-1B0D-4BB9-8622-7683E8B3A6AB}" type="pres">
      <dgm:prSet presAssocID="{CF6164FE-7438-4E0E-A222-AF54AF2C8BD6}" presName="tx1" presStyleLbl="revTx" presStyleIdx="2" presStyleCnt="4"/>
      <dgm:spPr/>
      <dgm:t>
        <a:bodyPr/>
        <a:lstStyle/>
        <a:p>
          <a:endParaRPr lang="es-ES"/>
        </a:p>
      </dgm:t>
    </dgm:pt>
    <dgm:pt modelId="{03D065F7-6F85-4DAF-9245-D13AED59777B}" type="pres">
      <dgm:prSet presAssocID="{CF6164FE-7438-4E0E-A222-AF54AF2C8BD6}" presName="vert1" presStyleCnt="0"/>
      <dgm:spPr/>
    </dgm:pt>
    <dgm:pt modelId="{8BBE222D-CFB7-4A85-8362-322FE4CCAD6F}" type="pres">
      <dgm:prSet presAssocID="{672213F9-9522-4E91-9282-8B4632C4A8C2}" presName="thickLine" presStyleLbl="alignNode1" presStyleIdx="3" presStyleCnt="4"/>
      <dgm:spPr/>
    </dgm:pt>
    <dgm:pt modelId="{DAAA41D4-6437-4013-8903-F6918F49F27D}" type="pres">
      <dgm:prSet presAssocID="{672213F9-9522-4E91-9282-8B4632C4A8C2}" presName="horz1" presStyleCnt="0"/>
      <dgm:spPr/>
    </dgm:pt>
    <dgm:pt modelId="{49CD24A2-2766-401C-AC34-C18E627B1A7D}" type="pres">
      <dgm:prSet presAssocID="{672213F9-9522-4E91-9282-8B4632C4A8C2}" presName="tx1" presStyleLbl="revTx" presStyleIdx="3" presStyleCnt="4"/>
      <dgm:spPr/>
      <dgm:t>
        <a:bodyPr/>
        <a:lstStyle/>
        <a:p>
          <a:endParaRPr lang="es-ES"/>
        </a:p>
      </dgm:t>
    </dgm:pt>
    <dgm:pt modelId="{EB469818-B416-42CB-AE9B-B766B0F75B41}" type="pres">
      <dgm:prSet presAssocID="{672213F9-9522-4E91-9282-8B4632C4A8C2}" presName="vert1" presStyleCnt="0"/>
      <dgm:spPr/>
    </dgm:pt>
  </dgm:ptLst>
  <dgm:cxnLst>
    <dgm:cxn modelId="{226AAC99-1725-4212-A745-AF90F6AF374B}" type="presOf" srcId="{A6DA9B20-3312-45AE-82E2-E59A6EAFD7FB}" destId="{6BFF72A3-FF5E-4842-B6F0-1F601094B459}" srcOrd="0" destOrd="0" presId="urn:microsoft.com/office/officeart/2008/layout/LinedList"/>
    <dgm:cxn modelId="{17253CFA-C727-4F9B-808F-696D6F8562A2}" type="presOf" srcId="{D57E4218-0381-4B15-80FC-0361338E8287}" destId="{D2CA1BB1-D4B0-4645-B322-196F8BC1557E}" srcOrd="0" destOrd="0" presId="urn:microsoft.com/office/officeart/2008/layout/LinedList"/>
    <dgm:cxn modelId="{3F2B934B-6237-44A3-9CFA-7F5DA14419F9}" type="presOf" srcId="{A8628D44-38A1-49F4-8F4F-7E2850F7E232}" destId="{037780BC-8610-40DF-9408-41C973D9C09A}" srcOrd="0" destOrd="0" presId="urn:microsoft.com/office/officeart/2008/layout/LinedList"/>
    <dgm:cxn modelId="{2A5D2B6B-861E-4C1E-B1CB-8ECDCBF7C279}" srcId="{D57E4218-0381-4B15-80FC-0361338E8287}" destId="{A8628D44-38A1-49F4-8F4F-7E2850F7E232}" srcOrd="0" destOrd="0" parTransId="{591858AF-D74F-4639-9FC3-F4F27A0776EC}" sibTransId="{2AD20563-A21E-47D4-BEB8-F593783E5FFD}"/>
    <dgm:cxn modelId="{10D74824-13AB-4DE4-B180-B4F68147957E}" type="presOf" srcId="{CF6164FE-7438-4E0E-A222-AF54AF2C8BD6}" destId="{2AA1AED1-1B0D-4BB9-8622-7683E8B3A6AB}" srcOrd="0" destOrd="0" presId="urn:microsoft.com/office/officeart/2008/layout/LinedList"/>
    <dgm:cxn modelId="{D60DC3BA-0746-4B3E-9916-3711FFFB945A}" srcId="{D57E4218-0381-4B15-80FC-0361338E8287}" destId="{CF6164FE-7438-4E0E-A222-AF54AF2C8BD6}" srcOrd="2" destOrd="0" parTransId="{5BBF7D99-D0F7-4E25-B23F-AEB72F6435C3}" sibTransId="{CF33CA80-0331-4B1A-B67C-E3F2E2599BCE}"/>
    <dgm:cxn modelId="{EE843BED-243C-43C5-9213-F736A5BBF533}" srcId="{D57E4218-0381-4B15-80FC-0361338E8287}" destId="{A6DA9B20-3312-45AE-82E2-E59A6EAFD7FB}" srcOrd="1" destOrd="0" parTransId="{59567B56-72AD-4703-9855-CD6C28143134}" sibTransId="{491CFCFD-7FDA-4D77-BD53-E1632238AC58}"/>
    <dgm:cxn modelId="{702003F8-B857-44E9-864C-B75645D827B1}" type="presOf" srcId="{672213F9-9522-4E91-9282-8B4632C4A8C2}" destId="{49CD24A2-2766-401C-AC34-C18E627B1A7D}" srcOrd="0" destOrd="0" presId="urn:microsoft.com/office/officeart/2008/layout/LinedList"/>
    <dgm:cxn modelId="{E1E188DA-2E2B-4165-A5AD-1527DB0408FB}" srcId="{D57E4218-0381-4B15-80FC-0361338E8287}" destId="{672213F9-9522-4E91-9282-8B4632C4A8C2}" srcOrd="3" destOrd="0" parTransId="{A59856D7-0491-4EDB-946C-48BADE97FDCC}" sibTransId="{90E439BA-BA65-4CFD-9943-068EE099FFA4}"/>
    <dgm:cxn modelId="{C8B7BAC6-5715-48CA-A5F8-270503A75B4F}" type="presParOf" srcId="{D2CA1BB1-D4B0-4645-B322-196F8BC1557E}" destId="{031B2181-B1AC-490C-9579-EA1FC47A87E0}" srcOrd="0" destOrd="0" presId="urn:microsoft.com/office/officeart/2008/layout/LinedList"/>
    <dgm:cxn modelId="{DB9D87D1-06A4-44EB-AF52-610764E6C569}" type="presParOf" srcId="{D2CA1BB1-D4B0-4645-B322-196F8BC1557E}" destId="{24FB30AE-B83A-4D01-8A22-46C02CA82139}" srcOrd="1" destOrd="0" presId="urn:microsoft.com/office/officeart/2008/layout/LinedList"/>
    <dgm:cxn modelId="{C6210F8D-1DA3-4AC5-99AC-75A2A9500FA7}" type="presParOf" srcId="{24FB30AE-B83A-4D01-8A22-46C02CA82139}" destId="{037780BC-8610-40DF-9408-41C973D9C09A}" srcOrd="0" destOrd="0" presId="urn:microsoft.com/office/officeart/2008/layout/LinedList"/>
    <dgm:cxn modelId="{6F332360-DD9E-487A-A639-BC50C1D945A5}" type="presParOf" srcId="{24FB30AE-B83A-4D01-8A22-46C02CA82139}" destId="{AA1271D9-A361-481F-907E-9954C5ADF68B}" srcOrd="1" destOrd="0" presId="urn:microsoft.com/office/officeart/2008/layout/LinedList"/>
    <dgm:cxn modelId="{C49A2C0E-82FE-4CD8-ADBE-41D88340C5FB}" type="presParOf" srcId="{D2CA1BB1-D4B0-4645-B322-196F8BC1557E}" destId="{532FE3D1-A47E-4EC7-8BC1-952629E9528C}" srcOrd="2" destOrd="0" presId="urn:microsoft.com/office/officeart/2008/layout/LinedList"/>
    <dgm:cxn modelId="{88179273-6E41-449A-97E2-3671ED1684C5}" type="presParOf" srcId="{D2CA1BB1-D4B0-4645-B322-196F8BC1557E}" destId="{C9E0B2A8-CF11-48D9-A1EC-08604D576E02}" srcOrd="3" destOrd="0" presId="urn:microsoft.com/office/officeart/2008/layout/LinedList"/>
    <dgm:cxn modelId="{9CD2B956-659A-4DCB-BC6E-5CCE0AEE9F38}" type="presParOf" srcId="{C9E0B2A8-CF11-48D9-A1EC-08604D576E02}" destId="{6BFF72A3-FF5E-4842-B6F0-1F601094B459}" srcOrd="0" destOrd="0" presId="urn:microsoft.com/office/officeart/2008/layout/LinedList"/>
    <dgm:cxn modelId="{334515D6-4677-420D-A233-AD75F1699C87}" type="presParOf" srcId="{C9E0B2A8-CF11-48D9-A1EC-08604D576E02}" destId="{247CE072-9112-444F-BBD7-AABBF6A8C922}" srcOrd="1" destOrd="0" presId="urn:microsoft.com/office/officeart/2008/layout/LinedList"/>
    <dgm:cxn modelId="{2393EE1D-FCF8-4466-8F8D-7E5100790922}" type="presParOf" srcId="{D2CA1BB1-D4B0-4645-B322-196F8BC1557E}" destId="{70ACBF7A-5A3F-47D6-B424-5D26D5E18930}" srcOrd="4" destOrd="0" presId="urn:microsoft.com/office/officeart/2008/layout/LinedList"/>
    <dgm:cxn modelId="{1DFDB437-DEB9-4561-8378-EACD463B3C0C}" type="presParOf" srcId="{D2CA1BB1-D4B0-4645-B322-196F8BC1557E}" destId="{6229F1FE-7B3D-4759-A122-75EB656721E8}" srcOrd="5" destOrd="0" presId="urn:microsoft.com/office/officeart/2008/layout/LinedList"/>
    <dgm:cxn modelId="{66740503-0778-4AE5-AC8C-A126A1107A85}" type="presParOf" srcId="{6229F1FE-7B3D-4759-A122-75EB656721E8}" destId="{2AA1AED1-1B0D-4BB9-8622-7683E8B3A6AB}" srcOrd="0" destOrd="0" presId="urn:microsoft.com/office/officeart/2008/layout/LinedList"/>
    <dgm:cxn modelId="{6E41BD32-AD72-407A-935D-7A11F23031FB}" type="presParOf" srcId="{6229F1FE-7B3D-4759-A122-75EB656721E8}" destId="{03D065F7-6F85-4DAF-9245-D13AED59777B}" srcOrd="1" destOrd="0" presId="urn:microsoft.com/office/officeart/2008/layout/LinedList"/>
    <dgm:cxn modelId="{C1CAFD3E-9FF1-438A-B79D-777288A1DADB}" type="presParOf" srcId="{D2CA1BB1-D4B0-4645-B322-196F8BC1557E}" destId="{8BBE222D-CFB7-4A85-8362-322FE4CCAD6F}" srcOrd="6" destOrd="0" presId="urn:microsoft.com/office/officeart/2008/layout/LinedList"/>
    <dgm:cxn modelId="{9EFAB48C-5016-4F93-AA56-86049D49AAEF}" type="presParOf" srcId="{D2CA1BB1-D4B0-4645-B322-196F8BC1557E}" destId="{DAAA41D4-6437-4013-8903-F6918F49F27D}" srcOrd="7" destOrd="0" presId="urn:microsoft.com/office/officeart/2008/layout/LinedList"/>
    <dgm:cxn modelId="{47192ECE-F97A-4220-B850-A0107A69BC34}" type="presParOf" srcId="{DAAA41D4-6437-4013-8903-F6918F49F27D}" destId="{49CD24A2-2766-401C-AC34-C18E627B1A7D}" srcOrd="0" destOrd="0" presId="urn:microsoft.com/office/officeart/2008/layout/LinedList"/>
    <dgm:cxn modelId="{4ED9F069-5483-4EDD-9483-7121E76B2A9B}" type="presParOf" srcId="{DAAA41D4-6437-4013-8903-F6918F49F27D}" destId="{EB469818-B416-42CB-AE9B-B766B0F75B4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513461"/>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a:effectLst>
                <a:outerShdw blurRad="38100" dist="38100" dir="2700000" algn="tl">
                  <a:srgbClr val="000000">
                    <a:alpha val="43137"/>
                  </a:srgbClr>
                </a:outerShdw>
              </a:effectLst>
              <a:latin typeface="Franklin Gothic Demi Cond" pitchFamily="34" charset="0"/>
            </a:rPr>
            <a:t>Contenido</a:t>
          </a:r>
        </a:p>
      </dsp:txBody>
      <dsp:txXfrm>
        <a:off x="34377" y="547838"/>
        <a:ext cx="9075246" cy="635471"/>
      </dsp:txXfrm>
    </dsp:sp>
    <dsp:sp modelId="{C83FBA1B-B38F-437C-A4D7-414C5850125B}">
      <dsp:nvSpPr>
        <dsp:cNvPr id="0" name=""/>
        <dsp:cNvSpPr/>
      </dsp:nvSpPr>
      <dsp:spPr>
        <a:xfrm>
          <a:off x="0" y="1731148"/>
          <a:ext cx="9144000" cy="2647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42240" bIns="182880" numCol="1" spcCol="1270" anchor="ctr" anchorCtr="0">
          <a:noAutofit/>
        </a:bodyPr>
        <a:lstStyle/>
        <a:p>
          <a:pPr marL="0" lvl="1" indent="0" algn="l" defTabSz="914400">
            <a:lnSpc>
              <a:spcPct val="90000"/>
            </a:lnSpc>
            <a:spcBef>
              <a:spcPct val="0"/>
            </a:spcBef>
            <a:spcAft>
              <a:spcPct val="20000"/>
            </a:spcAft>
            <a:buChar char="••"/>
          </a:pPr>
          <a:r>
            <a:rPr lang="es-ES_tradnl" sz="2000" b="1" kern="1200" noProof="0" dirty="0" smtClean="0">
              <a:solidFill>
                <a:schemeClr val="tx1"/>
              </a:solidFill>
              <a:latin typeface="+mn-lt"/>
            </a:rPr>
            <a:t>  Introducción </a:t>
          </a:r>
          <a:endParaRPr lang="es-ES_tradnl" sz="2000" b="0" kern="1200" noProof="0" dirty="0">
            <a:solidFill>
              <a:schemeClr val="tx1"/>
            </a:solidFill>
            <a:latin typeface="Franklin Gothic Medium Cond" pitchFamily="34" charset="0"/>
          </a:endParaRPr>
        </a:p>
        <a:p>
          <a:pPr marL="228600" lvl="1" indent="-228600" algn="l" defTabSz="889000">
            <a:lnSpc>
              <a:spcPct val="90000"/>
            </a:lnSpc>
            <a:spcBef>
              <a:spcPct val="0"/>
            </a:spcBef>
            <a:spcAft>
              <a:spcPct val="20000"/>
            </a:spcAft>
            <a:buChar char="••"/>
          </a:pPr>
          <a:r>
            <a:rPr lang="es-ES_tradnl" sz="2000" b="1" kern="1200" noProof="0" dirty="0" smtClean="0">
              <a:solidFill>
                <a:schemeClr val="tx1"/>
              </a:solidFill>
              <a:latin typeface="+mn-lt"/>
            </a:rPr>
            <a:t>Justificación e importancia</a:t>
          </a:r>
          <a:endParaRPr lang="es-ES_tradnl" sz="2000" b="1" kern="1200" noProof="0" dirty="0">
            <a:solidFill>
              <a:schemeClr val="tx1"/>
            </a:solidFill>
            <a:latin typeface="+mn-lt"/>
          </a:endParaRPr>
        </a:p>
        <a:p>
          <a:pPr marL="228600" lvl="1" indent="-228600" algn="l" defTabSz="889000">
            <a:lnSpc>
              <a:spcPct val="90000"/>
            </a:lnSpc>
            <a:spcBef>
              <a:spcPct val="0"/>
            </a:spcBef>
            <a:spcAft>
              <a:spcPct val="20000"/>
            </a:spcAft>
            <a:buChar char="••"/>
          </a:pPr>
          <a:r>
            <a:rPr lang="es-ES_tradnl" sz="2000" b="1" kern="1200" noProof="0" dirty="0" smtClean="0">
              <a:solidFill>
                <a:schemeClr val="tx1"/>
              </a:solidFill>
              <a:latin typeface="+mn-lt"/>
            </a:rPr>
            <a:t>Objetivos</a:t>
          </a:r>
          <a:endParaRPr lang="es-ES_tradnl" sz="2000" b="1" kern="1200" noProof="0" dirty="0">
            <a:solidFill>
              <a:schemeClr val="tx1"/>
            </a:solidFill>
            <a:latin typeface="+mn-lt"/>
          </a:endParaRPr>
        </a:p>
        <a:p>
          <a:pPr marL="228600" lvl="1" indent="-228600" algn="l" defTabSz="889000">
            <a:lnSpc>
              <a:spcPct val="90000"/>
            </a:lnSpc>
            <a:spcBef>
              <a:spcPct val="0"/>
            </a:spcBef>
            <a:spcAft>
              <a:spcPct val="20000"/>
            </a:spcAft>
            <a:buChar char="••"/>
          </a:pPr>
          <a:r>
            <a:rPr lang="es-ES_tradnl" sz="2000" b="1" kern="1200" noProof="0" dirty="0" smtClean="0">
              <a:solidFill>
                <a:schemeClr val="tx1"/>
              </a:solidFill>
              <a:latin typeface="+mn-lt"/>
            </a:rPr>
            <a:t>Estado inicial</a:t>
          </a:r>
          <a:endParaRPr lang="es-ES_tradnl" sz="2000" b="1" kern="1200" noProof="0" dirty="0">
            <a:solidFill>
              <a:schemeClr val="tx1"/>
            </a:solidFill>
            <a:latin typeface="+mn-lt"/>
          </a:endParaRPr>
        </a:p>
        <a:p>
          <a:pPr marL="228600" lvl="1" indent="-228600" algn="l" defTabSz="889000">
            <a:lnSpc>
              <a:spcPct val="90000"/>
            </a:lnSpc>
            <a:spcBef>
              <a:spcPct val="0"/>
            </a:spcBef>
            <a:spcAft>
              <a:spcPct val="20000"/>
            </a:spcAft>
            <a:buChar char="••"/>
          </a:pPr>
          <a:r>
            <a:rPr lang="es-ES_tradnl" sz="2000" b="1" kern="1200" noProof="0" dirty="0" smtClean="0">
              <a:solidFill>
                <a:schemeClr val="tx1"/>
              </a:solidFill>
              <a:latin typeface="+mn-lt"/>
            </a:rPr>
            <a:t>Optimización de Hardware</a:t>
          </a:r>
          <a:endParaRPr lang="es-ES_tradnl" sz="2000" b="1" kern="1200" noProof="0" dirty="0">
            <a:solidFill>
              <a:schemeClr val="tx1"/>
            </a:solidFill>
            <a:latin typeface="+mn-lt"/>
          </a:endParaRPr>
        </a:p>
        <a:p>
          <a:pPr marL="228600" lvl="1" indent="-228600" algn="l" defTabSz="889000">
            <a:lnSpc>
              <a:spcPct val="90000"/>
            </a:lnSpc>
            <a:spcBef>
              <a:spcPct val="0"/>
            </a:spcBef>
            <a:spcAft>
              <a:spcPct val="20000"/>
            </a:spcAft>
            <a:buChar char="••"/>
          </a:pPr>
          <a:r>
            <a:rPr lang="es-ES_tradnl" sz="2000" b="1" kern="1200" noProof="0" dirty="0" smtClean="0">
              <a:solidFill>
                <a:schemeClr val="tx1"/>
              </a:solidFill>
              <a:latin typeface="+mn-lt"/>
            </a:rPr>
            <a:t>Optimización del sistema de control</a:t>
          </a:r>
          <a:endParaRPr lang="es-ES_tradnl" sz="2000" b="1" kern="1200" noProof="0" dirty="0">
            <a:solidFill>
              <a:schemeClr val="tx1"/>
            </a:solidFill>
            <a:latin typeface="+mn-lt"/>
          </a:endParaRPr>
        </a:p>
        <a:p>
          <a:pPr marL="457200" lvl="2" indent="-228600" algn="l" defTabSz="889000">
            <a:lnSpc>
              <a:spcPct val="90000"/>
            </a:lnSpc>
            <a:spcBef>
              <a:spcPct val="0"/>
            </a:spcBef>
            <a:spcAft>
              <a:spcPct val="20000"/>
            </a:spcAft>
            <a:buChar char="••"/>
          </a:pPr>
          <a:r>
            <a:rPr lang="es-ES_tradnl" sz="2000" b="1" kern="1200" noProof="0" dirty="0" smtClean="0">
              <a:solidFill>
                <a:schemeClr val="tx1"/>
              </a:solidFill>
              <a:latin typeface="+mn-lt"/>
            </a:rPr>
            <a:t>Aplicación </a:t>
          </a:r>
          <a:endParaRPr lang="es-ES_tradnl" sz="2000" b="1" kern="1200" noProof="0" dirty="0">
            <a:solidFill>
              <a:schemeClr val="tx1"/>
            </a:solidFill>
            <a:latin typeface="+mn-lt"/>
          </a:endParaRPr>
        </a:p>
        <a:p>
          <a:pPr marL="228600" lvl="1" indent="-228600" algn="l" defTabSz="889000">
            <a:lnSpc>
              <a:spcPct val="90000"/>
            </a:lnSpc>
            <a:spcBef>
              <a:spcPct val="0"/>
            </a:spcBef>
            <a:spcAft>
              <a:spcPct val="20000"/>
            </a:spcAft>
            <a:buChar char="••"/>
          </a:pPr>
          <a:r>
            <a:rPr lang="es-ES_tradnl" sz="2000" b="1" kern="1200" noProof="0" dirty="0" smtClean="0">
              <a:solidFill>
                <a:schemeClr val="tx1"/>
              </a:solidFill>
              <a:latin typeface="+mn-lt"/>
            </a:rPr>
            <a:t>Conclusiones y Recomendaciones</a:t>
          </a:r>
          <a:endParaRPr lang="es-ES_tradnl" sz="2000" b="1" kern="1200" noProof="0" dirty="0">
            <a:solidFill>
              <a:schemeClr val="tx1"/>
            </a:solidFill>
            <a:latin typeface="+mn-lt"/>
          </a:endParaRPr>
        </a:p>
      </dsp:txBody>
      <dsp:txXfrm>
        <a:off x="0" y="1731148"/>
        <a:ext cx="9144000" cy="26470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9B5B0-D808-4E34-BB13-14092462D168}">
      <dsp:nvSpPr>
        <dsp:cNvPr id="0" name=""/>
        <dsp:cNvSpPr/>
      </dsp:nvSpPr>
      <dsp:spPr>
        <a:xfrm>
          <a:off x="0" y="0"/>
          <a:ext cx="8071391"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35430E-DFEA-46AE-95E2-09D5533F1D43}">
      <dsp:nvSpPr>
        <dsp:cNvPr id="0" name=""/>
        <dsp:cNvSpPr/>
      </dsp:nvSpPr>
      <dsp:spPr>
        <a:xfrm>
          <a:off x="0" y="0"/>
          <a:ext cx="2137000" cy="3380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smtClean="0"/>
            <a:t>Requerimientos</a:t>
          </a:r>
          <a:endParaRPr lang="es-ES" sz="2000" kern="1200" dirty="0"/>
        </a:p>
      </dsp:txBody>
      <dsp:txXfrm>
        <a:off x="0" y="0"/>
        <a:ext cx="2137000" cy="3380907"/>
      </dsp:txXfrm>
    </dsp:sp>
    <dsp:sp modelId="{55E50497-63E6-4B6D-8489-71AAFB258D3D}">
      <dsp:nvSpPr>
        <dsp:cNvPr id="0" name=""/>
        <dsp:cNvSpPr/>
      </dsp:nvSpPr>
      <dsp:spPr>
        <a:xfrm>
          <a:off x="2248139" y="31861"/>
          <a:ext cx="5816288" cy="637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sz="1800" kern="1200" dirty="0" smtClean="0"/>
            <a:t>Control de motores por medio de PWM, cambio de giro.(12Vdc)</a:t>
          </a:r>
        </a:p>
      </dsp:txBody>
      <dsp:txXfrm>
        <a:off x="2248139" y="31861"/>
        <a:ext cx="5816288" cy="637221"/>
      </dsp:txXfrm>
    </dsp:sp>
    <dsp:sp modelId="{46B3CC2D-77EE-4DCE-B139-326ADBE55BAE}">
      <dsp:nvSpPr>
        <dsp:cNvPr id="0" name=""/>
        <dsp:cNvSpPr/>
      </dsp:nvSpPr>
      <dsp:spPr>
        <a:xfrm>
          <a:off x="2137000" y="669082"/>
          <a:ext cx="592742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F0DFE3-F5B1-44ED-8BBD-92D8542BFA70}">
      <dsp:nvSpPr>
        <dsp:cNvPr id="0" name=""/>
        <dsp:cNvSpPr/>
      </dsp:nvSpPr>
      <dsp:spPr>
        <a:xfrm>
          <a:off x="2248139" y="700943"/>
          <a:ext cx="5816288" cy="637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sz="1800" kern="1200" dirty="0" smtClean="0"/>
            <a:t>Desactivación independiente de frenos(12Vdc) </a:t>
          </a:r>
          <a:endParaRPr lang="es-ES" sz="1800" kern="1200" dirty="0"/>
        </a:p>
      </dsp:txBody>
      <dsp:txXfrm>
        <a:off x="2248139" y="700943"/>
        <a:ext cx="5816288" cy="637221"/>
      </dsp:txXfrm>
    </dsp:sp>
    <dsp:sp modelId="{66AFA360-0851-40F9-999C-E2509966CD11}">
      <dsp:nvSpPr>
        <dsp:cNvPr id="0" name=""/>
        <dsp:cNvSpPr/>
      </dsp:nvSpPr>
      <dsp:spPr>
        <a:xfrm>
          <a:off x="2137000" y="1338165"/>
          <a:ext cx="592742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C6C19F-9581-4556-AC58-E43A6A6D041B}">
      <dsp:nvSpPr>
        <dsp:cNvPr id="0" name=""/>
        <dsp:cNvSpPr/>
      </dsp:nvSpPr>
      <dsp:spPr>
        <a:xfrm>
          <a:off x="2248139" y="1370026"/>
          <a:ext cx="5816288" cy="637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sz="1800" kern="1200" dirty="0" smtClean="0"/>
            <a:t>Ser modular, partes fácilmente reemplazables</a:t>
          </a:r>
          <a:endParaRPr lang="es-ES" sz="1800" kern="1200" dirty="0"/>
        </a:p>
      </dsp:txBody>
      <dsp:txXfrm>
        <a:off x="2248139" y="1370026"/>
        <a:ext cx="5816288" cy="637221"/>
      </dsp:txXfrm>
    </dsp:sp>
    <dsp:sp modelId="{91661A7B-450A-42D5-A50F-B8C7ACB3CDAD}">
      <dsp:nvSpPr>
        <dsp:cNvPr id="0" name=""/>
        <dsp:cNvSpPr/>
      </dsp:nvSpPr>
      <dsp:spPr>
        <a:xfrm>
          <a:off x="2137000" y="2007248"/>
          <a:ext cx="592742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6C3B47-DB28-477E-B6C8-959D1155B4B6}">
      <dsp:nvSpPr>
        <dsp:cNvPr id="0" name=""/>
        <dsp:cNvSpPr/>
      </dsp:nvSpPr>
      <dsp:spPr>
        <a:xfrm>
          <a:off x="2248139" y="2039109"/>
          <a:ext cx="5816288" cy="637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sz="1800" kern="1200" dirty="0" smtClean="0"/>
            <a:t>Capaz de manejar interrupciones </a:t>
          </a:r>
          <a:endParaRPr lang="es-ES" sz="1800" kern="1200" dirty="0"/>
        </a:p>
      </dsp:txBody>
      <dsp:txXfrm>
        <a:off x="2248139" y="2039109"/>
        <a:ext cx="5816288" cy="637221"/>
      </dsp:txXfrm>
    </dsp:sp>
    <dsp:sp modelId="{C90C7659-AA74-4F3B-94FA-84E6070EF43B}">
      <dsp:nvSpPr>
        <dsp:cNvPr id="0" name=""/>
        <dsp:cNvSpPr/>
      </dsp:nvSpPr>
      <dsp:spPr>
        <a:xfrm>
          <a:off x="2137000" y="2676331"/>
          <a:ext cx="592742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C46BA7-D99B-4026-BB90-E920C2188EB3}">
      <dsp:nvSpPr>
        <dsp:cNvPr id="0" name=""/>
        <dsp:cNvSpPr/>
      </dsp:nvSpPr>
      <dsp:spPr>
        <a:xfrm>
          <a:off x="2248139" y="2708192"/>
          <a:ext cx="5816288" cy="637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sz="1800" kern="1200" dirty="0" smtClean="0"/>
            <a:t>Intercambiar información con el computador</a:t>
          </a:r>
          <a:endParaRPr lang="es-ES" sz="1800" kern="1200" dirty="0"/>
        </a:p>
      </dsp:txBody>
      <dsp:txXfrm>
        <a:off x="2248139" y="2708192"/>
        <a:ext cx="5816288" cy="637221"/>
      </dsp:txXfrm>
    </dsp:sp>
    <dsp:sp modelId="{93C812BC-3E32-4ED0-9230-D39750D527CB}">
      <dsp:nvSpPr>
        <dsp:cNvPr id="0" name=""/>
        <dsp:cNvSpPr/>
      </dsp:nvSpPr>
      <dsp:spPr>
        <a:xfrm>
          <a:off x="2137000" y="3345414"/>
          <a:ext cx="592742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663859"/>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a:effectLst>
                <a:outerShdw blurRad="38100" dist="38100" dir="2700000" algn="tl">
                  <a:srgbClr val="000000">
                    <a:alpha val="43137"/>
                  </a:srgbClr>
                </a:outerShdw>
              </a:effectLst>
              <a:latin typeface="Franklin Gothic Demi Cond" pitchFamily="34" charset="0"/>
            </a:rPr>
            <a:t>Contenido</a:t>
          </a:r>
        </a:p>
      </dsp:txBody>
      <dsp:txXfrm>
        <a:off x="34377" y="698236"/>
        <a:ext cx="9075246" cy="635471"/>
      </dsp:txXfrm>
    </dsp:sp>
    <dsp:sp modelId="{C83FBA1B-B38F-437C-A4D7-414C5850125B}">
      <dsp:nvSpPr>
        <dsp:cNvPr id="0" name=""/>
        <dsp:cNvSpPr/>
      </dsp:nvSpPr>
      <dsp:spPr>
        <a:xfrm>
          <a:off x="0" y="2031944"/>
          <a:ext cx="9144000" cy="2346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20904" bIns="182880" numCol="1" spcCol="1270" anchor="ctr" anchorCtr="0">
          <a:noAutofit/>
        </a:bodyPr>
        <a:lstStyle/>
        <a:p>
          <a:pPr marL="0" lvl="1" indent="0" algn="l" defTabSz="914400">
            <a:lnSpc>
              <a:spcPct val="90000"/>
            </a:lnSpc>
            <a:spcBef>
              <a:spcPct val="0"/>
            </a:spcBef>
            <a:spcAft>
              <a:spcPct val="20000"/>
            </a:spcAft>
            <a:buChar char="••"/>
          </a:pPr>
          <a:r>
            <a:rPr lang="es-ES_tradnl" sz="1700" b="1" kern="1200" noProof="0" dirty="0" smtClean="0">
              <a:solidFill>
                <a:schemeClr val="bg1">
                  <a:lumMod val="75000"/>
                </a:schemeClr>
              </a:solidFill>
              <a:latin typeface="+mn-lt"/>
            </a:rPr>
            <a:t>Introducción </a:t>
          </a:r>
          <a:endParaRPr lang="es-ES_tradnl" sz="1700" b="0" kern="1200" noProof="0" dirty="0">
            <a:solidFill>
              <a:schemeClr val="bg1">
                <a:lumMod val="75000"/>
              </a:schemeClr>
            </a:solidFill>
            <a:latin typeface="Franklin Gothic Medium Cond" pitchFamily="34" charset="0"/>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Justificación e importancia</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Objetivos</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Estado inicial</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Optimización de Hardware</a:t>
          </a:r>
          <a:endParaRPr lang="es-ES_tradnl" sz="1700" b="1" kern="1200" noProof="0" dirty="0">
            <a:solidFill>
              <a:schemeClr val="bg1">
                <a:lumMod val="75000"/>
              </a:schemeClr>
            </a:solidFill>
            <a:latin typeface="+mn-lt"/>
          </a:endParaRPr>
        </a:p>
        <a:p>
          <a:pPr marL="228600" lvl="1" indent="-228600" algn="l" defTabSz="977900">
            <a:lnSpc>
              <a:spcPct val="90000"/>
            </a:lnSpc>
            <a:spcBef>
              <a:spcPct val="0"/>
            </a:spcBef>
            <a:spcAft>
              <a:spcPct val="20000"/>
            </a:spcAft>
            <a:buChar char="••"/>
          </a:pPr>
          <a:r>
            <a:rPr lang="es-ES_tradnl" sz="2200" b="1" kern="1200" noProof="0" dirty="0" smtClean="0">
              <a:solidFill>
                <a:schemeClr val="tx1"/>
              </a:solidFill>
              <a:latin typeface="+mn-lt"/>
            </a:rPr>
            <a:t>Optimización del sistema de control</a:t>
          </a:r>
          <a:endParaRPr lang="es-ES_tradnl" sz="2200" b="1" kern="1200" noProof="0" dirty="0">
            <a:solidFill>
              <a:schemeClr val="bg1">
                <a:lumMod val="75000"/>
              </a:schemeClr>
            </a:solidFill>
            <a:latin typeface="+mn-lt"/>
          </a:endParaRPr>
        </a:p>
        <a:p>
          <a:pPr marL="342900" lvl="2"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Aplicación </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Conclusiones y Recomendaciones</a:t>
          </a:r>
          <a:endParaRPr lang="es-ES_tradnl" sz="1700" b="1" kern="1200" noProof="0" dirty="0">
            <a:solidFill>
              <a:schemeClr val="bg1">
                <a:lumMod val="75000"/>
              </a:schemeClr>
            </a:solidFill>
            <a:latin typeface="+mn-lt"/>
          </a:endParaRPr>
        </a:p>
      </dsp:txBody>
      <dsp:txXfrm>
        <a:off x="0" y="2031944"/>
        <a:ext cx="9144000" cy="234621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B2181-B1AC-490C-9579-EA1FC47A87E0}">
      <dsp:nvSpPr>
        <dsp:cNvPr id="0" name=""/>
        <dsp:cNvSpPr/>
      </dsp:nvSpPr>
      <dsp:spPr>
        <a:xfrm>
          <a:off x="0" y="627"/>
          <a:ext cx="5154386"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7780BC-8610-40DF-9408-41C973D9C09A}">
      <dsp:nvSpPr>
        <dsp:cNvPr id="0" name=""/>
        <dsp:cNvSpPr/>
      </dsp:nvSpPr>
      <dsp:spPr>
        <a:xfrm>
          <a:off x="0" y="627"/>
          <a:ext cx="5154386" cy="427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smtClean="0"/>
            <a:t>Sistema operativo robótico (ROS)</a:t>
          </a:r>
          <a:endParaRPr lang="es-ES" sz="2000" kern="1200" dirty="0"/>
        </a:p>
      </dsp:txBody>
      <dsp:txXfrm>
        <a:off x="0" y="627"/>
        <a:ext cx="5154386" cy="427753"/>
      </dsp:txXfrm>
    </dsp:sp>
    <dsp:sp modelId="{DB0812EF-88FB-47D6-A2FD-2B34DEEED6CE}">
      <dsp:nvSpPr>
        <dsp:cNvPr id="0" name=""/>
        <dsp:cNvSpPr/>
      </dsp:nvSpPr>
      <dsp:spPr>
        <a:xfrm>
          <a:off x="0" y="428380"/>
          <a:ext cx="5154386"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206C80-DDEA-45DE-B994-3B746234482F}">
      <dsp:nvSpPr>
        <dsp:cNvPr id="0" name=""/>
        <dsp:cNvSpPr/>
      </dsp:nvSpPr>
      <dsp:spPr>
        <a:xfrm>
          <a:off x="0" y="428380"/>
          <a:ext cx="5154386" cy="427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smtClean="0"/>
            <a:t>Entorno de simulación ( VREP)</a:t>
          </a:r>
          <a:endParaRPr lang="es-ES" sz="2000" kern="1200" dirty="0"/>
        </a:p>
      </dsp:txBody>
      <dsp:txXfrm>
        <a:off x="0" y="428380"/>
        <a:ext cx="5154386" cy="427753"/>
      </dsp:txXfrm>
    </dsp:sp>
    <dsp:sp modelId="{C67B9F61-EF87-4499-B787-38E04F73460B}">
      <dsp:nvSpPr>
        <dsp:cNvPr id="0" name=""/>
        <dsp:cNvSpPr/>
      </dsp:nvSpPr>
      <dsp:spPr>
        <a:xfrm>
          <a:off x="0" y="856134"/>
          <a:ext cx="5154386"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87EFFC-E993-43A1-AEAB-C654352AB072}">
      <dsp:nvSpPr>
        <dsp:cNvPr id="0" name=""/>
        <dsp:cNvSpPr/>
      </dsp:nvSpPr>
      <dsp:spPr>
        <a:xfrm>
          <a:off x="0" y="856134"/>
          <a:ext cx="5154386" cy="427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smtClean="0"/>
            <a:t>Control difuso</a:t>
          </a:r>
          <a:endParaRPr lang="es-ES" sz="2000" kern="1200" dirty="0"/>
        </a:p>
      </dsp:txBody>
      <dsp:txXfrm>
        <a:off x="0" y="856134"/>
        <a:ext cx="5154386" cy="42775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513461"/>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a:effectLst>
                <a:outerShdw blurRad="38100" dist="38100" dir="2700000" algn="tl">
                  <a:srgbClr val="000000">
                    <a:alpha val="43137"/>
                  </a:srgbClr>
                </a:outerShdw>
              </a:effectLst>
              <a:latin typeface="Franklin Gothic Demi Cond" pitchFamily="34" charset="0"/>
            </a:rPr>
            <a:t>Contenido</a:t>
          </a:r>
        </a:p>
      </dsp:txBody>
      <dsp:txXfrm>
        <a:off x="34377" y="547838"/>
        <a:ext cx="9075246" cy="635471"/>
      </dsp:txXfrm>
    </dsp:sp>
    <dsp:sp modelId="{C83FBA1B-B38F-437C-A4D7-414C5850125B}">
      <dsp:nvSpPr>
        <dsp:cNvPr id="0" name=""/>
        <dsp:cNvSpPr/>
      </dsp:nvSpPr>
      <dsp:spPr>
        <a:xfrm>
          <a:off x="0" y="1731148"/>
          <a:ext cx="9144000" cy="2647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20904" bIns="182880" numCol="1" spcCol="1270" anchor="ctr" anchorCtr="0">
          <a:noAutofit/>
        </a:bodyPr>
        <a:lstStyle/>
        <a:p>
          <a:pPr marL="0" lvl="1" indent="0" algn="l" defTabSz="914400">
            <a:lnSpc>
              <a:spcPct val="90000"/>
            </a:lnSpc>
            <a:spcBef>
              <a:spcPct val="0"/>
            </a:spcBef>
            <a:spcAft>
              <a:spcPct val="20000"/>
            </a:spcAft>
            <a:buChar char="••"/>
          </a:pPr>
          <a:r>
            <a:rPr lang="es-ES_tradnl" sz="1700" b="1" kern="1200" noProof="0" dirty="0" smtClean="0">
              <a:solidFill>
                <a:schemeClr val="bg1">
                  <a:lumMod val="75000"/>
                </a:schemeClr>
              </a:solidFill>
              <a:latin typeface="+mn-lt"/>
            </a:rPr>
            <a:t>Introducción </a:t>
          </a:r>
          <a:endParaRPr lang="es-ES_tradnl" sz="1700" b="0" kern="1200" noProof="0" dirty="0">
            <a:solidFill>
              <a:schemeClr val="bg1">
                <a:lumMod val="75000"/>
              </a:schemeClr>
            </a:solidFill>
            <a:latin typeface="Franklin Gothic Medium Cond" pitchFamily="34" charset="0"/>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Justificación e importancia</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Objetivos</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Estado inicial</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Optimización de Hardware</a:t>
          </a:r>
          <a:endParaRPr lang="es-ES_tradnl" sz="1700" b="1" kern="1200" noProof="0" dirty="0">
            <a:solidFill>
              <a:schemeClr val="bg1">
                <a:lumMod val="75000"/>
              </a:schemeClr>
            </a:solidFill>
            <a:latin typeface="+mn-lt"/>
          </a:endParaRPr>
        </a:p>
        <a:p>
          <a:pPr marL="228600" lvl="1" indent="-228600" algn="l" defTabSz="977900">
            <a:lnSpc>
              <a:spcPct val="90000"/>
            </a:lnSpc>
            <a:spcBef>
              <a:spcPct val="0"/>
            </a:spcBef>
            <a:spcAft>
              <a:spcPct val="20000"/>
            </a:spcAft>
            <a:buChar char="••"/>
          </a:pPr>
          <a:r>
            <a:rPr lang="es-ES_tradnl" sz="2200" b="1" kern="1200" noProof="0" dirty="0" smtClean="0">
              <a:solidFill>
                <a:schemeClr val="tx1"/>
              </a:solidFill>
              <a:latin typeface="+mn-lt"/>
            </a:rPr>
            <a:t>Optimización del sistema de control</a:t>
          </a:r>
          <a:endParaRPr lang="es-ES_tradnl" sz="2200" b="1" kern="1200" noProof="0" dirty="0">
            <a:solidFill>
              <a:schemeClr val="bg1">
                <a:lumMod val="75000"/>
              </a:schemeClr>
            </a:solidFill>
            <a:latin typeface="+mn-lt"/>
          </a:endParaRPr>
        </a:p>
        <a:p>
          <a:pPr marL="457200" lvl="2" indent="-228600" algn="l" defTabSz="889000">
            <a:lnSpc>
              <a:spcPct val="90000"/>
            </a:lnSpc>
            <a:spcBef>
              <a:spcPct val="0"/>
            </a:spcBef>
            <a:spcAft>
              <a:spcPct val="20000"/>
            </a:spcAft>
            <a:buChar char="••"/>
          </a:pPr>
          <a:r>
            <a:rPr lang="es-ES_tradnl" sz="2000" b="1" kern="1200" noProof="0" dirty="0" smtClean="0">
              <a:solidFill>
                <a:schemeClr val="tx1"/>
              </a:solidFill>
              <a:latin typeface="+mn-lt"/>
            </a:rPr>
            <a:t>Aplicación </a:t>
          </a:r>
          <a:endParaRPr lang="es-ES_tradnl" sz="2000" b="1" kern="1200" noProof="0" dirty="0">
            <a:solidFill>
              <a:schemeClr val="tx1"/>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Pruebas</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Conclusiones y Recomendaciones</a:t>
          </a:r>
          <a:endParaRPr lang="es-ES_tradnl" sz="1700" b="1" kern="1200" noProof="0" dirty="0">
            <a:solidFill>
              <a:schemeClr val="bg1">
                <a:lumMod val="75000"/>
              </a:schemeClr>
            </a:solidFill>
            <a:latin typeface="+mn-lt"/>
          </a:endParaRPr>
        </a:p>
      </dsp:txBody>
      <dsp:txXfrm>
        <a:off x="0" y="1731148"/>
        <a:ext cx="9144000" cy="264700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513461"/>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a:effectLst>
                <a:outerShdw blurRad="38100" dist="38100" dir="2700000" algn="tl">
                  <a:srgbClr val="000000">
                    <a:alpha val="43137"/>
                  </a:srgbClr>
                </a:outerShdw>
              </a:effectLst>
              <a:latin typeface="Franklin Gothic Demi Cond" pitchFamily="34" charset="0"/>
            </a:rPr>
            <a:t>Contenido</a:t>
          </a:r>
        </a:p>
      </dsp:txBody>
      <dsp:txXfrm>
        <a:off x="34377" y="547838"/>
        <a:ext cx="9075246" cy="635471"/>
      </dsp:txXfrm>
    </dsp:sp>
    <dsp:sp modelId="{C83FBA1B-B38F-437C-A4D7-414C5850125B}">
      <dsp:nvSpPr>
        <dsp:cNvPr id="0" name=""/>
        <dsp:cNvSpPr/>
      </dsp:nvSpPr>
      <dsp:spPr>
        <a:xfrm>
          <a:off x="0" y="1731148"/>
          <a:ext cx="9144000" cy="2647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20904" bIns="182880" numCol="1" spcCol="1270" anchor="ctr" anchorCtr="0">
          <a:noAutofit/>
        </a:bodyPr>
        <a:lstStyle/>
        <a:p>
          <a:pPr marL="0" lvl="1" indent="0" algn="l" defTabSz="914400">
            <a:lnSpc>
              <a:spcPct val="90000"/>
            </a:lnSpc>
            <a:spcBef>
              <a:spcPct val="0"/>
            </a:spcBef>
            <a:spcAft>
              <a:spcPct val="20000"/>
            </a:spcAft>
            <a:buChar char="••"/>
          </a:pPr>
          <a:r>
            <a:rPr lang="es-ES_tradnl" sz="1700" b="1" kern="1200" noProof="0" dirty="0" smtClean="0">
              <a:solidFill>
                <a:schemeClr val="bg1">
                  <a:lumMod val="75000"/>
                </a:schemeClr>
              </a:solidFill>
              <a:latin typeface="+mn-lt"/>
            </a:rPr>
            <a:t>  Introducción </a:t>
          </a:r>
          <a:endParaRPr lang="es-ES_tradnl" sz="1700" b="0" kern="1200" noProof="0" dirty="0">
            <a:solidFill>
              <a:schemeClr val="bg1">
                <a:lumMod val="75000"/>
              </a:schemeClr>
            </a:solidFill>
            <a:latin typeface="Franklin Gothic Medium Cond" pitchFamily="34" charset="0"/>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Justificación e importancia</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Objetivos</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Estado inicial</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Optimización de Hardware</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Optimización del sistema de control</a:t>
          </a:r>
          <a:endParaRPr lang="es-ES_tradnl" sz="1700" b="1" kern="1200" noProof="0" dirty="0">
            <a:solidFill>
              <a:schemeClr val="bg1">
                <a:lumMod val="75000"/>
              </a:schemeClr>
            </a:solidFill>
            <a:latin typeface="+mn-lt"/>
          </a:endParaRPr>
        </a:p>
        <a:p>
          <a:pPr marL="342900" lvl="2"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Aplicación </a:t>
          </a:r>
          <a:endParaRPr lang="es-ES_tradnl" sz="1700" b="1" kern="1200" noProof="0" dirty="0">
            <a:solidFill>
              <a:schemeClr val="bg1">
                <a:lumMod val="75000"/>
              </a:schemeClr>
            </a:solidFill>
            <a:latin typeface="+mn-lt"/>
          </a:endParaRPr>
        </a:p>
        <a:p>
          <a:pPr marL="228600" lvl="1" indent="-228600" algn="l" defTabSz="977900">
            <a:lnSpc>
              <a:spcPct val="90000"/>
            </a:lnSpc>
            <a:spcBef>
              <a:spcPct val="0"/>
            </a:spcBef>
            <a:spcAft>
              <a:spcPct val="20000"/>
            </a:spcAft>
            <a:buChar char="••"/>
          </a:pPr>
          <a:r>
            <a:rPr lang="es-ES_tradnl" sz="2200" b="1" kern="1200" noProof="0" dirty="0" smtClean="0">
              <a:solidFill>
                <a:schemeClr val="tx1"/>
              </a:solidFill>
              <a:latin typeface="+mn-lt"/>
            </a:rPr>
            <a:t>Pruebas</a:t>
          </a:r>
          <a:endParaRPr lang="es-ES_tradnl" sz="2200" b="1" kern="1200" noProof="0" dirty="0">
            <a:solidFill>
              <a:schemeClr val="tx1"/>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Conclusiones y Recomendaciones</a:t>
          </a:r>
          <a:endParaRPr lang="es-ES_tradnl" sz="1700" b="1" kern="1200" noProof="0" dirty="0">
            <a:solidFill>
              <a:schemeClr val="bg1">
                <a:lumMod val="75000"/>
              </a:schemeClr>
            </a:solidFill>
            <a:latin typeface="+mn-lt"/>
          </a:endParaRPr>
        </a:p>
      </dsp:txBody>
      <dsp:txXfrm>
        <a:off x="0" y="1731148"/>
        <a:ext cx="9144000" cy="264700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543540"/>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a:effectLst>
                <a:outerShdw blurRad="38100" dist="38100" dir="2700000" algn="tl">
                  <a:srgbClr val="000000">
                    <a:alpha val="43137"/>
                  </a:srgbClr>
                </a:outerShdw>
              </a:effectLst>
              <a:latin typeface="Franklin Gothic Demi Cond" pitchFamily="34" charset="0"/>
            </a:rPr>
            <a:t>Contenido</a:t>
          </a:r>
        </a:p>
      </dsp:txBody>
      <dsp:txXfrm>
        <a:off x="34377" y="577917"/>
        <a:ext cx="9075246" cy="635471"/>
      </dsp:txXfrm>
    </dsp:sp>
    <dsp:sp modelId="{C83FBA1B-B38F-437C-A4D7-414C5850125B}">
      <dsp:nvSpPr>
        <dsp:cNvPr id="0" name=""/>
        <dsp:cNvSpPr/>
      </dsp:nvSpPr>
      <dsp:spPr>
        <a:xfrm>
          <a:off x="0" y="1791307"/>
          <a:ext cx="9144000" cy="2586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20904" bIns="182880" numCol="1" spcCol="1270" anchor="ctr" anchorCtr="0">
          <a:noAutofit/>
        </a:bodyPr>
        <a:lstStyle/>
        <a:p>
          <a:pPr marL="0" lvl="1" indent="0" algn="l" defTabSz="914400">
            <a:lnSpc>
              <a:spcPct val="90000"/>
            </a:lnSpc>
            <a:spcBef>
              <a:spcPct val="0"/>
            </a:spcBef>
            <a:spcAft>
              <a:spcPct val="20000"/>
            </a:spcAft>
            <a:buChar char="••"/>
          </a:pPr>
          <a:r>
            <a:rPr lang="es-ES_tradnl" sz="1700" b="1" kern="1200" noProof="0" dirty="0" smtClean="0">
              <a:solidFill>
                <a:schemeClr val="bg1">
                  <a:lumMod val="75000"/>
                </a:schemeClr>
              </a:solidFill>
              <a:latin typeface="+mn-lt"/>
            </a:rPr>
            <a:t>Introducción </a:t>
          </a:r>
          <a:endParaRPr lang="es-ES_tradnl" sz="1700" b="0" kern="1200" noProof="0" dirty="0">
            <a:solidFill>
              <a:schemeClr val="bg1">
                <a:lumMod val="75000"/>
              </a:schemeClr>
            </a:solidFill>
            <a:latin typeface="Franklin Gothic Medium Cond" pitchFamily="34" charset="0"/>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Justificación e importancia</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Objetivos</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Estado inicial</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Optimización de Hardware</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Optimización del sistema de control</a:t>
          </a:r>
          <a:endParaRPr lang="es-ES_tradnl" sz="1700" b="1" kern="1200" noProof="0" dirty="0">
            <a:solidFill>
              <a:schemeClr val="bg1">
                <a:lumMod val="75000"/>
              </a:schemeClr>
            </a:solidFill>
            <a:latin typeface="+mn-lt"/>
          </a:endParaRPr>
        </a:p>
        <a:p>
          <a:pPr marL="342900" lvl="2"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Aplicación </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Pruebas</a:t>
          </a:r>
          <a:endParaRPr lang="es-ES_tradnl" sz="1700" b="1" kern="1200" noProof="0" dirty="0">
            <a:solidFill>
              <a:schemeClr val="bg1">
                <a:lumMod val="75000"/>
              </a:schemeClr>
            </a:solidFill>
            <a:latin typeface="+mn-lt"/>
          </a:endParaRPr>
        </a:p>
        <a:p>
          <a:pPr marL="228600" lvl="1" indent="-228600" algn="l" defTabSz="977900">
            <a:lnSpc>
              <a:spcPct val="90000"/>
            </a:lnSpc>
            <a:spcBef>
              <a:spcPct val="0"/>
            </a:spcBef>
            <a:spcAft>
              <a:spcPct val="20000"/>
            </a:spcAft>
            <a:buChar char="••"/>
          </a:pPr>
          <a:r>
            <a:rPr lang="es-ES_tradnl" sz="2200" b="1" kern="1200" noProof="0" dirty="0" smtClean="0">
              <a:solidFill>
                <a:schemeClr val="tx1"/>
              </a:solidFill>
              <a:latin typeface="+mn-lt"/>
            </a:rPr>
            <a:t>Conclusiones y Recomendaciones</a:t>
          </a:r>
          <a:endParaRPr lang="es-ES_tradnl" sz="2200" b="1" kern="1200" noProof="0" dirty="0">
            <a:solidFill>
              <a:schemeClr val="tx1"/>
            </a:solidFill>
            <a:latin typeface="+mn-lt"/>
          </a:endParaRPr>
        </a:p>
      </dsp:txBody>
      <dsp:txXfrm>
        <a:off x="0" y="1791307"/>
        <a:ext cx="9144000" cy="25868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1005624"/>
          <a:ext cx="9144000" cy="261333"/>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a:effectLst>
                <a:outerShdw blurRad="38100" dist="38100" dir="2700000" algn="tl">
                  <a:srgbClr val="000000">
                    <a:alpha val="43137"/>
                  </a:srgbClr>
                </a:outerShdw>
              </a:effectLst>
              <a:latin typeface="Franklin Gothic Demi Cond" pitchFamily="34" charset="0"/>
            </a:rPr>
            <a:t>Contenido</a:t>
          </a:r>
        </a:p>
      </dsp:txBody>
      <dsp:txXfrm>
        <a:off x="12757" y="1018381"/>
        <a:ext cx="9118486" cy="235819"/>
      </dsp:txXfrm>
    </dsp:sp>
    <dsp:sp modelId="{C83FBA1B-B38F-437C-A4D7-414C5850125B}">
      <dsp:nvSpPr>
        <dsp:cNvPr id="0" name=""/>
        <dsp:cNvSpPr/>
      </dsp:nvSpPr>
      <dsp:spPr>
        <a:xfrm>
          <a:off x="0" y="1804927"/>
          <a:ext cx="9144000" cy="2105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56464" bIns="182880" numCol="1" spcCol="1270" anchor="ctr" anchorCtr="0">
          <a:noAutofit/>
        </a:bodyPr>
        <a:lstStyle/>
        <a:p>
          <a:pPr marL="0" lvl="1" indent="0" algn="l" defTabSz="914400">
            <a:lnSpc>
              <a:spcPct val="90000"/>
            </a:lnSpc>
            <a:spcBef>
              <a:spcPct val="0"/>
            </a:spcBef>
            <a:spcAft>
              <a:spcPct val="20000"/>
            </a:spcAft>
            <a:buChar char="••"/>
          </a:pPr>
          <a:r>
            <a:rPr lang="es-ES_tradnl" sz="2200" b="1" kern="1200" noProof="0" dirty="0" smtClean="0">
              <a:solidFill>
                <a:schemeClr val="tx1"/>
              </a:solidFill>
              <a:latin typeface="+mn-lt"/>
            </a:rPr>
            <a:t> Introducción </a:t>
          </a:r>
          <a:endParaRPr lang="es-ES_tradnl" sz="2200" b="0" kern="1200" noProof="0" dirty="0">
            <a:solidFill>
              <a:schemeClr val="tx1"/>
            </a:solidFill>
            <a:latin typeface="Franklin Gothic Medium Cond" pitchFamily="34" charset="0"/>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Justificación e importancia</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Objetivos</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Estado inicial</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Optimización de Hardware</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Optimización del sistema de control</a:t>
          </a:r>
          <a:endParaRPr lang="es-ES_tradnl" sz="1700" b="1" kern="1200" noProof="0" dirty="0">
            <a:solidFill>
              <a:schemeClr val="bg1">
                <a:lumMod val="75000"/>
              </a:schemeClr>
            </a:solidFill>
            <a:latin typeface="+mn-lt"/>
          </a:endParaRPr>
        </a:p>
        <a:p>
          <a:pPr marL="342900" lvl="2"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Aplicación </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Conclusiones y Recomendaciones</a:t>
          </a:r>
          <a:endParaRPr lang="es-ES_tradnl" sz="1700" b="1" kern="1200" noProof="0" dirty="0">
            <a:solidFill>
              <a:schemeClr val="bg1">
                <a:lumMod val="75000"/>
              </a:schemeClr>
            </a:solidFill>
            <a:latin typeface="+mn-lt"/>
          </a:endParaRPr>
        </a:p>
      </dsp:txBody>
      <dsp:txXfrm>
        <a:off x="0" y="1804927"/>
        <a:ext cx="9144000" cy="21055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663859"/>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a:effectLst>
                <a:outerShdw blurRad="38100" dist="38100" dir="2700000" algn="tl">
                  <a:srgbClr val="000000">
                    <a:alpha val="43137"/>
                  </a:srgbClr>
                </a:outerShdw>
              </a:effectLst>
              <a:latin typeface="Franklin Gothic Demi Cond" pitchFamily="34" charset="0"/>
            </a:rPr>
            <a:t>Contenido</a:t>
          </a:r>
        </a:p>
      </dsp:txBody>
      <dsp:txXfrm>
        <a:off x="34377" y="698236"/>
        <a:ext cx="9075246" cy="635471"/>
      </dsp:txXfrm>
    </dsp:sp>
    <dsp:sp modelId="{C83FBA1B-B38F-437C-A4D7-414C5850125B}">
      <dsp:nvSpPr>
        <dsp:cNvPr id="0" name=""/>
        <dsp:cNvSpPr/>
      </dsp:nvSpPr>
      <dsp:spPr>
        <a:xfrm>
          <a:off x="0" y="2031944"/>
          <a:ext cx="9144000" cy="2346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20904" bIns="182880" numCol="1" spcCol="1270" anchor="ctr" anchorCtr="0">
          <a:noAutofit/>
        </a:bodyPr>
        <a:lstStyle/>
        <a:p>
          <a:pPr marL="0" lvl="1" indent="0" algn="l" defTabSz="914400">
            <a:lnSpc>
              <a:spcPct val="90000"/>
            </a:lnSpc>
            <a:spcBef>
              <a:spcPct val="0"/>
            </a:spcBef>
            <a:spcAft>
              <a:spcPct val="20000"/>
            </a:spcAft>
            <a:buChar char="••"/>
          </a:pPr>
          <a:r>
            <a:rPr lang="es-ES_tradnl" sz="1700" b="1" kern="1200" noProof="0" dirty="0" smtClean="0">
              <a:solidFill>
                <a:schemeClr val="bg1">
                  <a:lumMod val="75000"/>
                </a:schemeClr>
              </a:solidFill>
              <a:latin typeface="+mn-lt"/>
            </a:rPr>
            <a:t>Introducción </a:t>
          </a:r>
          <a:endParaRPr lang="es-ES_tradnl" sz="1700" b="0" kern="1200" noProof="0" dirty="0">
            <a:solidFill>
              <a:schemeClr val="bg1">
                <a:lumMod val="75000"/>
              </a:schemeClr>
            </a:solidFill>
            <a:latin typeface="Franklin Gothic Medium Cond" pitchFamily="34" charset="0"/>
          </a:endParaRPr>
        </a:p>
        <a:p>
          <a:pPr marL="228600" lvl="1" indent="-228600" algn="l" defTabSz="977900">
            <a:lnSpc>
              <a:spcPct val="90000"/>
            </a:lnSpc>
            <a:spcBef>
              <a:spcPct val="0"/>
            </a:spcBef>
            <a:spcAft>
              <a:spcPct val="20000"/>
            </a:spcAft>
            <a:buChar char="••"/>
          </a:pPr>
          <a:r>
            <a:rPr lang="es-ES_tradnl" sz="2200" b="1" kern="1200" noProof="0" dirty="0" smtClean="0">
              <a:solidFill>
                <a:schemeClr val="tx1"/>
              </a:solidFill>
              <a:latin typeface="+mn-lt"/>
            </a:rPr>
            <a:t>Justificación e importancia</a:t>
          </a:r>
          <a:endParaRPr lang="es-ES_tradnl" sz="2200" b="1" kern="1200" noProof="0" dirty="0">
            <a:solidFill>
              <a:schemeClr val="tx1"/>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Objetivos</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Estado inicial</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Optimización de Hardware</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Optimización del sistema de control</a:t>
          </a:r>
          <a:endParaRPr lang="es-ES_tradnl" sz="1700" b="1" kern="1200" noProof="0" dirty="0">
            <a:solidFill>
              <a:schemeClr val="bg1">
                <a:lumMod val="75000"/>
              </a:schemeClr>
            </a:solidFill>
            <a:latin typeface="+mn-lt"/>
          </a:endParaRPr>
        </a:p>
        <a:p>
          <a:pPr marL="342900" lvl="2"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Aplicación </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Conclusiones y Recomendaciones</a:t>
          </a:r>
          <a:endParaRPr lang="es-ES_tradnl" sz="1700" b="1" kern="1200" noProof="0" dirty="0">
            <a:solidFill>
              <a:schemeClr val="bg1">
                <a:lumMod val="75000"/>
              </a:schemeClr>
            </a:solidFill>
            <a:latin typeface="+mn-lt"/>
          </a:endParaRPr>
        </a:p>
      </dsp:txBody>
      <dsp:txXfrm>
        <a:off x="0" y="2031944"/>
        <a:ext cx="9144000" cy="23462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663859"/>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a:effectLst>
                <a:outerShdw blurRad="38100" dist="38100" dir="2700000" algn="tl">
                  <a:srgbClr val="000000">
                    <a:alpha val="43137"/>
                  </a:srgbClr>
                </a:outerShdw>
              </a:effectLst>
              <a:latin typeface="Franklin Gothic Demi Cond" pitchFamily="34" charset="0"/>
            </a:rPr>
            <a:t>Contenido</a:t>
          </a:r>
        </a:p>
      </dsp:txBody>
      <dsp:txXfrm>
        <a:off x="34377" y="698236"/>
        <a:ext cx="9075246" cy="635471"/>
      </dsp:txXfrm>
    </dsp:sp>
    <dsp:sp modelId="{C83FBA1B-B38F-437C-A4D7-414C5850125B}">
      <dsp:nvSpPr>
        <dsp:cNvPr id="0" name=""/>
        <dsp:cNvSpPr/>
      </dsp:nvSpPr>
      <dsp:spPr>
        <a:xfrm>
          <a:off x="0" y="2031944"/>
          <a:ext cx="9144000" cy="2346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20904" bIns="182880" numCol="1" spcCol="1270" anchor="ctr" anchorCtr="0">
          <a:noAutofit/>
        </a:bodyPr>
        <a:lstStyle/>
        <a:p>
          <a:pPr marL="0" lvl="1" indent="0" algn="l" defTabSz="914400">
            <a:lnSpc>
              <a:spcPct val="90000"/>
            </a:lnSpc>
            <a:spcBef>
              <a:spcPct val="0"/>
            </a:spcBef>
            <a:spcAft>
              <a:spcPct val="20000"/>
            </a:spcAft>
            <a:buChar char="••"/>
          </a:pPr>
          <a:r>
            <a:rPr lang="es-ES_tradnl" sz="1700" b="1" kern="1200" noProof="0" dirty="0" smtClean="0">
              <a:solidFill>
                <a:schemeClr val="bg1">
                  <a:lumMod val="75000"/>
                </a:schemeClr>
              </a:solidFill>
              <a:latin typeface="+mn-lt"/>
            </a:rPr>
            <a:t>Introducción </a:t>
          </a:r>
          <a:endParaRPr lang="es-ES_tradnl" sz="1700" b="0" kern="1200" noProof="0" dirty="0">
            <a:solidFill>
              <a:schemeClr val="bg1">
                <a:lumMod val="75000"/>
              </a:schemeClr>
            </a:solidFill>
            <a:latin typeface="Franklin Gothic Medium Cond" pitchFamily="34" charset="0"/>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Justificación e importancia</a:t>
          </a:r>
          <a:endParaRPr lang="es-ES_tradnl" sz="1700" b="1" kern="1200" noProof="0" dirty="0">
            <a:solidFill>
              <a:schemeClr val="bg1">
                <a:lumMod val="75000"/>
              </a:schemeClr>
            </a:solidFill>
            <a:latin typeface="+mn-lt"/>
          </a:endParaRPr>
        </a:p>
        <a:p>
          <a:pPr marL="228600" lvl="1" indent="-228600" algn="l" defTabSz="977900">
            <a:lnSpc>
              <a:spcPct val="90000"/>
            </a:lnSpc>
            <a:spcBef>
              <a:spcPct val="0"/>
            </a:spcBef>
            <a:spcAft>
              <a:spcPct val="20000"/>
            </a:spcAft>
            <a:buChar char="••"/>
          </a:pPr>
          <a:r>
            <a:rPr lang="es-ES_tradnl" sz="2200" b="1" kern="1200" noProof="0" dirty="0" smtClean="0">
              <a:solidFill>
                <a:schemeClr val="tx1"/>
              </a:solidFill>
              <a:latin typeface="+mn-lt"/>
            </a:rPr>
            <a:t>Objetivos</a:t>
          </a:r>
          <a:endParaRPr lang="es-ES_tradnl" sz="2200" b="1" kern="1200" noProof="0" dirty="0">
            <a:solidFill>
              <a:schemeClr val="tx1"/>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Estado inicial</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Optimización de Hardware</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Optimización del sistema de control</a:t>
          </a:r>
          <a:endParaRPr lang="es-ES_tradnl" sz="1700" b="1" kern="1200" noProof="0" dirty="0">
            <a:solidFill>
              <a:schemeClr val="bg1">
                <a:lumMod val="75000"/>
              </a:schemeClr>
            </a:solidFill>
            <a:latin typeface="+mn-lt"/>
          </a:endParaRPr>
        </a:p>
        <a:p>
          <a:pPr marL="342900" lvl="2"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Aplicación </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Conclusiones y Recomendaciones</a:t>
          </a:r>
          <a:endParaRPr lang="es-ES_tradnl" sz="1700" b="1" kern="1200" noProof="0" dirty="0">
            <a:solidFill>
              <a:schemeClr val="bg1">
                <a:lumMod val="75000"/>
              </a:schemeClr>
            </a:solidFill>
            <a:latin typeface="+mn-lt"/>
          </a:endParaRPr>
        </a:p>
      </dsp:txBody>
      <dsp:txXfrm>
        <a:off x="0" y="2031944"/>
        <a:ext cx="9144000" cy="23462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57D7C-D697-4D28-8CE5-B5943605539A}">
      <dsp:nvSpPr>
        <dsp:cNvPr id="0" name=""/>
        <dsp:cNvSpPr/>
      </dsp:nvSpPr>
      <dsp:spPr>
        <a:xfrm>
          <a:off x="0" y="1046935"/>
          <a:ext cx="6740106" cy="756000"/>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41ABBA-7F1A-402B-8ED9-C8BFA97C2D22}">
      <dsp:nvSpPr>
        <dsp:cNvPr id="0" name=""/>
        <dsp:cNvSpPr/>
      </dsp:nvSpPr>
      <dsp:spPr>
        <a:xfrm>
          <a:off x="66644" y="0"/>
          <a:ext cx="6666037" cy="1463870"/>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332" tIns="0" rIns="178332" bIns="0" numCol="1" spcCol="1270" anchor="ctr" anchorCtr="0">
          <a:noAutofit/>
        </a:bodyPr>
        <a:lstStyle/>
        <a:p>
          <a:pPr lvl="0" algn="just" defTabSz="889000">
            <a:lnSpc>
              <a:spcPct val="90000"/>
            </a:lnSpc>
            <a:spcBef>
              <a:spcPct val="0"/>
            </a:spcBef>
            <a:spcAft>
              <a:spcPct val="35000"/>
            </a:spcAft>
          </a:pPr>
          <a:r>
            <a:rPr lang="es-ES" sz="2000" kern="1200" dirty="0" smtClean="0"/>
            <a:t>Repotenciar el sistema de control y potencia de 2 brazos robóticos CRS A255, para ser controlados desde un entorno de simulación.</a:t>
          </a:r>
          <a:endParaRPr lang="es-EC" sz="2000" kern="1200" dirty="0"/>
        </a:p>
      </dsp:txBody>
      <dsp:txXfrm>
        <a:off x="138104" y="71460"/>
        <a:ext cx="6523117" cy="13209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663859"/>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a:effectLst>
                <a:outerShdw blurRad="38100" dist="38100" dir="2700000" algn="tl">
                  <a:srgbClr val="000000">
                    <a:alpha val="43137"/>
                  </a:srgbClr>
                </a:outerShdw>
              </a:effectLst>
              <a:latin typeface="Franklin Gothic Demi Cond" pitchFamily="34" charset="0"/>
            </a:rPr>
            <a:t>Contenido</a:t>
          </a:r>
        </a:p>
      </dsp:txBody>
      <dsp:txXfrm>
        <a:off x="34377" y="698236"/>
        <a:ext cx="9075246" cy="635471"/>
      </dsp:txXfrm>
    </dsp:sp>
    <dsp:sp modelId="{C83FBA1B-B38F-437C-A4D7-414C5850125B}">
      <dsp:nvSpPr>
        <dsp:cNvPr id="0" name=""/>
        <dsp:cNvSpPr/>
      </dsp:nvSpPr>
      <dsp:spPr>
        <a:xfrm>
          <a:off x="0" y="2031944"/>
          <a:ext cx="9144000" cy="2346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20904" bIns="182880" numCol="1" spcCol="1270" anchor="ctr" anchorCtr="0">
          <a:noAutofit/>
        </a:bodyPr>
        <a:lstStyle/>
        <a:p>
          <a:pPr marL="0" lvl="1" indent="0" algn="l" defTabSz="914400">
            <a:lnSpc>
              <a:spcPct val="90000"/>
            </a:lnSpc>
            <a:spcBef>
              <a:spcPct val="0"/>
            </a:spcBef>
            <a:spcAft>
              <a:spcPct val="20000"/>
            </a:spcAft>
            <a:buChar char="••"/>
          </a:pPr>
          <a:r>
            <a:rPr lang="es-ES_tradnl" sz="1700" b="1" kern="1200" noProof="0" dirty="0" smtClean="0">
              <a:solidFill>
                <a:schemeClr val="bg1">
                  <a:lumMod val="75000"/>
                </a:schemeClr>
              </a:solidFill>
              <a:latin typeface="+mn-lt"/>
            </a:rPr>
            <a:t>Introducción </a:t>
          </a:r>
          <a:endParaRPr lang="es-ES_tradnl" sz="1700" b="0" kern="1200" noProof="0" dirty="0">
            <a:solidFill>
              <a:schemeClr val="bg1">
                <a:lumMod val="75000"/>
              </a:schemeClr>
            </a:solidFill>
            <a:latin typeface="Franklin Gothic Medium Cond" pitchFamily="34" charset="0"/>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Justificación e importancia</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Objetivos</a:t>
          </a:r>
          <a:endParaRPr lang="es-ES_tradnl" sz="1700" b="1" kern="1200" noProof="0" dirty="0">
            <a:solidFill>
              <a:schemeClr val="bg1">
                <a:lumMod val="75000"/>
              </a:schemeClr>
            </a:solidFill>
            <a:latin typeface="+mn-lt"/>
          </a:endParaRPr>
        </a:p>
        <a:p>
          <a:pPr marL="228600" lvl="1" indent="-228600" algn="l" defTabSz="977900">
            <a:lnSpc>
              <a:spcPct val="90000"/>
            </a:lnSpc>
            <a:spcBef>
              <a:spcPct val="0"/>
            </a:spcBef>
            <a:spcAft>
              <a:spcPct val="20000"/>
            </a:spcAft>
            <a:buChar char="••"/>
          </a:pPr>
          <a:r>
            <a:rPr lang="es-ES_tradnl" sz="2200" b="1" kern="1200" noProof="0" dirty="0" smtClean="0">
              <a:solidFill>
                <a:schemeClr val="tx1"/>
              </a:solidFill>
              <a:latin typeface="+mn-lt"/>
            </a:rPr>
            <a:t>Estado inicial</a:t>
          </a:r>
          <a:endParaRPr lang="es-ES_tradnl" sz="2200" b="1" kern="1200" noProof="0" dirty="0">
            <a:solidFill>
              <a:schemeClr val="tx1"/>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Optimización de Hardware</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Optimización del sistema de control</a:t>
          </a:r>
          <a:endParaRPr lang="es-ES_tradnl" sz="1700" b="1" kern="1200" noProof="0" dirty="0">
            <a:solidFill>
              <a:schemeClr val="bg1">
                <a:lumMod val="75000"/>
              </a:schemeClr>
            </a:solidFill>
            <a:latin typeface="+mn-lt"/>
          </a:endParaRPr>
        </a:p>
        <a:p>
          <a:pPr marL="342900" lvl="2"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Aplicación </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Conclusiones y Recomendaciones</a:t>
          </a:r>
          <a:endParaRPr lang="es-ES_tradnl" sz="1700" b="1" kern="1200" noProof="0" dirty="0">
            <a:solidFill>
              <a:schemeClr val="bg1">
                <a:lumMod val="75000"/>
              </a:schemeClr>
            </a:solidFill>
            <a:latin typeface="+mn-lt"/>
          </a:endParaRPr>
        </a:p>
      </dsp:txBody>
      <dsp:txXfrm>
        <a:off x="0" y="2031944"/>
        <a:ext cx="9144000" cy="23462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B2181-B1AC-490C-9579-EA1FC47A87E0}">
      <dsp:nvSpPr>
        <dsp:cNvPr id="0" name=""/>
        <dsp:cNvSpPr/>
      </dsp:nvSpPr>
      <dsp:spPr>
        <a:xfrm>
          <a:off x="0" y="0"/>
          <a:ext cx="5154386"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7780BC-8610-40DF-9408-41C973D9C09A}">
      <dsp:nvSpPr>
        <dsp:cNvPr id="0" name=""/>
        <dsp:cNvSpPr/>
      </dsp:nvSpPr>
      <dsp:spPr>
        <a:xfrm>
          <a:off x="0" y="0"/>
          <a:ext cx="5154386" cy="75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smtClean="0"/>
            <a:t>Hardware</a:t>
          </a:r>
          <a:endParaRPr lang="es-ES" sz="2000" kern="1200" dirty="0"/>
        </a:p>
      </dsp:txBody>
      <dsp:txXfrm>
        <a:off x="0" y="0"/>
        <a:ext cx="5154386" cy="759278"/>
      </dsp:txXfrm>
    </dsp:sp>
    <dsp:sp modelId="{532FE3D1-A47E-4EC7-8BC1-952629E9528C}">
      <dsp:nvSpPr>
        <dsp:cNvPr id="0" name=""/>
        <dsp:cNvSpPr/>
      </dsp:nvSpPr>
      <dsp:spPr>
        <a:xfrm>
          <a:off x="0" y="759278"/>
          <a:ext cx="5154386"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FF72A3-FF5E-4842-B6F0-1F601094B459}">
      <dsp:nvSpPr>
        <dsp:cNvPr id="0" name=""/>
        <dsp:cNvSpPr/>
      </dsp:nvSpPr>
      <dsp:spPr>
        <a:xfrm>
          <a:off x="0" y="759278"/>
          <a:ext cx="5154386" cy="75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smtClean="0"/>
            <a:t>Interfaz de comunicación</a:t>
          </a:r>
          <a:endParaRPr lang="es-ES" sz="2000" kern="1200" dirty="0"/>
        </a:p>
      </dsp:txBody>
      <dsp:txXfrm>
        <a:off x="0" y="759278"/>
        <a:ext cx="5154386" cy="759278"/>
      </dsp:txXfrm>
    </dsp:sp>
    <dsp:sp modelId="{70ACBF7A-5A3F-47D6-B424-5D26D5E18930}">
      <dsp:nvSpPr>
        <dsp:cNvPr id="0" name=""/>
        <dsp:cNvSpPr/>
      </dsp:nvSpPr>
      <dsp:spPr>
        <a:xfrm>
          <a:off x="0" y="1518556"/>
          <a:ext cx="5154386"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A1AED1-1B0D-4BB9-8622-7683E8B3A6AB}">
      <dsp:nvSpPr>
        <dsp:cNvPr id="0" name=""/>
        <dsp:cNvSpPr/>
      </dsp:nvSpPr>
      <dsp:spPr>
        <a:xfrm>
          <a:off x="0" y="1518556"/>
          <a:ext cx="5154386" cy="75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smtClean="0"/>
            <a:t>Sistema de control</a:t>
          </a:r>
          <a:endParaRPr lang="es-ES" sz="2000" kern="1200" dirty="0"/>
        </a:p>
      </dsp:txBody>
      <dsp:txXfrm>
        <a:off x="0" y="1518556"/>
        <a:ext cx="5154386" cy="759278"/>
      </dsp:txXfrm>
    </dsp:sp>
    <dsp:sp modelId="{8BBE222D-CFB7-4A85-8362-322FE4CCAD6F}">
      <dsp:nvSpPr>
        <dsp:cNvPr id="0" name=""/>
        <dsp:cNvSpPr/>
      </dsp:nvSpPr>
      <dsp:spPr>
        <a:xfrm>
          <a:off x="0" y="2277835"/>
          <a:ext cx="5154386"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CD24A2-2766-401C-AC34-C18E627B1A7D}">
      <dsp:nvSpPr>
        <dsp:cNvPr id="0" name=""/>
        <dsp:cNvSpPr/>
      </dsp:nvSpPr>
      <dsp:spPr>
        <a:xfrm>
          <a:off x="0" y="2277835"/>
          <a:ext cx="5154386" cy="75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smtClean="0"/>
            <a:t>Conexión eléctrica</a:t>
          </a:r>
          <a:endParaRPr lang="es-ES" sz="2000" kern="1200" dirty="0"/>
        </a:p>
      </dsp:txBody>
      <dsp:txXfrm>
        <a:off x="0" y="2277835"/>
        <a:ext cx="5154386" cy="7592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663859"/>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a:effectLst>
                <a:outerShdw blurRad="38100" dist="38100" dir="2700000" algn="tl">
                  <a:srgbClr val="000000">
                    <a:alpha val="43137"/>
                  </a:srgbClr>
                </a:outerShdw>
              </a:effectLst>
              <a:latin typeface="Franklin Gothic Demi Cond" pitchFamily="34" charset="0"/>
            </a:rPr>
            <a:t>Contenido</a:t>
          </a:r>
        </a:p>
      </dsp:txBody>
      <dsp:txXfrm>
        <a:off x="34377" y="698236"/>
        <a:ext cx="9075246" cy="635471"/>
      </dsp:txXfrm>
    </dsp:sp>
    <dsp:sp modelId="{C83FBA1B-B38F-437C-A4D7-414C5850125B}">
      <dsp:nvSpPr>
        <dsp:cNvPr id="0" name=""/>
        <dsp:cNvSpPr/>
      </dsp:nvSpPr>
      <dsp:spPr>
        <a:xfrm>
          <a:off x="0" y="2031944"/>
          <a:ext cx="9144000" cy="2346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20904" bIns="182880" numCol="1" spcCol="1270" anchor="ctr" anchorCtr="0">
          <a:noAutofit/>
        </a:bodyPr>
        <a:lstStyle/>
        <a:p>
          <a:pPr marL="0" lvl="1" indent="0" algn="l" defTabSz="914400">
            <a:lnSpc>
              <a:spcPct val="90000"/>
            </a:lnSpc>
            <a:spcBef>
              <a:spcPct val="0"/>
            </a:spcBef>
            <a:spcAft>
              <a:spcPct val="20000"/>
            </a:spcAft>
            <a:buChar char="••"/>
          </a:pPr>
          <a:r>
            <a:rPr lang="es-ES_tradnl" sz="1700" b="1" kern="1200" noProof="0" dirty="0" smtClean="0">
              <a:solidFill>
                <a:schemeClr val="bg1">
                  <a:lumMod val="75000"/>
                </a:schemeClr>
              </a:solidFill>
              <a:latin typeface="+mn-lt"/>
            </a:rPr>
            <a:t>Introducción </a:t>
          </a:r>
          <a:endParaRPr lang="es-ES_tradnl" sz="1700" b="0" kern="1200" noProof="0" dirty="0">
            <a:solidFill>
              <a:schemeClr val="bg1">
                <a:lumMod val="75000"/>
              </a:schemeClr>
            </a:solidFill>
            <a:latin typeface="Franklin Gothic Medium Cond" pitchFamily="34" charset="0"/>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Justificación e importancia</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Objetivos</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Estado inicial</a:t>
          </a:r>
          <a:endParaRPr lang="es-ES_tradnl" sz="1700" b="1" kern="1200" noProof="0" dirty="0">
            <a:solidFill>
              <a:schemeClr val="bg1">
                <a:lumMod val="75000"/>
              </a:schemeClr>
            </a:solidFill>
            <a:latin typeface="+mn-lt"/>
          </a:endParaRPr>
        </a:p>
        <a:p>
          <a:pPr marL="228600" lvl="1" indent="-228600" algn="l" defTabSz="977900">
            <a:lnSpc>
              <a:spcPct val="90000"/>
            </a:lnSpc>
            <a:spcBef>
              <a:spcPct val="0"/>
            </a:spcBef>
            <a:spcAft>
              <a:spcPct val="20000"/>
            </a:spcAft>
            <a:buChar char="••"/>
          </a:pPr>
          <a:r>
            <a:rPr lang="es-ES_tradnl" sz="2200" b="1" kern="1200" noProof="0" dirty="0" smtClean="0">
              <a:solidFill>
                <a:schemeClr val="tx1"/>
              </a:solidFill>
              <a:latin typeface="+mn-lt"/>
            </a:rPr>
            <a:t>Optimización de Hardware</a:t>
          </a:r>
          <a:endParaRPr lang="es-ES_tradnl" sz="2200" b="1" kern="1200" noProof="0" dirty="0">
            <a:solidFill>
              <a:schemeClr val="tx1"/>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Optimización del sistema de control</a:t>
          </a:r>
          <a:endParaRPr lang="es-ES_tradnl" sz="1700" b="1" kern="1200" noProof="0" dirty="0">
            <a:solidFill>
              <a:schemeClr val="bg1">
                <a:lumMod val="75000"/>
              </a:schemeClr>
            </a:solidFill>
            <a:latin typeface="+mn-lt"/>
          </a:endParaRPr>
        </a:p>
        <a:p>
          <a:pPr marL="342900" lvl="2"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Aplicación </a:t>
          </a:r>
          <a:endParaRPr lang="es-ES_tradnl" sz="1700" b="1" kern="1200" noProof="0" dirty="0">
            <a:solidFill>
              <a:schemeClr val="bg1">
                <a:lumMod val="75000"/>
              </a:schemeClr>
            </a:solidFill>
            <a:latin typeface="+mn-lt"/>
          </a:endParaRPr>
        </a:p>
        <a:p>
          <a:pPr marL="171450" lvl="1" indent="-171450" algn="l" defTabSz="755650">
            <a:lnSpc>
              <a:spcPct val="90000"/>
            </a:lnSpc>
            <a:spcBef>
              <a:spcPct val="0"/>
            </a:spcBef>
            <a:spcAft>
              <a:spcPct val="20000"/>
            </a:spcAft>
            <a:buChar char="••"/>
          </a:pPr>
          <a:r>
            <a:rPr lang="es-ES_tradnl" sz="1700" b="1" kern="1200" noProof="0" dirty="0" smtClean="0">
              <a:solidFill>
                <a:schemeClr val="bg1">
                  <a:lumMod val="75000"/>
                </a:schemeClr>
              </a:solidFill>
              <a:latin typeface="+mn-lt"/>
            </a:rPr>
            <a:t>Conclusiones y Recomendaciones</a:t>
          </a:r>
          <a:endParaRPr lang="es-ES_tradnl" sz="1700" b="1" kern="1200" noProof="0" dirty="0">
            <a:solidFill>
              <a:schemeClr val="bg1">
                <a:lumMod val="75000"/>
              </a:schemeClr>
            </a:solidFill>
            <a:latin typeface="+mn-lt"/>
          </a:endParaRPr>
        </a:p>
      </dsp:txBody>
      <dsp:txXfrm>
        <a:off x="0" y="2031944"/>
        <a:ext cx="9144000" cy="23462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B2181-B1AC-490C-9579-EA1FC47A87E0}">
      <dsp:nvSpPr>
        <dsp:cNvPr id="0" name=""/>
        <dsp:cNvSpPr/>
      </dsp:nvSpPr>
      <dsp:spPr>
        <a:xfrm>
          <a:off x="0" y="0"/>
          <a:ext cx="5154386"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7780BC-8610-40DF-9408-41C973D9C09A}">
      <dsp:nvSpPr>
        <dsp:cNvPr id="0" name=""/>
        <dsp:cNvSpPr/>
      </dsp:nvSpPr>
      <dsp:spPr>
        <a:xfrm>
          <a:off x="0" y="0"/>
          <a:ext cx="5154386" cy="75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smtClean="0"/>
            <a:t>Colocar motores en ubicaciones originales</a:t>
          </a:r>
          <a:endParaRPr lang="es-ES" sz="2000" kern="1200" dirty="0"/>
        </a:p>
      </dsp:txBody>
      <dsp:txXfrm>
        <a:off x="0" y="0"/>
        <a:ext cx="5154386" cy="759278"/>
      </dsp:txXfrm>
    </dsp:sp>
    <dsp:sp modelId="{532FE3D1-A47E-4EC7-8BC1-952629E9528C}">
      <dsp:nvSpPr>
        <dsp:cNvPr id="0" name=""/>
        <dsp:cNvSpPr/>
      </dsp:nvSpPr>
      <dsp:spPr>
        <a:xfrm>
          <a:off x="0" y="759278"/>
          <a:ext cx="5154386"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FF72A3-FF5E-4842-B6F0-1F601094B459}">
      <dsp:nvSpPr>
        <dsp:cNvPr id="0" name=""/>
        <dsp:cNvSpPr/>
      </dsp:nvSpPr>
      <dsp:spPr>
        <a:xfrm>
          <a:off x="0" y="759278"/>
          <a:ext cx="5154386" cy="75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smtClean="0"/>
            <a:t>Activar frenos de forma independiente</a:t>
          </a:r>
          <a:endParaRPr lang="es-ES" sz="2000" kern="1200" dirty="0"/>
        </a:p>
      </dsp:txBody>
      <dsp:txXfrm>
        <a:off x="0" y="759278"/>
        <a:ext cx="5154386" cy="759278"/>
      </dsp:txXfrm>
    </dsp:sp>
    <dsp:sp modelId="{70ACBF7A-5A3F-47D6-B424-5D26D5E18930}">
      <dsp:nvSpPr>
        <dsp:cNvPr id="0" name=""/>
        <dsp:cNvSpPr/>
      </dsp:nvSpPr>
      <dsp:spPr>
        <a:xfrm>
          <a:off x="0" y="1518556"/>
          <a:ext cx="5154386"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A1AED1-1B0D-4BB9-8622-7683E8B3A6AB}">
      <dsp:nvSpPr>
        <dsp:cNvPr id="0" name=""/>
        <dsp:cNvSpPr/>
      </dsp:nvSpPr>
      <dsp:spPr>
        <a:xfrm>
          <a:off x="0" y="1518556"/>
          <a:ext cx="5154386" cy="75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smtClean="0"/>
            <a:t>Acoplar freno para articulación de la cintura</a:t>
          </a:r>
          <a:endParaRPr lang="es-ES" sz="2000" kern="1200" dirty="0"/>
        </a:p>
      </dsp:txBody>
      <dsp:txXfrm>
        <a:off x="0" y="1518556"/>
        <a:ext cx="5154386" cy="759278"/>
      </dsp:txXfrm>
    </dsp:sp>
    <dsp:sp modelId="{8BBE222D-CFB7-4A85-8362-322FE4CCAD6F}">
      <dsp:nvSpPr>
        <dsp:cNvPr id="0" name=""/>
        <dsp:cNvSpPr/>
      </dsp:nvSpPr>
      <dsp:spPr>
        <a:xfrm>
          <a:off x="0" y="2277835"/>
          <a:ext cx="5154386"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CD24A2-2766-401C-AC34-C18E627B1A7D}">
      <dsp:nvSpPr>
        <dsp:cNvPr id="0" name=""/>
        <dsp:cNvSpPr/>
      </dsp:nvSpPr>
      <dsp:spPr>
        <a:xfrm>
          <a:off x="0" y="2277835"/>
          <a:ext cx="5154386" cy="75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smtClean="0"/>
            <a:t>Diseño de encoders faltantes</a:t>
          </a:r>
          <a:endParaRPr lang="es-ES" sz="2000" kern="1200" dirty="0"/>
        </a:p>
      </dsp:txBody>
      <dsp:txXfrm>
        <a:off x="0" y="2277835"/>
        <a:ext cx="5154386" cy="7592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E2F122F4-BAC5-478E-9B0A-A614B27461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xmlns="" id="{2A2B6F14-43C0-4A4A-A276-176F53845D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EB4D7D-F247-46F3-926E-E879B76BE6AA}" type="datetimeFigureOut">
              <a:rPr lang="es-EC" smtClean="0"/>
              <a:t>27/08/2018</a:t>
            </a:fld>
            <a:endParaRPr lang="es-EC"/>
          </a:p>
        </p:txBody>
      </p:sp>
      <p:sp>
        <p:nvSpPr>
          <p:cNvPr id="4" name="Marcador de pie de página 3">
            <a:extLst>
              <a:ext uri="{FF2B5EF4-FFF2-40B4-BE49-F238E27FC236}">
                <a16:creationId xmlns:a16="http://schemas.microsoft.com/office/drawing/2014/main" xmlns="" id="{4E21CE96-E70F-4138-8547-04B8C72E82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xmlns="" id="{5B451F59-10CF-41C8-90DF-7A2971444A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37B454-8E8D-410B-9B17-31891971357A}" type="slidenum">
              <a:rPr lang="es-EC" smtClean="0"/>
              <a:t>‹Nº›</a:t>
            </a:fld>
            <a:endParaRPr lang="es-EC"/>
          </a:p>
        </p:txBody>
      </p:sp>
    </p:spTree>
    <p:extLst>
      <p:ext uri="{BB962C8B-B14F-4D97-AF65-F5344CB8AC3E}">
        <p14:creationId xmlns:p14="http://schemas.microsoft.com/office/powerpoint/2010/main" val="7130357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2" name="PlaceHolder 1"/>
          <p:cNvSpPr>
            <a:spLocks noGrp="1"/>
          </p:cNvSpPr>
          <p:nvPr>
            <p:ph type="body"/>
          </p:nvPr>
        </p:nvSpPr>
        <p:spPr>
          <a:xfrm>
            <a:off x="756000" y="5078520"/>
            <a:ext cx="6047640" cy="4811040"/>
          </a:xfrm>
          <a:prstGeom prst="rect">
            <a:avLst/>
          </a:prstGeom>
        </p:spPr>
        <p:txBody>
          <a:bodyPr lIns="0" tIns="0" rIns="0" bIns="0"/>
          <a:lstStyle/>
          <a:p>
            <a:r>
              <a:rPr lang="es-EC" sz="2000">
                <a:latin typeface="Arial"/>
              </a:rPr>
              <a:t>Pulse para editar el formato de las notas</a:t>
            </a:r>
            <a:endParaRPr/>
          </a:p>
        </p:txBody>
      </p:sp>
      <p:sp>
        <p:nvSpPr>
          <p:cNvPr id="73" name="PlaceHolder 2"/>
          <p:cNvSpPr>
            <a:spLocks noGrp="1"/>
          </p:cNvSpPr>
          <p:nvPr>
            <p:ph type="hdr"/>
          </p:nvPr>
        </p:nvSpPr>
        <p:spPr>
          <a:xfrm>
            <a:off x="0" y="0"/>
            <a:ext cx="3280680" cy="534240"/>
          </a:xfrm>
          <a:prstGeom prst="rect">
            <a:avLst/>
          </a:prstGeom>
        </p:spPr>
        <p:txBody>
          <a:bodyPr lIns="0" tIns="0" rIns="0" bIns="0"/>
          <a:lstStyle/>
          <a:p>
            <a:r>
              <a:rPr lang="es-EC" sz="1400">
                <a:latin typeface="Times New Roman"/>
              </a:rPr>
              <a:t>&lt;encabezamiento&gt;</a:t>
            </a:r>
            <a:endParaRPr/>
          </a:p>
        </p:txBody>
      </p:sp>
      <p:sp>
        <p:nvSpPr>
          <p:cNvPr id="74" name="PlaceHolder 3"/>
          <p:cNvSpPr>
            <a:spLocks noGrp="1"/>
          </p:cNvSpPr>
          <p:nvPr>
            <p:ph type="dt"/>
          </p:nvPr>
        </p:nvSpPr>
        <p:spPr>
          <a:xfrm>
            <a:off x="4278960" y="0"/>
            <a:ext cx="3280680" cy="534240"/>
          </a:xfrm>
          <a:prstGeom prst="rect">
            <a:avLst/>
          </a:prstGeom>
        </p:spPr>
        <p:txBody>
          <a:bodyPr lIns="0" tIns="0" rIns="0" bIns="0"/>
          <a:lstStyle/>
          <a:p>
            <a:pPr algn="r"/>
            <a:r>
              <a:rPr lang="es-EC" sz="1400">
                <a:latin typeface="Times New Roman"/>
              </a:rPr>
              <a:t>&lt;fecha/hora&gt;</a:t>
            </a:r>
            <a:endParaRPr/>
          </a:p>
        </p:txBody>
      </p:sp>
      <p:sp>
        <p:nvSpPr>
          <p:cNvPr id="75" name="PlaceHolder 4"/>
          <p:cNvSpPr>
            <a:spLocks noGrp="1"/>
          </p:cNvSpPr>
          <p:nvPr>
            <p:ph type="ftr"/>
          </p:nvPr>
        </p:nvSpPr>
        <p:spPr>
          <a:xfrm>
            <a:off x="0" y="10157400"/>
            <a:ext cx="3280680" cy="534240"/>
          </a:xfrm>
          <a:prstGeom prst="rect">
            <a:avLst/>
          </a:prstGeom>
        </p:spPr>
        <p:txBody>
          <a:bodyPr lIns="0" tIns="0" rIns="0" bIns="0" anchor="b"/>
          <a:lstStyle/>
          <a:p>
            <a:r>
              <a:rPr lang="es-EC" sz="1400">
                <a:latin typeface="Times New Roman"/>
              </a:rPr>
              <a:t>&lt;pie de página&gt;</a:t>
            </a:r>
            <a:endParaRPr/>
          </a:p>
        </p:txBody>
      </p:sp>
      <p:sp>
        <p:nvSpPr>
          <p:cNvPr id="76" name="PlaceHolder 5"/>
          <p:cNvSpPr>
            <a:spLocks noGrp="1"/>
          </p:cNvSpPr>
          <p:nvPr>
            <p:ph type="sldNum"/>
          </p:nvPr>
        </p:nvSpPr>
        <p:spPr>
          <a:xfrm>
            <a:off x="4278960" y="10157400"/>
            <a:ext cx="3280680" cy="534240"/>
          </a:xfrm>
          <a:prstGeom prst="rect">
            <a:avLst/>
          </a:prstGeom>
        </p:spPr>
        <p:txBody>
          <a:bodyPr lIns="0" tIns="0" rIns="0" bIns="0" anchor="b"/>
          <a:lstStyle/>
          <a:p>
            <a:pPr algn="r"/>
            <a:fld id="{A447990C-DFD9-4989-8809-4E71FF500420}" type="slidenum">
              <a:rPr lang="es-EC" sz="1400">
                <a:latin typeface="Times New Roman"/>
              </a:rPr>
              <a:t>‹Nº›</a:t>
            </a:fld>
            <a:endParaRPr/>
          </a:p>
        </p:txBody>
      </p:sp>
    </p:spTree>
    <p:extLst>
      <p:ext uri="{BB962C8B-B14F-4D97-AF65-F5344CB8AC3E}">
        <p14:creationId xmlns:p14="http://schemas.microsoft.com/office/powerpoint/2010/main" val="20640170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dirty="0" err="1" smtClean="0"/>
              <a:t>Sfsddfdg</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a:t>
            </a:fld>
            <a:endParaRPr lang="es-EC"/>
          </a:p>
        </p:txBody>
      </p:sp>
    </p:spTree>
    <p:extLst>
      <p:ext uri="{BB962C8B-B14F-4D97-AF65-F5344CB8AC3E}">
        <p14:creationId xmlns:p14="http://schemas.microsoft.com/office/powerpoint/2010/main" val="1737440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Es el circuito electrónico que permite la transferencia de datos entre manipulador y el computador</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Se tenía inicialmente el circuito de un trabajo anterior,</a:t>
            </a:r>
          </a:p>
          <a:p>
            <a:r>
              <a:rPr lang="es-ES" sz="1200" b="0" i="0" u="none" strike="noStrike" kern="1200" baseline="0" dirty="0" smtClean="0">
                <a:solidFill>
                  <a:schemeClr val="tx1"/>
                </a:solidFill>
                <a:latin typeface="+mn-lt"/>
                <a:ea typeface="+mn-ea"/>
                <a:cs typeface="+mn-cs"/>
              </a:rPr>
              <a:t> pero por desgracia estaban destruidas casi por completo</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Por lo que no se contaba con una interfaz de comunicación funcional para ningún manipulador</a:t>
            </a:r>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17</a:t>
            </a:fld>
            <a:endParaRPr lang="es-EC"/>
          </a:p>
        </p:txBody>
      </p:sp>
    </p:spTree>
    <p:extLst>
      <p:ext uri="{BB962C8B-B14F-4D97-AF65-F5344CB8AC3E}">
        <p14:creationId xmlns:p14="http://schemas.microsoft.com/office/powerpoint/2010/main" val="1318566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verificar que trabajen de una manera adecuada con el peso de cada una de las articulaciones y en el caso de ser necesario realizar el bobinado del rotor. </a:t>
            </a:r>
          </a:p>
          <a:p>
            <a:endParaRPr lang="es-ES" dirty="0" smtClean="0"/>
          </a:p>
          <a:p>
            <a:r>
              <a:rPr lang="es-ES" sz="1200" kern="1200" dirty="0" smtClean="0">
                <a:solidFill>
                  <a:schemeClr val="tx1"/>
                </a:solidFill>
                <a:effectLst/>
                <a:latin typeface="+mn-lt"/>
                <a:ea typeface="+mn-ea"/>
                <a:cs typeface="+mn-cs"/>
              </a:rPr>
              <a:t>ya que actualmente solo se activan de dos en dos  (hombro y roll de muñeca, codo y pitch de la muñeca),</a:t>
            </a:r>
            <a:r>
              <a:rPr lang="es-ES" sz="1200" kern="1200" baseline="0" dirty="0" smtClean="0">
                <a:solidFill>
                  <a:schemeClr val="tx1"/>
                </a:solidFill>
                <a:effectLst/>
                <a:latin typeface="+mn-lt"/>
                <a:ea typeface="+mn-ea"/>
                <a:cs typeface="+mn-cs"/>
              </a:rPr>
              <a:t> pero sin perder su seguridad al momento de un paro de emergencia o desconexión de </a:t>
            </a:r>
            <a:r>
              <a:rPr lang="es-ES" sz="1200" kern="1200" baseline="0" dirty="0" err="1" smtClean="0">
                <a:solidFill>
                  <a:schemeClr val="tx1"/>
                </a:solidFill>
                <a:effectLst/>
                <a:latin typeface="+mn-lt"/>
                <a:ea typeface="+mn-ea"/>
                <a:cs typeface="+mn-cs"/>
              </a:rPr>
              <a:t>energia</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19</a:t>
            </a:fld>
            <a:endParaRPr lang="es-EC"/>
          </a:p>
        </p:txBody>
      </p:sp>
    </p:spTree>
    <p:extLst>
      <p:ext uri="{BB962C8B-B14F-4D97-AF65-F5344CB8AC3E}">
        <p14:creationId xmlns:p14="http://schemas.microsoft.com/office/powerpoint/2010/main" val="2056271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dirty="0" smtClean="0"/>
              <a:t>Y se verifico que operan correctamente obteniendo los siguientes valores de funcionamiento</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20</a:t>
            </a:fld>
            <a:endParaRPr lang="es-EC"/>
          </a:p>
        </p:txBody>
      </p:sp>
    </p:spTree>
    <p:extLst>
      <p:ext uri="{BB962C8B-B14F-4D97-AF65-F5344CB8AC3E}">
        <p14:creationId xmlns:p14="http://schemas.microsoft.com/office/powerpoint/2010/main" val="2454605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porque su conexión a la señal de referencia es la misma que la del motor de su articulación correspondiente</a:t>
            </a:r>
          </a:p>
          <a:p>
            <a:r>
              <a:rPr lang="es-ES" sz="1200" kern="1200" dirty="0" err="1" smtClean="0">
                <a:solidFill>
                  <a:schemeClr val="tx1"/>
                </a:solidFill>
                <a:effectLst/>
                <a:latin typeface="+mn-lt"/>
                <a:ea typeface="+mn-ea"/>
                <a:cs typeface="+mn-cs"/>
              </a:rPr>
              <a:t>Imposibilta</a:t>
            </a:r>
            <a:r>
              <a:rPr lang="es-ES" sz="1200" kern="1200" baseline="0" dirty="0" smtClean="0">
                <a:solidFill>
                  <a:schemeClr val="tx1"/>
                </a:solidFill>
                <a:effectLst/>
                <a:latin typeface="+mn-lt"/>
                <a:ea typeface="+mn-ea"/>
                <a:cs typeface="+mn-cs"/>
              </a:rPr>
              <a:t> activar los motores por señal PWM también afectaría a los frenos </a:t>
            </a:r>
          </a:p>
          <a:p>
            <a:r>
              <a:rPr lang="es-ES" sz="1200" kern="1200" baseline="0" dirty="0" smtClean="0">
                <a:solidFill>
                  <a:schemeClr val="tx1"/>
                </a:solidFill>
                <a:effectLst/>
                <a:latin typeface="+mn-lt"/>
                <a:ea typeface="+mn-ea"/>
                <a:cs typeface="+mn-cs"/>
              </a:rPr>
              <a:t>Impidiendo su desactivación durante el movimiento</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21</a:t>
            </a:fld>
            <a:endParaRPr lang="es-EC"/>
          </a:p>
        </p:txBody>
      </p:sp>
    </p:spTree>
    <p:extLst>
      <p:ext uri="{BB962C8B-B14F-4D97-AF65-F5344CB8AC3E}">
        <p14:creationId xmlns:p14="http://schemas.microsoft.com/office/powerpoint/2010/main" val="3852605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porque su conexión a la señal de referencia es la misma que la del motor de su articulación correspondiente</a:t>
            </a:r>
          </a:p>
          <a:p>
            <a:r>
              <a:rPr lang="es-ES" sz="1200" kern="1200" dirty="0" err="1" smtClean="0">
                <a:solidFill>
                  <a:schemeClr val="tx1"/>
                </a:solidFill>
                <a:effectLst/>
                <a:latin typeface="+mn-lt"/>
                <a:ea typeface="+mn-ea"/>
                <a:cs typeface="+mn-cs"/>
              </a:rPr>
              <a:t>Imposibilta</a:t>
            </a:r>
            <a:r>
              <a:rPr lang="es-ES" sz="1200" kern="1200" baseline="0" dirty="0" smtClean="0">
                <a:solidFill>
                  <a:schemeClr val="tx1"/>
                </a:solidFill>
                <a:effectLst/>
                <a:latin typeface="+mn-lt"/>
                <a:ea typeface="+mn-ea"/>
                <a:cs typeface="+mn-cs"/>
              </a:rPr>
              <a:t> activar los motores por señal PWM también afectaría a los frenos </a:t>
            </a:r>
          </a:p>
          <a:p>
            <a:r>
              <a:rPr lang="es-ES" sz="1200" kern="1200" baseline="0" dirty="0" smtClean="0">
                <a:solidFill>
                  <a:schemeClr val="tx1"/>
                </a:solidFill>
                <a:effectLst/>
                <a:latin typeface="+mn-lt"/>
                <a:ea typeface="+mn-ea"/>
                <a:cs typeface="+mn-cs"/>
              </a:rPr>
              <a:t>Impidiendo su desactivación durante el movimiento</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22</a:t>
            </a:fld>
            <a:endParaRPr lang="es-EC"/>
          </a:p>
        </p:txBody>
      </p:sp>
    </p:spTree>
    <p:extLst>
      <p:ext uri="{BB962C8B-B14F-4D97-AF65-F5344CB8AC3E}">
        <p14:creationId xmlns:p14="http://schemas.microsoft.com/office/powerpoint/2010/main" val="2442833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err="1" smtClean="0">
                <a:solidFill>
                  <a:schemeClr val="tx1"/>
                </a:solidFill>
                <a:effectLst/>
                <a:latin typeface="+mn-lt"/>
                <a:ea typeface="+mn-ea"/>
                <a:cs typeface="+mn-cs"/>
              </a:rPr>
              <a:t>Motivacion</a:t>
            </a:r>
            <a:r>
              <a:rPr lang="es-ES" sz="1200" kern="1200" dirty="0" smtClean="0">
                <a:solidFill>
                  <a:schemeClr val="tx1"/>
                </a:solidFill>
                <a:effectLst/>
                <a:latin typeface="+mn-lt"/>
                <a:ea typeface="+mn-ea"/>
                <a:cs typeface="+mn-cs"/>
              </a:rPr>
              <a:t> de diseñar== reducción de costos, y hacerlo</a:t>
            </a:r>
            <a:r>
              <a:rPr lang="es-ES" sz="1200" kern="1200" baseline="0" dirty="0" smtClean="0">
                <a:solidFill>
                  <a:schemeClr val="tx1"/>
                </a:solidFill>
                <a:effectLst/>
                <a:latin typeface="+mn-lt"/>
                <a:ea typeface="+mn-ea"/>
                <a:cs typeface="+mn-cs"/>
              </a:rPr>
              <a:t> a la medida del robot para no modificar su carcasa</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Se logro máximo 500 líneas sobre acetato transparente </a:t>
            </a:r>
          </a:p>
          <a:p>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y fuera del mismo existe  a costos elevados con un tiempo de llegada mayor a dos meses.</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smtClean="0"/>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23</a:t>
            </a:fld>
            <a:endParaRPr lang="es-EC"/>
          </a:p>
        </p:txBody>
      </p:sp>
    </p:spTree>
    <p:extLst>
      <p:ext uri="{BB962C8B-B14F-4D97-AF65-F5344CB8AC3E}">
        <p14:creationId xmlns:p14="http://schemas.microsoft.com/office/powerpoint/2010/main" val="88506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err="1" smtClean="0">
                <a:solidFill>
                  <a:schemeClr val="tx1"/>
                </a:solidFill>
                <a:effectLst/>
                <a:latin typeface="+mn-lt"/>
                <a:ea typeface="+mn-ea"/>
                <a:cs typeface="+mn-cs"/>
              </a:rPr>
              <a:t>Motivacion</a:t>
            </a:r>
            <a:r>
              <a:rPr lang="es-ES" sz="1200" kern="1200" dirty="0" smtClean="0">
                <a:solidFill>
                  <a:schemeClr val="tx1"/>
                </a:solidFill>
                <a:effectLst/>
                <a:latin typeface="+mn-lt"/>
                <a:ea typeface="+mn-ea"/>
                <a:cs typeface="+mn-cs"/>
              </a:rPr>
              <a:t> de diseñar== reducción de costos</a:t>
            </a:r>
          </a:p>
          <a:p>
            <a:endParaRPr lang="es-ES" dirty="0" smtClean="0"/>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24</a:t>
            </a:fld>
            <a:endParaRPr lang="es-EC"/>
          </a:p>
        </p:txBody>
      </p:sp>
    </p:spTree>
    <p:extLst>
      <p:ext uri="{BB962C8B-B14F-4D97-AF65-F5344CB8AC3E}">
        <p14:creationId xmlns:p14="http://schemas.microsoft.com/office/powerpoint/2010/main" val="3425121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las dimensiones del manipulador CRS A255 aumentan considerablemente razón por la cual no fue factible colocar su carcasa original nuevamente</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mantener </a:t>
            </a:r>
            <a:r>
              <a:rPr lang="es-ES" sz="1200" kern="1200" dirty="0" err="1" smtClean="0">
                <a:solidFill>
                  <a:schemeClr val="tx1"/>
                </a:solidFill>
                <a:effectLst/>
                <a:latin typeface="+mn-lt"/>
                <a:ea typeface="+mn-ea"/>
                <a:cs typeface="+mn-cs"/>
              </a:rPr>
              <a:t>estetica</a:t>
            </a:r>
            <a:endParaRPr lang="es-ES" dirty="0" smtClean="0"/>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25</a:t>
            </a:fld>
            <a:endParaRPr lang="es-EC"/>
          </a:p>
        </p:txBody>
      </p:sp>
    </p:spTree>
    <p:extLst>
      <p:ext uri="{BB962C8B-B14F-4D97-AF65-F5344CB8AC3E}">
        <p14:creationId xmlns:p14="http://schemas.microsoft.com/office/powerpoint/2010/main" val="2868651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Se logro máximo 500 líneas sobre acetato transparente </a:t>
            </a:r>
          </a:p>
          <a:p>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y fuera del mismo existe  a costos elevados con un tiempo de llegada mayor a dos meses.</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err="1" smtClean="0">
                <a:solidFill>
                  <a:schemeClr val="tx1"/>
                </a:solidFill>
                <a:effectLst/>
                <a:latin typeface="+mn-lt"/>
                <a:ea typeface="+mn-ea"/>
                <a:cs typeface="+mn-cs"/>
              </a:rPr>
              <a:t>Motivacion</a:t>
            </a:r>
            <a:r>
              <a:rPr lang="es-ES" sz="1200" kern="1200" dirty="0" smtClean="0">
                <a:solidFill>
                  <a:schemeClr val="tx1"/>
                </a:solidFill>
                <a:effectLst/>
                <a:latin typeface="+mn-lt"/>
                <a:ea typeface="+mn-ea"/>
                <a:cs typeface="+mn-cs"/>
              </a:rPr>
              <a:t> de diseñar== reducción de costos</a:t>
            </a:r>
          </a:p>
          <a:p>
            <a:endParaRPr lang="es-ES" dirty="0" smtClean="0"/>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26</a:t>
            </a:fld>
            <a:endParaRPr lang="es-EC"/>
          </a:p>
        </p:txBody>
      </p:sp>
    </p:spTree>
    <p:extLst>
      <p:ext uri="{BB962C8B-B14F-4D97-AF65-F5344CB8AC3E}">
        <p14:creationId xmlns:p14="http://schemas.microsoft.com/office/powerpoint/2010/main" val="4289142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dirty="0" smtClean="0"/>
          </a:p>
          <a:p>
            <a:r>
              <a:rPr lang="es-ES" sz="1200" kern="1200" dirty="0" smtClean="0">
                <a:solidFill>
                  <a:schemeClr val="tx1"/>
                </a:solidFill>
                <a:effectLst/>
                <a:latin typeface="+mn-lt"/>
                <a:ea typeface="+mn-ea"/>
                <a:cs typeface="+mn-cs"/>
              </a:rPr>
              <a:t>Como se pensó en un inicio, este sistema lo van a utilizar en el área académica y de investigación</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27</a:t>
            </a:fld>
            <a:endParaRPr lang="es-EC"/>
          </a:p>
        </p:txBody>
      </p:sp>
    </p:spTree>
    <p:extLst>
      <p:ext uri="{BB962C8B-B14F-4D97-AF65-F5344CB8AC3E}">
        <p14:creationId xmlns:p14="http://schemas.microsoft.com/office/powerpoint/2010/main" val="231952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Al iniciar el proyecto el departamento de Eléctrica y Electrónica de la Universidad De Las Fuerzas Armada “ESPE”, </a:t>
            </a:r>
          </a:p>
          <a:p>
            <a:r>
              <a:rPr lang="es-ES" sz="1200" b="0" i="0" u="none" strike="noStrike" kern="1200" baseline="0" dirty="0" smtClean="0">
                <a:solidFill>
                  <a:schemeClr val="tx1"/>
                </a:solidFill>
                <a:latin typeface="+mn-lt"/>
                <a:ea typeface="+mn-ea"/>
                <a:cs typeface="+mn-cs"/>
              </a:rPr>
              <a:t>Contaba 2 </a:t>
            </a:r>
            <a:r>
              <a:rPr lang="es-ES" sz="1200" b="0" i="0" u="none" strike="noStrike" kern="1200" baseline="0" dirty="0" err="1" smtClean="0">
                <a:solidFill>
                  <a:schemeClr val="tx1"/>
                </a:solidFill>
                <a:latin typeface="+mn-lt"/>
                <a:ea typeface="+mn-ea"/>
                <a:cs typeface="+mn-cs"/>
              </a:rPr>
              <a:t>maniluladores</a:t>
            </a:r>
            <a:r>
              <a:rPr lang="es-ES" sz="1200" b="0" i="0" u="none" strike="noStrike" kern="1200" baseline="0" dirty="0" smtClean="0">
                <a:solidFill>
                  <a:schemeClr val="tx1"/>
                </a:solidFill>
                <a:latin typeface="+mn-lt"/>
                <a:ea typeface="+mn-ea"/>
                <a:cs typeface="+mn-cs"/>
              </a:rPr>
              <a:t> CRSa255</a:t>
            </a:r>
          </a:p>
          <a:p>
            <a:r>
              <a:rPr lang="es-ES" sz="1200" b="0" i="0" u="none" strike="noStrike" kern="1200" baseline="0" dirty="0" smtClean="0">
                <a:solidFill>
                  <a:schemeClr val="tx1"/>
                </a:solidFill>
                <a:latin typeface="+mn-lt"/>
                <a:ea typeface="+mn-ea"/>
                <a:cs typeface="+mn-cs"/>
              </a:rPr>
              <a:t>los cuales no se encuentran cien por ciento funcionales debido a que su hardware o software no responde de manera adecuada,</a:t>
            </a:r>
          </a:p>
          <a:p>
            <a:r>
              <a:rPr lang="es-ES" sz="1200" b="0" i="0" u="none" strike="noStrike" kern="1200" baseline="0" dirty="0" smtClean="0">
                <a:solidFill>
                  <a:schemeClr val="tx1"/>
                </a:solidFill>
                <a:latin typeface="+mn-lt"/>
                <a:ea typeface="+mn-ea"/>
                <a:cs typeface="+mn-cs"/>
              </a:rPr>
              <a:t>ya sea por su mal uso o por su desgaste con el pasar de los años </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6</a:t>
            </a:fld>
            <a:endParaRPr lang="es-EC"/>
          </a:p>
        </p:txBody>
      </p:sp>
    </p:spTree>
    <p:extLst>
      <p:ext uri="{BB962C8B-B14F-4D97-AF65-F5344CB8AC3E}">
        <p14:creationId xmlns:p14="http://schemas.microsoft.com/office/powerpoint/2010/main" val="3717999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pPr algn="just"/>
            <a:r>
              <a:rPr lang="es-ES" sz="1200" dirty="0" err="1" smtClean="0"/>
              <a:t>Teensy</a:t>
            </a:r>
            <a:r>
              <a:rPr lang="es-ES" sz="1200" dirty="0" smtClean="0"/>
              <a:t> 3.6 </a:t>
            </a:r>
          </a:p>
          <a:p>
            <a:pPr algn="just"/>
            <a:r>
              <a:rPr lang="es-ES" sz="1200" dirty="0" smtClean="0"/>
              <a:t>De acuerdo a ese trabajo previo se cumplen los requisitos necesarios para el correcto manejo de la información</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28</a:t>
            </a:fld>
            <a:endParaRPr lang="es-EC"/>
          </a:p>
        </p:txBody>
      </p:sp>
    </p:spTree>
    <p:extLst>
      <p:ext uri="{BB962C8B-B14F-4D97-AF65-F5344CB8AC3E}">
        <p14:creationId xmlns:p14="http://schemas.microsoft.com/office/powerpoint/2010/main" val="791156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pPr algn="just"/>
            <a:r>
              <a:rPr lang="es-ES" sz="1200" dirty="0" err="1" smtClean="0"/>
              <a:t>Alimnetar</a:t>
            </a:r>
            <a:r>
              <a:rPr lang="es-ES" sz="1200" dirty="0" smtClean="0"/>
              <a:t> el sistema de control </a:t>
            </a:r>
          </a:p>
          <a:p>
            <a:pPr algn="just"/>
            <a:r>
              <a:rPr lang="es-ES" sz="1200" dirty="0" smtClean="0"/>
              <a:t>Regulador de 3.3 v</a:t>
            </a:r>
          </a:p>
          <a:p>
            <a:pPr algn="just"/>
            <a:endParaRPr lang="es-ES" sz="1200" dirty="0" smtClean="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29</a:t>
            </a:fld>
            <a:endParaRPr lang="es-EC"/>
          </a:p>
        </p:txBody>
      </p:sp>
    </p:spTree>
    <p:extLst>
      <p:ext uri="{BB962C8B-B14F-4D97-AF65-F5344CB8AC3E}">
        <p14:creationId xmlns:p14="http://schemas.microsoft.com/office/powerpoint/2010/main" val="811975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dirty="0" smtClean="0"/>
          </a:p>
          <a:p>
            <a:r>
              <a:rPr lang="es-ES" sz="1200" kern="1200" dirty="0" smtClean="0">
                <a:solidFill>
                  <a:schemeClr val="tx1"/>
                </a:solidFill>
                <a:effectLst/>
                <a:latin typeface="+mn-lt"/>
                <a:ea typeface="+mn-ea"/>
                <a:cs typeface="+mn-cs"/>
              </a:rPr>
              <a:t>Lm298n para manejo de motores con </a:t>
            </a:r>
            <a:r>
              <a:rPr lang="es-ES" sz="1200" kern="1200" dirty="0" err="1" smtClean="0">
                <a:solidFill>
                  <a:schemeClr val="tx1"/>
                </a:solidFill>
                <a:effectLst/>
                <a:latin typeface="+mn-lt"/>
                <a:ea typeface="+mn-ea"/>
                <a:cs typeface="+mn-cs"/>
              </a:rPr>
              <a:t>pwm</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30</a:t>
            </a:fld>
            <a:endParaRPr lang="es-EC"/>
          </a:p>
        </p:txBody>
      </p:sp>
    </p:spTree>
    <p:extLst>
      <p:ext uri="{BB962C8B-B14F-4D97-AF65-F5344CB8AC3E}">
        <p14:creationId xmlns:p14="http://schemas.microsoft.com/office/powerpoint/2010/main" val="3245145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pPr algn="just"/>
            <a:r>
              <a:rPr lang="es-ES" sz="1200" dirty="0" smtClean="0"/>
              <a:t>Circuito</a:t>
            </a:r>
            <a:r>
              <a:rPr lang="es-ES" sz="1200" baseline="0" dirty="0" smtClean="0"/>
              <a:t> para los frenos</a:t>
            </a:r>
            <a:endParaRPr lang="es-ES" sz="1200" dirty="0" smtClean="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31</a:t>
            </a:fld>
            <a:endParaRPr lang="es-EC"/>
          </a:p>
        </p:txBody>
      </p:sp>
    </p:spTree>
    <p:extLst>
      <p:ext uri="{BB962C8B-B14F-4D97-AF65-F5344CB8AC3E}">
        <p14:creationId xmlns:p14="http://schemas.microsoft.com/office/powerpoint/2010/main" val="998341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pPr algn="just"/>
            <a:endParaRPr lang="es-ES" sz="1200" dirty="0" smtClean="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32</a:t>
            </a:fld>
            <a:endParaRPr lang="es-EC"/>
          </a:p>
        </p:txBody>
      </p:sp>
    </p:spTree>
    <p:extLst>
      <p:ext uri="{BB962C8B-B14F-4D97-AF65-F5344CB8AC3E}">
        <p14:creationId xmlns:p14="http://schemas.microsoft.com/office/powerpoint/2010/main" val="682869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pPr algn="just"/>
            <a:r>
              <a:rPr lang="es-ES" sz="1200" dirty="0" smtClean="0"/>
              <a:t>Diseño y montaje de conectores SPECT-MIL</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33</a:t>
            </a:fld>
            <a:endParaRPr lang="es-EC"/>
          </a:p>
        </p:txBody>
      </p:sp>
    </p:spTree>
    <p:extLst>
      <p:ext uri="{BB962C8B-B14F-4D97-AF65-F5344CB8AC3E}">
        <p14:creationId xmlns:p14="http://schemas.microsoft.com/office/powerpoint/2010/main" val="2635809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pPr algn="just"/>
            <a:endParaRPr lang="es-ES" sz="1200" dirty="0" smtClean="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34</a:t>
            </a:fld>
            <a:endParaRPr lang="es-EC"/>
          </a:p>
        </p:txBody>
      </p:sp>
    </p:spTree>
    <p:extLst>
      <p:ext uri="{BB962C8B-B14F-4D97-AF65-F5344CB8AC3E}">
        <p14:creationId xmlns:p14="http://schemas.microsoft.com/office/powerpoint/2010/main" val="2675425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pPr algn="just"/>
            <a:endParaRPr lang="es-ES" sz="1200" dirty="0" smtClean="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35</a:t>
            </a:fld>
            <a:endParaRPr lang="es-EC"/>
          </a:p>
        </p:txBody>
      </p:sp>
    </p:spTree>
    <p:extLst>
      <p:ext uri="{BB962C8B-B14F-4D97-AF65-F5344CB8AC3E}">
        <p14:creationId xmlns:p14="http://schemas.microsoft.com/office/powerpoint/2010/main" val="1900091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dirty="0" smtClean="0"/>
              <a:t>ROS para</a:t>
            </a:r>
            <a:r>
              <a:rPr lang="es-ES" baseline="0" dirty="0" smtClean="0"/>
              <a:t> la comunicación </a:t>
            </a:r>
          </a:p>
          <a:p>
            <a:r>
              <a:rPr lang="es-ES" baseline="0" dirty="0" smtClean="0"/>
              <a:t>VREP para la manipulación y monitoreo de los robots</a:t>
            </a:r>
          </a:p>
          <a:p>
            <a:r>
              <a:rPr lang="es-ES" baseline="0" dirty="0" smtClean="0"/>
              <a:t>Control difuso para la posición de cada </a:t>
            </a:r>
            <a:r>
              <a:rPr lang="es-ES" baseline="0" dirty="0" err="1" smtClean="0"/>
              <a:t>articulacion</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36</a:t>
            </a:fld>
            <a:endParaRPr lang="es-EC"/>
          </a:p>
        </p:txBody>
      </p:sp>
    </p:spTree>
    <p:extLst>
      <p:ext uri="{BB962C8B-B14F-4D97-AF65-F5344CB8AC3E}">
        <p14:creationId xmlns:p14="http://schemas.microsoft.com/office/powerpoint/2010/main" val="1212628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el usuario puede elegir los paquetes ROS que más se adapten a sus proyectos </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 </a:t>
            </a:r>
            <a:r>
              <a:rPr lang="es-ES" sz="1200" kern="1200" dirty="0" err="1" smtClean="0">
                <a:solidFill>
                  <a:schemeClr val="tx1"/>
                </a:solidFill>
                <a:effectLst/>
                <a:latin typeface="+mn-lt"/>
                <a:ea typeface="+mn-ea"/>
                <a:cs typeface="+mn-cs"/>
              </a:rPr>
              <a:t>Python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Lisp</a:t>
            </a:r>
            <a:r>
              <a:rPr lang="es-ES" sz="1200" kern="1200" dirty="0" smtClean="0">
                <a:solidFill>
                  <a:schemeClr val="tx1"/>
                </a:solidFill>
                <a:effectLst/>
                <a:latin typeface="+mn-lt"/>
                <a:ea typeface="+mn-ea"/>
                <a:cs typeface="+mn-cs"/>
              </a:rPr>
              <a:t> , </a:t>
            </a:r>
            <a:r>
              <a:rPr lang="es-ES" sz="1200" kern="1200" dirty="0" err="1" smtClean="0">
                <a:solidFill>
                  <a:schemeClr val="tx1"/>
                </a:solidFill>
                <a:effectLst/>
                <a:latin typeface="+mn-lt"/>
                <a:ea typeface="+mn-ea"/>
                <a:cs typeface="+mn-cs"/>
              </a:rPr>
              <a:t>Octave</a:t>
            </a:r>
            <a:r>
              <a:rPr lang="es-ES" sz="1200" kern="1200" dirty="0" smtClean="0">
                <a:solidFill>
                  <a:schemeClr val="tx1"/>
                </a:solidFill>
                <a:effectLst/>
                <a:latin typeface="+mn-lt"/>
                <a:ea typeface="+mn-ea"/>
                <a:cs typeface="+mn-cs"/>
              </a:rPr>
              <a:t> Java</a:t>
            </a:r>
          </a:p>
          <a:p>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37</a:t>
            </a:fld>
            <a:endParaRPr lang="es-EC"/>
          </a:p>
        </p:txBody>
      </p:sp>
    </p:spTree>
    <p:extLst>
      <p:ext uri="{BB962C8B-B14F-4D97-AF65-F5344CB8AC3E}">
        <p14:creationId xmlns:p14="http://schemas.microsoft.com/office/powerpoint/2010/main" val="2396902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dirty="0" smtClean="0"/>
              <a:t>Para interactuar</a:t>
            </a:r>
            <a:r>
              <a:rPr lang="es-ES" baseline="0" dirty="0" smtClean="0"/>
              <a:t> y monitorizar el funcionamiento del robot real </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9</a:t>
            </a:fld>
            <a:endParaRPr lang="es-EC"/>
          </a:p>
        </p:txBody>
      </p:sp>
    </p:spTree>
    <p:extLst>
      <p:ext uri="{BB962C8B-B14F-4D97-AF65-F5344CB8AC3E}">
        <p14:creationId xmlns:p14="http://schemas.microsoft.com/office/powerpoint/2010/main" val="811056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Maestro=registra todos los nodos existentes</a:t>
            </a:r>
          </a:p>
          <a:p>
            <a:r>
              <a:rPr lang="es-ES" sz="1200" kern="1200" dirty="0" smtClean="0">
                <a:solidFill>
                  <a:schemeClr val="tx1"/>
                </a:solidFill>
                <a:effectLst/>
                <a:latin typeface="+mn-lt"/>
                <a:ea typeface="+mn-ea"/>
                <a:cs typeface="+mn-cs"/>
              </a:rPr>
              <a:t>nodo=es un proceso ejecutable</a:t>
            </a:r>
            <a:r>
              <a:rPr lang="es-ES" sz="1200" kern="1200" baseline="0" dirty="0" smtClean="0">
                <a:solidFill>
                  <a:schemeClr val="tx1"/>
                </a:solidFill>
                <a:effectLst/>
                <a:latin typeface="+mn-lt"/>
                <a:ea typeface="+mn-ea"/>
                <a:cs typeface="+mn-cs"/>
              </a:rPr>
              <a:t> en ROS , publicar o subscribirse a mensajes</a:t>
            </a:r>
          </a:p>
          <a:p>
            <a:r>
              <a:rPr lang="es-ES" sz="1200" kern="1200" dirty="0" smtClean="0">
                <a:solidFill>
                  <a:schemeClr val="tx1"/>
                </a:solidFill>
                <a:effectLst/>
                <a:latin typeface="+mn-lt"/>
                <a:ea typeface="+mn-ea"/>
                <a:cs typeface="+mn-cs"/>
              </a:rPr>
              <a:t>Mensajes=</a:t>
            </a:r>
            <a:r>
              <a:rPr lang="es-ES" sz="1200" kern="1200" baseline="0" dirty="0" smtClean="0">
                <a:solidFill>
                  <a:schemeClr val="tx1"/>
                </a:solidFill>
                <a:effectLst/>
                <a:latin typeface="+mn-lt"/>
                <a:ea typeface="+mn-ea"/>
                <a:cs typeface="+mn-cs"/>
              </a:rPr>
              <a:t> estructuras de datos = </a:t>
            </a:r>
            <a:r>
              <a:rPr lang="es-ES" sz="1200" kern="1200" baseline="0" dirty="0" err="1" smtClean="0">
                <a:solidFill>
                  <a:schemeClr val="tx1"/>
                </a:solidFill>
                <a:effectLst/>
                <a:latin typeface="+mn-lt"/>
                <a:ea typeface="+mn-ea"/>
                <a:cs typeface="+mn-cs"/>
              </a:rPr>
              <a:t>bool</a:t>
            </a:r>
            <a:r>
              <a:rPr lang="es-ES" sz="1200" kern="1200" baseline="0" dirty="0" smtClean="0">
                <a:solidFill>
                  <a:schemeClr val="tx1"/>
                </a:solidFill>
                <a:effectLst/>
                <a:latin typeface="+mn-lt"/>
                <a:ea typeface="+mn-ea"/>
                <a:cs typeface="+mn-cs"/>
              </a:rPr>
              <a:t>, entero, flotante</a:t>
            </a:r>
          </a:p>
          <a:p>
            <a:r>
              <a:rPr lang="es-ES" sz="1200" kern="1200" baseline="0" dirty="0" err="1" smtClean="0">
                <a:solidFill>
                  <a:schemeClr val="tx1"/>
                </a:solidFill>
                <a:effectLst/>
                <a:latin typeface="+mn-lt"/>
                <a:ea typeface="+mn-ea"/>
                <a:cs typeface="+mn-cs"/>
              </a:rPr>
              <a:t>Topico</a:t>
            </a:r>
            <a:r>
              <a:rPr lang="es-ES" sz="1200" kern="1200" baseline="0" dirty="0" smtClean="0">
                <a:solidFill>
                  <a:schemeClr val="tx1"/>
                </a:solidFill>
                <a:effectLst/>
                <a:latin typeface="+mn-lt"/>
                <a:ea typeface="+mn-ea"/>
                <a:cs typeface="+mn-cs"/>
              </a:rPr>
              <a:t>= el lugar a donde siempre llegan un mensaje del mismo tipo, enviado por un nodo</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38</a:t>
            </a:fld>
            <a:endParaRPr lang="es-EC"/>
          </a:p>
        </p:txBody>
      </p:sp>
    </p:spTree>
    <p:extLst>
      <p:ext uri="{BB962C8B-B14F-4D97-AF65-F5344CB8AC3E}">
        <p14:creationId xmlns:p14="http://schemas.microsoft.com/office/powerpoint/2010/main" val="2598284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O</a:t>
            </a:r>
            <a:r>
              <a:rPr lang="es-ES" sz="1200" kern="1200" baseline="0" dirty="0" smtClean="0">
                <a:solidFill>
                  <a:schemeClr val="tx1"/>
                </a:solidFill>
                <a:effectLst/>
                <a:latin typeface="+mn-lt"/>
                <a:ea typeface="+mn-ea"/>
                <a:cs typeface="+mn-cs"/>
              </a:rPr>
              <a:t> modificación para adaptarlo a nuestras necesidades</a:t>
            </a:r>
          </a:p>
          <a:p>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permitiendo así la verificación y creación de prototipos de una manera rápida</a:t>
            </a: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Y de marcas </a:t>
            </a:r>
            <a:r>
              <a:rPr lang="es-ES" dirty="0" err="1" smtClean="0"/>
              <a:t>reconocidad</a:t>
            </a:r>
            <a:r>
              <a:rPr lang="es-ES" dirty="0" smtClean="0"/>
              <a:t> a nivel</a:t>
            </a:r>
            <a:r>
              <a:rPr lang="es-ES" baseline="0" dirty="0" smtClean="0"/>
              <a:t> mundial como KUKA y ABB</a:t>
            </a:r>
            <a:endParaRPr lang="es-ES" dirty="0" smtClean="0"/>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39</a:t>
            </a:fld>
            <a:endParaRPr lang="es-EC"/>
          </a:p>
        </p:txBody>
      </p:sp>
    </p:spTree>
    <p:extLst>
      <p:ext uri="{BB962C8B-B14F-4D97-AF65-F5344CB8AC3E}">
        <p14:creationId xmlns:p14="http://schemas.microsoft.com/office/powerpoint/2010/main" val="1605883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40</a:t>
            </a:fld>
            <a:endParaRPr lang="es-EC"/>
          </a:p>
        </p:txBody>
      </p:sp>
    </p:spTree>
    <p:extLst>
      <p:ext uri="{BB962C8B-B14F-4D97-AF65-F5344CB8AC3E}">
        <p14:creationId xmlns:p14="http://schemas.microsoft.com/office/powerpoint/2010/main" val="32686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dirty="0" smtClean="0"/>
              <a:t>Ejemplo la velocidad de un auto</a:t>
            </a:r>
          </a:p>
          <a:p>
            <a:r>
              <a:rPr lang="es-ES" dirty="0" smtClean="0"/>
              <a:t>El auto va :</a:t>
            </a:r>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41</a:t>
            </a:fld>
            <a:endParaRPr lang="es-EC"/>
          </a:p>
        </p:txBody>
      </p:sp>
    </p:spTree>
    <p:extLst>
      <p:ext uri="{BB962C8B-B14F-4D97-AF65-F5344CB8AC3E}">
        <p14:creationId xmlns:p14="http://schemas.microsoft.com/office/powerpoint/2010/main" val="3338898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42</a:t>
            </a:fld>
            <a:endParaRPr lang="es-EC"/>
          </a:p>
        </p:txBody>
      </p:sp>
    </p:spTree>
    <p:extLst>
      <p:ext uri="{BB962C8B-B14F-4D97-AF65-F5344CB8AC3E}">
        <p14:creationId xmlns:p14="http://schemas.microsoft.com/office/powerpoint/2010/main" val="3480861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pPr algn="just"/>
            <a:endParaRPr lang="es-ES" sz="1200" dirty="0" smtClean="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43</a:t>
            </a:fld>
            <a:endParaRPr lang="es-EC"/>
          </a:p>
        </p:txBody>
      </p:sp>
    </p:spTree>
    <p:extLst>
      <p:ext uri="{BB962C8B-B14F-4D97-AF65-F5344CB8AC3E}">
        <p14:creationId xmlns:p14="http://schemas.microsoft.com/office/powerpoint/2010/main" val="2523185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dirty="0" smtClean="0"/>
          </a:p>
          <a:p>
            <a:r>
              <a:rPr lang="es-ES" sz="1200" kern="1200" dirty="0" smtClean="0">
                <a:solidFill>
                  <a:schemeClr val="tx1"/>
                </a:solidFill>
                <a:effectLst/>
                <a:latin typeface="+mn-lt"/>
                <a:ea typeface="+mn-ea"/>
                <a:cs typeface="+mn-cs"/>
              </a:rPr>
              <a:t>en la cual se pueda verificar el funcionamiento de las partes repotenciada. Para ello se decidió realizar</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44</a:t>
            </a:fld>
            <a:endParaRPr lang="es-EC"/>
          </a:p>
        </p:txBody>
      </p:sp>
    </p:spTree>
    <p:extLst>
      <p:ext uri="{BB962C8B-B14F-4D97-AF65-F5344CB8AC3E}">
        <p14:creationId xmlns:p14="http://schemas.microsoft.com/office/powerpoint/2010/main" val="3504810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err="1" smtClean="0">
                <a:solidFill>
                  <a:schemeClr val="tx1"/>
                </a:solidFill>
                <a:effectLst/>
                <a:latin typeface="+mn-lt"/>
                <a:ea typeface="+mn-ea"/>
                <a:cs typeface="+mn-cs"/>
              </a:rPr>
              <a:t>Teesny</a:t>
            </a:r>
            <a:r>
              <a:rPr lang="es-ES" sz="1200" kern="1200" dirty="0" smtClean="0">
                <a:solidFill>
                  <a:schemeClr val="tx1"/>
                </a:solidFill>
                <a:effectLst/>
                <a:latin typeface="+mn-lt"/>
                <a:ea typeface="+mn-ea"/>
                <a:cs typeface="+mn-cs"/>
              </a:rPr>
              <a:t> , controlador, </a:t>
            </a:r>
            <a:r>
              <a:rPr lang="es-ES" sz="1200" kern="1200" dirty="0" err="1" smtClean="0">
                <a:solidFill>
                  <a:schemeClr val="tx1"/>
                </a:solidFill>
                <a:effectLst/>
                <a:latin typeface="+mn-lt"/>
                <a:ea typeface="+mn-ea"/>
                <a:cs typeface="+mn-cs"/>
              </a:rPr>
              <a:t>vrep</a:t>
            </a:r>
            <a:r>
              <a:rPr lang="es-ES" sz="1200" kern="1200" dirty="0" smtClean="0">
                <a:solidFill>
                  <a:schemeClr val="tx1"/>
                </a:solidFill>
                <a:effectLst/>
                <a:latin typeface="+mn-lt"/>
                <a:ea typeface="+mn-ea"/>
                <a:cs typeface="+mn-cs"/>
              </a:rPr>
              <a:t> son    nodos</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smtClean="0"/>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45</a:t>
            </a:fld>
            <a:endParaRPr lang="es-EC"/>
          </a:p>
        </p:txBody>
      </p:sp>
    </p:spTree>
    <p:extLst>
      <p:ext uri="{BB962C8B-B14F-4D97-AF65-F5344CB8AC3E}">
        <p14:creationId xmlns:p14="http://schemas.microsoft.com/office/powerpoint/2010/main" val="1160668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brazo robótico ABB IRB 140 se semeja al </a:t>
            </a:r>
            <a:r>
              <a:rPr lang="es-ES" sz="1200" kern="1200" dirty="0" err="1" smtClean="0">
                <a:solidFill>
                  <a:schemeClr val="tx1"/>
                </a:solidFill>
                <a:effectLst/>
                <a:latin typeface="+mn-lt"/>
                <a:ea typeface="+mn-ea"/>
                <a:cs typeface="+mn-cs"/>
              </a:rPr>
              <a:t>crs</a:t>
            </a:r>
            <a:r>
              <a:rPr lang="es-ES" sz="1200" kern="1200" dirty="0" smtClean="0">
                <a:solidFill>
                  <a:schemeClr val="tx1"/>
                </a:solidFill>
                <a:effectLst/>
                <a:latin typeface="+mn-lt"/>
                <a:ea typeface="+mn-ea"/>
                <a:cs typeface="+mn-cs"/>
              </a:rPr>
              <a:t> a 255 solo</a:t>
            </a:r>
            <a:r>
              <a:rPr lang="es-ES" sz="1200" kern="1200" baseline="0" dirty="0" smtClean="0">
                <a:solidFill>
                  <a:schemeClr val="tx1"/>
                </a:solidFill>
                <a:effectLst/>
                <a:latin typeface="+mn-lt"/>
                <a:ea typeface="+mn-ea"/>
                <a:cs typeface="+mn-cs"/>
              </a:rPr>
              <a:t> que tiene una articulación mas entre codo y muñeca</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Control de mando de posición de las articulaciones (DER)</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46</a:t>
            </a:fld>
            <a:endParaRPr lang="es-EC"/>
          </a:p>
        </p:txBody>
      </p:sp>
    </p:spTree>
    <p:extLst>
      <p:ext uri="{BB962C8B-B14F-4D97-AF65-F5344CB8AC3E}">
        <p14:creationId xmlns:p14="http://schemas.microsoft.com/office/powerpoint/2010/main" val="1863114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brazo robótico ABB IRB 140 se semeja al </a:t>
            </a:r>
            <a:r>
              <a:rPr lang="es-ES" sz="1200" kern="1200" dirty="0" err="1" smtClean="0">
                <a:solidFill>
                  <a:schemeClr val="tx1"/>
                </a:solidFill>
                <a:effectLst/>
                <a:latin typeface="+mn-lt"/>
                <a:ea typeface="+mn-ea"/>
                <a:cs typeface="+mn-cs"/>
              </a:rPr>
              <a:t>crs</a:t>
            </a:r>
            <a:r>
              <a:rPr lang="es-ES" sz="1200" kern="1200" dirty="0" smtClean="0">
                <a:solidFill>
                  <a:schemeClr val="tx1"/>
                </a:solidFill>
                <a:effectLst/>
                <a:latin typeface="+mn-lt"/>
                <a:ea typeface="+mn-ea"/>
                <a:cs typeface="+mn-cs"/>
              </a:rPr>
              <a:t> a 255 solo</a:t>
            </a:r>
            <a:r>
              <a:rPr lang="es-ES" sz="1200" kern="1200" baseline="0" dirty="0" smtClean="0">
                <a:solidFill>
                  <a:schemeClr val="tx1"/>
                </a:solidFill>
                <a:effectLst/>
                <a:latin typeface="+mn-lt"/>
                <a:ea typeface="+mn-ea"/>
                <a:cs typeface="+mn-cs"/>
              </a:rPr>
              <a:t> que tiene una articulación mas </a:t>
            </a:r>
            <a:r>
              <a:rPr lang="es-ES" sz="1200" kern="1200" baseline="0" smtClean="0">
                <a:solidFill>
                  <a:schemeClr val="tx1"/>
                </a:solidFill>
                <a:effectLst/>
                <a:latin typeface="+mn-lt"/>
                <a:ea typeface="+mn-ea"/>
                <a:cs typeface="+mn-cs"/>
              </a:rPr>
              <a:t>entre codo y muñeca</a:t>
            </a:r>
            <a:endParaRPr lang="es-ES" sz="1200" kern="120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Control de mando de posición de las articulaciones (DER)</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47</a:t>
            </a:fld>
            <a:endParaRPr lang="es-EC"/>
          </a:p>
        </p:txBody>
      </p:sp>
    </p:spTree>
    <p:extLst>
      <p:ext uri="{BB962C8B-B14F-4D97-AF65-F5344CB8AC3E}">
        <p14:creationId xmlns:p14="http://schemas.microsoft.com/office/powerpoint/2010/main" val="1376379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dirty="0" smtClean="0"/>
              <a:t>Para interactuar</a:t>
            </a:r>
            <a:r>
              <a:rPr lang="es-ES" baseline="0" dirty="0" smtClean="0"/>
              <a:t> y monitorizar el funcionamiento del robot real </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10</a:t>
            </a:fld>
            <a:endParaRPr lang="es-EC"/>
          </a:p>
        </p:txBody>
      </p:sp>
    </p:spTree>
    <p:extLst>
      <p:ext uri="{BB962C8B-B14F-4D97-AF65-F5344CB8AC3E}">
        <p14:creationId xmlns:p14="http://schemas.microsoft.com/office/powerpoint/2010/main" val="222231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Se define el lazo de control de la figura</a:t>
            </a:r>
          </a:p>
          <a:p>
            <a:r>
              <a:rPr lang="es-ES" sz="1200" kern="1200" dirty="0" err="1" smtClean="0">
                <a:solidFill>
                  <a:schemeClr val="tx1"/>
                </a:solidFill>
                <a:effectLst/>
                <a:latin typeface="+mn-lt"/>
                <a:ea typeface="+mn-ea"/>
                <a:cs typeface="+mn-cs"/>
              </a:rPr>
              <a:t>Funcion</a:t>
            </a:r>
            <a:r>
              <a:rPr lang="es-ES" sz="1200" kern="1200" dirty="0" smtClean="0">
                <a:solidFill>
                  <a:schemeClr val="tx1"/>
                </a:solidFill>
                <a:effectLst/>
                <a:latin typeface="+mn-lt"/>
                <a:ea typeface="+mn-ea"/>
                <a:cs typeface="+mn-cs"/>
              </a:rPr>
              <a:t> de </a:t>
            </a:r>
            <a:r>
              <a:rPr lang="es-ES" sz="1200" kern="1200" dirty="0" err="1" smtClean="0">
                <a:solidFill>
                  <a:schemeClr val="tx1"/>
                </a:solidFill>
                <a:effectLst/>
                <a:latin typeface="+mn-lt"/>
                <a:ea typeface="+mn-ea"/>
                <a:cs typeface="+mn-cs"/>
              </a:rPr>
              <a:t>pertenecia</a:t>
            </a:r>
            <a:r>
              <a:rPr lang="es-ES" sz="1200" kern="1200" dirty="0" smtClean="0">
                <a:solidFill>
                  <a:schemeClr val="tx1"/>
                </a:solidFill>
                <a:effectLst/>
                <a:latin typeface="+mn-lt"/>
                <a:ea typeface="+mn-ea"/>
                <a:cs typeface="+mn-cs"/>
              </a:rPr>
              <a:t> para asignar una variable lingüística al valor recibido</a:t>
            </a:r>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48</a:t>
            </a:fld>
            <a:endParaRPr lang="es-EC"/>
          </a:p>
        </p:txBody>
      </p:sp>
    </p:spTree>
    <p:extLst>
      <p:ext uri="{BB962C8B-B14F-4D97-AF65-F5344CB8AC3E}">
        <p14:creationId xmlns:p14="http://schemas.microsoft.com/office/powerpoint/2010/main" val="772640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Variable lingüística para el valor de salida</a:t>
            </a:r>
          </a:p>
          <a:p>
            <a:r>
              <a:rPr lang="es-ES" sz="1200" kern="1200" dirty="0" smtClean="0">
                <a:solidFill>
                  <a:schemeClr val="tx1"/>
                </a:solidFill>
                <a:effectLst/>
                <a:latin typeface="+mn-lt"/>
                <a:ea typeface="+mn-ea"/>
                <a:cs typeface="+mn-cs"/>
              </a:rPr>
              <a:t>Y las reglas</a:t>
            </a:r>
            <a:r>
              <a:rPr lang="es-ES" sz="1200" kern="1200" baseline="0" dirty="0" smtClean="0">
                <a:solidFill>
                  <a:schemeClr val="tx1"/>
                </a:solidFill>
                <a:effectLst/>
                <a:latin typeface="+mn-lt"/>
                <a:ea typeface="+mn-ea"/>
                <a:cs typeface="+mn-cs"/>
              </a:rPr>
              <a:t> de control </a:t>
            </a:r>
          </a:p>
          <a:p>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49</a:t>
            </a:fld>
            <a:endParaRPr lang="es-EC"/>
          </a:p>
        </p:txBody>
      </p:sp>
    </p:spTree>
    <p:extLst>
      <p:ext uri="{BB962C8B-B14F-4D97-AF65-F5344CB8AC3E}">
        <p14:creationId xmlns:p14="http://schemas.microsoft.com/office/powerpoint/2010/main" val="2866840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Mediante calculo del </a:t>
            </a:r>
            <a:r>
              <a:rPr lang="es-ES" sz="1200" kern="1200" dirty="0" err="1" smtClean="0">
                <a:solidFill>
                  <a:schemeClr val="tx1"/>
                </a:solidFill>
                <a:effectLst/>
                <a:latin typeface="+mn-lt"/>
                <a:ea typeface="+mn-ea"/>
                <a:cs typeface="+mn-cs"/>
              </a:rPr>
              <a:t>centroide</a:t>
            </a:r>
            <a:r>
              <a:rPr lang="es-ES" sz="1200" kern="1200" dirty="0" smtClean="0">
                <a:solidFill>
                  <a:schemeClr val="tx1"/>
                </a:solidFill>
                <a:effectLst/>
                <a:latin typeface="+mn-lt"/>
                <a:ea typeface="+mn-ea"/>
                <a:cs typeface="+mn-cs"/>
              </a:rPr>
              <a:t> de </a:t>
            </a:r>
            <a:r>
              <a:rPr lang="es-ES" sz="1200" kern="1200" dirty="0" err="1" smtClean="0">
                <a:solidFill>
                  <a:schemeClr val="tx1"/>
                </a:solidFill>
                <a:effectLst/>
                <a:latin typeface="+mn-lt"/>
                <a:ea typeface="+mn-ea"/>
                <a:cs typeface="+mn-cs"/>
              </a:rPr>
              <a:t>area</a:t>
            </a:r>
            <a:r>
              <a:rPr lang="es-ES" sz="1200" kern="1200" dirty="0" smtClean="0">
                <a:solidFill>
                  <a:schemeClr val="tx1"/>
                </a:solidFill>
                <a:effectLst/>
                <a:latin typeface="+mn-lt"/>
                <a:ea typeface="+mn-ea"/>
                <a:cs typeface="+mn-cs"/>
              </a:rPr>
              <a:t> </a:t>
            </a:r>
          </a:p>
          <a:p>
            <a:r>
              <a:rPr lang="es-ES" sz="1200" kern="1200" dirty="0" err="1" smtClean="0">
                <a:solidFill>
                  <a:schemeClr val="tx1"/>
                </a:solidFill>
                <a:effectLst/>
                <a:latin typeface="+mn-lt"/>
                <a:ea typeface="+mn-ea"/>
                <a:cs typeface="+mn-cs"/>
              </a:rPr>
              <a:t>Defusificacion</a:t>
            </a:r>
            <a:r>
              <a:rPr lang="es-ES" sz="1200" kern="1200" baseline="0" dirty="0" smtClean="0">
                <a:solidFill>
                  <a:schemeClr val="tx1"/>
                </a:solidFill>
                <a:effectLst/>
                <a:latin typeface="+mn-lt"/>
                <a:ea typeface="+mn-ea"/>
                <a:cs typeface="+mn-cs"/>
              </a:rPr>
              <a:t> se encontraron 12 posibles combinaciones, la cuales se programaron en el controlador</a:t>
            </a:r>
          </a:p>
          <a:p>
            <a:endParaRPr lang="es-ES" sz="1200" kern="1200" baseline="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Se desarrollo una etapa de </a:t>
            </a:r>
            <a:r>
              <a:rPr lang="es-ES" sz="1200" kern="1200" dirty="0" err="1" smtClean="0">
                <a:solidFill>
                  <a:schemeClr val="tx1"/>
                </a:solidFill>
                <a:effectLst/>
                <a:latin typeface="+mn-lt"/>
                <a:ea typeface="+mn-ea"/>
                <a:cs typeface="+mn-cs"/>
              </a:rPr>
              <a:t>compensacion</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debido a que el controlador difuso desarrollado no toma en cuenta la dinámica del robot, </a:t>
            </a:r>
          </a:p>
          <a:p>
            <a:r>
              <a:rPr lang="es-ES" sz="1200" kern="1200" dirty="0" smtClean="0">
                <a:solidFill>
                  <a:schemeClr val="tx1"/>
                </a:solidFill>
                <a:effectLst/>
                <a:latin typeface="+mn-lt"/>
                <a:ea typeface="+mn-ea"/>
                <a:cs typeface="+mn-cs"/>
              </a:rPr>
              <a:t>por lo que en ciertos ángulos de cada articulación el movimiento es realizado con ayuda de la gravedad, </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Hombro </a:t>
            </a:r>
          </a:p>
          <a:p>
            <a:r>
              <a:rPr lang="es-ES" sz="1200" kern="1200" dirty="0" smtClean="0">
                <a:solidFill>
                  <a:schemeClr val="tx1"/>
                </a:solidFill>
                <a:effectLst/>
                <a:latin typeface="+mn-lt"/>
                <a:ea typeface="+mn-ea"/>
                <a:cs typeface="+mn-cs"/>
              </a:rPr>
              <a:t>Codo</a:t>
            </a:r>
            <a:r>
              <a:rPr lang="es-ES" sz="1200" kern="1200" baseline="0" dirty="0" smtClean="0">
                <a:solidFill>
                  <a:schemeClr val="tx1"/>
                </a:solidFill>
                <a:effectLst/>
                <a:latin typeface="+mn-lt"/>
                <a:ea typeface="+mn-ea"/>
                <a:cs typeface="+mn-cs"/>
              </a:rPr>
              <a:t> </a:t>
            </a:r>
          </a:p>
          <a:p>
            <a:r>
              <a:rPr lang="es-ES" sz="1200" kern="1200" baseline="0" dirty="0" smtClean="0">
                <a:solidFill>
                  <a:schemeClr val="tx1"/>
                </a:solidFill>
                <a:effectLst/>
                <a:latin typeface="+mn-lt"/>
                <a:ea typeface="+mn-ea"/>
                <a:cs typeface="+mn-cs"/>
              </a:rPr>
              <a:t>Pitch</a:t>
            </a:r>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50</a:t>
            </a:fld>
            <a:endParaRPr lang="es-EC"/>
          </a:p>
        </p:txBody>
      </p:sp>
    </p:spTree>
    <p:extLst>
      <p:ext uri="{BB962C8B-B14F-4D97-AF65-F5344CB8AC3E}">
        <p14:creationId xmlns:p14="http://schemas.microsoft.com/office/powerpoint/2010/main" val="9501743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dirty="0" smtClean="0"/>
              <a:t>Cuando el </a:t>
            </a:r>
            <a:r>
              <a:rPr lang="es-ES" dirty="0" err="1" smtClean="0"/>
              <a:t>pwm</a:t>
            </a:r>
            <a:r>
              <a:rPr lang="es-ES" dirty="0" smtClean="0"/>
              <a:t> es próximo a cero,</a:t>
            </a:r>
            <a:r>
              <a:rPr lang="es-ES" baseline="0" dirty="0" smtClean="0"/>
              <a:t> se detienen los motores y se activan los frenos </a:t>
            </a:r>
            <a:r>
              <a:rPr lang="es-ES" baseline="0" dirty="0" err="1" smtClean="0"/>
              <a:t>correpondientes</a:t>
            </a:r>
            <a:endParaRPr lang="es-ES" baseline="0" dirty="0" smtClean="0"/>
          </a:p>
          <a:p>
            <a:r>
              <a:rPr lang="es-ES" baseline="0" dirty="0" smtClean="0"/>
              <a:t>Con el fin de evitar oscilaciones bruscas </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51</a:t>
            </a:fld>
            <a:endParaRPr lang="es-EC"/>
          </a:p>
        </p:txBody>
      </p:sp>
    </p:spTree>
    <p:extLst>
      <p:ext uri="{BB962C8B-B14F-4D97-AF65-F5344CB8AC3E}">
        <p14:creationId xmlns:p14="http://schemas.microsoft.com/office/powerpoint/2010/main" val="31186440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brazo robótico ABB IRB 140 se semeja al </a:t>
            </a:r>
            <a:r>
              <a:rPr lang="es-ES" sz="1200" kern="1200" dirty="0" err="1" smtClean="0">
                <a:solidFill>
                  <a:schemeClr val="tx1"/>
                </a:solidFill>
                <a:effectLst/>
                <a:latin typeface="+mn-lt"/>
                <a:ea typeface="+mn-ea"/>
                <a:cs typeface="+mn-cs"/>
              </a:rPr>
              <a:t>crs</a:t>
            </a:r>
            <a:r>
              <a:rPr lang="es-ES" sz="1200" kern="1200" dirty="0" smtClean="0">
                <a:solidFill>
                  <a:schemeClr val="tx1"/>
                </a:solidFill>
                <a:effectLst/>
                <a:latin typeface="+mn-lt"/>
                <a:ea typeface="+mn-ea"/>
                <a:cs typeface="+mn-cs"/>
              </a:rPr>
              <a:t> a 255 solo</a:t>
            </a:r>
            <a:r>
              <a:rPr lang="es-ES" sz="1200" kern="1200" baseline="0" dirty="0" smtClean="0">
                <a:solidFill>
                  <a:schemeClr val="tx1"/>
                </a:solidFill>
                <a:effectLst/>
                <a:latin typeface="+mn-lt"/>
                <a:ea typeface="+mn-ea"/>
                <a:cs typeface="+mn-cs"/>
              </a:rPr>
              <a:t> que tiene una articulación mas </a:t>
            </a:r>
            <a:r>
              <a:rPr lang="es-ES" sz="1200" kern="1200" baseline="0" smtClean="0">
                <a:solidFill>
                  <a:schemeClr val="tx1"/>
                </a:solidFill>
                <a:effectLst/>
                <a:latin typeface="+mn-lt"/>
                <a:ea typeface="+mn-ea"/>
                <a:cs typeface="+mn-cs"/>
              </a:rPr>
              <a:t>entre codo y muñeca</a:t>
            </a:r>
            <a:endParaRPr lang="es-ES" sz="1200" kern="120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Control de mando de posición de las articulaciones (DER)</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52</a:t>
            </a:fld>
            <a:endParaRPr lang="es-EC"/>
          </a:p>
        </p:txBody>
      </p:sp>
    </p:spTree>
    <p:extLst>
      <p:ext uri="{BB962C8B-B14F-4D97-AF65-F5344CB8AC3E}">
        <p14:creationId xmlns:p14="http://schemas.microsoft.com/office/powerpoint/2010/main" val="37074218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El </a:t>
            </a:r>
            <a:r>
              <a:rPr lang="es-ES" sz="1200" kern="1200" dirty="0" err="1" smtClean="0">
                <a:solidFill>
                  <a:schemeClr val="tx1"/>
                </a:solidFill>
                <a:effectLst/>
                <a:latin typeface="+mn-lt"/>
                <a:ea typeface="+mn-ea"/>
                <a:cs typeface="+mn-cs"/>
              </a:rPr>
              <a:t>microcontrolador</a:t>
            </a:r>
            <a:r>
              <a:rPr lang="es-ES" sz="1200" kern="1200" dirty="0" smtClean="0">
                <a:solidFill>
                  <a:schemeClr val="tx1"/>
                </a:solidFill>
                <a:effectLst/>
                <a:latin typeface="+mn-lt"/>
                <a:ea typeface="+mn-ea"/>
                <a:cs typeface="+mn-cs"/>
              </a:rPr>
              <a:t> al realizar su trabajo de manera secuencial,  detiene la ejecución de cualquier otra tarea para abarcar esa interrupción, dejando de lado las otras interrupciones que se den al mismo instante de tiempo</a:t>
            </a:r>
            <a:endParaRPr lang="es-ES" dirty="0" smtClean="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53</a:t>
            </a:fld>
            <a:endParaRPr lang="es-EC"/>
          </a:p>
        </p:txBody>
      </p:sp>
    </p:spTree>
    <p:extLst>
      <p:ext uri="{BB962C8B-B14F-4D97-AF65-F5344CB8AC3E}">
        <p14:creationId xmlns:p14="http://schemas.microsoft.com/office/powerpoint/2010/main" val="37794883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dirty="0" smtClean="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54</a:t>
            </a:fld>
            <a:endParaRPr lang="es-EC"/>
          </a:p>
        </p:txBody>
      </p:sp>
    </p:spTree>
    <p:extLst>
      <p:ext uri="{BB962C8B-B14F-4D97-AF65-F5344CB8AC3E}">
        <p14:creationId xmlns:p14="http://schemas.microsoft.com/office/powerpoint/2010/main" val="19737696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dirty="0" smtClean="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57</a:t>
            </a:fld>
            <a:endParaRPr lang="es-EC"/>
          </a:p>
        </p:txBody>
      </p:sp>
    </p:spTree>
    <p:extLst>
      <p:ext uri="{BB962C8B-B14F-4D97-AF65-F5344CB8AC3E}">
        <p14:creationId xmlns:p14="http://schemas.microsoft.com/office/powerpoint/2010/main" val="3468187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Para llevar a cabo la repotenciación de los manipuladores robóticos CRS A255 </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es necesario conocer las condiciones en las cuales se encontraban los mismos </a:t>
            </a:r>
          </a:p>
          <a:p>
            <a:r>
              <a:rPr lang="es-ES" sz="1200" b="0" i="0" u="none" strike="noStrike" kern="1200" baseline="0" dirty="0" smtClean="0">
                <a:solidFill>
                  <a:schemeClr val="tx1"/>
                </a:solidFill>
                <a:latin typeface="+mn-lt"/>
                <a:ea typeface="+mn-ea"/>
                <a:cs typeface="+mn-cs"/>
              </a:rPr>
              <a:t>y a partir de ellas tomar acciones correctivas para mejorar su funcionamiento. </a:t>
            </a:r>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12</a:t>
            </a:fld>
            <a:endParaRPr lang="es-EC"/>
          </a:p>
        </p:txBody>
      </p:sp>
    </p:spTree>
    <p:extLst>
      <p:ext uri="{BB962C8B-B14F-4D97-AF65-F5344CB8AC3E}">
        <p14:creationId xmlns:p14="http://schemas.microsoft.com/office/powerpoint/2010/main" val="3331931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Los</a:t>
            </a:r>
            <a:r>
              <a:rPr lang="es-ES" sz="1200" kern="1200" baseline="0" dirty="0" smtClean="0">
                <a:solidFill>
                  <a:schemeClr val="tx1"/>
                </a:solidFill>
                <a:effectLst/>
                <a:latin typeface="+mn-lt"/>
                <a:ea typeface="+mn-ea"/>
                <a:cs typeface="+mn-cs"/>
              </a:rPr>
              <a:t> elementos como …..estaban en buenas condiciones, </a:t>
            </a:r>
            <a:r>
              <a:rPr lang="es-ES" sz="1200" kern="1200" dirty="0" smtClean="0">
                <a:solidFill>
                  <a:schemeClr val="tx1"/>
                </a:solidFill>
                <a:effectLst/>
                <a:latin typeface="+mn-lt"/>
                <a:ea typeface="+mn-ea"/>
                <a:cs typeface="+mn-cs"/>
              </a:rPr>
              <a:t> buenas condiciones          motor y frenos en condiciones operables </a:t>
            </a:r>
          </a:p>
          <a:p>
            <a:r>
              <a:rPr lang="es-ES" sz="1200" kern="1200" dirty="0" smtClean="0">
                <a:solidFill>
                  <a:schemeClr val="tx1"/>
                </a:solidFill>
                <a:effectLst/>
                <a:latin typeface="+mn-lt"/>
                <a:ea typeface="+mn-ea"/>
                <a:cs typeface="+mn-cs"/>
              </a:rPr>
              <a:t>Aunque c</a:t>
            </a:r>
            <a:r>
              <a:rPr lang="es-ES" dirty="0" smtClean="0"/>
              <a:t>on impurezas y en mala posición y con deterioro</a:t>
            </a:r>
          </a:p>
          <a:p>
            <a:endParaRPr lang="es-ES" dirty="0" smtClean="0"/>
          </a:p>
          <a:p>
            <a:r>
              <a:rPr lang="es-ES" sz="1200" kern="1200" dirty="0" smtClean="0">
                <a:solidFill>
                  <a:schemeClr val="tx1"/>
                </a:solidFill>
                <a:effectLst/>
                <a:latin typeface="+mn-lt"/>
                <a:ea typeface="+mn-ea"/>
                <a:cs typeface="+mn-cs"/>
              </a:rPr>
              <a:t>no permite el movimiento adecuado de varias de sus articulaciones</a:t>
            </a:r>
            <a:endParaRPr lang="es-ES" dirty="0" smtClean="0"/>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13</a:t>
            </a:fld>
            <a:endParaRPr lang="es-EC"/>
          </a:p>
        </p:txBody>
      </p:sp>
    </p:spTree>
    <p:extLst>
      <p:ext uri="{BB962C8B-B14F-4D97-AF65-F5344CB8AC3E}">
        <p14:creationId xmlns:p14="http://schemas.microsoft.com/office/powerpoint/2010/main" val="2173279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dirty="0" smtClean="0"/>
              <a:t>Los</a:t>
            </a:r>
            <a:r>
              <a:rPr lang="es-ES" baseline="0" dirty="0" smtClean="0"/>
              <a:t> manipuladores robóticos utilizan encoders incrementales para </a:t>
            </a:r>
            <a:r>
              <a:rPr lang="es-ES" baseline="0" dirty="0" err="1" smtClean="0"/>
              <a:t>sensar</a:t>
            </a:r>
            <a:r>
              <a:rPr lang="es-ES" baseline="0" dirty="0" smtClean="0"/>
              <a:t> la posición </a:t>
            </a:r>
          </a:p>
          <a:p>
            <a:endParaRPr lang="es-ES" baseline="0" dirty="0" smtClean="0"/>
          </a:p>
          <a:p>
            <a:r>
              <a:rPr lang="es-ES" baseline="0" dirty="0" smtClean="0"/>
              <a:t>Pero no se </a:t>
            </a:r>
            <a:r>
              <a:rPr lang="es-ES" baseline="0" dirty="0" err="1" smtClean="0"/>
              <a:t>encotraron</a:t>
            </a:r>
            <a:r>
              <a:rPr lang="es-ES" baseline="0" dirty="0" smtClean="0"/>
              <a:t> los correspondientes al </a:t>
            </a:r>
          </a:p>
          <a:p>
            <a:endParaRPr lang="es-ES" baseline="0" dirty="0" smtClean="0"/>
          </a:p>
          <a:p>
            <a:r>
              <a:rPr lang="es-ES" baseline="0" dirty="0" smtClean="0"/>
              <a:t>HOMBRO </a:t>
            </a:r>
          </a:p>
          <a:p>
            <a:r>
              <a:rPr lang="es-ES" baseline="0" dirty="0" smtClean="0"/>
              <a:t>CODO </a:t>
            </a:r>
          </a:p>
          <a:p>
            <a:r>
              <a:rPr lang="es-ES" baseline="0" dirty="0" smtClean="0"/>
              <a:t>ROLL MUÑECA</a:t>
            </a:r>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14</a:t>
            </a:fld>
            <a:endParaRPr lang="es-EC"/>
          </a:p>
        </p:txBody>
      </p:sp>
    </p:spTree>
    <p:extLst>
      <p:ext uri="{BB962C8B-B14F-4D97-AF65-F5344CB8AC3E}">
        <p14:creationId xmlns:p14="http://schemas.microsoft.com/office/powerpoint/2010/main" val="1765757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Es el circuito electrónico que permite la transferencia de datos entre manipulador y el computador</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Se tenía inicialmente el circuito de un trabajo anterior,</a:t>
            </a:r>
          </a:p>
          <a:p>
            <a:r>
              <a:rPr lang="es-ES" sz="1200" b="0" i="0" u="none" strike="noStrike" kern="1200" baseline="0" dirty="0" smtClean="0">
                <a:solidFill>
                  <a:schemeClr val="tx1"/>
                </a:solidFill>
                <a:latin typeface="+mn-lt"/>
                <a:ea typeface="+mn-ea"/>
                <a:cs typeface="+mn-cs"/>
              </a:rPr>
              <a:t> pero por desgracia estaban destruidas casi por completo</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Por lo que no se contaba con una interfaz de comunicación funcional para ningún manipulador</a:t>
            </a:r>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15</a:t>
            </a:fld>
            <a:endParaRPr lang="es-EC"/>
          </a:p>
        </p:txBody>
      </p:sp>
    </p:spTree>
    <p:extLst>
      <p:ext uri="{BB962C8B-B14F-4D97-AF65-F5344CB8AC3E}">
        <p14:creationId xmlns:p14="http://schemas.microsoft.com/office/powerpoint/2010/main" val="442664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Es el circuito electrónico que permite la transferencia de datos entre manipulador y el computador</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Se tenía inicialmente el circuito de un trabajo anterior,</a:t>
            </a:r>
          </a:p>
          <a:p>
            <a:r>
              <a:rPr lang="es-ES" sz="1200" b="0" i="0" u="none" strike="noStrike" kern="1200" baseline="0" dirty="0" smtClean="0">
                <a:solidFill>
                  <a:schemeClr val="tx1"/>
                </a:solidFill>
                <a:latin typeface="+mn-lt"/>
                <a:ea typeface="+mn-ea"/>
                <a:cs typeface="+mn-cs"/>
              </a:rPr>
              <a:t> pero por desgracia estaban destruidas casi por completo</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Por lo que no se contaba con una interfaz de comunicación funcional para ningún manipulador</a:t>
            </a:r>
          </a:p>
          <a:p>
            <a:endParaRPr lang="es-ES"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16</a:t>
            </a:fld>
            <a:endParaRPr lang="es-EC"/>
          </a:p>
        </p:txBody>
      </p:sp>
    </p:spTree>
    <p:extLst>
      <p:ext uri="{BB962C8B-B14F-4D97-AF65-F5344CB8AC3E}">
        <p14:creationId xmlns:p14="http://schemas.microsoft.com/office/powerpoint/2010/main" val="1926631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32"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33"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34" name="Imagen 33"/>
          <p:cNvPicPr/>
          <p:nvPr/>
        </p:nvPicPr>
        <p:blipFill>
          <a:blip r:embed="rId2"/>
          <a:stretch>
            <a:fillRect/>
          </a:stretch>
        </p:blipFill>
        <p:spPr>
          <a:xfrm>
            <a:off x="2079000" y="1604520"/>
            <a:ext cx="4984920" cy="3977280"/>
          </a:xfrm>
          <a:prstGeom prst="rect">
            <a:avLst/>
          </a:prstGeom>
          <a:ln>
            <a:noFill/>
          </a:ln>
        </p:spPr>
      </p:pic>
      <p:pic>
        <p:nvPicPr>
          <p:cNvPr id="35" name="Imagen 34"/>
          <p:cNvPicPr/>
          <p:nvPr/>
        </p:nvPicPr>
        <p:blipFill>
          <a:blip r:embed="rId2"/>
          <a:stretch>
            <a:fillRect/>
          </a:stretch>
        </p:blipFill>
        <p:spPr>
          <a:xfrm>
            <a:off x="20790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E8F2762-DA4A-4A42-9793-4199A8DFF1AB}" type="slidenum">
              <a:rPr lang="es-ES" smtClean="0"/>
              <a:t>‹Nº›</a:t>
            </a:fld>
            <a:endParaRPr lang="es-ES"/>
          </a:p>
        </p:txBody>
      </p:sp>
    </p:spTree>
    <p:extLst>
      <p:ext uri="{BB962C8B-B14F-4D97-AF65-F5344CB8AC3E}">
        <p14:creationId xmlns:p14="http://schemas.microsoft.com/office/powerpoint/2010/main" val="829983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62337" y="989856"/>
            <a:ext cx="8229600" cy="1143000"/>
          </a:xfrm>
        </p:spPr>
        <p:txBody>
          <a:bodyPr/>
          <a:lstStyle/>
          <a:p>
            <a:r>
              <a:rPr lang="es-ES" dirty="0"/>
              <a:t>Haga clic para modificar el estilo de título del patrón</a:t>
            </a:r>
          </a:p>
        </p:txBody>
      </p:sp>
      <p:sp>
        <p:nvSpPr>
          <p:cNvPr id="7" name="30 Marcador de pie de página"/>
          <p:cNvSpPr>
            <a:spLocks noGrp="1"/>
          </p:cNvSpPr>
          <p:nvPr>
            <p:ph type="ftr" sz="quarter" idx="11"/>
          </p:nvPr>
        </p:nvSpPr>
        <p:spPr>
          <a:xfrm>
            <a:off x="5292080" y="6520259"/>
            <a:ext cx="3744416" cy="365125"/>
          </a:xfrm>
          <a:prstGeom prst="rect">
            <a:avLst/>
          </a:prstGeom>
        </p:spPr>
        <p:txBody>
          <a:bodyPr/>
          <a:lstStyle>
            <a:lvl1pPr algn="r">
              <a:defRPr sz="1400">
                <a:solidFill>
                  <a:schemeClr val="bg1"/>
                </a:solidFill>
              </a:defRPr>
            </a:lvl1pPr>
          </a:lstStyle>
          <a:p>
            <a:endParaRPr lang="en-US" dirty="0"/>
          </a:p>
        </p:txBody>
      </p:sp>
      <p:sp>
        <p:nvSpPr>
          <p:cNvPr id="8" name="31 Marcador de número de diapositiva"/>
          <p:cNvSpPr>
            <a:spLocks noGrp="1"/>
          </p:cNvSpPr>
          <p:nvPr>
            <p:ph type="sldNum" sz="quarter" idx="12"/>
          </p:nvPr>
        </p:nvSpPr>
        <p:spPr>
          <a:xfrm>
            <a:off x="35496" y="6592267"/>
            <a:ext cx="2133600" cy="365125"/>
          </a:xfrm>
          <a:prstGeom prst="rect">
            <a:avLst/>
          </a:prstGeom>
        </p:spPr>
        <p:txBody>
          <a:bodyPr/>
          <a:lstStyle>
            <a:lvl1pPr algn="l">
              <a:defRPr sz="1400">
                <a:solidFill>
                  <a:schemeClr val="bg1"/>
                </a:solidFill>
              </a:defRPr>
            </a:lvl1pPr>
          </a:lstStyle>
          <a:p>
            <a:fld id="{103161EA-3838-4585-991A-9FE3F83376D8}" type="slidenum">
              <a:rPr lang="en-US" smtClean="0"/>
              <a:pPr/>
              <a:t>‹Nº›</a:t>
            </a:fld>
            <a:endParaRPr lang="en-US" dirty="0"/>
          </a:p>
        </p:txBody>
      </p:sp>
    </p:spTree>
    <p:extLst>
      <p:ext uri="{BB962C8B-B14F-4D97-AF65-F5344CB8AC3E}">
        <p14:creationId xmlns:p14="http://schemas.microsoft.com/office/powerpoint/2010/main" val="197204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3"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85800" y="2130480"/>
            <a:ext cx="7771680" cy="681336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stretch>
            <a:fillRect/>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130480"/>
            <a:ext cx="7771680" cy="1469520"/>
          </a:xfrm>
          <a:prstGeom prst="rect">
            <a:avLst/>
          </a:prstGeom>
        </p:spPr>
        <p:txBody>
          <a:bodyPr lIns="0" tIns="0" rIns="0" bIns="0" anchor="ctr"/>
          <a:lstStyle/>
          <a:p>
            <a:r>
              <a:rPr lang="es-EC">
                <a:latin typeface="Arial"/>
              </a:rPr>
              <a:t>Pulse para editar el formato del texto de título</a:t>
            </a:r>
            <a:endParaRPr/>
          </a:p>
        </p:txBody>
      </p:sp>
      <p:sp>
        <p:nvSpPr>
          <p:cNvPr id="3"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s-EC" sz="3200">
                <a:latin typeface="Arial"/>
              </a:rPr>
              <a:t>Pulse para editar el formato de esquema del texto</a:t>
            </a:r>
            <a:endParaRPr/>
          </a:p>
          <a:p>
            <a:pPr lvl="1">
              <a:buSzPct val="75000"/>
              <a:buFont typeface="StarSymbol"/>
              <a:buChar char=""/>
            </a:pPr>
            <a:r>
              <a:rPr lang="es-EC" sz="2800">
                <a:latin typeface="Arial"/>
              </a:rPr>
              <a:t>Segundo nivel del esquema</a:t>
            </a:r>
            <a:endParaRPr/>
          </a:p>
          <a:p>
            <a:pPr lvl="2">
              <a:buSzPct val="45000"/>
              <a:buFont typeface="StarSymbol"/>
              <a:buChar char=""/>
            </a:pPr>
            <a:r>
              <a:rPr lang="es-EC" sz="2400">
                <a:latin typeface="Arial"/>
              </a:rPr>
              <a:t>Tercer nivel del esquema</a:t>
            </a:r>
            <a:endParaRPr/>
          </a:p>
          <a:p>
            <a:pPr lvl="3">
              <a:buSzPct val="75000"/>
              <a:buFont typeface="StarSymbol"/>
              <a:buChar char=""/>
            </a:pPr>
            <a:r>
              <a:rPr lang="es-EC" sz="2000">
                <a:latin typeface="Arial"/>
              </a:rPr>
              <a:t>Cuarto nivel del esquema</a:t>
            </a:r>
            <a:endParaRPr/>
          </a:p>
          <a:p>
            <a:pPr lvl="4">
              <a:buSzPct val="45000"/>
              <a:buFont typeface="StarSymbol"/>
              <a:buChar char=""/>
            </a:pPr>
            <a:r>
              <a:rPr lang="es-EC" sz="2000">
                <a:latin typeface="Arial"/>
              </a:rPr>
              <a:t>Quinto nivel del esquema</a:t>
            </a:r>
            <a:endParaRPr/>
          </a:p>
          <a:p>
            <a:pPr lvl="5">
              <a:buSzPct val="45000"/>
              <a:buFont typeface="StarSymbol"/>
              <a:buChar char=""/>
            </a:pPr>
            <a:r>
              <a:rPr lang="es-EC" sz="2000">
                <a:latin typeface="Arial"/>
              </a:rPr>
              <a:t>Sexto nivel del esquema</a:t>
            </a:r>
            <a:endParaRPr/>
          </a:p>
          <a:p>
            <a:pPr lvl="6">
              <a:buSzPct val="45000"/>
              <a:buFont typeface="StarSymbol"/>
              <a:buChar char=""/>
            </a:pPr>
            <a:r>
              <a:rPr lang="es-EC" sz="2000">
                <a:latin typeface="Arial"/>
              </a:rPr>
              <a:t>Séptimo nivel del esquema</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40.xml"/><Relationship Id="rId16"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4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4.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5.png"/><Relationship Id="rId2" Type="http://schemas.openxmlformats.org/officeDocument/2006/relationships/notesSlide" Target="../notesSlides/notesSlide41.xml"/><Relationship Id="rId16"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2.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4.png"/><Relationship Id="rId12" Type="http://schemas.openxmlformats.org/officeDocument/2006/relationships/image" Target="../media/image61.png"/><Relationship Id="rId2" Type="http://schemas.openxmlformats.org/officeDocument/2006/relationships/notesSlide" Target="../notesSlides/notesSlide42.xml"/><Relationship Id="rId16"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8.png"/><Relationship Id="rId5" Type="http://schemas.openxmlformats.org/officeDocument/2006/relationships/image" Target="../media/image57.png"/><Relationship Id="rId15" Type="http://schemas.openxmlformats.org/officeDocument/2006/relationships/image" Target="../media/image63.png"/><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png"/><Relationship Id="rId14" Type="http://schemas.openxmlformats.org/officeDocument/2006/relationships/image" Target="../media/image6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56630" y="274949"/>
            <a:ext cx="6569938" cy="6217087"/>
          </a:xfrm>
          <a:prstGeom prst="rect">
            <a:avLst/>
          </a:prstGeom>
          <a:noFill/>
          <a:ln>
            <a:noFill/>
          </a:ln>
        </p:spPr>
        <p:txBody>
          <a:bodyPr wrap="square">
            <a:spAutoFit/>
          </a:bodyPr>
          <a:lstStyle/>
          <a:p>
            <a:pPr algn="ctr"/>
            <a:r>
              <a:rPr lang="es-ES" sz="1600" b="1" dirty="0"/>
              <a:t>UNIVERSIDAD DE LAS FUERZAS ARMADAS ESPE</a:t>
            </a:r>
          </a:p>
          <a:p>
            <a:pPr algn="ctr"/>
            <a:r>
              <a:rPr lang="es-ES" sz="1600" b="1" dirty="0"/>
              <a:t> </a:t>
            </a:r>
            <a:endParaRPr lang="es-ES" sz="1600" b="1" dirty="0" smtClean="0"/>
          </a:p>
          <a:p>
            <a:pPr algn="ctr"/>
            <a:endParaRPr lang="es-ES" sz="1600" b="1" dirty="0"/>
          </a:p>
          <a:p>
            <a:pPr algn="ctr"/>
            <a:r>
              <a:rPr lang="es-ES" sz="1400" b="1" dirty="0"/>
              <a:t>DEPARTAMENTO DE </a:t>
            </a:r>
            <a:r>
              <a:rPr lang="es-ES" sz="1400" b="1" dirty="0" smtClean="0"/>
              <a:t>ELÉCTRICA, ELECTRÓNICA Y TELECOMUNICACIONES</a:t>
            </a:r>
            <a:endParaRPr lang="es-ES" sz="1400" dirty="0"/>
          </a:p>
          <a:p>
            <a:pPr algn="ctr"/>
            <a:r>
              <a:rPr lang="es-ES" sz="1400" b="1" dirty="0"/>
              <a:t> </a:t>
            </a:r>
          </a:p>
          <a:p>
            <a:pPr algn="ctr"/>
            <a:r>
              <a:rPr lang="es-ES" sz="1400" b="1" dirty="0"/>
              <a:t>CARRERA DE INGENIERÍA EN ELECTRÓNICA, AUTOMATIZACIÓN Y CONTROL</a:t>
            </a:r>
          </a:p>
          <a:p>
            <a:pPr algn="ctr"/>
            <a:r>
              <a:rPr lang="es-ES" sz="1400" b="1" dirty="0"/>
              <a:t> </a:t>
            </a:r>
          </a:p>
          <a:p>
            <a:pPr algn="ctr" hangingPunct="0"/>
            <a:r>
              <a:rPr lang="es-EC" sz="1400" b="1" dirty="0" smtClean="0"/>
              <a:t>PROYECTO DE TITULACIÓN, PREVIO A LA OBTENCIÓN DEL TÍTULO DE INGENIERO EN ELECTRÓNICA, AUTOMATIZACIÓN Y CONTROL</a:t>
            </a:r>
          </a:p>
          <a:p>
            <a:pPr algn="ctr" hangingPunct="0"/>
            <a:r>
              <a:rPr lang="es-EC" sz="1400" b="1" dirty="0"/>
              <a:t> </a:t>
            </a:r>
          </a:p>
          <a:p>
            <a:pPr algn="ctr" hangingPunct="0"/>
            <a:r>
              <a:rPr lang="es-ES" sz="1400" b="1" dirty="0"/>
              <a:t> </a:t>
            </a:r>
            <a:endParaRPr lang="es-EC" sz="1400" b="1" dirty="0"/>
          </a:p>
          <a:p>
            <a:pPr algn="ctr" hangingPunct="0"/>
            <a:r>
              <a:rPr lang="es-EC" sz="1400" b="1" dirty="0" smtClean="0"/>
              <a:t>TEMA: </a:t>
            </a:r>
            <a:r>
              <a:rPr lang="es-ES" sz="1400" b="1" dirty="0"/>
              <a:t>REPOTENCIACIÓN DEL SISTEMA DE CONTROL Y POTENCIA DE 2 BRAZOS ROBÓTICOS CRS A255</a:t>
            </a:r>
            <a:endParaRPr lang="es-EC" sz="1400" b="1" dirty="0" smtClean="0"/>
          </a:p>
          <a:p>
            <a:pPr algn="ctr" hangingPunct="0"/>
            <a:r>
              <a:rPr lang="es-EC" sz="1400" b="1" dirty="0"/>
              <a:t> </a:t>
            </a:r>
          </a:p>
          <a:p>
            <a:pPr algn="ctr" hangingPunct="0"/>
            <a:r>
              <a:rPr lang="es-EC" sz="1400" b="1" dirty="0"/>
              <a:t> </a:t>
            </a:r>
          </a:p>
          <a:p>
            <a:pPr algn="ctr" hangingPunct="0"/>
            <a:r>
              <a:rPr lang="es-EC" sz="1400" b="1" dirty="0" smtClean="0"/>
              <a:t>AUTOR: </a:t>
            </a:r>
            <a:endParaRPr lang="es-EC" sz="1400" b="1" dirty="0"/>
          </a:p>
          <a:p>
            <a:pPr algn="ctr" hangingPunct="0"/>
            <a:r>
              <a:rPr lang="es-EC" sz="1400" b="1" dirty="0" smtClean="0"/>
              <a:t>CAZA NEGRETE, STALIN XAVIER</a:t>
            </a:r>
            <a:endParaRPr lang="es-EC" sz="1400" b="1" dirty="0"/>
          </a:p>
          <a:p>
            <a:pPr algn="ctr" hangingPunct="0"/>
            <a:r>
              <a:rPr lang="es-EC" sz="1400" b="1" dirty="0"/>
              <a:t> </a:t>
            </a:r>
          </a:p>
          <a:p>
            <a:pPr algn="ctr" hangingPunct="0"/>
            <a:r>
              <a:rPr lang="es-EC" sz="1400" b="1" dirty="0"/>
              <a:t> </a:t>
            </a:r>
          </a:p>
          <a:p>
            <a:pPr algn="ctr" hangingPunct="0"/>
            <a:r>
              <a:rPr lang="es-EC" sz="1400" b="1" dirty="0"/>
              <a:t>DIRECTOR: ING. ERAZO SOSA, ANDRÉS SEBASTIÁN, </a:t>
            </a:r>
            <a:r>
              <a:rPr lang="es-EC" sz="1400" b="1" dirty="0" err="1"/>
              <a:t>M.Sc</a:t>
            </a:r>
            <a:r>
              <a:rPr lang="es-EC" sz="1400" b="1" dirty="0"/>
              <a:t>.</a:t>
            </a:r>
          </a:p>
          <a:p>
            <a:pPr algn="ctr" hangingPunct="0"/>
            <a:r>
              <a:rPr lang="es-EC" sz="1400" b="1" dirty="0"/>
              <a:t> </a:t>
            </a:r>
          </a:p>
          <a:p>
            <a:pPr algn="ctr" hangingPunct="0"/>
            <a:r>
              <a:rPr lang="es-EC" sz="1400" b="1" dirty="0"/>
              <a:t>SANGOLQUÍ</a:t>
            </a:r>
          </a:p>
          <a:p>
            <a:pPr algn="ctr" hangingPunct="0"/>
            <a:r>
              <a:rPr lang="es-EC" sz="1400" b="1" dirty="0"/>
              <a:t> </a:t>
            </a:r>
          </a:p>
          <a:p>
            <a:pPr algn="ctr" hangingPunct="0"/>
            <a:r>
              <a:rPr lang="es-EC" sz="1400" b="1" dirty="0"/>
              <a:t>2018</a:t>
            </a:r>
          </a:p>
          <a:p>
            <a:r>
              <a:rPr lang="es-EC" sz="1400" b="1" dirty="0"/>
              <a:t/>
            </a:r>
            <a:br>
              <a:rPr lang="es-EC" sz="1400" b="1" dirty="0"/>
            </a:br>
            <a:endParaRPr lang="es-ES" sz="1400" b="1" dirty="0"/>
          </a:p>
        </p:txBody>
      </p:sp>
      <p:cxnSp>
        <p:nvCxnSpPr>
          <p:cNvPr id="5" name="11 Conector recto"/>
          <p:cNvCxnSpPr/>
          <p:nvPr/>
        </p:nvCxnSpPr>
        <p:spPr>
          <a:xfrm>
            <a:off x="608436" y="584684"/>
            <a:ext cx="72008" cy="5472608"/>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9 Conector recto"/>
          <p:cNvCxnSpPr/>
          <p:nvPr/>
        </p:nvCxnSpPr>
        <p:spPr>
          <a:xfrm>
            <a:off x="748260" y="728700"/>
            <a:ext cx="76200" cy="5400600"/>
          </a:xfrm>
          <a:prstGeom prst="line">
            <a:avLst/>
          </a:prstGeom>
          <a:ln w="50800" cmpd="sng">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6756400" y="6572250"/>
            <a:ext cx="2152650" cy="1397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555145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t>Objetivos Específicos</a:t>
            </a:r>
            <a:endParaRPr lang="en-US" dirty="0"/>
          </a:p>
        </p:txBody>
      </p:sp>
      <p:sp>
        <p:nvSpPr>
          <p:cNvPr id="6" name="Rectángulo 5">
            <a:extLst>
              <a:ext uri="{FF2B5EF4-FFF2-40B4-BE49-F238E27FC236}">
                <a16:creationId xmlns:a16="http://schemas.microsoft.com/office/drawing/2014/main" xmlns="" id="{EF959581-A348-4A6A-B1C5-16C130C135E9}"/>
              </a:ext>
            </a:extLst>
          </p:cNvPr>
          <p:cNvSpPr/>
          <p:nvPr/>
        </p:nvSpPr>
        <p:spPr>
          <a:xfrm>
            <a:off x="1169233" y="2633392"/>
            <a:ext cx="6740106" cy="302400"/>
          </a:xfrm>
          <a:prstGeom prst="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Forma libre: forma 6">
            <a:extLst>
              <a:ext uri="{FF2B5EF4-FFF2-40B4-BE49-F238E27FC236}">
                <a16:creationId xmlns:a16="http://schemas.microsoft.com/office/drawing/2014/main" xmlns="" id="{AE395D8B-BA0C-49E3-986E-D95C475854D2}"/>
              </a:ext>
            </a:extLst>
          </p:cNvPr>
          <p:cNvSpPr/>
          <p:nvPr/>
        </p:nvSpPr>
        <p:spPr>
          <a:xfrm>
            <a:off x="1333786" y="2101027"/>
            <a:ext cx="6570309" cy="683608"/>
          </a:xfrm>
          <a:custGeom>
            <a:avLst/>
            <a:gdLst>
              <a:gd name="connsiteX0" fmla="*/ 0 w 6570309"/>
              <a:gd name="connsiteY0" fmla="*/ 113937 h 683608"/>
              <a:gd name="connsiteX1" fmla="*/ 113937 w 6570309"/>
              <a:gd name="connsiteY1" fmla="*/ 0 h 683608"/>
              <a:gd name="connsiteX2" fmla="*/ 6456372 w 6570309"/>
              <a:gd name="connsiteY2" fmla="*/ 0 h 683608"/>
              <a:gd name="connsiteX3" fmla="*/ 6570309 w 6570309"/>
              <a:gd name="connsiteY3" fmla="*/ 113937 h 683608"/>
              <a:gd name="connsiteX4" fmla="*/ 6570309 w 6570309"/>
              <a:gd name="connsiteY4" fmla="*/ 569671 h 683608"/>
              <a:gd name="connsiteX5" fmla="*/ 6456372 w 6570309"/>
              <a:gd name="connsiteY5" fmla="*/ 683608 h 683608"/>
              <a:gd name="connsiteX6" fmla="*/ 113937 w 6570309"/>
              <a:gd name="connsiteY6" fmla="*/ 683608 h 683608"/>
              <a:gd name="connsiteX7" fmla="*/ 0 w 6570309"/>
              <a:gd name="connsiteY7" fmla="*/ 569671 h 683608"/>
              <a:gd name="connsiteX8" fmla="*/ 0 w 6570309"/>
              <a:gd name="connsiteY8" fmla="*/ 113937 h 6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309" h="683608">
                <a:moveTo>
                  <a:pt x="0" y="113937"/>
                </a:moveTo>
                <a:cubicBezTo>
                  <a:pt x="0" y="51011"/>
                  <a:pt x="51011" y="0"/>
                  <a:pt x="113937" y="0"/>
                </a:cubicBezTo>
                <a:lnTo>
                  <a:pt x="6456372" y="0"/>
                </a:lnTo>
                <a:cubicBezTo>
                  <a:pt x="6519298" y="0"/>
                  <a:pt x="6570309" y="51011"/>
                  <a:pt x="6570309" y="113937"/>
                </a:cubicBezTo>
                <a:lnTo>
                  <a:pt x="6570309" y="569671"/>
                </a:lnTo>
                <a:cubicBezTo>
                  <a:pt x="6570309" y="632597"/>
                  <a:pt x="6519298" y="683608"/>
                  <a:pt x="6456372" y="683608"/>
                </a:cubicBezTo>
                <a:lnTo>
                  <a:pt x="113937" y="683608"/>
                </a:lnTo>
                <a:cubicBezTo>
                  <a:pt x="51011" y="683608"/>
                  <a:pt x="0" y="632597"/>
                  <a:pt x="0" y="569671"/>
                </a:cubicBezTo>
                <a:lnTo>
                  <a:pt x="0" y="113937"/>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1703" tIns="33371" rIns="211703" bIns="33371" numCol="1" spcCol="1270" anchor="ctr" anchorCtr="0">
            <a:noAutofit/>
          </a:bodyPr>
          <a:lstStyle/>
          <a:p>
            <a:pPr lvl="0" algn="just" defTabSz="533400">
              <a:lnSpc>
                <a:spcPct val="90000"/>
              </a:lnSpc>
              <a:spcBef>
                <a:spcPct val="0"/>
              </a:spcBef>
              <a:spcAft>
                <a:spcPct val="35000"/>
              </a:spcAft>
            </a:pPr>
            <a:r>
              <a:rPr lang="es-ES" sz="1200" dirty="0" smtClean="0"/>
              <a:t>Adaptar </a:t>
            </a:r>
            <a:r>
              <a:rPr lang="es-ES" sz="1200" dirty="0"/>
              <a:t>un robot con similares características al manipulador CRS A255 como modelo CAD dinámico en el entorno de </a:t>
            </a:r>
            <a:r>
              <a:rPr lang="es-ES" sz="1200" dirty="0" smtClean="0"/>
              <a:t>simulación</a:t>
            </a:r>
            <a:r>
              <a:rPr lang="es-ES" sz="1200" dirty="0"/>
              <a:t>.</a:t>
            </a:r>
            <a:endParaRPr lang="es-EC" sz="1200" kern="1200" dirty="0"/>
          </a:p>
        </p:txBody>
      </p:sp>
      <p:sp>
        <p:nvSpPr>
          <p:cNvPr id="8" name="Rectángulo 7">
            <a:extLst>
              <a:ext uri="{FF2B5EF4-FFF2-40B4-BE49-F238E27FC236}">
                <a16:creationId xmlns:a16="http://schemas.microsoft.com/office/drawing/2014/main" xmlns="" id="{C4518FF4-9B34-4603-9B6F-E8E59805923A}"/>
              </a:ext>
            </a:extLst>
          </p:cNvPr>
          <p:cNvSpPr/>
          <p:nvPr/>
        </p:nvSpPr>
        <p:spPr>
          <a:xfrm>
            <a:off x="1169233" y="3629764"/>
            <a:ext cx="6740106" cy="302400"/>
          </a:xfrm>
          <a:prstGeom prst="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9" name="Forma libre: forma 8">
            <a:extLst>
              <a:ext uri="{FF2B5EF4-FFF2-40B4-BE49-F238E27FC236}">
                <a16:creationId xmlns:a16="http://schemas.microsoft.com/office/drawing/2014/main" xmlns="" id="{E292547F-41CD-4EC7-A739-717724A00787}"/>
              </a:ext>
            </a:extLst>
          </p:cNvPr>
          <p:cNvSpPr/>
          <p:nvPr/>
        </p:nvSpPr>
        <p:spPr>
          <a:xfrm>
            <a:off x="1505909" y="3000592"/>
            <a:ext cx="6389575" cy="806292"/>
          </a:xfrm>
          <a:custGeom>
            <a:avLst/>
            <a:gdLst>
              <a:gd name="connsiteX0" fmla="*/ 0 w 6389575"/>
              <a:gd name="connsiteY0" fmla="*/ 134385 h 806292"/>
              <a:gd name="connsiteX1" fmla="*/ 134385 w 6389575"/>
              <a:gd name="connsiteY1" fmla="*/ 0 h 806292"/>
              <a:gd name="connsiteX2" fmla="*/ 6255190 w 6389575"/>
              <a:gd name="connsiteY2" fmla="*/ 0 h 806292"/>
              <a:gd name="connsiteX3" fmla="*/ 6389575 w 6389575"/>
              <a:gd name="connsiteY3" fmla="*/ 134385 h 806292"/>
              <a:gd name="connsiteX4" fmla="*/ 6389575 w 6389575"/>
              <a:gd name="connsiteY4" fmla="*/ 671907 h 806292"/>
              <a:gd name="connsiteX5" fmla="*/ 6255190 w 6389575"/>
              <a:gd name="connsiteY5" fmla="*/ 806292 h 806292"/>
              <a:gd name="connsiteX6" fmla="*/ 134385 w 6389575"/>
              <a:gd name="connsiteY6" fmla="*/ 806292 h 806292"/>
              <a:gd name="connsiteX7" fmla="*/ 0 w 6389575"/>
              <a:gd name="connsiteY7" fmla="*/ 671907 h 806292"/>
              <a:gd name="connsiteX8" fmla="*/ 0 w 6389575"/>
              <a:gd name="connsiteY8" fmla="*/ 134385 h 80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75" h="806292">
                <a:moveTo>
                  <a:pt x="0" y="134385"/>
                </a:moveTo>
                <a:cubicBezTo>
                  <a:pt x="0" y="60166"/>
                  <a:pt x="60166" y="0"/>
                  <a:pt x="134385" y="0"/>
                </a:cubicBezTo>
                <a:lnTo>
                  <a:pt x="6255190" y="0"/>
                </a:lnTo>
                <a:cubicBezTo>
                  <a:pt x="6329409" y="0"/>
                  <a:pt x="6389575" y="60166"/>
                  <a:pt x="6389575" y="134385"/>
                </a:cubicBezTo>
                <a:lnTo>
                  <a:pt x="6389575" y="671907"/>
                </a:lnTo>
                <a:cubicBezTo>
                  <a:pt x="6389575" y="746126"/>
                  <a:pt x="6329409" y="806292"/>
                  <a:pt x="6255190" y="806292"/>
                </a:cubicBezTo>
                <a:lnTo>
                  <a:pt x="134385" y="806292"/>
                </a:lnTo>
                <a:cubicBezTo>
                  <a:pt x="60166" y="806292"/>
                  <a:pt x="0" y="746126"/>
                  <a:pt x="0" y="671907"/>
                </a:cubicBezTo>
                <a:lnTo>
                  <a:pt x="0" y="134385"/>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7692" tIns="39360" rIns="217692" bIns="39360" numCol="1" spcCol="1270" anchor="ctr" anchorCtr="0">
            <a:noAutofit/>
          </a:bodyPr>
          <a:lstStyle/>
          <a:p>
            <a:pPr lvl="0" defTabSz="533400">
              <a:lnSpc>
                <a:spcPct val="90000"/>
              </a:lnSpc>
              <a:spcBef>
                <a:spcPct val="0"/>
              </a:spcBef>
              <a:spcAft>
                <a:spcPct val="35000"/>
              </a:spcAft>
            </a:pPr>
            <a:r>
              <a:rPr lang="es-ES" sz="1200" dirty="0" smtClean="0"/>
              <a:t>Integrar </a:t>
            </a:r>
            <a:r>
              <a:rPr lang="es-ES" sz="1200" dirty="0"/>
              <a:t>el funcionamiento del robot CRS A255 con el robot del entorno de simulación, a través de la lógica generada en ROS.</a:t>
            </a:r>
            <a:endParaRPr lang="es-EC" sz="1200" kern="1200" dirty="0"/>
          </a:p>
        </p:txBody>
      </p:sp>
      <p:sp>
        <p:nvSpPr>
          <p:cNvPr id="10" name="Rectángulo 9">
            <a:extLst>
              <a:ext uri="{FF2B5EF4-FFF2-40B4-BE49-F238E27FC236}">
                <a16:creationId xmlns:a16="http://schemas.microsoft.com/office/drawing/2014/main" xmlns="" id="{F28A040D-08F1-4ECD-A313-88D49C80A535}"/>
              </a:ext>
            </a:extLst>
          </p:cNvPr>
          <p:cNvSpPr/>
          <p:nvPr/>
        </p:nvSpPr>
        <p:spPr>
          <a:xfrm>
            <a:off x="1169233" y="4605534"/>
            <a:ext cx="6740106" cy="302400"/>
          </a:xfrm>
          <a:prstGeom prst="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1" name="Forma libre: forma 10">
            <a:extLst>
              <a:ext uri="{FF2B5EF4-FFF2-40B4-BE49-F238E27FC236}">
                <a16:creationId xmlns:a16="http://schemas.microsoft.com/office/drawing/2014/main" xmlns="" id="{0F51D05A-F270-466E-8C12-3CA8C4B034AA}"/>
              </a:ext>
            </a:extLst>
          </p:cNvPr>
          <p:cNvSpPr/>
          <p:nvPr/>
        </p:nvSpPr>
        <p:spPr>
          <a:xfrm>
            <a:off x="1499656" y="3996964"/>
            <a:ext cx="6408246" cy="785690"/>
          </a:xfrm>
          <a:custGeom>
            <a:avLst/>
            <a:gdLst>
              <a:gd name="connsiteX0" fmla="*/ 0 w 6408246"/>
              <a:gd name="connsiteY0" fmla="*/ 130951 h 785690"/>
              <a:gd name="connsiteX1" fmla="*/ 130951 w 6408246"/>
              <a:gd name="connsiteY1" fmla="*/ 0 h 785690"/>
              <a:gd name="connsiteX2" fmla="*/ 6277295 w 6408246"/>
              <a:gd name="connsiteY2" fmla="*/ 0 h 785690"/>
              <a:gd name="connsiteX3" fmla="*/ 6408246 w 6408246"/>
              <a:gd name="connsiteY3" fmla="*/ 130951 h 785690"/>
              <a:gd name="connsiteX4" fmla="*/ 6408246 w 6408246"/>
              <a:gd name="connsiteY4" fmla="*/ 654739 h 785690"/>
              <a:gd name="connsiteX5" fmla="*/ 6277295 w 6408246"/>
              <a:gd name="connsiteY5" fmla="*/ 785690 h 785690"/>
              <a:gd name="connsiteX6" fmla="*/ 130951 w 6408246"/>
              <a:gd name="connsiteY6" fmla="*/ 785690 h 785690"/>
              <a:gd name="connsiteX7" fmla="*/ 0 w 6408246"/>
              <a:gd name="connsiteY7" fmla="*/ 654739 h 785690"/>
              <a:gd name="connsiteX8" fmla="*/ 0 w 6408246"/>
              <a:gd name="connsiteY8" fmla="*/ 130951 h 78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46" h="785690">
                <a:moveTo>
                  <a:pt x="0" y="130951"/>
                </a:moveTo>
                <a:cubicBezTo>
                  <a:pt x="0" y="58629"/>
                  <a:pt x="58629" y="0"/>
                  <a:pt x="130951" y="0"/>
                </a:cubicBezTo>
                <a:lnTo>
                  <a:pt x="6277295" y="0"/>
                </a:lnTo>
                <a:cubicBezTo>
                  <a:pt x="6349617" y="0"/>
                  <a:pt x="6408246" y="58629"/>
                  <a:pt x="6408246" y="130951"/>
                </a:cubicBezTo>
                <a:lnTo>
                  <a:pt x="6408246" y="654739"/>
                </a:lnTo>
                <a:cubicBezTo>
                  <a:pt x="6408246" y="727061"/>
                  <a:pt x="6349617" y="785690"/>
                  <a:pt x="6277295" y="785690"/>
                </a:cubicBezTo>
                <a:lnTo>
                  <a:pt x="130951" y="785690"/>
                </a:lnTo>
                <a:cubicBezTo>
                  <a:pt x="58629" y="785690"/>
                  <a:pt x="0" y="727061"/>
                  <a:pt x="0" y="654739"/>
                </a:cubicBezTo>
                <a:lnTo>
                  <a:pt x="0" y="130951"/>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6686" tIns="38354" rIns="216686" bIns="38354" numCol="1" spcCol="1270" anchor="ctr" anchorCtr="0">
            <a:noAutofit/>
          </a:bodyPr>
          <a:lstStyle/>
          <a:p>
            <a:pPr lvl="0" defTabSz="533400">
              <a:lnSpc>
                <a:spcPct val="90000"/>
              </a:lnSpc>
              <a:spcBef>
                <a:spcPct val="0"/>
              </a:spcBef>
              <a:spcAft>
                <a:spcPct val="35000"/>
              </a:spcAft>
            </a:pPr>
            <a:r>
              <a:rPr lang="es-ES" sz="1200" dirty="0" smtClean="0"/>
              <a:t>Verificar </a:t>
            </a:r>
            <a:r>
              <a:rPr lang="es-ES" sz="1200" dirty="0"/>
              <a:t>el funcionamiento del robot CRS A255 del entorno físico y su modo y calidad de operación de acuerdo al robot del entorno simulado.</a:t>
            </a:r>
            <a:endParaRPr lang="es-EC" sz="1200" kern="1200" dirty="0"/>
          </a:p>
        </p:txBody>
      </p:sp>
      <p:sp>
        <p:nvSpPr>
          <p:cNvPr id="5" name="CuadroTexto 4">
            <a:extLst>
              <a:ext uri="{FF2B5EF4-FFF2-40B4-BE49-F238E27FC236}">
                <a16:creationId xmlns:a16="http://schemas.microsoft.com/office/drawing/2014/main" xmlns="" id="{0C72F61D-27AE-4551-97A8-D2E9BFA33E7B}"/>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10</a:t>
            </a:fld>
            <a:endParaRPr lang="es-EC" dirty="0"/>
          </a:p>
        </p:txBody>
      </p:sp>
    </p:spTree>
    <p:extLst>
      <p:ext uri="{BB962C8B-B14F-4D97-AF65-F5344CB8AC3E}">
        <p14:creationId xmlns:p14="http://schemas.microsoft.com/office/powerpoint/2010/main" val="88795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anim calcmode="lin" valueType="num">
                                      <p:cBhvr>
                                        <p:cTn id="8" dur="600" fill="hold"/>
                                        <p:tgtEl>
                                          <p:spTgt spid="2"/>
                                        </p:tgtEl>
                                        <p:attrNameLst>
                                          <p:attrName>ppt_x</p:attrName>
                                        </p:attrNameLst>
                                      </p:cBhvr>
                                      <p:tavLst>
                                        <p:tav tm="0">
                                          <p:val>
                                            <p:strVal val="#ppt_x"/>
                                          </p:val>
                                        </p:tav>
                                        <p:tav tm="100000">
                                          <p:val>
                                            <p:strVal val="#ppt_x"/>
                                          </p:val>
                                        </p:tav>
                                      </p:tavLst>
                                    </p:anim>
                                    <p:anim calcmode="lin" valueType="num">
                                      <p:cBhvr>
                                        <p:cTn id="9" dur="6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7C2FC83C-7C1B-40DD-A55F-21709FA455CA}"/>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11</a:t>
            </a:fld>
            <a:endParaRPr lang="es-EC" dirty="0"/>
          </a:p>
        </p:txBody>
      </p:sp>
      <p:graphicFrame>
        <p:nvGraphicFramePr>
          <p:cNvPr id="6" name="Diagram 2"/>
          <p:cNvGraphicFramePr/>
          <p:nvPr>
            <p:extLst>
              <p:ext uri="{D42A27DB-BD31-4B8C-83A1-F6EECF244321}">
                <p14:modId xmlns:p14="http://schemas.microsoft.com/office/powerpoint/2010/main" val="3536415055"/>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510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graphicEl>
                                              <a:dgm id="{9D570E31-9E0C-460C-A8AB-7B42020FAA41}"/>
                                            </p:graphicEl>
                                          </p:spTgt>
                                        </p:tgtEl>
                                        <p:attrNameLst>
                                          <p:attrName>style.visibility</p:attrName>
                                        </p:attrNameLst>
                                      </p:cBhvr>
                                      <p:to>
                                        <p:strVal val="visible"/>
                                      </p:to>
                                    </p:set>
                                    <p:animEffect transition="in" filter="fade">
                                      <p:cBhvr>
                                        <p:cTn id="7" dur="1000"/>
                                        <p:tgtEl>
                                          <p:spTgt spid="6">
                                            <p:graphicEl>
                                              <a:dgm id="{9D570E31-9E0C-460C-A8AB-7B42020FAA41}"/>
                                            </p:graphicEl>
                                          </p:spTgt>
                                        </p:tgtEl>
                                      </p:cBhvr>
                                    </p:animEffect>
                                    <p:anim calcmode="lin" valueType="num">
                                      <p:cBhvr>
                                        <p:cTn id="8" dur="1000" fill="hold"/>
                                        <p:tgtEl>
                                          <p:spTgt spid="6">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6">
                                            <p:graphicEl>
                                              <a:dgm id="{C83FBA1B-B38F-437C-A4D7-414C5850125B}"/>
                                            </p:graphicEl>
                                          </p:spTgt>
                                        </p:tgtEl>
                                        <p:attrNameLst>
                                          <p:attrName>style.visibility</p:attrName>
                                        </p:attrNameLst>
                                      </p:cBhvr>
                                      <p:to>
                                        <p:strVal val="visible"/>
                                      </p:to>
                                    </p:set>
                                    <p:anim calcmode="lin" valueType="num">
                                      <p:cBhvr additive="base">
                                        <p:cTn id="14" dur="1000"/>
                                        <p:tgtEl>
                                          <p:spTgt spid="6">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6">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Estado inicial</a:t>
            </a:r>
            <a:endParaRPr lang="en-US" dirty="0"/>
          </a:p>
        </p:txBody>
      </p:sp>
      <p:sp>
        <p:nvSpPr>
          <p:cNvPr id="5" name="CuadroTexto 4">
            <a:extLst>
              <a:ext uri="{FF2B5EF4-FFF2-40B4-BE49-F238E27FC236}">
                <a16:creationId xmlns:a16="http://schemas.microsoft.com/office/drawing/2014/main" xmlns="" id="{27E1B8D0-07C7-4E00-B3F5-C7AC1B895938}"/>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12</a:t>
            </a:fld>
            <a:endParaRPr lang="es-EC" dirty="0"/>
          </a:p>
        </p:txBody>
      </p:sp>
      <p:graphicFrame>
        <p:nvGraphicFramePr>
          <p:cNvPr id="2" name="Diagrama 1"/>
          <p:cNvGraphicFramePr/>
          <p:nvPr>
            <p:extLst>
              <p:ext uri="{D42A27DB-BD31-4B8C-83A1-F6EECF244321}">
                <p14:modId xmlns:p14="http://schemas.microsoft.com/office/powerpoint/2010/main" val="1543658560"/>
              </p:ext>
            </p:extLst>
          </p:nvPr>
        </p:nvGraphicFramePr>
        <p:xfrm>
          <a:off x="2030186" y="2155371"/>
          <a:ext cx="5154386" cy="3037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Imagen 12" descr="C:\Users\Stalin_Pc\Desktop\tesis\Tesis avance escrito\IMAGENES\celular\estado_inicial_dos (3).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8936" y="1616529"/>
            <a:ext cx="5012150" cy="3315826"/>
          </a:xfrm>
          <a:prstGeom prst="rect">
            <a:avLst/>
          </a:prstGeom>
          <a:noFill/>
          <a:ln>
            <a:noFill/>
          </a:ln>
        </p:spPr>
      </p:pic>
      <p:pic>
        <p:nvPicPr>
          <p:cNvPr id="14" name="Imagen 13" descr="C:\Users\Stalin_Pc\Desktop\tesis\PERIDO ABRIL_AGOSTO 2018\Bitacora de actividades\Fotos Pruebas\estado_inicial_dos (1).JPG"/>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5029560" y="1912483"/>
            <a:ext cx="4000502" cy="2723918"/>
          </a:xfrm>
          <a:prstGeom prst="rect">
            <a:avLst/>
          </a:prstGeom>
          <a:noFill/>
          <a:ln>
            <a:noFill/>
          </a:ln>
        </p:spPr>
      </p:pic>
    </p:spTree>
    <p:extLst>
      <p:ext uri="{BB962C8B-B14F-4D97-AF65-F5344CB8AC3E}">
        <p14:creationId xmlns:p14="http://schemas.microsoft.com/office/powerpoint/2010/main" val="197524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3"/>
                                        </p:tgtEl>
                                      </p:cBhvr>
                                    </p:animEffect>
                                    <p:anim calcmode="lin" valueType="num">
                                      <p:cBhvr>
                                        <p:cTn id="26" dur="1000"/>
                                        <p:tgtEl>
                                          <p:spTgt spid="13"/>
                                        </p:tgtEl>
                                        <p:attrNameLst>
                                          <p:attrName>ppt_x</p:attrName>
                                        </p:attrNameLst>
                                      </p:cBhvr>
                                      <p:tavLst>
                                        <p:tav tm="0">
                                          <p:val>
                                            <p:strVal val="ppt_x"/>
                                          </p:val>
                                        </p:tav>
                                        <p:tav tm="100000">
                                          <p:val>
                                            <p:strVal val="ppt_x"/>
                                          </p:val>
                                        </p:tav>
                                      </p:tavLst>
                                    </p:anim>
                                    <p:anim calcmode="lin" valueType="num">
                                      <p:cBhvr>
                                        <p:cTn id="27" dur="1000"/>
                                        <p:tgtEl>
                                          <p:spTgt spid="13"/>
                                        </p:tgtEl>
                                        <p:attrNameLst>
                                          <p:attrName>ppt_y</p:attrName>
                                        </p:attrNameLst>
                                      </p:cBhvr>
                                      <p:tavLst>
                                        <p:tav tm="0">
                                          <p:val>
                                            <p:strVal val="ppt_y"/>
                                          </p:val>
                                        </p:tav>
                                        <p:tav tm="100000">
                                          <p:val>
                                            <p:strVal val="ppt_y+.1"/>
                                          </p:val>
                                        </p:tav>
                                      </p:tavLst>
                                    </p:anim>
                                    <p:set>
                                      <p:cBhvr>
                                        <p:cTn id="28" dur="1" fill="hold">
                                          <p:stCondLst>
                                            <p:cond delay="999"/>
                                          </p:stCondLst>
                                        </p:cTn>
                                        <p:tgtEl>
                                          <p:spTgt spid="13"/>
                                        </p:tgtEl>
                                        <p:attrNameLst>
                                          <p:attrName>style.visibility</p:attrName>
                                        </p:attrNameLst>
                                      </p:cBhvr>
                                      <p:to>
                                        <p:strVal val="hidden"/>
                                      </p:to>
                                    </p:set>
                                  </p:childTnLst>
                                </p:cTn>
                              </p:par>
                              <p:par>
                                <p:cTn id="29" presetID="42" presetClass="exit" presetSubtype="0" fill="hold" nodeType="withEffect">
                                  <p:stCondLst>
                                    <p:cond delay="0"/>
                                  </p:stCondLst>
                                  <p:childTnLst>
                                    <p:animEffect transition="out" filter="fade">
                                      <p:cBhvr>
                                        <p:cTn id="30" dur="1000"/>
                                        <p:tgtEl>
                                          <p:spTgt spid="14"/>
                                        </p:tgtEl>
                                      </p:cBhvr>
                                    </p:animEffect>
                                    <p:anim calcmode="lin" valueType="num">
                                      <p:cBhvr>
                                        <p:cTn id="31" dur="1000"/>
                                        <p:tgtEl>
                                          <p:spTgt spid="14"/>
                                        </p:tgtEl>
                                        <p:attrNameLst>
                                          <p:attrName>ppt_x</p:attrName>
                                        </p:attrNameLst>
                                      </p:cBhvr>
                                      <p:tavLst>
                                        <p:tav tm="0">
                                          <p:val>
                                            <p:strVal val="ppt_x"/>
                                          </p:val>
                                        </p:tav>
                                        <p:tav tm="100000">
                                          <p:val>
                                            <p:strVal val="ppt_x"/>
                                          </p:val>
                                        </p:tav>
                                      </p:tavLst>
                                    </p:anim>
                                    <p:anim calcmode="lin" valueType="num">
                                      <p:cBhvr>
                                        <p:cTn id="32" dur="1000"/>
                                        <p:tgtEl>
                                          <p:spTgt spid="14"/>
                                        </p:tgtEl>
                                        <p:attrNameLst>
                                          <p:attrName>ppt_y</p:attrName>
                                        </p:attrNameLst>
                                      </p:cBhvr>
                                      <p:tavLst>
                                        <p:tav tm="0">
                                          <p:val>
                                            <p:strVal val="ppt_y"/>
                                          </p:val>
                                        </p:tav>
                                        <p:tav tm="100000">
                                          <p:val>
                                            <p:strVal val="ppt_y+.1"/>
                                          </p:val>
                                        </p:tav>
                                      </p:tavLst>
                                    </p:anim>
                                    <p:set>
                                      <p:cBhvr>
                                        <p:cTn id="33" dur="1" fill="hold">
                                          <p:stCondLst>
                                            <p:cond delay="999"/>
                                          </p:stCondLst>
                                        </p:cTn>
                                        <p:tgtEl>
                                          <p:spTgt spid="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2" grpId="1">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p:cNvSpPr/>
          <p:nvPr/>
        </p:nvSpPr>
        <p:spPr>
          <a:xfrm>
            <a:off x="615998" y="1537896"/>
            <a:ext cx="3815101" cy="40587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b="1" dirty="0" smtClean="0"/>
              <a:t>Estructura</a:t>
            </a:r>
          </a:p>
          <a:p>
            <a:pPr algn="ctr"/>
            <a:endParaRPr lang="es-ES" sz="1400" b="1" dirty="0" smtClean="0"/>
          </a:p>
          <a:p>
            <a:pPr algn="ctr"/>
            <a:r>
              <a:rPr lang="es-ES" sz="1400" dirty="0" smtClean="0"/>
              <a:t>Cadenas, engranes, piñones</a:t>
            </a:r>
          </a:p>
          <a:p>
            <a:pPr algn="ctr"/>
            <a:endParaRPr lang="es-ES" sz="1400" b="1" dirty="0"/>
          </a:p>
          <a:p>
            <a:pPr algn="ctr"/>
            <a:endParaRPr lang="es-ES" sz="1400" b="1" dirty="0" smtClean="0"/>
          </a:p>
          <a:p>
            <a:pPr algn="ctr"/>
            <a:endParaRPr lang="es-ES" sz="1400" b="1" dirty="0"/>
          </a:p>
          <a:p>
            <a:pPr algn="ctr"/>
            <a:endParaRPr lang="es-ES" sz="1400" b="1" dirty="0" smtClean="0"/>
          </a:p>
          <a:p>
            <a:pPr algn="ctr"/>
            <a:endParaRPr lang="es-ES" sz="1400" b="1" dirty="0"/>
          </a:p>
          <a:p>
            <a:pPr algn="ctr"/>
            <a:endParaRPr lang="es-ES" sz="1400" b="1" dirty="0" smtClean="0"/>
          </a:p>
          <a:p>
            <a:pPr algn="ctr"/>
            <a:endParaRPr lang="es-ES" sz="1400" b="1" dirty="0"/>
          </a:p>
          <a:p>
            <a:pPr algn="ctr"/>
            <a:endParaRPr lang="es-ES" sz="1400" b="1" dirty="0" smtClean="0"/>
          </a:p>
          <a:p>
            <a:pPr algn="ctr"/>
            <a:endParaRPr lang="es-ES" sz="1400" b="1" dirty="0"/>
          </a:p>
          <a:p>
            <a:pPr algn="ctr"/>
            <a:endParaRPr lang="es-ES" sz="1400" b="1" dirty="0" smtClean="0"/>
          </a:p>
          <a:p>
            <a:pPr algn="ctr"/>
            <a:endParaRPr lang="es-ES" sz="1400" b="1" dirty="0"/>
          </a:p>
          <a:p>
            <a:pPr algn="ctr"/>
            <a:endParaRPr lang="es-ES" sz="1400" b="1" dirty="0" smtClean="0"/>
          </a:p>
          <a:p>
            <a:pPr algn="ctr"/>
            <a:endParaRPr lang="es-ES" sz="1400" b="1" dirty="0"/>
          </a:p>
          <a:p>
            <a:pPr algn="ctr"/>
            <a:endParaRPr lang="es-EC" sz="1400" b="1" dirty="0"/>
          </a:p>
        </p:txBody>
      </p:sp>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s-ES" dirty="0"/>
              <a:t>Hardware</a:t>
            </a:r>
          </a:p>
        </p:txBody>
      </p:sp>
      <p:sp>
        <p:nvSpPr>
          <p:cNvPr id="5" name="CuadroTexto 4">
            <a:extLst>
              <a:ext uri="{FF2B5EF4-FFF2-40B4-BE49-F238E27FC236}">
                <a16:creationId xmlns:a16="http://schemas.microsoft.com/office/drawing/2014/main" xmlns="" id="{27E1B8D0-07C7-4E00-B3F5-C7AC1B895938}"/>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13</a:t>
            </a:fld>
            <a:endParaRPr lang="es-EC" dirty="0"/>
          </a:p>
        </p:txBody>
      </p:sp>
      <p:sp>
        <p:nvSpPr>
          <p:cNvPr id="7" name="Rectángulo redondeado 6"/>
          <p:cNvSpPr/>
          <p:nvPr/>
        </p:nvSpPr>
        <p:spPr>
          <a:xfrm>
            <a:off x="5000245" y="1635328"/>
            <a:ext cx="3426119" cy="39613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b="1" dirty="0" smtClean="0"/>
              <a:t>Motores y Frenos</a:t>
            </a:r>
          </a:p>
          <a:p>
            <a:pPr algn="ctr"/>
            <a:endParaRPr lang="es-ES" sz="1400" b="1" dirty="0"/>
          </a:p>
          <a:p>
            <a:pPr algn="ctr"/>
            <a:endParaRPr lang="es-ES" sz="1400" b="1" dirty="0" smtClean="0"/>
          </a:p>
          <a:p>
            <a:pPr algn="ctr"/>
            <a:endParaRPr lang="es-ES" sz="1400" b="1" dirty="0"/>
          </a:p>
          <a:p>
            <a:pPr algn="ctr"/>
            <a:endParaRPr lang="es-ES" sz="1400" b="1" dirty="0" smtClean="0"/>
          </a:p>
          <a:p>
            <a:pPr algn="ctr"/>
            <a:endParaRPr lang="es-ES" sz="1400" b="1" dirty="0"/>
          </a:p>
          <a:p>
            <a:pPr algn="ctr"/>
            <a:endParaRPr lang="es-ES" sz="1400" b="1" dirty="0" smtClean="0"/>
          </a:p>
          <a:p>
            <a:pPr algn="ctr"/>
            <a:endParaRPr lang="es-ES" sz="1400" b="1" dirty="0"/>
          </a:p>
          <a:p>
            <a:pPr algn="ctr"/>
            <a:endParaRPr lang="es-ES" sz="1400" b="1" dirty="0" smtClean="0"/>
          </a:p>
          <a:p>
            <a:pPr algn="ctr"/>
            <a:endParaRPr lang="es-ES" sz="1400" b="1" dirty="0"/>
          </a:p>
          <a:p>
            <a:pPr algn="ctr"/>
            <a:endParaRPr lang="es-ES" sz="1400" b="1" dirty="0" smtClean="0"/>
          </a:p>
          <a:p>
            <a:pPr algn="ctr"/>
            <a:endParaRPr lang="es-ES" sz="1400" b="1" dirty="0"/>
          </a:p>
          <a:p>
            <a:pPr algn="ctr"/>
            <a:endParaRPr lang="es-ES" sz="1400" b="1" dirty="0" smtClean="0"/>
          </a:p>
          <a:p>
            <a:pPr algn="ctr"/>
            <a:endParaRPr lang="es-ES" sz="1400" b="1" dirty="0"/>
          </a:p>
          <a:p>
            <a:pPr algn="ctr"/>
            <a:endParaRPr lang="es-ES" sz="1400" b="1" dirty="0" smtClean="0"/>
          </a:p>
          <a:p>
            <a:pPr algn="ctr"/>
            <a:endParaRPr lang="es-ES" sz="1400" b="1" dirty="0"/>
          </a:p>
          <a:p>
            <a:pPr algn="ctr"/>
            <a:endParaRPr lang="es-ES" sz="1400" b="1" dirty="0" smtClean="0"/>
          </a:p>
        </p:txBody>
      </p:sp>
      <p:grpSp>
        <p:nvGrpSpPr>
          <p:cNvPr id="8" name="Lienzo 33"/>
          <p:cNvGrpSpPr/>
          <p:nvPr/>
        </p:nvGrpSpPr>
        <p:grpSpPr>
          <a:xfrm>
            <a:off x="710940" y="2592225"/>
            <a:ext cx="3625215" cy="2632844"/>
            <a:chOff x="0" y="0"/>
            <a:chExt cx="3625215" cy="2632844"/>
          </a:xfrm>
        </p:grpSpPr>
        <p:sp>
          <p:nvSpPr>
            <p:cNvPr id="9" name="Rectángulo 8"/>
            <p:cNvSpPr/>
            <p:nvPr/>
          </p:nvSpPr>
          <p:spPr>
            <a:xfrm>
              <a:off x="0" y="0"/>
              <a:ext cx="3625215" cy="2631440"/>
            </a:xfrm>
            <a:prstGeom prst="rect">
              <a:avLst/>
            </a:prstGeom>
          </p:spPr>
        </p:sp>
        <p:pic>
          <p:nvPicPr>
            <p:cNvPr id="10" name="Imagen 9" descr="C:\Users\Stalin_Pc\Desktop\tesis\Tesis avance escrito\IMAGENES\celular\toma_dimensiones (21).JPG"/>
            <p:cNvPicPr/>
            <p:nvPr/>
          </p:nvPicPr>
          <p:blipFill rotWithShape="1">
            <a:blip r:embed="rId3" cstate="print">
              <a:extLst>
                <a:ext uri="{28A0092B-C50C-407E-A947-70E740481C1C}">
                  <a14:useLocalDpi xmlns:a14="http://schemas.microsoft.com/office/drawing/2010/main" val="0"/>
                </a:ext>
              </a:extLst>
            </a:blip>
            <a:srcRect l="15178" t="-1" r="34423" b="5"/>
            <a:stretch/>
          </p:blipFill>
          <p:spPr bwMode="auto">
            <a:xfrm>
              <a:off x="27404" y="716493"/>
              <a:ext cx="1716728" cy="1916351"/>
            </a:xfrm>
            <a:prstGeom prst="rect">
              <a:avLst/>
            </a:prstGeom>
            <a:noFill/>
            <a:ln>
              <a:noFill/>
            </a:ln>
            <a:extLst>
              <a:ext uri="{53640926-AAD7-44D8-BBD7-CCE9431645EC}">
                <a14:shadowObscured xmlns:a14="http://schemas.microsoft.com/office/drawing/2010/main"/>
              </a:ext>
            </a:extLst>
          </p:spPr>
        </p:pic>
        <p:sp>
          <p:nvSpPr>
            <p:cNvPr id="11" name="Cuadro de texto 34"/>
            <p:cNvSpPr txBox="1"/>
            <p:nvPr/>
          </p:nvSpPr>
          <p:spPr>
            <a:xfrm>
              <a:off x="27404" y="202018"/>
              <a:ext cx="1855217" cy="51446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000" dirty="0">
                  <a:effectLst/>
                  <a:ea typeface="Calibri" panose="020F0502020204030204" pitchFamily="34" charset="0"/>
                  <a:cs typeface="Times New Roman" panose="02020603050405020304" pitchFamily="18" charset="0"/>
                </a:rPr>
                <a:t>PIÑON MAL POSICIONADO</a:t>
              </a:r>
              <a:br>
                <a:rPr lang="es-ES" sz="1000" dirty="0">
                  <a:effectLst/>
                  <a:ea typeface="Calibri" panose="020F0502020204030204" pitchFamily="34" charset="0"/>
                  <a:cs typeface="Times New Roman" panose="02020603050405020304" pitchFamily="18" charset="0"/>
                </a:rPr>
              </a:br>
              <a:r>
                <a:rPr lang="es-ES" sz="1000" dirty="0">
                  <a:effectLst/>
                  <a:ea typeface="Calibri" panose="020F0502020204030204" pitchFamily="34" charset="0"/>
                  <a:cs typeface="Times New Roman" panose="02020603050405020304" pitchFamily="18" charset="0"/>
                </a:rPr>
                <a:t>Y </a:t>
              </a:r>
              <a:r>
                <a:rPr lang="es-ES" sz="1000" dirty="0" smtClean="0">
                  <a:ea typeface="Calibri" panose="020F0502020204030204" pitchFamily="34" charset="0"/>
                  <a:cs typeface="Times New Roman" panose="02020603050405020304" pitchFamily="18" charset="0"/>
                </a:rPr>
                <a:t>CON </a:t>
              </a:r>
              <a:r>
                <a:rPr lang="es-ES" sz="1000" dirty="0" smtClean="0">
                  <a:effectLst/>
                  <a:ea typeface="Calibri" panose="020F0502020204030204" pitchFamily="34" charset="0"/>
                  <a:cs typeface="Times New Roman" panose="02020603050405020304" pitchFamily="18" charset="0"/>
                </a:rPr>
                <a:t>DETERIORO</a:t>
              </a:r>
              <a:endParaRPr lang="es-ES" sz="1100" dirty="0">
                <a:effectLst/>
                <a:ea typeface="Calibri" panose="020F0502020204030204" pitchFamily="34" charset="0"/>
                <a:cs typeface="Times New Roman" panose="02020603050405020304" pitchFamily="18" charset="0"/>
              </a:endParaRPr>
            </a:p>
          </p:txBody>
        </p:sp>
        <p:pic>
          <p:nvPicPr>
            <p:cNvPr id="12" name="Imagen 11" descr="C:\Users\Stalin_Pc\Desktop\tesis\Tesis avance escrito\IMAGENES\celular\toma_dimensiones (9).JPG"/>
            <p:cNvPicPr/>
            <p:nvPr/>
          </p:nvPicPr>
          <p:blipFill rotWithShape="1">
            <a:blip r:embed="rId4" cstate="print">
              <a:extLst>
                <a:ext uri="{28A0092B-C50C-407E-A947-70E740481C1C}">
                  <a14:useLocalDpi xmlns:a14="http://schemas.microsoft.com/office/drawing/2010/main" val="0"/>
                </a:ext>
              </a:extLst>
            </a:blip>
            <a:srcRect l="23053" r="13500" b="27267"/>
            <a:stretch/>
          </p:blipFill>
          <p:spPr bwMode="auto">
            <a:xfrm>
              <a:off x="1804518" y="716059"/>
              <a:ext cx="1812392" cy="1916118"/>
            </a:xfrm>
            <a:prstGeom prst="rect">
              <a:avLst/>
            </a:prstGeom>
            <a:noFill/>
            <a:ln>
              <a:noFill/>
            </a:ln>
            <a:extLst>
              <a:ext uri="{53640926-AAD7-44D8-BBD7-CCE9431645EC}">
                <a14:shadowObscured xmlns:a14="http://schemas.microsoft.com/office/drawing/2010/main"/>
              </a:ext>
            </a:extLst>
          </p:spPr>
        </p:pic>
        <p:sp>
          <p:nvSpPr>
            <p:cNvPr id="13" name="Elipse 12"/>
            <p:cNvSpPr/>
            <p:nvPr/>
          </p:nvSpPr>
          <p:spPr>
            <a:xfrm>
              <a:off x="451013" y="1709698"/>
              <a:ext cx="715993" cy="63841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4" name="Cuadro de texto 34"/>
            <p:cNvSpPr txBox="1"/>
            <p:nvPr/>
          </p:nvSpPr>
          <p:spPr>
            <a:xfrm>
              <a:off x="1978143" y="285562"/>
              <a:ext cx="1578382" cy="3200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450215" algn="ctr">
                <a:lnSpc>
                  <a:spcPct val="106000"/>
                </a:lnSpc>
                <a:spcAft>
                  <a:spcPts val="800"/>
                </a:spcAft>
              </a:pPr>
              <a:r>
                <a:rPr lang="es-ES" sz="1000">
                  <a:effectLst/>
                  <a:ea typeface="Calibri" panose="020F0502020204030204" pitchFamily="34" charset="0"/>
                </a:rPr>
                <a:t>SUCIEDAD</a:t>
              </a:r>
              <a:endParaRPr lang="es-ES" sz="1200">
                <a:effectLst/>
                <a:latin typeface="Times New Roman" panose="02020603050405020304" pitchFamily="18" charset="0"/>
                <a:ea typeface="Times New Roman" panose="02020603050405020304" pitchFamily="18" charset="0"/>
              </a:endParaRPr>
            </a:p>
          </p:txBody>
        </p:sp>
        <p:sp>
          <p:nvSpPr>
            <p:cNvPr id="15" name="Elipse 14"/>
            <p:cNvSpPr/>
            <p:nvPr/>
          </p:nvSpPr>
          <p:spPr>
            <a:xfrm>
              <a:off x="1167006" y="1026913"/>
              <a:ext cx="715645" cy="6381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6" name="Elipse 15"/>
            <p:cNvSpPr/>
            <p:nvPr/>
          </p:nvSpPr>
          <p:spPr>
            <a:xfrm>
              <a:off x="2304537" y="975360"/>
              <a:ext cx="715645" cy="6381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cxnSp>
          <p:nvCxnSpPr>
            <p:cNvPr id="17" name="Conector recto de flecha 16"/>
            <p:cNvCxnSpPr>
              <a:endCxn id="16" idx="0"/>
            </p:cNvCxnSpPr>
            <p:nvPr/>
          </p:nvCxnSpPr>
          <p:spPr>
            <a:xfrm flipH="1">
              <a:off x="2662360" y="605579"/>
              <a:ext cx="117785" cy="3697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a:endCxn id="15" idx="0"/>
            </p:cNvCxnSpPr>
            <p:nvPr/>
          </p:nvCxnSpPr>
          <p:spPr>
            <a:xfrm flipH="1">
              <a:off x="1524829" y="605563"/>
              <a:ext cx="1255316" cy="4213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endCxn id="13" idx="0"/>
            </p:cNvCxnSpPr>
            <p:nvPr/>
          </p:nvCxnSpPr>
          <p:spPr>
            <a:xfrm flipH="1">
              <a:off x="809010" y="605547"/>
              <a:ext cx="81950" cy="11040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0" name="Imagen 19" descr="C:\Users\Stalin_Pc\Desktop\tesis\Tesis avance escrito\IMAGENES\celular\toma_dimensiones (8).JPG"/>
          <p:cNvPicPr/>
          <p:nvPr/>
        </p:nvPicPr>
        <p:blipFill rotWithShape="1">
          <a:blip r:embed="rId5" cstate="print">
            <a:extLst>
              <a:ext uri="{28A0092B-C50C-407E-A947-70E740481C1C}">
                <a14:useLocalDpi xmlns:a14="http://schemas.microsoft.com/office/drawing/2010/main" val="0"/>
              </a:ext>
            </a:extLst>
          </a:blip>
          <a:srcRect l="18060" t="3623" r="51271" b="55484"/>
          <a:stretch/>
        </p:blipFill>
        <p:spPr bwMode="auto">
          <a:xfrm rot="5400000">
            <a:off x="5592211" y="2778011"/>
            <a:ext cx="2242185" cy="22428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48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p:stCondLst>
                              <p:cond delay="0"/>
                            </p:stCondLst>
                            <p:childTnLst>
                              <p:par>
                                <p:cTn id="25" presetID="42"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p:cNvSpPr/>
          <p:nvPr/>
        </p:nvSpPr>
        <p:spPr>
          <a:xfrm>
            <a:off x="2237014" y="1534886"/>
            <a:ext cx="4425043" cy="40494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b="1" dirty="0" smtClean="0"/>
              <a:t>Sensores</a:t>
            </a:r>
          </a:p>
          <a:p>
            <a:pPr algn="ctr"/>
            <a:endParaRPr lang="es-ES" sz="1400" b="1" dirty="0" smtClean="0"/>
          </a:p>
          <a:p>
            <a:pPr algn="ctr"/>
            <a:endParaRPr lang="es-ES" sz="1400" dirty="0" smtClean="0"/>
          </a:p>
          <a:p>
            <a:pPr algn="ctr"/>
            <a:endParaRPr lang="es-ES" sz="1400" b="1" dirty="0"/>
          </a:p>
          <a:p>
            <a:pPr algn="ctr"/>
            <a:endParaRPr lang="es-ES" sz="1400" b="1" dirty="0" smtClean="0"/>
          </a:p>
          <a:p>
            <a:pPr algn="ctr"/>
            <a:endParaRPr lang="es-ES" sz="1400" b="1" dirty="0"/>
          </a:p>
          <a:p>
            <a:pPr algn="ctr"/>
            <a:endParaRPr lang="es-ES" sz="1400" b="1" dirty="0" smtClean="0"/>
          </a:p>
          <a:p>
            <a:pPr algn="ctr"/>
            <a:endParaRPr lang="es-ES" sz="1400" b="1" dirty="0"/>
          </a:p>
          <a:p>
            <a:pPr algn="ctr"/>
            <a:endParaRPr lang="es-ES" sz="1400" b="1" dirty="0" smtClean="0"/>
          </a:p>
          <a:p>
            <a:pPr algn="ctr"/>
            <a:endParaRPr lang="es-ES" sz="1400" b="1" dirty="0"/>
          </a:p>
          <a:p>
            <a:pPr algn="ctr"/>
            <a:endParaRPr lang="es-ES" sz="1400" b="1" dirty="0" smtClean="0"/>
          </a:p>
          <a:p>
            <a:pPr algn="ctr"/>
            <a:endParaRPr lang="es-ES" sz="1400" b="1" dirty="0"/>
          </a:p>
          <a:p>
            <a:pPr algn="ctr"/>
            <a:endParaRPr lang="es-ES" sz="1400" b="1" dirty="0" smtClean="0"/>
          </a:p>
          <a:p>
            <a:pPr algn="ctr"/>
            <a:endParaRPr lang="es-ES" sz="1400" b="1" dirty="0"/>
          </a:p>
          <a:p>
            <a:pPr algn="ctr"/>
            <a:endParaRPr lang="es-ES" sz="1400" b="1" dirty="0" smtClean="0"/>
          </a:p>
          <a:p>
            <a:pPr algn="ctr"/>
            <a:endParaRPr lang="es-ES" sz="1400" b="1" dirty="0"/>
          </a:p>
          <a:p>
            <a:pPr algn="ctr"/>
            <a:endParaRPr lang="es-EC" sz="1400" b="1" dirty="0"/>
          </a:p>
        </p:txBody>
      </p:sp>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s-ES" dirty="0"/>
              <a:t>Hardware</a:t>
            </a:r>
          </a:p>
        </p:txBody>
      </p:sp>
      <p:sp>
        <p:nvSpPr>
          <p:cNvPr id="5" name="CuadroTexto 4">
            <a:extLst>
              <a:ext uri="{FF2B5EF4-FFF2-40B4-BE49-F238E27FC236}">
                <a16:creationId xmlns:a16="http://schemas.microsoft.com/office/drawing/2014/main" xmlns="" id="{27E1B8D0-07C7-4E00-B3F5-C7AC1B895938}"/>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14</a:t>
            </a:fld>
            <a:endParaRPr lang="es-EC" dirty="0"/>
          </a:p>
        </p:txBody>
      </p:sp>
      <p:grpSp>
        <p:nvGrpSpPr>
          <p:cNvPr id="21" name="Lienzo 40"/>
          <p:cNvGrpSpPr/>
          <p:nvPr/>
        </p:nvGrpSpPr>
        <p:grpSpPr>
          <a:xfrm>
            <a:off x="2638832" y="2335975"/>
            <a:ext cx="3621405" cy="2670547"/>
            <a:chOff x="0" y="-21962"/>
            <a:chExt cx="3621405" cy="2670547"/>
          </a:xfrm>
        </p:grpSpPr>
        <p:sp>
          <p:nvSpPr>
            <p:cNvPr id="22" name="Rectángulo 21"/>
            <p:cNvSpPr/>
            <p:nvPr/>
          </p:nvSpPr>
          <p:spPr>
            <a:xfrm>
              <a:off x="0" y="0"/>
              <a:ext cx="3621405" cy="2648585"/>
            </a:xfrm>
            <a:prstGeom prst="rect">
              <a:avLst/>
            </a:prstGeom>
          </p:spPr>
        </p:sp>
        <p:pic>
          <p:nvPicPr>
            <p:cNvPr id="23" name="Imagen 22" descr="C:\Users\Stalin_Pc\Desktop\tesis\Tesis avance escrito\IMAGENES\celular\estado_inicial_uno (1).JPG"/>
            <p:cNvPicPr/>
            <p:nvPr/>
          </p:nvPicPr>
          <p:blipFill rotWithShape="1">
            <a:blip r:embed="rId3" cstate="print">
              <a:extLst>
                <a:ext uri="{28A0092B-C50C-407E-A947-70E740481C1C}">
                  <a14:useLocalDpi xmlns:a14="http://schemas.microsoft.com/office/drawing/2010/main" val="0"/>
                </a:ext>
              </a:extLst>
            </a:blip>
            <a:srcRect l="24449" t="51138" r="54465"/>
            <a:stretch/>
          </p:blipFill>
          <p:spPr bwMode="auto">
            <a:xfrm rot="5400000">
              <a:off x="1997724" y="129237"/>
              <a:ext cx="1368389" cy="1841438"/>
            </a:xfrm>
            <a:prstGeom prst="rect">
              <a:avLst/>
            </a:prstGeom>
            <a:noFill/>
            <a:ln>
              <a:noFill/>
            </a:ln>
            <a:extLst>
              <a:ext uri="{53640926-AAD7-44D8-BBD7-CCE9431645EC}">
                <a14:shadowObscured xmlns:a14="http://schemas.microsoft.com/office/drawing/2010/main"/>
              </a:ext>
            </a:extLst>
          </p:spPr>
        </p:pic>
        <p:pic>
          <p:nvPicPr>
            <p:cNvPr id="24" name="Imagen 23" descr="C:\Users\Stalin_Pc\Desktop\tesis\Tesis avance escrito\IMAGENES\celular\estado_inicial_dos (1).JPG"/>
            <p:cNvPicPr/>
            <p:nvPr/>
          </p:nvPicPr>
          <p:blipFill rotWithShape="1">
            <a:blip r:embed="rId4" cstate="print">
              <a:extLst>
                <a:ext uri="{28A0092B-C50C-407E-A947-70E740481C1C}">
                  <a14:useLocalDpi xmlns:a14="http://schemas.microsoft.com/office/drawing/2010/main" val="0"/>
                </a:ext>
              </a:extLst>
            </a:blip>
            <a:srcRect l="44269" t="32944" r="15926" b="6259"/>
            <a:stretch/>
          </p:blipFill>
          <p:spPr bwMode="auto">
            <a:xfrm rot="5400000">
              <a:off x="-249574" y="646923"/>
              <a:ext cx="2247632" cy="1685226"/>
            </a:xfrm>
            <a:prstGeom prst="rect">
              <a:avLst/>
            </a:prstGeom>
            <a:noFill/>
            <a:ln>
              <a:noFill/>
            </a:ln>
            <a:extLst>
              <a:ext uri="{53640926-AAD7-44D8-BBD7-CCE9431645EC}">
                <a14:shadowObscured xmlns:a14="http://schemas.microsoft.com/office/drawing/2010/main"/>
              </a:ext>
            </a:extLst>
          </p:spPr>
        </p:pic>
        <p:pic>
          <p:nvPicPr>
            <p:cNvPr id="25" name="Imagen 24" descr="C:\Users\Stalin_Pc\Desktop\tesis\Tesis avance escrito\IMAGENES\celular\DSC_0019.JPG"/>
            <p:cNvPicPr/>
            <p:nvPr/>
          </p:nvPicPr>
          <p:blipFill rotWithShape="1">
            <a:blip r:embed="rId5" cstate="print">
              <a:extLst>
                <a:ext uri="{28A0092B-C50C-407E-A947-70E740481C1C}">
                  <a14:useLocalDpi xmlns:a14="http://schemas.microsoft.com/office/drawing/2010/main" val="0"/>
                </a:ext>
              </a:extLst>
            </a:blip>
            <a:srcRect l="35804" t="37768" r="27304" b="28438"/>
            <a:stretch/>
          </p:blipFill>
          <p:spPr bwMode="auto">
            <a:xfrm rot="10800000">
              <a:off x="1761281" y="1756826"/>
              <a:ext cx="1841438" cy="879242"/>
            </a:xfrm>
            <a:prstGeom prst="rect">
              <a:avLst/>
            </a:prstGeom>
            <a:noFill/>
            <a:ln>
              <a:noFill/>
            </a:ln>
            <a:extLst>
              <a:ext uri="{53640926-AAD7-44D8-BBD7-CCE9431645EC}">
                <a14:shadowObscured xmlns:a14="http://schemas.microsoft.com/office/drawing/2010/main"/>
              </a:ext>
            </a:extLst>
          </p:spPr>
        </p:pic>
        <p:sp>
          <p:nvSpPr>
            <p:cNvPr id="26" name="Cuadro de texto 34"/>
            <p:cNvSpPr txBox="1"/>
            <p:nvPr/>
          </p:nvSpPr>
          <p:spPr>
            <a:xfrm>
              <a:off x="630146" y="-21962"/>
              <a:ext cx="2173418" cy="27418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78295" tIns="39146" rIns="78295" bIns="39146" numCol="1" spcCol="0" rtlCol="0" fromWordArt="0" anchor="t" anchorCtr="0" forceAA="0" compatLnSpc="1">
              <a:prstTxWarp prst="textNoShape">
                <a:avLst/>
              </a:prstTxWarp>
              <a:noAutofit/>
            </a:bodyPr>
            <a:lstStyle/>
            <a:p>
              <a:pPr indent="450215">
                <a:lnSpc>
                  <a:spcPct val="105000"/>
                </a:lnSpc>
                <a:spcAft>
                  <a:spcPts val="800"/>
                </a:spcAft>
              </a:pPr>
              <a:r>
                <a:rPr lang="es-ES" sz="1000" dirty="0">
                  <a:effectLst/>
                  <a:latin typeface="Times New Roman" panose="02020603050405020304" pitchFamily="18" charset="0"/>
                  <a:ea typeface="Calibri" panose="020F0502020204030204" pitchFamily="34" charset="0"/>
                </a:rPr>
                <a:t>ENCODERS FALTANTES</a:t>
              </a:r>
              <a:endParaRPr lang="es-ES" sz="1200" dirty="0">
                <a:effectLst/>
                <a:latin typeface="Times New Roman" panose="02020603050405020304" pitchFamily="18" charset="0"/>
                <a:ea typeface="Times New Roman" panose="02020603050405020304" pitchFamily="18" charset="0"/>
              </a:endParaRPr>
            </a:p>
          </p:txBody>
        </p:sp>
        <p:sp>
          <p:nvSpPr>
            <p:cNvPr id="27" name="Elipse 26"/>
            <p:cNvSpPr/>
            <p:nvPr/>
          </p:nvSpPr>
          <p:spPr>
            <a:xfrm>
              <a:off x="31704" y="778733"/>
              <a:ext cx="612639" cy="5468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8295" tIns="39146" rIns="78295" bIns="39146" numCol="1" spcCol="0" rtlCol="0" fromWordArt="0" anchor="ctr" anchorCtr="0" forceAA="0" compatLnSpc="1">
              <a:prstTxWarp prst="textNoShape">
                <a:avLst/>
              </a:prstTxWarp>
              <a:noAutofit/>
            </a:bodyPr>
            <a:lstStyle/>
            <a:p>
              <a:endParaRPr lang="es-ES"/>
            </a:p>
          </p:txBody>
        </p:sp>
        <p:cxnSp>
          <p:nvCxnSpPr>
            <p:cNvPr id="28" name="Conector recto de flecha 27"/>
            <p:cNvCxnSpPr/>
            <p:nvPr/>
          </p:nvCxnSpPr>
          <p:spPr>
            <a:xfrm flipH="1">
              <a:off x="338567" y="196707"/>
              <a:ext cx="1490146" cy="5813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Elipse 28"/>
            <p:cNvSpPr/>
            <p:nvPr/>
          </p:nvSpPr>
          <p:spPr>
            <a:xfrm>
              <a:off x="2899470" y="580070"/>
              <a:ext cx="612639" cy="54626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8295" tIns="39146" rIns="78295" bIns="39146" numCol="1" spcCol="0" rtlCol="0" fromWordArt="0" anchor="ctr" anchorCtr="0" forceAA="0" compatLnSpc="1">
              <a:prstTxWarp prst="textNoShape">
                <a:avLst/>
              </a:prstTxWarp>
              <a:noAutofit/>
            </a:bodyPr>
            <a:lstStyle/>
            <a:p>
              <a:endParaRPr lang="es-ES"/>
            </a:p>
          </p:txBody>
        </p:sp>
        <p:sp>
          <p:nvSpPr>
            <p:cNvPr id="30" name="Elipse 29"/>
            <p:cNvSpPr/>
            <p:nvPr/>
          </p:nvSpPr>
          <p:spPr>
            <a:xfrm>
              <a:off x="2945649" y="1910509"/>
              <a:ext cx="612639" cy="54626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8295" tIns="39146" rIns="78295" bIns="39146" numCol="1" spcCol="0" rtlCol="0" fromWordArt="0" anchor="ctr" anchorCtr="0" forceAA="0" compatLnSpc="1">
              <a:prstTxWarp prst="textNoShape">
                <a:avLst/>
              </a:prstTxWarp>
              <a:noAutofit/>
            </a:bodyPr>
            <a:lstStyle/>
            <a:p>
              <a:endParaRPr lang="es-ES"/>
            </a:p>
          </p:txBody>
        </p:sp>
        <p:cxnSp>
          <p:nvCxnSpPr>
            <p:cNvPr id="31" name="Conector recto de flecha 30"/>
            <p:cNvCxnSpPr/>
            <p:nvPr/>
          </p:nvCxnSpPr>
          <p:spPr>
            <a:xfrm>
              <a:off x="1828712" y="196675"/>
              <a:ext cx="1389572" cy="17134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a:endCxn id="29" idx="1"/>
            </p:cNvCxnSpPr>
            <p:nvPr/>
          </p:nvCxnSpPr>
          <p:spPr>
            <a:xfrm>
              <a:off x="1828717" y="196642"/>
              <a:ext cx="1160472" cy="4633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818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42"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Interfaz </a:t>
            </a:r>
            <a:r>
              <a:rPr lang="es-ES" dirty="0"/>
              <a:t>de comunicación</a:t>
            </a:r>
            <a:endParaRPr lang="en-US" dirty="0"/>
          </a:p>
        </p:txBody>
      </p:sp>
      <p:sp>
        <p:nvSpPr>
          <p:cNvPr id="5" name="CuadroTexto 4">
            <a:extLst>
              <a:ext uri="{FF2B5EF4-FFF2-40B4-BE49-F238E27FC236}">
                <a16:creationId xmlns:a16="http://schemas.microsoft.com/office/drawing/2014/main" xmlns="" id="{27E1B8D0-07C7-4E00-B3F5-C7AC1B895938}"/>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15</a:t>
            </a:fld>
            <a:endParaRPr lang="es-EC" dirty="0"/>
          </a:p>
        </p:txBody>
      </p:sp>
      <p:grpSp>
        <p:nvGrpSpPr>
          <p:cNvPr id="7" name="Lienzo 86"/>
          <p:cNvGrpSpPr/>
          <p:nvPr/>
        </p:nvGrpSpPr>
        <p:grpSpPr>
          <a:xfrm>
            <a:off x="1656924" y="1758127"/>
            <a:ext cx="5426456" cy="3387143"/>
            <a:chOff x="0" y="0"/>
            <a:chExt cx="4344570" cy="2530982"/>
          </a:xfrm>
        </p:grpSpPr>
        <p:sp>
          <p:nvSpPr>
            <p:cNvPr id="8" name="Rectángulo 7"/>
            <p:cNvSpPr/>
            <p:nvPr/>
          </p:nvSpPr>
          <p:spPr>
            <a:xfrm>
              <a:off x="0" y="0"/>
              <a:ext cx="4344035" cy="2530475"/>
            </a:xfrm>
            <a:prstGeom prst="rect">
              <a:avLst/>
            </a:prstGeom>
          </p:spPr>
        </p:sp>
        <p:pic>
          <p:nvPicPr>
            <p:cNvPr id="9" name="Imagen 8" descr="C:\Users\Stalin_Pc\Desktop\tesis\Tesis avance escrito\IMAGENES\celular\DSC_0041.JPG"/>
            <p:cNvPicPr/>
            <p:nvPr/>
          </p:nvPicPr>
          <p:blipFill rotWithShape="1">
            <a:blip r:embed="rId3" cstate="print">
              <a:extLst>
                <a:ext uri="{28A0092B-C50C-407E-A947-70E740481C1C}">
                  <a14:useLocalDpi xmlns:a14="http://schemas.microsoft.com/office/drawing/2010/main" val="0"/>
                </a:ext>
              </a:extLst>
            </a:blip>
            <a:srcRect l="21095" t="20447" r="21711" b="15931"/>
            <a:stretch/>
          </p:blipFill>
          <p:spPr bwMode="auto">
            <a:xfrm>
              <a:off x="36001" y="35999"/>
              <a:ext cx="2509107" cy="1397479"/>
            </a:xfrm>
            <a:prstGeom prst="rect">
              <a:avLst/>
            </a:prstGeom>
            <a:noFill/>
            <a:ln>
              <a:noFill/>
            </a:ln>
            <a:extLst>
              <a:ext uri="{53640926-AAD7-44D8-BBD7-CCE9431645EC}">
                <a14:shadowObscured xmlns:a14="http://schemas.microsoft.com/office/drawing/2010/main"/>
              </a:ext>
            </a:extLst>
          </p:spPr>
        </p:pic>
        <p:pic>
          <p:nvPicPr>
            <p:cNvPr id="10" name="Imagen 9" descr="C:\Users\Stalin_Pc\Desktop\tesis\Tesis avance escrito\IMAGENES\celular\DSC_0040.JPG"/>
            <p:cNvPicPr/>
            <p:nvPr/>
          </p:nvPicPr>
          <p:blipFill rotWithShape="1">
            <a:blip r:embed="rId4" cstate="print">
              <a:extLst>
                <a:ext uri="{28A0092B-C50C-407E-A947-70E740481C1C}">
                  <a14:useLocalDpi xmlns:a14="http://schemas.microsoft.com/office/drawing/2010/main" val="0"/>
                </a:ext>
              </a:extLst>
            </a:blip>
            <a:srcRect l="28760" t="17041" r="11965" b="18186"/>
            <a:stretch/>
          </p:blipFill>
          <p:spPr bwMode="auto">
            <a:xfrm rot="5400000">
              <a:off x="2218978" y="405365"/>
              <a:ext cx="2494698" cy="1756486"/>
            </a:xfrm>
            <a:prstGeom prst="rect">
              <a:avLst/>
            </a:prstGeom>
            <a:noFill/>
            <a:ln>
              <a:noFill/>
            </a:ln>
            <a:extLst>
              <a:ext uri="{53640926-AAD7-44D8-BBD7-CCE9431645EC}">
                <a14:shadowObscured xmlns:a14="http://schemas.microsoft.com/office/drawing/2010/main"/>
              </a:ext>
            </a:extLst>
          </p:spPr>
        </p:pic>
        <p:pic>
          <p:nvPicPr>
            <p:cNvPr id="11" name="Imagen 10" descr="C:\Users\Stalin_Pc\Desktop\tesis\Tesis avance escrito\IMAGENES\celular\DSC_0043.JPG"/>
            <p:cNvPicPr/>
            <p:nvPr/>
          </p:nvPicPr>
          <p:blipFill rotWithShape="1">
            <a:blip r:embed="rId5" cstate="print">
              <a:extLst>
                <a:ext uri="{28A0092B-C50C-407E-A947-70E740481C1C}">
                  <a14:useLocalDpi xmlns:a14="http://schemas.microsoft.com/office/drawing/2010/main" val="0"/>
                </a:ext>
              </a:extLst>
            </a:blip>
            <a:srcRect l="28374" t="4350" r="28934" b="5214"/>
            <a:stretch/>
          </p:blipFill>
          <p:spPr bwMode="auto">
            <a:xfrm rot="16200000">
              <a:off x="1396571" y="1382654"/>
              <a:ext cx="1045992" cy="1250664"/>
            </a:xfrm>
            <a:prstGeom prst="rect">
              <a:avLst/>
            </a:prstGeom>
            <a:noFill/>
            <a:ln>
              <a:noFill/>
            </a:ln>
          </p:spPr>
        </p:pic>
        <p:pic>
          <p:nvPicPr>
            <p:cNvPr id="12" name="Imagen 11" descr="C:\Users\Stalin_Pc\Desktop\tesis\Tesis avance escrito\IMAGENES\celular\DSC_0044.JPG"/>
            <p:cNvPicPr/>
            <p:nvPr/>
          </p:nvPicPr>
          <p:blipFill rotWithShape="1">
            <a:blip r:embed="rId6" cstate="print">
              <a:extLst>
                <a:ext uri="{28A0092B-C50C-407E-A947-70E740481C1C}">
                  <a14:useLocalDpi xmlns:a14="http://schemas.microsoft.com/office/drawing/2010/main" val="0"/>
                </a:ext>
              </a:extLst>
            </a:blip>
            <a:srcRect l="14226" t="-6" r="37574" b="6"/>
            <a:stretch/>
          </p:blipFill>
          <p:spPr bwMode="auto">
            <a:xfrm rot="16200000">
              <a:off x="137270" y="1411289"/>
              <a:ext cx="1022719" cy="1170122"/>
            </a:xfrm>
            <a:prstGeom prst="rect">
              <a:avLst/>
            </a:prstGeom>
            <a:noFill/>
            <a:ln>
              <a:noFill/>
            </a:ln>
            <a:extLst>
              <a:ext uri="{53640926-AAD7-44D8-BBD7-CCE9431645EC}">
                <a14:shadowObscured xmlns:a14="http://schemas.microsoft.com/office/drawing/2010/main"/>
              </a:ext>
            </a:extLst>
          </p:spPr>
        </p:pic>
        <p:sp>
          <p:nvSpPr>
            <p:cNvPr id="13" name="Elipse 12"/>
            <p:cNvSpPr/>
            <p:nvPr/>
          </p:nvSpPr>
          <p:spPr>
            <a:xfrm>
              <a:off x="921716" y="380391"/>
              <a:ext cx="1580082" cy="97813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4" name="Elipse 13"/>
            <p:cNvSpPr/>
            <p:nvPr/>
          </p:nvSpPr>
          <p:spPr>
            <a:xfrm>
              <a:off x="180000" y="1870049"/>
              <a:ext cx="715010" cy="6375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5" name="Elipse 14"/>
            <p:cNvSpPr/>
            <p:nvPr/>
          </p:nvSpPr>
          <p:spPr>
            <a:xfrm>
              <a:off x="1786788" y="1716192"/>
              <a:ext cx="715010" cy="6375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spTree>
    <p:extLst>
      <p:ext uri="{BB962C8B-B14F-4D97-AF65-F5344CB8AC3E}">
        <p14:creationId xmlns:p14="http://schemas.microsoft.com/office/powerpoint/2010/main" val="205688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Sistema de control</a:t>
            </a:r>
            <a:endParaRPr lang="en-US" dirty="0"/>
          </a:p>
        </p:txBody>
      </p:sp>
      <p:sp>
        <p:nvSpPr>
          <p:cNvPr id="5" name="CuadroTexto 4">
            <a:extLst>
              <a:ext uri="{FF2B5EF4-FFF2-40B4-BE49-F238E27FC236}">
                <a16:creationId xmlns:a16="http://schemas.microsoft.com/office/drawing/2014/main" xmlns="" id="{27E1B8D0-07C7-4E00-B3F5-C7AC1B895938}"/>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16</a:t>
            </a:fld>
            <a:endParaRPr lang="es-EC" dirty="0"/>
          </a:p>
        </p:txBody>
      </p:sp>
      <p:sp>
        <p:nvSpPr>
          <p:cNvPr id="16" name="Rectángulo redondeado 15"/>
          <p:cNvSpPr/>
          <p:nvPr/>
        </p:nvSpPr>
        <p:spPr>
          <a:xfrm>
            <a:off x="1107205" y="2516476"/>
            <a:ext cx="6833062" cy="18061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000" dirty="0"/>
              <a:t>Debido a que la interfaz de comunicación es inutilizable, no se pudo comprobar el funcionamiento del sistema de control implementado </a:t>
            </a:r>
            <a:r>
              <a:rPr lang="es-ES" sz="2000" dirty="0" smtClean="0"/>
              <a:t>anteriormente.</a:t>
            </a:r>
          </a:p>
        </p:txBody>
      </p:sp>
    </p:spTree>
    <p:extLst>
      <p:ext uri="{BB962C8B-B14F-4D97-AF65-F5344CB8AC3E}">
        <p14:creationId xmlns:p14="http://schemas.microsoft.com/office/powerpoint/2010/main" val="406485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Conexiones </a:t>
            </a:r>
            <a:r>
              <a:rPr lang="es-ES" dirty="0"/>
              <a:t>Eléctricas</a:t>
            </a:r>
            <a:endParaRPr lang="en-US" dirty="0"/>
          </a:p>
        </p:txBody>
      </p:sp>
      <p:sp>
        <p:nvSpPr>
          <p:cNvPr id="5" name="CuadroTexto 4">
            <a:extLst>
              <a:ext uri="{FF2B5EF4-FFF2-40B4-BE49-F238E27FC236}">
                <a16:creationId xmlns:a16="http://schemas.microsoft.com/office/drawing/2014/main" xmlns="" id="{27E1B8D0-07C7-4E00-B3F5-C7AC1B895938}"/>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17</a:t>
            </a:fld>
            <a:endParaRPr lang="es-EC" dirty="0"/>
          </a:p>
        </p:txBody>
      </p:sp>
      <p:sp>
        <p:nvSpPr>
          <p:cNvPr id="16" name="Rectángulo redondeado 15"/>
          <p:cNvSpPr/>
          <p:nvPr/>
        </p:nvSpPr>
        <p:spPr>
          <a:xfrm>
            <a:off x="892688" y="2050612"/>
            <a:ext cx="2831414" cy="27205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000" dirty="0" smtClean="0"/>
              <a:t>El cableado interno del manipulador se encontró en optimas condiciones</a:t>
            </a:r>
          </a:p>
        </p:txBody>
      </p:sp>
      <p:grpSp>
        <p:nvGrpSpPr>
          <p:cNvPr id="18" name="Lienzo 3"/>
          <p:cNvGrpSpPr/>
          <p:nvPr/>
        </p:nvGrpSpPr>
        <p:grpSpPr>
          <a:xfrm>
            <a:off x="4523736" y="1588661"/>
            <a:ext cx="3805614" cy="3645145"/>
            <a:chOff x="0" y="0"/>
            <a:chExt cx="2656840" cy="2812955"/>
          </a:xfrm>
        </p:grpSpPr>
        <p:sp>
          <p:nvSpPr>
            <p:cNvPr id="19" name="Rectángulo 18"/>
            <p:cNvSpPr/>
            <p:nvPr/>
          </p:nvSpPr>
          <p:spPr>
            <a:xfrm>
              <a:off x="0" y="0"/>
              <a:ext cx="2656840" cy="2812415"/>
            </a:xfrm>
            <a:prstGeom prst="rect">
              <a:avLst/>
            </a:prstGeom>
          </p:spPr>
        </p:sp>
        <p:pic>
          <p:nvPicPr>
            <p:cNvPr id="20" name="Imagen 19" descr="C:\Users\Stalin_Pc\Desktop\tesis\Tesis avance escrito\IMAGENES\celular\toma_dimensiones (32).JPG"/>
            <p:cNvPicPr/>
            <p:nvPr/>
          </p:nvPicPr>
          <p:blipFill rotWithShape="1">
            <a:blip r:embed="rId3" cstate="print">
              <a:extLst>
                <a:ext uri="{28A0092B-C50C-407E-A947-70E740481C1C}">
                  <a14:useLocalDpi xmlns:a14="http://schemas.microsoft.com/office/drawing/2010/main" val="0"/>
                </a:ext>
              </a:extLst>
            </a:blip>
            <a:srcRect l="20913" t="12298" r="17530" b="9464"/>
            <a:stretch/>
          </p:blipFill>
          <p:spPr bwMode="auto">
            <a:xfrm>
              <a:off x="0" y="932300"/>
              <a:ext cx="2628799" cy="1880655"/>
            </a:xfrm>
            <a:prstGeom prst="rect">
              <a:avLst/>
            </a:prstGeom>
            <a:noFill/>
            <a:ln>
              <a:noFill/>
            </a:ln>
            <a:extLst>
              <a:ext uri="{53640926-AAD7-44D8-BBD7-CCE9431645EC}">
                <a14:shadowObscured xmlns:a14="http://schemas.microsoft.com/office/drawing/2010/main"/>
              </a:ext>
            </a:extLst>
          </p:spPr>
        </p:pic>
        <p:pic>
          <p:nvPicPr>
            <p:cNvPr id="21" name="Imagen 20" descr="C:\Users\Stalin_Pc\Desktop\tesis\Tesis avance escrito\IMAGENES\celular\toma_dimensiones (16).JPG"/>
            <p:cNvPicPr/>
            <p:nvPr/>
          </p:nvPicPr>
          <p:blipFill rotWithShape="1">
            <a:blip r:embed="rId4" cstate="print">
              <a:extLst>
                <a:ext uri="{28A0092B-C50C-407E-A947-70E740481C1C}">
                  <a14:useLocalDpi xmlns:a14="http://schemas.microsoft.com/office/drawing/2010/main" val="0"/>
                </a:ext>
              </a:extLst>
            </a:blip>
            <a:srcRect l="22684" t="39260" r="28731" b="32194"/>
            <a:stretch/>
          </p:blipFill>
          <p:spPr bwMode="auto">
            <a:xfrm>
              <a:off x="0" y="28283"/>
              <a:ext cx="2628799" cy="869232"/>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21297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0"/>
                            </p:stCondLst>
                            <p:childTnLst>
                              <p:par>
                                <p:cTn id="15" presetID="42"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7C2FC83C-7C1B-40DD-A55F-21709FA455CA}"/>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18</a:t>
            </a:fld>
            <a:endParaRPr lang="es-EC" dirty="0"/>
          </a:p>
        </p:txBody>
      </p:sp>
      <p:graphicFrame>
        <p:nvGraphicFramePr>
          <p:cNvPr id="6" name="Diagram 2"/>
          <p:cNvGraphicFramePr/>
          <p:nvPr>
            <p:extLst>
              <p:ext uri="{D42A27DB-BD31-4B8C-83A1-F6EECF244321}">
                <p14:modId xmlns:p14="http://schemas.microsoft.com/office/powerpoint/2010/main" val="1459442715"/>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896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graphicEl>
                                              <a:dgm id="{9D570E31-9E0C-460C-A8AB-7B42020FAA41}"/>
                                            </p:graphicEl>
                                          </p:spTgt>
                                        </p:tgtEl>
                                        <p:attrNameLst>
                                          <p:attrName>style.visibility</p:attrName>
                                        </p:attrNameLst>
                                      </p:cBhvr>
                                      <p:to>
                                        <p:strVal val="visible"/>
                                      </p:to>
                                    </p:set>
                                    <p:animEffect transition="in" filter="fade">
                                      <p:cBhvr>
                                        <p:cTn id="7" dur="1000"/>
                                        <p:tgtEl>
                                          <p:spTgt spid="6">
                                            <p:graphicEl>
                                              <a:dgm id="{9D570E31-9E0C-460C-A8AB-7B42020FAA41}"/>
                                            </p:graphicEl>
                                          </p:spTgt>
                                        </p:tgtEl>
                                      </p:cBhvr>
                                    </p:animEffect>
                                    <p:anim calcmode="lin" valueType="num">
                                      <p:cBhvr>
                                        <p:cTn id="8" dur="1000" fill="hold"/>
                                        <p:tgtEl>
                                          <p:spTgt spid="6">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6">
                                            <p:graphicEl>
                                              <a:dgm id="{C83FBA1B-B38F-437C-A4D7-414C5850125B}"/>
                                            </p:graphicEl>
                                          </p:spTgt>
                                        </p:tgtEl>
                                        <p:attrNameLst>
                                          <p:attrName>style.visibility</p:attrName>
                                        </p:attrNameLst>
                                      </p:cBhvr>
                                      <p:to>
                                        <p:strVal val="visible"/>
                                      </p:to>
                                    </p:set>
                                    <p:anim calcmode="lin" valueType="num">
                                      <p:cBhvr additive="base">
                                        <p:cTn id="14" dur="1000"/>
                                        <p:tgtEl>
                                          <p:spTgt spid="6">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6">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Opciones de mejora</a:t>
            </a:r>
            <a:endParaRPr lang="en-US"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19</a:t>
            </a:fld>
            <a:endParaRPr lang="es-EC" dirty="0"/>
          </a:p>
        </p:txBody>
      </p:sp>
      <p:graphicFrame>
        <p:nvGraphicFramePr>
          <p:cNvPr id="8" name="Diagrama 7"/>
          <p:cNvGraphicFramePr/>
          <p:nvPr>
            <p:extLst>
              <p:ext uri="{D42A27DB-BD31-4B8C-83A1-F6EECF244321}">
                <p14:modId xmlns:p14="http://schemas.microsoft.com/office/powerpoint/2010/main" val="1385309331"/>
              </p:ext>
            </p:extLst>
          </p:nvPr>
        </p:nvGraphicFramePr>
        <p:xfrm>
          <a:off x="2030186" y="2155371"/>
          <a:ext cx="5154386" cy="3037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671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8"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4F724033-4735-4A2A-903D-49A1FF84FCB1}"/>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2</a:t>
            </a:fld>
            <a:endParaRPr lang="es-EC" dirty="0"/>
          </a:p>
        </p:txBody>
      </p:sp>
      <p:sp>
        <p:nvSpPr>
          <p:cNvPr id="4" name="Rectángulo 3"/>
          <p:cNvSpPr/>
          <p:nvPr/>
        </p:nvSpPr>
        <p:spPr>
          <a:xfrm>
            <a:off x="6756400" y="6572250"/>
            <a:ext cx="2152650" cy="1397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graphicFrame>
        <p:nvGraphicFramePr>
          <p:cNvPr id="5" name="Diagram 2"/>
          <p:cNvGraphicFramePr/>
          <p:nvPr>
            <p:extLst>
              <p:ext uri="{D42A27DB-BD31-4B8C-83A1-F6EECF244321}">
                <p14:modId xmlns:p14="http://schemas.microsoft.com/office/powerpoint/2010/main" val="765804073"/>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464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Effect transition="in" filter="fade">
                                      <p:cBhvr>
                                        <p:cTn id="14" dur="1000"/>
                                        <p:tgtEl>
                                          <p:spTgt spid="5">
                                            <p:graphicEl>
                                              <a:dgm id="{C83FBA1B-B38F-437C-A4D7-414C5850125B}"/>
                                            </p:graphicEl>
                                          </p:spTgt>
                                        </p:tgtEl>
                                      </p:cBhvr>
                                    </p:animEffect>
                                    <p:anim calcmode="lin" valueType="num">
                                      <p:cBhvr>
                                        <p:cTn id="15" dur="1000" fill="hold"/>
                                        <p:tgtEl>
                                          <p:spTgt spid="5">
                                            <p:graphicEl>
                                              <a:dgm id="{C83FBA1B-B38F-437C-A4D7-414C5850125B}"/>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C83FBA1B-B38F-437C-A4D7-414C5850125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Montaje de motores</a:t>
            </a:r>
            <a:endParaRPr lang="en-US" sz="3600"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20</a:t>
            </a:fld>
            <a:endParaRPr lang="es-EC" dirty="0"/>
          </a:p>
        </p:txBody>
      </p:sp>
      <p:graphicFrame>
        <p:nvGraphicFramePr>
          <p:cNvPr id="2" name="Tabla 1"/>
          <p:cNvGraphicFramePr>
            <a:graphicFrameLocks noGrp="1"/>
          </p:cNvGraphicFramePr>
          <p:nvPr>
            <p:extLst>
              <p:ext uri="{D42A27DB-BD31-4B8C-83A1-F6EECF244321}">
                <p14:modId xmlns:p14="http://schemas.microsoft.com/office/powerpoint/2010/main" val="1403142855"/>
              </p:ext>
            </p:extLst>
          </p:nvPr>
        </p:nvGraphicFramePr>
        <p:xfrm>
          <a:off x="1314376" y="2264228"/>
          <a:ext cx="6288001" cy="1995715"/>
        </p:xfrm>
        <a:graphic>
          <a:graphicData uri="http://schemas.openxmlformats.org/drawingml/2006/table">
            <a:tbl>
              <a:tblPr firstRow="1" firstCol="1" bandRow="1">
                <a:tableStyleId>{F2DE63D5-997A-4646-A377-4702673A728D}</a:tableStyleId>
              </a:tblPr>
              <a:tblGrid>
                <a:gridCol w="1628915"/>
                <a:gridCol w="1059543"/>
                <a:gridCol w="1785257"/>
                <a:gridCol w="1814286"/>
              </a:tblGrid>
              <a:tr h="269706">
                <a:tc>
                  <a:txBody>
                    <a:bodyPr/>
                    <a:lstStyle/>
                    <a:p>
                      <a:pPr indent="0">
                        <a:lnSpc>
                          <a:spcPct val="107000"/>
                        </a:lnSpc>
                        <a:spcAft>
                          <a:spcPts val="0"/>
                        </a:spcAft>
                      </a:pPr>
                      <a:r>
                        <a:rPr lang="es-ES" sz="1400" dirty="0" smtClean="0">
                          <a:effectLst/>
                        </a:rPr>
                        <a:t>Articulación</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nSpc>
                          <a:spcPct val="107000"/>
                        </a:lnSpc>
                        <a:spcAft>
                          <a:spcPts val="0"/>
                        </a:spcAft>
                      </a:pPr>
                      <a:r>
                        <a:rPr lang="es-ES" sz="1400" dirty="0">
                          <a:effectLst/>
                        </a:rPr>
                        <a:t>Tensión</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nSpc>
                          <a:spcPct val="107000"/>
                        </a:lnSpc>
                        <a:spcAft>
                          <a:spcPts val="0"/>
                        </a:spcAft>
                      </a:pPr>
                      <a:r>
                        <a:rPr lang="es-ES" sz="1400" dirty="0">
                          <a:effectLst/>
                        </a:rPr>
                        <a:t>I max sin carga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nSpc>
                          <a:spcPct val="107000"/>
                        </a:lnSpc>
                        <a:spcAft>
                          <a:spcPts val="0"/>
                        </a:spcAft>
                      </a:pPr>
                      <a:r>
                        <a:rPr lang="es-ES" sz="1400" dirty="0">
                          <a:effectLst/>
                        </a:rPr>
                        <a:t>I max </a:t>
                      </a:r>
                      <a:r>
                        <a:rPr lang="es-ES" sz="1400" dirty="0" smtClean="0">
                          <a:effectLst/>
                        </a:rPr>
                        <a:t> </a:t>
                      </a:r>
                      <a:r>
                        <a:rPr lang="es-ES" sz="1400" dirty="0">
                          <a:effectLst/>
                        </a:rPr>
                        <a:t>bloqueado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3695">
                <a:tc>
                  <a:txBody>
                    <a:bodyPr/>
                    <a:lstStyle/>
                    <a:p>
                      <a:pPr indent="0" algn="l">
                        <a:lnSpc>
                          <a:spcPct val="107000"/>
                        </a:lnSpc>
                        <a:spcAft>
                          <a:spcPts val="0"/>
                        </a:spcAft>
                      </a:pPr>
                      <a:r>
                        <a:rPr lang="es-ES" sz="1400" dirty="0">
                          <a:effectLst/>
                        </a:rPr>
                        <a:t>CINTURA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dirty="0">
                          <a:effectLst/>
                        </a:rPr>
                        <a:t>12v</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dirty="0">
                          <a:effectLst/>
                        </a:rPr>
                        <a:t>1.2 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dirty="0">
                          <a:effectLst/>
                        </a:rPr>
                        <a:t>3.8 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33695">
                <a:tc>
                  <a:txBody>
                    <a:bodyPr/>
                    <a:lstStyle/>
                    <a:p>
                      <a:pPr indent="0" algn="l">
                        <a:lnSpc>
                          <a:spcPct val="107000"/>
                        </a:lnSpc>
                        <a:spcAft>
                          <a:spcPts val="0"/>
                        </a:spcAft>
                      </a:pPr>
                      <a:r>
                        <a:rPr lang="es-ES" sz="1400" dirty="0">
                          <a:effectLst/>
                        </a:rPr>
                        <a:t>HOMBRO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dirty="0">
                          <a:effectLst/>
                        </a:rPr>
                        <a:t>12v</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dirty="0">
                          <a:effectLst/>
                        </a:rPr>
                        <a:t>2.1 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dirty="0">
                          <a:effectLst/>
                        </a:rPr>
                        <a:t>3.6 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45202">
                <a:tc>
                  <a:txBody>
                    <a:bodyPr/>
                    <a:lstStyle/>
                    <a:p>
                      <a:pPr indent="0" algn="l">
                        <a:lnSpc>
                          <a:spcPct val="107000"/>
                        </a:lnSpc>
                        <a:spcAft>
                          <a:spcPts val="0"/>
                        </a:spcAft>
                      </a:pPr>
                      <a:r>
                        <a:rPr lang="es-ES" sz="1400">
                          <a:effectLst/>
                        </a:rPr>
                        <a:t>CODO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dirty="0">
                          <a:effectLst/>
                        </a:rPr>
                        <a:t>12v</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a:effectLst/>
                        </a:rPr>
                        <a:t>1.3 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dirty="0">
                          <a:effectLst/>
                        </a:rPr>
                        <a:t>3.6 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68215">
                <a:tc>
                  <a:txBody>
                    <a:bodyPr/>
                    <a:lstStyle/>
                    <a:p>
                      <a:pPr indent="0" algn="l">
                        <a:lnSpc>
                          <a:spcPct val="107000"/>
                        </a:lnSpc>
                        <a:spcAft>
                          <a:spcPts val="0"/>
                        </a:spcAft>
                      </a:pPr>
                      <a:r>
                        <a:rPr lang="es-ES" sz="1400">
                          <a:effectLst/>
                        </a:rPr>
                        <a:t>PITCH MUÑECA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dirty="0">
                          <a:effectLst/>
                        </a:rPr>
                        <a:t>12v</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dirty="0">
                          <a:effectLst/>
                        </a:rPr>
                        <a:t>0.7 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dirty="0">
                          <a:effectLst/>
                        </a:rPr>
                        <a:t>3.4 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45202">
                <a:tc>
                  <a:txBody>
                    <a:bodyPr/>
                    <a:lstStyle/>
                    <a:p>
                      <a:pPr indent="0" algn="l">
                        <a:lnSpc>
                          <a:spcPct val="107000"/>
                        </a:lnSpc>
                        <a:spcAft>
                          <a:spcPts val="0"/>
                        </a:spcAft>
                      </a:pPr>
                      <a:r>
                        <a:rPr lang="es-ES" sz="1400">
                          <a:effectLst/>
                        </a:rPr>
                        <a:t>ROLL MUÑECA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a:effectLst/>
                        </a:rPr>
                        <a:t>12v</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dirty="0">
                          <a:effectLst/>
                        </a:rPr>
                        <a:t>0.75 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dirty="0">
                          <a:effectLst/>
                        </a:rPr>
                        <a:t>3.7 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Tree>
    <p:extLst>
      <p:ext uri="{BB962C8B-B14F-4D97-AF65-F5344CB8AC3E}">
        <p14:creationId xmlns:p14="http://schemas.microsoft.com/office/powerpoint/2010/main" val="62820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a:t>Activación de frenos de forma independiente</a:t>
            </a:r>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21</a:t>
            </a:fld>
            <a:endParaRPr lang="es-EC" dirty="0"/>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928914" y="2249714"/>
            <a:ext cx="7141029" cy="3164115"/>
          </a:xfrm>
          <a:prstGeom prst="rect">
            <a:avLst/>
          </a:prstGeom>
          <a:noFill/>
          <a:ln>
            <a:noFill/>
          </a:ln>
        </p:spPr>
      </p:pic>
    </p:spTree>
    <p:extLst>
      <p:ext uri="{BB962C8B-B14F-4D97-AF65-F5344CB8AC3E}">
        <p14:creationId xmlns:p14="http://schemas.microsoft.com/office/powerpoint/2010/main" val="285467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Diseño </a:t>
            </a:r>
            <a:r>
              <a:rPr lang="es-ES" sz="3600" dirty="0"/>
              <a:t>de nuevo encoder</a:t>
            </a:r>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22</a:t>
            </a:fld>
            <a:endParaRPr lang="es-EC" dirty="0"/>
          </a:p>
        </p:txBody>
      </p:sp>
      <p:sp>
        <p:nvSpPr>
          <p:cNvPr id="5" name="Rectángulo redondeado 4"/>
          <p:cNvSpPr/>
          <p:nvPr/>
        </p:nvSpPr>
        <p:spPr>
          <a:xfrm>
            <a:off x="1107204" y="1393371"/>
            <a:ext cx="7412681" cy="1494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000" dirty="0" smtClean="0"/>
              <a:t>Un </a:t>
            </a:r>
            <a:r>
              <a:rPr lang="es-ES" sz="2000" dirty="0"/>
              <a:t>encoder incremental entrega un tren de pulsos con valores TTL en función del giro de su eje, esto se obtiene haciendo cruzar un haz de luz por medio de un disco ranurado y cada vez que la luz se corte se enviará un pulso.</a:t>
            </a:r>
            <a:endParaRPr lang="es-ES" sz="2000" dirty="0" smtClean="0"/>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2909838" y="3167193"/>
            <a:ext cx="3476448" cy="2464349"/>
          </a:xfrm>
          <a:prstGeom prst="rect">
            <a:avLst/>
          </a:prstGeom>
          <a:noFill/>
          <a:ln>
            <a:noFill/>
          </a:ln>
        </p:spPr>
      </p:pic>
    </p:spTree>
    <p:extLst>
      <p:ext uri="{BB962C8B-B14F-4D97-AF65-F5344CB8AC3E}">
        <p14:creationId xmlns:p14="http://schemas.microsoft.com/office/powerpoint/2010/main" val="178352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6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C:\Users\Stalin_Pc\Desktop\tesis\Tesis avance escrito\IMAGENES\celular\Base_encoder (1).JPG"/>
          <p:cNvPicPr/>
          <p:nvPr/>
        </p:nvPicPr>
        <p:blipFill rotWithShape="1">
          <a:blip r:embed="rId3" cstate="print">
            <a:extLst>
              <a:ext uri="{28A0092B-C50C-407E-A947-70E740481C1C}">
                <a14:useLocalDpi xmlns:a14="http://schemas.microsoft.com/office/drawing/2010/main" val="0"/>
              </a:ext>
            </a:extLst>
          </a:blip>
          <a:srcRect l="39316" t="16744" r="14528" b="8678"/>
          <a:stretch/>
        </p:blipFill>
        <p:spPr bwMode="auto">
          <a:xfrm rot="5400000">
            <a:off x="4886799" y="3596957"/>
            <a:ext cx="2331319" cy="2216092"/>
          </a:xfrm>
          <a:prstGeom prst="rect">
            <a:avLst/>
          </a:prstGeom>
          <a:noFill/>
          <a:ln>
            <a:noFill/>
          </a:ln>
          <a:extLst>
            <a:ext uri="{53640926-AAD7-44D8-BBD7-CCE9431645EC}">
              <a14:shadowObscured xmlns:a14="http://schemas.microsoft.com/office/drawing/2010/main"/>
            </a:ext>
          </a:extLst>
        </p:spPr>
      </p:pic>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Diseño </a:t>
            </a:r>
            <a:r>
              <a:rPr lang="es-ES" sz="3600" dirty="0"/>
              <a:t>de nuevo encoder</a:t>
            </a:r>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23</a:t>
            </a:fld>
            <a:endParaRPr lang="es-EC" dirty="0"/>
          </a:p>
        </p:txBody>
      </p:sp>
      <p:sp>
        <p:nvSpPr>
          <p:cNvPr id="5" name="Rectángulo redondeado 4"/>
          <p:cNvSpPr/>
          <p:nvPr/>
        </p:nvSpPr>
        <p:spPr>
          <a:xfrm>
            <a:off x="817395" y="1523999"/>
            <a:ext cx="7412681" cy="812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a:t>O</a:t>
            </a:r>
            <a:r>
              <a:rPr lang="es-ES" dirty="0" smtClean="0"/>
              <a:t>btener </a:t>
            </a:r>
            <a:r>
              <a:rPr lang="es-ES" dirty="0"/>
              <a:t>1000 PPR en un disco ranurado de forma no industrial fue imposible</a:t>
            </a:r>
            <a:endParaRPr lang="es-ES" dirty="0" smtClean="0"/>
          </a:p>
        </p:txBody>
      </p:sp>
      <p:sp>
        <p:nvSpPr>
          <p:cNvPr id="6" name="Rectángulo redondeado 5"/>
          <p:cNvSpPr/>
          <p:nvPr/>
        </p:nvSpPr>
        <p:spPr>
          <a:xfrm>
            <a:off x="817395" y="2531671"/>
            <a:ext cx="7412681" cy="812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a:t>U</a:t>
            </a:r>
            <a:r>
              <a:rPr lang="es-ES" dirty="0" smtClean="0"/>
              <a:t>n </a:t>
            </a:r>
            <a:r>
              <a:rPr lang="es-ES" dirty="0"/>
              <a:t>sensor capaz de leer dichas líneas sobre el acetato, no se puede encontrar en nuestro </a:t>
            </a:r>
            <a:r>
              <a:rPr lang="es-ES" dirty="0" smtClean="0"/>
              <a:t>país.</a:t>
            </a:r>
          </a:p>
        </p:txBody>
      </p:sp>
      <p:pic>
        <p:nvPicPr>
          <p:cNvPr id="10" name="Imagen 9" descr="C:\Users\Stalin_Pc\Desktop\tesis\Tesis avance escrito\IMAGENES\celular\disco_encoder.JPG"/>
          <p:cNvPicPr/>
          <p:nvPr/>
        </p:nvPicPr>
        <p:blipFill rotWithShape="1">
          <a:blip r:embed="rId4" cstate="print">
            <a:extLst>
              <a:ext uri="{28A0092B-C50C-407E-A947-70E740481C1C}">
                <a14:useLocalDpi xmlns:a14="http://schemas.microsoft.com/office/drawing/2010/main" val="0"/>
              </a:ext>
            </a:extLst>
          </a:blip>
          <a:srcRect l="25038" t="15171" r="31059" b="14184"/>
          <a:stretch/>
        </p:blipFill>
        <p:spPr bwMode="auto">
          <a:xfrm rot="5400000">
            <a:off x="1466323" y="3548755"/>
            <a:ext cx="2331317" cy="23124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168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Diseño </a:t>
            </a:r>
            <a:r>
              <a:rPr lang="es-ES" sz="3600" dirty="0"/>
              <a:t>de nuevo encoder</a:t>
            </a:r>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24</a:t>
            </a:fld>
            <a:endParaRPr lang="es-EC" dirty="0"/>
          </a:p>
        </p:txBody>
      </p:sp>
      <p:sp>
        <p:nvSpPr>
          <p:cNvPr id="5" name="Rectángulo redondeado 4"/>
          <p:cNvSpPr/>
          <p:nvPr/>
        </p:nvSpPr>
        <p:spPr>
          <a:xfrm>
            <a:off x="817395" y="1364099"/>
            <a:ext cx="7412681" cy="6388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smtClean="0"/>
              <a:t>Se acopló encoders comprados en china (5000 PPR) </a:t>
            </a:r>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408936" y="2751943"/>
            <a:ext cx="3933371" cy="2433648"/>
          </a:xfrm>
          <a:prstGeom prst="rect">
            <a:avLst/>
          </a:prstGeom>
          <a:noFill/>
          <a:ln>
            <a:noFill/>
          </a:ln>
        </p:spPr>
      </p:pic>
      <p:pic>
        <p:nvPicPr>
          <p:cNvPr id="11" name="Imagen 10" descr="C:\Users\Stalin_Pc\Desktop\tesis\Tesis avance escrito\IMAGENES\celular\DSC_0019.JPG"/>
          <p:cNvPicPr/>
          <p:nvPr/>
        </p:nvPicPr>
        <p:blipFill rotWithShape="1">
          <a:blip r:embed="rId4" cstate="print">
            <a:extLst>
              <a:ext uri="{28A0092B-C50C-407E-A947-70E740481C1C}">
                <a14:useLocalDpi xmlns:a14="http://schemas.microsoft.com/office/drawing/2010/main" val="0"/>
              </a:ext>
            </a:extLst>
          </a:blip>
          <a:srcRect l="5567" t="31400" r="29333" b="24620"/>
          <a:stretch/>
        </p:blipFill>
        <p:spPr bwMode="auto">
          <a:xfrm>
            <a:off x="4567277" y="3178629"/>
            <a:ext cx="3909065" cy="155975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876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Diseño </a:t>
            </a:r>
            <a:r>
              <a:rPr lang="es-ES" sz="3600" dirty="0"/>
              <a:t>de nuevo encoder</a:t>
            </a:r>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25</a:t>
            </a:fld>
            <a:endParaRPr lang="es-EC" dirty="0"/>
          </a:p>
        </p:txBody>
      </p:sp>
      <p:grpSp>
        <p:nvGrpSpPr>
          <p:cNvPr id="9" name="Lienzo 107"/>
          <p:cNvGrpSpPr/>
          <p:nvPr/>
        </p:nvGrpSpPr>
        <p:grpSpPr>
          <a:xfrm>
            <a:off x="1634871" y="1758127"/>
            <a:ext cx="5777729" cy="3397390"/>
            <a:chOff x="0" y="0"/>
            <a:chExt cx="4501862" cy="2809289"/>
          </a:xfrm>
        </p:grpSpPr>
        <p:sp>
          <p:nvSpPr>
            <p:cNvPr id="10" name="Rectángulo 9"/>
            <p:cNvSpPr/>
            <p:nvPr/>
          </p:nvSpPr>
          <p:spPr>
            <a:xfrm>
              <a:off x="0" y="0"/>
              <a:ext cx="4501515" cy="2807970"/>
            </a:xfrm>
            <a:prstGeom prst="rect">
              <a:avLst/>
            </a:prstGeom>
          </p:spPr>
        </p:sp>
        <p:pic>
          <p:nvPicPr>
            <p:cNvPr id="12" name="Imagen 11" descr="C:\Users\Stalin_Pc\Desktop\tesis\Tesis avance escrito\IMAGENES\celular\DSC_0054.JPG"/>
            <p:cNvPicPr/>
            <p:nvPr/>
          </p:nvPicPr>
          <p:blipFill rotWithShape="1">
            <a:blip r:embed="rId3" cstate="print">
              <a:extLst>
                <a:ext uri="{28A0092B-C50C-407E-A947-70E740481C1C}">
                  <a14:useLocalDpi xmlns:a14="http://schemas.microsoft.com/office/drawing/2010/main" val="0"/>
                </a:ext>
              </a:extLst>
            </a:blip>
            <a:srcRect l="21794" t="2617" r="25928" b="2575"/>
            <a:stretch/>
          </p:blipFill>
          <p:spPr bwMode="auto">
            <a:xfrm>
              <a:off x="35997" y="363447"/>
              <a:ext cx="2174461" cy="2445841"/>
            </a:xfrm>
            <a:prstGeom prst="rect">
              <a:avLst/>
            </a:prstGeom>
            <a:noFill/>
            <a:ln>
              <a:noFill/>
            </a:ln>
            <a:extLst>
              <a:ext uri="{53640926-AAD7-44D8-BBD7-CCE9431645EC}">
                <a14:shadowObscured xmlns:a14="http://schemas.microsoft.com/office/drawing/2010/main"/>
              </a:ext>
            </a:extLst>
          </p:spPr>
        </p:pic>
        <p:pic>
          <p:nvPicPr>
            <p:cNvPr id="13" name="Imagen 12" descr="C:\Users\Stalin_Pc\Desktop\tesis\Tesis avance escrito\IMAGENES\celular\DSC_0052.JPG"/>
            <p:cNvPicPr/>
            <p:nvPr/>
          </p:nvPicPr>
          <p:blipFill rotWithShape="1">
            <a:blip r:embed="rId4" cstate="print">
              <a:extLst>
                <a:ext uri="{28A0092B-C50C-407E-A947-70E740481C1C}">
                  <a14:useLocalDpi xmlns:a14="http://schemas.microsoft.com/office/drawing/2010/main" val="0"/>
                </a:ext>
              </a:extLst>
            </a:blip>
            <a:srcRect l="14137" r="24750"/>
            <a:stretch/>
          </p:blipFill>
          <p:spPr bwMode="auto">
            <a:xfrm rot="5400000">
              <a:off x="2170493" y="487186"/>
              <a:ext cx="2445841" cy="2198366"/>
            </a:xfrm>
            <a:prstGeom prst="rect">
              <a:avLst/>
            </a:prstGeom>
            <a:noFill/>
            <a:ln>
              <a:noFill/>
            </a:ln>
            <a:extLst>
              <a:ext uri="{53640926-AAD7-44D8-BBD7-CCE9431645EC}">
                <a14:shadowObscured xmlns:a14="http://schemas.microsoft.com/office/drawing/2010/main"/>
              </a:ext>
            </a:extLst>
          </p:spPr>
        </p:pic>
        <p:sp>
          <p:nvSpPr>
            <p:cNvPr id="14" name="Elipse 13"/>
            <p:cNvSpPr/>
            <p:nvPr/>
          </p:nvSpPr>
          <p:spPr>
            <a:xfrm>
              <a:off x="51857" y="1375975"/>
              <a:ext cx="432261" cy="44735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5" name="Elipse 14"/>
            <p:cNvSpPr/>
            <p:nvPr/>
          </p:nvSpPr>
          <p:spPr>
            <a:xfrm>
              <a:off x="1753704" y="1422881"/>
              <a:ext cx="431800" cy="4470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6" name="Elipse 15"/>
            <p:cNvSpPr/>
            <p:nvPr/>
          </p:nvSpPr>
          <p:spPr>
            <a:xfrm>
              <a:off x="704786" y="2362248"/>
              <a:ext cx="431800" cy="4470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7" name="Elipse 16"/>
            <p:cNvSpPr/>
            <p:nvPr/>
          </p:nvSpPr>
          <p:spPr>
            <a:xfrm>
              <a:off x="3177642" y="1566005"/>
              <a:ext cx="431800" cy="4470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8" name="Elipse 17"/>
            <p:cNvSpPr/>
            <p:nvPr/>
          </p:nvSpPr>
          <p:spPr>
            <a:xfrm>
              <a:off x="4070062" y="1462638"/>
              <a:ext cx="431800" cy="4470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9" name="Cuadro de texto 34"/>
            <p:cNvSpPr txBox="1"/>
            <p:nvPr/>
          </p:nvSpPr>
          <p:spPr>
            <a:xfrm>
              <a:off x="1112865" y="8287"/>
              <a:ext cx="2015963" cy="3194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450215">
                <a:lnSpc>
                  <a:spcPct val="105000"/>
                </a:lnSpc>
                <a:spcAft>
                  <a:spcPts val="800"/>
                </a:spcAft>
              </a:pPr>
              <a:r>
                <a:rPr lang="es-EC" sz="1400" dirty="0">
                  <a:effectLst/>
                  <a:latin typeface="Times New Roman" panose="02020603050405020304" pitchFamily="18" charset="0"/>
                  <a:ea typeface="Calibri" panose="020F0502020204030204" pitchFamily="34" charset="0"/>
                </a:rPr>
                <a:t>ENCODERS NUEVOS</a:t>
              </a:r>
              <a:endParaRPr lang="es-ES" sz="1400" dirty="0">
                <a:effectLst/>
                <a:latin typeface="Times New Roman" panose="02020603050405020304" pitchFamily="18" charset="0"/>
                <a:ea typeface="Times New Roman" panose="02020603050405020304" pitchFamily="18" charset="0"/>
              </a:endParaRPr>
            </a:p>
            <a:p>
              <a:pPr indent="450215">
                <a:lnSpc>
                  <a:spcPct val="105000"/>
                </a:lnSpc>
                <a:spcAft>
                  <a:spcPts val="800"/>
                </a:spcAft>
              </a:pPr>
              <a:r>
                <a:rPr lang="es-EC" sz="1200" dirty="0">
                  <a:effectLst/>
                  <a:latin typeface="Times New Roman" panose="02020603050405020304" pitchFamily="18" charset="0"/>
                  <a:ea typeface="Times New Roman" panose="02020603050405020304" pitchFamily="18" charset="0"/>
                </a:rPr>
                <a:t> </a:t>
              </a:r>
              <a:endParaRPr lang="es-ES" sz="1200" dirty="0">
                <a:effectLst/>
                <a:latin typeface="Times New Roman" panose="02020603050405020304" pitchFamily="18" charset="0"/>
                <a:ea typeface="Times New Roman" panose="02020603050405020304" pitchFamily="18" charset="0"/>
              </a:endParaRPr>
            </a:p>
          </p:txBody>
        </p:sp>
        <p:cxnSp>
          <p:nvCxnSpPr>
            <p:cNvPr id="20" name="Conector recto de flecha 19"/>
            <p:cNvCxnSpPr>
              <a:endCxn id="14" idx="7"/>
            </p:cNvCxnSpPr>
            <p:nvPr/>
          </p:nvCxnSpPr>
          <p:spPr>
            <a:xfrm flipH="1">
              <a:off x="420815" y="246071"/>
              <a:ext cx="1801933" cy="11953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H="1">
              <a:off x="962108" y="246039"/>
              <a:ext cx="1260640" cy="211610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a:endCxn id="15" idx="0"/>
            </p:cNvCxnSpPr>
            <p:nvPr/>
          </p:nvCxnSpPr>
          <p:spPr>
            <a:xfrm flipH="1">
              <a:off x="1969604" y="246023"/>
              <a:ext cx="253144" cy="11767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a:endCxn id="17" idx="1"/>
            </p:cNvCxnSpPr>
            <p:nvPr/>
          </p:nvCxnSpPr>
          <p:spPr>
            <a:xfrm>
              <a:off x="2222748" y="246039"/>
              <a:ext cx="1018130" cy="13853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endCxn id="18" idx="0"/>
            </p:cNvCxnSpPr>
            <p:nvPr/>
          </p:nvCxnSpPr>
          <p:spPr>
            <a:xfrm>
              <a:off x="2210458" y="246007"/>
              <a:ext cx="2075504" cy="12165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18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Diseño </a:t>
            </a:r>
            <a:r>
              <a:rPr lang="es-ES" sz="3600" dirty="0"/>
              <a:t>de </a:t>
            </a:r>
            <a:r>
              <a:rPr lang="es-ES" sz="3600" dirty="0" smtClean="0"/>
              <a:t>nueva carcasa</a:t>
            </a:r>
            <a:endParaRPr lang="es-ES" sz="3600"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26</a:t>
            </a:fld>
            <a:endParaRPr lang="es-EC" dirty="0"/>
          </a:p>
        </p:txBody>
      </p:sp>
      <p:pic>
        <p:nvPicPr>
          <p:cNvPr id="25" name="Imagen 24"/>
          <p:cNvPicPr/>
          <p:nvPr/>
        </p:nvPicPr>
        <p:blipFill>
          <a:blip r:embed="rId3">
            <a:extLst>
              <a:ext uri="{28A0092B-C50C-407E-A947-70E740481C1C}">
                <a14:useLocalDpi xmlns:a14="http://schemas.microsoft.com/office/drawing/2010/main" val="0"/>
              </a:ext>
            </a:extLst>
          </a:blip>
          <a:srcRect/>
          <a:stretch>
            <a:fillRect/>
          </a:stretch>
        </p:blipFill>
        <p:spPr bwMode="auto">
          <a:xfrm>
            <a:off x="2627248" y="2320159"/>
            <a:ext cx="4298950" cy="2404745"/>
          </a:xfrm>
          <a:prstGeom prst="rect">
            <a:avLst/>
          </a:prstGeom>
          <a:noFill/>
          <a:ln>
            <a:noFill/>
          </a:ln>
        </p:spPr>
      </p:pic>
      <p:grpSp>
        <p:nvGrpSpPr>
          <p:cNvPr id="27" name="Lienzo 125"/>
          <p:cNvGrpSpPr/>
          <p:nvPr/>
        </p:nvGrpSpPr>
        <p:grpSpPr>
          <a:xfrm>
            <a:off x="1012049" y="2139236"/>
            <a:ext cx="7336201" cy="2766592"/>
            <a:chOff x="0" y="0"/>
            <a:chExt cx="5396230" cy="1950085"/>
          </a:xfrm>
        </p:grpSpPr>
        <p:sp>
          <p:nvSpPr>
            <p:cNvPr id="28" name="Rectángulo 27"/>
            <p:cNvSpPr/>
            <p:nvPr/>
          </p:nvSpPr>
          <p:spPr>
            <a:xfrm>
              <a:off x="0" y="0"/>
              <a:ext cx="5396230" cy="1950085"/>
            </a:xfrm>
            <a:prstGeom prst="rect">
              <a:avLst/>
            </a:prstGeom>
          </p:spPr>
        </p:sp>
        <p:pic>
          <p:nvPicPr>
            <p:cNvPr id="29" name="Imagen 28" descr="C:\Users\Stalin_Pc\Desktop\tesis\Tesis avance escrito\IMAGENES\DSCN1965.JPG"/>
            <p:cNvPicPr/>
            <p:nvPr/>
          </p:nvPicPr>
          <p:blipFill rotWithShape="1">
            <a:blip r:embed="rId4" cstate="print">
              <a:extLst>
                <a:ext uri="{28A0092B-C50C-407E-A947-70E740481C1C}">
                  <a14:useLocalDpi xmlns:a14="http://schemas.microsoft.com/office/drawing/2010/main" val="0"/>
                </a:ext>
              </a:extLst>
            </a:blip>
            <a:srcRect l="14433" t="4318" r="15034" b="8343"/>
            <a:stretch/>
          </p:blipFill>
          <p:spPr bwMode="auto">
            <a:xfrm>
              <a:off x="35999" y="44"/>
              <a:ext cx="1807826" cy="1903242"/>
            </a:xfrm>
            <a:prstGeom prst="rect">
              <a:avLst/>
            </a:prstGeom>
            <a:noFill/>
            <a:ln>
              <a:noFill/>
            </a:ln>
            <a:extLst>
              <a:ext uri="{53640926-AAD7-44D8-BBD7-CCE9431645EC}">
                <a14:shadowObscured xmlns:a14="http://schemas.microsoft.com/office/drawing/2010/main"/>
              </a:ext>
            </a:extLst>
          </p:spPr>
        </p:pic>
        <p:pic>
          <p:nvPicPr>
            <p:cNvPr id="30" name="Imagen 29" descr="C:\Users\Stalin_Pc\Desktop\tesis\Tesis avance escrito\IMAGENES\DSCN1967.JPG"/>
            <p:cNvPicPr/>
            <p:nvPr/>
          </p:nvPicPr>
          <p:blipFill rotWithShape="1">
            <a:blip r:embed="rId5" cstate="print">
              <a:extLst>
                <a:ext uri="{28A0092B-C50C-407E-A947-70E740481C1C}">
                  <a14:useLocalDpi xmlns:a14="http://schemas.microsoft.com/office/drawing/2010/main" val="0"/>
                </a:ext>
              </a:extLst>
            </a:blip>
            <a:srcRect l="13248" r="16620" b="12054"/>
            <a:stretch/>
          </p:blipFill>
          <p:spPr bwMode="auto">
            <a:xfrm>
              <a:off x="1904555" y="44"/>
              <a:ext cx="1729191" cy="1903242"/>
            </a:xfrm>
            <a:prstGeom prst="rect">
              <a:avLst/>
            </a:prstGeom>
            <a:noFill/>
            <a:ln>
              <a:noFill/>
            </a:ln>
            <a:extLst>
              <a:ext uri="{53640926-AAD7-44D8-BBD7-CCE9431645EC}">
                <a14:shadowObscured xmlns:a14="http://schemas.microsoft.com/office/drawing/2010/main"/>
              </a:ext>
            </a:extLst>
          </p:spPr>
        </p:pic>
        <p:pic>
          <p:nvPicPr>
            <p:cNvPr id="31" name="Imagen 30" descr="C:\Users\Stalin_Pc\Desktop\tesis\Tesis avance escrito\IMAGENES\celular\WhatsApp Image 2018-08-15 at 2.26.23 PM.jpeg"/>
            <p:cNvPicPr/>
            <p:nvPr/>
          </p:nvPicPr>
          <p:blipFill rotWithShape="1">
            <a:blip r:embed="rId6" cstate="print">
              <a:extLst>
                <a:ext uri="{28A0092B-C50C-407E-A947-70E740481C1C}">
                  <a14:useLocalDpi xmlns:a14="http://schemas.microsoft.com/office/drawing/2010/main" val="0"/>
                </a:ext>
              </a:extLst>
            </a:blip>
            <a:srcRect t="9387" b="32918"/>
            <a:stretch/>
          </p:blipFill>
          <p:spPr bwMode="auto">
            <a:xfrm>
              <a:off x="3697357" y="44"/>
              <a:ext cx="1622066" cy="1903242"/>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78495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25"/>
                                        </p:tgtEl>
                                      </p:cBhvr>
                                    </p:animEffect>
                                    <p:anim calcmode="lin" valueType="num">
                                      <p:cBhvr>
                                        <p:cTn id="21" dur="1000"/>
                                        <p:tgtEl>
                                          <p:spTgt spid="25"/>
                                        </p:tgtEl>
                                        <p:attrNameLst>
                                          <p:attrName>ppt_x</p:attrName>
                                        </p:attrNameLst>
                                      </p:cBhvr>
                                      <p:tavLst>
                                        <p:tav tm="0">
                                          <p:val>
                                            <p:strVal val="ppt_x"/>
                                          </p:val>
                                        </p:tav>
                                        <p:tav tm="100000">
                                          <p:val>
                                            <p:strVal val="ppt_x"/>
                                          </p:val>
                                        </p:tav>
                                      </p:tavLst>
                                    </p:anim>
                                    <p:anim calcmode="lin" valueType="num">
                                      <p:cBhvr>
                                        <p:cTn id="22" dur="1000"/>
                                        <p:tgtEl>
                                          <p:spTgt spid="25"/>
                                        </p:tgtEl>
                                        <p:attrNameLst>
                                          <p:attrName>ppt_y</p:attrName>
                                        </p:attrNameLst>
                                      </p:cBhvr>
                                      <p:tavLst>
                                        <p:tav tm="0">
                                          <p:val>
                                            <p:strVal val="ppt_y"/>
                                          </p:val>
                                        </p:tav>
                                        <p:tav tm="100000">
                                          <p:val>
                                            <p:strVal val="ppt_y+.1"/>
                                          </p:val>
                                        </p:tav>
                                      </p:tavLst>
                                    </p:anim>
                                    <p:set>
                                      <p:cBhvr>
                                        <p:cTn id="23" dur="1" fill="hold">
                                          <p:stCondLst>
                                            <p:cond delay="999"/>
                                          </p:stCondLst>
                                        </p:cTn>
                                        <p:tgtEl>
                                          <p:spTgt spid="25"/>
                                        </p:tgtEl>
                                        <p:attrNameLst>
                                          <p:attrName>style.visibility</p:attrName>
                                        </p:attrNameLst>
                                      </p:cBhvr>
                                      <p:to>
                                        <p:strVal val="hidden"/>
                                      </p:to>
                                    </p:set>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Creación del circuito de control y potencia</a:t>
            </a:r>
            <a:endParaRPr lang="es-ES" sz="3600"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27</a:t>
            </a:fld>
            <a:endParaRPr lang="es-EC" dirty="0"/>
          </a:p>
        </p:txBody>
      </p:sp>
      <p:graphicFrame>
        <p:nvGraphicFramePr>
          <p:cNvPr id="10" name="Diagrama 9"/>
          <p:cNvGraphicFramePr/>
          <p:nvPr>
            <p:extLst>
              <p:ext uri="{D42A27DB-BD31-4B8C-83A1-F6EECF244321}">
                <p14:modId xmlns:p14="http://schemas.microsoft.com/office/powerpoint/2010/main" val="1799833696"/>
              </p:ext>
            </p:extLst>
          </p:nvPr>
        </p:nvGraphicFramePr>
        <p:xfrm>
          <a:off x="567144" y="2055617"/>
          <a:ext cx="8071391" cy="3380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387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10"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Creación del circuito de control y potencia</a:t>
            </a:r>
            <a:endParaRPr lang="es-ES" sz="3600"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28</a:t>
            </a:fld>
            <a:endParaRPr lang="es-EC" dirty="0"/>
          </a:p>
        </p:txBody>
      </p:sp>
      <p:pic>
        <p:nvPicPr>
          <p:cNvPr id="12290" name="Picture 2" descr="Resultado de imagen para teensy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47" y="1982803"/>
            <a:ext cx="2504224" cy="25042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p:cNvGraphicFramePr>
            <a:graphicFrameLocks noGrp="1"/>
          </p:cNvGraphicFramePr>
          <p:nvPr>
            <p:extLst>
              <p:ext uri="{D42A27DB-BD31-4B8C-83A1-F6EECF244321}">
                <p14:modId xmlns:p14="http://schemas.microsoft.com/office/powerpoint/2010/main" val="2755673194"/>
              </p:ext>
            </p:extLst>
          </p:nvPr>
        </p:nvGraphicFramePr>
        <p:xfrm>
          <a:off x="3556000" y="1567545"/>
          <a:ext cx="4688114" cy="2998979"/>
        </p:xfrm>
        <a:graphic>
          <a:graphicData uri="http://schemas.openxmlformats.org/drawingml/2006/table">
            <a:tbl>
              <a:tblPr firstRow="1" firstCol="1" bandRow="1">
                <a:tableStyleId>{8799B23B-EC83-4686-B30A-512413B5E67A}</a:tableStyleId>
              </a:tblPr>
              <a:tblGrid>
                <a:gridCol w="2422738"/>
                <a:gridCol w="2265376"/>
              </a:tblGrid>
              <a:tr h="231761">
                <a:tc>
                  <a:txBody>
                    <a:bodyPr/>
                    <a:lstStyle/>
                    <a:p>
                      <a:pPr indent="0" algn="l">
                        <a:lnSpc>
                          <a:spcPct val="107000"/>
                        </a:lnSpc>
                        <a:spcAft>
                          <a:spcPts val="0"/>
                        </a:spcAft>
                      </a:pPr>
                      <a:r>
                        <a:rPr lang="es-ES" sz="1400" dirty="0" err="1" smtClean="0">
                          <a:effectLst/>
                        </a:rPr>
                        <a:t>Microcontrolador</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400" dirty="0">
                          <a:effectLst/>
                        </a:rPr>
                        <a:t>MK66FX1M0VMD18</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31761">
                <a:tc>
                  <a:txBody>
                    <a:bodyPr/>
                    <a:lstStyle/>
                    <a:p>
                      <a:pPr indent="0" algn="l">
                        <a:lnSpc>
                          <a:spcPct val="107000"/>
                        </a:lnSpc>
                        <a:spcAft>
                          <a:spcPts val="0"/>
                        </a:spcAft>
                      </a:pPr>
                      <a:r>
                        <a:rPr lang="es-ES" sz="1400" dirty="0">
                          <a:effectLst/>
                        </a:rPr>
                        <a:t>Núcleo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400">
                          <a:effectLst/>
                        </a:rPr>
                        <a:t>ARM Cortex 180 MHz</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6732">
                <a:tc>
                  <a:txBody>
                    <a:bodyPr/>
                    <a:lstStyle/>
                    <a:p>
                      <a:pPr indent="0" algn="l">
                        <a:lnSpc>
                          <a:spcPct val="107000"/>
                        </a:lnSpc>
                        <a:spcAft>
                          <a:spcPts val="0"/>
                        </a:spcAft>
                      </a:pPr>
                      <a:r>
                        <a:rPr lang="es-ES" sz="1400" dirty="0">
                          <a:effectLst/>
                        </a:rPr>
                        <a:t>MEMORIA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n-US" sz="1400">
                          <a:effectLst/>
                        </a:rPr>
                        <a:t>1 M Flash, 256 K RAM, 4 K EEPROM</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31761">
                <a:tc>
                  <a:txBody>
                    <a:bodyPr/>
                    <a:lstStyle/>
                    <a:p>
                      <a:pPr indent="0" algn="l">
                        <a:lnSpc>
                          <a:spcPct val="107000"/>
                        </a:lnSpc>
                        <a:spcAft>
                          <a:spcPts val="0"/>
                        </a:spcAft>
                      </a:pPr>
                      <a:r>
                        <a:rPr lang="es-ES" sz="1400" dirty="0">
                          <a:effectLst/>
                        </a:rPr>
                        <a:t>Velocidad puerto USB</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400">
                          <a:effectLst/>
                        </a:rPr>
                        <a:t>(12M bit/seg)</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31761">
                <a:tc>
                  <a:txBody>
                    <a:bodyPr/>
                    <a:lstStyle/>
                    <a:p>
                      <a:pPr indent="0" algn="l">
                        <a:lnSpc>
                          <a:spcPct val="107000"/>
                        </a:lnSpc>
                        <a:spcAft>
                          <a:spcPts val="0"/>
                        </a:spcAft>
                      </a:pPr>
                      <a:r>
                        <a:rPr lang="es-ES" sz="1400" dirty="0">
                          <a:effectLst/>
                        </a:rPr>
                        <a:t>Pines PWM</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400" dirty="0">
                          <a:effectLst/>
                        </a:rPr>
                        <a:t>22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31761">
                <a:tc>
                  <a:txBody>
                    <a:bodyPr/>
                    <a:lstStyle/>
                    <a:p>
                      <a:pPr indent="0" algn="l">
                        <a:lnSpc>
                          <a:spcPct val="107000"/>
                        </a:lnSpc>
                        <a:spcAft>
                          <a:spcPts val="0"/>
                        </a:spcAft>
                      </a:pPr>
                      <a:r>
                        <a:rPr lang="es-ES" sz="1400">
                          <a:effectLst/>
                        </a:rPr>
                        <a:t>Puertos I2C</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400" dirty="0">
                          <a:effectLst/>
                        </a:rPr>
                        <a:t>4</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6732">
                <a:tc>
                  <a:txBody>
                    <a:bodyPr/>
                    <a:lstStyle/>
                    <a:p>
                      <a:pPr indent="0" algn="l">
                        <a:lnSpc>
                          <a:spcPct val="107000"/>
                        </a:lnSpc>
                        <a:spcAft>
                          <a:spcPts val="0"/>
                        </a:spcAft>
                      </a:pPr>
                      <a:r>
                        <a:rPr lang="es-ES" sz="1400" dirty="0">
                          <a:effectLst/>
                        </a:rPr>
                        <a:t>Pines de E/S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400" dirty="0">
                          <a:effectLst/>
                        </a:rPr>
                        <a:t>42/ todos configurables con interrupciones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31761">
                <a:tc>
                  <a:txBody>
                    <a:bodyPr/>
                    <a:lstStyle/>
                    <a:p>
                      <a:pPr indent="0" algn="l">
                        <a:lnSpc>
                          <a:spcPct val="107000"/>
                        </a:lnSpc>
                        <a:spcAft>
                          <a:spcPts val="0"/>
                        </a:spcAft>
                      </a:pPr>
                      <a:r>
                        <a:rPr lang="es-ES" sz="1400">
                          <a:effectLst/>
                        </a:rPr>
                        <a:t>Entradas analógicas</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400" dirty="0">
                          <a:effectLst/>
                        </a:rPr>
                        <a:t>25 , resolución 13 bits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31761">
                <a:tc>
                  <a:txBody>
                    <a:bodyPr/>
                    <a:lstStyle/>
                    <a:p>
                      <a:pPr indent="0" algn="l">
                        <a:lnSpc>
                          <a:spcPct val="107000"/>
                        </a:lnSpc>
                        <a:spcAft>
                          <a:spcPts val="0"/>
                        </a:spcAft>
                      </a:pPr>
                      <a:r>
                        <a:rPr lang="es-ES" sz="1400">
                          <a:effectLst/>
                        </a:rPr>
                        <a:t>Salidas analógicas</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400" dirty="0">
                          <a:effectLst/>
                        </a:rPr>
                        <a:t>2 , resolución 12 bits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31761">
                <a:tc>
                  <a:txBody>
                    <a:bodyPr/>
                    <a:lstStyle/>
                    <a:p>
                      <a:pPr indent="0" algn="l">
                        <a:lnSpc>
                          <a:spcPct val="107000"/>
                        </a:lnSpc>
                        <a:spcAft>
                          <a:spcPts val="0"/>
                        </a:spcAft>
                      </a:pPr>
                      <a:r>
                        <a:rPr lang="es-ES" sz="1400">
                          <a:effectLst/>
                        </a:rPr>
                        <a:t>Puerto seriales</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400" dirty="0">
                          <a:effectLst/>
                        </a:rPr>
                        <a:t>6</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31761">
                <a:tc>
                  <a:txBody>
                    <a:bodyPr/>
                    <a:lstStyle/>
                    <a:p>
                      <a:pPr indent="0" algn="l">
                        <a:lnSpc>
                          <a:spcPct val="107000"/>
                        </a:lnSpc>
                        <a:spcAft>
                          <a:spcPts val="0"/>
                        </a:spcAft>
                      </a:pPr>
                      <a:r>
                        <a:rPr lang="es-ES" sz="1400">
                          <a:effectLst/>
                        </a:rPr>
                        <a:t>Puertos SPI</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400" dirty="0">
                          <a:effectLst/>
                        </a:rPr>
                        <a:t>3</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8" name="Rectángulo redondeado 7"/>
          <p:cNvSpPr/>
          <p:nvPr/>
        </p:nvSpPr>
        <p:spPr>
          <a:xfrm>
            <a:off x="918995" y="4820031"/>
            <a:ext cx="7412681" cy="8115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1600" dirty="0" smtClean="0"/>
              <a:t>Al </a:t>
            </a:r>
            <a:r>
              <a:rPr lang="es-ES" sz="1600" dirty="0"/>
              <a:t>realizar una comparación con la tarjeta utilizada por </a:t>
            </a:r>
            <a:r>
              <a:rPr lang="es-ES" sz="1600" dirty="0" smtClean="0"/>
              <a:t>Rivera(2015), </a:t>
            </a:r>
            <a:r>
              <a:rPr lang="es-ES" sz="1600" dirty="0"/>
              <a:t>la </a:t>
            </a:r>
            <a:r>
              <a:rPr lang="es-ES" sz="1600" dirty="0" smtClean="0"/>
              <a:t>STM32F4 </a:t>
            </a:r>
            <a:r>
              <a:rPr lang="es-ES" sz="1600" dirty="0"/>
              <a:t>Discovery, se definen características de velocidad de procesamiento y I/Os </a:t>
            </a:r>
            <a:r>
              <a:rPr lang="es-ES" sz="1600" dirty="0" smtClean="0"/>
              <a:t>similares</a:t>
            </a:r>
            <a:r>
              <a:rPr lang="es-ES" sz="1600" dirty="0"/>
              <a:t>.</a:t>
            </a:r>
            <a:endParaRPr lang="es-ES" sz="1600" dirty="0" smtClean="0"/>
          </a:p>
        </p:txBody>
      </p:sp>
    </p:spTree>
    <p:extLst>
      <p:ext uri="{BB962C8B-B14F-4D97-AF65-F5344CB8AC3E}">
        <p14:creationId xmlns:p14="http://schemas.microsoft.com/office/powerpoint/2010/main" val="398585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290"/>
                                        </p:tgtEl>
                                        <p:attrNameLst>
                                          <p:attrName>style.visibility</p:attrName>
                                        </p:attrNameLst>
                                      </p:cBhvr>
                                      <p:to>
                                        <p:strVal val="visible"/>
                                      </p:to>
                                    </p:set>
                                    <p:animEffect transition="in" filter="fade">
                                      <p:cBhvr>
                                        <p:cTn id="14" dur="1000"/>
                                        <p:tgtEl>
                                          <p:spTgt spid="12290"/>
                                        </p:tgtEl>
                                      </p:cBhvr>
                                    </p:animEffect>
                                    <p:anim calcmode="lin" valueType="num">
                                      <p:cBhvr>
                                        <p:cTn id="15" dur="1000" fill="hold"/>
                                        <p:tgtEl>
                                          <p:spTgt spid="12290"/>
                                        </p:tgtEl>
                                        <p:attrNameLst>
                                          <p:attrName>ppt_x</p:attrName>
                                        </p:attrNameLst>
                                      </p:cBhvr>
                                      <p:tavLst>
                                        <p:tav tm="0">
                                          <p:val>
                                            <p:strVal val="#ppt_x"/>
                                          </p:val>
                                        </p:tav>
                                        <p:tav tm="100000">
                                          <p:val>
                                            <p:strVal val="#ppt_x"/>
                                          </p:val>
                                        </p:tav>
                                      </p:tavLst>
                                    </p:anim>
                                    <p:anim calcmode="lin" valueType="num">
                                      <p:cBhvr>
                                        <p:cTn id="16" dur="1000" fill="hold"/>
                                        <p:tgtEl>
                                          <p:spTgt spid="1229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Creación del circuito de control y potencia</a:t>
            </a:r>
            <a:endParaRPr lang="es-ES" sz="3600"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29</a:t>
            </a:fld>
            <a:endParaRPr lang="es-EC" dirty="0"/>
          </a:p>
        </p:txBody>
      </p:sp>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2303050" y="1944914"/>
            <a:ext cx="4441371" cy="3396343"/>
          </a:xfrm>
          <a:prstGeom prst="rect">
            <a:avLst/>
          </a:prstGeom>
          <a:noFill/>
          <a:ln>
            <a:noFill/>
          </a:ln>
        </p:spPr>
      </p:pic>
    </p:spTree>
    <p:extLst>
      <p:ext uri="{BB962C8B-B14F-4D97-AF65-F5344CB8AC3E}">
        <p14:creationId xmlns:p14="http://schemas.microsoft.com/office/powerpoint/2010/main" val="402115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2"/>
          <p:cNvGraphicFramePr/>
          <p:nvPr>
            <p:extLst>
              <p:ext uri="{D42A27DB-BD31-4B8C-83A1-F6EECF244321}">
                <p14:modId xmlns:p14="http://schemas.microsoft.com/office/powerpoint/2010/main" val="583260338"/>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xmlns="" id="{AF908F2D-EA8E-4840-A06D-BA7375344755}"/>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3</a:t>
            </a:fld>
            <a:endParaRPr lang="es-EC" dirty="0"/>
          </a:p>
        </p:txBody>
      </p:sp>
      <p:sp>
        <p:nvSpPr>
          <p:cNvPr id="10" name="Rectángulo 9"/>
          <p:cNvSpPr/>
          <p:nvPr/>
        </p:nvSpPr>
        <p:spPr>
          <a:xfrm>
            <a:off x="6756400" y="6572250"/>
            <a:ext cx="2152650" cy="1397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903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Creación del circuito de control y potencia</a:t>
            </a:r>
            <a:endParaRPr lang="es-ES" sz="3600"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30</a:t>
            </a:fld>
            <a:endParaRPr lang="es-EC" dirty="0"/>
          </a:p>
        </p:txBody>
      </p:sp>
      <p:pic>
        <p:nvPicPr>
          <p:cNvPr id="2050" name="Picture 2" descr="Resultado de imagen para l298n"/>
          <p:cNvPicPr>
            <a:picLocks noChangeAspect="1" noChangeArrowheads="1"/>
          </p:cNvPicPr>
          <p:nvPr/>
        </p:nvPicPr>
        <p:blipFill rotWithShape="1">
          <a:blip r:embed="rId3">
            <a:extLst>
              <a:ext uri="{28A0092B-C50C-407E-A947-70E740481C1C}">
                <a14:useLocalDpi xmlns:a14="http://schemas.microsoft.com/office/drawing/2010/main" val="0"/>
              </a:ext>
            </a:extLst>
          </a:blip>
          <a:srcRect l="9176" t="11995" r="7098" b="5369"/>
          <a:stretch/>
        </p:blipFill>
        <p:spPr bwMode="auto">
          <a:xfrm>
            <a:off x="822550" y="2128058"/>
            <a:ext cx="2419413" cy="23878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a 5"/>
          <p:cNvGraphicFramePr>
            <a:graphicFrameLocks noGrp="1"/>
          </p:cNvGraphicFramePr>
          <p:nvPr>
            <p:extLst>
              <p:ext uri="{D42A27DB-BD31-4B8C-83A1-F6EECF244321}">
                <p14:modId xmlns:p14="http://schemas.microsoft.com/office/powerpoint/2010/main" val="461969315"/>
              </p:ext>
            </p:extLst>
          </p:nvPr>
        </p:nvGraphicFramePr>
        <p:xfrm>
          <a:off x="3891320" y="2297123"/>
          <a:ext cx="3540257" cy="1797330"/>
        </p:xfrm>
        <a:graphic>
          <a:graphicData uri="http://schemas.openxmlformats.org/drawingml/2006/table">
            <a:tbl>
              <a:tblPr firstRow="1" firstCol="1" bandRow="1">
                <a:tableStyleId>{8799B23B-EC83-4686-B30A-512413B5E67A}</a:tableStyleId>
              </a:tblPr>
              <a:tblGrid>
                <a:gridCol w="2366418"/>
                <a:gridCol w="1173839"/>
              </a:tblGrid>
              <a:tr h="347484">
                <a:tc>
                  <a:txBody>
                    <a:bodyPr/>
                    <a:lstStyle/>
                    <a:p>
                      <a:pPr indent="0" algn="l">
                        <a:lnSpc>
                          <a:spcPct val="107000"/>
                        </a:lnSpc>
                        <a:spcAft>
                          <a:spcPts val="0"/>
                        </a:spcAft>
                      </a:pPr>
                      <a:r>
                        <a:rPr lang="es-ES" sz="1400" b="1" dirty="0" smtClean="0">
                          <a:effectLst/>
                        </a:rPr>
                        <a:t>I</a:t>
                      </a:r>
                      <a:r>
                        <a:rPr lang="es-ES" sz="1400" b="1" baseline="0" dirty="0" smtClean="0">
                          <a:effectLst/>
                        </a:rPr>
                        <a:t> max</a:t>
                      </a:r>
                      <a:endParaRPr lang="es-ES" sz="1400" b="1"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b="0" dirty="0" smtClean="0">
                          <a:effectLst/>
                        </a:rPr>
                        <a:t>3 </a:t>
                      </a:r>
                      <a:r>
                        <a:rPr lang="es-ES" sz="1400" b="0" dirty="0" err="1" smtClean="0">
                          <a:effectLst/>
                        </a:rPr>
                        <a:t>Amp</a:t>
                      </a:r>
                      <a:endParaRPr lang="es-ES" sz="1400" b="0" dirty="0">
                        <a:effectLst/>
                        <a:latin typeface="+mn-lt"/>
                        <a:ea typeface="Calibri" panose="020F0502020204030204" pitchFamily="34" charset="0"/>
                        <a:cs typeface="Times New Roman" panose="02020603050405020304" pitchFamily="18" charset="0"/>
                      </a:endParaRPr>
                    </a:p>
                  </a:txBody>
                  <a:tcPr marL="68580" marR="68580" marT="0" marB="0" anchor="b"/>
                </a:tc>
              </a:tr>
              <a:tr h="347484">
                <a:tc>
                  <a:txBody>
                    <a:bodyPr/>
                    <a:lstStyle/>
                    <a:p>
                      <a:pPr indent="0" algn="l">
                        <a:lnSpc>
                          <a:spcPct val="107000"/>
                        </a:lnSpc>
                        <a:spcAft>
                          <a:spcPts val="0"/>
                        </a:spcAft>
                      </a:pPr>
                      <a:r>
                        <a:rPr lang="es-ES" sz="1400" b="1" dirty="0" smtClean="0">
                          <a:effectLst/>
                        </a:rPr>
                        <a:t>Tensión</a:t>
                      </a:r>
                      <a:r>
                        <a:rPr lang="es-ES" sz="1400" b="1" baseline="0" dirty="0" smtClean="0">
                          <a:effectLst/>
                        </a:rPr>
                        <a:t> en potencia</a:t>
                      </a:r>
                      <a:endParaRPr lang="es-ES" sz="1400" b="1"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b="0" dirty="0" smtClean="0">
                          <a:effectLst/>
                        </a:rPr>
                        <a:t>3V a 35V</a:t>
                      </a:r>
                      <a:endParaRPr lang="es-ES" sz="1400" b="0" dirty="0">
                        <a:effectLst/>
                        <a:latin typeface="+mn-lt"/>
                        <a:ea typeface="Calibri" panose="020F0502020204030204" pitchFamily="34" charset="0"/>
                        <a:cs typeface="Times New Roman" panose="02020603050405020304" pitchFamily="18" charset="0"/>
                      </a:endParaRPr>
                    </a:p>
                  </a:txBody>
                  <a:tcPr marL="68580" marR="68580" marT="0" marB="0" anchor="b"/>
                </a:tc>
              </a:tr>
              <a:tr h="359466">
                <a:tc>
                  <a:txBody>
                    <a:bodyPr/>
                    <a:lstStyle/>
                    <a:p>
                      <a:pPr indent="0" algn="l">
                        <a:lnSpc>
                          <a:spcPct val="107000"/>
                        </a:lnSpc>
                        <a:spcAft>
                          <a:spcPts val="0"/>
                        </a:spcAft>
                      </a:pPr>
                      <a:r>
                        <a:rPr lang="es-ES" sz="1400" b="1" dirty="0" err="1" smtClean="0">
                          <a:effectLst/>
                        </a:rPr>
                        <a:t>Tension</a:t>
                      </a:r>
                      <a:r>
                        <a:rPr lang="es-ES" sz="1400" b="1" dirty="0" smtClean="0">
                          <a:effectLst/>
                        </a:rPr>
                        <a:t> en control</a:t>
                      </a:r>
                      <a:endParaRPr lang="es-ES" sz="1400" b="1"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b="0" dirty="0" smtClean="0">
                          <a:effectLst/>
                        </a:rPr>
                        <a:t>3V</a:t>
                      </a:r>
                      <a:r>
                        <a:rPr lang="es-ES" sz="1400" b="0" baseline="0" dirty="0" smtClean="0">
                          <a:effectLst/>
                        </a:rPr>
                        <a:t> a 5V</a:t>
                      </a:r>
                      <a:endParaRPr lang="es-ES" sz="1400" b="0" dirty="0">
                        <a:effectLst/>
                        <a:latin typeface="+mn-lt"/>
                        <a:ea typeface="Calibri" panose="020F0502020204030204" pitchFamily="34" charset="0"/>
                        <a:cs typeface="Times New Roman" panose="02020603050405020304" pitchFamily="18" charset="0"/>
                      </a:endParaRPr>
                    </a:p>
                  </a:txBody>
                  <a:tcPr marL="68580" marR="68580" marT="0" marB="0" anchor="b"/>
                </a:tc>
              </a:tr>
              <a:tr h="383430">
                <a:tc>
                  <a:txBody>
                    <a:bodyPr/>
                    <a:lstStyle/>
                    <a:p>
                      <a:pPr indent="0" algn="l">
                        <a:lnSpc>
                          <a:spcPct val="107000"/>
                        </a:lnSpc>
                        <a:spcAft>
                          <a:spcPts val="0"/>
                        </a:spcAft>
                      </a:pPr>
                      <a:r>
                        <a:rPr lang="es-ES" sz="1400" b="1" dirty="0" smtClean="0">
                          <a:effectLst/>
                        </a:rPr>
                        <a:t>Motores controla</a:t>
                      </a:r>
                      <a:endParaRPr lang="es-ES" sz="1400" b="1"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b="0" dirty="0" smtClean="0">
                          <a:effectLst/>
                        </a:rPr>
                        <a:t>2</a:t>
                      </a:r>
                      <a:endParaRPr lang="es-ES" sz="1400" b="0" dirty="0">
                        <a:effectLst/>
                        <a:latin typeface="+mn-lt"/>
                        <a:ea typeface="Calibri" panose="020F0502020204030204" pitchFamily="34" charset="0"/>
                        <a:cs typeface="Times New Roman" panose="02020603050405020304" pitchFamily="18" charset="0"/>
                      </a:endParaRPr>
                    </a:p>
                  </a:txBody>
                  <a:tcPr marL="68580" marR="68580" marT="0" marB="0" anchor="b"/>
                </a:tc>
              </a:tr>
              <a:tr h="359466">
                <a:tc>
                  <a:txBody>
                    <a:bodyPr/>
                    <a:lstStyle/>
                    <a:p>
                      <a:pPr indent="0" algn="l">
                        <a:lnSpc>
                          <a:spcPct val="107000"/>
                        </a:lnSpc>
                        <a:spcAft>
                          <a:spcPts val="0"/>
                        </a:spcAft>
                      </a:pPr>
                      <a:r>
                        <a:rPr lang="es-ES" sz="1400" b="1" dirty="0" smtClean="0">
                          <a:effectLst/>
                        </a:rPr>
                        <a:t>Pines para</a:t>
                      </a:r>
                      <a:r>
                        <a:rPr lang="es-ES" sz="1400" b="1" baseline="0" dirty="0" smtClean="0">
                          <a:effectLst/>
                        </a:rPr>
                        <a:t> el</a:t>
                      </a:r>
                      <a:r>
                        <a:rPr lang="es-ES" sz="1400" b="1" dirty="0" smtClean="0">
                          <a:effectLst/>
                        </a:rPr>
                        <a:t> control</a:t>
                      </a:r>
                      <a:endParaRPr lang="es-ES" sz="1400" b="1"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400" b="0" dirty="0" smtClean="0">
                          <a:effectLst/>
                        </a:rPr>
                        <a:t>6</a:t>
                      </a:r>
                      <a:endParaRPr lang="es-ES" sz="1400" b="0" dirty="0">
                        <a:effectLst/>
                        <a:latin typeface="+mn-lt"/>
                        <a:ea typeface="Calibri" panose="020F0502020204030204" pitchFamily="34" charset="0"/>
                        <a:cs typeface="Times New Roman" panose="02020603050405020304" pitchFamily="18" charset="0"/>
                      </a:endParaRPr>
                    </a:p>
                  </a:txBody>
                  <a:tcPr marL="68580" marR="68580" marT="0" marB="0" anchor="b"/>
                </a:tc>
              </a:tr>
            </a:tbl>
          </a:graphicData>
        </a:graphic>
      </p:graphicFrame>
    </p:spTree>
    <p:extLst>
      <p:ext uri="{BB962C8B-B14F-4D97-AF65-F5344CB8AC3E}">
        <p14:creationId xmlns:p14="http://schemas.microsoft.com/office/powerpoint/2010/main" val="196568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42"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par>
                          <p:cTn id="16" fill="hold">
                            <p:stCondLst>
                              <p:cond delay="16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Creación del circuito de control y potencia</a:t>
            </a:r>
            <a:endParaRPr lang="es-ES" sz="3600"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31</a:t>
            </a:fld>
            <a:endParaRPr lang="es-EC" dirty="0"/>
          </a:p>
        </p:txBody>
      </p:sp>
      <p:pic>
        <p:nvPicPr>
          <p:cNvPr id="9" name="Imagen 8"/>
          <p:cNvPicPr/>
          <p:nvPr/>
        </p:nvPicPr>
        <p:blipFill rotWithShape="1">
          <a:blip r:embed="rId3">
            <a:extLst>
              <a:ext uri="{28A0092B-C50C-407E-A947-70E740481C1C}">
                <a14:useLocalDpi xmlns:a14="http://schemas.microsoft.com/office/drawing/2010/main" val="0"/>
              </a:ext>
            </a:extLst>
          </a:blip>
          <a:srcRect l="5101" r="1738" b="4618"/>
          <a:stretch/>
        </p:blipFill>
        <p:spPr bwMode="auto">
          <a:xfrm>
            <a:off x="1625600" y="1758127"/>
            <a:ext cx="6135370" cy="33552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589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Creación del circuito de control y potencia</a:t>
            </a:r>
            <a:endParaRPr lang="es-ES" sz="3600"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32</a:t>
            </a:fld>
            <a:endParaRPr lang="es-EC" dirty="0"/>
          </a:p>
        </p:txBody>
      </p:sp>
      <p:grpSp>
        <p:nvGrpSpPr>
          <p:cNvPr id="6" name="Lienzo 146"/>
          <p:cNvGrpSpPr/>
          <p:nvPr/>
        </p:nvGrpSpPr>
        <p:grpSpPr>
          <a:xfrm>
            <a:off x="1045618" y="1944915"/>
            <a:ext cx="6574382" cy="2703286"/>
            <a:chOff x="0" y="0"/>
            <a:chExt cx="4788535" cy="1828800"/>
          </a:xfrm>
        </p:grpSpPr>
        <p:sp>
          <p:nvSpPr>
            <p:cNvPr id="8" name="Rectángulo 7"/>
            <p:cNvSpPr/>
            <p:nvPr/>
          </p:nvSpPr>
          <p:spPr>
            <a:xfrm>
              <a:off x="0" y="0"/>
              <a:ext cx="4788535" cy="1828800"/>
            </a:xfrm>
            <a:prstGeom prst="rect">
              <a:avLst/>
            </a:prstGeom>
          </p:spPr>
        </p:sp>
        <p:pic>
          <p:nvPicPr>
            <p:cNvPr id="10" name="Imagen 9" descr="C:\Users\Stalin_Pc\Desktop\tesis\Tesis avance escrito\IMAGENES\DSCN1925.JPG"/>
            <p:cNvPicPr/>
            <p:nvPr/>
          </p:nvPicPr>
          <p:blipFill rotWithShape="1">
            <a:blip r:embed="rId3" cstate="print">
              <a:extLst>
                <a:ext uri="{28A0092B-C50C-407E-A947-70E740481C1C}">
                  <a14:useLocalDpi xmlns:a14="http://schemas.microsoft.com/office/drawing/2010/main" val="0"/>
                </a:ext>
              </a:extLst>
            </a:blip>
            <a:srcRect l="23124" t="29055" r="22393" b="25419"/>
            <a:stretch/>
          </p:blipFill>
          <p:spPr bwMode="auto">
            <a:xfrm>
              <a:off x="37077" y="4"/>
              <a:ext cx="2339680" cy="1797302"/>
            </a:xfrm>
            <a:prstGeom prst="rect">
              <a:avLst/>
            </a:prstGeom>
            <a:noFill/>
            <a:ln>
              <a:noFill/>
            </a:ln>
            <a:extLst>
              <a:ext uri="{53640926-AAD7-44D8-BBD7-CCE9431645EC}">
                <a14:shadowObscured xmlns:a14="http://schemas.microsoft.com/office/drawing/2010/main"/>
              </a:ext>
            </a:extLst>
          </p:spPr>
        </p:pic>
        <p:pic>
          <p:nvPicPr>
            <p:cNvPr id="11" name="Imagen 10" descr="C:\Users\Stalin_Pc\Desktop\tesis\Tesis avance escrito\IMAGENES\DSCN1922.JPG"/>
            <p:cNvPicPr/>
            <p:nvPr/>
          </p:nvPicPr>
          <p:blipFill rotWithShape="1">
            <a:blip r:embed="rId4" cstate="print">
              <a:extLst>
                <a:ext uri="{28A0092B-C50C-407E-A947-70E740481C1C}">
                  <a14:useLocalDpi xmlns:a14="http://schemas.microsoft.com/office/drawing/2010/main" val="0"/>
                </a:ext>
              </a:extLst>
            </a:blip>
            <a:srcRect l="16790" t="7655" r="16949" b="2054"/>
            <a:stretch/>
          </p:blipFill>
          <p:spPr bwMode="auto">
            <a:xfrm>
              <a:off x="2438908" y="4"/>
              <a:ext cx="2289357" cy="1797302"/>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08442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Conexión dentro de carcasa </a:t>
            </a:r>
            <a:endParaRPr lang="es-ES" sz="3600"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33</a:t>
            </a:fld>
            <a:endParaRPr lang="es-EC" dirty="0"/>
          </a:p>
        </p:txBody>
      </p:sp>
      <p:pic>
        <p:nvPicPr>
          <p:cNvPr id="9" name="Imagen 8" descr="C:\Users\Stalin_Pc\Desktop\tesis\Tesis avance escrito\IMAGENES\DSCN193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11949" y="1825242"/>
            <a:ext cx="2952348" cy="2363674"/>
          </a:xfrm>
          <a:prstGeom prst="rect">
            <a:avLst/>
          </a:prstGeom>
          <a:noFill/>
          <a:ln>
            <a:noFill/>
          </a:ln>
        </p:spPr>
      </p:pic>
      <p:grpSp>
        <p:nvGrpSpPr>
          <p:cNvPr id="12" name="Lienzo 152"/>
          <p:cNvGrpSpPr/>
          <p:nvPr/>
        </p:nvGrpSpPr>
        <p:grpSpPr>
          <a:xfrm>
            <a:off x="4523736" y="1459392"/>
            <a:ext cx="3734893" cy="3025521"/>
            <a:chOff x="0" y="0"/>
            <a:chExt cx="3095903" cy="2235793"/>
          </a:xfrm>
        </p:grpSpPr>
        <p:sp>
          <p:nvSpPr>
            <p:cNvPr id="13" name="Rectángulo 12"/>
            <p:cNvSpPr/>
            <p:nvPr/>
          </p:nvSpPr>
          <p:spPr>
            <a:xfrm>
              <a:off x="0" y="0"/>
              <a:ext cx="3095625" cy="2234565"/>
            </a:xfrm>
            <a:prstGeom prst="rect">
              <a:avLst/>
            </a:prstGeom>
          </p:spPr>
        </p:sp>
        <p:pic>
          <p:nvPicPr>
            <p:cNvPr id="14" name="Imagen 13" descr="C:\Users\Stalin_Pc\Desktop\tesis\Tesis avance escrito\IMAGENES\DSCN1932.JPG"/>
            <p:cNvPicPr/>
            <p:nvPr/>
          </p:nvPicPr>
          <p:blipFill rotWithShape="1">
            <a:blip r:embed="rId4" cstate="print">
              <a:extLst>
                <a:ext uri="{28A0092B-C50C-407E-A947-70E740481C1C}">
                  <a14:useLocalDpi xmlns:a14="http://schemas.microsoft.com/office/drawing/2010/main" val="0"/>
                </a:ext>
              </a:extLst>
            </a:blip>
            <a:srcRect l="17233" t="21396" r="11173" b="17372"/>
            <a:stretch/>
          </p:blipFill>
          <p:spPr bwMode="auto">
            <a:xfrm rot="5400000">
              <a:off x="-297502" y="416902"/>
              <a:ext cx="2208034" cy="1429748"/>
            </a:xfrm>
            <a:prstGeom prst="rect">
              <a:avLst/>
            </a:prstGeom>
            <a:noFill/>
            <a:ln>
              <a:noFill/>
            </a:ln>
            <a:extLst>
              <a:ext uri="{53640926-AAD7-44D8-BBD7-CCE9431645EC}">
                <a14:shadowObscured xmlns:a14="http://schemas.microsoft.com/office/drawing/2010/main"/>
              </a:ext>
            </a:extLst>
          </p:spPr>
        </p:pic>
        <p:sp>
          <p:nvSpPr>
            <p:cNvPr id="15" name="Elipse 14"/>
            <p:cNvSpPr/>
            <p:nvPr/>
          </p:nvSpPr>
          <p:spPr>
            <a:xfrm>
              <a:off x="173213" y="1402223"/>
              <a:ext cx="1301867" cy="83342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0056" tIns="35026" rIns="70056" bIns="35026" numCol="1" spcCol="0" rtlCol="0" fromWordArt="0" anchor="ctr" anchorCtr="0" forceAA="0" compatLnSpc="1">
              <a:prstTxWarp prst="textNoShape">
                <a:avLst/>
              </a:prstTxWarp>
              <a:noAutofit/>
            </a:bodyPr>
            <a:lstStyle/>
            <a:p>
              <a:endParaRPr lang="es-ES"/>
            </a:p>
          </p:txBody>
        </p:sp>
        <p:sp>
          <p:nvSpPr>
            <p:cNvPr id="16" name="Cuadro de texto 34"/>
            <p:cNvSpPr txBox="1"/>
            <p:nvPr/>
          </p:nvSpPr>
          <p:spPr>
            <a:xfrm>
              <a:off x="1840641" y="391338"/>
              <a:ext cx="1255262" cy="30413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70056" tIns="35026" rIns="70056" bIns="35026" numCol="1" spcCol="0" rtlCol="0" fromWordArt="0" anchor="t" anchorCtr="0" forceAA="0" compatLnSpc="1">
              <a:prstTxWarp prst="textNoShape">
                <a:avLst/>
              </a:prstTxWarp>
              <a:noAutofit/>
            </a:bodyPr>
            <a:lstStyle/>
            <a:p>
              <a:pPr algn="ctr">
                <a:lnSpc>
                  <a:spcPct val="105000"/>
                </a:lnSpc>
                <a:spcAft>
                  <a:spcPts val="800"/>
                </a:spcAft>
              </a:pPr>
              <a:r>
                <a:rPr lang="es-EC" sz="1400" dirty="0">
                  <a:effectLst/>
                  <a:latin typeface="Times New Roman" panose="02020603050405020304" pitchFamily="18" charset="0"/>
                  <a:ea typeface="Calibri" panose="020F0502020204030204" pitchFamily="34" charset="0"/>
                </a:rPr>
                <a:t>CONECTORES Y FUSIBLES ANTIGUOS</a:t>
              </a:r>
              <a:endParaRPr lang="es-ES" sz="1400" dirty="0">
                <a:effectLst/>
                <a:latin typeface="Times New Roman" panose="02020603050405020304" pitchFamily="18" charset="0"/>
                <a:ea typeface="Times New Roman" panose="02020603050405020304" pitchFamily="18" charset="0"/>
              </a:endParaRPr>
            </a:p>
            <a:p>
              <a:pPr indent="450215">
                <a:lnSpc>
                  <a:spcPct val="105000"/>
                </a:lnSpc>
                <a:spcAft>
                  <a:spcPts val="800"/>
                </a:spcAft>
              </a:pPr>
              <a:r>
                <a:rPr lang="es-EC" sz="1400" dirty="0">
                  <a:effectLst/>
                  <a:latin typeface="Times New Roman" panose="02020603050405020304" pitchFamily="18" charset="0"/>
                  <a:ea typeface="Times New Roman" panose="02020603050405020304" pitchFamily="18" charset="0"/>
                </a:rPr>
                <a:t> </a:t>
              </a:r>
              <a:endParaRPr lang="es-ES" sz="1400" dirty="0">
                <a:effectLst/>
                <a:latin typeface="Times New Roman" panose="02020603050405020304" pitchFamily="18" charset="0"/>
                <a:ea typeface="Times New Roman" panose="02020603050405020304" pitchFamily="18" charset="0"/>
              </a:endParaRPr>
            </a:p>
          </p:txBody>
        </p:sp>
        <p:cxnSp>
          <p:nvCxnSpPr>
            <p:cNvPr id="17" name="Conector recto de flecha 16"/>
            <p:cNvCxnSpPr>
              <a:stCxn id="16" idx="1"/>
              <a:endCxn id="18" idx="7"/>
            </p:cNvCxnSpPr>
            <p:nvPr/>
          </p:nvCxnSpPr>
          <p:spPr>
            <a:xfrm flipH="1">
              <a:off x="1272490" y="543328"/>
              <a:ext cx="568147" cy="1419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Elipse 17"/>
            <p:cNvSpPr/>
            <p:nvPr/>
          </p:nvSpPr>
          <p:spPr>
            <a:xfrm>
              <a:off x="91720" y="575758"/>
              <a:ext cx="1383361" cy="74852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0056" tIns="35026" rIns="70056" bIns="35026" numCol="1" spcCol="0" rtlCol="0" fromWordArt="0" anchor="ctr" anchorCtr="0" forceAA="0" compatLnSpc="1">
              <a:prstTxWarp prst="textNoShape">
                <a:avLst/>
              </a:prstTxWarp>
              <a:noAutofit/>
            </a:bodyPr>
            <a:lstStyle/>
            <a:p>
              <a:endParaRPr lang="es-ES"/>
            </a:p>
          </p:txBody>
        </p:sp>
        <p:sp>
          <p:nvSpPr>
            <p:cNvPr id="19" name="Cuadro de texto 34"/>
            <p:cNvSpPr txBox="1"/>
            <p:nvPr/>
          </p:nvSpPr>
          <p:spPr>
            <a:xfrm>
              <a:off x="1956015" y="1324301"/>
              <a:ext cx="1139610" cy="30387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70056" tIns="35026" rIns="70056" bIns="35026" numCol="1" spcCol="0" rtlCol="0" fromWordArt="0" anchor="t" anchorCtr="0" forceAA="0" compatLnSpc="1">
              <a:prstTxWarp prst="textNoShape">
                <a:avLst/>
              </a:prstTxWarp>
              <a:noAutofit/>
            </a:bodyPr>
            <a:lstStyle/>
            <a:p>
              <a:pPr algn="ctr">
                <a:lnSpc>
                  <a:spcPct val="105000"/>
                </a:lnSpc>
                <a:spcAft>
                  <a:spcPts val="800"/>
                </a:spcAft>
              </a:pPr>
              <a:r>
                <a:rPr lang="es-EC" sz="1400" dirty="0">
                  <a:effectLst/>
                  <a:latin typeface="Times New Roman" panose="02020603050405020304" pitchFamily="18" charset="0"/>
                  <a:ea typeface="Calibri" panose="020F0502020204030204" pitchFamily="34" charset="0"/>
                </a:rPr>
                <a:t>CONECTORES Y FUSIBLES NUEVOS</a:t>
              </a:r>
              <a:endParaRPr lang="es-ES" sz="1400" dirty="0">
                <a:effectLst/>
                <a:latin typeface="Times New Roman" panose="02020603050405020304" pitchFamily="18" charset="0"/>
                <a:ea typeface="Times New Roman" panose="02020603050405020304" pitchFamily="18" charset="0"/>
              </a:endParaRPr>
            </a:p>
            <a:p>
              <a:pPr indent="450215">
                <a:lnSpc>
                  <a:spcPct val="105000"/>
                </a:lnSpc>
                <a:spcAft>
                  <a:spcPts val="800"/>
                </a:spcAft>
              </a:pPr>
              <a:r>
                <a:rPr lang="es-EC" sz="1200" dirty="0">
                  <a:effectLst/>
                  <a:latin typeface="Times New Roman" panose="02020603050405020304" pitchFamily="18" charset="0"/>
                  <a:ea typeface="Times New Roman" panose="02020603050405020304" pitchFamily="18" charset="0"/>
                </a:rPr>
                <a:t> </a:t>
              </a:r>
              <a:endParaRPr lang="es-ES" sz="1200" dirty="0">
                <a:effectLst/>
                <a:latin typeface="Times New Roman" panose="02020603050405020304" pitchFamily="18" charset="0"/>
                <a:ea typeface="Times New Roman" panose="02020603050405020304" pitchFamily="18" charset="0"/>
              </a:endParaRPr>
            </a:p>
          </p:txBody>
        </p:sp>
        <p:cxnSp>
          <p:nvCxnSpPr>
            <p:cNvPr id="20" name="Conector recto de flecha 19"/>
            <p:cNvCxnSpPr/>
            <p:nvPr/>
          </p:nvCxnSpPr>
          <p:spPr>
            <a:xfrm flipH="1">
              <a:off x="1388194" y="1482010"/>
              <a:ext cx="567822" cy="1417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593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Conexión dentro de carcasa </a:t>
            </a:r>
            <a:endParaRPr lang="es-ES" sz="3600"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34</a:t>
            </a:fld>
            <a:endParaRPr lang="es-EC" dirty="0"/>
          </a:p>
        </p:txBody>
      </p:sp>
      <p:pic>
        <p:nvPicPr>
          <p:cNvPr id="21" name="Imagen 20" descr="C:\Users\Stalin_Pc\Desktop\tesis\Tesis avance escrito\IMAGENES\DSCN1945.JPG"/>
          <p:cNvPicPr/>
          <p:nvPr/>
        </p:nvPicPr>
        <p:blipFill rotWithShape="1">
          <a:blip r:embed="rId3" cstate="print">
            <a:extLst>
              <a:ext uri="{28A0092B-C50C-407E-A947-70E740481C1C}">
                <a14:useLocalDpi xmlns:a14="http://schemas.microsoft.com/office/drawing/2010/main" val="0"/>
              </a:ext>
            </a:extLst>
          </a:blip>
          <a:srcRect l="1757" t="7031" r="2861" b="20090"/>
          <a:stretch/>
        </p:blipFill>
        <p:spPr bwMode="auto">
          <a:xfrm>
            <a:off x="1727200" y="1511385"/>
            <a:ext cx="5393688" cy="33654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655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35</a:t>
            </a:fld>
            <a:endParaRPr lang="es-EC" dirty="0"/>
          </a:p>
        </p:txBody>
      </p:sp>
      <p:graphicFrame>
        <p:nvGraphicFramePr>
          <p:cNvPr id="5" name="Diagram 2"/>
          <p:cNvGraphicFramePr/>
          <p:nvPr>
            <p:extLst>
              <p:ext uri="{D42A27DB-BD31-4B8C-83A1-F6EECF244321}">
                <p14:modId xmlns:p14="http://schemas.microsoft.com/office/powerpoint/2010/main" val="2400682697"/>
              </p:ext>
            </p:extLst>
          </p:nvPr>
        </p:nvGraphicFramePr>
        <p:xfrm>
          <a:off x="0" y="1141401"/>
          <a:ext cx="9144000" cy="4378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351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Optimización </a:t>
            </a:r>
            <a:r>
              <a:rPr lang="es-ES" dirty="0"/>
              <a:t>del sistema de control</a:t>
            </a:r>
          </a:p>
          <a:p>
            <a:endParaRPr lang="en-US"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36</a:t>
            </a:fld>
            <a:endParaRPr lang="es-EC" dirty="0"/>
          </a:p>
        </p:txBody>
      </p:sp>
      <p:graphicFrame>
        <p:nvGraphicFramePr>
          <p:cNvPr id="8" name="Diagrama 7"/>
          <p:cNvGraphicFramePr/>
          <p:nvPr>
            <p:extLst>
              <p:ext uri="{D42A27DB-BD31-4B8C-83A1-F6EECF244321}">
                <p14:modId xmlns:p14="http://schemas.microsoft.com/office/powerpoint/2010/main" val="4055234351"/>
              </p:ext>
            </p:extLst>
          </p:nvPr>
        </p:nvGraphicFramePr>
        <p:xfrm>
          <a:off x="2262415" y="2852057"/>
          <a:ext cx="5154386" cy="1284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59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8"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t>Sistema operativo robótico </a:t>
            </a:r>
          </a:p>
          <a:p>
            <a:r>
              <a:rPr lang="es-ES" dirty="0" smtClean="0"/>
              <a:t>(ROS)</a:t>
            </a:r>
            <a:endParaRPr lang="en-US"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37</a:t>
            </a:fld>
            <a:endParaRPr lang="es-EC" dirty="0"/>
          </a:p>
        </p:txBody>
      </p:sp>
      <p:sp>
        <p:nvSpPr>
          <p:cNvPr id="5" name="Rectángulo redondeado 4"/>
          <p:cNvSpPr/>
          <p:nvPr/>
        </p:nvSpPr>
        <p:spPr>
          <a:xfrm>
            <a:off x="983254" y="2347063"/>
            <a:ext cx="5304138" cy="6756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000" dirty="0" smtClean="0"/>
              <a:t>Es un conjunto de estructuras, para el desarrollo de software de robots</a:t>
            </a:r>
          </a:p>
        </p:txBody>
      </p:sp>
      <p:sp>
        <p:nvSpPr>
          <p:cNvPr id="6" name="Rectángulo redondeado 5"/>
          <p:cNvSpPr/>
          <p:nvPr/>
        </p:nvSpPr>
        <p:spPr>
          <a:xfrm>
            <a:off x="983254" y="3316840"/>
            <a:ext cx="5304138" cy="6756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000" dirty="0" smtClean="0"/>
              <a:t>Tiene diseño modular</a:t>
            </a:r>
          </a:p>
        </p:txBody>
      </p:sp>
      <p:sp>
        <p:nvSpPr>
          <p:cNvPr id="8" name="Rectángulo redondeado 7"/>
          <p:cNvSpPr/>
          <p:nvPr/>
        </p:nvSpPr>
        <p:spPr>
          <a:xfrm>
            <a:off x="983254" y="4286618"/>
            <a:ext cx="5304138" cy="6756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000" dirty="0" smtClean="0"/>
              <a:t>Independencia </a:t>
            </a:r>
            <a:r>
              <a:rPr lang="es-ES" sz="2000" dirty="0"/>
              <a:t>del lenguaje de programación</a:t>
            </a:r>
            <a:endParaRPr lang="es-ES" sz="2000" dirty="0" smtClean="0"/>
          </a:p>
        </p:txBody>
      </p:sp>
      <p:pic>
        <p:nvPicPr>
          <p:cNvPr id="11268" name="Picture 4" descr="Resultado de imagen para R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8407" y="3239239"/>
            <a:ext cx="2163617" cy="570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60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600"/>
                            </p:stCondLst>
                            <p:childTnLst>
                              <p:par>
                                <p:cTn id="20" presetID="42" presetClass="entr" presetSubtype="0" fill="hold" nodeType="afterEffect">
                                  <p:stCondLst>
                                    <p:cond delay="0"/>
                                  </p:stCondLst>
                                  <p:childTnLst>
                                    <p:set>
                                      <p:cBhvr>
                                        <p:cTn id="21" dur="1" fill="hold">
                                          <p:stCondLst>
                                            <p:cond delay="0"/>
                                          </p:stCondLst>
                                        </p:cTn>
                                        <p:tgtEl>
                                          <p:spTgt spid="11268"/>
                                        </p:tgtEl>
                                        <p:attrNameLst>
                                          <p:attrName>style.visibility</p:attrName>
                                        </p:attrNameLst>
                                      </p:cBhvr>
                                      <p:to>
                                        <p:strVal val="visible"/>
                                      </p:to>
                                    </p:set>
                                    <p:animEffect transition="in" filter="fade">
                                      <p:cBhvr>
                                        <p:cTn id="22" dur="1000"/>
                                        <p:tgtEl>
                                          <p:spTgt spid="11268"/>
                                        </p:tgtEl>
                                      </p:cBhvr>
                                    </p:animEffect>
                                    <p:anim calcmode="lin" valueType="num">
                                      <p:cBhvr>
                                        <p:cTn id="23" dur="1000" fill="hold"/>
                                        <p:tgtEl>
                                          <p:spTgt spid="11268"/>
                                        </p:tgtEl>
                                        <p:attrNameLst>
                                          <p:attrName>ppt_x</p:attrName>
                                        </p:attrNameLst>
                                      </p:cBhvr>
                                      <p:tavLst>
                                        <p:tav tm="0">
                                          <p:val>
                                            <p:strVal val="#ppt_x"/>
                                          </p:val>
                                        </p:tav>
                                        <p:tav tm="100000">
                                          <p:val>
                                            <p:strVal val="#ppt_x"/>
                                          </p:val>
                                        </p:tav>
                                      </p:tavLst>
                                    </p:anim>
                                    <p:anim calcmode="lin" valueType="num">
                                      <p:cBhvr>
                                        <p:cTn id="24"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Comunicación ROS</a:t>
            </a:r>
            <a:endParaRPr lang="en-US"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38</a:t>
            </a:fld>
            <a:endParaRPr lang="es-EC" dirty="0"/>
          </a:p>
        </p:txBody>
      </p:sp>
      <p:pic>
        <p:nvPicPr>
          <p:cNvPr id="4" name="Imagen 3"/>
          <p:cNvPicPr>
            <a:picLocks noChangeAspect="1"/>
          </p:cNvPicPr>
          <p:nvPr/>
        </p:nvPicPr>
        <p:blipFill>
          <a:blip r:embed="rId3"/>
          <a:stretch>
            <a:fillRect/>
          </a:stretch>
        </p:blipFill>
        <p:spPr>
          <a:xfrm>
            <a:off x="1382497" y="1612227"/>
            <a:ext cx="6657975" cy="3819525"/>
          </a:xfrm>
          <a:prstGeom prst="rect">
            <a:avLst/>
          </a:prstGeom>
        </p:spPr>
      </p:pic>
    </p:spTree>
    <p:extLst>
      <p:ext uri="{BB962C8B-B14F-4D97-AF65-F5344CB8AC3E}">
        <p14:creationId xmlns:p14="http://schemas.microsoft.com/office/powerpoint/2010/main" val="334498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Entorno </a:t>
            </a:r>
            <a:r>
              <a:rPr lang="es-ES" dirty="0"/>
              <a:t>de simulación ( VREP)</a:t>
            </a:r>
          </a:p>
          <a:p>
            <a:endParaRPr lang="en-US"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39</a:t>
            </a:fld>
            <a:endParaRPr lang="es-EC" dirty="0"/>
          </a:p>
        </p:txBody>
      </p:sp>
      <p:sp>
        <p:nvSpPr>
          <p:cNvPr id="6" name="Rectángulo redondeado 5"/>
          <p:cNvSpPr/>
          <p:nvPr/>
        </p:nvSpPr>
        <p:spPr>
          <a:xfrm>
            <a:off x="768809" y="1758127"/>
            <a:ext cx="5508005" cy="6756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smtClean="0"/>
              <a:t>Es un </a:t>
            </a:r>
            <a:r>
              <a:rPr lang="es-ES" dirty="0"/>
              <a:t>simulador de robots, con una arquitectura de control por objetos</a:t>
            </a:r>
            <a:endParaRPr lang="es-ES" dirty="0" smtClean="0"/>
          </a:p>
        </p:txBody>
      </p:sp>
      <p:sp>
        <p:nvSpPr>
          <p:cNvPr id="8" name="Rectángulo redondeado 7"/>
          <p:cNvSpPr/>
          <p:nvPr/>
        </p:nvSpPr>
        <p:spPr>
          <a:xfrm>
            <a:off x="768809" y="2727904"/>
            <a:ext cx="5508005" cy="6756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smtClean="0"/>
              <a:t>Se </a:t>
            </a:r>
            <a:r>
              <a:rPr lang="es-ES" dirty="0"/>
              <a:t>pueden controlar mediante un </a:t>
            </a:r>
            <a:r>
              <a:rPr lang="es-ES" dirty="0" smtClean="0"/>
              <a:t>script.</a:t>
            </a:r>
          </a:p>
        </p:txBody>
      </p:sp>
      <p:sp>
        <p:nvSpPr>
          <p:cNvPr id="9" name="Rectángulo redondeado 8"/>
          <p:cNvSpPr/>
          <p:nvPr/>
        </p:nvSpPr>
        <p:spPr>
          <a:xfrm>
            <a:off x="768809" y="3697681"/>
            <a:ext cx="5508005" cy="8123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smtClean="0"/>
              <a:t>Utilizado </a:t>
            </a:r>
            <a:r>
              <a:rPr lang="es-ES" dirty="0"/>
              <a:t>para desarrollo de algoritmos de control para robots </a:t>
            </a:r>
            <a:r>
              <a:rPr lang="es-ES" dirty="0" smtClean="0"/>
              <a:t>industriales</a:t>
            </a:r>
            <a:r>
              <a:rPr lang="es-ES" dirty="0"/>
              <a:t>.</a:t>
            </a:r>
          </a:p>
        </p:txBody>
      </p:sp>
      <p:sp>
        <p:nvSpPr>
          <p:cNvPr id="10" name="Rectángulo redondeado 9"/>
          <p:cNvSpPr/>
          <p:nvPr/>
        </p:nvSpPr>
        <p:spPr>
          <a:xfrm>
            <a:off x="768809" y="4804172"/>
            <a:ext cx="5508005" cy="5737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a:t>Cuenta con modelos robots de todo tipo.</a:t>
            </a:r>
          </a:p>
        </p:txBody>
      </p:sp>
      <p:sp>
        <p:nvSpPr>
          <p:cNvPr id="2" name="CuadroTexto 1"/>
          <p:cNvSpPr txBox="1"/>
          <p:nvPr/>
        </p:nvSpPr>
        <p:spPr>
          <a:xfrm>
            <a:off x="7086601" y="2572518"/>
            <a:ext cx="1739900" cy="1077218"/>
          </a:xfrm>
          <a:prstGeom prst="rect">
            <a:avLst/>
          </a:prstGeom>
          <a:noFill/>
        </p:spPr>
        <p:txBody>
          <a:bodyPr wrap="square" rtlCol="0">
            <a:spAutoFit/>
          </a:bodyPr>
          <a:lstStyle/>
          <a:p>
            <a:r>
              <a:rPr lang="es-ES" sz="1600" dirty="0" smtClean="0"/>
              <a:t>Plataforma virtual de experimentación con robots</a:t>
            </a:r>
            <a:endParaRPr lang="es-ES" sz="1600" dirty="0"/>
          </a:p>
        </p:txBody>
      </p:sp>
      <p:pic>
        <p:nvPicPr>
          <p:cNvPr id="13316" name="Picture 4" descr="Resultado de imagen para vre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6762" y="1986011"/>
            <a:ext cx="1901825" cy="1295138"/>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Resultado de imagen para vre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104"/>
          <a:stretch/>
        </p:blipFill>
        <p:spPr bwMode="auto">
          <a:xfrm>
            <a:off x="6506762" y="3631479"/>
            <a:ext cx="2547648" cy="1753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45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600"/>
                            </p:stCondLst>
                            <p:childTnLst>
                              <p:par>
                                <p:cTn id="14" presetID="42" presetClass="entr" presetSubtype="0" fill="hold" nodeType="afterEffect">
                                  <p:stCondLst>
                                    <p:cond delay="0"/>
                                  </p:stCondLst>
                                  <p:childTnLst>
                                    <p:set>
                                      <p:cBhvr>
                                        <p:cTn id="15" dur="1" fill="hold">
                                          <p:stCondLst>
                                            <p:cond delay="0"/>
                                          </p:stCondLst>
                                        </p:cTn>
                                        <p:tgtEl>
                                          <p:spTgt spid="13316"/>
                                        </p:tgtEl>
                                        <p:attrNameLst>
                                          <p:attrName>style.visibility</p:attrName>
                                        </p:attrNameLst>
                                      </p:cBhvr>
                                      <p:to>
                                        <p:strVal val="visible"/>
                                      </p:to>
                                    </p:set>
                                    <p:animEffect transition="in" filter="fade">
                                      <p:cBhvr>
                                        <p:cTn id="16" dur="1000"/>
                                        <p:tgtEl>
                                          <p:spTgt spid="13316"/>
                                        </p:tgtEl>
                                      </p:cBhvr>
                                    </p:animEffect>
                                    <p:anim calcmode="lin" valueType="num">
                                      <p:cBhvr>
                                        <p:cTn id="17" dur="1000" fill="hold"/>
                                        <p:tgtEl>
                                          <p:spTgt spid="13316"/>
                                        </p:tgtEl>
                                        <p:attrNameLst>
                                          <p:attrName>ppt_x</p:attrName>
                                        </p:attrNameLst>
                                      </p:cBhvr>
                                      <p:tavLst>
                                        <p:tav tm="0">
                                          <p:val>
                                            <p:strVal val="#ppt_x"/>
                                          </p:val>
                                        </p:tav>
                                        <p:tav tm="100000">
                                          <p:val>
                                            <p:strVal val="#ppt_x"/>
                                          </p:val>
                                        </p:tav>
                                      </p:tavLst>
                                    </p:anim>
                                    <p:anim calcmode="lin" valueType="num">
                                      <p:cBhvr>
                                        <p:cTn id="18" dur="1000" fill="hold"/>
                                        <p:tgtEl>
                                          <p:spTgt spid="133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par>
                          <p:cTn id="36" fill="hold">
                            <p:stCondLst>
                              <p:cond delay="0"/>
                            </p:stCondLst>
                            <p:childTnLst>
                              <p:par>
                                <p:cTn id="37" presetID="42" presetClass="entr" presetSubtype="0" fill="hold" nodeType="afterEffect">
                                  <p:stCondLst>
                                    <p:cond delay="0"/>
                                  </p:stCondLst>
                                  <p:childTnLst>
                                    <p:set>
                                      <p:cBhvr>
                                        <p:cTn id="38" dur="1" fill="hold">
                                          <p:stCondLst>
                                            <p:cond delay="0"/>
                                          </p:stCondLst>
                                        </p:cTn>
                                        <p:tgtEl>
                                          <p:spTgt spid="13318"/>
                                        </p:tgtEl>
                                        <p:attrNameLst>
                                          <p:attrName>style.visibility</p:attrName>
                                        </p:attrNameLst>
                                      </p:cBhvr>
                                      <p:to>
                                        <p:strVal val="visible"/>
                                      </p:to>
                                    </p:set>
                                    <p:animEffect transition="in" filter="fade">
                                      <p:cBhvr>
                                        <p:cTn id="39" dur="1000"/>
                                        <p:tgtEl>
                                          <p:spTgt spid="13318"/>
                                        </p:tgtEl>
                                      </p:cBhvr>
                                    </p:animEffect>
                                    <p:anim calcmode="lin" valueType="num">
                                      <p:cBhvr>
                                        <p:cTn id="40" dur="1000" fill="hold"/>
                                        <p:tgtEl>
                                          <p:spTgt spid="13318"/>
                                        </p:tgtEl>
                                        <p:attrNameLst>
                                          <p:attrName>ppt_x</p:attrName>
                                        </p:attrNameLst>
                                      </p:cBhvr>
                                      <p:tavLst>
                                        <p:tav tm="0">
                                          <p:val>
                                            <p:strVal val="#ppt_x"/>
                                          </p:val>
                                        </p:tav>
                                        <p:tav tm="100000">
                                          <p:val>
                                            <p:strVal val="#ppt_x"/>
                                          </p:val>
                                        </p:tav>
                                      </p:tavLst>
                                    </p:anim>
                                    <p:anim calcmode="lin" valueType="num">
                                      <p:cBhvr>
                                        <p:cTn id="41" dur="1000" fill="hold"/>
                                        <p:tgtEl>
                                          <p:spTgt spid="133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animBg="1"/>
      <p:bldP spid="9" grpId="0" animBg="1"/>
      <p:bldP spid="10"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67544" y="65211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a:t>INTRODUCCIÓN </a:t>
            </a:r>
            <a:endParaRPr lang="en-US" dirty="0"/>
          </a:p>
        </p:txBody>
      </p:sp>
      <p:sp>
        <p:nvSpPr>
          <p:cNvPr id="3" name="Rectángulo redondeado 2"/>
          <p:cNvSpPr/>
          <p:nvPr/>
        </p:nvSpPr>
        <p:spPr>
          <a:xfrm>
            <a:off x="467544" y="1466490"/>
            <a:ext cx="4054415" cy="16217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1500" dirty="0" smtClean="0"/>
              <a:t>Actualmente la competencia en sistemas de producción va creciendo, y una parte fundamental para creación de productos a gran escala con calidad y eficiencia es implementando robots industriales. </a:t>
            </a:r>
            <a:endParaRPr lang="es-EC" sz="1500" dirty="0"/>
          </a:p>
        </p:txBody>
      </p:sp>
      <p:sp>
        <p:nvSpPr>
          <p:cNvPr id="4" name="Rectángulo redondeado 3"/>
          <p:cNvSpPr/>
          <p:nvPr/>
        </p:nvSpPr>
        <p:spPr>
          <a:xfrm>
            <a:off x="4642729" y="3416060"/>
            <a:ext cx="4054415" cy="19984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1500" dirty="0"/>
              <a:t>La rapidez, precisión y </a:t>
            </a:r>
            <a:r>
              <a:rPr lang="es-ES" sz="1500" dirty="0" smtClean="0"/>
              <a:t>versatilidad, </a:t>
            </a:r>
            <a:r>
              <a:rPr lang="es-ES" sz="1500" dirty="0"/>
              <a:t>los hacen adecuados para varias labores de manufactura como ensamble, pintura, soldadura, transporte de materiales, entre otras; donde las habilidades de operadores humanos no son suficientes</a:t>
            </a:r>
            <a:endParaRPr lang="es-EC" sz="1500" dirty="0"/>
          </a:p>
        </p:txBody>
      </p:sp>
      <p:sp>
        <p:nvSpPr>
          <p:cNvPr id="7" name="CuadroTexto 6">
            <a:extLst>
              <a:ext uri="{FF2B5EF4-FFF2-40B4-BE49-F238E27FC236}">
                <a16:creationId xmlns:a16="http://schemas.microsoft.com/office/drawing/2014/main" xmlns="" id="{51B19094-98D6-4237-9836-89ACF971B51A}"/>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4</a:t>
            </a:fld>
            <a:endParaRPr lang="es-EC" dirty="0"/>
          </a:p>
        </p:txBody>
      </p:sp>
      <p:sp>
        <p:nvSpPr>
          <p:cNvPr id="8" name="Rectángulo redondeado 7"/>
          <p:cNvSpPr/>
          <p:nvPr/>
        </p:nvSpPr>
        <p:spPr>
          <a:xfrm>
            <a:off x="4709449" y="1466490"/>
            <a:ext cx="4054415" cy="16217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1500" dirty="0" smtClean="0"/>
              <a:t>Según la Federación internacional de robótica (IFR) se </a:t>
            </a:r>
            <a:r>
              <a:rPr lang="es-EC" sz="1500" dirty="0"/>
              <a:t>estima un gran </a:t>
            </a:r>
            <a:r>
              <a:rPr lang="es-EC" sz="1500" dirty="0" smtClean="0"/>
              <a:t>aumento </a:t>
            </a:r>
            <a:r>
              <a:rPr lang="es-EC" sz="1500" dirty="0"/>
              <a:t>del uso de robots industriales en aplicaciones de manufactura en los próximos </a:t>
            </a:r>
            <a:r>
              <a:rPr lang="es-EC" sz="1500" dirty="0" smtClean="0"/>
              <a:t>años.</a:t>
            </a:r>
            <a:endParaRPr lang="es-EC" sz="1500" dirty="0"/>
          </a:p>
        </p:txBody>
      </p:sp>
      <p:pic>
        <p:nvPicPr>
          <p:cNvPr id="6" name="Imagen 5"/>
          <p:cNvPicPr>
            <a:picLocks noChangeAspect="1"/>
          </p:cNvPicPr>
          <p:nvPr/>
        </p:nvPicPr>
        <p:blipFill>
          <a:blip r:embed="rId2"/>
          <a:stretch>
            <a:fillRect/>
          </a:stretch>
        </p:blipFill>
        <p:spPr>
          <a:xfrm>
            <a:off x="5228" y="652110"/>
            <a:ext cx="9033461" cy="5209971"/>
          </a:xfrm>
          <a:prstGeom prst="rect">
            <a:avLst/>
          </a:prstGeom>
        </p:spPr>
      </p:pic>
      <p:pic>
        <p:nvPicPr>
          <p:cNvPr id="1030" name="Picture 6" descr="Resultado de imagen para manipulador robotico manufactu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942" y="3416060"/>
            <a:ext cx="3331723" cy="2405506"/>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6756400" y="6572250"/>
            <a:ext cx="2152650" cy="1397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408792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6"/>
                                        </p:tgtEl>
                                        <p:attrNameLst>
                                          <p:attrName>ppt_w</p:attrName>
                                        </p:attrNameLst>
                                      </p:cBhvr>
                                      <p:tavLst>
                                        <p:tav tm="0">
                                          <p:val>
                                            <p:strVal val="ppt_w"/>
                                          </p:val>
                                        </p:tav>
                                        <p:tav tm="100000">
                                          <p:val>
                                            <p:fltVal val="0"/>
                                          </p:val>
                                        </p:tav>
                                      </p:tavLst>
                                    </p:anim>
                                    <p:anim calcmode="lin" valueType="num">
                                      <p:cBhvr>
                                        <p:cTn id="29" dur="1000"/>
                                        <p:tgtEl>
                                          <p:spTgt spid="6"/>
                                        </p:tgtEl>
                                        <p:attrNameLst>
                                          <p:attrName>ppt_h</p:attrName>
                                        </p:attrNameLst>
                                      </p:cBhvr>
                                      <p:tavLst>
                                        <p:tav tm="0">
                                          <p:val>
                                            <p:strVal val="ppt_h"/>
                                          </p:val>
                                        </p:tav>
                                        <p:tav tm="100000">
                                          <p:val>
                                            <p:fltVal val="0"/>
                                          </p:val>
                                        </p:tav>
                                      </p:tavLst>
                                    </p:anim>
                                    <p:anim calcmode="lin" valueType="num">
                                      <p:cBhvr>
                                        <p:cTn id="30" dur="1000"/>
                                        <p:tgtEl>
                                          <p:spTgt spid="6"/>
                                        </p:tgtEl>
                                        <p:attrNameLst>
                                          <p:attrName>style.rotation</p:attrName>
                                        </p:attrNameLst>
                                      </p:cBhvr>
                                      <p:tavLst>
                                        <p:tav tm="0">
                                          <p:val>
                                            <p:fltVal val="0"/>
                                          </p:val>
                                        </p:tav>
                                        <p:tav tm="100000">
                                          <p:val>
                                            <p:fltVal val="90"/>
                                          </p:val>
                                        </p:tav>
                                      </p:tavLst>
                                    </p:anim>
                                    <p:animEffect transition="out" filter="fade">
                                      <p:cBhvr>
                                        <p:cTn id="31" dur="1000"/>
                                        <p:tgtEl>
                                          <p:spTgt spid="6"/>
                                        </p:tgtEl>
                                      </p:cBhvr>
                                    </p:animEffect>
                                    <p:set>
                                      <p:cBhvr>
                                        <p:cTn id="32" dur="1" fill="hold">
                                          <p:stCondLst>
                                            <p:cond delay="999"/>
                                          </p:stCondLst>
                                        </p:cTn>
                                        <p:tgtEl>
                                          <p:spTgt spid="6"/>
                                        </p:tgtEl>
                                        <p:attrNameLst>
                                          <p:attrName>style.visibility</p:attrName>
                                        </p:attrNameLst>
                                      </p:cBhvr>
                                      <p:to>
                                        <p:strVal val="hidden"/>
                                      </p:to>
                                    </p:set>
                                  </p:childTnLst>
                                </p:cTn>
                              </p:par>
                            </p:childTnLst>
                          </p:cTn>
                        </p:par>
                        <p:par>
                          <p:cTn id="33" fill="hold">
                            <p:stCondLst>
                              <p:cond delay="1000"/>
                            </p:stCondLst>
                            <p:childTnLst>
                              <p:par>
                                <p:cTn id="34" presetID="42" presetClass="entr" presetSubtype="0" fill="hold" nodeType="after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fade">
                                      <p:cBhvr>
                                        <p:cTn id="36" dur="1000"/>
                                        <p:tgtEl>
                                          <p:spTgt spid="1030"/>
                                        </p:tgtEl>
                                      </p:cBhvr>
                                    </p:animEffect>
                                    <p:anim calcmode="lin" valueType="num">
                                      <p:cBhvr>
                                        <p:cTn id="37" dur="1000" fill="hold"/>
                                        <p:tgtEl>
                                          <p:spTgt spid="1030"/>
                                        </p:tgtEl>
                                        <p:attrNameLst>
                                          <p:attrName>ppt_x</p:attrName>
                                        </p:attrNameLst>
                                      </p:cBhvr>
                                      <p:tavLst>
                                        <p:tav tm="0">
                                          <p:val>
                                            <p:strVal val="#ppt_x"/>
                                          </p:val>
                                        </p:tav>
                                        <p:tav tm="100000">
                                          <p:val>
                                            <p:strVal val="#ppt_x"/>
                                          </p:val>
                                        </p:tav>
                                      </p:tavLst>
                                    </p:anim>
                                    <p:anim calcmode="lin" valueType="num">
                                      <p:cBhvr>
                                        <p:cTn id="38" dur="1000" fill="hold"/>
                                        <p:tgtEl>
                                          <p:spTgt spid="1030"/>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1" presetClass="entr" presetSubtype="0"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Lógica difusa</a:t>
            </a:r>
            <a:endParaRPr lang="es-ES" dirty="0"/>
          </a:p>
          <a:p>
            <a:endParaRPr lang="en-US"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40</a:t>
            </a:fld>
            <a:endParaRPr lang="es-EC" dirty="0"/>
          </a:p>
        </p:txBody>
      </p:sp>
      <p:sp>
        <p:nvSpPr>
          <p:cNvPr id="6" name="Rectángulo redondeado 5"/>
          <p:cNvSpPr/>
          <p:nvPr/>
        </p:nvSpPr>
        <p:spPr>
          <a:xfrm>
            <a:off x="768809" y="1833567"/>
            <a:ext cx="5508005" cy="8839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smtClean="0"/>
              <a:t>En la </a:t>
            </a:r>
            <a:r>
              <a:rPr lang="es-ES" dirty="0"/>
              <a:t>lógica clásica </a:t>
            </a:r>
            <a:r>
              <a:rPr lang="es-ES" dirty="0" smtClean="0"/>
              <a:t>un </a:t>
            </a:r>
            <a:r>
              <a:rPr lang="es-ES" dirty="0"/>
              <a:t>hecho solamente puede tener dos posibles valores de veracidad, pudiendo ser una afirmación verdadera o </a:t>
            </a:r>
            <a:r>
              <a:rPr lang="es-ES" dirty="0" smtClean="0"/>
              <a:t>falsa.</a:t>
            </a:r>
          </a:p>
        </p:txBody>
      </p:sp>
      <p:sp>
        <p:nvSpPr>
          <p:cNvPr id="8" name="Rectángulo redondeado 7"/>
          <p:cNvSpPr/>
          <p:nvPr/>
        </p:nvSpPr>
        <p:spPr>
          <a:xfrm>
            <a:off x="768809" y="3533615"/>
            <a:ext cx="5508005" cy="15188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smtClean="0"/>
              <a:t>En la lógica </a:t>
            </a:r>
            <a:r>
              <a:rPr lang="es-ES" dirty="0"/>
              <a:t>difusa un hecho </a:t>
            </a:r>
            <a:r>
              <a:rPr lang="es-ES" dirty="0" smtClean="0"/>
              <a:t>puede </a:t>
            </a:r>
            <a:r>
              <a:rPr lang="es-ES" dirty="0"/>
              <a:t>ser parcialmente verdadera o parcialmente falsa, es decir se le asigna un grado de pertenencia al hecho pudiendo este tomar valores de verdad entre 0 y 1</a:t>
            </a:r>
            <a:endParaRPr lang="es-ES" dirty="0" smtClean="0"/>
          </a:p>
        </p:txBody>
      </p:sp>
      <p:sp>
        <p:nvSpPr>
          <p:cNvPr id="4" name="CuadroTexto 3"/>
          <p:cNvSpPr txBox="1"/>
          <p:nvPr/>
        </p:nvSpPr>
        <p:spPr>
          <a:xfrm>
            <a:off x="7217450" y="2090854"/>
            <a:ext cx="1229735" cy="400110"/>
          </a:xfrm>
          <a:prstGeom prst="rect">
            <a:avLst/>
          </a:prstGeom>
          <a:noFill/>
        </p:spPr>
        <p:txBody>
          <a:bodyPr wrap="square" rtlCol="0">
            <a:spAutoFit/>
          </a:bodyPr>
          <a:lstStyle/>
          <a:p>
            <a:r>
              <a:rPr lang="es-ES" sz="2000" b="1" dirty="0" smtClean="0"/>
              <a:t>0    o   1</a:t>
            </a:r>
            <a:endParaRPr lang="es-ES" sz="2000" b="1" dirty="0"/>
          </a:p>
        </p:txBody>
      </p:sp>
      <p:sp>
        <p:nvSpPr>
          <p:cNvPr id="12" name="CuadroTexto 11"/>
          <p:cNvSpPr txBox="1"/>
          <p:nvPr/>
        </p:nvSpPr>
        <p:spPr>
          <a:xfrm>
            <a:off x="7026102" y="4107708"/>
            <a:ext cx="1612434" cy="400110"/>
          </a:xfrm>
          <a:prstGeom prst="rect">
            <a:avLst/>
          </a:prstGeom>
          <a:noFill/>
        </p:spPr>
        <p:txBody>
          <a:bodyPr wrap="square" rtlCol="0">
            <a:spAutoFit/>
          </a:bodyPr>
          <a:lstStyle/>
          <a:p>
            <a:r>
              <a:rPr lang="es-ES" sz="2000" b="1" dirty="0" smtClean="0"/>
              <a:t>0.0 ……. 1.0</a:t>
            </a:r>
            <a:endParaRPr lang="es-ES" sz="2000" b="1" dirty="0"/>
          </a:p>
        </p:txBody>
      </p:sp>
      <p:sp>
        <p:nvSpPr>
          <p:cNvPr id="5" name="Flecha derecha 4"/>
          <p:cNvSpPr/>
          <p:nvPr/>
        </p:nvSpPr>
        <p:spPr>
          <a:xfrm>
            <a:off x="6493790" y="2090854"/>
            <a:ext cx="532312" cy="400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derecha 13"/>
          <p:cNvSpPr/>
          <p:nvPr/>
        </p:nvSpPr>
        <p:spPr>
          <a:xfrm>
            <a:off x="6493790" y="4118943"/>
            <a:ext cx="532312" cy="400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5619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animBg="1"/>
      <p:bldP spid="4" grpId="0"/>
      <p:bldP spid="12" grpId="0"/>
      <p:bldP spid="5"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Lógica difusa</a:t>
            </a:r>
            <a:endParaRPr lang="es-ES" dirty="0"/>
          </a:p>
          <a:p>
            <a:endParaRPr lang="en-US"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41</a:t>
            </a:fld>
            <a:endParaRPr lang="es-EC" dirty="0"/>
          </a:p>
        </p:txBody>
      </p:sp>
      <p:sp>
        <p:nvSpPr>
          <p:cNvPr id="6" name="Rectángulo redondeado 5"/>
          <p:cNvSpPr/>
          <p:nvPr/>
        </p:nvSpPr>
        <p:spPr>
          <a:xfrm>
            <a:off x="1348046" y="1758127"/>
            <a:ext cx="6351379" cy="8839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a:t>Esto permite incorporar sentencias del lenguaje común para asignar un grado de pertenencia </a:t>
            </a:r>
            <a:r>
              <a:rPr lang="es-ES" dirty="0" smtClean="0"/>
              <a:t>a un suceso.</a:t>
            </a:r>
          </a:p>
        </p:txBody>
      </p:sp>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2935158" y="3334734"/>
            <a:ext cx="3177153" cy="1748709"/>
          </a:xfrm>
          <a:prstGeom prst="rect">
            <a:avLst/>
          </a:prstGeom>
          <a:noFill/>
          <a:ln>
            <a:noFill/>
          </a:ln>
        </p:spPr>
      </p:pic>
    </p:spTree>
    <p:extLst>
      <p:ext uri="{BB962C8B-B14F-4D97-AF65-F5344CB8AC3E}">
        <p14:creationId xmlns:p14="http://schemas.microsoft.com/office/powerpoint/2010/main" val="74834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Controlador difuso</a:t>
            </a:r>
            <a:endParaRPr lang="es-ES" dirty="0"/>
          </a:p>
          <a:p>
            <a:endParaRPr lang="en-US"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42</a:t>
            </a:fld>
            <a:endParaRPr lang="es-EC" dirty="0"/>
          </a:p>
        </p:txBody>
      </p:sp>
      <p:pic>
        <p:nvPicPr>
          <p:cNvPr id="8" name="Imagen 7"/>
          <p:cNvPicPr/>
          <p:nvPr/>
        </p:nvPicPr>
        <p:blipFill rotWithShape="1">
          <a:blip r:embed="rId3">
            <a:extLst>
              <a:ext uri="{28A0092B-C50C-407E-A947-70E740481C1C}">
                <a14:useLocalDpi xmlns:a14="http://schemas.microsoft.com/office/drawing/2010/main" val="0"/>
              </a:ext>
            </a:extLst>
          </a:blip>
          <a:srcRect b="12390"/>
          <a:stretch/>
        </p:blipFill>
        <p:spPr bwMode="auto">
          <a:xfrm>
            <a:off x="1248509" y="1545473"/>
            <a:ext cx="7030250" cy="2813874"/>
          </a:xfrm>
          <a:prstGeom prst="rect">
            <a:avLst/>
          </a:prstGeom>
          <a:noFill/>
          <a:ln>
            <a:noFill/>
          </a:ln>
          <a:extLst>
            <a:ext uri="{53640926-AAD7-44D8-BBD7-CCE9431645EC}">
              <a14:shadowObscured xmlns:a14="http://schemas.microsoft.com/office/drawing/2010/main"/>
            </a:ext>
          </a:extLst>
        </p:spPr>
      </p:pic>
      <p:sp>
        <p:nvSpPr>
          <p:cNvPr id="9" name="Rectángulo redondeado 8"/>
          <p:cNvSpPr/>
          <p:nvPr/>
        </p:nvSpPr>
        <p:spPr>
          <a:xfrm>
            <a:off x="1028982" y="4541579"/>
            <a:ext cx="6351379" cy="8839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smtClean="0"/>
              <a:t>Fusificador..- Encargado </a:t>
            </a:r>
            <a:r>
              <a:rPr lang="es-ES" dirty="0"/>
              <a:t>de convertir variables numéricas en expresiones lingüísticas de acuerdo a su función de </a:t>
            </a:r>
            <a:r>
              <a:rPr lang="es-ES" dirty="0" smtClean="0"/>
              <a:t>pertenencia.</a:t>
            </a:r>
          </a:p>
        </p:txBody>
      </p:sp>
      <p:sp>
        <p:nvSpPr>
          <p:cNvPr id="11" name="Rectángulo redondeado 10"/>
          <p:cNvSpPr/>
          <p:nvPr/>
        </p:nvSpPr>
        <p:spPr>
          <a:xfrm>
            <a:off x="1028982" y="4723810"/>
            <a:ext cx="7469304" cy="8839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smtClean="0"/>
              <a:t>Controlador difuso.- basa </a:t>
            </a:r>
            <a:r>
              <a:rPr lang="es-ES" dirty="0"/>
              <a:t>su funcionamiento en reglas heurísticas del tipo: ¨Si¨ - sucede tal evento  - ¨entonces¨ - realizar tal acción,  estas reglas deben ser sencillas y eficientes</a:t>
            </a:r>
            <a:endParaRPr lang="es-ES" dirty="0" smtClean="0"/>
          </a:p>
        </p:txBody>
      </p:sp>
      <p:sp>
        <p:nvSpPr>
          <p:cNvPr id="12" name="Rectángulo redondeado 11"/>
          <p:cNvSpPr/>
          <p:nvPr/>
        </p:nvSpPr>
        <p:spPr>
          <a:xfrm>
            <a:off x="1028982" y="4953110"/>
            <a:ext cx="7469304" cy="8839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smtClean="0"/>
              <a:t>Defusificador.- Convierte </a:t>
            </a:r>
            <a:r>
              <a:rPr lang="es-ES" dirty="0"/>
              <a:t>en variables numéricas el resultado obtenido del controlador</a:t>
            </a:r>
            <a:endParaRPr lang="es-ES" dirty="0" smtClean="0"/>
          </a:p>
        </p:txBody>
      </p:sp>
      <p:sp>
        <p:nvSpPr>
          <p:cNvPr id="2" name="CuadroTexto 1"/>
          <p:cNvSpPr txBox="1"/>
          <p:nvPr/>
        </p:nvSpPr>
        <p:spPr>
          <a:xfrm>
            <a:off x="967194" y="1849243"/>
            <a:ext cx="1190761" cy="369332"/>
          </a:xfrm>
          <a:prstGeom prst="rect">
            <a:avLst/>
          </a:prstGeom>
          <a:noFill/>
        </p:spPr>
        <p:txBody>
          <a:bodyPr wrap="square" rtlCol="0">
            <a:spAutoFit/>
          </a:bodyPr>
          <a:lstStyle/>
          <a:p>
            <a:r>
              <a:rPr lang="es-ES" dirty="0" smtClean="0">
                <a:solidFill>
                  <a:schemeClr val="accent2">
                    <a:lumMod val="75000"/>
                  </a:schemeClr>
                </a:solidFill>
              </a:rPr>
              <a:t>0.25 km/h</a:t>
            </a:r>
            <a:endParaRPr lang="es-ES" dirty="0">
              <a:solidFill>
                <a:schemeClr val="accent2">
                  <a:lumMod val="75000"/>
                </a:schemeClr>
              </a:solidFill>
            </a:endParaRPr>
          </a:p>
        </p:txBody>
      </p:sp>
      <p:sp>
        <p:nvSpPr>
          <p:cNvPr id="13" name="CuadroTexto 12"/>
          <p:cNvSpPr txBox="1"/>
          <p:nvPr/>
        </p:nvSpPr>
        <p:spPr>
          <a:xfrm>
            <a:off x="3067402" y="1743934"/>
            <a:ext cx="1137269" cy="369332"/>
          </a:xfrm>
          <a:prstGeom prst="rect">
            <a:avLst/>
          </a:prstGeom>
          <a:noFill/>
        </p:spPr>
        <p:txBody>
          <a:bodyPr wrap="square" rtlCol="0">
            <a:spAutoFit/>
          </a:bodyPr>
          <a:lstStyle/>
          <a:p>
            <a:r>
              <a:rPr lang="es-ES" dirty="0" smtClean="0">
                <a:solidFill>
                  <a:schemeClr val="accent2">
                    <a:lumMod val="75000"/>
                  </a:schemeClr>
                </a:solidFill>
              </a:rPr>
              <a:t>despacio</a:t>
            </a:r>
            <a:endParaRPr lang="es-ES" dirty="0">
              <a:solidFill>
                <a:schemeClr val="accent2">
                  <a:lumMod val="75000"/>
                </a:schemeClr>
              </a:solidFill>
            </a:endParaRPr>
          </a:p>
        </p:txBody>
      </p:sp>
      <p:sp>
        <p:nvSpPr>
          <p:cNvPr id="14" name="CuadroTexto 13"/>
          <p:cNvSpPr txBox="1"/>
          <p:nvPr/>
        </p:nvSpPr>
        <p:spPr>
          <a:xfrm>
            <a:off x="1416409" y="1255480"/>
            <a:ext cx="6694449" cy="369332"/>
          </a:xfrm>
          <a:prstGeom prst="rect">
            <a:avLst/>
          </a:prstGeom>
          <a:noFill/>
        </p:spPr>
        <p:txBody>
          <a:bodyPr wrap="square" rtlCol="0">
            <a:spAutoFit/>
          </a:bodyPr>
          <a:lstStyle/>
          <a:p>
            <a:r>
              <a:rPr lang="es-ES" dirty="0" smtClean="0">
                <a:solidFill>
                  <a:schemeClr val="tx2">
                    <a:lumMod val="60000"/>
                    <a:lumOff val="40000"/>
                  </a:schemeClr>
                </a:solidFill>
              </a:rPr>
              <a:t>SI</a:t>
            </a:r>
            <a:r>
              <a:rPr lang="es-ES" dirty="0" smtClean="0">
                <a:solidFill>
                  <a:schemeClr val="accent2">
                    <a:lumMod val="75000"/>
                  </a:schemeClr>
                </a:solidFill>
              </a:rPr>
              <a:t> automóvil va ¨despacio¨  </a:t>
            </a:r>
            <a:r>
              <a:rPr lang="es-ES" dirty="0" smtClean="0">
                <a:solidFill>
                  <a:schemeClr val="tx2">
                    <a:lumMod val="60000"/>
                    <a:lumOff val="40000"/>
                  </a:schemeClr>
                </a:solidFill>
              </a:rPr>
              <a:t>ENTONCES</a:t>
            </a:r>
            <a:r>
              <a:rPr lang="es-ES" dirty="0" smtClean="0">
                <a:solidFill>
                  <a:schemeClr val="accent2">
                    <a:lumMod val="75000"/>
                  </a:schemeClr>
                </a:solidFill>
              </a:rPr>
              <a:t> velocidad ¨mayor¨</a:t>
            </a:r>
            <a:endParaRPr lang="es-ES" dirty="0">
              <a:solidFill>
                <a:schemeClr val="accent2">
                  <a:lumMod val="75000"/>
                </a:schemeClr>
              </a:solidFill>
            </a:endParaRPr>
          </a:p>
        </p:txBody>
      </p:sp>
      <p:sp>
        <p:nvSpPr>
          <p:cNvPr id="15" name="CuadroTexto 14"/>
          <p:cNvSpPr txBox="1"/>
          <p:nvPr/>
        </p:nvSpPr>
        <p:spPr>
          <a:xfrm>
            <a:off x="5374067" y="1743934"/>
            <a:ext cx="918245" cy="369332"/>
          </a:xfrm>
          <a:prstGeom prst="rect">
            <a:avLst/>
          </a:prstGeom>
          <a:noFill/>
        </p:spPr>
        <p:txBody>
          <a:bodyPr wrap="square" rtlCol="0">
            <a:spAutoFit/>
          </a:bodyPr>
          <a:lstStyle/>
          <a:p>
            <a:r>
              <a:rPr lang="es-ES" dirty="0" smtClean="0">
                <a:solidFill>
                  <a:schemeClr val="accent2">
                    <a:lumMod val="75000"/>
                  </a:schemeClr>
                </a:solidFill>
              </a:rPr>
              <a:t>mayor</a:t>
            </a:r>
            <a:endParaRPr lang="es-ES" dirty="0">
              <a:solidFill>
                <a:schemeClr val="accent2">
                  <a:lumMod val="75000"/>
                </a:schemeClr>
              </a:solidFill>
            </a:endParaRPr>
          </a:p>
        </p:txBody>
      </p:sp>
      <p:sp>
        <p:nvSpPr>
          <p:cNvPr id="16" name="CuadroTexto 15"/>
          <p:cNvSpPr txBox="1"/>
          <p:nvPr/>
        </p:nvSpPr>
        <p:spPr>
          <a:xfrm>
            <a:off x="7350210" y="1826751"/>
            <a:ext cx="1209863" cy="369332"/>
          </a:xfrm>
          <a:prstGeom prst="rect">
            <a:avLst/>
          </a:prstGeom>
          <a:noFill/>
        </p:spPr>
        <p:txBody>
          <a:bodyPr wrap="square" rtlCol="0">
            <a:spAutoFit/>
          </a:bodyPr>
          <a:lstStyle/>
          <a:p>
            <a:r>
              <a:rPr lang="es-ES" dirty="0" smtClean="0">
                <a:solidFill>
                  <a:schemeClr val="accent2">
                    <a:lumMod val="75000"/>
                  </a:schemeClr>
                </a:solidFill>
              </a:rPr>
              <a:t>0.75 km/h</a:t>
            </a:r>
            <a:endParaRPr lang="es-ES" dirty="0">
              <a:solidFill>
                <a:schemeClr val="accent2">
                  <a:lumMod val="75000"/>
                </a:schemeClr>
              </a:solidFill>
            </a:endParaRPr>
          </a:p>
        </p:txBody>
      </p:sp>
      <p:sp>
        <p:nvSpPr>
          <p:cNvPr id="17" name="CuadroTexto 16"/>
          <p:cNvSpPr txBox="1"/>
          <p:nvPr/>
        </p:nvSpPr>
        <p:spPr>
          <a:xfrm>
            <a:off x="4164204" y="3195411"/>
            <a:ext cx="1209863" cy="369332"/>
          </a:xfrm>
          <a:prstGeom prst="rect">
            <a:avLst/>
          </a:prstGeom>
          <a:noFill/>
        </p:spPr>
        <p:txBody>
          <a:bodyPr wrap="square" rtlCol="0">
            <a:spAutoFit/>
          </a:bodyPr>
          <a:lstStyle/>
          <a:p>
            <a:r>
              <a:rPr lang="es-ES" dirty="0" smtClean="0">
                <a:solidFill>
                  <a:schemeClr val="accent2">
                    <a:lumMod val="75000"/>
                  </a:schemeClr>
                </a:solidFill>
              </a:rPr>
              <a:t>Automóvil</a:t>
            </a:r>
            <a:endParaRPr lang="es-ES" dirty="0">
              <a:solidFill>
                <a:schemeClr val="accent2">
                  <a:lumMod val="75000"/>
                </a:schemeClr>
              </a:solidFill>
            </a:endParaRPr>
          </a:p>
        </p:txBody>
      </p:sp>
    </p:spTree>
    <p:extLst>
      <p:ext uri="{BB962C8B-B14F-4D97-AF65-F5344CB8AC3E}">
        <p14:creationId xmlns:p14="http://schemas.microsoft.com/office/powerpoint/2010/main" val="197343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grpId="1" nodeType="clickEffect">
                                  <p:stCondLst>
                                    <p:cond delay="0"/>
                                  </p:stCondLst>
                                  <p:childTnLst>
                                    <p:animEffect transition="out" filter="fade">
                                      <p:cBhvr>
                                        <p:cTn id="31" dur="1000"/>
                                        <p:tgtEl>
                                          <p:spTgt spid="9"/>
                                        </p:tgtEl>
                                      </p:cBhvr>
                                    </p:animEffect>
                                    <p:anim calcmode="lin" valueType="num">
                                      <p:cBhvr>
                                        <p:cTn id="32" dur="1000"/>
                                        <p:tgtEl>
                                          <p:spTgt spid="9"/>
                                        </p:tgtEl>
                                        <p:attrNameLst>
                                          <p:attrName>ppt_x</p:attrName>
                                        </p:attrNameLst>
                                      </p:cBhvr>
                                      <p:tavLst>
                                        <p:tav tm="0">
                                          <p:val>
                                            <p:strVal val="ppt_x"/>
                                          </p:val>
                                        </p:tav>
                                        <p:tav tm="100000">
                                          <p:val>
                                            <p:strVal val="ppt_x"/>
                                          </p:val>
                                        </p:tav>
                                      </p:tavLst>
                                    </p:anim>
                                    <p:anim calcmode="lin" valueType="num">
                                      <p:cBhvr>
                                        <p:cTn id="33" dur="1000"/>
                                        <p:tgtEl>
                                          <p:spTgt spid="9"/>
                                        </p:tgtEl>
                                        <p:attrNameLst>
                                          <p:attrName>ppt_y</p:attrName>
                                        </p:attrNameLst>
                                      </p:cBhvr>
                                      <p:tavLst>
                                        <p:tav tm="0">
                                          <p:val>
                                            <p:strVal val="ppt_y"/>
                                          </p:val>
                                        </p:tav>
                                        <p:tav tm="100000">
                                          <p:val>
                                            <p:strVal val="ppt_y+.1"/>
                                          </p:val>
                                        </p:tav>
                                      </p:tavLst>
                                    </p:anim>
                                    <p:set>
                                      <p:cBhvr>
                                        <p:cTn id="34" dur="1" fill="hold">
                                          <p:stCondLst>
                                            <p:cond delay="999"/>
                                          </p:stCondLst>
                                        </p:cTn>
                                        <p:tgtEl>
                                          <p:spTgt spid="9"/>
                                        </p:tgtEl>
                                        <p:attrNameLst>
                                          <p:attrName>style.visibility</p:attrName>
                                        </p:attrNameLst>
                                      </p:cBhvr>
                                      <p:to>
                                        <p:strVal val="hidden"/>
                                      </p:to>
                                    </p:set>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xit" presetSubtype="0" fill="hold" grpId="1" nodeType="afterEffect">
                                  <p:stCondLst>
                                    <p:cond delay="0"/>
                                  </p:stCondLst>
                                  <p:childTnLst>
                                    <p:animEffect transition="out" filter="fade">
                                      <p:cBhvr>
                                        <p:cTn id="43" dur="1000"/>
                                        <p:tgtEl>
                                          <p:spTgt spid="2"/>
                                        </p:tgtEl>
                                      </p:cBhvr>
                                    </p:animEffect>
                                    <p:anim calcmode="lin" valueType="num">
                                      <p:cBhvr>
                                        <p:cTn id="44" dur="1000"/>
                                        <p:tgtEl>
                                          <p:spTgt spid="2"/>
                                        </p:tgtEl>
                                        <p:attrNameLst>
                                          <p:attrName>ppt_x</p:attrName>
                                        </p:attrNameLst>
                                      </p:cBhvr>
                                      <p:tavLst>
                                        <p:tav tm="0">
                                          <p:val>
                                            <p:strVal val="ppt_x"/>
                                          </p:val>
                                        </p:tav>
                                        <p:tav tm="100000">
                                          <p:val>
                                            <p:strVal val="ppt_x"/>
                                          </p:val>
                                        </p:tav>
                                      </p:tavLst>
                                    </p:anim>
                                    <p:anim calcmode="lin" valueType="num">
                                      <p:cBhvr>
                                        <p:cTn id="45" dur="1000"/>
                                        <p:tgtEl>
                                          <p:spTgt spid="2"/>
                                        </p:tgtEl>
                                        <p:attrNameLst>
                                          <p:attrName>ppt_y</p:attrName>
                                        </p:attrNameLst>
                                      </p:cBhvr>
                                      <p:tavLst>
                                        <p:tav tm="0">
                                          <p:val>
                                            <p:strVal val="ppt_y"/>
                                          </p:val>
                                        </p:tav>
                                        <p:tav tm="100000">
                                          <p:val>
                                            <p:strVal val="ppt_y+.1"/>
                                          </p:val>
                                        </p:tav>
                                      </p:tavLst>
                                    </p:anim>
                                    <p:set>
                                      <p:cBhvr>
                                        <p:cTn id="46" dur="1" fill="hold">
                                          <p:stCondLst>
                                            <p:cond delay="999"/>
                                          </p:stCondLst>
                                        </p:cTn>
                                        <p:tgtEl>
                                          <p:spTgt spid="2"/>
                                        </p:tgtEl>
                                        <p:attrNameLst>
                                          <p:attrName>style.visibility</p:attrName>
                                        </p:attrNameLst>
                                      </p:cBhvr>
                                      <p:to>
                                        <p:strVal val="hidden"/>
                                      </p:to>
                                    </p:set>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par>
                          <p:cTn id="53" fill="hold">
                            <p:stCondLst>
                              <p:cond delay="4000"/>
                            </p:stCondLst>
                            <p:childTnLst>
                              <p:par>
                                <p:cTn id="54" presetID="42"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xit" presetSubtype="0" fill="hold" grpId="1" nodeType="clickEffect">
                                  <p:stCondLst>
                                    <p:cond delay="0"/>
                                  </p:stCondLst>
                                  <p:childTnLst>
                                    <p:animEffect transition="out" filter="fade">
                                      <p:cBhvr>
                                        <p:cTn id="62" dur="1000"/>
                                        <p:tgtEl>
                                          <p:spTgt spid="11"/>
                                        </p:tgtEl>
                                      </p:cBhvr>
                                    </p:animEffect>
                                    <p:anim calcmode="lin" valueType="num">
                                      <p:cBhvr>
                                        <p:cTn id="63" dur="1000"/>
                                        <p:tgtEl>
                                          <p:spTgt spid="11"/>
                                        </p:tgtEl>
                                        <p:attrNameLst>
                                          <p:attrName>ppt_x</p:attrName>
                                        </p:attrNameLst>
                                      </p:cBhvr>
                                      <p:tavLst>
                                        <p:tav tm="0">
                                          <p:val>
                                            <p:strVal val="ppt_x"/>
                                          </p:val>
                                        </p:tav>
                                        <p:tav tm="100000">
                                          <p:val>
                                            <p:strVal val="ppt_x"/>
                                          </p:val>
                                        </p:tav>
                                      </p:tavLst>
                                    </p:anim>
                                    <p:anim calcmode="lin" valueType="num">
                                      <p:cBhvr>
                                        <p:cTn id="64" dur="1000"/>
                                        <p:tgtEl>
                                          <p:spTgt spid="11"/>
                                        </p:tgtEl>
                                        <p:attrNameLst>
                                          <p:attrName>ppt_y</p:attrName>
                                        </p:attrNameLst>
                                      </p:cBhvr>
                                      <p:tavLst>
                                        <p:tav tm="0">
                                          <p:val>
                                            <p:strVal val="ppt_y"/>
                                          </p:val>
                                        </p:tav>
                                        <p:tav tm="100000">
                                          <p:val>
                                            <p:strVal val="ppt_y+.1"/>
                                          </p:val>
                                        </p:tav>
                                      </p:tavLst>
                                    </p:anim>
                                    <p:set>
                                      <p:cBhvr>
                                        <p:cTn id="65" dur="1" fill="hold">
                                          <p:stCondLst>
                                            <p:cond delay="999"/>
                                          </p:stCondLst>
                                        </p:cTn>
                                        <p:tgtEl>
                                          <p:spTgt spid="11"/>
                                        </p:tgtEl>
                                        <p:attrNameLst>
                                          <p:attrName>style.visibility</p:attrName>
                                        </p:attrNameLst>
                                      </p:cBhvr>
                                      <p:to>
                                        <p:strVal val="hidden"/>
                                      </p:to>
                                    </p:set>
                                  </p:childTnLst>
                                </p:cTn>
                              </p:par>
                            </p:childTnLst>
                          </p:cTn>
                        </p:par>
                        <p:par>
                          <p:cTn id="66" fill="hold">
                            <p:stCondLst>
                              <p:cond delay="1000"/>
                            </p:stCondLst>
                            <p:childTnLst>
                              <p:par>
                                <p:cTn id="67" presetID="42"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anim calcmode="lin" valueType="num">
                                      <p:cBhvr>
                                        <p:cTn id="70" dur="1000" fill="hold"/>
                                        <p:tgtEl>
                                          <p:spTgt spid="12"/>
                                        </p:tgtEl>
                                        <p:attrNameLst>
                                          <p:attrName>ppt_x</p:attrName>
                                        </p:attrNameLst>
                                      </p:cBhvr>
                                      <p:tavLst>
                                        <p:tav tm="0">
                                          <p:val>
                                            <p:strVal val="#ppt_x"/>
                                          </p:val>
                                        </p:tav>
                                        <p:tav tm="100000">
                                          <p:val>
                                            <p:strVal val="#ppt_x"/>
                                          </p:val>
                                        </p:tav>
                                      </p:tavLst>
                                    </p:anim>
                                    <p:anim calcmode="lin" valueType="num">
                                      <p:cBhvr>
                                        <p:cTn id="71" dur="1000" fill="hold"/>
                                        <p:tgtEl>
                                          <p:spTgt spid="12"/>
                                        </p:tgtEl>
                                        <p:attrNameLst>
                                          <p:attrName>ppt_y</p:attrName>
                                        </p:attrNameLst>
                                      </p:cBhvr>
                                      <p:tavLst>
                                        <p:tav tm="0">
                                          <p:val>
                                            <p:strVal val="#ppt_y+.1"/>
                                          </p:val>
                                        </p:tav>
                                        <p:tav tm="100000">
                                          <p:val>
                                            <p:strVal val="#ppt_y"/>
                                          </p:val>
                                        </p:tav>
                                      </p:tavLst>
                                    </p:anim>
                                  </p:childTnLst>
                                </p:cTn>
                              </p:par>
                            </p:childTnLst>
                          </p:cTn>
                        </p:par>
                        <p:par>
                          <p:cTn id="72" fill="hold">
                            <p:stCondLst>
                              <p:cond delay="2000"/>
                            </p:stCondLst>
                            <p:childTnLst>
                              <p:par>
                                <p:cTn id="73" presetID="42" presetClass="exit" presetSubtype="0" fill="hold" grpId="1" nodeType="afterEffect">
                                  <p:stCondLst>
                                    <p:cond delay="0"/>
                                  </p:stCondLst>
                                  <p:childTnLst>
                                    <p:animEffect transition="out" filter="fade">
                                      <p:cBhvr>
                                        <p:cTn id="74" dur="1000"/>
                                        <p:tgtEl>
                                          <p:spTgt spid="14"/>
                                        </p:tgtEl>
                                      </p:cBhvr>
                                    </p:animEffect>
                                    <p:anim calcmode="lin" valueType="num">
                                      <p:cBhvr>
                                        <p:cTn id="75" dur="1000"/>
                                        <p:tgtEl>
                                          <p:spTgt spid="14"/>
                                        </p:tgtEl>
                                        <p:attrNameLst>
                                          <p:attrName>ppt_x</p:attrName>
                                        </p:attrNameLst>
                                      </p:cBhvr>
                                      <p:tavLst>
                                        <p:tav tm="0">
                                          <p:val>
                                            <p:strVal val="ppt_x"/>
                                          </p:val>
                                        </p:tav>
                                        <p:tav tm="100000">
                                          <p:val>
                                            <p:strVal val="ppt_x"/>
                                          </p:val>
                                        </p:tav>
                                      </p:tavLst>
                                    </p:anim>
                                    <p:anim calcmode="lin" valueType="num">
                                      <p:cBhvr>
                                        <p:cTn id="76" dur="1000"/>
                                        <p:tgtEl>
                                          <p:spTgt spid="14"/>
                                        </p:tgtEl>
                                        <p:attrNameLst>
                                          <p:attrName>ppt_y</p:attrName>
                                        </p:attrNameLst>
                                      </p:cBhvr>
                                      <p:tavLst>
                                        <p:tav tm="0">
                                          <p:val>
                                            <p:strVal val="ppt_y"/>
                                          </p:val>
                                        </p:tav>
                                        <p:tav tm="100000">
                                          <p:val>
                                            <p:strVal val="ppt_y+.1"/>
                                          </p:val>
                                        </p:tav>
                                      </p:tavLst>
                                    </p:anim>
                                    <p:set>
                                      <p:cBhvr>
                                        <p:cTn id="77" dur="1" fill="hold">
                                          <p:stCondLst>
                                            <p:cond delay="999"/>
                                          </p:stCondLst>
                                        </p:cTn>
                                        <p:tgtEl>
                                          <p:spTgt spid="14"/>
                                        </p:tgtEl>
                                        <p:attrNameLst>
                                          <p:attrName>style.visibility</p:attrName>
                                        </p:attrNameLst>
                                      </p:cBhvr>
                                      <p:to>
                                        <p:strVal val="hidden"/>
                                      </p:to>
                                    </p:set>
                                  </p:childTnLst>
                                </p:cTn>
                              </p:par>
                              <p:par>
                                <p:cTn id="78" presetID="42" presetClass="exit" presetSubtype="0" fill="hold" grpId="1" nodeType="withEffect">
                                  <p:stCondLst>
                                    <p:cond delay="0"/>
                                  </p:stCondLst>
                                  <p:childTnLst>
                                    <p:animEffect transition="out" filter="fade">
                                      <p:cBhvr>
                                        <p:cTn id="79" dur="1000"/>
                                        <p:tgtEl>
                                          <p:spTgt spid="13"/>
                                        </p:tgtEl>
                                      </p:cBhvr>
                                    </p:animEffect>
                                    <p:anim calcmode="lin" valueType="num">
                                      <p:cBhvr>
                                        <p:cTn id="80" dur="1000"/>
                                        <p:tgtEl>
                                          <p:spTgt spid="13"/>
                                        </p:tgtEl>
                                        <p:attrNameLst>
                                          <p:attrName>ppt_x</p:attrName>
                                        </p:attrNameLst>
                                      </p:cBhvr>
                                      <p:tavLst>
                                        <p:tav tm="0">
                                          <p:val>
                                            <p:strVal val="ppt_x"/>
                                          </p:val>
                                        </p:tav>
                                        <p:tav tm="100000">
                                          <p:val>
                                            <p:strVal val="ppt_x"/>
                                          </p:val>
                                        </p:tav>
                                      </p:tavLst>
                                    </p:anim>
                                    <p:anim calcmode="lin" valueType="num">
                                      <p:cBhvr>
                                        <p:cTn id="81" dur="1000"/>
                                        <p:tgtEl>
                                          <p:spTgt spid="13"/>
                                        </p:tgtEl>
                                        <p:attrNameLst>
                                          <p:attrName>ppt_y</p:attrName>
                                        </p:attrNameLst>
                                      </p:cBhvr>
                                      <p:tavLst>
                                        <p:tav tm="0">
                                          <p:val>
                                            <p:strVal val="ppt_y"/>
                                          </p:val>
                                        </p:tav>
                                        <p:tav tm="100000">
                                          <p:val>
                                            <p:strVal val="ppt_y+.1"/>
                                          </p:val>
                                        </p:tav>
                                      </p:tavLst>
                                    </p:anim>
                                    <p:set>
                                      <p:cBhvr>
                                        <p:cTn id="82" dur="1" fill="hold">
                                          <p:stCondLst>
                                            <p:cond delay="999"/>
                                          </p:stCondLst>
                                        </p:cTn>
                                        <p:tgtEl>
                                          <p:spTgt spid="13"/>
                                        </p:tgtEl>
                                        <p:attrNameLst>
                                          <p:attrName>style.visibility</p:attrName>
                                        </p:attrNameLst>
                                      </p:cBhvr>
                                      <p:to>
                                        <p:strVal val="hidden"/>
                                      </p:to>
                                    </p:set>
                                  </p:childTnLst>
                                </p:cTn>
                              </p:par>
                            </p:childTnLst>
                          </p:cTn>
                        </p:par>
                        <p:par>
                          <p:cTn id="83" fill="hold">
                            <p:stCondLst>
                              <p:cond delay="3000"/>
                            </p:stCondLst>
                            <p:childTnLst>
                              <p:par>
                                <p:cTn id="84" presetID="42" presetClass="entr" presetSubtype="0" fill="hold" grpId="0" nodeType="after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1000"/>
                                        <p:tgtEl>
                                          <p:spTgt spid="16"/>
                                        </p:tgtEl>
                                      </p:cBhvr>
                                    </p:animEffect>
                                    <p:anim calcmode="lin" valueType="num">
                                      <p:cBhvr>
                                        <p:cTn id="87" dur="1000" fill="hold"/>
                                        <p:tgtEl>
                                          <p:spTgt spid="16"/>
                                        </p:tgtEl>
                                        <p:attrNameLst>
                                          <p:attrName>ppt_x</p:attrName>
                                        </p:attrNameLst>
                                      </p:cBhvr>
                                      <p:tavLst>
                                        <p:tav tm="0">
                                          <p:val>
                                            <p:strVal val="#ppt_x"/>
                                          </p:val>
                                        </p:tav>
                                        <p:tav tm="100000">
                                          <p:val>
                                            <p:strVal val="#ppt_x"/>
                                          </p:val>
                                        </p:tav>
                                      </p:tavLst>
                                    </p:anim>
                                    <p:anim calcmode="lin" valueType="num">
                                      <p:cBhvr>
                                        <p:cTn id="8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9" grpId="1" animBg="1"/>
      <p:bldP spid="11" grpId="0" animBg="1"/>
      <p:bldP spid="11" grpId="1" animBg="1"/>
      <p:bldP spid="12" grpId="0" animBg="1"/>
      <p:bldP spid="2" grpId="0"/>
      <p:bldP spid="2" grpId="1"/>
      <p:bldP spid="13" grpId="0"/>
      <p:bldP spid="13" grpId="1"/>
      <p:bldP spid="14" grpId="0"/>
      <p:bldP spid="14" grpId="1"/>
      <p:bldP spid="1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43</a:t>
            </a:fld>
            <a:endParaRPr lang="es-EC" dirty="0"/>
          </a:p>
        </p:txBody>
      </p:sp>
      <p:graphicFrame>
        <p:nvGraphicFramePr>
          <p:cNvPr id="4" name="Diagram 2"/>
          <p:cNvGraphicFramePr/>
          <p:nvPr>
            <p:extLst>
              <p:ext uri="{D42A27DB-BD31-4B8C-83A1-F6EECF244321}">
                <p14:modId xmlns:p14="http://schemas.microsoft.com/office/powerpoint/2010/main" val="504241095"/>
              </p:ext>
            </p:extLst>
          </p:nvPr>
        </p:nvGraphicFramePr>
        <p:xfrm>
          <a:off x="0" y="1141401"/>
          <a:ext cx="9144000" cy="4378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203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graphicEl>
                                              <a:dgm id="{9D570E31-9E0C-460C-A8AB-7B42020FAA41}"/>
                                            </p:graphicEl>
                                          </p:spTgt>
                                        </p:tgtEl>
                                        <p:attrNameLst>
                                          <p:attrName>style.visibility</p:attrName>
                                        </p:attrNameLst>
                                      </p:cBhvr>
                                      <p:to>
                                        <p:strVal val="visible"/>
                                      </p:to>
                                    </p:set>
                                    <p:animEffect transition="in" filter="fade">
                                      <p:cBhvr>
                                        <p:cTn id="7" dur="1000"/>
                                        <p:tgtEl>
                                          <p:spTgt spid="4">
                                            <p:graphicEl>
                                              <a:dgm id="{9D570E31-9E0C-460C-A8AB-7B42020FAA41}"/>
                                            </p:graphicEl>
                                          </p:spTgt>
                                        </p:tgtEl>
                                      </p:cBhvr>
                                    </p:animEffect>
                                    <p:anim calcmode="lin" valueType="num">
                                      <p:cBhvr>
                                        <p:cTn id="8" dur="1000" fill="hold"/>
                                        <p:tgtEl>
                                          <p:spTgt spid="4">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4">
                                            <p:graphicEl>
                                              <a:dgm id="{C83FBA1B-B38F-437C-A4D7-414C5850125B}"/>
                                            </p:graphicEl>
                                          </p:spTgt>
                                        </p:tgtEl>
                                        <p:attrNameLst>
                                          <p:attrName>style.visibility</p:attrName>
                                        </p:attrNameLst>
                                      </p:cBhvr>
                                      <p:to>
                                        <p:strVal val="visible"/>
                                      </p:to>
                                    </p:set>
                                    <p:anim calcmode="lin" valueType="num">
                                      <p:cBhvr additive="base">
                                        <p:cTn id="14" dur="1000"/>
                                        <p:tgtEl>
                                          <p:spTgt spid="4">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4">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Aplicación</a:t>
            </a:r>
            <a:endParaRPr lang="es-ES" sz="3600"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44</a:t>
            </a:fld>
            <a:endParaRPr lang="es-EC" dirty="0"/>
          </a:p>
        </p:txBody>
      </p:sp>
      <p:sp>
        <p:nvSpPr>
          <p:cNvPr id="5" name="Rectángulo redondeado 4"/>
          <p:cNvSpPr/>
          <p:nvPr/>
        </p:nvSpPr>
        <p:spPr>
          <a:xfrm>
            <a:off x="817395" y="2004447"/>
            <a:ext cx="7412681" cy="10076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a:t>Para continuar con el desarrollo del proyecto y la implementación de un nuevo sistema de </a:t>
            </a:r>
            <a:r>
              <a:rPr lang="es-ES" dirty="0" smtClean="0"/>
              <a:t>control </a:t>
            </a:r>
            <a:r>
              <a:rPr lang="es-ES" dirty="0"/>
              <a:t>se dispuso realizar una aplicación con los manipuladores </a:t>
            </a:r>
            <a:r>
              <a:rPr lang="es-ES" dirty="0" smtClean="0"/>
              <a:t>robóticos.</a:t>
            </a:r>
          </a:p>
        </p:txBody>
      </p:sp>
      <p:sp>
        <p:nvSpPr>
          <p:cNvPr id="6" name="Rectángulo redondeado 5"/>
          <p:cNvSpPr/>
          <p:nvPr/>
        </p:nvSpPr>
        <p:spPr>
          <a:xfrm>
            <a:off x="817394" y="3517204"/>
            <a:ext cx="7412681" cy="812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smtClean="0"/>
              <a:t>Reproducción </a:t>
            </a:r>
            <a:r>
              <a:rPr lang="es-ES" dirty="0"/>
              <a:t>de movimiento de los manipuladores CRS A255 a modo de </a:t>
            </a:r>
            <a:r>
              <a:rPr lang="es-ES" dirty="0" smtClean="0"/>
              <a:t>espejo.</a:t>
            </a:r>
          </a:p>
        </p:txBody>
      </p:sp>
    </p:spTree>
    <p:extLst>
      <p:ext uri="{BB962C8B-B14F-4D97-AF65-F5344CB8AC3E}">
        <p14:creationId xmlns:p14="http://schemas.microsoft.com/office/powerpoint/2010/main" val="68743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989995" y="1069383"/>
            <a:ext cx="7648541" cy="4695986"/>
          </a:xfrm>
          <a:prstGeom prst="rect">
            <a:avLst/>
          </a:prstGeom>
          <a:noFill/>
          <a:ln>
            <a:noFill/>
          </a:ln>
        </p:spPr>
      </p:pic>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Aplicación</a:t>
            </a:r>
            <a:endParaRPr lang="es-ES" sz="3600"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45</a:t>
            </a:fld>
            <a:endParaRPr lang="es-EC" dirty="0"/>
          </a:p>
        </p:txBody>
      </p:sp>
    </p:spTree>
    <p:extLst>
      <p:ext uri="{BB962C8B-B14F-4D97-AF65-F5344CB8AC3E}">
        <p14:creationId xmlns:p14="http://schemas.microsoft.com/office/powerpoint/2010/main" val="329214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Entorno </a:t>
            </a:r>
            <a:r>
              <a:rPr lang="es-ES" dirty="0"/>
              <a:t>de simulación ( VREP)</a:t>
            </a:r>
          </a:p>
          <a:p>
            <a:endParaRPr lang="en-US"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46</a:t>
            </a:fld>
            <a:endParaRPr lang="es-EC" dirty="0"/>
          </a:p>
        </p:txBody>
      </p:sp>
      <p:sp>
        <p:nvSpPr>
          <p:cNvPr id="6" name="Rectángulo redondeado 5"/>
          <p:cNvSpPr/>
          <p:nvPr/>
        </p:nvSpPr>
        <p:spPr>
          <a:xfrm>
            <a:off x="971571" y="1501526"/>
            <a:ext cx="7104330" cy="6756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smtClean="0"/>
              <a:t>Es </a:t>
            </a:r>
            <a:r>
              <a:rPr lang="es-ES" dirty="0"/>
              <a:t>necesario escoger un robot  virtual que asemeje en características a los manipuladores CRS A255</a:t>
            </a:r>
            <a:endParaRPr lang="es-ES" dirty="0" smtClean="0"/>
          </a:p>
        </p:txBody>
      </p:sp>
      <p:sp>
        <p:nvSpPr>
          <p:cNvPr id="8" name="Rectángulo redondeado 7"/>
          <p:cNvSpPr/>
          <p:nvPr/>
        </p:nvSpPr>
        <p:spPr>
          <a:xfrm>
            <a:off x="971571" y="2509628"/>
            <a:ext cx="7104330" cy="6756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smtClean="0"/>
              <a:t>Es el </a:t>
            </a:r>
            <a:r>
              <a:rPr lang="es-ES" dirty="0"/>
              <a:t>encargado de indicar la posición que deberá adoptar  cada una de las articulación de los manipuladores reales</a:t>
            </a:r>
            <a:endParaRPr lang="es-ES" dirty="0" smtClean="0"/>
          </a:p>
        </p:txBody>
      </p:sp>
      <p:grpSp>
        <p:nvGrpSpPr>
          <p:cNvPr id="11" name="Lienzo 221"/>
          <p:cNvGrpSpPr/>
          <p:nvPr/>
        </p:nvGrpSpPr>
        <p:grpSpPr>
          <a:xfrm>
            <a:off x="2276936" y="3493199"/>
            <a:ext cx="4493600" cy="2165350"/>
            <a:chOff x="0" y="0"/>
            <a:chExt cx="4493600" cy="2165350"/>
          </a:xfrm>
        </p:grpSpPr>
        <p:sp>
          <p:nvSpPr>
            <p:cNvPr id="12" name="Rectángulo 11"/>
            <p:cNvSpPr/>
            <p:nvPr/>
          </p:nvSpPr>
          <p:spPr>
            <a:xfrm>
              <a:off x="0" y="0"/>
              <a:ext cx="4493260" cy="2165350"/>
            </a:xfrm>
            <a:prstGeom prst="rect">
              <a:avLst/>
            </a:prstGeom>
          </p:spPr>
        </p:sp>
        <p:pic>
          <p:nvPicPr>
            <p:cNvPr id="13" name="Imagen 12" descr="C:\Users\Stalin_Pc\Desktop\tesis\Tesis avance escrito\imagenes UBUNTU\Área de trabajo 1_011.png"/>
            <p:cNvPicPr/>
            <p:nvPr/>
          </p:nvPicPr>
          <p:blipFill rotWithShape="1">
            <a:blip r:embed="rId3">
              <a:extLst>
                <a:ext uri="{28A0092B-C50C-407E-A947-70E740481C1C}">
                  <a14:useLocalDpi xmlns:a14="http://schemas.microsoft.com/office/drawing/2010/main" val="0"/>
                </a:ext>
              </a:extLst>
            </a:blip>
            <a:srcRect l="77599" t="20401" r="8122" b="32011"/>
            <a:stretch/>
          </p:blipFill>
          <p:spPr bwMode="auto">
            <a:xfrm>
              <a:off x="0" y="0"/>
              <a:ext cx="2106930" cy="2129790"/>
            </a:xfrm>
            <a:prstGeom prst="rect">
              <a:avLst/>
            </a:prstGeom>
            <a:noFill/>
            <a:ln>
              <a:noFill/>
            </a:ln>
            <a:extLst>
              <a:ext uri="{53640926-AAD7-44D8-BBD7-CCE9431645EC}">
                <a14:shadowObscured xmlns:a14="http://schemas.microsoft.com/office/drawing/2010/main"/>
              </a:ext>
            </a:extLst>
          </p:spPr>
        </p:pic>
        <p:pic>
          <p:nvPicPr>
            <p:cNvPr id="14" name="Imagen 13" descr="C:\Users\Stalin_Pc\Desktop\tesis\Tesis avance escrito\imagenes UBUNTU\fotos ubuntu\imagenes\Captura de pantalla de 2018-08-16 22-41-21.png"/>
            <p:cNvPicPr/>
            <p:nvPr/>
          </p:nvPicPr>
          <p:blipFill rotWithShape="1">
            <a:blip r:embed="rId4">
              <a:extLst>
                <a:ext uri="{28A0092B-C50C-407E-A947-70E740481C1C}">
                  <a14:useLocalDpi xmlns:a14="http://schemas.microsoft.com/office/drawing/2010/main" val="0"/>
                </a:ext>
              </a:extLst>
            </a:blip>
            <a:srcRect l="82175" t="48444" r="2142" b="21696"/>
            <a:stretch/>
          </p:blipFill>
          <p:spPr bwMode="auto">
            <a:xfrm>
              <a:off x="2150450" y="35900"/>
              <a:ext cx="2343150" cy="209389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1110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Entorno </a:t>
            </a:r>
            <a:r>
              <a:rPr lang="es-ES" dirty="0"/>
              <a:t>de simulación ( VREP)</a:t>
            </a:r>
          </a:p>
          <a:p>
            <a:endParaRPr lang="en-US"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47</a:t>
            </a:fld>
            <a:endParaRPr lang="es-EC" dirty="0"/>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l="73786" t="11830" b="18101"/>
          <a:stretch/>
        </p:blipFill>
        <p:spPr>
          <a:xfrm>
            <a:off x="1471013" y="1317256"/>
            <a:ext cx="5757102" cy="4669382"/>
          </a:xfrm>
          <a:prstGeom prst="rect">
            <a:avLst/>
          </a:prstGeom>
        </p:spPr>
      </p:pic>
    </p:spTree>
    <p:extLst>
      <p:ext uri="{BB962C8B-B14F-4D97-AF65-F5344CB8AC3E}">
        <p14:creationId xmlns:p14="http://schemas.microsoft.com/office/powerpoint/2010/main" val="21101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Controlador difuso</a:t>
            </a:r>
            <a:endParaRPr lang="es-ES" dirty="0"/>
          </a:p>
          <a:p>
            <a:endParaRPr lang="en-US"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48</a:t>
            </a:fld>
            <a:endParaRPr lang="es-EC" dirty="0"/>
          </a:p>
        </p:txBody>
      </p:sp>
      <p:pic>
        <p:nvPicPr>
          <p:cNvPr id="10" name="Imagen 9"/>
          <p:cNvPicPr/>
          <p:nvPr/>
        </p:nvPicPr>
        <p:blipFill rotWithShape="1">
          <a:blip r:embed="rId3">
            <a:extLst>
              <a:ext uri="{28A0092B-C50C-407E-A947-70E740481C1C}">
                <a14:useLocalDpi xmlns:a14="http://schemas.microsoft.com/office/drawing/2010/main" val="0"/>
              </a:ext>
            </a:extLst>
          </a:blip>
          <a:srcRect b="9674"/>
          <a:stretch/>
        </p:blipFill>
        <p:spPr bwMode="auto">
          <a:xfrm>
            <a:off x="216456" y="1392866"/>
            <a:ext cx="4166719" cy="1622806"/>
          </a:xfrm>
          <a:prstGeom prst="rect">
            <a:avLst/>
          </a:prstGeom>
          <a:noFill/>
          <a:ln>
            <a:noFill/>
          </a:ln>
          <a:extLst>
            <a:ext uri="{53640926-AAD7-44D8-BBD7-CCE9431645EC}">
              <a14:shadowObscured xmlns:a14="http://schemas.microsoft.com/office/drawing/2010/main"/>
            </a:ext>
          </a:extLst>
        </p:spPr>
      </p:pic>
      <p:graphicFrame>
        <p:nvGraphicFramePr>
          <p:cNvPr id="4" name="Tabla 3"/>
          <p:cNvGraphicFramePr>
            <a:graphicFrameLocks noGrp="1"/>
          </p:cNvGraphicFramePr>
          <p:nvPr>
            <p:extLst>
              <p:ext uri="{D42A27DB-BD31-4B8C-83A1-F6EECF244321}">
                <p14:modId xmlns:p14="http://schemas.microsoft.com/office/powerpoint/2010/main" val="1607930333"/>
              </p:ext>
            </p:extLst>
          </p:nvPr>
        </p:nvGraphicFramePr>
        <p:xfrm>
          <a:off x="333077" y="3411106"/>
          <a:ext cx="2489082" cy="2422665"/>
        </p:xfrm>
        <a:graphic>
          <a:graphicData uri="http://schemas.openxmlformats.org/drawingml/2006/table">
            <a:tbl>
              <a:tblPr firstRow="1" firstCol="1" bandRow="1">
                <a:tableStyleId>{F2DE63D5-997A-4646-A377-4702673A728D}</a:tableStyleId>
              </a:tblPr>
              <a:tblGrid>
                <a:gridCol w="1023026"/>
                <a:gridCol w="1466056"/>
              </a:tblGrid>
              <a:tr h="304393">
                <a:tc>
                  <a:txBody>
                    <a:bodyPr/>
                    <a:lstStyle/>
                    <a:p>
                      <a:pPr indent="0">
                        <a:lnSpc>
                          <a:spcPct val="107000"/>
                        </a:lnSpc>
                        <a:spcAft>
                          <a:spcPts val="0"/>
                        </a:spcAft>
                      </a:pPr>
                      <a:r>
                        <a:rPr lang="es-ES" sz="1000" dirty="0">
                          <a:effectLst/>
                        </a:rPr>
                        <a:t>VARIABLE LINGÜÍSTICA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nSpc>
                          <a:spcPct val="107000"/>
                        </a:lnSpc>
                        <a:spcAft>
                          <a:spcPts val="0"/>
                        </a:spcAft>
                      </a:pPr>
                      <a:r>
                        <a:rPr lang="es-ES" sz="1000" dirty="0">
                          <a:effectLst/>
                        </a:rPr>
                        <a:t>SIGNIFICADO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04393">
                <a:tc>
                  <a:txBody>
                    <a:bodyPr/>
                    <a:lstStyle/>
                    <a:p>
                      <a:pPr indent="0">
                        <a:lnSpc>
                          <a:spcPct val="107000"/>
                        </a:lnSpc>
                        <a:spcAft>
                          <a:spcPts val="0"/>
                        </a:spcAft>
                      </a:pPr>
                      <a:r>
                        <a:rPr lang="en-US" sz="1000" dirty="0">
                          <a:effectLst/>
                        </a:rPr>
                        <a:t>ENG</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nSpc>
                          <a:spcPct val="107000"/>
                        </a:lnSpc>
                        <a:spcAft>
                          <a:spcPts val="0"/>
                        </a:spcAft>
                      </a:pPr>
                      <a:r>
                        <a:rPr lang="es-ES" sz="1000" dirty="0">
                          <a:effectLst/>
                        </a:rPr>
                        <a:t>Error negativo grande</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4393">
                <a:tc>
                  <a:txBody>
                    <a:bodyPr/>
                    <a:lstStyle/>
                    <a:p>
                      <a:pPr indent="0">
                        <a:lnSpc>
                          <a:spcPct val="107000"/>
                        </a:lnSpc>
                        <a:spcAft>
                          <a:spcPts val="0"/>
                        </a:spcAft>
                      </a:pPr>
                      <a:r>
                        <a:rPr lang="en-US" sz="1000" dirty="0">
                          <a:effectLst/>
                        </a:rPr>
                        <a:t>ENM</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nSpc>
                          <a:spcPct val="107000"/>
                        </a:lnSpc>
                        <a:spcAft>
                          <a:spcPts val="0"/>
                        </a:spcAft>
                      </a:pPr>
                      <a:r>
                        <a:rPr lang="es-ES" sz="1000">
                          <a:effectLst/>
                        </a:rPr>
                        <a:t>Error negativo medio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4393">
                <a:tc>
                  <a:txBody>
                    <a:bodyPr/>
                    <a:lstStyle/>
                    <a:p>
                      <a:pPr indent="0">
                        <a:lnSpc>
                          <a:spcPct val="107000"/>
                        </a:lnSpc>
                        <a:spcAft>
                          <a:spcPts val="0"/>
                        </a:spcAft>
                      </a:pPr>
                      <a:r>
                        <a:rPr lang="en-US" sz="1000">
                          <a:effectLst/>
                        </a:rPr>
                        <a:t>ENP</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nSpc>
                          <a:spcPct val="107000"/>
                        </a:lnSpc>
                        <a:spcAft>
                          <a:spcPts val="0"/>
                        </a:spcAft>
                      </a:pPr>
                      <a:r>
                        <a:rPr lang="es-ES" sz="1000" dirty="0">
                          <a:effectLst/>
                        </a:rPr>
                        <a:t>Error negativo pequeño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0171">
                <a:tc>
                  <a:txBody>
                    <a:bodyPr/>
                    <a:lstStyle/>
                    <a:p>
                      <a:pPr indent="0">
                        <a:lnSpc>
                          <a:spcPct val="107000"/>
                        </a:lnSpc>
                        <a:spcAft>
                          <a:spcPts val="0"/>
                        </a:spcAft>
                      </a:pPr>
                      <a:r>
                        <a:rPr lang="en-US" sz="1000">
                          <a:effectLst/>
                        </a:rPr>
                        <a:t>EC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nSpc>
                          <a:spcPct val="107000"/>
                        </a:lnSpc>
                        <a:spcAft>
                          <a:spcPts val="0"/>
                        </a:spcAft>
                      </a:pPr>
                      <a:r>
                        <a:rPr lang="es-ES" sz="1000" dirty="0">
                          <a:effectLst/>
                        </a:rPr>
                        <a:t>Error cero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4393">
                <a:tc>
                  <a:txBody>
                    <a:bodyPr/>
                    <a:lstStyle/>
                    <a:p>
                      <a:pPr indent="0">
                        <a:lnSpc>
                          <a:spcPct val="107000"/>
                        </a:lnSpc>
                        <a:spcAft>
                          <a:spcPts val="0"/>
                        </a:spcAft>
                      </a:pPr>
                      <a:r>
                        <a:rPr lang="en-US" sz="1000">
                          <a:effectLst/>
                        </a:rPr>
                        <a:t>EPP</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nSpc>
                          <a:spcPct val="107000"/>
                        </a:lnSpc>
                        <a:spcAft>
                          <a:spcPts val="0"/>
                        </a:spcAft>
                      </a:pPr>
                      <a:r>
                        <a:rPr lang="es-ES" sz="1000" dirty="0">
                          <a:effectLst/>
                        </a:rPr>
                        <a:t>Error positivo pequeño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4393">
                <a:tc>
                  <a:txBody>
                    <a:bodyPr/>
                    <a:lstStyle/>
                    <a:p>
                      <a:pPr indent="0">
                        <a:lnSpc>
                          <a:spcPct val="107000"/>
                        </a:lnSpc>
                        <a:spcAft>
                          <a:spcPts val="0"/>
                        </a:spcAft>
                      </a:pPr>
                      <a:r>
                        <a:rPr lang="en-US" sz="1000">
                          <a:effectLst/>
                        </a:rPr>
                        <a:t>EPM</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nSpc>
                          <a:spcPct val="107000"/>
                        </a:lnSpc>
                        <a:spcAft>
                          <a:spcPts val="0"/>
                        </a:spcAft>
                      </a:pPr>
                      <a:r>
                        <a:rPr lang="es-ES" sz="1000" dirty="0">
                          <a:effectLst/>
                        </a:rPr>
                        <a:t>Error positivo medio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4393">
                <a:tc>
                  <a:txBody>
                    <a:bodyPr/>
                    <a:lstStyle/>
                    <a:p>
                      <a:pPr indent="0">
                        <a:lnSpc>
                          <a:spcPct val="107000"/>
                        </a:lnSpc>
                        <a:spcAft>
                          <a:spcPts val="0"/>
                        </a:spcAft>
                      </a:pPr>
                      <a:r>
                        <a:rPr lang="en-US" sz="1000">
                          <a:effectLst/>
                        </a:rPr>
                        <a:t>EPG</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nSpc>
                          <a:spcPct val="107000"/>
                        </a:lnSpc>
                        <a:spcAft>
                          <a:spcPts val="0"/>
                        </a:spcAft>
                      </a:pPr>
                      <a:r>
                        <a:rPr lang="es-ES" sz="1000" dirty="0">
                          <a:effectLst/>
                        </a:rPr>
                        <a:t>Error positivo grande</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pSp>
        <p:nvGrpSpPr>
          <p:cNvPr id="16" name="Lienzo 106"/>
          <p:cNvGrpSpPr/>
          <p:nvPr/>
        </p:nvGrpSpPr>
        <p:grpSpPr>
          <a:xfrm>
            <a:off x="4525932" y="1778215"/>
            <a:ext cx="4414600" cy="1416050"/>
            <a:chOff x="0" y="0"/>
            <a:chExt cx="4414600" cy="1416050"/>
          </a:xfrm>
        </p:grpSpPr>
        <p:sp>
          <p:nvSpPr>
            <p:cNvPr id="17" name="Rectángulo 16"/>
            <p:cNvSpPr/>
            <p:nvPr/>
          </p:nvSpPr>
          <p:spPr>
            <a:xfrm>
              <a:off x="0" y="0"/>
              <a:ext cx="4413885" cy="1416050"/>
            </a:xfrm>
            <a:prstGeom prst="rect">
              <a:avLst/>
            </a:prstGeom>
          </p:spPr>
        </p:sp>
        <p:cxnSp>
          <p:nvCxnSpPr>
            <p:cNvPr id="18" name="Conector recto 17"/>
            <p:cNvCxnSpPr/>
            <p:nvPr/>
          </p:nvCxnSpPr>
          <p:spPr>
            <a:xfrm flipV="1">
              <a:off x="249418" y="1017541"/>
              <a:ext cx="4164597" cy="1676"/>
            </a:xfrm>
            <a:prstGeom prst="line">
              <a:avLst/>
            </a:prstGeom>
            <a:ln w="15875"/>
          </p:spPr>
          <p:style>
            <a:lnRef idx="1">
              <a:schemeClr val="dk1"/>
            </a:lnRef>
            <a:fillRef idx="0">
              <a:schemeClr val="dk1"/>
            </a:fillRef>
            <a:effectRef idx="0">
              <a:schemeClr val="dk1"/>
            </a:effectRef>
            <a:fontRef idx="minor">
              <a:schemeClr val="tx1"/>
            </a:fontRef>
          </p:style>
        </p:cxnSp>
        <p:cxnSp>
          <p:nvCxnSpPr>
            <p:cNvPr id="19" name="Conector recto 18"/>
            <p:cNvCxnSpPr/>
            <p:nvPr/>
          </p:nvCxnSpPr>
          <p:spPr>
            <a:xfrm>
              <a:off x="2342969" y="1014183"/>
              <a:ext cx="0" cy="141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a:off x="2757485" y="1017705"/>
              <a:ext cx="0" cy="1412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a:off x="3171992" y="1018478"/>
              <a:ext cx="0" cy="1412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a:off x="3586500" y="1017711"/>
              <a:ext cx="0" cy="1412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1928509" y="1014181"/>
              <a:ext cx="0" cy="140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1513955" y="1018479"/>
              <a:ext cx="0" cy="140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a:off x="1099438" y="1019246"/>
              <a:ext cx="0" cy="140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a:off x="684930" y="1019246"/>
              <a:ext cx="0" cy="140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a:off x="4000956" y="1019249"/>
              <a:ext cx="0" cy="140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a:off x="1099367" y="184400"/>
              <a:ext cx="414483" cy="829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a:off x="1928354" y="190281"/>
              <a:ext cx="413705" cy="8289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ector recto 29"/>
            <p:cNvCxnSpPr/>
            <p:nvPr/>
          </p:nvCxnSpPr>
          <p:spPr>
            <a:xfrm>
              <a:off x="2343638" y="184386"/>
              <a:ext cx="413705" cy="8289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a:off x="1513764" y="172302"/>
              <a:ext cx="413705" cy="8289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ector recto 31"/>
            <p:cNvCxnSpPr/>
            <p:nvPr/>
          </p:nvCxnSpPr>
          <p:spPr>
            <a:xfrm>
              <a:off x="2758123" y="188608"/>
              <a:ext cx="413705" cy="8289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ector recto 32"/>
            <p:cNvCxnSpPr/>
            <p:nvPr/>
          </p:nvCxnSpPr>
          <p:spPr>
            <a:xfrm>
              <a:off x="3172606" y="176294"/>
              <a:ext cx="413705" cy="8289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099324" y="190258"/>
              <a:ext cx="414326" cy="823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ector recto 34"/>
            <p:cNvCxnSpPr/>
            <p:nvPr/>
          </p:nvCxnSpPr>
          <p:spPr>
            <a:xfrm flipH="1">
              <a:off x="1514721" y="184451"/>
              <a:ext cx="413705" cy="8228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ector recto 35"/>
            <p:cNvCxnSpPr/>
            <p:nvPr/>
          </p:nvCxnSpPr>
          <p:spPr>
            <a:xfrm flipH="1">
              <a:off x="1927348" y="196420"/>
              <a:ext cx="413705" cy="8228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ector recto 36"/>
            <p:cNvCxnSpPr/>
            <p:nvPr/>
          </p:nvCxnSpPr>
          <p:spPr>
            <a:xfrm flipH="1">
              <a:off x="2344270" y="193964"/>
              <a:ext cx="413705" cy="8228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ector recto 37"/>
            <p:cNvCxnSpPr/>
            <p:nvPr/>
          </p:nvCxnSpPr>
          <p:spPr>
            <a:xfrm flipH="1">
              <a:off x="2758731" y="196420"/>
              <a:ext cx="413705" cy="8228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ector recto 38"/>
            <p:cNvCxnSpPr/>
            <p:nvPr/>
          </p:nvCxnSpPr>
          <p:spPr>
            <a:xfrm>
              <a:off x="249386" y="180362"/>
              <a:ext cx="86606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ector recto 39"/>
            <p:cNvCxnSpPr/>
            <p:nvPr/>
          </p:nvCxnSpPr>
          <p:spPr>
            <a:xfrm>
              <a:off x="3586074" y="188590"/>
              <a:ext cx="828526" cy="16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ector recto 40"/>
            <p:cNvCxnSpPr/>
            <p:nvPr/>
          </p:nvCxnSpPr>
          <p:spPr>
            <a:xfrm flipH="1">
              <a:off x="3173372" y="197187"/>
              <a:ext cx="412940" cy="8220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Imagen 41"/>
            <p:cNvPicPr>
              <a:picLocks noChangeAspect="1"/>
            </p:cNvPicPr>
            <p:nvPr/>
          </p:nvPicPr>
          <p:blipFill>
            <a:blip r:embed="rId4"/>
            <a:stretch>
              <a:fillRect/>
            </a:stretch>
          </p:blipFill>
          <p:spPr>
            <a:xfrm>
              <a:off x="3925298" y="1202959"/>
              <a:ext cx="130663" cy="169864"/>
            </a:xfrm>
            <a:prstGeom prst="rect">
              <a:avLst/>
            </a:prstGeom>
          </p:spPr>
        </p:pic>
        <p:pic>
          <p:nvPicPr>
            <p:cNvPr id="43" name="Imagen 42"/>
            <p:cNvPicPr>
              <a:picLocks noChangeAspect="1"/>
            </p:cNvPicPr>
            <p:nvPr/>
          </p:nvPicPr>
          <p:blipFill rotWithShape="1">
            <a:blip r:embed="rId5"/>
            <a:srcRect l="16259" t="30126" r="15459" b="13177"/>
            <a:stretch/>
          </p:blipFill>
          <p:spPr>
            <a:xfrm>
              <a:off x="2316715" y="1187148"/>
              <a:ext cx="95830" cy="129319"/>
            </a:xfrm>
            <a:prstGeom prst="rect">
              <a:avLst/>
            </a:prstGeom>
          </p:spPr>
        </p:pic>
        <p:pic>
          <p:nvPicPr>
            <p:cNvPr id="44" name="Imagen 43"/>
            <p:cNvPicPr>
              <a:picLocks noChangeAspect="1"/>
            </p:cNvPicPr>
            <p:nvPr/>
          </p:nvPicPr>
          <p:blipFill>
            <a:blip r:embed="rId6"/>
            <a:stretch>
              <a:fillRect/>
            </a:stretch>
          </p:blipFill>
          <p:spPr>
            <a:xfrm>
              <a:off x="1383431" y="1202730"/>
              <a:ext cx="242965" cy="113737"/>
            </a:xfrm>
            <a:prstGeom prst="rect">
              <a:avLst/>
            </a:prstGeom>
          </p:spPr>
        </p:pic>
        <p:pic>
          <p:nvPicPr>
            <p:cNvPr id="45" name="Imagen 44"/>
            <p:cNvPicPr/>
            <p:nvPr/>
          </p:nvPicPr>
          <p:blipFill rotWithShape="1">
            <a:blip r:embed="rId6"/>
            <a:srcRect l="20423" t="-5" r="90" b="39"/>
            <a:stretch/>
          </p:blipFill>
          <p:spPr>
            <a:xfrm>
              <a:off x="3090875" y="1218934"/>
              <a:ext cx="192791" cy="113563"/>
            </a:xfrm>
            <a:prstGeom prst="rect">
              <a:avLst/>
            </a:prstGeom>
          </p:spPr>
        </p:pic>
        <p:pic>
          <p:nvPicPr>
            <p:cNvPr id="46" name="Imagen 45"/>
            <p:cNvPicPr>
              <a:picLocks noChangeAspect="1"/>
            </p:cNvPicPr>
            <p:nvPr/>
          </p:nvPicPr>
          <p:blipFill>
            <a:blip r:embed="rId7"/>
            <a:stretch>
              <a:fillRect/>
            </a:stretch>
          </p:blipFill>
          <p:spPr>
            <a:xfrm>
              <a:off x="1770069" y="1202942"/>
              <a:ext cx="287694" cy="126792"/>
            </a:xfrm>
            <a:prstGeom prst="rect">
              <a:avLst/>
            </a:prstGeom>
          </p:spPr>
        </p:pic>
        <p:pic>
          <p:nvPicPr>
            <p:cNvPr id="47" name="Imagen 46"/>
            <p:cNvPicPr/>
            <p:nvPr/>
          </p:nvPicPr>
          <p:blipFill rotWithShape="1">
            <a:blip r:embed="rId7"/>
            <a:srcRect l="15652" t="12471" r="68" b="32"/>
            <a:stretch/>
          </p:blipFill>
          <p:spPr>
            <a:xfrm>
              <a:off x="2653374" y="1218941"/>
              <a:ext cx="241940" cy="110809"/>
            </a:xfrm>
            <a:prstGeom prst="rect">
              <a:avLst/>
            </a:prstGeom>
          </p:spPr>
        </p:pic>
        <p:pic>
          <p:nvPicPr>
            <p:cNvPr id="48" name="Imagen 47"/>
            <p:cNvPicPr>
              <a:picLocks noChangeAspect="1"/>
            </p:cNvPicPr>
            <p:nvPr/>
          </p:nvPicPr>
          <p:blipFill>
            <a:blip r:embed="rId8"/>
            <a:stretch>
              <a:fillRect/>
            </a:stretch>
          </p:blipFill>
          <p:spPr>
            <a:xfrm>
              <a:off x="945848" y="1187073"/>
              <a:ext cx="323354" cy="129348"/>
            </a:xfrm>
            <a:prstGeom prst="rect">
              <a:avLst/>
            </a:prstGeom>
          </p:spPr>
        </p:pic>
        <p:pic>
          <p:nvPicPr>
            <p:cNvPr id="49" name="Imagen 48"/>
            <p:cNvPicPr/>
            <p:nvPr/>
          </p:nvPicPr>
          <p:blipFill rotWithShape="1">
            <a:blip r:embed="rId8"/>
            <a:srcRect l="16755" t="-33" r="76" b="35"/>
            <a:stretch/>
          </p:blipFill>
          <p:spPr>
            <a:xfrm>
              <a:off x="3440873" y="1200718"/>
              <a:ext cx="268752" cy="128942"/>
            </a:xfrm>
            <a:prstGeom prst="rect">
              <a:avLst/>
            </a:prstGeom>
          </p:spPr>
        </p:pic>
        <p:pic>
          <p:nvPicPr>
            <p:cNvPr id="50" name="Imagen 49"/>
            <p:cNvPicPr>
              <a:picLocks noChangeAspect="1"/>
            </p:cNvPicPr>
            <p:nvPr/>
          </p:nvPicPr>
          <p:blipFill>
            <a:blip r:embed="rId9"/>
            <a:stretch>
              <a:fillRect/>
            </a:stretch>
          </p:blipFill>
          <p:spPr>
            <a:xfrm>
              <a:off x="609704" y="1197518"/>
              <a:ext cx="132478" cy="126957"/>
            </a:xfrm>
            <a:prstGeom prst="rect">
              <a:avLst/>
            </a:prstGeom>
          </p:spPr>
        </p:pic>
        <p:pic>
          <p:nvPicPr>
            <p:cNvPr id="51" name="Imagen 50"/>
            <p:cNvPicPr/>
            <p:nvPr/>
          </p:nvPicPr>
          <p:blipFill rotWithShape="1">
            <a:blip r:embed="rId5"/>
            <a:srcRect l="16259" t="30126" r="15459" b="13177"/>
            <a:stretch/>
          </p:blipFill>
          <p:spPr>
            <a:xfrm>
              <a:off x="22765" y="953913"/>
              <a:ext cx="95183" cy="128944"/>
            </a:xfrm>
            <a:prstGeom prst="rect">
              <a:avLst/>
            </a:prstGeom>
          </p:spPr>
        </p:pic>
        <p:pic>
          <p:nvPicPr>
            <p:cNvPr id="52" name="Imagen 51"/>
            <p:cNvPicPr/>
            <p:nvPr/>
          </p:nvPicPr>
          <p:blipFill>
            <a:blip r:embed="rId4"/>
            <a:stretch>
              <a:fillRect/>
            </a:stretch>
          </p:blipFill>
          <p:spPr>
            <a:xfrm>
              <a:off x="939" y="88906"/>
              <a:ext cx="130488" cy="169634"/>
            </a:xfrm>
            <a:prstGeom prst="rect">
              <a:avLst/>
            </a:prstGeom>
          </p:spPr>
        </p:pic>
        <p:pic>
          <p:nvPicPr>
            <p:cNvPr id="53" name="Imagen 52"/>
            <p:cNvPicPr/>
            <p:nvPr/>
          </p:nvPicPr>
          <p:blipFill rotWithShape="1">
            <a:blip r:embed="rId6"/>
            <a:srcRect l="20423" t="-5" r="90" b="39"/>
            <a:stretch/>
          </p:blipFill>
          <p:spPr>
            <a:xfrm>
              <a:off x="8" y="531027"/>
              <a:ext cx="192655" cy="112827"/>
            </a:xfrm>
            <a:prstGeom prst="rect">
              <a:avLst/>
            </a:prstGeom>
          </p:spPr>
        </p:pic>
        <p:pic>
          <p:nvPicPr>
            <p:cNvPr id="54" name="Imagen 53"/>
            <p:cNvPicPr>
              <a:picLocks noChangeAspect="1"/>
            </p:cNvPicPr>
            <p:nvPr/>
          </p:nvPicPr>
          <p:blipFill>
            <a:blip r:embed="rId10"/>
            <a:stretch>
              <a:fillRect/>
            </a:stretch>
          </p:blipFill>
          <p:spPr>
            <a:xfrm>
              <a:off x="576701" y="10"/>
              <a:ext cx="206070" cy="88891"/>
            </a:xfrm>
            <a:prstGeom prst="rect">
              <a:avLst/>
            </a:prstGeom>
          </p:spPr>
        </p:pic>
        <p:pic>
          <p:nvPicPr>
            <p:cNvPr id="55" name="Imagen 54"/>
            <p:cNvPicPr>
              <a:picLocks noChangeAspect="1"/>
            </p:cNvPicPr>
            <p:nvPr/>
          </p:nvPicPr>
          <p:blipFill>
            <a:blip r:embed="rId11"/>
            <a:stretch>
              <a:fillRect/>
            </a:stretch>
          </p:blipFill>
          <p:spPr>
            <a:xfrm>
              <a:off x="1395941" y="27483"/>
              <a:ext cx="230452" cy="94668"/>
            </a:xfrm>
            <a:prstGeom prst="rect">
              <a:avLst/>
            </a:prstGeom>
          </p:spPr>
        </p:pic>
        <p:pic>
          <p:nvPicPr>
            <p:cNvPr id="56" name="Imagen 55"/>
            <p:cNvPicPr>
              <a:picLocks noChangeAspect="1"/>
            </p:cNvPicPr>
            <p:nvPr/>
          </p:nvPicPr>
          <p:blipFill>
            <a:blip r:embed="rId12"/>
            <a:stretch>
              <a:fillRect/>
            </a:stretch>
          </p:blipFill>
          <p:spPr>
            <a:xfrm>
              <a:off x="1831901" y="27488"/>
              <a:ext cx="197470" cy="86885"/>
            </a:xfrm>
            <a:prstGeom prst="rect">
              <a:avLst/>
            </a:prstGeom>
          </p:spPr>
        </p:pic>
        <p:pic>
          <p:nvPicPr>
            <p:cNvPr id="57" name="Imagen 56"/>
            <p:cNvPicPr>
              <a:picLocks noChangeAspect="1"/>
            </p:cNvPicPr>
            <p:nvPr/>
          </p:nvPicPr>
          <p:blipFill>
            <a:blip r:embed="rId13"/>
            <a:stretch>
              <a:fillRect/>
            </a:stretch>
          </p:blipFill>
          <p:spPr>
            <a:xfrm>
              <a:off x="2278417" y="12988"/>
              <a:ext cx="154274" cy="101388"/>
            </a:xfrm>
            <a:prstGeom prst="rect">
              <a:avLst/>
            </a:prstGeom>
          </p:spPr>
        </p:pic>
        <p:pic>
          <p:nvPicPr>
            <p:cNvPr id="58" name="Imagen 57"/>
            <p:cNvPicPr>
              <a:picLocks noChangeAspect="1"/>
            </p:cNvPicPr>
            <p:nvPr/>
          </p:nvPicPr>
          <p:blipFill>
            <a:blip r:embed="rId14"/>
            <a:stretch>
              <a:fillRect/>
            </a:stretch>
          </p:blipFill>
          <p:spPr>
            <a:xfrm>
              <a:off x="2673584" y="12979"/>
              <a:ext cx="187773" cy="106146"/>
            </a:xfrm>
            <a:prstGeom prst="rect">
              <a:avLst/>
            </a:prstGeom>
          </p:spPr>
        </p:pic>
        <p:pic>
          <p:nvPicPr>
            <p:cNvPr id="59" name="Imagen 58"/>
            <p:cNvPicPr>
              <a:picLocks noChangeAspect="1"/>
            </p:cNvPicPr>
            <p:nvPr/>
          </p:nvPicPr>
          <p:blipFill>
            <a:blip r:embed="rId15"/>
            <a:stretch>
              <a:fillRect/>
            </a:stretch>
          </p:blipFill>
          <p:spPr>
            <a:xfrm>
              <a:off x="3078146" y="18226"/>
              <a:ext cx="205512" cy="100908"/>
            </a:xfrm>
            <a:prstGeom prst="rect">
              <a:avLst/>
            </a:prstGeom>
          </p:spPr>
        </p:pic>
        <p:pic>
          <p:nvPicPr>
            <p:cNvPr id="60" name="Imagen 59"/>
            <p:cNvPicPr>
              <a:picLocks noChangeAspect="1"/>
            </p:cNvPicPr>
            <p:nvPr/>
          </p:nvPicPr>
          <p:blipFill>
            <a:blip r:embed="rId16"/>
            <a:stretch>
              <a:fillRect/>
            </a:stretch>
          </p:blipFill>
          <p:spPr>
            <a:xfrm>
              <a:off x="3828723" y="8230"/>
              <a:ext cx="208215" cy="92552"/>
            </a:xfrm>
            <a:prstGeom prst="rect">
              <a:avLst/>
            </a:prstGeom>
          </p:spPr>
        </p:pic>
        <p:pic>
          <p:nvPicPr>
            <p:cNvPr id="61" name="Imagen 60"/>
            <p:cNvPicPr>
              <a:picLocks noChangeAspect="1"/>
            </p:cNvPicPr>
            <p:nvPr/>
          </p:nvPicPr>
          <p:blipFill>
            <a:blip r:embed="rId17"/>
            <a:stretch>
              <a:fillRect/>
            </a:stretch>
          </p:blipFill>
          <p:spPr>
            <a:xfrm>
              <a:off x="4126819" y="874532"/>
              <a:ext cx="287193" cy="84159"/>
            </a:xfrm>
            <a:prstGeom prst="rect">
              <a:avLst/>
            </a:prstGeom>
          </p:spPr>
        </p:pic>
      </p:grpSp>
      <p:pic>
        <p:nvPicPr>
          <p:cNvPr id="5" name="Imagen 4"/>
          <p:cNvPicPr>
            <a:picLocks noChangeAspect="1"/>
          </p:cNvPicPr>
          <p:nvPr/>
        </p:nvPicPr>
        <p:blipFill>
          <a:blip r:embed="rId18"/>
          <a:stretch>
            <a:fillRect/>
          </a:stretch>
        </p:blipFill>
        <p:spPr>
          <a:xfrm>
            <a:off x="3022208" y="3807795"/>
            <a:ext cx="6039865" cy="1823748"/>
          </a:xfrm>
          <a:prstGeom prst="rect">
            <a:avLst/>
          </a:prstGeom>
        </p:spPr>
      </p:pic>
    </p:spTree>
    <p:extLst>
      <p:ext uri="{BB962C8B-B14F-4D97-AF65-F5344CB8AC3E}">
        <p14:creationId xmlns:p14="http://schemas.microsoft.com/office/powerpoint/2010/main" val="86813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Controlador difuso</a:t>
            </a:r>
            <a:endParaRPr lang="es-ES" dirty="0"/>
          </a:p>
          <a:p>
            <a:endParaRPr lang="en-US"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49</a:t>
            </a:fld>
            <a:endParaRPr lang="es-EC" dirty="0"/>
          </a:p>
        </p:txBody>
      </p:sp>
      <p:pic>
        <p:nvPicPr>
          <p:cNvPr id="10" name="Imagen 9"/>
          <p:cNvPicPr/>
          <p:nvPr/>
        </p:nvPicPr>
        <p:blipFill rotWithShape="1">
          <a:blip r:embed="rId3">
            <a:extLst>
              <a:ext uri="{28A0092B-C50C-407E-A947-70E740481C1C}">
                <a14:useLocalDpi xmlns:a14="http://schemas.microsoft.com/office/drawing/2010/main" val="0"/>
              </a:ext>
            </a:extLst>
          </a:blip>
          <a:srcRect b="9674"/>
          <a:stretch/>
        </p:blipFill>
        <p:spPr bwMode="auto">
          <a:xfrm>
            <a:off x="216456" y="1392866"/>
            <a:ext cx="4166719" cy="1622806"/>
          </a:xfrm>
          <a:prstGeom prst="rect">
            <a:avLst/>
          </a:prstGeom>
          <a:noFill/>
          <a:ln>
            <a:noFill/>
          </a:ln>
          <a:extLst>
            <a:ext uri="{53640926-AAD7-44D8-BBD7-CCE9431645EC}">
              <a14:shadowObscured xmlns:a14="http://schemas.microsoft.com/office/drawing/2010/main"/>
            </a:ext>
          </a:extLst>
        </p:spPr>
      </p:pic>
      <p:graphicFrame>
        <p:nvGraphicFramePr>
          <p:cNvPr id="2" name="Tabla 1"/>
          <p:cNvGraphicFramePr>
            <a:graphicFrameLocks noGrp="1"/>
          </p:cNvGraphicFramePr>
          <p:nvPr>
            <p:extLst>
              <p:ext uri="{D42A27DB-BD31-4B8C-83A1-F6EECF244321}">
                <p14:modId xmlns:p14="http://schemas.microsoft.com/office/powerpoint/2010/main" val="1597273366"/>
              </p:ext>
            </p:extLst>
          </p:nvPr>
        </p:nvGraphicFramePr>
        <p:xfrm>
          <a:off x="1341976" y="3422071"/>
          <a:ext cx="2591395" cy="2150772"/>
        </p:xfrm>
        <a:graphic>
          <a:graphicData uri="http://schemas.openxmlformats.org/drawingml/2006/table">
            <a:tbl>
              <a:tblPr firstRow="1" firstCol="1" bandRow="1">
                <a:tableStyleId>{F2DE63D5-997A-4646-A377-4702673A728D}</a:tableStyleId>
              </a:tblPr>
              <a:tblGrid>
                <a:gridCol w="994824"/>
                <a:gridCol w="1596571"/>
              </a:tblGrid>
              <a:tr h="404256">
                <a:tc>
                  <a:txBody>
                    <a:bodyPr/>
                    <a:lstStyle/>
                    <a:p>
                      <a:pPr indent="0" algn="l">
                        <a:lnSpc>
                          <a:spcPct val="107000"/>
                        </a:lnSpc>
                        <a:spcAft>
                          <a:spcPts val="0"/>
                        </a:spcAft>
                      </a:pPr>
                      <a:r>
                        <a:rPr lang="es-ES" sz="1000" dirty="0">
                          <a:effectLst/>
                        </a:rPr>
                        <a:t>VARIABLE LINGÜÍSTICA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000" dirty="0">
                          <a:effectLst/>
                        </a:rPr>
                        <a:t>SIGNIFICADO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41691">
                <a:tc>
                  <a:txBody>
                    <a:bodyPr/>
                    <a:lstStyle/>
                    <a:p>
                      <a:pPr indent="0" algn="l">
                        <a:lnSpc>
                          <a:spcPct val="107000"/>
                        </a:lnSpc>
                        <a:spcAft>
                          <a:spcPts val="0"/>
                        </a:spcAft>
                      </a:pPr>
                      <a:r>
                        <a:rPr lang="en-US" sz="1000" dirty="0">
                          <a:effectLst/>
                        </a:rPr>
                        <a:t>NG</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000" dirty="0">
                          <a:effectLst/>
                        </a:rPr>
                        <a:t>PWM negativo grande</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41691">
                <a:tc>
                  <a:txBody>
                    <a:bodyPr/>
                    <a:lstStyle/>
                    <a:p>
                      <a:pPr indent="0" algn="l">
                        <a:lnSpc>
                          <a:spcPct val="107000"/>
                        </a:lnSpc>
                        <a:spcAft>
                          <a:spcPts val="0"/>
                        </a:spcAft>
                      </a:pPr>
                      <a:r>
                        <a:rPr lang="en-US" sz="1000" dirty="0">
                          <a:effectLst/>
                        </a:rPr>
                        <a:t>NM</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000" dirty="0">
                          <a:effectLst/>
                        </a:rPr>
                        <a:t>PWM negativo medio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47776">
                <a:tc>
                  <a:txBody>
                    <a:bodyPr/>
                    <a:lstStyle/>
                    <a:p>
                      <a:pPr indent="0" algn="l">
                        <a:lnSpc>
                          <a:spcPct val="107000"/>
                        </a:lnSpc>
                        <a:spcAft>
                          <a:spcPts val="0"/>
                        </a:spcAft>
                      </a:pPr>
                      <a:r>
                        <a:rPr lang="en-US" sz="1000" dirty="0">
                          <a:effectLst/>
                        </a:rPr>
                        <a:t>NP</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000" dirty="0">
                          <a:effectLst/>
                        </a:rPr>
                        <a:t>PWM negativo pequeño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0285">
                <a:tc>
                  <a:txBody>
                    <a:bodyPr/>
                    <a:lstStyle/>
                    <a:p>
                      <a:pPr indent="0" algn="l">
                        <a:lnSpc>
                          <a:spcPct val="107000"/>
                        </a:lnSpc>
                        <a:spcAft>
                          <a:spcPts val="0"/>
                        </a:spcAft>
                      </a:pPr>
                      <a:r>
                        <a:rPr lang="en-US" sz="1000">
                          <a:effectLst/>
                        </a:rPr>
                        <a:t>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000" dirty="0">
                          <a:effectLst/>
                        </a:rPr>
                        <a:t>PWM cero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41691">
                <a:tc>
                  <a:txBody>
                    <a:bodyPr/>
                    <a:lstStyle/>
                    <a:p>
                      <a:pPr indent="0" algn="l">
                        <a:lnSpc>
                          <a:spcPct val="107000"/>
                        </a:lnSpc>
                        <a:spcAft>
                          <a:spcPts val="0"/>
                        </a:spcAft>
                      </a:pPr>
                      <a:r>
                        <a:rPr lang="en-US" sz="1000">
                          <a:effectLst/>
                        </a:rPr>
                        <a:t>PP</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000" dirty="0">
                          <a:effectLst/>
                        </a:rPr>
                        <a:t>PWM positivo pequeño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41691">
                <a:tc>
                  <a:txBody>
                    <a:bodyPr/>
                    <a:lstStyle/>
                    <a:p>
                      <a:pPr indent="0" algn="l">
                        <a:lnSpc>
                          <a:spcPct val="107000"/>
                        </a:lnSpc>
                        <a:spcAft>
                          <a:spcPts val="0"/>
                        </a:spcAft>
                      </a:pPr>
                      <a:r>
                        <a:rPr lang="en-US" sz="1000">
                          <a:effectLst/>
                        </a:rPr>
                        <a:t>PM</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000" dirty="0">
                          <a:effectLst/>
                        </a:rPr>
                        <a:t>PWM positivo medio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41691">
                <a:tc>
                  <a:txBody>
                    <a:bodyPr/>
                    <a:lstStyle/>
                    <a:p>
                      <a:pPr indent="0" algn="l">
                        <a:lnSpc>
                          <a:spcPct val="107000"/>
                        </a:lnSpc>
                        <a:spcAft>
                          <a:spcPts val="0"/>
                        </a:spcAft>
                      </a:pPr>
                      <a:r>
                        <a:rPr lang="en-US" sz="1000">
                          <a:effectLst/>
                        </a:rPr>
                        <a:t>PG</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7000"/>
                        </a:lnSpc>
                        <a:spcAft>
                          <a:spcPts val="0"/>
                        </a:spcAft>
                      </a:pPr>
                      <a:r>
                        <a:rPr lang="es-ES" sz="1000" dirty="0">
                          <a:effectLst/>
                        </a:rPr>
                        <a:t>PWM positivo grande</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pSp>
        <p:nvGrpSpPr>
          <p:cNvPr id="62" name="Lienzo 347"/>
          <p:cNvGrpSpPr/>
          <p:nvPr/>
        </p:nvGrpSpPr>
        <p:grpSpPr>
          <a:xfrm>
            <a:off x="4860695" y="1818422"/>
            <a:ext cx="4036563" cy="1136955"/>
            <a:chOff x="0" y="0"/>
            <a:chExt cx="4540773" cy="1456055"/>
          </a:xfrm>
        </p:grpSpPr>
        <p:sp>
          <p:nvSpPr>
            <p:cNvPr id="63" name="Rectángulo 62"/>
            <p:cNvSpPr/>
            <p:nvPr/>
          </p:nvSpPr>
          <p:spPr>
            <a:xfrm>
              <a:off x="0" y="0"/>
              <a:ext cx="4539615" cy="1456055"/>
            </a:xfrm>
            <a:prstGeom prst="rect">
              <a:avLst/>
            </a:prstGeom>
          </p:spPr>
        </p:sp>
        <p:cxnSp>
          <p:nvCxnSpPr>
            <p:cNvPr id="64" name="Conector recto 63"/>
            <p:cNvCxnSpPr/>
            <p:nvPr/>
          </p:nvCxnSpPr>
          <p:spPr>
            <a:xfrm flipV="1">
              <a:off x="256544" y="1046621"/>
              <a:ext cx="4283627" cy="1720"/>
            </a:xfrm>
            <a:prstGeom prst="line">
              <a:avLst/>
            </a:prstGeom>
            <a:ln w="15875"/>
          </p:spPr>
          <p:style>
            <a:lnRef idx="1">
              <a:schemeClr val="dk1"/>
            </a:lnRef>
            <a:fillRef idx="0">
              <a:schemeClr val="dk1"/>
            </a:fillRef>
            <a:effectRef idx="0">
              <a:schemeClr val="dk1"/>
            </a:effectRef>
            <a:fontRef idx="minor">
              <a:schemeClr val="tx1"/>
            </a:fontRef>
          </p:style>
        </p:cxnSp>
        <p:cxnSp>
          <p:nvCxnSpPr>
            <p:cNvPr id="65" name="Conector recto 64"/>
            <p:cNvCxnSpPr/>
            <p:nvPr/>
          </p:nvCxnSpPr>
          <p:spPr>
            <a:xfrm>
              <a:off x="2409936" y="1043163"/>
              <a:ext cx="0" cy="145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ector recto 65"/>
            <p:cNvCxnSpPr/>
            <p:nvPr/>
          </p:nvCxnSpPr>
          <p:spPr>
            <a:xfrm>
              <a:off x="2836294" y="1046788"/>
              <a:ext cx="0" cy="145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ector recto 66"/>
            <p:cNvCxnSpPr/>
            <p:nvPr/>
          </p:nvCxnSpPr>
          <p:spPr>
            <a:xfrm>
              <a:off x="3262651" y="1047588"/>
              <a:ext cx="0" cy="145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Conector recto 67"/>
            <p:cNvCxnSpPr/>
            <p:nvPr/>
          </p:nvCxnSpPr>
          <p:spPr>
            <a:xfrm>
              <a:off x="3689007" y="1046794"/>
              <a:ext cx="0" cy="145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ector recto 68"/>
            <p:cNvCxnSpPr/>
            <p:nvPr/>
          </p:nvCxnSpPr>
          <p:spPr>
            <a:xfrm>
              <a:off x="1983629" y="1043164"/>
              <a:ext cx="0" cy="1444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Conector recto 69"/>
            <p:cNvCxnSpPr/>
            <p:nvPr/>
          </p:nvCxnSpPr>
          <p:spPr>
            <a:xfrm>
              <a:off x="1557222" y="1047585"/>
              <a:ext cx="0" cy="1444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ector recto 70"/>
            <p:cNvCxnSpPr/>
            <p:nvPr/>
          </p:nvCxnSpPr>
          <p:spPr>
            <a:xfrm>
              <a:off x="1130862" y="1048375"/>
              <a:ext cx="0" cy="1444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Conector recto 71"/>
            <p:cNvCxnSpPr/>
            <p:nvPr/>
          </p:nvCxnSpPr>
          <p:spPr>
            <a:xfrm>
              <a:off x="704505" y="1048375"/>
              <a:ext cx="0" cy="1444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ector recto 72"/>
            <p:cNvCxnSpPr/>
            <p:nvPr/>
          </p:nvCxnSpPr>
          <p:spPr>
            <a:xfrm>
              <a:off x="4115310" y="1048378"/>
              <a:ext cx="0" cy="1444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ector recto 73"/>
            <p:cNvCxnSpPr/>
            <p:nvPr/>
          </p:nvCxnSpPr>
          <p:spPr>
            <a:xfrm>
              <a:off x="1130781" y="189672"/>
              <a:ext cx="426332" cy="8533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ector recto 74"/>
            <p:cNvCxnSpPr/>
            <p:nvPr/>
          </p:nvCxnSpPr>
          <p:spPr>
            <a:xfrm>
              <a:off x="1983461" y="195719"/>
              <a:ext cx="425530" cy="8526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ector recto 75"/>
            <p:cNvCxnSpPr/>
            <p:nvPr/>
          </p:nvCxnSpPr>
          <p:spPr>
            <a:xfrm>
              <a:off x="2410616" y="189653"/>
              <a:ext cx="425530" cy="8526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Conector recto 76"/>
            <p:cNvCxnSpPr/>
            <p:nvPr/>
          </p:nvCxnSpPr>
          <p:spPr>
            <a:xfrm>
              <a:off x="1557022" y="177227"/>
              <a:ext cx="425530" cy="8526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Conector recto 77"/>
            <p:cNvCxnSpPr/>
            <p:nvPr/>
          </p:nvCxnSpPr>
          <p:spPr>
            <a:xfrm>
              <a:off x="2836948" y="194003"/>
              <a:ext cx="425530" cy="8526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Conector recto 78"/>
            <p:cNvCxnSpPr/>
            <p:nvPr/>
          </p:nvCxnSpPr>
          <p:spPr>
            <a:xfrm>
              <a:off x="3263280" y="181334"/>
              <a:ext cx="425530" cy="8526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Conector recto 79"/>
            <p:cNvCxnSpPr/>
            <p:nvPr/>
          </p:nvCxnSpPr>
          <p:spPr>
            <a:xfrm flipH="1">
              <a:off x="1130740" y="195698"/>
              <a:ext cx="426166" cy="8465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Conector recto 80"/>
            <p:cNvCxnSpPr/>
            <p:nvPr/>
          </p:nvCxnSpPr>
          <p:spPr>
            <a:xfrm flipH="1">
              <a:off x="1558011" y="189721"/>
              <a:ext cx="425530" cy="846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Conector recto 81"/>
            <p:cNvCxnSpPr/>
            <p:nvPr/>
          </p:nvCxnSpPr>
          <p:spPr>
            <a:xfrm flipH="1">
              <a:off x="1982430" y="202037"/>
              <a:ext cx="425530" cy="846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Conector recto 82"/>
            <p:cNvCxnSpPr/>
            <p:nvPr/>
          </p:nvCxnSpPr>
          <p:spPr>
            <a:xfrm flipH="1">
              <a:off x="2411264" y="199514"/>
              <a:ext cx="425530" cy="846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Conector recto 83"/>
            <p:cNvCxnSpPr/>
            <p:nvPr/>
          </p:nvCxnSpPr>
          <p:spPr>
            <a:xfrm flipH="1">
              <a:off x="2837569" y="202037"/>
              <a:ext cx="425530" cy="846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Conector recto 84"/>
            <p:cNvCxnSpPr/>
            <p:nvPr/>
          </p:nvCxnSpPr>
          <p:spPr>
            <a:xfrm>
              <a:off x="256516" y="185509"/>
              <a:ext cx="890817"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Conector recto 85"/>
            <p:cNvCxnSpPr/>
            <p:nvPr/>
          </p:nvCxnSpPr>
          <p:spPr>
            <a:xfrm>
              <a:off x="3688564" y="193980"/>
              <a:ext cx="852209" cy="17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Conector recto 86"/>
            <p:cNvCxnSpPr/>
            <p:nvPr/>
          </p:nvCxnSpPr>
          <p:spPr>
            <a:xfrm flipH="1">
              <a:off x="3264069" y="202823"/>
              <a:ext cx="424738" cy="8455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88" name="Imagen 87"/>
            <p:cNvPicPr>
              <a:picLocks noChangeAspect="1"/>
            </p:cNvPicPr>
            <p:nvPr/>
          </p:nvPicPr>
          <p:blipFill>
            <a:blip r:embed="rId4"/>
            <a:stretch>
              <a:fillRect/>
            </a:stretch>
          </p:blipFill>
          <p:spPr>
            <a:xfrm>
              <a:off x="4037484" y="1237334"/>
              <a:ext cx="134397" cy="174726"/>
            </a:xfrm>
            <a:prstGeom prst="rect">
              <a:avLst/>
            </a:prstGeom>
          </p:spPr>
        </p:pic>
        <p:pic>
          <p:nvPicPr>
            <p:cNvPr id="89" name="Imagen 88"/>
            <p:cNvPicPr>
              <a:picLocks noChangeAspect="1"/>
            </p:cNvPicPr>
            <p:nvPr/>
          </p:nvPicPr>
          <p:blipFill rotWithShape="1">
            <a:blip r:embed="rId5"/>
            <a:srcRect l="16259" t="30126" r="15459" b="13177"/>
            <a:stretch/>
          </p:blipFill>
          <p:spPr>
            <a:xfrm>
              <a:off x="2382928" y="1221076"/>
              <a:ext cx="98569" cy="133014"/>
            </a:xfrm>
            <a:prstGeom prst="rect">
              <a:avLst/>
            </a:prstGeom>
          </p:spPr>
        </p:pic>
        <p:pic>
          <p:nvPicPr>
            <p:cNvPr id="90" name="Imagen 89"/>
            <p:cNvPicPr>
              <a:picLocks noChangeAspect="1"/>
            </p:cNvPicPr>
            <p:nvPr/>
          </p:nvPicPr>
          <p:blipFill>
            <a:blip r:embed="rId6"/>
            <a:stretch>
              <a:fillRect/>
            </a:stretch>
          </p:blipFill>
          <p:spPr>
            <a:xfrm>
              <a:off x="1422968" y="1237105"/>
              <a:ext cx="249913" cy="116987"/>
            </a:xfrm>
            <a:prstGeom prst="rect">
              <a:avLst/>
            </a:prstGeom>
          </p:spPr>
        </p:pic>
        <p:pic>
          <p:nvPicPr>
            <p:cNvPr id="91" name="Imagen 90"/>
            <p:cNvPicPr/>
            <p:nvPr/>
          </p:nvPicPr>
          <p:blipFill rotWithShape="1">
            <a:blip r:embed="rId6"/>
            <a:srcRect l="20423" t="-5" r="90" b="39"/>
            <a:stretch/>
          </p:blipFill>
          <p:spPr>
            <a:xfrm>
              <a:off x="3179215" y="1253774"/>
              <a:ext cx="198302" cy="116802"/>
            </a:xfrm>
            <a:prstGeom prst="rect">
              <a:avLst/>
            </a:prstGeom>
          </p:spPr>
        </p:pic>
        <p:pic>
          <p:nvPicPr>
            <p:cNvPr id="92" name="Imagen 91"/>
            <p:cNvPicPr>
              <a:picLocks noChangeAspect="1"/>
            </p:cNvPicPr>
            <p:nvPr/>
          </p:nvPicPr>
          <p:blipFill>
            <a:blip r:embed="rId7"/>
            <a:stretch>
              <a:fillRect/>
            </a:stretch>
          </p:blipFill>
          <p:spPr>
            <a:xfrm>
              <a:off x="1820658" y="1237327"/>
              <a:ext cx="295918" cy="130418"/>
            </a:xfrm>
            <a:prstGeom prst="rect">
              <a:avLst/>
            </a:prstGeom>
          </p:spPr>
        </p:pic>
        <p:pic>
          <p:nvPicPr>
            <p:cNvPr id="93" name="Imagen 92"/>
            <p:cNvPicPr/>
            <p:nvPr/>
          </p:nvPicPr>
          <p:blipFill rotWithShape="1">
            <a:blip r:embed="rId7"/>
            <a:srcRect l="15652" t="12471" r="68" b="32"/>
            <a:stretch/>
          </p:blipFill>
          <p:spPr>
            <a:xfrm>
              <a:off x="2729205" y="1253776"/>
              <a:ext cx="248855" cy="113976"/>
            </a:xfrm>
            <a:prstGeom prst="rect">
              <a:avLst/>
            </a:prstGeom>
          </p:spPr>
        </p:pic>
        <p:pic>
          <p:nvPicPr>
            <p:cNvPr id="94" name="Imagen 93"/>
            <p:cNvPicPr>
              <a:picLocks noChangeAspect="1"/>
            </p:cNvPicPr>
            <p:nvPr/>
          </p:nvPicPr>
          <p:blipFill>
            <a:blip r:embed="rId8"/>
            <a:stretch>
              <a:fillRect/>
            </a:stretch>
          </p:blipFill>
          <p:spPr>
            <a:xfrm>
              <a:off x="972889" y="1220995"/>
              <a:ext cx="332590" cy="133046"/>
            </a:xfrm>
            <a:prstGeom prst="rect">
              <a:avLst/>
            </a:prstGeom>
          </p:spPr>
        </p:pic>
        <p:pic>
          <p:nvPicPr>
            <p:cNvPr id="95" name="Imagen 94"/>
            <p:cNvPicPr/>
            <p:nvPr/>
          </p:nvPicPr>
          <p:blipFill rotWithShape="1">
            <a:blip r:embed="rId8"/>
            <a:srcRect l="16755" t="-33" r="76" b="35"/>
            <a:stretch/>
          </p:blipFill>
          <p:spPr>
            <a:xfrm>
              <a:off x="3539216" y="1235034"/>
              <a:ext cx="276433" cy="132628"/>
            </a:xfrm>
            <a:prstGeom prst="rect">
              <a:avLst/>
            </a:prstGeom>
          </p:spPr>
        </p:pic>
        <p:pic>
          <p:nvPicPr>
            <p:cNvPr id="96" name="Imagen 95"/>
            <p:cNvPicPr>
              <a:picLocks noChangeAspect="1"/>
            </p:cNvPicPr>
            <p:nvPr/>
          </p:nvPicPr>
          <p:blipFill>
            <a:blip r:embed="rId9"/>
            <a:stretch>
              <a:fillRect/>
            </a:stretch>
          </p:blipFill>
          <p:spPr>
            <a:xfrm>
              <a:off x="627133" y="1231743"/>
              <a:ext cx="136260" cy="130587"/>
            </a:xfrm>
            <a:prstGeom prst="rect">
              <a:avLst/>
            </a:prstGeom>
          </p:spPr>
        </p:pic>
        <p:pic>
          <p:nvPicPr>
            <p:cNvPr id="97" name="Imagen 96"/>
            <p:cNvPicPr/>
            <p:nvPr/>
          </p:nvPicPr>
          <p:blipFill rotWithShape="1">
            <a:blip r:embed="rId5"/>
            <a:srcRect l="16259" t="30126" r="15459" b="13177"/>
            <a:stretch/>
          </p:blipFill>
          <p:spPr>
            <a:xfrm>
              <a:off x="23419" y="981171"/>
              <a:ext cx="97898" cy="132632"/>
            </a:xfrm>
            <a:prstGeom prst="rect">
              <a:avLst/>
            </a:prstGeom>
          </p:spPr>
        </p:pic>
        <p:pic>
          <p:nvPicPr>
            <p:cNvPr id="98" name="Imagen 97"/>
            <p:cNvPicPr/>
            <p:nvPr/>
          </p:nvPicPr>
          <p:blipFill>
            <a:blip r:embed="rId4"/>
            <a:stretch>
              <a:fillRect/>
            </a:stretch>
          </p:blipFill>
          <p:spPr>
            <a:xfrm>
              <a:off x="967" y="91455"/>
              <a:ext cx="134215" cy="174477"/>
            </a:xfrm>
            <a:prstGeom prst="rect">
              <a:avLst/>
            </a:prstGeom>
          </p:spPr>
        </p:pic>
        <p:pic>
          <p:nvPicPr>
            <p:cNvPr id="99" name="Imagen 98"/>
            <p:cNvPicPr/>
            <p:nvPr/>
          </p:nvPicPr>
          <p:blipFill rotWithShape="1">
            <a:blip r:embed="rId6"/>
            <a:srcRect l="20423" t="-5" r="90" b="39"/>
            <a:stretch/>
          </p:blipFill>
          <p:spPr>
            <a:xfrm>
              <a:off x="4" y="546203"/>
              <a:ext cx="198161" cy="116052"/>
            </a:xfrm>
            <a:prstGeom prst="rect">
              <a:avLst/>
            </a:prstGeom>
          </p:spPr>
        </p:pic>
        <p:pic>
          <p:nvPicPr>
            <p:cNvPr id="100" name="Imagen 99"/>
            <p:cNvPicPr>
              <a:picLocks noChangeAspect="1"/>
            </p:cNvPicPr>
            <p:nvPr/>
          </p:nvPicPr>
          <p:blipFill rotWithShape="1">
            <a:blip r:embed="rId10"/>
            <a:srcRect l="32912" t="20491" r="40" b="13"/>
            <a:stretch/>
          </p:blipFill>
          <p:spPr>
            <a:xfrm>
              <a:off x="662939" y="49840"/>
              <a:ext cx="142119" cy="72687"/>
            </a:xfrm>
            <a:prstGeom prst="rect">
              <a:avLst/>
            </a:prstGeom>
          </p:spPr>
        </p:pic>
        <p:pic>
          <p:nvPicPr>
            <p:cNvPr id="101" name="Imagen 100"/>
            <p:cNvPicPr>
              <a:picLocks noChangeAspect="1"/>
            </p:cNvPicPr>
            <p:nvPr/>
          </p:nvPicPr>
          <p:blipFill rotWithShape="1">
            <a:blip r:embed="rId11"/>
            <a:srcRect l="31568" t="-21" r="151" b="35"/>
            <a:stretch/>
          </p:blipFill>
          <p:spPr>
            <a:xfrm>
              <a:off x="1510665" y="28249"/>
              <a:ext cx="161855" cy="97354"/>
            </a:xfrm>
            <a:prstGeom prst="rect">
              <a:avLst/>
            </a:prstGeom>
          </p:spPr>
        </p:pic>
        <p:pic>
          <p:nvPicPr>
            <p:cNvPr id="102" name="Imagen 101"/>
            <p:cNvPicPr>
              <a:picLocks noChangeAspect="1"/>
            </p:cNvPicPr>
            <p:nvPr/>
          </p:nvPicPr>
          <p:blipFill rotWithShape="1">
            <a:blip r:embed="rId12"/>
            <a:srcRect l="35535" t="-8" r="222" b="36"/>
            <a:stretch/>
          </p:blipFill>
          <p:spPr>
            <a:xfrm>
              <a:off x="1956434" y="28261"/>
              <a:ext cx="130485" cy="89346"/>
            </a:xfrm>
            <a:prstGeom prst="rect">
              <a:avLst/>
            </a:prstGeom>
          </p:spPr>
        </p:pic>
        <p:pic>
          <p:nvPicPr>
            <p:cNvPr id="103" name="Imagen 102"/>
            <p:cNvPicPr>
              <a:picLocks noChangeAspect="1"/>
            </p:cNvPicPr>
            <p:nvPr/>
          </p:nvPicPr>
          <p:blipFill rotWithShape="1">
            <a:blip r:embed="rId13"/>
            <a:srcRect l="28833" t="-2" r="172" b="17"/>
            <a:stretch/>
          </p:blipFill>
          <p:spPr>
            <a:xfrm>
              <a:off x="3227069" y="18742"/>
              <a:ext cx="150075" cy="103772"/>
            </a:xfrm>
            <a:prstGeom prst="rect">
              <a:avLst/>
            </a:prstGeom>
          </p:spPr>
        </p:pic>
        <p:pic>
          <p:nvPicPr>
            <p:cNvPr id="104" name="Imagen 103"/>
            <p:cNvPicPr>
              <a:picLocks noChangeAspect="1"/>
            </p:cNvPicPr>
            <p:nvPr/>
          </p:nvPicPr>
          <p:blipFill>
            <a:blip r:embed="rId14"/>
            <a:stretch>
              <a:fillRect/>
            </a:stretch>
          </p:blipFill>
          <p:spPr>
            <a:xfrm>
              <a:off x="4253982" y="906944"/>
              <a:ext cx="250348" cy="97781"/>
            </a:xfrm>
            <a:prstGeom prst="rect">
              <a:avLst/>
            </a:prstGeom>
          </p:spPr>
        </p:pic>
        <p:pic>
          <p:nvPicPr>
            <p:cNvPr id="105" name="Imagen 104"/>
            <p:cNvPicPr/>
            <p:nvPr/>
          </p:nvPicPr>
          <p:blipFill rotWithShape="1">
            <a:blip r:embed="rId15"/>
            <a:srcRect l="43462" t="11483" r="520" b="48"/>
            <a:stretch/>
          </p:blipFill>
          <p:spPr>
            <a:xfrm>
              <a:off x="2394585" y="28253"/>
              <a:ext cx="86080" cy="89323"/>
            </a:xfrm>
            <a:prstGeom prst="rect">
              <a:avLst/>
            </a:prstGeom>
          </p:spPr>
        </p:pic>
        <p:pic>
          <p:nvPicPr>
            <p:cNvPr id="106" name="Imagen 105"/>
            <p:cNvPicPr/>
            <p:nvPr/>
          </p:nvPicPr>
          <p:blipFill rotWithShape="1">
            <a:blip r:embed="rId16"/>
            <a:srcRect l="35077" t="-18771" r="167" b="17"/>
            <a:stretch/>
          </p:blipFill>
          <p:spPr>
            <a:xfrm>
              <a:off x="2794883" y="18739"/>
              <a:ext cx="121304" cy="125932"/>
            </a:xfrm>
            <a:prstGeom prst="rect">
              <a:avLst/>
            </a:prstGeom>
          </p:spPr>
        </p:pic>
        <p:pic>
          <p:nvPicPr>
            <p:cNvPr id="107" name="Imagen 106"/>
            <p:cNvPicPr/>
            <p:nvPr/>
          </p:nvPicPr>
          <p:blipFill rotWithShape="1">
            <a:blip r:embed="rId17"/>
            <a:srcRect l="38704" t="-16106" r="197" b="18"/>
            <a:stretch/>
          </p:blipFill>
          <p:spPr>
            <a:xfrm>
              <a:off x="3688168" y="18736"/>
              <a:ext cx="126870" cy="106887"/>
            </a:xfrm>
            <a:prstGeom prst="rect">
              <a:avLst/>
            </a:prstGeom>
          </p:spPr>
        </p:pic>
      </p:grpSp>
      <p:graphicFrame>
        <p:nvGraphicFramePr>
          <p:cNvPr id="6" name="Tabla 5"/>
          <p:cNvGraphicFramePr>
            <a:graphicFrameLocks noGrp="1"/>
          </p:cNvGraphicFramePr>
          <p:nvPr>
            <p:extLst>
              <p:ext uri="{D42A27DB-BD31-4B8C-83A1-F6EECF244321}">
                <p14:modId xmlns:p14="http://schemas.microsoft.com/office/powerpoint/2010/main" val="823495673"/>
              </p:ext>
            </p:extLst>
          </p:nvPr>
        </p:nvGraphicFramePr>
        <p:xfrm>
          <a:off x="5287649" y="3442173"/>
          <a:ext cx="2524058" cy="1939200"/>
        </p:xfrm>
        <a:graphic>
          <a:graphicData uri="http://schemas.openxmlformats.org/drawingml/2006/table">
            <a:tbl>
              <a:tblPr firstRow="1" firstCol="1" bandRow="1">
                <a:tableStyleId>{F2DE63D5-997A-4646-A377-4702673A728D}</a:tableStyleId>
              </a:tblPr>
              <a:tblGrid>
                <a:gridCol w="1004692"/>
                <a:gridCol w="1519366"/>
              </a:tblGrid>
              <a:tr h="242400">
                <a:tc>
                  <a:txBody>
                    <a:bodyPr/>
                    <a:lstStyle/>
                    <a:p>
                      <a:pPr indent="0" algn="l">
                        <a:lnSpc>
                          <a:spcPct val="107000"/>
                        </a:lnSpc>
                        <a:spcAft>
                          <a:spcPts val="0"/>
                        </a:spcAft>
                      </a:pPr>
                      <a:r>
                        <a:rPr lang="es-ES" sz="1000" dirty="0">
                          <a:effectLst/>
                        </a:rPr>
                        <a:t>SI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000">
                          <a:effectLst/>
                        </a:rPr>
                        <a:t>ENTONCES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42400">
                <a:tc>
                  <a:txBody>
                    <a:bodyPr/>
                    <a:lstStyle/>
                    <a:p>
                      <a:pPr indent="0" algn="l">
                        <a:lnSpc>
                          <a:spcPct val="107000"/>
                        </a:lnSpc>
                        <a:spcAft>
                          <a:spcPts val="0"/>
                        </a:spcAft>
                      </a:pPr>
                      <a:r>
                        <a:rPr lang="es-ES" sz="1000">
                          <a:effectLst/>
                        </a:rPr>
                        <a:t>ENG</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000" dirty="0">
                          <a:effectLst/>
                        </a:rPr>
                        <a:t>NG</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42400">
                <a:tc>
                  <a:txBody>
                    <a:bodyPr/>
                    <a:lstStyle/>
                    <a:p>
                      <a:pPr indent="0" algn="l">
                        <a:lnSpc>
                          <a:spcPct val="107000"/>
                        </a:lnSpc>
                        <a:spcAft>
                          <a:spcPts val="0"/>
                        </a:spcAft>
                      </a:pPr>
                      <a:r>
                        <a:rPr lang="es-ES" sz="1000">
                          <a:effectLst/>
                        </a:rPr>
                        <a:t>ENM</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000" dirty="0">
                          <a:effectLst/>
                        </a:rPr>
                        <a:t>NM</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42400">
                <a:tc>
                  <a:txBody>
                    <a:bodyPr/>
                    <a:lstStyle/>
                    <a:p>
                      <a:pPr indent="0" algn="l">
                        <a:lnSpc>
                          <a:spcPct val="107000"/>
                        </a:lnSpc>
                        <a:spcAft>
                          <a:spcPts val="0"/>
                        </a:spcAft>
                      </a:pPr>
                      <a:r>
                        <a:rPr lang="es-ES" sz="1000">
                          <a:effectLst/>
                        </a:rPr>
                        <a:t>ENP</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000" dirty="0">
                          <a:effectLst/>
                        </a:rPr>
                        <a:t>NP</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42400">
                <a:tc>
                  <a:txBody>
                    <a:bodyPr/>
                    <a:lstStyle/>
                    <a:p>
                      <a:pPr indent="0" algn="l">
                        <a:lnSpc>
                          <a:spcPct val="107000"/>
                        </a:lnSpc>
                        <a:spcAft>
                          <a:spcPts val="0"/>
                        </a:spcAft>
                      </a:pPr>
                      <a:r>
                        <a:rPr lang="es-ES" sz="1000">
                          <a:effectLst/>
                        </a:rPr>
                        <a:t>ECO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000" dirty="0">
                          <a:effectLst/>
                        </a:rPr>
                        <a:t>C</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42400">
                <a:tc>
                  <a:txBody>
                    <a:bodyPr/>
                    <a:lstStyle/>
                    <a:p>
                      <a:pPr indent="0" algn="l">
                        <a:lnSpc>
                          <a:spcPct val="107000"/>
                        </a:lnSpc>
                        <a:spcAft>
                          <a:spcPts val="0"/>
                        </a:spcAft>
                      </a:pPr>
                      <a:r>
                        <a:rPr lang="es-ES" sz="1000">
                          <a:effectLst/>
                        </a:rPr>
                        <a:t>EPP</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000" dirty="0">
                          <a:effectLst/>
                        </a:rPr>
                        <a:t>PP</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42400">
                <a:tc>
                  <a:txBody>
                    <a:bodyPr/>
                    <a:lstStyle/>
                    <a:p>
                      <a:pPr indent="0" algn="l">
                        <a:lnSpc>
                          <a:spcPct val="107000"/>
                        </a:lnSpc>
                        <a:spcAft>
                          <a:spcPts val="0"/>
                        </a:spcAft>
                      </a:pPr>
                      <a:r>
                        <a:rPr lang="es-ES" sz="1000">
                          <a:effectLst/>
                        </a:rPr>
                        <a:t>EPM</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000" dirty="0">
                          <a:effectLst/>
                        </a:rPr>
                        <a:t>PM</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42400">
                <a:tc>
                  <a:txBody>
                    <a:bodyPr/>
                    <a:lstStyle/>
                    <a:p>
                      <a:pPr indent="0" algn="l">
                        <a:lnSpc>
                          <a:spcPct val="107000"/>
                        </a:lnSpc>
                        <a:spcAft>
                          <a:spcPts val="0"/>
                        </a:spcAft>
                      </a:pPr>
                      <a:r>
                        <a:rPr lang="es-ES" sz="1000">
                          <a:effectLst/>
                        </a:rPr>
                        <a:t>EPG</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l">
                        <a:lnSpc>
                          <a:spcPct val="107000"/>
                        </a:lnSpc>
                        <a:spcAft>
                          <a:spcPts val="0"/>
                        </a:spcAft>
                      </a:pPr>
                      <a:r>
                        <a:rPr lang="es-ES" sz="1000" dirty="0">
                          <a:effectLst/>
                        </a:rPr>
                        <a:t>PG</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Tree>
    <p:extLst>
      <p:ext uri="{BB962C8B-B14F-4D97-AF65-F5344CB8AC3E}">
        <p14:creationId xmlns:p14="http://schemas.microsoft.com/office/powerpoint/2010/main" val="224293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anim calcmode="lin" valueType="num">
                                      <p:cBhvr>
                                        <p:cTn id="20" dur="1000" fill="hold"/>
                                        <p:tgtEl>
                                          <p:spTgt spid="62"/>
                                        </p:tgtEl>
                                        <p:attrNameLst>
                                          <p:attrName>ppt_x</p:attrName>
                                        </p:attrNameLst>
                                      </p:cBhvr>
                                      <p:tavLst>
                                        <p:tav tm="0">
                                          <p:val>
                                            <p:strVal val="#ppt_x"/>
                                          </p:val>
                                        </p:tav>
                                        <p:tav tm="100000">
                                          <p:val>
                                            <p:strVal val="#ppt_x"/>
                                          </p:val>
                                        </p:tav>
                                      </p:tavLst>
                                    </p:anim>
                                    <p:anim calcmode="lin" valueType="num">
                                      <p:cBhvr>
                                        <p:cTn id="21"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2"/>
          <p:cNvGraphicFramePr/>
          <p:nvPr>
            <p:extLst>
              <p:ext uri="{D42A27DB-BD31-4B8C-83A1-F6EECF244321}">
                <p14:modId xmlns:p14="http://schemas.microsoft.com/office/powerpoint/2010/main" val="4220967324"/>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xmlns="" id="{95F76DE0-3161-4D85-860E-6A0A555E474A}"/>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5</a:t>
            </a:fld>
            <a:endParaRPr lang="es-EC" dirty="0"/>
          </a:p>
        </p:txBody>
      </p:sp>
    </p:spTree>
    <p:extLst>
      <p:ext uri="{BB962C8B-B14F-4D97-AF65-F5344CB8AC3E}">
        <p14:creationId xmlns:p14="http://schemas.microsoft.com/office/powerpoint/2010/main" val="428079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Controlador difuso</a:t>
            </a:r>
            <a:endParaRPr lang="es-ES" dirty="0"/>
          </a:p>
          <a:p>
            <a:endParaRPr lang="en-US"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50</a:t>
            </a:fld>
            <a:endParaRPr lang="es-EC" dirty="0"/>
          </a:p>
        </p:txBody>
      </p:sp>
      <p:grpSp>
        <p:nvGrpSpPr>
          <p:cNvPr id="62" name="Lienzo 395"/>
          <p:cNvGrpSpPr/>
          <p:nvPr/>
        </p:nvGrpSpPr>
        <p:grpSpPr>
          <a:xfrm>
            <a:off x="408936" y="1496650"/>
            <a:ext cx="2037715" cy="1136109"/>
            <a:chOff x="0" y="0"/>
            <a:chExt cx="2037715" cy="1136109"/>
          </a:xfrm>
        </p:grpSpPr>
        <p:sp>
          <p:nvSpPr>
            <p:cNvPr id="63" name="Rectángulo 62"/>
            <p:cNvSpPr/>
            <p:nvPr/>
          </p:nvSpPr>
          <p:spPr>
            <a:xfrm>
              <a:off x="0" y="0"/>
              <a:ext cx="2037715" cy="1136015"/>
            </a:xfrm>
            <a:prstGeom prst="rect">
              <a:avLst/>
            </a:prstGeom>
          </p:spPr>
        </p:sp>
        <p:cxnSp>
          <p:nvCxnSpPr>
            <p:cNvPr id="64" name="Conector recto 63"/>
            <p:cNvCxnSpPr/>
            <p:nvPr/>
          </p:nvCxnSpPr>
          <p:spPr>
            <a:xfrm>
              <a:off x="206326" y="879203"/>
              <a:ext cx="1594425" cy="28"/>
            </a:xfrm>
            <a:prstGeom prst="line">
              <a:avLst/>
            </a:prstGeom>
            <a:ln w="15875"/>
          </p:spPr>
          <p:style>
            <a:lnRef idx="1">
              <a:schemeClr val="dk1"/>
            </a:lnRef>
            <a:fillRef idx="0">
              <a:schemeClr val="dk1"/>
            </a:fillRef>
            <a:effectRef idx="0">
              <a:schemeClr val="dk1"/>
            </a:effectRef>
            <a:fontRef idx="minor">
              <a:schemeClr val="tx1"/>
            </a:fontRef>
          </p:style>
        </p:cxnSp>
        <p:cxnSp>
          <p:nvCxnSpPr>
            <p:cNvPr id="65" name="Conector recto 64"/>
            <p:cNvCxnSpPr/>
            <p:nvPr/>
          </p:nvCxnSpPr>
          <p:spPr>
            <a:xfrm>
              <a:off x="1595479" y="875041"/>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ector recto 65"/>
            <p:cNvCxnSpPr/>
            <p:nvPr/>
          </p:nvCxnSpPr>
          <p:spPr>
            <a:xfrm>
              <a:off x="1252509" y="878596"/>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ector recto 66"/>
            <p:cNvCxnSpPr/>
            <p:nvPr/>
          </p:nvCxnSpPr>
          <p:spPr>
            <a:xfrm>
              <a:off x="909580" y="879231"/>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Conector recto 67"/>
            <p:cNvCxnSpPr/>
            <p:nvPr/>
          </p:nvCxnSpPr>
          <p:spPr>
            <a:xfrm>
              <a:off x="566650" y="879231"/>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ector recto 68"/>
            <p:cNvCxnSpPr/>
            <p:nvPr/>
          </p:nvCxnSpPr>
          <p:spPr>
            <a:xfrm>
              <a:off x="909513" y="188555"/>
              <a:ext cx="342907" cy="6863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Conector recto 69"/>
            <p:cNvCxnSpPr/>
            <p:nvPr/>
          </p:nvCxnSpPr>
          <p:spPr>
            <a:xfrm>
              <a:off x="1252342" y="178547"/>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ector recto 70"/>
            <p:cNvCxnSpPr/>
            <p:nvPr/>
          </p:nvCxnSpPr>
          <p:spPr>
            <a:xfrm flipH="1">
              <a:off x="909479" y="193402"/>
              <a:ext cx="342774" cy="680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Conector recto 71"/>
            <p:cNvCxnSpPr/>
            <p:nvPr/>
          </p:nvCxnSpPr>
          <p:spPr>
            <a:xfrm>
              <a:off x="206318" y="185202"/>
              <a:ext cx="716504"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3" name="Imagen 72"/>
            <p:cNvPicPr>
              <a:picLocks noChangeAspect="1"/>
            </p:cNvPicPr>
            <p:nvPr/>
          </p:nvPicPr>
          <p:blipFill>
            <a:blip r:embed="rId3"/>
            <a:stretch>
              <a:fillRect/>
            </a:stretch>
          </p:blipFill>
          <p:spPr>
            <a:xfrm>
              <a:off x="1144519" y="1031029"/>
              <a:ext cx="201011" cy="94095"/>
            </a:xfrm>
            <a:prstGeom prst="rect">
              <a:avLst/>
            </a:prstGeom>
          </p:spPr>
        </p:pic>
        <p:pic>
          <p:nvPicPr>
            <p:cNvPr id="74" name="Imagen 73"/>
            <p:cNvPicPr>
              <a:picLocks noChangeAspect="1"/>
            </p:cNvPicPr>
            <p:nvPr/>
          </p:nvPicPr>
          <p:blipFill>
            <a:blip r:embed="rId4"/>
            <a:stretch>
              <a:fillRect/>
            </a:stretch>
          </p:blipFill>
          <p:spPr>
            <a:xfrm>
              <a:off x="1464396" y="1031212"/>
              <a:ext cx="238014" cy="104897"/>
            </a:xfrm>
            <a:prstGeom prst="rect">
              <a:avLst/>
            </a:prstGeom>
          </p:spPr>
        </p:pic>
        <p:pic>
          <p:nvPicPr>
            <p:cNvPr id="75" name="Imagen 74"/>
            <p:cNvPicPr>
              <a:picLocks noChangeAspect="1"/>
            </p:cNvPicPr>
            <p:nvPr/>
          </p:nvPicPr>
          <p:blipFill>
            <a:blip r:embed="rId5"/>
            <a:stretch>
              <a:fillRect/>
            </a:stretch>
          </p:blipFill>
          <p:spPr>
            <a:xfrm>
              <a:off x="782510" y="1018073"/>
              <a:ext cx="267511" cy="107013"/>
            </a:xfrm>
            <a:prstGeom prst="rect">
              <a:avLst/>
            </a:prstGeom>
          </p:spPr>
        </p:pic>
        <p:pic>
          <p:nvPicPr>
            <p:cNvPr id="76" name="Imagen 75"/>
            <p:cNvPicPr>
              <a:picLocks noChangeAspect="1"/>
            </p:cNvPicPr>
            <p:nvPr/>
          </p:nvPicPr>
          <p:blipFill>
            <a:blip r:embed="rId6"/>
            <a:stretch>
              <a:fillRect/>
            </a:stretch>
          </p:blipFill>
          <p:spPr>
            <a:xfrm>
              <a:off x="504414" y="1026715"/>
              <a:ext cx="109596" cy="105035"/>
            </a:xfrm>
            <a:prstGeom prst="rect">
              <a:avLst/>
            </a:prstGeom>
          </p:spPr>
        </p:pic>
        <p:pic>
          <p:nvPicPr>
            <p:cNvPr id="77" name="Imagen 76"/>
            <p:cNvPicPr/>
            <p:nvPr/>
          </p:nvPicPr>
          <p:blipFill rotWithShape="1">
            <a:blip r:embed="rId7"/>
            <a:srcRect l="16259" t="30126" r="15459" b="13177"/>
            <a:stretch/>
          </p:blipFill>
          <p:spPr>
            <a:xfrm>
              <a:off x="18832" y="825177"/>
              <a:ext cx="78740" cy="106680"/>
            </a:xfrm>
            <a:prstGeom prst="rect">
              <a:avLst/>
            </a:prstGeom>
          </p:spPr>
        </p:pic>
        <p:pic>
          <p:nvPicPr>
            <p:cNvPr id="78" name="Imagen 77"/>
            <p:cNvPicPr/>
            <p:nvPr/>
          </p:nvPicPr>
          <p:blipFill>
            <a:blip r:embed="rId8"/>
            <a:stretch>
              <a:fillRect/>
            </a:stretch>
          </p:blipFill>
          <p:spPr>
            <a:xfrm>
              <a:off x="775" y="109559"/>
              <a:ext cx="107950" cy="140335"/>
            </a:xfrm>
            <a:prstGeom prst="rect">
              <a:avLst/>
            </a:prstGeom>
          </p:spPr>
        </p:pic>
        <p:pic>
          <p:nvPicPr>
            <p:cNvPr id="79" name="Imagen 78"/>
            <p:cNvPicPr/>
            <p:nvPr/>
          </p:nvPicPr>
          <p:blipFill rotWithShape="1">
            <a:blip r:embed="rId3"/>
            <a:srcRect l="20423" t="-5" r="90" b="39"/>
            <a:stretch/>
          </p:blipFill>
          <p:spPr>
            <a:xfrm>
              <a:off x="0" y="475319"/>
              <a:ext cx="159385" cy="93345"/>
            </a:xfrm>
            <a:prstGeom prst="rect">
              <a:avLst/>
            </a:prstGeom>
          </p:spPr>
        </p:pic>
        <p:pic>
          <p:nvPicPr>
            <p:cNvPr id="80" name="Imagen 79"/>
            <p:cNvPicPr>
              <a:picLocks noChangeAspect="1"/>
            </p:cNvPicPr>
            <p:nvPr/>
          </p:nvPicPr>
          <p:blipFill rotWithShape="1">
            <a:blip r:embed="rId9"/>
            <a:srcRect l="31998" t="-2047" r="-1" b="-2"/>
            <a:stretch/>
          </p:blipFill>
          <p:spPr>
            <a:xfrm>
              <a:off x="531658" y="34495"/>
              <a:ext cx="115935" cy="75054"/>
            </a:xfrm>
            <a:prstGeom prst="rect">
              <a:avLst/>
            </a:prstGeom>
          </p:spPr>
        </p:pic>
        <p:pic>
          <p:nvPicPr>
            <p:cNvPr id="81" name="Imagen 80"/>
            <p:cNvPicPr>
              <a:picLocks noChangeAspect="1"/>
            </p:cNvPicPr>
            <p:nvPr/>
          </p:nvPicPr>
          <p:blipFill rotWithShape="1">
            <a:blip r:embed="rId10"/>
            <a:srcRect l="27831" t="-543" b="-2"/>
            <a:stretch/>
          </p:blipFill>
          <p:spPr>
            <a:xfrm>
              <a:off x="1207932" y="58307"/>
              <a:ext cx="137597" cy="78744"/>
            </a:xfrm>
            <a:prstGeom prst="rect">
              <a:avLst/>
            </a:prstGeom>
          </p:spPr>
        </p:pic>
        <p:pic>
          <p:nvPicPr>
            <p:cNvPr id="82" name="Imagen 81"/>
            <p:cNvPicPr>
              <a:picLocks noChangeAspect="1"/>
            </p:cNvPicPr>
            <p:nvPr/>
          </p:nvPicPr>
          <p:blipFill>
            <a:blip r:embed="rId11"/>
            <a:stretch>
              <a:fillRect/>
            </a:stretch>
          </p:blipFill>
          <p:spPr>
            <a:xfrm>
              <a:off x="1800858" y="785701"/>
              <a:ext cx="201361" cy="78646"/>
            </a:xfrm>
            <a:prstGeom prst="rect">
              <a:avLst/>
            </a:prstGeom>
          </p:spPr>
        </p:pic>
        <p:sp>
          <p:nvSpPr>
            <p:cNvPr id="83" name="Forma libre 82"/>
            <p:cNvSpPr/>
            <p:nvPr/>
          </p:nvSpPr>
          <p:spPr>
            <a:xfrm>
              <a:off x="198120" y="342900"/>
              <a:ext cx="1402080" cy="533400"/>
            </a:xfrm>
            <a:custGeom>
              <a:avLst/>
              <a:gdLst>
                <a:gd name="connsiteX0" fmla="*/ 7620 w 1402080"/>
                <a:gd name="connsiteY0" fmla="*/ 533400 h 533400"/>
                <a:gd name="connsiteX1" fmla="*/ 1402080 w 1402080"/>
                <a:gd name="connsiteY1" fmla="*/ 529590 h 533400"/>
                <a:gd name="connsiteX2" fmla="*/ 1318260 w 1402080"/>
                <a:gd name="connsiteY2" fmla="*/ 369570 h 533400"/>
                <a:gd name="connsiteX3" fmla="*/ 986790 w 1402080"/>
                <a:gd name="connsiteY3" fmla="*/ 392430 h 533400"/>
                <a:gd name="connsiteX4" fmla="*/ 784860 w 1402080"/>
                <a:gd name="connsiteY4" fmla="*/ 0 h 533400"/>
                <a:gd name="connsiteX5" fmla="*/ 0 w 1402080"/>
                <a:gd name="connsiteY5" fmla="*/ 3810 h 533400"/>
                <a:gd name="connsiteX6" fmla="*/ 7620 w 1402080"/>
                <a:gd name="connsiteY6" fmla="*/ 533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2080" h="533400">
                  <a:moveTo>
                    <a:pt x="7620" y="533400"/>
                  </a:moveTo>
                  <a:lnTo>
                    <a:pt x="1402080" y="529590"/>
                  </a:lnTo>
                  <a:lnTo>
                    <a:pt x="1318260" y="369570"/>
                  </a:lnTo>
                  <a:lnTo>
                    <a:pt x="986790" y="392430"/>
                  </a:lnTo>
                  <a:lnTo>
                    <a:pt x="784860" y="0"/>
                  </a:lnTo>
                  <a:lnTo>
                    <a:pt x="0" y="3810"/>
                  </a:lnTo>
                  <a:lnTo>
                    <a:pt x="7620" y="53340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grpSp>
        <p:nvGrpSpPr>
          <p:cNvPr id="84" name="Lienzo 426"/>
          <p:cNvGrpSpPr/>
          <p:nvPr/>
        </p:nvGrpSpPr>
        <p:grpSpPr>
          <a:xfrm>
            <a:off x="2740196" y="1496602"/>
            <a:ext cx="2037715" cy="1136109"/>
            <a:chOff x="0" y="0"/>
            <a:chExt cx="2037715" cy="1136109"/>
          </a:xfrm>
        </p:grpSpPr>
        <p:sp>
          <p:nvSpPr>
            <p:cNvPr id="85" name="Rectángulo 84"/>
            <p:cNvSpPr/>
            <p:nvPr/>
          </p:nvSpPr>
          <p:spPr>
            <a:xfrm>
              <a:off x="0" y="0"/>
              <a:ext cx="2037715" cy="1136015"/>
            </a:xfrm>
            <a:prstGeom prst="rect">
              <a:avLst/>
            </a:prstGeom>
          </p:spPr>
        </p:sp>
        <p:cxnSp>
          <p:nvCxnSpPr>
            <p:cNvPr id="86" name="Conector recto 85"/>
            <p:cNvCxnSpPr/>
            <p:nvPr/>
          </p:nvCxnSpPr>
          <p:spPr>
            <a:xfrm>
              <a:off x="206326" y="879203"/>
              <a:ext cx="1594425" cy="28"/>
            </a:xfrm>
            <a:prstGeom prst="line">
              <a:avLst/>
            </a:prstGeom>
            <a:ln w="15875"/>
          </p:spPr>
          <p:style>
            <a:lnRef idx="1">
              <a:schemeClr val="dk1"/>
            </a:lnRef>
            <a:fillRef idx="0">
              <a:schemeClr val="dk1"/>
            </a:fillRef>
            <a:effectRef idx="0">
              <a:schemeClr val="dk1"/>
            </a:effectRef>
            <a:fontRef idx="minor">
              <a:schemeClr val="tx1"/>
            </a:fontRef>
          </p:style>
        </p:cxnSp>
        <p:cxnSp>
          <p:nvCxnSpPr>
            <p:cNvPr id="87" name="Conector recto 86"/>
            <p:cNvCxnSpPr/>
            <p:nvPr/>
          </p:nvCxnSpPr>
          <p:spPr>
            <a:xfrm>
              <a:off x="1595479" y="875041"/>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Conector recto 87"/>
            <p:cNvCxnSpPr/>
            <p:nvPr/>
          </p:nvCxnSpPr>
          <p:spPr>
            <a:xfrm>
              <a:off x="1252509" y="878596"/>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Conector recto 88"/>
            <p:cNvCxnSpPr/>
            <p:nvPr/>
          </p:nvCxnSpPr>
          <p:spPr>
            <a:xfrm>
              <a:off x="909580" y="879231"/>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Conector recto 89"/>
            <p:cNvCxnSpPr/>
            <p:nvPr/>
          </p:nvCxnSpPr>
          <p:spPr>
            <a:xfrm>
              <a:off x="566650" y="879231"/>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Conector recto 90"/>
            <p:cNvCxnSpPr/>
            <p:nvPr/>
          </p:nvCxnSpPr>
          <p:spPr>
            <a:xfrm>
              <a:off x="909513" y="188555"/>
              <a:ext cx="342907" cy="6863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Conector recto 91"/>
            <p:cNvCxnSpPr/>
            <p:nvPr/>
          </p:nvCxnSpPr>
          <p:spPr>
            <a:xfrm>
              <a:off x="1252342" y="178547"/>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Conector recto 92"/>
            <p:cNvCxnSpPr/>
            <p:nvPr/>
          </p:nvCxnSpPr>
          <p:spPr>
            <a:xfrm flipH="1">
              <a:off x="909479" y="193402"/>
              <a:ext cx="342774" cy="680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Conector recto 93"/>
            <p:cNvCxnSpPr/>
            <p:nvPr/>
          </p:nvCxnSpPr>
          <p:spPr>
            <a:xfrm>
              <a:off x="206318" y="185202"/>
              <a:ext cx="716504"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5" name="Imagen 94"/>
            <p:cNvPicPr>
              <a:picLocks noChangeAspect="1"/>
            </p:cNvPicPr>
            <p:nvPr/>
          </p:nvPicPr>
          <p:blipFill>
            <a:blip r:embed="rId3"/>
            <a:stretch>
              <a:fillRect/>
            </a:stretch>
          </p:blipFill>
          <p:spPr>
            <a:xfrm>
              <a:off x="1144519" y="1031029"/>
              <a:ext cx="201011" cy="94095"/>
            </a:xfrm>
            <a:prstGeom prst="rect">
              <a:avLst/>
            </a:prstGeom>
          </p:spPr>
        </p:pic>
        <p:pic>
          <p:nvPicPr>
            <p:cNvPr id="96" name="Imagen 95"/>
            <p:cNvPicPr>
              <a:picLocks noChangeAspect="1"/>
            </p:cNvPicPr>
            <p:nvPr/>
          </p:nvPicPr>
          <p:blipFill>
            <a:blip r:embed="rId4"/>
            <a:stretch>
              <a:fillRect/>
            </a:stretch>
          </p:blipFill>
          <p:spPr>
            <a:xfrm>
              <a:off x="1464396" y="1031212"/>
              <a:ext cx="238014" cy="104897"/>
            </a:xfrm>
            <a:prstGeom prst="rect">
              <a:avLst/>
            </a:prstGeom>
          </p:spPr>
        </p:pic>
        <p:pic>
          <p:nvPicPr>
            <p:cNvPr id="97" name="Imagen 96"/>
            <p:cNvPicPr>
              <a:picLocks noChangeAspect="1"/>
            </p:cNvPicPr>
            <p:nvPr/>
          </p:nvPicPr>
          <p:blipFill>
            <a:blip r:embed="rId5"/>
            <a:stretch>
              <a:fillRect/>
            </a:stretch>
          </p:blipFill>
          <p:spPr>
            <a:xfrm>
              <a:off x="782510" y="1018073"/>
              <a:ext cx="267511" cy="107013"/>
            </a:xfrm>
            <a:prstGeom prst="rect">
              <a:avLst/>
            </a:prstGeom>
          </p:spPr>
        </p:pic>
        <p:pic>
          <p:nvPicPr>
            <p:cNvPr id="98" name="Imagen 97"/>
            <p:cNvPicPr>
              <a:picLocks noChangeAspect="1"/>
            </p:cNvPicPr>
            <p:nvPr/>
          </p:nvPicPr>
          <p:blipFill>
            <a:blip r:embed="rId6"/>
            <a:stretch>
              <a:fillRect/>
            </a:stretch>
          </p:blipFill>
          <p:spPr>
            <a:xfrm>
              <a:off x="504414" y="1026715"/>
              <a:ext cx="109596" cy="105035"/>
            </a:xfrm>
            <a:prstGeom prst="rect">
              <a:avLst/>
            </a:prstGeom>
          </p:spPr>
        </p:pic>
        <p:pic>
          <p:nvPicPr>
            <p:cNvPr id="99" name="Imagen 98"/>
            <p:cNvPicPr/>
            <p:nvPr/>
          </p:nvPicPr>
          <p:blipFill rotWithShape="1">
            <a:blip r:embed="rId7"/>
            <a:srcRect l="16259" t="30126" r="15459" b="13177"/>
            <a:stretch/>
          </p:blipFill>
          <p:spPr>
            <a:xfrm>
              <a:off x="18832" y="825177"/>
              <a:ext cx="78740" cy="106680"/>
            </a:xfrm>
            <a:prstGeom prst="rect">
              <a:avLst/>
            </a:prstGeom>
          </p:spPr>
        </p:pic>
        <p:pic>
          <p:nvPicPr>
            <p:cNvPr id="100" name="Imagen 99"/>
            <p:cNvPicPr/>
            <p:nvPr/>
          </p:nvPicPr>
          <p:blipFill>
            <a:blip r:embed="rId8"/>
            <a:stretch>
              <a:fillRect/>
            </a:stretch>
          </p:blipFill>
          <p:spPr>
            <a:xfrm>
              <a:off x="775" y="109559"/>
              <a:ext cx="107950" cy="140335"/>
            </a:xfrm>
            <a:prstGeom prst="rect">
              <a:avLst/>
            </a:prstGeom>
          </p:spPr>
        </p:pic>
        <p:pic>
          <p:nvPicPr>
            <p:cNvPr id="101" name="Imagen 100"/>
            <p:cNvPicPr/>
            <p:nvPr/>
          </p:nvPicPr>
          <p:blipFill rotWithShape="1">
            <a:blip r:embed="rId3"/>
            <a:srcRect l="20423" t="-5" r="90" b="39"/>
            <a:stretch/>
          </p:blipFill>
          <p:spPr>
            <a:xfrm>
              <a:off x="0" y="475319"/>
              <a:ext cx="159385" cy="93345"/>
            </a:xfrm>
            <a:prstGeom prst="rect">
              <a:avLst/>
            </a:prstGeom>
          </p:spPr>
        </p:pic>
        <p:pic>
          <p:nvPicPr>
            <p:cNvPr id="102" name="Imagen 101"/>
            <p:cNvPicPr>
              <a:picLocks noChangeAspect="1"/>
            </p:cNvPicPr>
            <p:nvPr/>
          </p:nvPicPr>
          <p:blipFill rotWithShape="1">
            <a:blip r:embed="rId9"/>
            <a:srcRect l="31989" t="10968" r="-1" b="-2"/>
            <a:stretch/>
          </p:blipFill>
          <p:spPr>
            <a:xfrm>
              <a:off x="531642" y="44067"/>
              <a:ext cx="115951" cy="65481"/>
            </a:xfrm>
            <a:prstGeom prst="rect">
              <a:avLst/>
            </a:prstGeom>
          </p:spPr>
        </p:pic>
        <p:pic>
          <p:nvPicPr>
            <p:cNvPr id="103" name="Imagen 102"/>
            <p:cNvPicPr>
              <a:picLocks noChangeAspect="1"/>
            </p:cNvPicPr>
            <p:nvPr/>
          </p:nvPicPr>
          <p:blipFill rotWithShape="1">
            <a:blip r:embed="rId10"/>
            <a:srcRect l="29072" t="2558" b="-1"/>
            <a:stretch/>
          </p:blipFill>
          <p:spPr>
            <a:xfrm>
              <a:off x="1210298" y="60736"/>
              <a:ext cx="135232" cy="76314"/>
            </a:xfrm>
            <a:prstGeom prst="rect">
              <a:avLst/>
            </a:prstGeom>
          </p:spPr>
        </p:pic>
        <p:pic>
          <p:nvPicPr>
            <p:cNvPr id="104" name="Imagen 103"/>
            <p:cNvPicPr>
              <a:picLocks noChangeAspect="1"/>
            </p:cNvPicPr>
            <p:nvPr/>
          </p:nvPicPr>
          <p:blipFill>
            <a:blip r:embed="rId11"/>
            <a:stretch>
              <a:fillRect/>
            </a:stretch>
          </p:blipFill>
          <p:spPr>
            <a:xfrm>
              <a:off x="1800858" y="785701"/>
              <a:ext cx="201361" cy="78646"/>
            </a:xfrm>
            <a:prstGeom prst="rect">
              <a:avLst/>
            </a:prstGeom>
          </p:spPr>
        </p:pic>
        <p:sp>
          <p:nvSpPr>
            <p:cNvPr id="105" name="Forma libre 104"/>
            <p:cNvSpPr/>
            <p:nvPr/>
          </p:nvSpPr>
          <p:spPr>
            <a:xfrm>
              <a:off x="208230" y="366666"/>
              <a:ext cx="1389707" cy="506994"/>
            </a:xfrm>
            <a:custGeom>
              <a:avLst/>
              <a:gdLst>
                <a:gd name="connsiteX0" fmla="*/ 0 w 1389707"/>
                <a:gd name="connsiteY0" fmla="*/ 506994 h 506994"/>
                <a:gd name="connsiteX1" fmla="*/ 1389707 w 1389707"/>
                <a:gd name="connsiteY1" fmla="*/ 502467 h 506994"/>
                <a:gd name="connsiteX2" fmla="*/ 1140736 w 1389707"/>
                <a:gd name="connsiteY2" fmla="*/ 0 h 506994"/>
                <a:gd name="connsiteX3" fmla="*/ 959667 w 1389707"/>
                <a:gd name="connsiteY3" fmla="*/ 9053 h 506994"/>
                <a:gd name="connsiteX4" fmla="*/ 787651 w 1389707"/>
                <a:gd name="connsiteY4" fmla="*/ 357611 h 506994"/>
                <a:gd name="connsiteX5" fmla="*/ 4526 w 1389707"/>
                <a:gd name="connsiteY5" fmla="*/ 366665 h 506994"/>
                <a:gd name="connsiteX6" fmla="*/ 0 w 1389707"/>
                <a:gd name="connsiteY6" fmla="*/ 506994 h 50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707" h="506994">
                  <a:moveTo>
                    <a:pt x="0" y="506994"/>
                  </a:moveTo>
                  <a:lnTo>
                    <a:pt x="1389707" y="502467"/>
                  </a:lnTo>
                  <a:lnTo>
                    <a:pt x="1140736" y="0"/>
                  </a:lnTo>
                  <a:lnTo>
                    <a:pt x="959667" y="9053"/>
                  </a:lnTo>
                  <a:lnTo>
                    <a:pt x="787651" y="357611"/>
                  </a:lnTo>
                  <a:lnTo>
                    <a:pt x="4526" y="366665"/>
                  </a:lnTo>
                  <a:lnTo>
                    <a:pt x="0" y="506994"/>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grpSp>
        <p:nvGrpSpPr>
          <p:cNvPr id="106" name="Lienzo 473"/>
          <p:cNvGrpSpPr/>
          <p:nvPr/>
        </p:nvGrpSpPr>
        <p:grpSpPr>
          <a:xfrm>
            <a:off x="5008629" y="1519923"/>
            <a:ext cx="1426845" cy="1089372"/>
            <a:chOff x="0" y="0"/>
            <a:chExt cx="1426845" cy="1089372"/>
          </a:xfrm>
        </p:grpSpPr>
        <p:sp>
          <p:nvSpPr>
            <p:cNvPr id="107" name="Rectángulo 106"/>
            <p:cNvSpPr/>
            <p:nvPr/>
          </p:nvSpPr>
          <p:spPr>
            <a:xfrm>
              <a:off x="0" y="0"/>
              <a:ext cx="1426845" cy="1089025"/>
            </a:xfrm>
            <a:prstGeom prst="rect">
              <a:avLst/>
            </a:prstGeom>
          </p:spPr>
        </p:sp>
        <p:cxnSp>
          <p:nvCxnSpPr>
            <p:cNvPr id="108" name="Conector recto 107"/>
            <p:cNvCxnSpPr/>
            <p:nvPr/>
          </p:nvCxnSpPr>
          <p:spPr>
            <a:xfrm flipV="1">
              <a:off x="141204" y="817610"/>
              <a:ext cx="1250036" cy="10694"/>
            </a:xfrm>
            <a:prstGeom prst="line">
              <a:avLst/>
            </a:prstGeom>
            <a:ln w="15875"/>
          </p:spPr>
          <p:style>
            <a:lnRef idx="1">
              <a:schemeClr val="dk1"/>
            </a:lnRef>
            <a:fillRef idx="0">
              <a:schemeClr val="dk1"/>
            </a:fillRef>
            <a:effectRef idx="0">
              <a:schemeClr val="dk1"/>
            </a:effectRef>
            <a:fontRef idx="minor">
              <a:schemeClr val="tx1"/>
            </a:fontRef>
          </p:style>
        </p:cxnSp>
        <p:cxnSp>
          <p:nvCxnSpPr>
            <p:cNvPr id="109" name="Conector recto 108"/>
            <p:cNvCxnSpPr/>
            <p:nvPr/>
          </p:nvCxnSpPr>
          <p:spPr>
            <a:xfrm>
              <a:off x="1297325" y="828301"/>
              <a:ext cx="0" cy="1171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Conector recto 109"/>
            <p:cNvCxnSpPr/>
            <p:nvPr/>
          </p:nvCxnSpPr>
          <p:spPr>
            <a:xfrm>
              <a:off x="954437" y="828304"/>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Conector recto 110"/>
            <p:cNvCxnSpPr/>
            <p:nvPr/>
          </p:nvCxnSpPr>
          <p:spPr>
            <a:xfrm>
              <a:off x="611467" y="831859"/>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Conector recto 111"/>
            <p:cNvCxnSpPr/>
            <p:nvPr/>
          </p:nvCxnSpPr>
          <p:spPr>
            <a:xfrm>
              <a:off x="268538" y="832494"/>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Conector recto 112"/>
            <p:cNvCxnSpPr/>
            <p:nvPr/>
          </p:nvCxnSpPr>
          <p:spPr>
            <a:xfrm>
              <a:off x="954296" y="146683"/>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Conector recto 113"/>
            <p:cNvCxnSpPr/>
            <p:nvPr/>
          </p:nvCxnSpPr>
          <p:spPr>
            <a:xfrm>
              <a:off x="611300" y="131810"/>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Conector recto 114"/>
            <p:cNvCxnSpPr/>
            <p:nvPr/>
          </p:nvCxnSpPr>
          <p:spPr>
            <a:xfrm flipH="1">
              <a:off x="268437" y="146665"/>
              <a:ext cx="342774" cy="680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Conector recto 115"/>
            <p:cNvCxnSpPr/>
            <p:nvPr/>
          </p:nvCxnSpPr>
          <p:spPr>
            <a:xfrm flipH="1">
              <a:off x="612094" y="141858"/>
              <a:ext cx="342265" cy="68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7" name="Imagen 116"/>
            <p:cNvPicPr>
              <a:picLocks noChangeAspect="1"/>
            </p:cNvPicPr>
            <p:nvPr/>
          </p:nvPicPr>
          <p:blipFill rotWithShape="1">
            <a:blip r:embed="rId7"/>
            <a:srcRect l="16259" t="30126" r="15459" b="13177"/>
            <a:stretch/>
          </p:blipFill>
          <p:spPr>
            <a:xfrm>
              <a:off x="1275599" y="971401"/>
              <a:ext cx="79281" cy="106985"/>
            </a:xfrm>
            <a:prstGeom prst="rect">
              <a:avLst/>
            </a:prstGeom>
          </p:spPr>
        </p:pic>
        <p:pic>
          <p:nvPicPr>
            <p:cNvPr id="118" name="Imagen 117"/>
            <p:cNvPicPr>
              <a:picLocks noChangeAspect="1"/>
            </p:cNvPicPr>
            <p:nvPr/>
          </p:nvPicPr>
          <p:blipFill>
            <a:blip r:embed="rId3"/>
            <a:stretch>
              <a:fillRect/>
            </a:stretch>
          </p:blipFill>
          <p:spPr>
            <a:xfrm>
              <a:off x="503477" y="984292"/>
              <a:ext cx="201011" cy="94095"/>
            </a:xfrm>
            <a:prstGeom prst="rect">
              <a:avLst/>
            </a:prstGeom>
          </p:spPr>
        </p:pic>
        <p:pic>
          <p:nvPicPr>
            <p:cNvPr id="119" name="Imagen 118"/>
            <p:cNvPicPr>
              <a:picLocks noChangeAspect="1"/>
            </p:cNvPicPr>
            <p:nvPr/>
          </p:nvPicPr>
          <p:blipFill>
            <a:blip r:embed="rId4"/>
            <a:stretch>
              <a:fillRect/>
            </a:stretch>
          </p:blipFill>
          <p:spPr>
            <a:xfrm>
              <a:off x="823354" y="984475"/>
              <a:ext cx="238014" cy="104897"/>
            </a:xfrm>
            <a:prstGeom prst="rect">
              <a:avLst/>
            </a:prstGeom>
          </p:spPr>
        </p:pic>
        <p:pic>
          <p:nvPicPr>
            <p:cNvPr id="120" name="Imagen 119"/>
            <p:cNvPicPr>
              <a:picLocks noChangeAspect="1"/>
            </p:cNvPicPr>
            <p:nvPr/>
          </p:nvPicPr>
          <p:blipFill>
            <a:blip r:embed="rId5"/>
            <a:stretch>
              <a:fillRect/>
            </a:stretch>
          </p:blipFill>
          <p:spPr>
            <a:xfrm>
              <a:off x="141468" y="971336"/>
              <a:ext cx="267511" cy="107013"/>
            </a:xfrm>
            <a:prstGeom prst="rect">
              <a:avLst/>
            </a:prstGeom>
          </p:spPr>
        </p:pic>
        <p:pic>
          <p:nvPicPr>
            <p:cNvPr id="121" name="Imagen 120"/>
            <p:cNvPicPr/>
            <p:nvPr/>
          </p:nvPicPr>
          <p:blipFill rotWithShape="1">
            <a:blip r:embed="rId7"/>
            <a:srcRect l="16259" t="30126" r="15459" b="13177"/>
            <a:stretch/>
          </p:blipFill>
          <p:spPr>
            <a:xfrm>
              <a:off x="18948" y="776954"/>
              <a:ext cx="78740" cy="106680"/>
            </a:xfrm>
            <a:prstGeom prst="rect">
              <a:avLst/>
            </a:prstGeom>
          </p:spPr>
        </p:pic>
        <p:pic>
          <p:nvPicPr>
            <p:cNvPr id="122" name="Imagen 121"/>
            <p:cNvPicPr/>
            <p:nvPr/>
          </p:nvPicPr>
          <p:blipFill>
            <a:blip r:embed="rId8"/>
            <a:stretch>
              <a:fillRect/>
            </a:stretch>
          </p:blipFill>
          <p:spPr>
            <a:xfrm>
              <a:off x="891" y="61336"/>
              <a:ext cx="107950" cy="140335"/>
            </a:xfrm>
            <a:prstGeom prst="rect">
              <a:avLst/>
            </a:prstGeom>
          </p:spPr>
        </p:pic>
        <p:pic>
          <p:nvPicPr>
            <p:cNvPr id="123" name="Imagen 122"/>
            <p:cNvPicPr/>
            <p:nvPr/>
          </p:nvPicPr>
          <p:blipFill rotWithShape="1">
            <a:blip r:embed="rId3"/>
            <a:srcRect l="20423" t="-5" r="90" b="39"/>
            <a:stretch/>
          </p:blipFill>
          <p:spPr>
            <a:xfrm>
              <a:off x="116" y="427096"/>
              <a:ext cx="159385" cy="93345"/>
            </a:xfrm>
            <a:prstGeom prst="rect">
              <a:avLst/>
            </a:prstGeom>
          </p:spPr>
        </p:pic>
        <p:pic>
          <p:nvPicPr>
            <p:cNvPr id="124" name="Imagen 123"/>
            <p:cNvPicPr>
              <a:picLocks noChangeAspect="1"/>
            </p:cNvPicPr>
            <p:nvPr/>
          </p:nvPicPr>
          <p:blipFill rotWithShape="1">
            <a:blip r:embed="rId10"/>
            <a:srcRect l="28548" t="5091" r="1" b="-1"/>
            <a:stretch/>
          </p:blipFill>
          <p:spPr>
            <a:xfrm>
              <a:off x="568258" y="15983"/>
              <a:ext cx="136229" cy="74330"/>
            </a:xfrm>
            <a:prstGeom prst="rect">
              <a:avLst/>
            </a:prstGeom>
          </p:spPr>
        </p:pic>
        <p:pic>
          <p:nvPicPr>
            <p:cNvPr id="125" name="Imagen 124"/>
            <p:cNvPicPr>
              <a:picLocks noChangeAspect="1"/>
            </p:cNvPicPr>
            <p:nvPr/>
          </p:nvPicPr>
          <p:blipFill rotWithShape="1">
            <a:blip r:embed="rId12"/>
            <a:srcRect l="32638" t="-1077" r="-1" b="-1"/>
            <a:stretch/>
          </p:blipFill>
          <p:spPr>
            <a:xfrm>
              <a:off x="927826" y="11221"/>
              <a:ext cx="110045" cy="72661"/>
            </a:xfrm>
            <a:prstGeom prst="rect">
              <a:avLst/>
            </a:prstGeom>
          </p:spPr>
        </p:pic>
        <p:sp>
          <p:nvSpPr>
            <p:cNvPr id="127" name="Forma libre 126"/>
            <p:cNvSpPr/>
            <p:nvPr/>
          </p:nvSpPr>
          <p:spPr>
            <a:xfrm>
              <a:off x="266368" y="337931"/>
              <a:ext cx="1029694" cy="485029"/>
            </a:xfrm>
            <a:custGeom>
              <a:avLst/>
              <a:gdLst>
                <a:gd name="connsiteX0" fmla="*/ 0 w 1029694"/>
                <a:gd name="connsiteY0" fmla="*/ 485029 h 485029"/>
                <a:gd name="connsiteX1" fmla="*/ 238539 w 1029694"/>
                <a:gd name="connsiteY1" fmla="*/ 3976 h 485029"/>
                <a:gd name="connsiteX2" fmla="*/ 453225 w 1029694"/>
                <a:gd name="connsiteY2" fmla="*/ 0 h 485029"/>
                <a:gd name="connsiteX3" fmla="*/ 628153 w 1029694"/>
                <a:gd name="connsiteY3" fmla="*/ 349857 h 485029"/>
                <a:gd name="connsiteX4" fmla="*/ 962108 w 1029694"/>
                <a:gd name="connsiteY4" fmla="*/ 345882 h 485029"/>
                <a:gd name="connsiteX5" fmla="*/ 1029694 w 1029694"/>
                <a:gd name="connsiteY5" fmla="*/ 477078 h 485029"/>
                <a:gd name="connsiteX6" fmla="*/ 0 w 1029694"/>
                <a:gd name="connsiteY6" fmla="*/ 485029 h 48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9694" h="485029">
                  <a:moveTo>
                    <a:pt x="0" y="485029"/>
                  </a:moveTo>
                  <a:lnTo>
                    <a:pt x="238539" y="3976"/>
                  </a:lnTo>
                  <a:lnTo>
                    <a:pt x="453225" y="0"/>
                  </a:lnTo>
                  <a:lnTo>
                    <a:pt x="628153" y="349857"/>
                  </a:lnTo>
                  <a:lnTo>
                    <a:pt x="962108" y="345882"/>
                  </a:lnTo>
                  <a:lnTo>
                    <a:pt x="1029694" y="477078"/>
                  </a:lnTo>
                  <a:lnTo>
                    <a:pt x="0" y="485029"/>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grpSp>
        <p:nvGrpSpPr>
          <p:cNvPr id="128" name="Lienzo 497"/>
          <p:cNvGrpSpPr/>
          <p:nvPr/>
        </p:nvGrpSpPr>
        <p:grpSpPr>
          <a:xfrm>
            <a:off x="6661520" y="1506176"/>
            <a:ext cx="1426845" cy="1089372"/>
            <a:chOff x="0" y="0"/>
            <a:chExt cx="1426845" cy="1089372"/>
          </a:xfrm>
        </p:grpSpPr>
        <p:sp>
          <p:nvSpPr>
            <p:cNvPr id="129" name="Rectángulo 128"/>
            <p:cNvSpPr/>
            <p:nvPr/>
          </p:nvSpPr>
          <p:spPr>
            <a:xfrm>
              <a:off x="0" y="0"/>
              <a:ext cx="1426845" cy="1089025"/>
            </a:xfrm>
            <a:prstGeom prst="rect">
              <a:avLst/>
            </a:prstGeom>
          </p:spPr>
        </p:sp>
        <p:cxnSp>
          <p:nvCxnSpPr>
            <p:cNvPr id="130" name="Conector recto 129"/>
            <p:cNvCxnSpPr/>
            <p:nvPr/>
          </p:nvCxnSpPr>
          <p:spPr>
            <a:xfrm flipV="1">
              <a:off x="141204" y="817610"/>
              <a:ext cx="1250036" cy="10694"/>
            </a:xfrm>
            <a:prstGeom prst="line">
              <a:avLst/>
            </a:prstGeom>
            <a:ln w="15875"/>
          </p:spPr>
          <p:style>
            <a:lnRef idx="1">
              <a:schemeClr val="dk1"/>
            </a:lnRef>
            <a:fillRef idx="0">
              <a:schemeClr val="dk1"/>
            </a:fillRef>
            <a:effectRef idx="0">
              <a:schemeClr val="dk1"/>
            </a:effectRef>
            <a:fontRef idx="minor">
              <a:schemeClr val="tx1"/>
            </a:fontRef>
          </p:style>
        </p:cxnSp>
        <p:cxnSp>
          <p:nvCxnSpPr>
            <p:cNvPr id="131" name="Conector recto 130"/>
            <p:cNvCxnSpPr/>
            <p:nvPr/>
          </p:nvCxnSpPr>
          <p:spPr>
            <a:xfrm>
              <a:off x="1297325" y="828301"/>
              <a:ext cx="0" cy="1171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Conector recto 131"/>
            <p:cNvCxnSpPr/>
            <p:nvPr/>
          </p:nvCxnSpPr>
          <p:spPr>
            <a:xfrm>
              <a:off x="954437" y="828304"/>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Conector recto 132"/>
            <p:cNvCxnSpPr/>
            <p:nvPr/>
          </p:nvCxnSpPr>
          <p:spPr>
            <a:xfrm>
              <a:off x="611467" y="831859"/>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Conector recto 133"/>
            <p:cNvCxnSpPr/>
            <p:nvPr/>
          </p:nvCxnSpPr>
          <p:spPr>
            <a:xfrm>
              <a:off x="268538" y="832494"/>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Conector recto 134"/>
            <p:cNvCxnSpPr/>
            <p:nvPr/>
          </p:nvCxnSpPr>
          <p:spPr>
            <a:xfrm>
              <a:off x="954296" y="146683"/>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Conector recto 135"/>
            <p:cNvCxnSpPr/>
            <p:nvPr/>
          </p:nvCxnSpPr>
          <p:spPr>
            <a:xfrm>
              <a:off x="611300" y="131810"/>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Conector recto 136"/>
            <p:cNvCxnSpPr/>
            <p:nvPr/>
          </p:nvCxnSpPr>
          <p:spPr>
            <a:xfrm flipH="1">
              <a:off x="268437" y="146665"/>
              <a:ext cx="342774" cy="680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Conector recto 137"/>
            <p:cNvCxnSpPr/>
            <p:nvPr/>
          </p:nvCxnSpPr>
          <p:spPr>
            <a:xfrm flipH="1">
              <a:off x="612094" y="141858"/>
              <a:ext cx="342265" cy="68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9" name="Imagen 138"/>
            <p:cNvPicPr>
              <a:picLocks noChangeAspect="1"/>
            </p:cNvPicPr>
            <p:nvPr/>
          </p:nvPicPr>
          <p:blipFill rotWithShape="1">
            <a:blip r:embed="rId7"/>
            <a:srcRect l="16259" t="30126" r="15459" b="13177"/>
            <a:stretch/>
          </p:blipFill>
          <p:spPr>
            <a:xfrm>
              <a:off x="1275599" y="971401"/>
              <a:ext cx="79281" cy="106985"/>
            </a:xfrm>
            <a:prstGeom prst="rect">
              <a:avLst/>
            </a:prstGeom>
          </p:spPr>
        </p:pic>
        <p:pic>
          <p:nvPicPr>
            <p:cNvPr id="140" name="Imagen 139"/>
            <p:cNvPicPr>
              <a:picLocks noChangeAspect="1"/>
            </p:cNvPicPr>
            <p:nvPr/>
          </p:nvPicPr>
          <p:blipFill>
            <a:blip r:embed="rId3"/>
            <a:stretch>
              <a:fillRect/>
            </a:stretch>
          </p:blipFill>
          <p:spPr>
            <a:xfrm>
              <a:off x="503477" y="984292"/>
              <a:ext cx="201011" cy="94095"/>
            </a:xfrm>
            <a:prstGeom prst="rect">
              <a:avLst/>
            </a:prstGeom>
          </p:spPr>
        </p:pic>
        <p:pic>
          <p:nvPicPr>
            <p:cNvPr id="141" name="Imagen 140"/>
            <p:cNvPicPr>
              <a:picLocks noChangeAspect="1"/>
            </p:cNvPicPr>
            <p:nvPr/>
          </p:nvPicPr>
          <p:blipFill>
            <a:blip r:embed="rId4"/>
            <a:stretch>
              <a:fillRect/>
            </a:stretch>
          </p:blipFill>
          <p:spPr>
            <a:xfrm>
              <a:off x="823354" y="984475"/>
              <a:ext cx="238014" cy="104897"/>
            </a:xfrm>
            <a:prstGeom prst="rect">
              <a:avLst/>
            </a:prstGeom>
          </p:spPr>
        </p:pic>
        <p:pic>
          <p:nvPicPr>
            <p:cNvPr id="142" name="Imagen 141"/>
            <p:cNvPicPr>
              <a:picLocks noChangeAspect="1"/>
            </p:cNvPicPr>
            <p:nvPr/>
          </p:nvPicPr>
          <p:blipFill>
            <a:blip r:embed="rId5"/>
            <a:stretch>
              <a:fillRect/>
            </a:stretch>
          </p:blipFill>
          <p:spPr>
            <a:xfrm>
              <a:off x="141468" y="971336"/>
              <a:ext cx="267511" cy="107013"/>
            </a:xfrm>
            <a:prstGeom prst="rect">
              <a:avLst/>
            </a:prstGeom>
          </p:spPr>
        </p:pic>
        <p:pic>
          <p:nvPicPr>
            <p:cNvPr id="143" name="Imagen 142"/>
            <p:cNvPicPr/>
            <p:nvPr/>
          </p:nvPicPr>
          <p:blipFill rotWithShape="1">
            <a:blip r:embed="rId7"/>
            <a:srcRect l="16259" t="30126" r="15459" b="13177"/>
            <a:stretch/>
          </p:blipFill>
          <p:spPr>
            <a:xfrm>
              <a:off x="18948" y="776954"/>
              <a:ext cx="78740" cy="106680"/>
            </a:xfrm>
            <a:prstGeom prst="rect">
              <a:avLst/>
            </a:prstGeom>
          </p:spPr>
        </p:pic>
        <p:pic>
          <p:nvPicPr>
            <p:cNvPr id="144" name="Imagen 143"/>
            <p:cNvPicPr/>
            <p:nvPr/>
          </p:nvPicPr>
          <p:blipFill>
            <a:blip r:embed="rId8"/>
            <a:stretch>
              <a:fillRect/>
            </a:stretch>
          </p:blipFill>
          <p:spPr>
            <a:xfrm>
              <a:off x="891" y="61336"/>
              <a:ext cx="107950" cy="140335"/>
            </a:xfrm>
            <a:prstGeom prst="rect">
              <a:avLst/>
            </a:prstGeom>
          </p:spPr>
        </p:pic>
        <p:pic>
          <p:nvPicPr>
            <p:cNvPr id="145" name="Imagen 144"/>
            <p:cNvPicPr/>
            <p:nvPr/>
          </p:nvPicPr>
          <p:blipFill rotWithShape="1">
            <a:blip r:embed="rId3"/>
            <a:srcRect l="20423" t="-5" r="90" b="39"/>
            <a:stretch/>
          </p:blipFill>
          <p:spPr>
            <a:xfrm>
              <a:off x="116" y="427096"/>
              <a:ext cx="159385" cy="93345"/>
            </a:xfrm>
            <a:prstGeom prst="rect">
              <a:avLst/>
            </a:prstGeom>
          </p:spPr>
        </p:pic>
        <p:pic>
          <p:nvPicPr>
            <p:cNvPr id="146" name="Imagen 145"/>
            <p:cNvPicPr>
              <a:picLocks noChangeAspect="1"/>
            </p:cNvPicPr>
            <p:nvPr/>
          </p:nvPicPr>
          <p:blipFill rotWithShape="1">
            <a:blip r:embed="rId10"/>
            <a:srcRect l="29638" t="7443" b="-1"/>
            <a:stretch/>
          </p:blipFill>
          <p:spPr>
            <a:xfrm>
              <a:off x="570336" y="17824"/>
              <a:ext cx="134152" cy="72489"/>
            </a:xfrm>
            <a:prstGeom prst="rect">
              <a:avLst/>
            </a:prstGeom>
          </p:spPr>
        </p:pic>
        <p:pic>
          <p:nvPicPr>
            <p:cNvPr id="147" name="Imagen 146"/>
            <p:cNvPicPr>
              <a:picLocks noChangeAspect="1"/>
            </p:cNvPicPr>
            <p:nvPr/>
          </p:nvPicPr>
          <p:blipFill rotWithShape="1">
            <a:blip r:embed="rId12"/>
            <a:srcRect l="33910" t="1483"/>
            <a:stretch/>
          </p:blipFill>
          <p:spPr>
            <a:xfrm>
              <a:off x="929904" y="13062"/>
              <a:ext cx="107967" cy="70820"/>
            </a:xfrm>
            <a:prstGeom prst="rect">
              <a:avLst/>
            </a:prstGeom>
          </p:spPr>
        </p:pic>
        <p:sp>
          <p:nvSpPr>
            <p:cNvPr id="149" name="Forma libre 148"/>
            <p:cNvSpPr/>
            <p:nvPr/>
          </p:nvSpPr>
          <p:spPr>
            <a:xfrm>
              <a:off x="258024" y="321398"/>
              <a:ext cx="1041148" cy="506995"/>
            </a:xfrm>
            <a:custGeom>
              <a:avLst/>
              <a:gdLst>
                <a:gd name="connsiteX0" fmla="*/ 0 w 1041148"/>
                <a:gd name="connsiteY0" fmla="*/ 506995 h 506995"/>
                <a:gd name="connsiteX1" fmla="*/ 1041148 w 1041148"/>
                <a:gd name="connsiteY1" fmla="*/ 493414 h 506995"/>
                <a:gd name="connsiteX2" fmla="*/ 783125 w 1041148"/>
                <a:gd name="connsiteY2" fmla="*/ 0 h 506995"/>
                <a:gd name="connsiteX3" fmla="*/ 597529 w 1041148"/>
                <a:gd name="connsiteY3" fmla="*/ 4527 h 506995"/>
                <a:gd name="connsiteX4" fmla="*/ 430039 w 1041148"/>
                <a:gd name="connsiteY4" fmla="*/ 316872 h 506995"/>
                <a:gd name="connsiteX5" fmla="*/ 108641 w 1041148"/>
                <a:gd name="connsiteY5" fmla="*/ 316872 h 506995"/>
                <a:gd name="connsiteX6" fmla="*/ 0 w 1041148"/>
                <a:gd name="connsiteY6" fmla="*/ 506995 h 50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148" h="506995">
                  <a:moveTo>
                    <a:pt x="0" y="506995"/>
                  </a:moveTo>
                  <a:lnTo>
                    <a:pt x="1041148" y="493414"/>
                  </a:lnTo>
                  <a:lnTo>
                    <a:pt x="783125" y="0"/>
                  </a:lnTo>
                  <a:lnTo>
                    <a:pt x="597529" y="4527"/>
                  </a:lnTo>
                  <a:lnTo>
                    <a:pt x="430039" y="316872"/>
                  </a:lnTo>
                  <a:lnTo>
                    <a:pt x="108641" y="316872"/>
                  </a:lnTo>
                  <a:lnTo>
                    <a:pt x="0" y="506995"/>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grpSp>
        <p:nvGrpSpPr>
          <p:cNvPr id="150" name="Lienzo 543"/>
          <p:cNvGrpSpPr/>
          <p:nvPr/>
        </p:nvGrpSpPr>
        <p:grpSpPr>
          <a:xfrm>
            <a:off x="513540" y="2969502"/>
            <a:ext cx="1619250" cy="1089372"/>
            <a:chOff x="0" y="0"/>
            <a:chExt cx="1619250" cy="1089372"/>
          </a:xfrm>
        </p:grpSpPr>
        <p:sp>
          <p:nvSpPr>
            <p:cNvPr id="151" name="Rectángulo 150"/>
            <p:cNvSpPr/>
            <p:nvPr/>
          </p:nvSpPr>
          <p:spPr>
            <a:xfrm>
              <a:off x="0" y="0"/>
              <a:ext cx="1619250" cy="1089025"/>
            </a:xfrm>
            <a:prstGeom prst="rect">
              <a:avLst/>
            </a:prstGeom>
          </p:spPr>
        </p:sp>
        <p:cxnSp>
          <p:nvCxnSpPr>
            <p:cNvPr id="152" name="Conector recto 151"/>
            <p:cNvCxnSpPr/>
            <p:nvPr/>
          </p:nvCxnSpPr>
          <p:spPr>
            <a:xfrm flipV="1">
              <a:off x="123951" y="827604"/>
              <a:ext cx="1460168" cy="6277"/>
            </a:xfrm>
            <a:prstGeom prst="line">
              <a:avLst/>
            </a:prstGeom>
            <a:ln w="15875"/>
          </p:spPr>
          <p:style>
            <a:lnRef idx="1">
              <a:schemeClr val="dk1"/>
            </a:lnRef>
            <a:fillRef idx="0">
              <a:schemeClr val="dk1"/>
            </a:fillRef>
            <a:effectRef idx="0">
              <a:schemeClr val="dk1"/>
            </a:effectRef>
            <a:fontRef idx="minor">
              <a:schemeClr val="tx1"/>
            </a:fontRef>
          </p:style>
        </p:cxnSp>
        <p:cxnSp>
          <p:nvCxnSpPr>
            <p:cNvPr id="153" name="Conector recto 152"/>
            <p:cNvCxnSpPr/>
            <p:nvPr/>
          </p:nvCxnSpPr>
          <p:spPr>
            <a:xfrm>
              <a:off x="1052542" y="828301"/>
              <a:ext cx="0" cy="1171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Conector recto 153"/>
            <p:cNvCxnSpPr/>
            <p:nvPr/>
          </p:nvCxnSpPr>
          <p:spPr>
            <a:xfrm>
              <a:off x="1395471" y="831215"/>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Conector recto 154"/>
            <p:cNvCxnSpPr/>
            <p:nvPr/>
          </p:nvCxnSpPr>
          <p:spPr>
            <a:xfrm>
              <a:off x="709654" y="828304"/>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Conector recto 155"/>
            <p:cNvCxnSpPr/>
            <p:nvPr/>
          </p:nvCxnSpPr>
          <p:spPr>
            <a:xfrm>
              <a:off x="366684" y="831859"/>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Conector recto 156"/>
            <p:cNvCxnSpPr/>
            <p:nvPr/>
          </p:nvCxnSpPr>
          <p:spPr>
            <a:xfrm>
              <a:off x="709513" y="146683"/>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Conector recto 157"/>
            <p:cNvCxnSpPr/>
            <p:nvPr/>
          </p:nvCxnSpPr>
          <p:spPr>
            <a:xfrm>
              <a:off x="1053084" y="141804"/>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Conector recto 158"/>
            <p:cNvCxnSpPr/>
            <p:nvPr/>
          </p:nvCxnSpPr>
          <p:spPr>
            <a:xfrm flipH="1">
              <a:off x="367311" y="141858"/>
              <a:ext cx="342265" cy="68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Conector recto 159"/>
            <p:cNvCxnSpPr/>
            <p:nvPr/>
          </p:nvCxnSpPr>
          <p:spPr>
            <a:xfrm flipH="1">
              <a:off x="708682" y="151763"/>
              <a:ext cx="342265" cy="68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61" name="Imagen 160"/>
            <p:cNvPicPr>
              <a:picLocks noChangeAspect="1"/>
            </p:cNvPicPr>
            <p:nvPr/>
          </p:nvPicPr>
          <p:blipFill rotWithShape="1">
            <a:blip r:embed="rId7"/>
            <a:srcRect l="16259" t="30126" r="15459" b="13177"/>
            <a:stretch/>
          </p:blipFill>
          <p:spPr>
            <a:xfrm>
              <a:off x="1030816" y="971401"/>
              <a:ext cx="79281" cy="106985"/>
            </a:xfrm>
            <a:prstGeom prst="rect">
              <a:avLst/>
            </a:prstGeom>
          </p:spPr>
        </p:pic>
        <p:pic>
          <p:nvPicPr>
            <p:cNvPr id="162" name="Imagen 161"/>
            <p:cNvPicPr>
              <a:picLocks noChangeAspect="1"/>
            </p:cNvPicPr>
            <p:nvPr/>
          </p:nvPicPr>
          <p:blipFill>
            <a:blip r:embed="rId3"/>
            <a:stretch>
              <a:fillRect/>
            </a:stretch>
          </p:blipFill>
          <p:spPr>
            <a:xfrm>
              <a:off x="258694" y="984292"/>
              <a:ext cx="201011" cy="94095"/>
            </a:xfrm>
            <a:prstGeom prst="rect">
              <a:avLst/>
            </a:prstGeom>
          </p:spPr>
        </p:pic>
        <p:pic>
          <p:nvPicPr>
            <p:cNvPr id="163" name="Imagen 162"/>
            <p:cNvPicPr>
              <a:picLocks noChangeAspect="1"/>
            </p:cNvPicPr>
            <p:nvPr/>
          </p:nvPicPr>
          <p:blipFill>
            <a:blip r:embed="rId4"/>
            <a:stretch>
              <a:fillRect/>
            </a:stretch>
          </p:blipFill>
          <p:spPr>
            <a:xfrm>
              <a:off x="578571" y="984475"/>
              <a:ext cx="238014" cy="104897"/>
            </a:xfrm>
            <a:prstGeom prst="rect">
              <a:avLst/>
            </a:prstGeom>
          </p:spPr>
        </p:pic>
        <p:pic>
          <p:nvPicPr>
            <p:cNvPr id="164" name="Imagen 163"/>
            <p:cNvPicPr/>
            <p:nvPr/>
          </p:nvPicPr>
          <p:blipFill rotWithShape="1">
            <a:blip r:embed="rId4"/>
            <a:srcRect l="15652" t="12471" r="68" b="32"/>
            <a:stretch/>
          </p:blipFill>
          <p:spPr>
            <a:xfrm>
              <a:off x="1309335" y="997699"/>
              <a:ext cx="200159" cy="91673"/>
            </a:xfrm>
            <a:prstGeom prst="rect">
              <a:avLst/>
            </a:prstGeom>
          </p:spPr>
        </p:pic>
        <p:pic>
          <p:nvPicPr>
            <p:cNvPr id="165" name="Imagen 164"/>
            <p:cNvPicPr/>
            <p:nvPr/>
          </p:nvPicPr>
          <p:blipFill rotWithShape="1">
            <a:blip r:embed="rId7"/>
            <a:srcRect l="16259" t="30126" r="15459" b="13177"/>
            <a:stretch/>
          </p:blipFill>
          <p:spPr>
            <a:xfrm>
              <a:off x="18832" y="778440"/>
              <a:ext cx="78740" cy="106680"/>
            </a:xfrm>
            <a:prstGeom prst="rect">
              <a:avLst/>
            </a:prstGeom>
          </p:spPr>
        </p:pic>
        <p:pic>
          <p:nvPicPr>
            <p:cNvPr id="166" name="Imagen 165"/>
            <p:cNvPicPr/>
            <p:nvPr/>
          </p:nvPicPr>
          <p:blipFill>
            <a:blip r:embed="rId8"/>
            <a:stretch>
              <a:fillRect/>
            </a:stretch>
          </p:blipFill>
          <p:spPr>
            <a:xfrm>
              <a:off x="775" y="62822"/>
              <a:ext cx="107950" cy="140335"/>
            </a:xfrm>
            <a:prstGeom prst="rect">
              <a:avLst/>
            </a:prstGeom>
          </p:spPr>
        </p:pic>
        <p:pic>
          <p:nvPicPr>
            <p:cNvPr id="167" name="Imagen 166"/>
            <p:cNvPicPr/>
            <p:nvPr/>
          </p:nvPicPr>
          <p:blipFill rotWithShape="1">
            <a:blip r:embed="rId3"/>
            <a:srcRect l="20423" t="-5" r="90" b="39"/>
            <a:stretch/>
          </p:blipFill>
          <p:spPr>
            <a:xfrm>
              <a:off x="0" y="428582"/>
              <a:ext cx="159385" cy="93345"/>
            </a:xfrm>
            <a:prstGeom prst="rect">
              <a:avLst/>
            </a:prstGeom>
          </p:spPr>
        </p:pic>
        <p:pic>
          <p:nvPicPr>
            <p:cNvPr id="168" name="Imagen 167"/>
            <p:cNvPicPr>
              <a:picLocks noChangeAspect="1"/>
            </p:cNvPicPr>
            <p:nvPr/>
          </p:nvPicPr>
          <p:blipFill rotWithShape="1">
            <a:blip r:embed="rId12"/>
            <a:srcRect l="32878" t="4175" b="-1"/>
            <a:stretch/>
          </p:blipFill>
          <p:spPr>
            <a:xfrm>
              <a:off x="683435" y="14998"/>
              <a:ext cx="109654" cy="68884"/>
            </a:xfrm>
            <a:prstGeom prst="rect">
              <a:avLst/>
            </a:prstGeom>
          </p:spPr>
        </p:pic>
        <p:sp>
          <p:nvSpPr>
            <p:cNvPr id="170" name="Forma libre 169"/>
            <p:cNvSpPr/>
            <p:nvPr/>
          </p:nvSpPr>
          <p:spPr>
            <a:xfrm>
              <a:off x="366713" y="314325"/>
              <a:ext cx="1028700" cy="519113"/>
            </a:xfrm>
            <a:custGeom>
              <a:avLst/>
              <a:gdLst>
                <a:gd name="connsiteX0" fmla="*/ 0 w 1028700"/>
                <a:gd name="connsiteY0" fmla="*/ 519113 h 519113"/>
                <a:gd name="connsiteX1" fmla="*/ 1028700 w 1028700"/>
                <a:gd name="connsiteY1" fmla="*/ 509588 h 519113"/>
                <a:gd name="connsiteX2" fmla="*/ 933450 w 1028700"/>
                <a:gd name="connsiteY2" fmla="*/ 338138 h 519113"/>
                <a:gd name="connsiteX3" fmla="*/ 595312 w 1028700"/>
                <a:gd name="connsiteY3" fmla="*/ 352425 h 519113"/>
                <a:gd name="connsiteX4" fmla="*/ 414337 w 1028700"/>
                <a:gd name="connsiteY4" fmla="*/ 0 h 519113"/>
                <a:gd name="connsiteX5" fmla="*/ 247650 w 1028700"/>
                <a:gd name="connsiteY5" fmla="*/ 14288 h 519113"/>
                <a:gd name="connsiteX6" fmla="*/ 0 w 1028700"/>
                <a:gd name="connsiteY6" fmla="*/ 519113 h 51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 h="519113">
                  <a:moveTo>
                    <a:pt x="0" y="519113"/>
                  </a:moveTo>
                  <a:lnTo>
                    <a:pt x="1028700" y="509588"/>
                  </a:lnTo>
                  <a:lnTo>
                    <a:pt x="933450" y="338138"/>
                  </a:lnTo>
                  <a:lnTo>
                    <a:pt x="595312" y="352425"/>
                  </a:lnTo>
                  <a:lnTo>
                    <a:pt x="414337" y="0"/>
                  </a:lnTo>
                  <a:lnTo>
                    <a:pt x="247650" y="14288"/>
                  </a:lnTo>
                  <a:lnTo>
                    <a:pt x="0" y="519113"/>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grpSp>
        <p:nvGrpSpPr>
          <p:cNvPr id="171" name="Lienzo 563"/>
          <p:cNvGrpSpPr/>
          <p:nvPr/>
        </p:nvGrpSpPr>
        <p:grpSpPr>
          <a:xfrm>
            <a:off x="2761215" y="2946743"/>
            <a:ext cx="1619250" cy="1089372"/>
            <a:chOff x="0" y="0"/>
            <a:chExt cx="1619250" cy="1089372"/>
          </a:xfrm>
        </p:grpSpPr>
        <p:sp>
          <p:nvSpPr>
            <p:cNvPr id="172" name="Rectángulo 171"/>
            <p:cNvSpPr/>
            <p:nvPr/>
          </p:nvSpPr>
          <p:spPr>
            <a:xfrm>
              <a:off x="0" y="0"/>
              <a:ext cx="1619250" cy="1089025"/>
            </a:xfrm>
            <a:prstGeom prst="rect">
              <a:avLst/>
            </a:prstGeom>
          </p:spPr>
        </p:sp>
        <p:cxnSp>
          <p:nvCxnSpPr>
            <p:cNvPr id="173" name="Conector recto 172"/>
            <p:cNvCxnSpPr/>
            <p:nvPr/>
          </p:nvCxnSpPr>
          <p:spPr>
            <a:xfrm flipV="1">
              <a:off x="123951" y="827604"/>
              <a:ext cx="1460168" cy="6277"/>
            </a:xfrm>
            <a:prstGeom prst="line">
              <a:avLst/>
            </a:prstGeom>
            <a:ln w="15875"/>
          </p:spPr>
          <p:style>
            <a:lnRef idx="1">
              <a:schemeClr val="dk1"/>
            </a:lnRef>
            <a:fillRef idx="0">
              <a:schemeClr val="dk1"/>
            </a:fillRef>
            <a:effectRef idx="0">
              <a:schemeClr val="dk1"/>
            </a:effectRef>
            <a:fontRef idx="minor">
              <a:schemeClr val="tx1"/>
            </a:fontRef>
          </p:style>
        </p:cxnSp>
        <p:cxnSp>
          <p:nvCxnSpPr>
            <p:cNvPr id="174" name="Conector recto 173"/>
            <p:cNvCxnSpPr/>
            <p:nvPr/>
          </p:nvCxnSpPr>
          <p:spPr>
            <a:xfrm>
              <a:off x="1052542" y="828301"/>
              <a:ext cx="0" cy="1171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Conector recto 174"/>
            <p:cNvCxnSpPr/>
            <p:nvPr/>
          </p:nvCxnSpPr>
          <p:spPr>
            <a:xfrm>
              <a:off x="1395471" y="831215"/>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Conector recto 175"/>
            <p:cNvCxnSpPr/>
            <p:nvPr/>
          </p:nvCxnSpPr>
          <p:spPr>
            <a:xfrm>
              <a:off x="709654" y="828304"/>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Conector recto 176"/>
            <p:cNvCxnSpPr/>
            <p:nvPr/>
          </p:nvCxnSpPr>
          <p:spPr>
            <a:xfrm>
              <a:off x="366684" y="831859"/>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Conector recto 177"/>
            <p:cNvCxnSpPr/>
            <p:nvPr/>
          </p:nvCxnSpPr>
          <p:spPr>
            <a:xfrm>
              <a:off x="709513" y="146683"/>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Conector recto 178"/>
            <p:cNvCxnSpPr/>
            <p:nvPr/>
          </p:nvCxnSpPr>
          <p:spPr>
            <a:xfrm>
              <a:off x="1053084" y="141804"/>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Conector recto 179"/>
            <p:cNvCxnSpPr/>
            <p:nvPr/>
          </p:nvCxnSpPr>
          <p:spPr>
            <a:xfrm flipH="1">
              <a:off x="367311" y="141858"/>
              <a:ext cx="342265" cy="68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Conector recto 180"/>
            <p:cNvCxnSpPr/>
            <p:nvPr/>
          </p:nvCxnSpPr>
          <p:spPr>
            <a:xfrm flipH="1">
              <a:off x="708682" y="151763"/>
              <a:ext cx="342265" cy="68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82" name="Imagen 181"/>
            <p:cNvPicPr>
              <a:picLocks noChangeAspect="1"/>
            </p:cNvPicPr>
            <p:nvPr/>
          </p:nvPicPr>
          <p:blipFill rotWithShape="1">
            <a:blip r:embed="rId7"/>
            <a:srcRect l="16259" t="30126" r="15459" b="13177"/>
            <a:stretch/>
          </p:blipFill>
          <p:spPr>
            <a:xfrm>
              <a:off x="1030816" y="971401"/>
              <a:ext cx="79281" cy="106985"/>
            </a:xfrm>
            <a:prstGeom prst="rect">
              <a:avLst/>
            </a:prstGeom>
          </p:spPr>
        </p:pic>
        <p:pic>
          <p:nvPicPr>
            <p:cNvPr id="183" name="Imagen 182"/>
            <p:cNvPicPr>
              <a:picLocks noChangeAspect="1"/>
            </p:cNvPicPr>
            <p:nvPr/>
          </p:nvPicPr>
          <p:blipFill>
            <a:blip r:embed="rId3"/>
            <a:stretch>
              <a:fillRect/>
            </a:stretch>
          </p:blipFill>
          <p:spPr>
            <a:xfrm>
              <a:off x="258694" y="984292"/>
              <a:ext cx="201011" cy="94095"/>
            </a:xfrm>
            <a:prstGeom prst="rect">
              <a:avLst/>
            </a:prstGeom>
          </p:spPr>
        </p:pic>
        <p:pic>
          <p:nvPicPr>
            <p:cNvPr id="184" name="Imagen 183"/>
            <p:cNvPicPr>
              <a:picLocks noChangeAspect="1"/>
            </p:cNvPicPr>
            <p:nvPr/>
          </p:nvPicPr>
          <p:blipFill>
            <a:blip r:embed="rId4"/>
            <a:stretch>
              <a:fillRect/>
            </a:stretch>
          </p:blipFill>
          <p:spPr>
            <a:xfrm>
              <a:off x="578571" y="984475"/>
              <a:ext cx="238014" cy="104897"/>
            </a:xfrm>
            <a:prstGeom prst="rect">
              <a:avLst/>
            </a:prstGeom>
          </p:spPr>
        </p:pic>
        <p:pic>
          <p:nvPicPr>
            <p:cNvPr id="185" name="Imagen 184"/>
            <p:cNvPicPr/>
            <p:nvPr/>
          </p:nvPicPr>
          <p:blipFill rotWithShape="1">
            <a:blip r:embed="rId4"/>
            <a:srcRect l="15652" t="12471" r="68" b="32"/>
            <a:stretch/>
          </p:blipFill>
          <p:spPr>
            <a:xfrm>
              <a:off x="1309335" y="997699"/>
              <a:ext cx="200159" cy="91673"/>
            </a:xfrm>
            <a:prstGeom prst="rect">
              <a:avLst/>
            </a:prstGeom>
          </p:spPr>
        </p:pic>
        <p:pic>
          <p:nvPicPr>
            <p:cNvPr id="186" name="Imagen 185"/>
            <p:cNvPicPr/>
            <p:nvPr/>
          </p:nvPicPr>
          <p:blipFill rotWithShape="1">
            <a:blip r:embed="rId7"/>
            <a:srcRect l="16259" t="30126" r="15459" b="13177"/>
            <a:stretch/>
          </p:blipFill>
          <p:spPr>
            <a:xfrm>
              <a:off x="18832" y="778440"/>
              <a:ext cx="78740" cy="106680"/>
            </a:xfrm>
            <a:prstGeom prst="rect">
              <a:avLst/>
            </a:prstGeom>
          </p:spPr>
        </p:pic>
        <p:pic>
          <p:nvPicPr>
            <p:cNvPr id="187" name="Imagen 186"/>
            <p:cNvPicPr/>
            <p:nvPr/>
          </p:nvPicPr>
          <p:blipFill>
            <a:blip r:embed="rId8"/>
            <a:stretch>
              <a:fillRect/>
            </a:stretch>
          </p:blipFill>
          <p:spPr>
            <a:xfrm>
              <a:off x="775" y="62822"/>
              <a:ext cx="107950" cy="140335"/>
            </a:xfrm>
            <a:prstGeom prst="rect">
              <a:avLst/>
            </a:prstGeom>
          </p:spPr>
        </p:pic>
        <p:pic>
          <p:nvPicPr>
            <p:cNvPr id="188" name="Imagen 187"/>
            <p:cNvPicPr/>
            <p:nvPr/>
          </p:nvPicPr>
          <p:blipFill rotWithShape="1">
            <a:blip r:embed="rId3"/>
            <a:srcRect l="20423" t="-5" r="90" b="39"/>
            <a:stretch/>
          </p:blipFill>
          <p:spPr>
            <a:xfrm>
              <a:off x="0" y="428582"/>
              <a:ext cx="159385" cy="93345"/>
            </a:xfrm>
            <a:prstGeom prst="rect">
              <a:avLst/>
            </a:prstGeom>
          </p:spPr>
        </p:pic>
        <p:pic>
          <p:nvPicPr>
            <p:cNvPr id="189" name="Imagen 188"/>
            <p:cNvPicPr>
              <a:picLocks noChangeAspect="1"/>
            </p:cNvPicPr>
            <p:nvPr/>
          </p:nvPicPr>
          <p:blipFill rotWithShape="1">
            <a:blip r:embed="rId12"/>
            <a:srcRect l="33015" t="-12749" b="-1"/>
            <a:stretch/>
          </p:blipFill>
          <p:spPr>
            <a:xfrm>
              <a:off x="683659" y="2832"/>
              <a:ext cx="109429" cy="81050"/>
            </a:xfrm>
            <a:prstGeom prst="rect">
              <a:avLst/>
            </a:prstGeom>
          </p:spPr>
        </p:pic>
        <p:sp>
          <p:nvSpPr>
            <p:cNvPr id="191" name="Forma libre 190"/>
            <p:cNvSpPr/>
            <p:nvPr/>
          </p:nvSpPr>
          <p:spPr>
            <a:xfrm>
              <a:off x="366713" y="352425"/>
              <a:ext cx="1033462" cy="481013"/>
            </a:xfrm>
            <a:custGeom>
              <a:avLst/>
              <a:gdLst>
                <a:gd name="connsiteX0" fmla="*/ 0 w 1033462"/>
                <a:gd name="connsiteY0" fmla="*/ 481013 h 481013"/>
                <a:gd name="connsiteX1" fmla="*/ 1033462 w 1033462"/>
                <a:gd name="connsiteY1" fmla="*/ 476250 h 481013"/>
                <a:gd name="connsiteX2" fmla="*/ 785812 w 1033462"/>
                <a:gd name="connsiteY2" fmla="*/ 0 h 481013"/>
                <a:gd name="connsiteX3" fmla="*/ 566737 w 1033462"/>
                <a:gd name="connsiteY3" fmla="*/ 9525 h 481013"/>
                <a:gd name="connsiteX4" fmla="*/ 414337 w 1033462"/>
                <a:gd name="connsiteY4" fmla="*/ 338138 h 481013"/>
                <a:gd name="connsiteX5" fmla="*/ 71437 w 1033462"/>
                <a:gd name="connsiteY5" fmla="*/ 347663 h 481013"/>
                <a:gd name="connsiteX6" fmla="*/ 0 w 1033462"/>
                <a:gd name="connsiteY6" fmla="*/ 481013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462" h="481013">
                  <a:moveTo>
                    <a:pt x="0" y="481013"/>
                  </a:moveTo>
                  <a:lnTo>
                    <a:pt x="1033462" y="476250"/>
                  </a:lnTo>
                  <a:lnTo>
                    <a:pt x="785812" y="0"/>
                  </a:lnTo>
                  <a:lnTo>
                    <a:pt x="566737" y="9525"/>
                  </a:lnTo>
                  <a:lnTo>
                    <a:pt x="414337" y="338138"/>
                  </a:lnTo>
                  <a:lnTo>
                    <a:pt x="71437" y="347663"/>
                  </a:lnTo>
                  <a:lnTo>
                    <a:pt x="0" y="481013"/>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450215" algn="ctr">
                <a:lnSpc>
                  <a:spcPct val="107000"/>
                </a:lnSpc>
                <a:spcAft>
                  <a:spcPts val="800"/>
                </a:spcAft>
              </a:pPr>
              <a:r>
                <a:rPr lang="en-US" sz="1100" dirty="0">
                  <a:effectLst/>
                  <a:ea typeface="Calibri" panose="020F0502020204030204" pitchFamily="34" charset="0"/>
                  <a:cs typeface="Times New Roman" panose="02020603050405020304" pitchFamily="18" charset="0"/>
                </a:rPr>
                <a:t> </a:t>
              </a:r>
              <a:endParaRPr lang="es-ES" sz="1100" dirty="0">
                <a:effectLst/>
                <a:ea typeface="Calibri" panose="020F0502020204030204" pitchFamily="34" charset="0"/>
                <a:cs typeface="Times New Roman" panose="02020603050405020304" pitchFamily="18" charset="0"/>
              </a:endParaRPr>
            </a:p>
          </p:txBody>
        </p:sp>
      </p:grpSp>
      <p:grpSp>
        <p:nvGrpSpPr>
          <p:cNvPr id="192" name="Lienzo 610"/>
          <p:cNvGrpSpPr/>
          <p:nvPr/>
        </p:nvGrpSpPr>
        <p:grpSpPr>
          <a:xfrm>
            <a:off x="5032835" y="2883236"/>
            <a:ext cx="1598295" cy="1091646"/>
            <a:chOff x="0" y="0"/>
            <a:chExt cx="1598295" cy="1091646"/>
          </a:xfrm>
        </p:grpSpPr>
        <p:sp>
          <p:nvSpPr>
            <p:cNvPr id="193" name="Rectángulo 192"/>
            <p:cNvSpPr/>
            <p:nvPr/>
          </p:nvSpPr>
          <p:spPr>
            <a:xfrm>
              <a:off x="0" y="0"/>
              <a:ext cx="1598295" cy="1091565"/>
            </a:xfrm>
            <a:prstGeom prst="rect">
              <a:avLst/>
            </a:prstGeom>
          </p:spPr>
        </p:sp>
        <p:cxnSp>
          <p:nvCxnSpPr>
            <p:cNvPr id="194" name="Conector recto 193"/>
            <p:cNvCxnSpPr/>
            <p:nvPr/>
          </p:nvCxnSpPr>
          <p:spPr>
            <a:xfrm flipV="1">
              <a:off x="162934" y="827604"/>
              <a:ext cx="1379873" cy="4770"/>
            </a:xfrm>
            <a:prstGeom prst="line">
              <a:avLst/>
            </a:prstGeom>
            <a:ln w="15875"/>
          </p:spPr>
          <p:style>
            <a:lnRef idx="1">
              <a:schemeClr val="dk1"/>
            </a:lnRef>
            <a:fillRef idx="0">
              <a:schemeClr val="dk1"/>
            </a:fillRef>
            <a:effectRef idx="0">
              <a:schemeClr val="dk1"/>
            </a:effectRef>
            <a:fontRef idx="minor">
              <a:schemeClr val="tx1"/>
            </a:fontRef>
          </p:style>
        </p:cxnSp>
        <p:cxnSp>
          <p:nvCxnSpPr>
            <p:cNvPr id="195" name="Conector recto 194"/>
            <p:cNvCxnSpPr/>
            <p:nvPr/>
          </p:nvCxnSpPr>
          <p:spPr>
            <a:xfrm>
              <a:off x="636997" y="828301"/>
              <a:ext cx="0" cy="1171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Conector recto 195"/>
            <p:cNvCxnSpPr/>
            <p:nvPr/>
          </p:nvCxnSpPr>
          <p:spPr>
            <a:xfrm>
              <a:off x="979926" y="831215"/>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Conector recto 196"/>
            <p:cNvCxnSpPr/>
            <p:nvPr/>
          </p:nvCxnSpPr>
          <p:spPr>
            <a:xfrm>
              <a:off x="1322855" y="831859"/>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Conector recto 197"/>
            <p:cNvCxnSpPr/>
            <p:nvPr/>
          </p:nvCxnSpPr>
          <p:spPr>
            <a:xfrm>
              <a:off x="294109" y="828304"/>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Conector recto 198"/>
            <p:cNvCxnSpPr/>
            <p:nvPr/>
          </p:nvCxnSpPr>
          <p:spPr>
            <a:xfrm>
              <a:off x="637539" y="141804"/>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Conector recto 199"/>
            <p:cNvCxnSpPr/>
            <p:nvPr/>
          </p:nvCxnSpPr>
          <p:spPr>
            <a:xfrm>
              <a:off x="980447" y="145302"/>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Conector recto 200"/>
            <p:cNvCxnSpPr/>
            <p:nvPr/>
          </p:nvCxnSpPr>
          <p:spPr>
            <a:xfrm flipH="1">
              <a:off x="293137" y="151763"/>
              <a:ext cx="342265" cy="68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Conector recto 201"/>
            <p:cNvCxnSpPr/>
            <p:nvPr/>
          </p:nvCxnSpPr>
          <p:spPr>
            <a:xfrm flipH="1">
              <a:off x="638060" y="149734"/>
              <a:ext cx="342265" cy="68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03" name="Imagen 202"/>
            <p:cNvPicPr>
              <a:picLocks noChangeAspect="1"/>
            </p:cNvPicPr>
            <p:nvPr/>
          </p:nvPicPr>
          <p:blipFill rotWithShape="1">
            <a:blip r:embed="rId7"/>
            <a:srcRect l="16259" t="30126" r="15459" b="13177"/>
            <a:stretch/>
          </p:blipFill>
          <p:spPr>
            <a:xfrm>
              <a:off x="615271" y="971401"/>
              <a:ext cx="79281" cy="106985"/>
            </a:xfrm>
            <a:prstGeom prst="rect">
              <a:avLst/>
            </a:prstGeom>
          </p:spPr>
        </p:pic>
        <p:pic>
          <p:nvPicPr>
            <p:cNvPr id="204" name="Imagen 203"/>
            <p:cNvPicPr/>
            <p:nvPr/>
          </p:nvPicPr>
          <p:blipFill rotWithShape="1">
            <a:blip r:embed="rId3"/>
            <a:srcRect l="20423" t="-5" r="90" b="39"/>
            <a:stretch/>
          </p:blipFill>
          <p:spPr>
            <a:xfrm>
              <a:off x="1255740" y="997699"/>
              <a:ext cx="159497" cy="93947"/>
            </a:xfrm>
            <a:prstGeom prst="rect">
              <a:avLst/>
            </a:prstGeom>
          </p:spPr>
        </p:pic>
        <p:pic>
          <p:nvPicPr>
            <p:cNvPr id="205" name="Imagen 204"/>
            <p:cNvPicPr>
              <a:picLocks noChangeAspect="1"/>
            </p:cNvPicPr>
            <p:nvPr/>
          </p:nvPicPr>
          <p:blipFill>
            <a:blip r:embed="rId4"/>
            <a:stretch>
              <a:fillRect/>
            </a:stretch>
          </p:blipFill>
          <p:spPr>
            <a:xfrm>
              <a:off x="163026" y="984475"/>
              <a:ext cx="238014" cy="104897"/>
            </a:xfrm>
            <a:prstGeom prst="rect">
              <a:avLst/>
            </a:prstGeom>
          </p:spPr>
        </p:pic>
        <p:pic>
          <p:nvPicPr>
            <p:cNvPr id="206" name="Imagen 205"/>
            <p:cNvPicPr/>
            <p:nvPr/>
          </p:nvPicPr>
          <p:blipFill rotWithShape="1">
            <a:blip r:embed="rId4"/>
            <a:srcRect l="15652" t="12471" r="68" b="32"/>
            <a:stretch/>
          </p:blipFill>
          <p:spPr>
            <a:xfrm>
              <a:off x="893790" y="997699"/>
              <a:ext cx="200159" cy="91673"/>
            </a:xfrm>
            <a:prstGeom prst="rect">
              <a:avLst/>
            </a:prstGeom>
          </p:spPr>
        </p:pic>
        <p:pic>
          <p:nvPicPr>
            <p:cNvPr id="207" name="Imagen 206"/>
            <p:cNvPicPr/>
            <p:nvPr/>
          </p:nvPicPr>
          <p:blipFill rotWithShape="1">
            <a:blip r:embed="rId7"/>
            <a:srcRect l="16259" t="30126" r="15459" b="13177"/>
            <a:stretch/>
          </p:blipFill>
          <p:spPr>
            <a:xfrm>
              <a:off x="18913" y="778440"/>
              <a:ext cx="78740" cy="106680"/>
            </a:xfrm>
            <a:prstGeom prst="rect">
              <a:avLst/>
            </a:prstGeom>
          </p:spPr>
        </p:pic>
        <p:pic>
          <p:nvPicPr>
            <p:cNvPr id="208" name="Imagen 207"/>
            <p:cNvPicPr/>
            <p:nvPr/>
          </p:nvPicPr>
          <p:blipFill>
            <a:blip r:embed="rId8"/>
            <a:stretch>
              <a:fillRect/>
            </a:stretch>
          </p:blipFill>
          <p:spPr>
            <a:xfrm>
              <a:off x="856" y="62822"/>
              <a:ext cx="107950" cy="140335"/>
            </a:xfrm>
            <a:prstGeom prst="rect">
              <a:avLst/>
            </a:prstGeom>
          </p:spPr>
        </p:pic>
        <p:pic>
          <p:nvPicPr>
            <p:cNvPr id="209" name="Imagen 208"/>
            <p:cNvPicPr/>
            <p:nvPr/>
          </p:nvPicPr>
          <p:blipFill rotWithShape="1">
            <a:blip r:embed="rId3"/>
            <a:srcRect l="20423" t="-5" r="90" b="39"/>
            <a:stretch/>
          </p:blipFill>
          <p:spPr>
            <a:xfrm>
              <a:off x="81" y="428582"/>
              <a:ext cx="159385" cy="93345"/>
            </a:xfrm>
            <a:prstGeom prst="rect">
              <a:avLst/>
            </a:prstGeom>
          </p:spPr>
        </p:pic>
        <p:sp>
          <p:nvSpPr>
            <p:cNvPr id="212" name="Forma libre 211"/>
            <p:cNvSpPr/>
            <p:nvPr/>
          </p:nvSpPr>
          <p:spPr>
            <a:xfrm>
              <a:off x="294800" y="313688"/>
              <a:ext cx="1028065" cy="518795"/>
            </a:xfrm>
            <a:custGeom>
              <a:avLst/>
              <a:gdLst>
                <a:gd name="connsiteX0" fmla="*/ 0 w 1028700"/>
                <a:gd name="connsiteY0" fmla="*/ 519113 h 519113"/>
                <a:gd name="connsiteX1" fmla="*/ 1028700 w 1028700"/>
                <a:gd name="connsiteY1" fmla="*/ 509588 h 519113"/>
                <a:gd name="connsiteX2" fmla="*/ 933450 w 1028700"/>
                <a:gd name="connsiteY2" fmla="*/ 338138 h 519113"/>
                <a:gd name="connsiteX3" fmla="*/ 595312 w 1028700"/>
                <a:gd name="connsiteY3" fmla="*/ 352425 h 519113"/>
                <a:gd name="connsiteX4" fmla="*/ 414337 w 1028700"/>
                <a:gd name="connsiteY4" fmla="*/ 0 h 519113"/>
                <a:gd name="connsiteX5" fmla="*/ 247650 w 1028700"/>
                <a:gd name="connsiteY5" fmla="*/ 14288 h 519113"/>
                <a:gd name="connsiteX6" fmla="*/ 0 w 1028700"/>
                <a:gd name="connsiteY6" fmla="*/ 519113 h 51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 h="519113">
                  <a:moveTo>
                    <a:pt x="0" y="519113"/>
                  </a:moveTo>
                  <a:lnTo>
                    <a:pt x="1028700" y="509588"/>
                  </a:lnTo>
                  <a:lnTo>
                    <a:pt x="933450" y="338138"/>
                  </a:lnTo>
                  <a:lnTo>
                    <a:pt x="595312" y="352425"/>
                  </a:lnTo>
                  <a:lnTo>
                    <a:pt x="414337" y="0"/>
                  </a:lnTo>
                  <a:lnTo>
                    <a:pt x="247650" y="14288"/>
                  </a:lnTo>
                  <a:lnTo>
                    <a:pt x="0" y="519113"/>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grpSp>
        <p:nvGrpSpPr>
          <p:cNvPr id="213" name="Lienzo 629"/>
          <p:cNvGrpSpPr/>
          <p:nvPr/>
        </p:nvGrpSpPr>
        <p:grpSpPr>
          <a:xfrm>
            <a:off x="6804733" y="2898632"/>
            <a:ext cx="1598295" cy="1091646"/>
            <a:chOff x="0" y="0"/>
            <a:chExt cx="1598295" cy="1091646"/>
          </a:xfrm>
        </p:grpSpPr>
        <p:sp>
          <p:nvSpPr>
            <p:cNvPr id="214" name="Rectángulo 213"/>
            <p:cNvSpPr/>
            <p:nvPr/>
          </p:nvSpPr>
          <p:spPr>
            <a:xfrm>
              <a:off x="0" y="0"/>
              <a:ext cx="1598295" cy="1091565"/>
            </a:xfrm>
            <a:prstGeom prst="rect">
              <a:avLst/>
            </a:prstGeom>
          </p:spPr>
        </p:sp>
        <p:cxnSp>
          <p:nvCxnSpPr>
            <p:cNvPr id="215" name="Conector recto 214"/>
            <p:cNvCxnSpPr/>
            <p:nvPr/>
          </p:nvCxnSpPr>
          <p:spPr>
            <a:xfrm flipV="1">
              <a:off x="162934" y="827604"/>
              <a:ext cx="1379873" cy="4770"/>
            </a:xfrm>
            <a:prstGeom prst="line">
              <a:avLst/>
            </a:prstGeom>
            <a:ln w="15875"/>
          </p:spPr>
          <p:style>
            <a:lnRef idx="1">
              <a:schemeClr val="dk1"/>
            </a:lnRef>
            <a:fillRef idx="0">
              <a:schemeClr val="dk1"/>
            </a:fillRef>
            <a:effectRef idx="0">
              <a:schemeClr val="dk1"/>
            </a:effectRef>
            <a:fontRef idx="minor">
              <a:schemeClr val="tx1"/>
            </a:fontRef>
          </p:style>
        </p:cxnSp>
        <p:cxnSp>
          <p:nvCxnSpPr>
            <p:cNvPr id="216" name="Conector recto 215"/>
            <p:cNvCxnSpPr/>
            <p:nvPr/>
          </p:nvCxnSpPr>
          <p:spPr>
            <a:xfrm>
              <a:off x="636997" y="828301"/>
              <a:ext cx="0" cy="1171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Conector recto 216"/>
            <p:cNvCxnSpPr/>
            <p:nvPr/>
          </p:nvCxnSpPr>
          <p:spPr>
            <a:xfrm>
              <a:off x="979926" y="831215"/>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Conector recto 217"/>
            <p:cNvCxnSpPr/>
            <p:nvPr/>
          </p:nvCxnSpPr>
          <p:spPr>
            <a:xfrm>
              <a:off x="1322855" y="831859"/>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Conector recto 218"/>
            <p:cNvCxnSpPr/>
            <p:nvPr/>
          </p:nvCxnSpPr>
          <p:spPr>
            <a:xfrm>
              <a:off x="294109" y="828304"/>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Conector recto 219"/>
            <p:cNvCxnSpPr/>
            <p:nvPr/>
          </p:nvCxnSpPr>
          <p:spPr>
            <a:xfrm>
              <a:off x="637539" y="141804"/>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Conector recto 220"/>
            <p:cNvCxnSpPr/>
            <p:nvPr/>
          </p:nvCxnSpPr>
          <p:spPr>
            <a:xfrm>
              <a:off x="980447" y="145302"/>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Conector recto 221"/>
            <p:cNvCxnSpPr/>
            <p:nvPr/>
          </p:nvCxnSpPr>
          <p:spPr>
            <a:xfrm flipH="1">
              <a:off x="293137" y="151763"/>
              <a:ext cx="342265" cy="68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Conector recto 222"/>
            <p:cNvCxnSpPr/>
            <p:nvPr/>
          </p:nvCxnSpPr>
          <p:spPr>
            <a:xfrm flipH="1">
              <a:off x="638060" y="149734"/>
              <a:ext cx="342265" cy="68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24" name="Imagen 223"/>
            <p:cNvPicPr>
              <a:picLocks noChangeAspect="1"/>
            </p:cNvPicPr>
            <p:nvPr/>
          </p:nvPicPr>
          <p:blipFill rotWithShape="1">
            <a:blip r:embed="rId7"/>
            <a:srcRect l="16259" t="30126" r="15459" b="13177"/>
            <a:stretch/>
          </p:blipFill>
          <p:spPr>
            <a:xfrm>
              <a:off x="615271" y="971401"/>
              <a:ext cx="79281" cy="106985"/>
            </a:xfrm>
            <a:prstGeom prst="rect">
              <a:avLst/>
            </a:prstGeom>
          </p:spPr>
        </p:pic>
        <p:pic>
          <p:nvPicPr>
            <p:cNvPr id="225" name="Imagen 224"/>
            <p:cNvPicPr/>
            <p:nvPr/>
          </p:nvPicPr>
          <p:blipFill rotWithShape="1">
            <a:blip r:embed="rId3"/>
            <a:srcRect l="20423" t="-5" r="90" b="39"/>
            <a:stretch/>
          </p:blipFill>
          <p:spPr>
            <a:xfrm>
              <a:off x="1255740" y="997699"/>
              <a:ext cx="159497" cy="93947"/>
            </a:xfrm>
            <a:prstGeom prst="rect">
              <a:avLst/>
            </a:prstGeom>
          </p:spPr>
        </p:pic>
        <p:pic>
          <p:nvPicPr>
            <p:cNvPr id="226" name="Imagen 225"/>
            <p:cNvPicPr>
              <a:picLocks noChangeAspect="1"/>
            </p:cNvPicPr>
            <p:nvPr/>
          </p:nvPicPr>
          <p:blipFill>
            <a:blip r:embed="rId4"/>
            <a:stretch>
              <a:fillRect/>
            </a:stretch>
          </p:blipFill>
          <p:spPr>
            <a:xfrm>
              <a:off x="163026" y="984475"/>
              <a:ext cx="238014" cy="104897"/>
            </a:xfrm>
            <a:prstGeom prst="rect">
              <a:avLst/>
            </a:prstGeom>
          </p:spPr>
        </p:pic>
        <p:pic>
          <p:nvPicPr>
            <p:cNvPr id="227" name="Imagen 226"/>
            <p:cNvPicPr/>
            <p:nvPr/>
          </p:nvPicPr>
          <p:blipFill rotWithShape="1">
            <a:blip r:embed="rId4"/>
            <a:srcRect l="15652" t="12471" r="68" b="32"/>
            <a:stretch/>
          </p:blipFill>
          <p:spPr>
            <a:xfrm>
              <a:off x="893790" y="997699"/>
              <a:ext cx="200159" cy="91673"/>
            </a:xfrm>
            <a:prstGeom prst="rect">
              <a:avLst/>
            </a:prstGeom>
          </p:spPr>
        </p:pic>
        <p:pic>
          <p:nvPicPr>
            <p:cNvPr id="228" name="Imagen 227"/>
            <p:cNvPicPr/>
            <p:nvPr/>
          </p:nvPicPr>
          <p:blipFill rotWithShape="1">
            <a:blip r:embed="rId7"/>
            <a:srcRect l="16259" t="30126" r="15459" b="13177"/>
            <a:stretch/>
          </p:blipFill>
          <p:spPr>
            <a:xfrm>
              <a:off x="18913" y="778440"/>
              <a:ext cx="78740" cy="106680"/>
            </a:xfrm>
            <a:prstGeom prst="rect">
              <a:avLst/>
            </a:prstGeom>
          </p:spPr>
        </p:pic>
        <p:pic>
          <p:nvPicPr>
            <p:cNvPr id="229" name="Imagen 228"/>
            <p:cNvPicPr/>
            <p:nvPr/>
          </p:nvPicPr>
          <p:blipFill>
            <a:blip r:embed="rId8"/>
            <a:stretch>
              <a:fillRect/>
            </a:stretch>
          </p:blipFill>
          <p:spPr>
            <a:xfrm>
              <a:off x="856" y="62822"/>
              <a:ext cx="107950" cy="140335"/>
            </a:xfrm>
            <a:prstGeom prst="rect">
              <a:avLst/>
            </a:prstGeom>
          </p:spPr>
        </p:pic>
        <p:pic>
          <p:nvPicPr>
            <p:cNvPr id="230" name="Imagen 229"/>
            <p:cNvPicPr/>
            <p:nvPr/>
          </p:nvPicPr>
          <p:blipFill rotWithShape="1">
            <a:blip r:embed="rId3"/>
            <a:srcRect l="20423" t="-5" r="90" b="39"/>
            <a:stretch/>
          </p:blipFill>
          <p:spPr>
            <a:xfrm>
              <a:off x="81" y="428582"/>
              <a:ext cx="159385" cy="93345"/>
            </a:xfrm>
            <a:prstGeom prst="rect">
              <a:avLst/>
            </a:prstGeom>
          </p:spPr>
        </p:pic>
        <p:sp>
          <p:nvSpPr>
            <p:cNvPr id="233" name="Forma libre 232"/>
            <p:cNvSpPr/>
            <p:nvPr/>
          </p:nvSpPr>
          <p:spPr>
            <a:xfrm>
              <a:off x="289686" y="351788"/>
              <a:ext cx="1033145" cy="480695"/>
            </a:xfrm>
            <a:custGeom>
              <a:avLst/>
              <a:gdLst>
                <a:gd name="connsiteX0" fmla="*/ 0 w 1033462"/>
                <a:gd name="connsiteY0" fmla="*/ 481013 h 481013"/>
                <a:gd name="connsiteX1" fmla="*/ 1033462 w 1033462"/>
                <a:gd name="connsiteY1" fmla="*/ 476250 h 481013"/>
                <a:gd name="connsiteX2" fmla="*/ 785812 w 1033462"/>
                <a:gd name="connsiteY2" fmla="*/ 0 h 481013"/>
                <a:gd name="connsiteX3" fmla="*/ 566737 w 1033462"/>
                <a:gd name="connsiteY3" fmla="*/ 9525 h 481013"/>
                <a:gd name="connsiteX4" fmla="*/ 414337 w 1033462"/>
                <a:gd name="connsiteY4" fmla="*/ 338138 h 481013"/>
                <a:gd name="connsiteX5" fmla="*/ 71437 w 1033462"/>
                <a:gd name="connsiteY5" fmla="*/ 347663 h 481013"/>
                <a:gd name="connsiteX6" fmla="*/ 0 w 1033462"/>
                <a:gd name="connsiteY6" fmla="*/ 481013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462" h="481013">
                  <a:moveTo>
                    <a:pt x="0" y="481013"/>
                  </a:moveTo>
                  <a:lnTo>
                    <a:pt x="1033462" y="476250"/>
                  </a:lnTo>
                  <a:lnTo>
                    <a:pt x="785812" y="0"/>
                  </a:lnTo>
                  <a:lnTo>
                    <a:pt x="566737" y="9525"/>
                  </a:lnTo>
                  <a:lnTo>
                    <a:pt x="414337" y="338138"/>
                  </a:lnTo>
                  <a:lnTo>
                    <a:pt x="71437" y="347663"/>
                  </a:lnTo>
                  <a:lnTo>
                    <a:pt x="0" y="481013"/>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450215" algn="ctr">
                <a:lnSpc>
                  <a:spcPct val="106000"/>
                </a:lnSpc>
                <a:spcAft>
                  <a:spcPts val="800"/>
                </a:spcAft>
              </a:pPr>
              <a:r>
                <a:rPr lang="en-US" sz="1100">
                  <a:effectLst/>
                  <a:latin typeface="Times New Roman" panose="02020603050405020304" pitchFamily="18" charset="0"/>
                  <a:ea typeface="Calibri" panose="020F0502020204030204" pitchFamily="34" charset="0"/>
                </a:rPr>
                <a:t> </a:t>
              </a:r>
              <a:endParaRPr lang="es-ES" sz="1200">
                <a:effectLst/>
                <a:latin typeface="Times New Roman" panose="02020603050405020304" pitchFamily="18" charset="0"/>
                <a:ea typeface="Times New Roman" panose="02020603050405020304" pitchFamily="18" charset="0"/>
              </a:endParaRPr>
            </a:p>
          </p:txBody>
        </p:sp>
      </p:grpSp>
      <p:grpSp>
        <p:nvGrpSpPr>
          <p:cNvPr id="234" name="Lienzo 676"/>
          <p:cNvGrpSpPr/>
          <p:nvPr/>
        </p:nvGrpSpPr>
        <p:grpSpPr>
          <a:xfrm>
            <a:off x="634586" y="4479412"/>
            <a:ext cx="1457960" cy="1091646"/>
            <a:chOff x="0" y="0"/>
            <a:chExt cx="1457960" cy="1091646"/>
          </a:xfrm>
        </p:grpSpPr>
        <p:sp>
          <p:nvSpPr>
            <p:cNvPr id="235" name="Rectángulo 234"/>
            <p:cNvSpPr/>
            <p:nvPr/>
          </p:nvSpPr>
          <p:spPr>
            <a:xfrm>
              <a:off x="0" y="0"/>
              <a:ext cx="1457960" cy="1091565"/>
            </a:xfrm>
            <a:prstGeom prst="rect">
              <a:avLst/>
            </a:prstGeom>
          </p:spPr>
        </p:sp>
        <p:cxnSp>
          <p:nvCxnSpPr>
            <p:cNvPr id="236" name="Conector recto 235"/>
            <p:cNvCxnSpPr/>
            <p:nvPr/>
          </p:nvCxnSpPr>
          <p:spPr>
            <a:xfrm>
              <a:off x="202099" y="832483"/>
              <a:ext cx="1217226"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237" name="Conector recto 236"/>
            <p:cNvCxnSpPr/>
            <p:nvPr/>
          </p:nvCxnSpPr>
          <p:spPr>
            <a:xfrm>
              <a:off x="289227" y="828301"/>
              <a:ext cx="0" cy="1171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Conector recto 237"/>
            <p:cNvCxnSpPr/>
            <p:nvPr/>
          </p:nvCxnSpPr>
          <p:spPr>
            <a:xfrm>
              <a:off x="632156" y="831215"/>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Conector recto 238"/>
            <p:cNvCxnSpPr/>
            <p:nvPr/>
          </p:nvCxnSpPr>
          <p:spPr>
            <a:xfrm>
              <a:off x="975085" y="831859"/>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Conector recto 239"/>
            <p:cNvCxnSpPr/>
            <p:nvPr/>
          </p:nvCxnSpPr>
          <p:spPr>
            <a:xfrm>
              <a:off x="1318014" y="831221"/>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Conector recto 240"/>
            <p:cNvCxnSpPr/>
            <p:nvPr/>
          </p:nvCxnSpPr>
          <p:spPr>
            <a:xfrm>
              <a:off x="632677" y="145302"/>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Conector recto 241"/>
            <p:cNvCxnSpPr/>
            <p:nvPr/>
          </p:nvCxnSpPr>
          <p:spPr>
            <a:xfrm>
              <a:off x="975584" y="135113"/>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Conector recto 242"/>
            <p:cNvCxnSpPr/>
            <p:nvPr/>
          </p:nvCxnSpPr>
          <p:spPr>
            <a:xfrm flipH="1">
              <a:off x="290290" y="149734"/>
              <a:ext cx="342265" cy="68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Conector recto 243"/>
            <p:cNvCxnSpPr/>
            <p:nvPr/>
          </p:nvCxnSpPr>
          <p:spPr>
            <a:xfrm flipH="1">
              <a:off x="633176" y="151763"/>
              <a:ext cx="342265" cy="68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45" name="Imagen 244"/>
            <p:cNvPicPr>
              <a:picLocks noChangeAspect="1"/>
            </p:cNvPicPr>
            <p:nvPr/>
          </p:nvPicPr>
          <p:blipFill rotWithShape="1">
            <a:blip r:embed="rId7"/>
            <a:srcRect l="16259" t="30126" r="15459" b="13177"/>
            <a:stretch/>
          </p:blipFill>
          <p:spPr>
            <a:xfrm>
              <a:off x="267501" y="971401"/>
              <a:ext cx="79281" cy="106985"/>
            </a:xfrm>
            <a:prstGeom prst="rect">
              <a:avLst/>
            </a:prstGeom>
          </p:spPr>
        </p:pic>
        <p:pic>
          <p:nvPicPr>
            <p:cNvPr id="246" name="Imagen 245"/>
            <p:cNvPicPr/>
            <p:nvPr/>
          </p:nvPicPr>
          <p:blipFill rotWithShape="1">
            <a:blip r:embed="rId3"/>
            <a:srcRect l="20423" t="-5" r="90" b="39"/>
            <a:stretch/>
          </p:blipFill>
          <p:spPr>
            <a:xfrm>
              <a:off x="907970" y="997699"/>
              <a:ext cx="159497" cy="93947"/>
            </a:xfrm>
            <a:prstGeom prst="rect">
              <a:avLst/>
            </a:prstGeom>
          </p:spPr>
        </p:pic>
        <p:pic>
          <p:nvPicPr>
            <p:cNvPr id="247" name="Imagen 246"/>
            <p:cNvPicPr/>
            <p:nvPr/>
          </p:nvPicPr>
          <p:blipFill rotWithShape="1">
            <a:blip r:embed="rId4"/>
            <a:srcRect l="15652" t="12471" r="68" b="32"/>
            <a:stretch/>
          </p:blipFill>
          <p:spPr>
            <a:xfrm>
              <a:off x="546020" y="997699"/>
              <a:ext cx="200159" cy="91673"/>
            </a:xfrm>
            <a:prstGeom prst="rect">
              <a:avLst/>
            </a:prstGeom>
          </p:spPr>
        </p:pic>
        <p:pic>
          <p:nvPicPr>
            <p:cNvPr id="248" name="Imagen 247"/>
            <p:cNvPicPr/>
            <p:nvPr/>
          </p:nvPicPr>
          <p:blipFill rotWithShape="1">
            <a:blip r:embed="rId5"/>
            <a:srcRect l="16755" t="-33" r="76" b="35"/>
            <a:stretch/>
          </p:blipFill>
          <p:spPr>
            <a:xfrm>
              <a:off x="1197530" y="982626"/>
              <a:ext cx="222340" cy="106678"/>
            </a:xfrm>
            <a:prstGeom prst="rect">
              <a:avLst/>
            </a:prstGeom>
          </p:spPr>
        </p:pic>
        <p:pic>
          <p:nvPicPr>
            <p:cNvPr id="249" name="Imagen 248"/>
            <p:cNvPicPr/>
            <p:nvPr/>
          </p:nvPicPr>
          <p:blipFill rotWithShape="1">
            <a:blip r:embed="rId7"/>
            <a:srcRect l="16259" t="30126" r="15459" b="13177"/>
            <a:stretch/>
          </p:blipFill>
          <p:spPr>
            <a:xfrm>
              <a:off x="18978" y="778440"/>
              <a:ext cx="78740" cy="106680"/>
            </a:xfrm>
            <a:prstGeom prst="rect">
              <a:avLst/>
            </a:prstGeom>
          </p:spPr>
        </p:pic>
        <p:pic>
          <p:nvPicPr>
            <p:cNvPr id="250" name="Imagen 249"/>
            <p:cNvPicPr/>
            <p:nvPr/>
          </p:nvPicPr>
          <p:blipFill>
            <a:blip r:embed="rId8"/>
            <a:stretch>
              <a:fillRect/>
            </a:stretch>
          </p:blipFill>
          <p:spPr>
            <a:xfrm>
              <a:off x="921" y="62822"/>
              <a:ext cx="107950" cy="140335"/>
            </a:xfrm>
            <a:prstGeom prst="rect">
              <a:avLst/>
            </a:prstGeom>
          </p:spPr>
        </p:pic>
        <p:pic>
          <p:nvPicPr>
            <p:cNvPr id="251" name="Imagen 250"/>
            <p:cNvPicPr/>
            <p:nvPr/>
          </p:nvPicPr>
          <p:blipFill rotWithShape="1">
            <a:blip r:embed="rId3"/>
            <a:srcRect l="20423" t="-5" r="90" b="39"/>
            <a:stretch/>
          </p:blipFill>
          <p:spPr>
            <a:xfrm>
              <a:off x="146" y="428582"/>
              <a:ext cx="159385" cy="93345"/>
            </a:xfrm>
            <a:prstGeom prst="rect">
              <a:avLst/>
            </a:prstGeom>
          </p:spPr>
        </p:pic>
        <p:sp>
          <p:nvSpPr>
            <p:cNvPr id="254" name="Forma libre 253"/>
            <p:cNvSpPr/>
            <p:nvPr/>
          </p:nvSpPr>
          <p:spPr>
            <a:xfrm>
              <a:off x="306662" y="313688"/>
              <a:ext cx="1027430" cy="518795"/>
            </a:xfrm>
            <a:custGeom>
              <a:avLst/>
              <a:gdLst>
                <a:gd name="connsiteX0" fmla="*/ 0 w 1028700"/>
                <a:gd name="connsiteY0" fmla="*/ 519113 h 519113"/>
                <a:gd name="connsiteX1" fmla="*/ 1028700 w 1028700"/>
                <a:gd name="connsiteY1" fmla="*/ 509588 h 519113"/>
                <a:gd name="connsiteX2" fmla="*/ 933450 w 1028700"/>
                <a:gd name="connsiteY2" fmla="*/ 338138 h 519113"/>
                <a:gd name="connsiteX3" fmla="*/ 595312 w 1028700"/>
                <a:gd name="connsiteY3" fmla="*/ 352425 h 519113"/>
                <a:gd name="connsiteX4" fmla="*/ 414337 w 1028700"/>
                <a:gd name="connsiteY4" fmla="*/ 0 h 519113"/>
                <a:gd name="connsiteX5" fmla="*/ 247650 w 1028700"/>
                <a:gd name="connsiteY5" fmla="*/ 14288 h 519113"/>
                <a:gd name="connsiteX6" fmla="*/ 0 w 1028700"/>
                <a:gd name="connsiteY6" fmla="*/ 519113 h 51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 h="519113">
                  <a:moveTo>
                    <a:pt x="0" y="519113"/>
                  </a:moveTo>
                  <a:lnTo>
                    <a:pt x="1028700" y="509588"/>
                  </a:lnTo>
                  <a:lnTo>
                    <a:pt x="933450" y="338138"/>
                  </a:lnTo>
                  <a:lnTo>
                    <a:pt x="595312" y="352425"/>
                  </a:lnTo>
                  <a:lnTo>
                    <a:pt x="414337" y="0"/>
                  </a:lnTo>
                  <a:lnTo>
                    <a:pt x="247650" y="14288"/>
                  </a:lnTo>
                  <a:lnTo>
                    <a:pt x="0" y="519113"/>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grpSp>
        <p:nvGrpSpPr>
          <p:cNvPr id="255" name="Lienzo 695"/>
          <p:cNvGrpSpPr/>
          <p:nvPr/>
        </p:nvGrpSpPr>
        <p:grpSpPr>
          <a:xfrm>
            <a:off x="2825324" y="4466152"/>
            <a:ext cx="1457960" cy="1091646"/>
            <a:chOff x="0" y="0"/>
            <a:chExt cx="1457960" cy="1091646"/>
          </a:xfrm>
        </p:grpSpPr>
        <p:sp>
          <p:nvSpPr>
            <p:cNvPr id="256" name="Rectángulo 255"/>
            <p:cNvSpPr/>
            <p:nvPr/>
          </p:nvSpPr>
          <p:spPr>
            <a:xfrm>
              <a:off x="0" y="0"/>
              <a:ext cx="1457960" cy="1091565"/>
            </a:xfrm>
            <a:prstGeom prst="rect">
              <a:avLst/>
            </a:prstGeom>
          </p:spPr>
        </p:sp>
        <p:cxnSp>
          <p:nvCxnSpPr>
            <p:cNvPr id="257" name="Conector recto 256"/>
            <p:cNvCxnSpPr/>
            <p:nvPr/>
          </p:nvCxnSpPr>
          <p:spPr>
            <a:xfrm>
              <a:off x="202099" y="832483"/>
              <a:ext cx="1217226"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258" name="Conector recto 257"/>
            <p:cNvCxnSpPr/>
            <p:nvPr/>
          </p:nvCxnSpPr>
          <p:spPr>
            <a:xfrm>
              <a:off x="289227" y="828301"/>
              <a:ext cx="0" cy="1171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Conector recto 258"/>
            <p:cNvCxnSpPr/>
            <p:nvPr/>
          </p:nvCxnSpPr>
          <p:spPr>
            <a:xfrm>
              <a:off x="632156" y="831215"/>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Conector recto 259"/>
            <p:cNvCxnSpPr/>
            <p:nvPr/>
          </p:nvCxnSpPr>
          <p:spPr>
            <a:xfrm>
              <a:off x="975085" y="831859"/>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Conector recto 260"/>
            <p:cNvCxnSpPr/>
            <p:nvPr/>
          </p:nvCxnSpPr>
          <p:spPr>
            <a:xfrm>
              <a:off x="1318014" y="831221"/>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Conector recto 261"/>
            <p:cNvCxnSpPr/>
            <p:nvPr/>
          </p:nvCxnSpPr>
          <p:spPr>
            <a:xfrm>
              <a:off x="632677" y="145302"/>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Conector recto 262"/>
            <p:cNvCxnSpPr/>
            <p:nvPr/>
          </p:nvCxnSpPr>
          <p:spPr>
            <a:xfrm>
              <a:off x="975584" y="135113"/>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Conector recto 263"/>
            <p:cNvCxnSpPr/>
            <p:nvPr/>
          </p:nvCxnSpPr>
          <p:spPr>
            <a:xfrm flipH="1">
              <a:off x="290290" y="149734"/>
              <a:ext cx="342265" cy="68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Conector recto 264"/>
            <p:cNvCxnSpPr/>
            <p:nvPr/>
          </p:nvCxnSpPr>
          <p:spPr>
            <a:xfrm flipH="1">
              <a:off x="633176" y="151763"/>
              <a:ext cx="342265" cy="68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66" name="Imagen 265"/>
            <p:cNvPicPr>
              <a:picLocks noChangeAspect="1"/>
            </p:cNvPicPr>
            <p:nvPr/>
          </p:nvPicPr>
          <p:blipFill rotWithShape="1">
            <a:blip r:embed="rId7"/>
            <a:srcRect l="16259" t="30126" r="15459" b="13177"/>
            <a:stretch/>
          </p:blipFill>
          <p:spPr>
            <a:xfrm>
              <a:off x="267501" y="971401"/>
              <a:ext cx="79281" cy="106985"/>
            </a:xfrm>
            <a:prstGeom prst="rect">
              <a:avLst/>
            </a:prstGeom>
          </p:spPr>
        </p:pic>
        <p:pic>
          <p:nvPicPr>
            <p:cNvPr id="267" name="Imagen 266"/>
            <p:cNvPicPr/>
            <p:nvPr/>
          </p:nvPicPr>
          <p:blipFill rotWithShape="1">
            <a:blip r:embed="rId3"/>
            <a:srcRect l="20423" t="-5" r="90" b="39"/>
            <a:stretch/>
          </p:blipFill>
          <p:spPr>
            <a:xfrm>
              <a:off x="907970" y="997699"/>
              <a:ext cx="159497" cy="93947"/>
            </a:xfrm>
            <a:prstGeom prst="rect">
              <a:avLst/>
            </a:prstGeom>
          </p:spPr>
        </p:pic>
        <p:pic>
          <p:nvPicPr>
            <p:cNvPr id="268" name="Imagen 267"/>
            <p:cNvPicPr/>
            <p:nvPr/>
          </p:nvPicPr>
          <p:blipFill rotWithShape="1">
            <a:blip r:embed="rId4"/>
            <a:srcRect l="15652" t="12471" r="68" b="32"/>
            <a:stretch/>
          </p:blipFill>
          <p:spPr>
            <a:xfrm>
              <a:off x="546020" y="997699"/>
              <a:ext cx="200159" cy="91673"/>
            </a:xfrm>
            <a:prstGeom prst="rect">
              <a:avLst/>
            </a:prstGeom>
          </p:spPr>
        </p:pic>
        <p:pic>
          <p:nvPicPr>
            <p:cNvPr id="269" name="Imagen 268"/>
            <p:cNvPicPr/>
            <p:nvPr/>
          </p:nvPicPr>
          <p:blipFill rotWithShape="1">
            <a:blip r:embed="rId5"/>
            <a:srcRect l="16755" t="-33" r="76" b="35"/>
            <a:stretch/>
          </p:blipFill>
          <p:spPr>
            <a:xfrm>
              <a:off x="1197530" y="982626"/>
              <a:ext cx="222340" cy="106678"/>
            </a:xfrm>
            <a:prstGeom prst="rect">
              <a:avLst/>
            </a:prstGeom>
          </p:spPr>
        </p:pic>
        <p:pic>
          <p:nvPicPr>
            <p:cNvPr id="270" name="Imagen 269"/>
            <p:cNvPicPr/>
            <p:nvPr/>
          </p:nvPicPr>
          <p:blipFill rotWithShape="1">
            <a:blip r:embed="rId7"/>
            <a:srcRect l="16259" t="30126" r="15459" b="13177"/>
            <a:stretch/>
          </p:blipFill>
          <p:spPr>
            <a:xfrm>
              <a:off x="18978" y="778440"/>
              <a:ext cx="78740" cy="106680"/>
            </a:xfrm>
            <a:prstGeom prst="rect">
              <a:avLst/>
            </a:prstGeom>
          </p:spPr>
        </p:pic>
        <p:pic>
          <p:nvPicPr>
            <p:cNvPr id="271" name="Imagen 270"/>
            <p:cNvPicPr/>
            <p:nvPr/>
          </p:nvPicPr>
          <p:blipFill>
            <a:blip r:embed="rId8"/>
            <a:stretch>
              <a:fillRect/>
            </a:stretch>
          </p:blipFill>
          <p:spPr>
            <a:xfrm>
              <a:off x="921" y="62822"/>
              <a:ext cx="107950" cy="140335"/>
            </a:xfrm>
            <a:prstGeom prst="rect">
              <a:avLst/>
            </a:prstGeom>
          </p:spPr>
        </p:pic>
        <p:pic>
          <p:nvPicPr>
            <p:cNvPr id="272" name="Imagen 271"/>
            <p:cNvPicPr/>
            <p:nvPr/>
          </p:nvPicPr>
          <p:blipFill rotWithShape="1">
            <a:blip r:embed="rId3"/>
            <a:srcRect l="20423" t="-5" r="90" b="39"/>
            <a:stretch/>
          </p:blipFill>
          <p:spPr>
            <a:xfrm>
              <a:off x="146" y="428582"/>
              <a:ext cx="159385" cy="93345"/>
            </a:xfrm>
            <a:prstGeom prst="rect">
              <a:avLst/>
            </a:prstGeom>
          </p:spPr>
        </p:pic>
        <p:pic>
          <p:nvPicPr>
            <p:cNvPr id="274" name="Imagen 273"/>
            <p:cNvPicPr>
              <a:picLocks noChangeAspect="1"/>
            </p:cNvPicPr>
            <p:nvPr/>
          </p:nvPicPr>
          <p:blipFill rotWithShape="1">
            <a:blip r:embed="rId13"/>
            <a:srcRect l="32633" t="-107" b="-2"/>
            <a:stretch/>
          </p:blipFill>
          <p:spPr>
            <a:xfrm>
              <a:off x="952926" y="4248"/>
              <a:ext cx="114538" cy="83567"/>
            </a:xfrm>
            <a:prstGeom prst="rect">
              <a:avLst/>
            </a:prstGeom>
          </p:spPr>
        </p:pic>
        <p:sp>
          <p:nvSpPr>
            <p:cNvPr id="275" name="Forma libre 274"/>
            <p:cNvSpPr/>
            <p:nvPr/>
          </p:nvSpPr>
          <p:spPr>
            <a:xfrm>
              <a:off x="294780" y="351788"/>
              <a:ext cx="1032510" cy="480695"/>
            </a:xfrm>
            <a:custGeom>
              <a:avLst/>
              <a:gdLst>
                <a:gd name="connsiteX0" fmla="*/ 0 w 1033462"/>
                <a:gd name="connsiteY0" fmla="*/ 481013 h 481013"/>
                <a:gd name="connsiteX1" fmla="*/ 1033462 w 1033462"/>
                <a:gd name="connsiteY1" fmla="*/ 476250 h 481013"/>
                <a:gd name="connsiteX2" fmla="*/ 785812 w 1033462"/>
                <a:gd name="connsiteY2" fmla="*/ 0 h 481013"/>
                <a:gd name="connsiteX3" fmla="*/ 566737 w 1033462"/>
                <a:gd name="connsiteY3" fmla="*/ 9525 h 481013"/>
                <a:gd name="connsiteX4" fmla="*/ 414337 w 1033462"/>
                <a:gd name="connsiteY4" fmla="*/ 338138 h 481013"/>
                <a:gd name="connsiteX5" fmla="*/ 71437 w 1033462"/>
                <a:gd name="connsiteY5" fmla="*/ 347663 h 481013"/>
                <a:gd name="connsiteX6" fmla="*/ 0 w 1033462"/>
                <a:gd name="connsiteY6" fmla="*/ 481013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462" h="481013">
                  <a:moveTo>
                    <a:pt x="0" y="481013"/>
                  </a:moveTo>
                  <a:lnTo>
                    <a:pt x="1033462" y="476250"/>
                  </a:lnTo>
                  <a:lnTo>
                    <a:pt x="785812" y="0"/>
                  </a:lnTo>
                  <a:lnTo>
                    <a:pt x="566737" y="9525"/>
                  </a:lnTo>
                  <a:lnTo>
                    <a:pt x="414337" y="338138"/>
                  </a:lnTo>
                  <a:lnTo>
                    <a:pt x="71437" y="347663"/>
                  </a:lnTo>
                  <a:lnTo>
                    <a:pt x="0" y="481013"/>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450215" algn="ctr">
                <a:lnSpc>
                  <a:spcPct val="105000"/>
                </a:lnSpc>
                <a:spcAft>
                  <a:spcPts val="800"/>
                </a:spcAft>
              </a:pPr>
              <a:r>
                <a:rPr lang="en-US" sz="1100">
                  <a:effectLst/>
                  <a:latin typeface="Times New Roman" panose="02020603050405020304" pitchFamily="18" charset="0"/>
                  <a:ea typeface="Calibri" panose="020F0502020204030204" pitchFamily="34" charset="0"/>
                </a:rPr>
                <a:t> </a:t>
              </a:r>
              <a:endParaRPr lang="es-ES" sz="1200">
                <a:effectLst/>
                <a:latin typeface="Times New Roman" panose="02020603050405020304" pitchFamily="18" charset="0"/>
                <a:ea typeface="Times New Roman" panose="02020603050405020304" pitchFamily="18" charset="0"/>
              </a:endParaRPr>
            </a:p>
          </p:txBody>
        </p:sp>
      </p:grpSp>
      <p:grpSp>
        <p:nvGrpSpPr>
          <p:cNvPr id="276" name="Lienzo 761"/>
          <p:cNvGrpSpPr/>
          <p:nvPr/>
        </p:nvGrpSpPr>
        <p:grpSpPr>
          <a:xfrm>
            <a:off x="5002417" y="4436867"/>
            <a:ext cx="1548765" cy="1128943"/>
            <a:chOff x="0" y="0"/>
            <a:chExt cx="1548765" cy="1128943"/>
          </a:xfrm>
        </p:grpSpPr>
        <p:sp>
          <p:nvSpPr>
            <p:cNvPr id="277" name="Rectángulo 276"/>
            <p:cNvSpPr/>
            <p:nvPr/>
          </p:nvSpPr>
          <p:spPr>
            <a:xfrm>
              <a:off x="0" y="0"/>
              <a:ext cx="1548765" cy="1128395"/>
            </a:xfrm>
            <a:prstGeom prst="rect">
              <a:avLst/>
            </a:prstGeom>
          </p:spPr>
        </p:sp>
        <p:cxnSp>
          <p:nvCxnSpPr>
            <p:cNvPr id="278" name="Conector recto 277"/>
            <p:cNvCxnSpPr/>
            <p:nvPr/>
          </p:nvCxnSpPr>
          <p:spPr>
            <a:xfrm flipV="1">
              <a:off x="297" y="834905"/>
              <a:ext cx="1512859" cy="1380"/>
            </a:xfrm>
            <a:prstGeom prst="line">
              <a:avLst/>
            </a:prstGeom>
            <a:ln w="15875"/>
          </p:spPr>
          <p:style>
            <a:lnRef idx="1">
              <a:schemeClr val="dk1"/>
            </a:lnRef>
            <a:fillRef idx="0">
              <a:schemeClr val="dk1"/>
            </a:fillRef>
            <a:effectRef idx="0">
              <a:schemeClr val="dk1"/>
            </a:effectRef>
            <a:fontRef idx="minor">
              <a:schemeClr val="tx1"/>
            </a:fontRef>
          </p:style>
        </p:cxnSp>
        <p:cxnSp>
          <p:nvCxnSpPr>
            <p:cNvPr id="279" name="Conector recto 278"/>
            <p:cNvCxnSpPr/>
            <p:nvPr/>
          </p:nvCxnSpPr>
          <p:spPr>
            <a:xfrm>
              <a:off x="142693" y="835146"/>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Conector recto 279"/>
            <p:cNvCxnSpPr/>
            <p:nvPr/>
          </p:nvCxnSpPr>
          <p:spPr>
            <a:xfrm>
              <a:off x="485622" y="835790"/>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Conector recto 280"/>
            <p:cNvCxnSpPr/>
            <p:nvPr/>
          </p:nvCxnSpPr>
          <p:spPr>
            <a:xfrm>
              <a:off x="828551" y="835152"/>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Conector recto 281"/>
            <p:cNvCxnSpPr/>
            <p:nvPr/>
          </p:nvCxnSpPr>
          <p:spPr>
            <a:xfrm>
              <a:off x="1171434" y="836428"/>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Conector recto 282"/>
            <p:cNvCxnSpPr/>
            <p:nvPr/>
          </p:nvCxnSpPr>
          <p:spPr>
            <a:xfrm>
              <a:off x="486121" y="139044"/>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Conector recto 283"/>
            <p:cNvCxnSpPr/>
            <p:nvPr/>
          </p:nvCxnSpPr>
          <p:spPr>
            <a:xfrm flipH="1">
              <a:off x="143713" y="155694"/>
              <a:ext cx="342265" cy="68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Conector recto 284"/>
            <p:cNvCxnSpPr/>
            <p:nvPr/>
          </p:nvCxnSpPr>
          <p:spPr>
            <a:xfrm>
              <a:off x="828188" y="149215"/>
              <a:ext cx="685452" cy="13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Conector recto 285"/>
            <p:cNvCxnSpPr/>
            <p:nvPr/>
          </p:nvCxnSpPr>
          <p:spPr>
            <a:xfrm flipH="1">
              <a:off x="486756" y="156329"/>
              <a:ext cx="341630" cy="6800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87" name="Imagen 286"/>
            <p:cNvPicPr>
              <a:picLocks noChangeAspect="1"/>
            </p:cNvPicPr>
            <p:nvPr/>
          </p:nvPicPr>
          <p:blipFill>
            <a:blip r:embed="rId8"/>
            <a:stretch>
              <a:fillRect/>
            </a:stretch>
          </p:blipFill>
          <p:spPr>
            <a:xfrm>
              <a:off x="1108834" y="988407"/>
              <a:ext cx="108100" cy="140536"/>
            </a:xfrm>
            <a:prstGeom prst="rect">
              <a:avLst/>
            </a:prstGeom>
          </p:spPr>
        </p:pic>
        <p:pic>
          <p:nvPicPr>
            <p:cNvPr id="288" name="Imagen 287"/>
            <p:cNvPicPr/>
            <p:nvPr/>
          </p:nvPicPr>
          <p:blipFill rotWithShape="1">
            <a:blip r:embed="rId3"/>
            <a:srcRect l="20423" t="-5" r="90" b="39"/>
            <a:stretch/>
          </p:blipFill>
          <p:spPr>
            <a:xfrm>
              <a:off x="418507" y="1001630"/>
              <a:ext cx="159497" cy="93947"/>
            </a:xfrm>
            <a:prstGeom prst="rect">
              <a:avLst/>
            </a:prstGeom>
          </p:spPr>
        </p:pic>
        <p:pic>
          <p:nvPicPr>
            <p:cNvPr id="289" name="Imagen 288"/>
            <p:cNvPicPr/>
            <p:nvPr/>
          </p:nvPicPr>
          <p:blipFill rotWithShape="1">
            <a:blip r:embed="rId4"/>
            <a:srcRect l="15652" t="12471" r="68" b="32"/>
            <a:stretch/>
          </p:blipFill>
          <p:spPr>
            <a:xfrm>
              <a:off x="56557" y="1001630"/>
              <a:ext cx="200159" cy="91673"/>
            </a:xfrm>
            <a:prstGeom prst="rect">
              <a:avLst/>
            </a:prstGeom>
          </p:spPr>
        </p:pic>
        <p:pic>
          <p:nvPicPr>
            <p:cNvPr id="290" name="Imagen 289"/>
            <p:cNvPicPr/>
            <p:nvPr/>
          </p:nvPicPr>
          <p:blipFill rotWithShape="1">
            <a:blip r:embed="rId5"/>
            <a:srcRect l="16755" t="-33" r="76" b="35"/>
            <a:stretch/>
          </p:blipFill>
          <p:spPr>
            <a:xfrm>
              <a:off x="708067" y="986557"/>
              <a:ext cx="222340" cy="106678"/>
            </a:xfrm>
            <a:prstGeom prst="rect">
              <a:avLst/>
            </a:prstGeom>
          </p:spPr>
        </p:pic>
        <p:pic>
          <p:nvPicPr>
            <p:cNvPr id="291" name="Imagen 290"/>
            <p:cNvPicPr>
              <a:picLocks noChangeAspect="1"/>
            </p:cNvPicPr>
            <p:nvPr/>
          </p:nvPicPr>
          <p:blipFill rotWithShape="1">
            <a:blip r:embed="rId13"/>
            <a:srcRect l="29763" t="-162" b="-2"/>
            <a:stretch/>
          </p:blipFill>
          <p:spPr>
            <a:xfrm>
              <a:off x="458583" y="8133"/>
              <a:ext cx="119418" cy="83613"/>
            </a:xfrm>
            <a:prstGeom prst="rect">
              <a:avLst/>
            </a:prstGeom>
          </p:spPr>
        </p:pic>
        <p:sp>
          <p:nvSpPr>
            <p:cNvPr id="293" name="Forma libre 292"/>
            <p:cNvSpPr/>
            <p:nvPr/>
          </p:nvSpPr>
          <p:spPr>
            <a:xfrm>
              <a:off x="143421" y="374858"/>
              <a:ext cx="1359673" cy="461175"/>
            </a:xfrm>
            <a:custGeom>
              <a:avLst/>
              <a:gdLst>
                <a:gd name="connsiteX0" fmla="*/ 1359673 w 1359673"/>
                <a:gd name="connsiteY0" fmla="*/ 461175 h 461175"/>
                <a:gd name="connsiteX1" fmla="*/ 0 w 1359673"/>
                <a:gd name="connsiteY1" fmla="*/ 457200 h 461175"/>
                <a:gd name="connsiteX2" fmla="*/ 238539 w 1359673"/>
                <a:gd name="connsiteY2" fmla="*/ 0 h 461175"/>
                <a:gd name="connsiteX3" fmla="*/ 457200 w 1359673"/>
                <a:gd name="connsiteY3" fmla="*/ 0 h 461175"/>
                <a:gd name="connsiteX4" fmla="*/ 604299 w 1359673"/>
                <a:gd name="connsiteY4" fmla="*/ 278295 h 461175"/>
                <a:gd name="connsiteX5" fmla="*/ 1347746 w 1359673"/>
                <a:gd name="connsiteY5" fmla="*/ 274320 h 461175"/>
                <a:gd name="connsiteX6" fmla="*/ 1359673 w 1359673"/>
                <a:gd name="connsiteY6" fmla="*/ 461175 h 46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673" h="461175">
                  <a:moveTo>
                    <a:pt x="1359673" y="461175"/>
                  </a:moveTo>
                  <a:lnTo>
                    <a:pt x="0" y="457200"/>
                  </a:lnTo>
                  <a:lnTo>
                    <a:pt x="238539" y="0"/>
                  </a:lnTo>
                  <a:lnTo>
                    <a:pt x="457200" y="0"/>
                  </a:lnTo>
                  <a:lnTo>
                    <a:pt x="604299" y="278295"/>
                  </a:lnTo>
                  <a:lnTo>
                    <a:pt x="1347746" y="274320"/>
                  </a:lnTo>
                  <a:cubicBezTo>
                    <a:pt x="1349071" y="333955"/>
                    <a:pt x="1350397" y="393589"/>
                    <a:pt x="1359673" y="461175"/>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grpSp>
        <p:nvGrpSpPr>
          <p:cNvPr id="294" name="Lienzo 780"/>
          <p:cNvGrpSpPr/>
          <p:nvPr/>
        </p:nvGrpSpPr>
        <p:grpSpPr>
          <a:xfrm>
            <a:off x="6935373" y="4403142"/>
            <a:ext cx="1548765" cy="1128943"/>
            <a:chOff x="0" y="0"/>
            <a:chExt cx="1548765" cy="1128943"/>
          </a:xfrm>
        </p:grpSpPr>
        <p:sp>
          <p:nvSpPr>
            <p:cNvPr id="295" name="Rectángulo 294"/>
            <p:cNvSpPr/>
            <p:nvPr/>
          </p:nvSpPr>
          <p:spPr>
            <a:xfrm>
              <a:off x="0" y="0"/>
              <a:ext cx="1548765" cy="1128395"/>
            </a:xfrm>
            <a:prstGeom prst="rect">
              <a:avLst/>
            </a:prstGeom>
          </p:spPr>
        </p:sp>
        <p:cxnSp>
          <p:nvCxnSpPr>
            <p:cNvPr id="296" name="Conector recto 295"/>
            <p:cNvCxnSpPr/>
            <p:nvPr/>
          </p:nvCxnSpPr>
          <p:spPr>
            <a:xfrm flipV="1">
              <a:off x="297" y="834905"/>
              <a:ext cx="1512859" cy="1380"/>
            </a:xfrm>
            <a:prstGeom prst="line">
              <a:avLst/>
            </a:prstGeom>
            <a:ln w="15875"/>
          </p:spPr>
          <p:style>
            <a:lnRef idx="1">
              <a:schemeClr val="dk1"/>
            </a:lnRef>
            <a:fillRef idx="0">
              <a:schemeClr val="dk1"/>
            </a:fillRef>
            <a:effectRef idx="0">
              <a:schemeClr val="dk1"/>
            </a:effectRef>
            <a:fontRef idx="minor">
              <a:schemeClr val="tx1"/>
            </a:fontRef>
          </p:style>
        </p:cxnSp>
        <p:cxnSp>
          <p:nvCxnSpPr>
            <p:cNvPr id="297" name="Conector recto 296"/>
            <p:cNvCxnSpPr/>
            <p:nvPr/>
          </p:nvCxnSpPr>
          <p:spPr>
            <a:xfrm>
              <a:off x="142693" y="835146"/>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Conector recto 297"/>
            <p:cNvCxnSpPr/>
            <p:nvPr/>
          </p:nvCxnSpPr>
          <p:spPr>
            <a:xfrm>
              <a:off x="485622" y="835790"/>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Conector recto 298"/>
            <p:cNvCxnSpPr/>
            <p:nvPr/>
          </p:nvCxnSpPr>
          <p:spPr>
            <a:xfrm>
              <a:off x="828551" y="835152"/>
              <a:ext cx="0" cy="11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Conector recto 299"/>
            <p:cNvCxnSpPr/>
            <p:nvPr/>
          </p:nvCxnSpPr>
          <p:spPr>
            <a:xfrm>
              <a:off x="1171434" y="836428"/>
              <a:ext cx="0" cy="116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Conector recto 300"/>
            <p:cNvCxnSpPr/>
            <p:nvPr/>
          </p:nvCxnSpPr>
          <p:spPr>
            <a:xfrm>
              <a:off x="486121" y="139044"/>
              <a:ext cx="342265"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Conector recto 301"/>
            <p:cNvCxnSpPr/>
            <p:nvPr/>
          </p:nvCxnSpPr>
          <p:spPr>
            <a:xfrm flipH="1">
              <a:off x="143713" y="155694"/>
              <a:ext cx="342265" cy="68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Conector recto 302"/>
            <p:cNvCxnSpPr/>
            <p:nvPr/>
          </p:nvCxnSpPr>
          <p:spPr>
            <a:xfrm>
              <a:off x="828188" y="149215"/>
              <a:ext cx="685452" cy="13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Conector recto 303"/>
            <p:cNvCxnSpPr/>
            <p:nvPr/>
          </p:nvCxnSpPr>
          <p:spPr>
            <a:xfrm flipH="1">
              <a:off x="486756" y="156329"/>
              <a:ext cx="341630" cy="6800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05" name="Imagen 304"/>
            <p:cNvPicPr>
              <a:picLocks noChangeAspect="1"/>
            </p:cNvPicPr>
            <p:nvPr/>
          </p:nvPicPr>
          <p:blipFill>
            <a:blip r:embed="rId8"/>
            <a:stretch>
              <a:fillRect/>
            </a:stretch>
          </p:blipFill>
          <p:spPr>
            <a:xfrm>
              <a:off x="1108834" y="988407"/>
              <a:ext cx="108100" cy="140536"/>
            </a:xfrm>
            <a:prstGeom prst="rect">
              <a:avLst/>
            </a:prstGeom>
          </p:spPr>
        </p:pic>
        <p:pic>
          <p:nvPicPr>
            <p:cNvPr id="306" name="Imagen 305"/>
            <p:cNvPicPr/>
            <p:nvPr/>
          </p:nvPicPr>
          <p:blipFill rotWithShape="1">
            <a:blip r:embed="rId3"/>
            <a:srcRect l="20423" t="-5" r="90" b="39"/>
            <a:stretch/>
          </p:blipFill>
          <p:spPr>
            <a:xfrm>
              <a:off x="418507" y="1001630"/>
              <a:ext cx="159497" cy="93947"/>
            </a:xfrm>
            <a:prstGeom prst="rect">
              <a:avLst/>
            </a:prstGeom>
          </p:spPr>
        </p:pic>
        <p:pic>
          <p:nvPicPr>
            <p:cNvPr id="307" name="Imagen 306"/>
            <p:cNvPicPr/>
            <p:nvPr/>
          </p:nvPicPr>
          <p:blipFill rotWithShape="1">
            <a:blip r:embed="rId4"/>
            <a:srcRect l="15652" t="12471" r="68" b="32"/>
            <a:stretch/>
          </p:blipFill>
          <p:spPr>
            <a:xfrm>
              <a:off x="56557" y="1001630"/>
              <a:ext cx="200159" cy="91673"/>
            </a:xfrm>
            <a:prstGeom prst="rect">
              <a:avLst/>
            </a:prstGeom>
          </p:spPr>
        </p:pic>
        <p:pic>
          <p:nvPicPr>
            <p:cNvPr id="308" name="Imagen 307"/>
            <p:cNvPicPr/>
            <p:nvPr/>
          </p:nvPicPr>
          <p:blipFill rotWithShape="1">
            <a:blip r:embed="rId5"/>
            <a:srcRect l="16755" t="-33" r="76" b="35"/>
            <a:stretch/>
          </p:blipFill>
          <p:spPr>
            <a:xfrm>
              <a:off x="708067" y="986557"/>
              <a:ext cx="222340" cy="106678"/>
            </a:xfrm>
            <a:prstGeom prst="rect">
              <a:avLst/>
            </a:prstGeom>
          </p:spPr>
        </p:pic>
        <p:pic>
          <p:nvPicPr>
            <p:cNvPr id="309" name="Imagen 308"/>
            <p:cNvPicPr>
              <a:picLocks noChangeAspect="1"/>
            </p:cNvPicPr>
            <p:nvPr/>
          </p:nvPicPr>
          <p:blipFill rotWithShape="1">
            <a:blip r:embed="rId13"/>
            <a:srcRect l="30127" t="-1599" b="-1"/>
            <a:stretch/>
          </p:blipFill>
          <p:spPr>
            <a:xfrm>
              <a:off x="459201" y="6933"/>
              <a:ext cx="118799" cy="84813"/>
            </a:xfrm>
            <a:prstGeom prst="rect">
              <a:avLst/>
            </a:prstGeom>
          </p:spPr>
        </p:pic>
        <p:sp>
          <p:nvSpPr>
            <p:cNvPr id="311" name="Forma libre 310"/>
            <p:cNvSpPr/>
            <p:nvPr/>
          </p:nvSpPr>
          <p:spPr>
            <a:xfrm>
              <a:off x="144856" y="339505"/>
              <a:ext cx="1367073" cy="493414"/>
            </a:xfrm>
            <a:custGeom>
              <a:avLst/>
              <a:gdLst>
                <a:gd name="connsiteX0" fmla="*/ 1367073 w 1367073"/>
                <a:gd name="connsiteY0" fmla="*/ 493414 h 493414"/>
                <a:gd name="connsiteX1" fmla="*/ 0 w 1367073"/>
                <a:gd name="connsiteY1" fmla="*/ 484361 h 493414"/>
                <a:gd name="connsiteX2" fmla="*/ 90534 w 1367073"/>
                <a:gd name="connsiteY2" fmla="*/ 294238 h 493414"/>
                <a:gd name="connsiteX3" fmla="*/ 439093 w 1367073"/>
                <a:gd name="connsiteY3" fmla="*/ 294238 h 493414"/>
                <a:gd name="connsiteX4" fmla="*/ 602055 w 1367073"/>
                <a:gd name="connsiteY4" fmla="*/ 0 h 493414"/>
                <a:gd name="connsiteX5" fmla="*/ 1353493 w 1367073"/>
                <a:gd name="connsiteY5" fmla="*/ 0 h 493414"/>
                <a:gd name="connsiteX6" fmla="*/ 1367073 w 1367073"/>
                <a:gd name="connsiteY6" fmla="*/ 493414 h 49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7073" h="493414">
                  <a:moveTo>
                    <a:pt x="1367073" y="493414"/>
                  </a:moveTo>
                  <a:lnTo>
                    <a:pt x="0" y="484361"/>
                  </a:lnTo>
                  <a:lnTo>
                    <a:pt x="90534" y="294238"/>
                  </a:lnTo>
                  <a:lnTo>
                    <a:pt x="439093" y="294238"/>
                  </a:lnTo>
                  <a:lnTo>
                    <a:pt x="602055" y="0"/>
                  </a:lnTo>
                  <a:lnTo>
                    <a:pt x="1353493" y="0"/>
                  </a:lnTo>
                  <a:lnTo>
                    <a:pt x="1367073" y="493414"/>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pic>
        <p:nvPicPr>
          <p:cNvPr id="315" name="Imagen 314"/>
          <p:cNvPicPr/>
          <p:nvPr/>
        </p:nvPicPr>
        <p:blipFill rotWithShape="1">
          <a:blip r:embed="rId14"/>
          <a:srcRect l="43462" t="11483" r="520" b="48"/>
          <a:stretch/>
        </p:blipFill>
        <p:spPr>
          <a:xfrm>
            <a:off x="3794790" y="2954199"/>
            <a:ext cx="76522" cy="69748"/>
          </a:xfrm>
          <a:prstGeom prst="rect">
            <a:avLst/>
          </a:prstGeom>
        </p:spPr>
      </p:pic>
      <p:pic>
        <p:nvPicPr>
          <p:cNvPr id="316" name="Imagen 315"/>
          <p:cNvPicPr/>
          <p:nvPr/>
        </p:nvPicPr>
        <p:blipFill rotWithShape="1">
          <a:blip r:embed="rId14"/>
          <a:srcRect l="43462" t="11483" r="520" b="48"/>
          <a:stretch/>
        </p:blipFill>
        <p:spPr>
          <a:xfrm>
            <a:off x="1545735" y="2978866"/>
            <a:ext cx="76522" cy="69748"/>
          </a:xfrm>
          <a:prstGeom prst="rect">
            <a:avLst/>
          </a:prstGeom>
        </p:spPr>
      </p:pic>
      <p:pic>
        <p:nvPicPr>
          <p:cNvPr id="317" name="Imagen 316"/>
          <p:cNvPicPr/>
          <p:nvPr/>
        </p:nvPicPr>
        <p:blipFill rotWithShape="1">
          <a:blip r:embed="rId14"/>
          <a:srcRect l="43462" t="11483" r="520" b="48"/>
          <a:stretch/>
        </p:blipFill>
        <p:spPr>
          <a:xfrm>
            <a:off x="5642622" y="2930981"/>
            <a:ext cx="76522" cy="69748"/>
          </a:xfrm>
          <a:prstGeom prst="rect">
            <a:avLst/>
          </a:prstGeom>
        </p:spPr>
      </p:pic>
      <p:pic>
        <p:nvPicPr>
          <p:cNvPr id="318" name="Imagen 317"/>
          <p:cNvPicPr/>
          <p:nvPr/>
        </p:nvPicPr>
        <p:blipFill rotWithShape="1">
          <a:blip r:embed="rId14"/>
          <a:srcRect l="43462" t="11483" r="520" b="48"/>
          <a:stretch/>
        </p:blipFill>
        <p:spPr>
          <a:xfrm>
            <a:off x="7420004" y="2948356"/>
            <a:ext cx="76522" cy="69748"/>
          </a:xfrm>
          <a:prstGeom prst="rect">
            <a:avLst/>
          </a:prstGeom>
        </p:spPr>
      </p:pic>
      <p:pic>
        <p:nvPicPr>
          <p:cNvPr id="319" name="Imagen 318"/>
          <p:cNvPicPr/>
          <p:nvPr/>
        </p:nvPicPr>
        <p:blipFill rotWithShape="1">
          <a:blip r:embed="rId15"/>
          <a:srcRect l="35077" t="-18771" r="167" b="17"/>
          <a:stretch/>
        </p:blipFill>
        <p:spPr>
          <a:xfrm>
            <a:off x="5962194" y="2890422"/>
            <a:ext cx="121285" cy="125730"/>
          </a:xfrm>
          <a:prstGeom prst="rect">
            <a:avLst/>
          </a:prstGeom>
        </p:spPr>
      </p:pic>
      <p:pic>
        <p:nvPicPr>
          <p:cNvPr id="320" name="Imagen 319"/>
          <p:cNvPicPr/>
          <p:nvPr/>
        </p:nvPicPr>
        <p:blipFill rotWithShape="1">
          <a:blip r:embed="rId15"/>
          <a:srcRect l="35077" t="-18771" r="167" b="17"/>
          <a:stretch/>
        </p:blipFill>
        <p:spPr>
          <a:xfrm>
            <a:off x="7737959" y="2899310"/>
            <a:ext cx="121285" cy="125730"/>
          </a:xfrm>
          <a:prstGeom prst="rect">
            <a:avLst/>
          </a:prstGeom>
        </p:spPr>
      </p:pic>
      <p:pic>
        <p:nvPicPr>
          <p:cNvPr id="321" name="Imagen 320"/>
          <p:cNvPicPr/>
          <p:nvPr/>
        </p:nvPicPr>
        <p:blipFill rotWithShape="1">
          <a:blip r:embed="rId15"/>
          <a:srcRect l="35077" t="-18771" r="167" b="17"/>
          <a:stretch/>
        </p:blipFill>
        <p:spPr>
          <a:xfrm>
            <a:off x="1185182" y="4480623"/>
            <a:ext cx="121285" cy="125730"/>
          </a:xfrm>
          <a:prstGeom prst="rect">
            <a:avLst/>
          </a:prstGeom>
        </p:spPr>
      </p:pic>
      <p:pic>
        <p:nvPicPr>
          <p:cNvPr id="322" name="Imagen 321"/>
          <p:cNvPicPr/>
          <p:nvPr/>
        </p:nvPicPr>
        <p:blipFill rotWithShape="1">
          <a:blip r:embed="rId15"/>
          <a:srcRect l="35077" t="-18771" r="167" b="17"/>
          <a:stretch/>
        </p:blipFill>
        <p:spPr>
          <a:xfrm>
            <a:off x="3416717" y="4471070"/>
            <a:ext cx="121285" cy="125730"/>
          </a:xfrm>
          <a:prstGeom prst="rect">
            <a:avLst/>
          </a:prstGeom>
        </p:spPr>
      </p:pic>
      <p:pic>
        <p:nvPicPr>
          <p:cNvPr id="323" name="Imagen 322"/>
          <p:cNvPicPr>
            <a:picLocks noChangeAspect="1"/>
          </p:cNvPicPr>
          <p:nvPr/>
        </p:nvPicPr>
        <p:blipFill rotWithShape="1">
          <a:blip r:embed="rId13"/>
          <a:srcRect l="32633" t="-107" b="-2"/>
          <a:stretch/>
        </p:blipFill>
        <p:spPr>
          <a:xfrm>
            <a:off x="1538278" y="4488160"/>
            <a:ext cx="114538" cy="83567"/>
          </a:xfrm>
          <a:prstGeom prst="rect">
            <a:avLst/>
          </a:prstGeom>
        </p:spPr>
      </p:pic>
      <p:pic>
        <p:nvPicPr>
          <p:cNvPr id="324" name="Imagen 323"/>
          <p:cNvPicPr/>
          <p:nvPr/>
        </p:nvPicPr>
        <p:blipFill rotWithShape="1">
          <a:blip r:embed="rId16"/>
          <a:srcRect l="38704" t="-16106" r="197" b="18"/>
          <a:stretch/>
        </p:blipFill>
        <p:spPr>
          <a:xfrm>
            <a:off x="6083479" y="4433466"/>
            <a:ext cx="126365" cy="106680"/>
          </a:xfrm>
          <a:prstGeom prst="rect">
            <a:avLst/>
          </a:prstGeom>
        </p:spPr>
      </p:pic>
      <p:pic>
        <p:nvPicPr>
          <p:cNvPr id="325" name="Imagen 324"/>
          <p:cNvPicPr/>
          <p:nvPr/>
        </p:nvPicPr>
        <p:blipFill rotWithShape="1">
          <a:blip r:embed="rId16"/>
          <a:srcRect l="38704" t="-16106" r="197" b="18"/>
          <a:stretch/>
        </p:blipFill>
        <p:spPr>
          <a:xfrm>
            <a:off x="7997290" y="4405503"/>
            <a:ext cx="126365" cy="106680"/>
          </a:xfrm>
          <a:prstGeom prst="rect">
            <a:avLst/>
          </a:prstGeom>
        </p:spPr>
      </p:pic>
    </p:spTree>
    <p:extLst>
      <p:ext uri="{BB962C8B-B14F-4D97-AF65-F5344CB8AC3E}">
        <p14:creationId xmlns:p14="http://schemas.microsoft.com/office/powerpoint/2010/main" val="260533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nodeType="after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nodeType="afterEffect">
                                  <p:stCondLst>
                                    <p:cond delay="0"/>
                                  </p:stCondLst>
                                  <p:childTnLst>
                                    <p:set>
                                      <p:cBhvr>
                                        <p:cTn id="15" dur="1" fill="hold">
                                          <p:stCondLst>
                                            <p:cond delay="0"/>
                                          </p:stCondLst>
                                        </p:cTn>
                                        <p:tgtEl>
                                          <p:spTgt spid="84"/>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childTnLst>
                          </p:cTn>
                        </p:par>
                        <p:par>
                          <p:cTn id="19" fill="hold">
                            <p:stCondLst>
                              <p:cond delay="600"/>
                            </p:stCondLst>
                            <p:childTnLst>
                              <p:par>
                                <p:cTn id="20" presetID="1" presetClass="entr" presetSubtype="0" fill="hold" nodeType="afterEffect">
                                  <p:stCondLst>
                                    <p:cond delay="0"/>
                                  </p:stCondLst>
                                  <p:childTnLst>
                                    <p:set>
                                      <p:cBhvr>
                                        <p:cTn id="21" dur="1" fill="hold">
                                          <p:stCondLst>
                                            <p:cond delay="0"/>
                                          </p:stCondLst>
                                        </p:cTn>
                                        <p:tgtEl>
                                          <p:spTgt spid="128"/>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nodeType="afterEffect">
                                  <p:stCondLst>
                                    <p:cond delay="0"/>
                                  </p:stCondLst>
                                  <p:childTnLst>
                                    <p:set>
                                      <p:cBhvr>
                                        <p:cTn id="24" dur="1" fill="hold">
                                          <p:stCondLst>
                                            <p:cond delay="0"/>
                                          </p:stCondLst>
                                        </p:cTn>
                                        <p:tgtEl>
                                          <p:spTgt spid="150"/>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nodeType="afterEffect">
                                  <p:stCondLst>
                                    <p:cond delay="0"/>
                                  </p:stCondLst>
                                  <p:childTnLst>
                                    <p:set>
                                      <p:cBhvr>
                                        <p:cTn id="27" dur="1" fill="hold">
                                          <p:stCondLst>
                                            <p:cond delay="0"/>
                                          </p:stCondLst>
                                        </p:cTn>
                                        <p:tgtEl>
                                          <p:spTgt spid="171"/>
                                        </p:tgtEl>
                                        <p:attrNameLst>
                                          <p:attrName>style.visibility</p:attrName>
                                        </p:attrNameLst>
                                      </p:cBhvr>
                                      <p:to>
                                        <p:strVal val="visible"/>
                                      </p:to>
                                    </p:set>
                                  </p:childTnLst>
                                </p:cTn>
                              </p:par>
                            </p:childTnLst>
                          </p:cTn>
                        </p:par>
                        <p:par>
                          <p:cTn id="28" fill="hold">
                            <p:stCondLst>
                              <p:cond delay="600"/>
                            </p:stCondLst>
                            <p:childTnLst>
                              <p:par>
                                <p:cTn id="29" presetID="1" presetClass="entr" presetSubtype="0" fill="hold" nodeType="afterEffect">
                                  <p:stCondLst>
                                    <p:cond delay="0"/>
                                  </p:stCondLst>
                                  <p:childTnLst>
                                    <p:set>
                                      <p:cBhvr>
                                        <p:cTn id="30" dur="1" fill="hold">
                                          <p:stCondLst>
                                            <p:cond delay="0"/>
                                          </p:stCondLst>
                                        </p:cTn>
                                        <p:tgtEl>
                                          <p:spTgt spid="192"/>
                                        </p:tgtEl>
                                        <p:attrNameLst>
                                          <p:attrName>style.visibility</p:attrName>
                                        </p:attrNameLst>
                                      </p:cBhvr>
                                      <p:to>
                                        <p:strVal val="visible"/>
                                      </p:to>
                                    </p:set>
                                  </p:childTnLst>
                                </p:cTn>
                              </p:par>
                            </p:childTnLst>
                          </p:cTn>
                        </p:par>
                        <p:par>
                          <p:cTn id="31" fill="hold">
                            <p:stCondLst>
                              <p:cond delay="600"/>
                            </p:stCondLst>
                            <p:childTnLst>
                              <p:par>
                                <p:cTn id="32" presetID="1" presetClass="entr" presetSubtype="0" fill="hold" nodeType="afterEffect">
                                  <p:stCondLst>
                                    <p:cond delay="0"/>
                                  </p:stCondLst>
                                  <p:childTnLst>
                                    <p:set>
                                      <p:cBhvr>
                                        <p:cTn id="33" dur="1" fill="hold">
                                          <p:stCondLst>
                                            <p:cond delay="0"/>
                                          </p:stCondLst>
                                        </p:cTn>
                                        <p:tgtEl>
                                          <p:spTgt spid="213"/>
                                        </p:tgtEl>
                                        <p:attrNameLst>
                                          <p:attrName>style.visibility</p:attrName>
                                        </p:attrNameLst>
                                      </p:cBhvr>
                                      <p:to>
                                        <p:strVal val="visible"/>
                                      </p:to>
                                    </p:set>
                                  </p:childTnLst>
                                </p:cTn>
                              </p:par>
                            </p:childTnLst>
                          </p:cTn>
                        </p:par>
                        <p:par>
                          <p:cTn id="34" fill="hold">
                            <p:stCondLst>
                              <p:cond delay="600"/>
                            </p:stCondLst>
                            <p:childTnLst>
                              <p:par>
                                <p:cTn id="35" presetID="1" presetClass="entr" presetSubtype="0" fill="hold" nodeType="afterEffect">
                                  <p:stCondLst>
                                    <p:cond delay="0"/>
                                  </p:stCondLst>
                                  <p:childTnLst>
                                    <p:set>
                                      <p:cBhvr>
                                        <p:cTn id="36" dur="1" fill="hold">
                                          <p:stCondLst>
                                            <p:cond delay="0"/>
                                          </p:stCondLst>
                                        </p:cTn>
                                        <p:tgtEl>
                                          <p:spTgt spid="234"/>
                                        </p:tgtEl>
                                        <p:attrNameLst>
                                          <p:attrName>style.visibility</p:attrName>
                                        </p:attrNameLst>
                                      </p:cBhvr>
                                      <p:to>
                                        <p:strVal val="visible"/>
                                      </p:to>
                                    </p:set>
                                  </p:childTnLst>
                                </p:cTn>
                              </p:par>
                            </p:childTnLst>
                          </p:cTn>
                        </p:par>
                        <p:par>
                          <p:cTn id="37" fill="hold">
                            <p:stCondLst>
                              <p:cond delay="600"/>
                            </p:stCondLst>
                            <p:childTnLst>
                              <p:par>
                                <p:cTn id="38" presetID="1" presetClass="entr" presetSubtype="0" fill="hold" nodeType="afterEffect">
                                  <p:stCondLst>
                                    <p:cond delay="0"/>
                                  </p:stCondLst>
                                  <p:childTnLst>
                                    <p:set>
                                      <p:cBhvr>
                                        <p:cTn id="39" dur="1" fill="hold">
                                          <p:stCondLst>
                                            <p:cond delay="0"/>
                                          </p:stCondLst>
                                        </p:cTn>
                                        <p:tgtEl>
                                          <p:spTgt spid="255"/>
                                        </p:tgtEl>
                                        <p:attrNameLst>
                                          <p:attrName>style.visibility</p:attrName>
                                        </p:attrNameLst>
                                      </p:cBhvr>
                                      <p:to>
                                        <p:strVal val="visible"/>
                                      </p:to>
                                    </p:set>
                                  </p:childTnLst>
                                </p:cTn>
                              </p:par>
                            </p:childTnLst>
                          </p:cTn>
                        </p:par>
                        <p:par>
                          <p:cTn id="40" fill="hold">
                            <p:stCondLst>
                              <p:cond delay="600"/>
                            </p:stCondLst>
                            <p:childTnLst>
                              <p:par>
                                <p:cTn id="41" presetID="1" presetClass="entr" presetSubtype="0" fill="hold" nodeType="afterEffect">
                                  <p:stCondLst>
                                    <p:cond delay="0"/>
                                  </p:stCondLst>
                                  <p:childTnLst>
                                    <p:set>
                                      <p:cBhvr>
                                        <p:cTn id="42" dur="1" fill="hold">
                                          <p:stCondLst>
                                            <p:cond delay="0"/>
                                          </p:stCondLst>
                                        </p:cTn>
                                        <p:tgtEl>
                                          <p:spTgt spid="276"/>
                                        </p:tgtEl>
                                        <p:attrNameLst>
                                          <p:attrName>style.visibility</p:attrName>
                                        </p:attrNameLst>
                                      </p:cBhvr>
                                      <p:to>
                                        <p:strVal val="visible"/>
                                      </p:to>
                                    </p:set>
                                  </p:childTnLst>
                                </p:cTn>
                              </p:par>
                            </p:childTnLst>
                          </p:cTn>
                        </p:par>
                        <p:par>
                          <p:cTn id="43" fill="hold">
                            <p:stCondLst>
                              <p:cond delay="600"/>
                            </p:stCondLst>
                            <p:childTnLst>
                              <p:par>
                                <p:cTn id="44" presetID="1" presetClass="entr" presetSubtype="0" fill="hold" nodeType="afterEffect">
                                  <p:stCondLst>
                                    <p:cond delay="0"/>
                                  </p:stCondLst>
                                  <p:childTnLst>
                                    <p:set>
                                      <p:cBhvr>
                                        <p:cTn id="45" dur="1" fill="hold">
                                          <p:stCondLst>
                                            <p:cond delay="0"/>
                                          </p:stCondLst>
                                        </p:cTn>
                                        <p:tgtEl>
                                          <p:spTgt spid="294"/>
                                        </p:tgtEl>
                                        <p:attrNameLst>
                                          <p:attrName>style.visibility</p:attrName>
                                        </p:attrNameLst>
                                      </p:cBhvr>
                                      <p:to>
                                        <p:strVal val="visible"/>
                                      </p:to>
                                    </p:set>
                                  </p:childTnLst>
                                </p:cTn>
                              </p:par>
                            </p:childTnLst>
                          </p:cTn>
                        </p:par>
                        <p:par>
                          <p:cTn id="46" fill="hold">
                            <p:stCondLst>
                              <p:cond delay="600"/>
                            </p:stCondLst>
                            <p:childTnLst>
                              <p:par>
                                <p:cTn id="47" presetID="1" presetClass="entr" presetSubtype="0" fill="hold" nodeType="afterEffect">
                                  <p:stCondLst>
                                    <p:cond delay="0"/>
                                  </p:stCondLst>
                                  <p:childTnLst>
                                    <p:set>
                                      <p:cBhvr>
                                        <p:cTn id="48" dur="1" fill="hold">
                                          <p:stCondLst>
                                            <p:cond delay="0"/>
                                          </p:stCondLst>
                                        </p:cTn>
                                        <p:tgtEl>
                                          <p:spTgt spid="315"/>
                                        </p:tgtEl>
                                        <p:attrNameLst>
                                          <p:attrName>style.visibility</p:attrName>
                                        </p:attrNameLst>
                                      </p:cBhvr>
                                      <p:to>
                                        <p:strVal val="visible"/>
                                      </p:to>
                                    </p:set>
                                  </p:childTnLst>
                                </p:cTn>
                              </p:par>
                            </p:childTnLst>
                          </p:cTn>
                        </p:par>
                        <p:par>
                          <p:cTn id="49" fill="hold">
                            <p:stCondLst>
                              <p:cond delay="600"/>
                            </p:stCondLst>
                            <p:childTnLst>
                              <p:par>
                                <p:cTn id="50" presetID="1" presetClass="entr" presetSubtype="0" fill="hold" nodeType="afterEffect">
                                  <p:stCondLst>
                                    <p:cond delay="0"/>
                                  </p:stCondLst>
                                  <p:childTnLst>
                                    <p:set>
                                      <p:cBhvr>
                                        <p:cTn id="51" dur="1" fill="hold">
                                          <p:stCondLst>
                                            <p:cond delay="0"/>
                                          </p:stCondLst>
                                        </p:cTn>
                                        <p:tgtEl>
                                          <p:spTgt spid="316"/>
                                        </p:tgtEl>
                                        <p:attrNameLst>
                                          <p:attrName>style.visibility</p:attrName>
                                        </p:attrNameLst>
                                      </p:cBhvr>
                                      <p:to>
                                        <p:strVal val="visible"/>
                                      </p:to>
                                    </p:set>
                                  </p:childTnLst>
                                </p:cTn>
                              </p:par>
                            </p:childTnLst>
                          </p:cTn>
                        </p:par>
                        <p:par>
                          <p:cTn id="52" fill="hold">
                            <p:stCondLst>
                              <p:cond delay="600"/>
                            </p:stCondLst>
                            <p:childTnLst>
                              <p:par>
                                <p:cTn id="53" presetID="1" presetClass="entr" presetSubtype="0" fill="hold" nodeType="afterEffect">
                                  <p:stCondLst>
                                    <p:cond delay="0"/>
                                  </p:stCondLst>
                                  <p:childTnLst>
                                    <p:set>
                                      <p:cBhvr>
                                        <p:cTn id="54" dur="1" fill="hold">
                                          <p:stCondLst>
                                            <p:cond delay="0"/>
                                          </p:stCondLst>
                                        </p:cTn>
                                        <p:tgtEl>
                                          <p:spTgt spid="317"/>
                                        </p:tgtEl>
                                        <p:attrNameLst>
                                          <p:attrName>style.visibility</p:attrName>
                                        </p:attrNameLst>
                                      </p:cBhvr>
                                      <p:to>
                                        <p:strVal val="visible"/>
                                      </p:to>
                                    </p:set>
                                  </p:childTnLst>
                                </p:cTn>
                              </p:par>
                            </p:childTnLst>
                          </p:cTn>
                        </p:par>
                        <p:par>
                          <p:cTn id="55" fill="hold">
                            <p:stCondLst>
                              <p:cond delay="600"/>
                            </p:stCondLst>
                            <p:childTnLst>
                              <p:par>
                                <p:cTn id="56" presetID="1" presetClass="entr" presetSubtype="0" fill="hold" nodeType="afterEffect">
                                  <p:stCondLst>
                                    <p:cond delay="0"/>
                                  </p:stCondLst>
                                  <p:childTnLst>
                                    <p:set>
                                      <p:cBhvr>
                                        <p:cTn id="57" dur="1" fill="hold">
                                          <p:stCondLst>
                                            <p:cond delay="0"/>
                                          </p:stCondLst>
                                        </p:cTn>
                                        <p:tgtEl>
                                          <p:spTgt spid="318"/>
                                        </p:tgtEl>
                                        <p:attrNameLst>
                                          <p:attrName>style.visibility</p:attrName>
                                        </p:attrNameLst>
                                      </p:cBhvr>
                                      <p:to>
                                        <p:strVal val="visible"/>
                                      </p:to>
                                    </p:set>
                                  </p:childTnLst>
                                </p:cTn>
                              </p:par>
                            </p:childTnLst>
                          </p:cTn>
                        </p:par>
                        <p:par>
                          <p:cTn id="58" fill="hold">
                            <p:stCondLst>
                              <p:cond delay="600"/>
                            </p:stCondLst>
                            <p:childTnLst>
                              <p:par>
                                <p:cTn id="59" presetID="1" presetClass="entr" presetSubtype="0" fill="hold" nodeType="afterEffect">
                                  <p:stCondLst>
                                    <p:cond delay="0"/>
                                  </p:stCondLst>
                                  <p:childTnLst>
                                    <p:set>
                                      <p:cBhvr>
                                        <p:cTn id="60" dur="1" fill="hold">
                                          <p:stCondLst>
                                            <p:cond delay="0"/>
                                          </p:stCondLst>
                                        </p:cTn>
                                        <p:tgtEl>
                                          <p:spTgt spid="319"/>
                                        </p:tgtEl>
                                        <p:attrNameLst>
                                          <p:attrName>style.visibility</p:attrName>
                                        </p:attrNameLst>
                                      </p:cBhvr>
                                      <p:to>
                                        <p:strVal val="visible"/>
                                      </p:to>
                                    </p:set>
                                  </p:childTnLst>
                                </p:cTn>
                              </p:par>
                            </p:childTnLst>
                          </p:cTn>
                        </p:par>
                        <p:par>
                          <p:cTn id="61" fill="hold">
                            <p:stCondLst>
                              <p:cond delay="600"/>
                            </p:stCondLst>
                            <p:childTnLst>
                              <p:par>
                                <p:cTn id="62" presetID="1" presetClass="entr" presetSubtype="0" fill="hold" nodeType="afterEffect">
                                  <p:stCondLst>
                                    <p:cond delay="0"/>
                                  </p:stCondLst>
                                  <p:childTnLst>
                                    <p:set>
                                      <p:cBhvr>
                                        <p:cTn id="63" dur="1" fill="hold">
                                          <p:stCondLst>
                                            <p:cond delay="0"/>
                                          </p:stCondLst>
                                        </p:cTn>
                                        <p:tgtEl>
                                          <p:spTgt spid="320"/>
                                        </p:tgtEl>
                                        <p:attrNameLst>
                                          <p:attrName>style.visibility</p:attrName>
                                        </p:attrNameLst>
                                      </p:cBhvr>
                                      <p:to>
                                        <p:strVal val="visible"/>
                                      </p:to>
                                    </p:set>
                                  </p:childTnLst>
                                </p:cTn>
                              </p:par>
                            </p:childTnLst>
                          </p:cTn>
                        </p:par>
                        <p:par>
                          <p:cTn id="64" fill="hold">
                            <p:stCondLst>
                              <p:cond delay="600"/>
                            </p:stCondLst>
                            <p:childTnLst>
                              <p:par>
                                <p:cTn id="65" presetID="1" presetClass="entr" presetSubtype="0" fill="hold" nodeType="afterEffect">
                                  <p:stCondLst>
                                    <p:cond delay="0"/>
                                  </p:stCondLst>
                                  <p:childTnLst>
                                    <p:set>
                                      <p:cBhvr>
                                        <p:cTn id="66" dur="1" fill="hold">
                                          <p:stCondLst>
                                            <p:cond delay="0"/>
                                          </p:stCondLst>
                                        </p:cTn>
                                        <p:tgtEl>
                                          <p:spTgt spid="321"/>
                                        </p:tgtEl>
                                        <p:attrNameLst>
                                          <p:attrName>style.visibility</p:attrName>
                                        </p:attrNameLst>
                                      </p:cBhvr>
                                      <p:to>
                                        <p:strVal val="visible"/>
                                      </p:to>
                                    </p:set>
                                  </p:childTnLst>
                                </p:cTn>
                              </p:par>
                            </p:childTnLst>
                          </p:cTn>
                        </p:par>
                        <p:par>
                          <p:cTn id="67" fill="hold">
                            <p:stCondLst>
                              <p:cond delay="600"/>
                            </p:stCondLst>
                            <p:childTnLst>
                              <p:par>
                                <p:cTn id="68" presetID="1" presetClass="entr" presetSubtype="0" fill="hold" nodeType="afterEffect">
                                  <p:stCondLst>
                                    <p:cond delay="0"/>
                                  </p:stCondLst>
                                  <p:childTnLst>
                                    <p:set>
                                      <p:cBhvr>
                                        <p:cTn id="69" dur="1" fill="hold">
                                          <p:stCondLst>
                                            <p:cond delay="0"/>
                                          </p:stCondLst>
                                        </p:cTn>
                                        <p:tgtEl>
                                          <p:spTgt spid="322"/>
                                        </p:tgtEl>
                                        <p:attrNameLst>
                                          <p:attrName>style.visibility</p:attrName>
                                        </p:attrNameLst>
                                      </p:cBhvr>
                                      <p:to>
                                        <p:strVal val="visible"/>
                                      </p:to>
                                    </p:set>
                                  </p:childTnLst>
                                </p:cTn>
                              </p:par>
                            </p:childTnLst>
                          </p:cTn>
                        </p:par>
                        <p:par>
                          <p:cTn id="70" fill="hold">
                            <p:stCondLst>
                              <p:cond delay="600"/>
                            </p:stCondLst>
                            <p:childTnLst>
                              <p:par>
                                <p:cTn id="71" presetID="1" presetClass="entr" presetSubtype="0" fill="hold" nodeType="afterEffect">
                                  <p:stCondLst>
                                    <p:cond delay="0"/>
                                  </p:stCondLst>
                                  <p:childTnLst>
                                    <p:set>
                                      <p:cBhvr>
                                        <p:cTn id="72" dur="1" fill="hold">
                                          <p:stCondLst>
                                            <p:cond delay="0"/>
                                          </p:stCondLst>
                                        </p:cTn>
                                        <p:tgtEl>
                                          <p:spTgt spid="323"/>
                                        </p:tgtEl>
                                        <p:attrNameLst>
                                          <p:attrName>style.visibility</p:attrName>
                                        </p:attrNameLst>
                                      </p:cBhvr>
                                      <p:to>
                                        <p:strVal val="visible"/>
                                      </p:to>
                                    </p:set>
                                  </p:childTnLst>
                                </p:cTn>
                              </p:par>
                            </p:childTnLst>
                          </p:cTn>
                        </p:par>
                        <p:par>
                          <p:cTn id="73" fill="hold">
                            <p:stCondLst>
                              <p:cond delay="600"/>
                            </p:stCondLst>
                            <p:childTnLst>
                              <p:par>
                                <p:cTn id="74" presetID="1" presetClass="entr" presetSubtype="0" fill="hold" nodeType="afterEffect">
                                  <p:stCondLst>
                                    <p:cond delay="0"/>
                                  </p:stCondLst>
                                  <p:childTnLst>
                                    <p:set>
                                      <p:cBhvr>
                                        <p:cTn id="75" dur="1" fill="hold">
                                          <p:stCondLst>
                                            <p:cond delay="0"/>
                                          </p:stCondLst>
                                        </p:cTn>
                                        <p:tgtEl>
                                          <p:spTgt spid="324"/>
                                        </p:tgtEl>
                                        <p:attrNameLst>
                                          <p:attrName>style.visibility</p:attrName>
                                        </p:attrNameLst>
                                      </p:cBhvr>
                                      <p:to>
                                        <p:strVal val="visible"/>
                                      </p:to>
                                    </p:set>
                                  </p:childTnLst>
                                </p:cTn>
                              </p:par>
                            </p:childTnLst>
                          </p:cTn>
                        </p:par>
                        <p:par>
                          <p:cTn id="76" fill="hold">
                            <p:stCondLst>
                              <p:cond delay="600"/>
                            </p:stCondLst>
                            <p:childTnLst>
                              <p:par>
                                <p:cTn id="77" presetID="1" presetClass="entr" presetSubtype="0" fill="hold" nodeType="afterEffect">
                                  <p:stCondLst>
                                    <p:cond delay="0"/>
                                  </p:stCondLst>
                                  <p:childTnLst>
                                    <p:set>
                                      <p:cBhvr>
                                        <p:cTn id="78" dur="1" fill="hold">
                                          <p:stCondLst>
                                            <p:cond delay="0"/>
                                          </p:stCondLst>
                                        </p:cTn>
                                        <p:tgtEl>
                                          <p:spTgt spid="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Circuito de control y potencia</a:t>
            </a:r>
            <a:endParaRPr lang="es-ES" dirty="0"/>
          </a:p>
          <a:p>
            <a:endParaRPr lang="en-US"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51</a:t>
            </a:fld>
            <a:endParaRPr lang="es-EC" dirty="0"/>
          </a:p>
        </p:txBody>
      </p:sp>
      <p:sp>
        <p:nvSpPr>
          <p:cNvPr id="6" name="Rectángulo redondeado 5"/>
          <p:cNvSpPr/>
          <p:nvPr/>
        </p:nvSpPr>
        <p:spPr>
          <a:xfrm>
            <a:off x="971571" y="1586677"/>
            <a:ext cx="7104330" cy="6756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smtClean="0"/>
              <a:t>Lee los </a:t>
            </a:r>
            <a:r>
              <a:rPr lang="es-ES" dirty="0"/>
              <a:t>pulsos enviados por los </a:t>
            </a:r>
            <a:r>
              <a:rPr lang="es-ES" dirty="0" smtClean="0"/>
              <a:t>encoders y los convierte en ángulos para enviarlos al controlador</a:t>
            </a:r>
          </a:p>
        </p:txBody>
      </p:sp>
      <p:sp>
        <p:nvSpPr>
          <p:cNvPr id="8" name="Rectángulo redondeado 7"/>
          <p:cNvSpPr/>
          <p:nvPr/>
        </p:nvSpPr>
        <p:spPr>
          <a:xfrm>
            <a:off x="971571" y="2633703"/>
            <a:ext cx="7104330" cy="9722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smtClean="0"/>
              <a:t>Recibe </a:t>
            </a:r>
            <a:r>
              <a:rPr lang="es-ES" dirty="0"/>
              <a:t>el valor </a:t>
            </a:r>
            <a:r>
              <a:rPr lang="es-ES" dirty="0" err="1"/>
              <a:t>pwm</a:t>
            </a:r>
            <a:r>
              <a:rPr lang="es-ES" dirty="0"/>
              <a:t> desde los controladores y en función del signo que estos tengan, </a:t>
            </a:r>
            <a:r>
              <a:rPr lang="es-ES" dirty="0" smtClean="0"/>
              <a:t>decide </a:t>
            </a:r>
            <a:r>
              <a:rPr lang="es-ES" dirty="0"/>
              <a:t>el sentido de giro </a:t>
            </a:r>
            <a:r>
              <a:rPr lang="es-ES" dirty="0" smtClean="0"/>
              <a:t>de </a:t>
            </a:r>
            <a:r>
              <a:rPr lang="es-ES" dirty="0"/>
              <a:t>los motores y la activación o desactivación de los frenos. </a:t>
            </a:r>
            <a:endParaRPr lang="es-ES" dirty="0" smtClean="0"/>
          </a:p>
        </p:txBody>
      </p:sp>
      <p:sp>
        <p:nvSpPr>
          <p:cNvPr id="2" name="Elipse 1"/>
          <p:cNvSpPr/>
          <p:nvPr/>
        </p:nvSpPr>
        <p:spPr>
          <a:xfrm>
            <a:off x="2786970" y="4210159"/>
            <a:ext cx="1143000" cy="11811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p:cNvSpPr txBox="1"/>
          <p:nvPr/>
        </p:nvSpPr>
        <p:spPr>
          <a:xfrm>
            <a:off x="3015570" y="4508321"/>
            <a:ext cx="685800" cy="584775"/>
          </a:xfrm>
          <a:prstGeom prst="rect">
            <a:avLst/>
          </a:prstGeom>
          <a:noFill/>
        </p:spPr>
        <p:txBody>
          <a:bodyPr wrap="square" rtlCol="0">
            <a:spAutoFit/>
          </a:bodyPr>
          <a:lstStyle/>
          <a:p>
            <a:pPr algn="ctr"/>
            <a:r>
              <a:rPr lang="es-ES" sz="3200" dirty="0" smtClean="0"/>
              <a:t>M</a:t>
            </a:r>
            <a:endParaRPr lang="es-ES" sz="3200" dirty="0"/>
          </a:p>
        </p:txBody>
      </p:sp>
      <p:sp>
        <p:nvSpPr>
          <p:cNvPr id="5" name="Arco 4"/>
          <p:cNvSpPr/>
          <p:nvPr/>
        </p:nvSpPr>
        <p:spPr>
          <a:xfrm>
            <a:off x="2482170" y="3952923"/>
            <a:ext cx="1752600" cy="1724086"/>
          </a:xfrm>
          <a:prstGeom prst="arc">
            <a:avLst>
              <a:gd name="adj1" fmla="val 10825472"/>
              <a:gd name="adj2" fmla="val 16050570"/>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CuadroTexto 8"/>
          <p:cNvSpPr txBox="1"/>
          <p:nvPr/>
        </p:nvSpPr>
        <p:spPr>
          <a:xfrm>
            <a:off x="2415949" y="5450552"/>
            <a:ext cx="1889579" cy="369332"/>
          </a:xfrm>
          <a:prstGeom prst="rect">
            <a:avLst/>
          </a:prstGeom>
          <a:noFill/>
        </p:spPr>
        <p:txBody>
          <a:bodyPr wrap="square" rtlCol="0">
            <a:spAutoFit/>
          </a:bodyPr>
          <a:lstStyle/>
          <a:p>
            <a:r>
              <a:rPr lang="es-ES" dirty="0" smtClean="0"/>
              <a:t>ángulo aumenta</a:t>
            </a:r>
            <a:endParaRPr lang="es-ES" dirty="0"/>
          </a:p>
        </p:txBody>
      </p:sp>
      <p:sp>
        <p:nvSpPr>
          <p:cNvPr id="15" name="CuadroTexto 14"/>
          <p:cNvSpPr txBox="1"/>
          <p:nvPr/>
        </p:nvSpPr>
        <p:spPr>
          <a:xfrm>
            <a:off x="864280" y="3868838"/>
            <a:ext cx="1889579" cy="338554"/>
          </a:xfrm>
          <a:prstGeom prst="rect">
            <a:avLst/>
          </a:prstGeom>
          <a:noFill/>
        </p:spPr>
        <p:txBody>
          <a:bodyPr wrap="square" rtlCol="0">
            <a:spAutoFit/>
          </a:bodyPr>
          <a:lstStyle/>
          <a:p>
            <a:r>
              <a:rPr lang="es-ES" sz="1600" dirty="0" smtClean="0"/>
              <a:t>Si PWM positivo</a:t>
            </a:r>
            <a:endParaRPr lang="es-ES" sz="1600" dirty="0"/>
          </a:p>
        </p:txBody>
      </p:sp>
      <p:sp>
        <p:nvSpPr>
          <p:cNvPr id="16" name="Elipse 15"/>
          <p:cNvSpPr/>
          <p:nvPr/>
        </p:nvSpPr>
        <p:spPr>
          <a:xfrm>
            <a:off x="6560911" y="4207392"/>
            <a:ext cx="1143000" cy="11811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p:cNvSpPr txBox="1"/>
          <p:nvPr/>
        </p:nvSpPr>
        <p:spPr>
          <a:xfrm>
            <a:off x="6789511" y="4505554"/>
            <a:ext cx="685800" cy="584775"/>
          </a:xfrm>
          <a:prstGeom prst="rect">
            <a:avLst/>
          </a:prstGeom>
          <a:noFill/>
        </p:spPr>
        <p:txBody>
          <a:bodyPr wrap="square" rtlCol="0">
            <a:spAutoFit/>
          </a:bodyPr>
          <a:lstStyle/>
          <a:p>
            <a:pPr algn="ctr"/>
            <a:r>
              <a:rPr lang="es-ES" sz="3200" dirty="0" smtClean="0"/>
              <a:t>M</a:t>
            </a:r>
            <a:endParaRPr lang="es-ES" sz="3200" dirty="0"/>
          </a:p>
        </p:txBody>
      </p:sp>
      <p:sp>
        <p:nvSpPr>
          <p:cNvPr id="18" name="Arco 17"/>
          <p:cNvSpPr/>
          <p:nvPr/>
        </p:nvSpPr>
        <p:spPr>
          <a:xfrm>
            <a:off x="6256111" y="3950156"/>
            <a:ext cx="1752600" cy="1724086"/>
          </a:xfrm>
          <a:prstGeom prst="arc">
            <a:avLst>
              <a:gd name="adj1" fmla="val 16174048"/>
              <a:gd name="adj2" fmla="val 41035"/>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9" name="CuadroTexto 18"/>
          <p:cNvSpPr txBox="1"/>
          <p:nvPr/>
        </p:nvSpPr>
        <p:spPr>
          <a:xfrm>
            <a:off x="6189890" y="5447785"/>
            <a:ext cx="2016639" cy="369332"/>
          </a:xfrm>
          <a:prstGeom prst="rect">
            <a:avLst/>
          </a:prstGeom>
          <a:noFill/>
        </p:spPr>
        <p:txBody>
          <a:bodyPr wrap="square" rtlCol="0">
            <a:spAutoFit/>
          </a:bodyPr>
          <a:lstStyle/>
          <a:p>
            <a:r>
              <a:rPr lang="es-ES" dirty="0" smtClean="0"/>
              <a:t>ángulo disminuye</a:t>
            </a:r>
            <a:endParaRPr lang="es-ES" dirty="0"/>
          </a:p>
        </p:txBody>
      </p:sp>
      <p:sp>
        <p:nvSpPr>
          <p:cNvPr id="20" name="CuadroTexto 19"/>
          <p:cNvSpPr txBox="1"/>
          <p:nvPr/>
        </p:nvSpPr>
        <p:spPr>
          <a:xfrm>
            <a:off x="4775200" y="3867368"/>
            <a:ext cx="1889579" cy="338554"/>
          </a:xfrm>
          <a:prstGeom prst="rect">
            <a:avLst/>
          </a:prstGeom>
          <a:noFill/>
        </p:spPr>
        <p:txBody>
          <a:bodyPr wrap="square" rtlCol="0">
            <a:spAutoFit/>
          </a:bodyPr>
          <a:lstStyle/>
          <a:p>
            <a:r>
              <a:rPr lang="es-ES" sz="1600" dirty="0" smtClean="0"/>
              <a:t>Si PWM negativo</a:t>
            </a:r>
            <a:endParaRPr lang="es-ES" sz="1600" dirty="0"/>
          </a:p>
        </p:txBody>
      </p:sp>
    </p:spTree>
    <p:extLst>
      <p:ext uri="{BB962C8B-B14F-4D97-AF65-F5344CB8AC3E}">
        <p14:creationId xmlns:p14="http://schemas.microsoft.com/office/powerpoint/2010/main" val="390443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1000"/>
                                        <p:tgtEl>
                                          <p:spTgt spid="18"/>
                                        </p:tgtEl>
                                      </p:cBhvr>
                                    </p:animEffect>
                                    <p:anim calcmode="lin" valueType="num">
                                      <p:cBhvr>
                                        <p:cTn id="65" dur="1000" fill="hold"/>
                                        <p:tgtEl>
                                          <p:spTgt spid="18"/>
                                        </p:tgtEl>
                                        <p:attrNameLst>
                                          <p:attrName>ppt_x</p:attrName>
                                        </p:attrNameLst>
                                      </p:cBhvr>
                                      <p:tavLst>
                                        <p:tav tm="0">
                                          <p:val>
                                            <p:strVal val="#ppt_x"/>
                                          </p:val>
                                        </p:tav>
                                        <p:tav tm="100000">
                                          <p:val>
                                            <p:strVal val="#ppt_x"/>
                                          </p:val>
                                        </p:tav>
                                      </p:tavLst>
                                    </p:anim>
                                    <p:anim calcmode="lin" valueType="num">
                                      <p:cBhvr>
                                        <p:cTn id="66" dur="1000" fill="hold"/>
                                        <p:tgtEl>
                                          <p:spTgt spid="18"/>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1000"/>
                                        <p:tgtEl>
                                          <p:spTgt spid="19"/>
                                        </p:tgtEl>
                                      </p:cBhvr>
                                    </p:animEffect>
                                    <p:anim calcmode="lin" valueType="num">
                                      <p:cBhvr>
                                        <p:cTn id="70" dur="1000" fill="hold"/>
                                        <p:tgtEl>
                                          <p:spTgt spid="19"/>
                                        </p:tgtEl>
                                        <p:attrNameLst>
                                          <p:attrName>ppt_x</p:attrName>
                                        </p:attrNameLst>
                                      </p:cBhvr>
                                      <p:tavLst>
                                        <p:tav tm="0">
                                          <p:val>
                                            <p:strVal val="#ppt_x"/>
                                          </p:val>
                                        </p:tav>
                                        <p:tav tm="100000">
                                          <p:val>
                                            <p:strVal val="#ppt_x"/>
                                          </p:val>
                                        </p:tav>
                                      </p:tavLst>
                                    </p:anim>
                                    <p:anim calcmode="lin" valueType="num">
                                      <p:cBhvr>
                                        <p:cTn id="7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animBg="1"/>
      <p:bldP spid="2" grpId="0" animBg="1"/>
      <p:bldP spid="4" grpId="0"/>
      <p:bldP spid="5" grpId="0" animBg="1"/>
      <p:bldP spid="9" grpId="0"/>
      <p:bldP spid="15" grpId="0"/>
      <p:bldP spid="16" grpId="0" animBg="1"/>
      <p:bldP spid="17" grpId="0"/>
      <p:bldP spid="18" grpId="0" animBg="1"/>
      <p:bldP spid="19" grpId="0"/>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Sistema completo</a:t>
            </a:r>
            <a:endParaRPr lang="es-ES" dirty="0"/>
          </a:p>
          <a:p>
            <a:endParaRPr lang="en-US"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52</a:t>
            </a:fld>
            <a:endParaRPr lang="es-EC" dirty="0"/>
          </a:p>
        </p:txBody>
      </p:sp>
      <p:pic>
        <p:nvPicPr>
          <p:cNvPr id="5" name="Imagen 4" descr="F:\DCIM\102NIKON\DSCN2016.JPG"/>
          <p:cNvPicPr/>
          <p:nvPr/>
        </p:nvPicPr>
        <p:blipFill rotWithShape="1">
          <a:blip r:embed="rId3" cstate="print">
            <a:extLst>
              <a:ext uri="{28A0092B-C50C-407E-A947-70E740481C1C}">
                <a14:useLocalDpi xmlns:a14="http://schemas.microsoft.com/office/drawing/2010/main" val="0"/>
              </a:ext>
            </a:extLst>
          </a:blip>
          <a:srcRect l="8103" t="35916" r="4230" b="2205"/>
          <a:stretch/>
        </p:blipFill>
        <p:spPr bwMode="auto">
          <a:xfrm>
            <a:off x="2339880" y="1301409"/>
            <a:ext cx="4367712" cy="2167437"/>
          </a:xfrm>
          <a:prstGeom prst="rect">
            <a:avLst/>
          </a:prstGeom>
          <a:noFill/>
          <a:ln>
            <a:noFill/>
          </a:ln>
          <a:extLst>
            <a:ext uri="{53640926-AAD7-44D8-BBD7-CCE9431645EC}">
              <a14:shadowObscured xmlns:a14="http://schemas.microsoft.com/office/drawing/2010/main"/>
            </a:ext>
          </a:extLst>
        </p:spPr>
      </p:pic>
      <p:pic>
        <p:nvPicPr>
          <p:cNvPr id="6" name="Imagen 5"/>
          <p:cNvPicPr/>
          <p:nvPr/>
        </p:nvPicPr>
        <p:blipFill rotWithShape="1">
          <a:blip r:embed="rId4"/>
          <a:srcRect l="54186" b="14581"/>
          <a:stretch/>
        </p:blipFill>
        <p:spPr bwMode="auto">
          <a:xfrm>
            <a:off x="4440890" y="3554888"/>
            <a:ext cx="3167329" cy="1940695"/>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5"/>
          <a:srcRect l="53892" b="13124"/>
          <a:stretch/>
        </p:blipFill>
        <p:spPr bwMode="auto">
          <a:xfrm>
            <a:off x="1074573" y="3554888"/>
            <a:ext cx="3256779" cy="19340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193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smtClean="0"/>
              <a:t>Limitaciones</a:t>
            </a:r>
            <a:endParaRPr lang="es-ES" sz="3600" dirty="0"/>
          </a:p>
        </p:txBody>
      </p:sp>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53</a:t>
            </a:fld>
            <a:endParaRPr lang="es-EC" dirty="0"/>
          </a:p>
        </p:txBody>
      </p:sp>
      <p:sp>
        <p:nvSpPr>
          <p:cNvPr id="5" name="Rectángulo redondeado 4"/>
          <p:cNvSpPr/>
          <p:nvPr/>
        </p:nvSpPr>
        <p:spPr>
          <a:xfrm>
            <a:off x="817395" y="2004447"/>
            <a:ext cx="7412681" cy="7532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a:t>El movimiento se restringe a una articulación a la vez</a:t>
            </a:r>
            <a:endParaRPr lang="es-ES" dirty="0" smtClean="0"/>
          </a:p>
        </p:txBody>
      </p:sp>
      <p:sp>
        <p:nvSpPr>
          <p:cNvPr id="6" name="Rectángulo redondeado 5"/>
          <p:cNvSpPr/>
          <p:nvPr/>
        </p:nvSpPr>
        <p:spPr>
          <a:xfrm>
            <a:off x="817393" y="3102673"/>
            <a:ext cx="7412681" cy="812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a:t>Velocidad reducida al momento de realizar movimientos</a:t>
            </a:r>
            <a:r>
              <a:rPr lang="es-ES" dirty="0" smtClean="0"/>
              <a:t>.</a:t>
            </a:r>
          </a:p>
        </p:txBody>
      </p:sp>
      <p:sp>
        <p:nvSpPr>
          <p:cNvPr id="8" name="Rectángulo redondeado 7"/>
          <p:cNvSpPr/>
          <p:nvPr/>
        </p:nvSpPr>
        <p:spPr>
          <a:xfrm>
            <a:off x="817393" y="4255536"/>
            <a:ext cx="7412681" cy="812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a:t>El robot simulado excede los valores de ángulos del robot real</a:t>
            </a:r>
            <a:endParaRPr lang="es-ES" dirty="0" smtClean="0"/>
          </a:p>
        </p:txBody>
      </p:sp>
    </p:spTree>
    <p:extLst>
      <p:ext uri="{BB962C8B-B14F-4D97-AF65-F5344CB8AC3E}">
        <p14:creationId xmlns:p14="http://schemas.microsoft.com/office/powerpoint/2010/main" val="347965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54</a:t>
            </a:fld>
            <a:endParaRPr lang="es-EC" dirty="0"/>
          </a:p>
        </p:txBody>
      </p:sp>
      <p:graphicFrame>
        <p:nvGraphicFramePr>
          <p:cNvPr id="9" name="Diagram 2"/>
          <p:cNvGraphicFramePr/>
          <p:nvPr>
            <p:extLst>
              <p:ext uri="{D42A27DB-BD31-4B8C-83A1-F6EECF244321}">
                <p14:modId xmlns:p14="http://schemas.microsoft.com/office/powerpoint/2010/main" val="1848896889"/>
              </p:ext>
            </p:extLst>
          </p:nvPr>
        </p:nvGraphicFramePr>
        <p:xfrm>
          <a:off x="0" y="1141401"/>
          <a:ext cx="9144000" cy="4378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90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graphicEl>
                                              <a:dgm id="{9D570E31-9E0C-460C-A8AB-7B42020FAA41}"/>
                                            </p:graphicEl>
                                          </p:spTgt>
                                        </p:tgtEl>
                                        <p:attrNameLst>
                                          <p:attrName>style.visibility</p:attrName>
                                        </p:attrNameLst>
                                      </p:cBhvr>
                                      <p:to>
                                        <p:strVal val="visible"/>
                                      </p:to>
                                    </p:set>
                                    <p:animEffect transition="in" filter="fade">
                                      <p:cBhvr>
                                        <p:cTn id="7" dur="1000"/>
                                        <p:tgtEl>
                                          <p:spTgt spid="9">
                                            <p:graphicEl>
                                              <a:dgm id="{9D570E31-9E0C-460C-A8AB-7B42020FAA41}"/>
                                            </p:graphicEl>
                                          </p:spTgt>
                                        </p:tgtEl>
                                      </p:cBhvr>
                                    </p:animEffect>
                                    <p:anim calcmode="lin" valueType="num">
                                      <p:cBhvr>
                                        <p:cTn id="8" dur="1000" fill="hold"/>
                                        <p:tgtEl>
                                          <p:spTgt spid="9">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grpId="0" nodeType="afterEffect">
                                  <p:stCondLst>
                                    <p:cond delay="0"/>
                                  </p:stCondLst>
                                  <p:childTnLst>
                                    <p:set>
                                      <p:cBhvr>
                                        <p:cTn id="12" dur="1" fill="hold">
                                          <p:stCondLst>
                                            <p:cond delay="0"/>
                                          </p:stCondLst>
                                        </p:cTn>
                                        <p:tgtEl>
                                          <p:spTgt spid="9">
                                            <p:graphicEl>
                                              <a:dgm id="{C83FBA1B-B38F-437C-A4D7-414C5850125B}"/>
                                            </p:graphicEl>
                                          </p:spTgt>
                                        </p:tgtEl>
                                        <p:attrNameLst>
                                          <p:attrName>style.visibility</p:attrName>
                                        </p:attrNameLst>
                                      </p:cBhvr>
                                      <p:to>
                                        <p:strVal val="visible"/>
                                      </p:to>
                                    </p:set>
                                    <p:anim calcmode="lin" valueType="num">
                                      <p:cBhvr additive="base">
                                        <p:cTn id="13" dur="1000"/>
                                        <p:tgtEl>
                                          <p:spTgt spid="9">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4" dur="1000"/>
                                        <p:tgtEl>
                                          <p:spTgt spid="9">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Prueba </a:t>
            </a:r>
            <a:r>
              <a:rPr lang="es-ES" dirty="0"/>
              <a:t>De Tiempo De Procesamiento</a:t>
            </a:r>
            <a:endParaRPr lang="en-US" dirty="0"/>
          </a:p>
        </p:txBody>
      </p:sp>
      <p:sp>
        <p:nvSpPr>
          <p:cNvPr id="6" name="CuadroTexto 5">
            <a:extLst>
              <a:ext uri="{FF2B5EF4-FFF2-40B4-BE49-F238E27FC236}">
                <a16:creationId xmlns:a16="http://schemas.microsoft.com/office/drawing/2014/main" xmlns="" id="{685AB2D7-95B5-4C45-B071-6FF2C564C4EF}"/>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55</a:t>
            </a:fld>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1050292887"/>
              </p:ext>
            </p:extLst>
          </p:nvPr>
        </p:nvGraphicFramePr>
        <p:xfrm>
          <a:off x="1660072" y="2438400"/>
          <a:ext cx="6555014" cy="1173988"/>
        </p:xfrm>
        <a:graphic>
          <a:graphicData uri="http://schemas.openxmlformats.org/drawingml/2006/table">
            <a:tbl>
              <a:tblPr firstRow="1" firstCol="1" bandRow="1">
                <a:tableStyleId>{69C7853C-536D-4A76-A0AE-DD22124D55A5}</a:tableStyleId>
              </a:tblPr>
              <a:tblGrid>
                <a:gridCol w="1591129"/>
                <a:gridCol w="1553028"/>
                <a:gridCol w="1509485"/>
                <a:gridCol w="1901372"/>
              </a:tblGrid>
              <a:tr h="264922">
                <a:tc gridSpan="4">
                  <a:txBody>
                    <a:bodyPr/>
                    <a:lstStyle/>
                    <a:p>
                      <a:pPr indent="450215" algn="ctr">
                        <a:lnSpc>
                          <a:spcPct val="107000"/>
                        </a:lnSpc>
                        <a:spcAft>
                          <a:spcPts val="0"/>
                        </a:spcAft>
                      </a:pPr>
                      <a:r>
                        <a:rPr lang="es-ES" sz="1800" dirty="0">
                          <a:solidFill>
                            <a:schemeClr val="tx1"/>
                          </a:solidFill>
                          <a:effectLst/>
                        </a:rPr>
                        <a:t>Tiempo promedio</a:t>
                      </a:r>
                      <a:endPar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r>
              <a:tr h="190500">
                <a:tc gridSpan="2">
                  <a:txBody>
                    <a:bodyPr/>
                    <a:lstStyle/>
                    <a:p>
                      <a:pPr indent="0" algn="ctr">
                        <a:lnSpc>
                          <a:spcPct val="107000"/>
                        </a:lnSpc>
                        <a:spcAft>
                          <a:spcPts val="0"/>
                        </a:spcAft>
                      </a:pPr>
                      <a:r>
                        <a:rPr lang="es-ES" sz="1800" dirty="0">
                          <a:effectLst/>
                        </a:rPr>
                        <a:t>Teensy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S"/>
                    </a:p>
                  </a:txBody>
                  <a:tcPr/>
                </a:tc>
                <a:tc gridSpan="2">
                  <a:txBody>
                    <a:bodyPr/>
                    <a:lstStyle/>
                    <a:p>
                      <a:pPr indent="0" algn="ctr">
                        <a:lnSpc>
                          <a:spcPct val="107000"/>
                        </a:lnSpc>
                        <a:spcAft>
                          <a:spcPts val="0"/>
                        </a:spcAft>
                      </a:pPr>
                      <a:r>
                        <a:rPr lang="es-ES" sz="1800" dirty="0">
                          <a:effectLst/>
                        </a:rPr>
                        <a:t>Controlador</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S"/>
                    </a:p>
                  </a:txBody>
                  <a:tcPr/>
                </a:tc>
              </a:tr>
              <a:tr h="190500">
                <a:tc>
                  <a:txBody>
                    <a:bodyPr/>
                    <a:lstStyle/>
                    <a:p>
                      <a:pPr indent="0">
                        <a:lnSpc>
                          <a:spcPct val="107000"/>
                        </a:lnSpc>
                        <a:spcAft>
                          <a:spcPts val="0"/>
                        </a:spcAft>
                      </a:pPr>
                      <a:r>
                        <a:rPr lang="es-ES" sz="1800" b="0" dirty="0">
                          <a:effectLst/>
                        </a:rPr>
                        <a:t>Robot_1 (ms)</a:t>
                      </a:r>
                      <a:endParaRPr lang="es-E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0">
                        <a:lnSpc>
                          <a:spcPct val="107000"/>
                        </a:lnSpc>
                        <a:spcAft>
                          <a:spcPts val="0"/>
                        </a:spcAft>
                      </a:pPr>
                      <a:r>
                        <a:rPr lang="es-ES" sz="1800" b="0" dirty="0">
                          <a:effectLst/>
                        </a:rPr>
                        <a:t>Robot_2 (ms)</a:t>
                      </a:r>
                      <a:endParaRPr lang="es-E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0">
                        <a:lnSpc>
                          <a:spcPct val="107000"/>
                        </a:lnSpc>
                        <a:spcAft>
                          <a:spcPts val="0"/>
                        </a:spcAft>
                      </a:pPr>
                      <a:r>
                        <a:rPr lang="es-ES" sz="1800" b="0" dirty="0">
                          <a:effectLst/>
                        </a:rPr>
                        <a:t>Robot_1 (ms)</a:t>
                      </a:r>
                      <a:endParaRPr lang="es-E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0">
                        <a:lnSpc>
                          <a:spcPct val="107000"/>
                        </a:lnSpc>
                        <a:spcAft>
                          <a:spcPts val="0"/>
                        </a:spcAft>
                      </a:pPr>
                      <a:r>
                        <a:rPr lang="es-ES" sz="1800" b="0" dirty="0">
                          <a:effectLst/>
                        </a:rPr>
                        <a:t>Robot_2 (ms)</a:t>
                      </a:r>
                      <a:endParaRPr lang="es-E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indent="0" algn="r">
                        <a:lnSpc>
                          <a:spcPct val="107000"/>
                        </a:lnSpc>
                        <a:spcAft>
                          <a:spcPts val="0"/>
                        </a:spcAft>
                      </a:pPr>
                      <a:r>
                        <a:rPr lang="es-ES" sz="1800" b="0">
                          <a:effectLst/>
                        </a:rPr>
                        <a:t>9,77</a:t>
                      </a:r>
                      <a:endParaRPr lang="es-ES" sz="1800" b="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0" algn="r">
                        <a:lnSpc>
                          <a:spcPct val="107000"/>
                        </a:lnSpc>
                        <a:spcAft>
                          <a:spcPts val="0"/>
                        </a:spcAft>
                      </a:pPr>
                      <a:r>
                        <a:rPr lang="es-ES" sz="1800" b="0" dirty="0">
                          <a:effectLst/>
                        </a:rPr>
                        <a:t>10,4</a:t>
                      </a:r>
                      <a:endParaRPr lang="es-E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0" algn="r">
                        <a:lnSpc>
                          <a:spcPct val="107000"/>
                        </a:lnSpc>
                        <a:spcAft>
                          <a:spcPts val="0"/>
                        </a:spcAft>
                      </a:pPr>
                      <a:r>
                        <a:rPr lang="es-ES" sz="1800" b="0" dirty="0">
                          <a:effectLst/>
                        </a:rPr>
                        <a:t>0,25</a:t>
                      </a:r>
                      <a:endParaRPr lang="es-E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0" algn="r">
                        <a:lnSpc>
                          <a:spcPct val="107000"/>
                        </a:lnSpc>
                        <a:spcAft>
                          <a:spcPts val="0"/>
                        </a:spcAft>
                      </a:pPr>
                      <a:r>
                        <a:rPr lang="es-ES" sz="1800" b="0" dirty="0">
                          <a:effectLst/>
                        </a:rPr>
                        <a:t>0,23</a:t>
                      </a:r>
                      <a:endParaRPr lang="es-E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11" name="Rectángulo redondeado 10"/>
          <p:cNvSpPr/>
          <p:nvPr/>
        </p:nvSpPr>
        <p:spPr>
          <a:xfrm>
            <a:off x="1169233" y="4152561"/>
            <a:ext cx="7412681" cy="7532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S" dirty="0" smtClean="0"/>
              <a:t>De acuerdo a esta prueba se observa que existe </a:t>
            </a:r>
            <a:r>
              <a:rPr lang="es-ES" dirty="0"/>
              <a:t>un retraso de 9.51 milisegundos para el robot_1, y  10.16 milisegundos para el robot_2. </a:t>
            </a:r>
          </a:p>
        </p:txBody>
      </p:sp>
    </p:spTree>
    <p:extLst>
      <p:ext uri="{BB962C8B-B14F-4D97-AF65-F5344CB8AC3E}">
        <p14:creationId xmlns:p14="http://schemas.microsoft.com/office/powerpoint/2010/main" val="295834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Prueba De Tiempo </a:t>
            </a:r>
            <a:r>
              <a:rPr lang="es-ES" dirty="0"/>
              <a:t>En Replicar Movimiento</a:t>
            </a:r>
            <a:endParaRPr lang="en-US" dirty="0"/>
          </a:p>
        </p:txBody>
      </p:sp>
      <p:sp>
        <p:nvSpPr>
          <p:cNvPr id="6" name="CuadroTexto 5">
            <a:extLst>
              <a:ext uri="{FF2B5EF4-FFF2-40B4-BE49-F238E27FC236}">
                <a16:creationId xmlns:a16="http://schemas.microsoft.com/office/drawing/2014/main" xmlns="" id="{685AB2D7-95B5-4C45-B071-6FF2C564C4EF}"/>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56</a:t>
            </a:fld>
            <a:endParaRPr lang="es-EC" dirty="0"/>
          </a:p>
        </p:txBody>
      </p:sp>
      <p:sp>
        <p:nvSpPr>
          <p:cNvPr id="11" name="Rectángulo redondeado 10"/>
          <p:cNvSpPr/>
          <p:nvPr/>
        </p:nvSpPr>
        <p:spPr>
          <a:xfrm>
            <a:off x="913724" y="2408686"/>
            <a:ext cx="7220024" cy="11596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S" dirty="0"/>
              <a:t>El tiempo que se demora el Robot_1 en copiar el movimiento del Robot_2 es en promedio 1 </a:t>
            </a:r>
            <a:r>
              <a:rPr lang="es-ES" dirty="0" smtClean="0"/>
              <a:t>segundo, </a:t>
            </a:r>
            <a:r>
              <a:rPr lang="es-ES" dirty="0"/>
              <a:t>estos valores se los obtuvo con un cronometro externo. </a:t>
            </a:r>
          </a:p>
        </p:txBody>
      </p:sp>
      <p:sp>
        <p:nvSpPr>
          <p:cNvPr id="7" name="Rectángulo redondeado 6"/>
          <p:cNvSpPr/>
          <p:nvPr/>
        </p:nvSpPr>
        <p:spPr>
          <a:xfrm>
            <a:off x="913724" y="3875315"/>
            <a:ext cx="7220024" cy="7818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S" dirty="0" smtClean="0"/>
              <a:t>Lo </a:t>
            </a:r>
            <a:r>
              <a:rPr lang="es-ES" dirty="0"/>
              <a:t>cual muestra que existe un retraso  </a:t>
            </a:r>
            <a:r>
              <a:rPr lang="es-ES" dirty="0" smtClean="0"/>
              <a:t>principalmente </a:t>
            </a:r>
            <a:r>
              <a:rPr lang="es-ES" dirty="0"/>
              <a:t>generado por temas de manejo de información entre el distinto software</a:t>
            </a:r>
          </a:p>
        </p:txBody>
      </p:sp>
    </p:spTree>
    <p:extLst>
      <p:ext uri="{BB962C8B-B14F-4D97-AF65-F5344CB8AC3E}">
        <p14:creationId xmlns:p14="http://schemas.microsoft.com/office/powerpoint/2010/main" val="190131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xmlns="" id="{E47AA25F-C89C-43E4-83E5-945D4C63153E}"/>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57</a:t>
            </a:fld>
            <a:endParaRPr lang="es-EC" dirty="0"/>
          </a:p>
        </p:txBody>
      </p:sp>
      <p:graphicFrame>
        <p:nvGraphicFramePr>
          <p:cNvPr id="9" name="Diagram 2"/>
          <p:cNvGraphicFramePr/>
          <p:nvPr>
            <p:extLst>
              <p:ext uri="{D42A27DB-BD31-4B8C-83A1-F6EECF244321}">
                <p14:modId xmlns:p14="http://schemas.microsoft.com/office/powerpoint/2010/main" val="309501625"/>
              </p:ext>
            </p:extLst>
          </p:nvPr>
        </p:nvGraphicFramePr>
        <p:xfrm>
          <a:off x="0" y="1141401"/>
          <a:ext cx="9144000" cy="4378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720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graphicEl>
                                              <a:dgm id="{9D570E31-9E0C-460C-A8AB-7B42020FAA41}"/>
                                            </p:graphicEl>
                                          </p:spTgt>
                                        </p:tgtEl>
                                        <p:attrNameLst>
                                          <p:attrName>style.visibility</p:attrName>
                                        </p:attrNameLst>
                                      </p:cBhvr>
                                      <p:to>
                                        <p:strVal val="visible"/>
                                      </p:to>
                                    </p:set>
                                    <p:animEffect transition="in" filter="fade">
                                      <p:cBhvr>
                                        <p:cTn id="7" dur="1000"/>
                                        <p:tgtEl>
                                          <p:spTgt spid="9">
                                            <p:graphicEl>
                                              <a:dgm id="{9D570E31-9E0C-460C-A8AB-7B42020FAA41}"/>
                                            </p:graphicEl>
                                          </p:spTgt>
                                        </p:tgtEl>
                                      </p:cBhvr>
                                    </p:animEffect>
                                    <p:anim calcmode="lin" valueType="num">
                                      <p:cBhvr>
                                        <p:cTn id="8" dur="1000" fill="hold"/>
                                        <p:tgtEl>
                                          <p:spTgt spid="9">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grpId="0" nodeType="afterEffect">
                                  <p:stCondLst>
                                    <p:cond delay="0"/>
                                  </p:stCondLst>
                                  <p:childTnLst>
                                    <p:set>
                                      <p:cBhvr>
                                        <p:cTn id="12" dur="1" fill="hold">
                                          <p:stCondLst>
                                            <p:cond delay="0"/>
                                          </p:stCondLst>
                                        </p:cTn>
                                        <p:tgtEl>
                                          <p:spTgt spid="9">
                                            <p:graphicEl>
                                              <a:dgm id="{C83FBA1B-B38F-437C-A4D7-414C5850125B}"/>
                                            </p:graphicEl>
                                          </p:spTgt>
                                        </p:tgtEl>
                                        <p:attrNameLst>
                                          <p:attrName>style.visibility</p:attrName>
                                        </p:attrNameLst>
                                      </p:cBhvr>
                                      <p:to>
                                        <p:strVal val="visible"/>
                                      </p:to>
                                    </p:set>
                                    <p:anim calcmode="lin" valueType="num">
                                      <p:cBhvr additive="base">
                                        <p:cTn id="13" dur="1000"/>
                                        <p:tgtEl>
                                          <p:spTgt spid="9">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4" dur="1000"/>
                                        <p:tgtEl>
                                          <p:spTgt spid="9">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783009" y="615127"/>
            <a:ext cx="7481455" cy="756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dirty="0"/>
              <a:t>Conclusiones</a:t>
            </a:r>
            <a:endParaRPr lang="en-US" sz="4000" dirty="0"/>
          </a:p>
        </p:txBody>
      </p:sp>
      <p:sp>
        <p:nvSpPr>
          <p:cNvPr id="6" name="Rectangle 2"/>
          <p:cNvSpPr>
            <a:spLocks noChangeArrowheads="1"/>
          </p:cNvSpPr>
          <p:nvPr/>
        </p:nvSpPr>
        <p:spPr bwMode="auto">
          <a:xfrm>
            <a:off x="209862" y="1648917"/>
            <a:ext cx="82575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r>
              <a:rPr lang="es-ES" sz="1600" dirty="0" smtClean="0"/>
              <a:t>El </a:t>
            </a:r>
            <a:r>
              <a:rPr lang="es-ES" sz="1600" dirty="0"/>
              <a:t>análisis de hardware se llevó a cabo únicamente de las partes eléctricas y electrónicas, mientras que las partes mecánicas como cadenas, engranes, piñones entre otras, deben ser evaluadas por personal calificado para ello</a:t>
            </a:r>
            <a:endParaRPr lang="es-EC" sz="1600" dirty="0"/>
          </a:p>
        </p:txBody>
      </p:sp>
      <p:sp>
        <p:nvSpPr>
          <p:cNvPr id="4" name="CuadroTexto 3">
            <a:extLst>
              <a:ext uri="{FF2B5EF4-FFF2-40B4-BE49-F238E27FC236}">
                <a16:creationId xmlns:a16="http://schemas.microsoft.com/office/drawing/2014/main" xmlns="" id="{586CB061-D6AF-47AC-A29A-969BEBF94FAC}"/>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58</a:t>
            </a:fld>
            <a:endParaRPr lang="es-EC" dirty="0"/>
          </a:p>
        </p:txBody>
      </p:sp>
      <p:sp>
        <p:nvSpPr>
          <p:cNvPr id="7" name="Rectangle 2">
            <a:extLst>
              <a:ext uri="{FF2B5EF4-FFF2-40B4-BE49-F238E27FC236}">
                <a16:creationId xmlns:a16="http://schemas.microsoft.com/office/drawing/2014/main" xmlns="" id="{C7ADB18D-3BB7-4F64-8293-F013D275189C}"/>
              </a:ext>
            </a:extLst>
          </p:cNvPr>
          <p:cNvSpPr>
            <a:spLocks noChangeArrowheads="1"/>
          </p:cNvSpPr>
          <p:nvPr/>
        </p:nvSpPr>
        <p:spPr bwMode="auto">
          <a:xfrm>
            <a:off x="209862" y="2687740"/>
            <a:ext cx="82575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lgn="just" eaLnBrk="0" fontAlgn="base" hangingPunct="0">
              <a:spcBef>
                <a:spcPct val="0"/>
              </a:spcBef>
              <a:spcAft>
                <a:spcPct val="0"/>
              </a:spcAft>
              <a:buFont typeface="Arial" panose="020B0604020202020204" pitchFamily="34" charset="0"/>
              <a:buChar char="•"/>
            </a:pPr>
            <a:r>
              <a:rPr lang="es-ES" sz="1600" dirty="0" smtClean="0"/>
              <a:t>No </a:t>
            </a:r>
            <a:r>
              <a:rPr lang="es-ES" sz="1600" dirty="0"/>
              <a:t>es factible la creación de encoders incrementales que cumplan con las características requeridas para este proyecto, debido a que dentro del país no se cuenta la tecnología necesaria a costos accesibles que lleve a cabo esta tarea</a:t>
            </a:r>
            <a:endParaRPr lang="es-EC" sz="1600" dirty="0"/>
          </a:p>
        </p:txBody>
      </p:sp>
      <p:sp>
        <p:nvSpPr>
          <p:cNvPr id="8" name="Rectangle 2">
            <a:extLst>
              <a:ext uri="{FF2B5EF4-FFF2-40B4-BE49-F238E27FC236}">
                <a16:creationId xmlns:a16="http://schemas.microsoft.com/office/drawing/2014/main" xmlns="" id="{C7ADB18D-3BB7-4F64-8293-F013D275189C}"/>
              </a:ext>
            </a:extLst>
          </p:cNvPr>
          <p:cNvSpPr>
            <a:spLocks noChangeArrowheads="1"/>
          </p:cNvSpPr>
          <p:nvPr/>
        </p:nvSpPr>
        <p:spPr bwMode="auto">
          <a:xfrm>
            <a:off x="209862" y="3849674"/>
            <a:ext cx="825753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lgn="just" eaLnBrk="0" fontAlgn="base" hangingPunct="0">
              <a:spcBef>
                <a:spcPct val="0"/>
              </a:spcBef>
              <a:spcAft>
                <a:spcPct val="0"/>
              </a:spcAft>
              <a:buFont typeface="Arial" panose="020B0604020202020204" pitchFamily="34" charset="0"/>
              <a:buChar char="•"/>
            </a:pPr>
            <a:r>
              <a:rPr lang="es-ES" sz="1600" dirty="0" smtClean="0"/>
              <a:t>Para </a:t>
            </a:r>
            <a:r>
              <a:rPr lang="es-ES" sz="1600" dirty="0"/>
              <a:t>la construcción del circuito de control y potencia, se utilizó como elemento principal la tarjeta </a:t>
            </a:r>
            <a:r>
              <a:rPr lang="es-ES" sz="1600" dirty="0" err="1"/>
              <a:t>Teensy</a:t>
            </a:r>
            <a:r>
              <a:rPr lang="es-ES" sz="1600" dirty="0"/>
              <a:t> 3.6 cuyo microprocesador es de tipo secuencial, lo cual se notó no es eficiente, debido a que se deben realizar lecturas simultaneas en los encoders, perdiéndose datos con el manejo de </a:t>
            </a:r>
            <a:r>
              <a:rPr lang="es-ES" sz="1600" dirty="0" smtClean="0"/>
              <a:t>interrupciones, </a:t>
            </a:r>
            <a:r>
              <a:rPr lang="es-ES" sz="1600" dirty="0"/>
              <a:t>por lo que se requiere una tarjeta con procesamiento en paralelo para un mejor control de las </a:t>
            </a:r>
            <a:r>
              <a:rPr lang="es-ES" sz="1600" dirty="0" smtClean="0"/>
              <a:t>articulaciones.</a:t>
            </a:r>
            <a:endParaRPr lang="es-EC" sz="1600" dirty="0"/>
          </a:p>
        </p:txBody>
      </p:sp>
    </p:spTree>
    <p:extLst>
      <p:ext uri="{BB962C8B-B14F-4D97-AF65-F5344CB8AC3E}">
        <p14:creationId xmlns:p14="http://schemas.microsoft.com/office/powerpoint/2010/main" val="127474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6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783009" y="615127"/>
            <a:ext cx="7481455" cy="756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dirty="0"/>
              <a:t>Conclusiones</a:t>
            </a:r>
            <a:endParaRPr lang="en-US" sz="4000" dirty="0"/>
          </a:p>
        </p:txBody>
      </p:sp>
      <p:sp>
        <p:nvSpPr>
          <p:cNvPr id="6" name="Rectangle 2"/>
          <p:cNvSpPr>
            <a:spLocks noChangeArrowheads="1"/>
          </p:cNvSpPr>
          <p:nvPr/>
        </p:nvSpPr>
        <p:spPr bwMode="auto">
          <a:xfrm>
            <a:off x="209862" y="1525806"/>
            <a:ext cx="825753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r>
              <a:rPr lang="es-ES" sz="1600" dirty="0" smtClean="0"/>
              <a:t>La </a:t>
            </a:r>
            <a:r>
              <a:rPr lang="es-ES" sz="1600" dirty="0"/>
              <a:t>lógica difusa es una buena opción para realizar control de posición de las articulaciones del manipulador robótico CRS A255, debido a que la falta de información sobre al peso de cada uno de sus componentes, imposibilita un análisis dinámico</a:t>
            </a:r>
            <a:endParaRPr lang="es-EC" sz="1600" dirty="0"/>
          </a:p>
        </p:txBody>
      </p:sp>
      <p:sp>
        <p:nvSpPr>
          <p:cNvPr id="4" name="CuadroTexto 3">
            <a:extLst>
              <a:ext uri="{FF2B5EF4-FFF2-40B4-BE49-F238E27FC236}">
                <a16:creationId xmlns:a16="http://schemas.microsoft.com/office/drawing/2014/main" xmlns="" id="{586CB061-D6AF-47AC-A29A-969BEBF94FAC}"/>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59</a:t>
            </a:fld>
            <a:endParaRPr lang="es-EC" dirty="0"/>
          </a:p>
        </p:txBody>
      </p:sp>
      <p:sp>
        <p:nvSpPr>
          <p:cNvPr id="7" name="Rectangle 2">
            <a:extLst>
              <a:ext uri="{FF2B5EF4-FFF2-40B4-BE49-F238E27FC236}">
                <a16:creationId xmlns:a16="http://schemas.microsoft.com/office/drawing/2014/main" xmlns="" id="{C7ADB18D-3BB7-4F64-8293-F013D275189C}"/>
              </a:ext>
            </a:extLst>
          </p:cNvPr>
          <p:cNvSpPr>
            <a:spLocks noChangeArrowheads="1"/>
          </p:cNvSpPr>
          <p:nvPr/>
        </p:nvSpPr>
        <p:spPr bwMode="auto">
          <a:xfrm>
            <a:off x="209862" y="2805341"/>
            <a:ext cx="825753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lgn="just" eaLnBrk="0" fontAlgn="base" hangingPunct="0">
              <a:spcBef>
                <a:spcPct val="0"/>
              </a:spcBef>
              <a:spcAft>
                <a:spcPct val="0"/>
              </a:spcAft>
              <a:buFont typeface="Arial" panose="020B0604020202020204" pitchFamily="34" charset="0"/>
              <a:buChar char="•"/>
            </a:pPr>
            <a:r>
              <a:rPr lang="es-ES" sz="1600" dirty="0"/>
              <a:t>Al implementar el controlador difuso las articulaciones no llegaban a estabilizarse en la posición deseada, dando oscilaciones en torno a la misma, esto se resolvió, gracias a la optimización de los frenos, haciendo que los mismos se activen al llegar al valor requerido, obteniendo un error de ± 5 grados aproximadamente</a:t>
            </a:r>
            <a:endParaRPr lang="es-EC" sz="1600" dirty="0"/>
          </a:p>
        </p:txBody>
      </p:sp>
      <p:sp>
        <p:nvSpPr>
          <p:cNvPr id="8" name="Rectangle 2">
            <a:extLst>
              <a:ext uri="{FF2B5EF4-FFF2-40B4-BE49-F238E27FC236}">
                <a16:creationId xmlns:a16="http://schemas.microsoft.com/office/drawing/2014/main" xmlns="" id="{C7ADB18D-3BB7-4F64-8293-F013D275189C}"/>
              </a:ext>
            </a:extLst>
          </p:cNvPr>
          <p:cNvSpPr>
            <a:spLocks noChangeArrowheads="1"/>
          </p:cNvSpPr>
          <p:nvPr/>
        </p:nvSpPr>
        <p:spPr bwMode="auto">
          <a:xfrm>
            <a:off x="209862" y="4084876"/>
            <a:ext cx="82575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lgn="just" eaLnBrk="0" fontAlgn="base" hangingPunct="0">
              <a:spcBef>
                <a:spcPct val="0"/>
              </a:spcBef>
              <a:spcAft>
                <a:spcPct val="0"/>
              </a:spcAft>
              <a:buFont typeface="Arial" panose="020B0604020202020204" pitchFamily="34" charset="0"/>
              <a:buChar char="•"/>
            </a:pPr>
            <a:r>
              <a:rPr lang="es-ES" sz="1600" dirty="0"/>
              <a:t>La utilización de una estructura ROS permite que la comunicación entre el circuito de control y potencia, el controlador y el entorno de simulación, se pueda implementar de forma fácil y comprensible</a:t>
            </a:r>
            <a:r>
              <a:rPr lang="es-ES" sz="1600" dirty="0" smtClean="0"/>
              <a:t>.</a:t>
            </a:r>
            <a:endParaRPr lang="es-EC" sz="1600" dirty="0"/>
          </a:p>
        </p:txBody>
      </p:sp>
    </p:spTree>
    <p:extLst>
      <p:ext uri="{BB962C8B-B14F-4D97-AF65-F5344CB8AC3E}">
        <p14:creationId xmlns:p14="http://schemas.microsoft.com/office/powerpoint/2010/main" val="304807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6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95200" y="684139"/>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JUSTIFICACIÓN E IMPORTANCIA</a:t>
            </a:r>
            <a:endParaRPr lang="en-US" dirty="0"/>
          </a:p>
        </p:txBody>
      </p:sp>
      <p:sp>
        <p:nvSpPr>
          <p:cNvPr id="6" name="CuadroTexto 5">
            <a:extLst>
              <a:ext uri="{FF2B5EF4-FFF2-40B4-BE49-F238E27FC236}">
                <a16:creationId xmlns:a16="http://schemas.microsoft.com/office/drawing/2014/main" xmlns="" id="{D1DA13A3-0A37-440C-8487-468F98873DBF}"/>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6</a:t>
            </a:fld>
            <a:endParaRPr lang="es-EC" dirty="0"/>
          </a:p>
        </p:txBody>
      </p:sp>
      <p:sp>
        <p:nvSpPr>
          <p:cNvPr id="9" name="Rectángulo redondeado 8"/>
          <p:cNvSpPr/>
          <p:nvPr/>
        </p:nvSpPr>
        <p:spPr>
          <a:xfrm>
            <a:off x="495200" y="2116893"/>
            <a:ext cx="4818122" cy="13933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1400" dirty="0" smtClean="0"/>
              <a:t>Se requiere dejar dos brazos robóticos CRS A255 en condiciones operativas, con el fin de que </a:t>
            </a:r>
            <a:r>
              <a:rPr lang="es-ES" sz="1400" dirty="0"/>
              <a:t>las nuevas generaciones de </a:t>
            </a:r>
            <a:r>
              <a:rPr lang="es-ES" sz="1400" dirty="0" smtClean="0"/>
              <a:t>estudiantes, tengan un mejor sustento teórico y práctico en cuanto a la manipulación y control de robots industriales.</a:t>
            </a:r>
            <a:endParaRPr lang="es-EC" sz="1400" dirty="0"/>
          </a:p>
        </p:txBody>
      </p:sp>
      <p:sp>
        <p:nvSpPr>
          <p:cNvPr id="12" name="Rectángulo redondeado 11"/>
          <p:cNvSpPr/>
          <p:nvPr/>
        </p:nvSpPr>
        <p:spPr>
          <a:xfrm>
            <a:off x="495200" y="3838097"/>
            <a:ext cx="4818122" cy="7168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1400" dirty="0" smtClean="0"/>
              <a:t>Además aportar </a:t>
            </a:r>
            <a:r>
              <a:rPr lang="es-ES" sz="1400" dirty="0"/>
              <a:t>con una plataforma para el desarrollo de proyectos de investigación referente a esta temática.</a:t>
            </a:r>
            <a:endParaRPr lang="es-EC" sz="1400" dirty="0"/>
          </a:p>
        </p:txBody>
      </p:sp>
      <p:sp>
        <p:nvSpPr>
          <p:cNvPr id="14" name="Rectángulo redondeado 13"/>
          <p:cNvSpPr/>
          <p:nvPr/>
        </p:nvSpPr>
        <p:spPr>
          <a:xfrm>
            <a:off x="495200" y="4882821"/>
            <a:ext cx="4818122" cy="7168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1400" dirty="0" smtClean="0"/>
              <a:t>Destacando la repotenciación del hardware de los manipuladores, no realizada en trabajos anteriores.</a:t>
            </a:r>
            <a:endParaRPr lang="es-EC" sz="1400" dirty="0"/>
          </a:p>
        </p:txBody>
      </p:sp>
      <p:pic>
        <p:nvPicPr>
          <p:cNvPr id="2050" name="Picture 2" descr="https://scontent.fuio2-1.fna.fbcdn.net/v/t1.0-1/c4.0.200.200/p200x200/15181387_1871138416451166_2629279173571840141_n.png?_nc_cat=0&amp;oh=ed5f457ebeac5f7e83b40103b32ac08e&amp;oe=5BFD3EC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132" y="92761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stretch>
            <a:fillRect/>
          </a:stretch>
        </p:blipFill>
        <p:spPr>
          <a:xfrm>
            <a:off x="6246132" y="3224700"/>
            <a:ext cx="2475364" cy="1943684"/>
          </a:xfrm>
          <a:prstGeom prst="rect">
            <a:avLst/>
          </a:prstGeom>
        </p:spPr>
      </p:pic>
      <p:pic>
        <p:nvPicPr>
          <p:cNvPr id="2052" name="Picture 4" descr="Resultado de imagen para fuera de servici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059" b="12908"/>
          <a:stretch/>
        </p:blipFill>
        <p:spPr bwMode="auto">
          <a:xfrm>
            <a:off x="6792165" y="3321988"/>
            <a:ext cx="1383298" cy="16581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42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anim calcmode="lin" valueType="num">
                                      <p:cBhvr>
                                        <p:cTn id="8" dur="600" fill="hold"/>
                                        <p:tgtEl>
                                          <p:spTgt spid="2"/>
                                        </p:tgtEl>
                                        <p:attrNameLst>
                                          <p:attrName>ppt_x</p:attrName>
                                        </p:attrNameLst>
                                      </p:cBhvr>
                                      <p:tavLst>
                                        <p:tav tm="0">
                                          <p:val>
                                            <p:strVal val="#ppt_x"/>
                                          </p:val>
                                        </p:tav>
                                        <p:tav tm="100000">
                                          <p:val>
                                            <p:strVal val="#ppt_x"/>
                                          </p:val>
                                        </p:tav>
                                      </p:tavLst>
                                    </p:anim>
                                    <p:anim calcmode="lin" valueType="num">
                                      <p:cBhvr>
                                        <p:cTn id="9" dur="6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wipe(down)">
                                      <p:cBhvr>
                                        <p:cTn id="27" dur="580">
                                          <p:stCondLst>
                                            <p:cond delay="0"/>
                                          </p:stCondLst>
                                        </p:cTn>
                                        <p:tgtEl>
                                          <p:spTgt spid="2052"/>
                                        </p:tgtEl>
                                      </p:cBhvr>
                                    </p:animEffect>
                                    <p:anim calcmode="lin" valueType="num">
                                      <p:cBhvr>
                                        <p:cTn id="28"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33" dur="26">
                                          <p:stCondLst>
                                            <p:cond delay="650"/>
                                          </p:stCondLst>
                                        </p:cTn>
                                        <p:tgtEl>
                                          <p:spTgt spid="2052"/>
                                        </p:tgtEl>
                                      </p:cBhvr>
                                      <p:to x="100000" y="60000"/>
                                    </p:animScale>
                                    <p:animScale>
                                      <p:cBhvr>
                                        <p:cTn id="34" dur="166" decel="50000">
                                          <p:stCondLst>
                                            <p:cond delay="676"/>
                                          </p:stCondLst>
                                        </p:cTn>
                                        <p:tgtEl>
                                          <p:spTgt spid="2052"/>
                                        </p:tgtEl>
                                      </p:cBhvr>
                                      <p:to x="100000" y="100000"/>
                                    </p:animScale>
                                    <p:animScale>
                                      <p:cBhvr>
                                        <p:cTn id="35" dur="26">
                                          <p:stCondLst>
                                            <p:cond delay="1312"/>
                                          </p:stCondLst>
                                        </p:cTn>
                                        <p:tgtEl>
                                          <p:spTgt spid="2052"/>
                                        </p:tgtEl>
                                      </p:cBhvr>
                                      <p:to x="100000" y="80000"/>
                                    </p:animScale>
                                    <p:animScale>
                                      <p:cBhvr>
                                        <p:cTn id="36" dur="166" decel="50000">
                                          <p:stCondLst>
                                            <p:cond delay="1338"/>
                                          </p:stCondLst>
                                        </p:cTn>
                                        <p:tgtEl>
                                          <p:spTgt spid="2052"/>
                                        </p:tgtEl>
                                      </p:cBhvr>
                                      <p:to x="100000" y="100000"/>
                                    </p:animScale>
                                    <p:animScale>
                                      <p:cBhvr>
                                        <p:cTn id="37" dur="26">
                                          <p:stCondLst>
                                            <p:cond delay="1642"/>
                                          </p:stCondLst>
                                        </p:cTn>
                                        <p:tgtEl>
                                          <p:spTgt spid="2052"/>
                                        </p:tgtEl>
                                      </p:cBhvr>
                                      <p:to x="100000" y="90000"/>
                                    </p:animScale>
                                    <p:animScale>
                                      <p:cBhvr>
                                        <p:cTn id="38" dur="166" decel="50000">
                                          <p:stCondLst>
                                            <p:cond delay="1668"/>
                                          </p:stCondLst>
                                        </p:cTn>
                                        <p:tgtEl>
                                          <p:spTgt spid="2052"/>
                                        </p:tgtEl>
                                      </p:cBhvr>
                                      <p:to x="100000" y="100000"/>
                                    </p:animScale>
                                    <p:animScale>
                                      <p:cBhvr>
                                        <p:cTn id="39" dur="26">
                                          <p:stCondLst>
                                            <p:cond delay="1808"/>
                                          </p:stCondLst>
                                        </p:cTn>
                                        <p:tgtEl>
                                          <p:spTgt spid="2052"/>
                                        </p:tgtEl>
                                      </p:cBhvr>
                                      <p:to x="100000" y="95000"/>
                                    </p:animScale>
                                    <p:animScale>
                                      <p:cBhvr>
                                        <p:cTn id="40" dur="166" decel="50000">
                                          <p:stCondLst>
                                            <p:cond delay="1834"/>
                                          </p:stCondLst>
                                        </p:cTn>
                                        <p:tgtEl>
                                          <p:spTgt spid="2052"/>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2"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783009" y="615127"/>
            <a:ext cx="7481455" cy="756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dirty="0"/>
              <a:t>Conclusiones</a:t>
            </a:r>
            <a:endParaRPr lang="en-US" sz="4000" dirty="0"/>
          </a:p>
        </p:txBody>
      </p:sp>
      <p:sp>
        <p:nvSpPr>
          <p:cNvPr id="6" name="Rectangle 2"/>
          <p:cNvSpPr>
            <a:spLocks noChangeArrowheads="1"/>
          </p:cNvSpPr>
          <p:nvPr/>
        </p:nvSpPr>
        <p:spPr bwMode="auto">
          <a:xfrm>
            <a:off x="209862" y="1402695"/>
            <a:ext cx="825753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r>
              <a:rPr lang="es-ES" sz="1600" dirty="0" smtClean="0"/>
              <a:t>Haciendo </a:t>
            </a:r>
            <a:r>
              <a:rPr lang="es-ES" sz="1600" dirty="0"/>
              <a:t>uso del software V-REP, se logró integrar el funcionamiento de los manipuladores robóticos CRS A255 reales, con los robots ABB IRB 140 del  entorno de simulación, haciendo modificaciones en su script y adaptándolo a las condiciones específicas de este proyecto, eliminando así la necesidad de modelar desde cero un modelo CAD robótico.</a:t>
            </a:r>
            <a:endParaRPr lang="es-EC" sz="1600" dirty="0"/>
          </a:p>
        </p:txBody>
      </p:sp>
      <p:sp>
        <p:nvSpPr>
          <p:cNvPr id="4" name="CuadroTexto 3">
            <a:extLst>
              <a:ext uri="{FF2B5EF4-FFF2-40B4-BE49-F238E27FC236}">
                <a16:creationId xmlns:a16="http://schemas.microsoft.com/office/drawing/2014/main" xmlns="" id="{586CB061-D6AF-47AC-A29A-969BEBF94FAC}"/>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60</a:t>
            </a:fld>
            <a:endParaRPr lang="es-EC" dirty="0"/>
          </a:p>
        </p:txBody>
      </p:sp>
      <p:sp>
        <p:nvSpPr>
          <p:cNvPr id="7" name="Rectangle 2">
            <a:extLst>
              <a:ext uri="{FF2B5EF4-FFF2-40B4-BE49-F238E27FC236}">
                <a16:creationId xmlns:a16="http://schemas.microsoft.com/office/drawing/2014/main" xmlns="" id="{C7ADB18D-3BB7-4F64-8293-F013D275189C}"/>
              </a:ext>
            </a:extLst>
          </p:cNvPr>
          <p:cNvSpPr>
            <a:spLocks noChangeArrowheads="1"/>
          </p:cNvSpPr>
          <p:nvPr/>
        </p:nvSpPr>
        <p:spPr bwMode="auto">
          <a:xfrm>
            <a:off x="209862" y="2884547"/>
            <a:ext cx="825753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lgn="just" eaLnBrk="0" fontAlgn="base" hangingPunct="0">
              <a:spcBef>
                <a:spcPct val="0"/>
              </a:spcBef>
              <a:spcAft>
                <a:spcPct val="0"/>
              </a:spcAft>
              <a:buFont typeface="Arial" panose="020B0604020202020204" pitchFamily="34" charset="0"/>
              <a:buChar char="•"/>
            </a:pPr>
            <a:r>
              <a:rPr lang="es-ES" sz="1600" dirty="0" smtClean="0"/>
              <a:t>El </a:t>
            </a:r>
            <a:r>
              <a:rPr lang="es-ES" sz="1600" dirty="0"/>
              <a:t>plano eléctrico creado en este proyecto, es una herramienta útil al momento de realizar evaluación de estado, verificación de fallos y reemplazo de componentes eléctricos y electrónicos en los manipuladores robóticos CRS A255 y en las tarjetas de control y potencia.</a:t>
            </a:r>
            <a:endParaRPr lang="es-EC" sz="1600" dirty="0"/>
          </a:p>
        </p:txBody>
      </p:sp>
      <p:sp>
        <p:nvSpPr>
          <p:cNvPr id="8" name="Rectangle 2">
            <a:extLst>
              <a:ext uri="{FF2B5EF4-FFF2-40B4-BE49-F238E27FC236}">
                <a16:creationId xmlns:a16="http://schemas.microsoft.com/office/drawing/2014/main" xmlns="" id="{C7ADB18D-3BB7-4F64-8293-F013D275189C}"/>
              </a:ext>
            </a:extLst>
          </p:cNvPr>
          <p:cNvSpPr>
            <a:spLocks noChangeArrowheads="1"/>
          </p:cNvSpPr>
          <p:nvPr/>
        </p:nvSpPr>
        <p:spPr bwMode="auto">
          <a:xfrm>
            <a:off x="209862" y="4117931"/>
            <a:ext cx="825753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lgn="just" eaLnBrk="0" fontAlgn="base" hangingPunct="0">
              <a:spcBef>
                <a:spcPct val="0"/>
              </a:spcBef>
              <a:spcAft>
                <a:spcPct val="0"/>
              </a:spcAft>
              <a:buFont typeface="Arial" panose="020B0604020202020204" pitchFamily="34" charset="0"/>
              <a:buChar char="•"/>
            </a:pPr>
            <a:r>
              <a:rPr lang="es-ES" sz="1600" dirty="0" smtClean="0"/>
              <a:t>El </a:t>
            </a:r>
            <a:r>
              <a:rPr lang="es-ES" sz="1600" dirty="0"/>
              <a:t>retraso que se notó en el procesamiento de las tarjetas </a:t>
            </a:r>
            <a:r>
              <a:rPr lang="es-ES" sz="1600" dirty="0" err="1"/>
              <a:t>Teensy</a:t>
            </a:r>
            <a:r>
              <a:rPr lang="es-ES" sz="1600" dirty="0"/>
              <a:t> 3.6 con respecto al computador encargado del control es de  9,5 milisegundos en promedio en cada ciclo, esto se ve reflejado en el  segundo de retraso que le toma al robot_1 imitar al robot_2</a:t>
            </a:r>
            <a:r>
              <a:rPr lang="es-ES" sz="1600" dirty="0" smtClean="0"/>
              <a:t>.</a:t>
            </a:r>
            <a:endParaRPr lang="es-EC" sz="1600" dirty="0"/>
          </a:p>
        </p:txBody>
      </p:sp>
    </p:spTree>
    <p:extLst>
      <p:ext uri="{BB962C8B-B14F-4D97-AF65-F5344CB8AC3E}">
        <p14:creationId xmlns:p14="http://schemas.microsoft.com/office/powerpoint/2010/main" val="352938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6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783009" y="615127"/>
            <a:ext cx="7481455" cy="756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dirty="0" smtClean="0"/>
              <a:t>Recomendaciones</a:t>
            </a:r>
            <a:endParaRPr lang="en-US" sz="4000" dirty="0"/>
          </a:p>
        </p:txBody>
      </p:sp>
      <p:sp>
        <p:nvSpPr>
          <p:cNvPr id="6" name="Rectangle 2"/>
          <p:cNvSpPr>
            <a:spLocks noChangeArrowheads="1"/>
          </p:cNvSpPr>
          <p:nvPr/>
        </p:nvSpPr>
        <p:spPr bwMode="auto">
          <a:xfrm>
            <a:off x="209862" y="1339389"/>
            <a:ext cx="825753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r>
              <a:rPr lang="es-ES" sz="1600" dirty="0" smtClean="0"/>
              <a:t>En </a:t>
            </a:r>
            <a:r>
              <a:rPr lang="es-ES" sz="1600" dirty="0"/>
              <a:t>proyectos futuros se recomienda utilizar como parte central del circuito de control y potencia, una matriz de puertas programables (FPGA por sus siglas en inglés), con la cual se puede realizar el control de cada articulación de forma paralela y no secuencialmente como se lo realiza actualmente</a:t>
            </a:r>
            <a:endParaRPr lang="es-EC" sz="1600" dirty="0"/>
          </a:p>
        </p:txBody>
      </p:sp>
      <p:sp>
        <p:nvSpPr>
          <p:cNvPr id="4" name="CuadroTexto 3">
            <a:extLst>
              <a:ext uri="{FF2B5EF4-FFF2-40B4-BE49-F238E27FC236}">
                <a16:creationId xmlns:a16="http://schemas.microsoft.com/office/drawing/2014/main" xmlns="" id="{0C709A5A-5999-49A2-A4E6-29CC43E022EC}"/>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61</a:t>
            </a:fld>
            <a:endParaRPr lang="es-EC" dirty="0"/>
          </a:p>
        </p:txBody>
      </p:sp>
      <p:sp>
        <p:nvSpPr>
          <p:cNvPr id="7" name="Rectangle 2">
            <a:extLst>
              <a:ext uri="{FF2B5EF4-FFF2-40B4-BE49-F238E27FC236}">
                <a16:creationId xmlns:a16="http://schemas.microsoft.com/office/drawing/2014/main" xmlns="" id="{136D6338-26F6-4FE7-88BD-B953B6F7F016}"/>
              </a:ext>
            </a:extLst>
          </p:cNvPr>
          <p:cNvSpPr>
            <a:spLocks noChangeArrowheads="1"/>
          </p:cNvSpPr>
          <p:nvPr/>
        </p:nvSpPr>
        <p:spPr bwMode="auto">
          <a:xfrm>
            <a:off x="209862" y="2602260"/>
            <a:ext cx="825753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eaLnBrk="0" fontAlgn="base" hangingPunct="0">
              <a:spcBef>
                <a:spcPct val="0"/>
              </a:spcBef>
              <a:spcAft>
                <a:spcPct val="0"/>
              </a:spcAft>
              <a:buFont typeface="Arial" panose="020B0604020202020204" pitchFamily="34" charset="0"/>
              <a:buChar char="•"/>
            </a:pPr>
            <a:r>
              <a:rPr lang="es-ES" sz="1600" dirty="0" smtClean="0"/>
              <a:t>Realizar </a:t>
            </a:r>
            <a:r>
              <a:rPr lang="es-ES" sz="1600" dirty="0"/>
              <a:t>el análisis, mantenimiento preventivo y correctivo de la parte mecánica de los manipuladores robóticos CRS A255, para estar seguros de que sus elementos (cajas de reducción, cadenas, engranes, piñones, soportes, junturas), se encuentran en un buen estado</a:t>
            </a:r>
            <a:endParaRPr lang="es-EC" sz="1600" dirty="0"/>
          </a:p>
        </p:txBody>
      </p:sp>
      <p:sp>
        <p:nvSpPr>
          <p:cNvPr id="8" name="Rectangle 2">
            <a:extLst>
              <a:ext uri="{FF2B5EF4-FFF2-40B4-BE49-F238E27FC236}">
                <a16:creationId xmlns:a16="http://schemas.microsoft.com/office/drawing/2014/main" xmlns="" id="{CF8B740D-A526-4294-8FDD-5D8D8E617248}"/>
              </a:ext>
            </a:extLst>
          </p:cNvPr>
          <p:cNvSpPr>
            <a:spLocks noChangeArrowheads="1"/>
          </p:cNvSpPr>
          <p:nvPr/>
        </p:nvSpPr>
        <p:spPr bwMode="auto">
          <a:xfrm>
            <a:off x="209862" y="3859351"/>
            <a:ext cx="82575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lgn="just" eaLnBrk="0" fontAlgn="base" hangingPunct="0">
              <a:spcBef>
                <a:spcPct val="0"/>
              </a:spcBef>
              <a:spcAft>
                <a:spcPct val="0"/>
              </a:spcAft>
              <a:buFont typeface="Arial" panose="020B0604020202020204" pitchFamily="34" charset="0"/>
              <a:buChar char="•"/>
            </a:pPr>
            <a:r>
              <a:rPr lang="es-ES" sz="1600" dirty="0" smtClean="0"/>
              <a:t>Se </a:t>
            </a:r>
            <a:r>
              <a:rPr lang="es-ES" sz="1600" dirty="0"/>
              <a:t>puede mejorar el controlador difuso implementado, tomando en cuenta la dinámica del robot, y así lograr una mayor precisión en sus </a:t>
            </a:r>
            <a:r>
              <a:rPr lang="es-ES" sz="1600" dirty="0" smtClean="0"/>
              <a:t>movimientos</a:t>
            </a:r>
          </a:p>
        </p:txBody>
      </p:sp>
      <p:sp>
        <p:nvSpPr>
          <p:cNvPr id="10" name="Rectangle 2">
            <a:extLst>
              <a:ext uri="{FF2B5EF4-FFF2-40B4-BE49-F238E27FC236}">
                <a16:creationId xmlns:a16="http://schemas.microsoft.com/office/drawing/2014/main" xmlns="" id="{CF8B740D-A526-4294-8FDD-5D8D8E617248}"/>
              </a:ext>
            </a:extLst>
          </p:cNvPr>
          <p:cNvSpPr>
            <a:spLocks noChangeArrowheads="1"/>
          </p:cNvSpPr>
          <p:nvPr/>
        </p:nvSpPr>
        <p:spPr bwMode="auto">
          <a:xfrm>
            <a:off x="209862" y="4623999"/>
            <a:ext cx="825753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lgn="just" eaLnBrk="0" fontAlgn="base" hangingPunct="0">
              <a:spcBef>
                <a:spcPct val="0"/>
              </a:spcBef>
              <a:spcAft>
                <a:spcPct val="0"/>
              </a:spcAft>
              <a:buFont typeface="Arial" panose="020B0604020202020204" pitchFamily="34" charset="0"/>
              <a:buChar char="•"/>
            </a:pPr>
            <a:r>
              <a:rPr lang="es-ES" sz="1600" dirty="0" smtClean="0"/>
              <a:t>Se </a:t>
            </a:r>
            <a:r>
              <a:rPr lang="es-ES" sz="1600" dirty="0"/>
              <a:t>recomienda dotar de soportes de ajuste para los conectores SPEC-MIL diseñados, o en su defecto comprar los originales, para no tener problemas en la conexión entre el circuito de control y potencia con el manipulador robótico CRS A255</a:t>
            </a:r>
            <a:endParaRPr lang="es-EC" sz="1600" dirty="0"/>
          </a:p>
        </p:txBody>
      </p:sp>
    </p:spTree>
    <p:extLst>
      <p:ext uri="{BB962C8B-B14F-4D97-AF65-F5344CB8AC3E}">
        <p14:creationId xmlns:p14="http://schemas.microsoft.com/office/powerpoint/2010/main" val="200024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6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 name="CustomShape 1"/>
          <p:cNvSpPr/>
          <p:nvPr/>
        </p:nvSpPr>
        <p:spPr>
          <a:xfrm>
            <a:off x="422910" y="2858040"/>
            <a:ext cx="8381160" cy="683640"/>
          </a:xfrm>
          <a:prstGeom prst="roundRect">
            <a:avLst>
              <a:gd name="adj" fmla="val 10000"/>
            </a:avLst>
          </a:prstGeom>
          <a:solidFill>
            <a:srgbClr val="4F81BD"/>
          </a:solidFill>
          <a:ln w="25560">
            <a:solidFill>
              <a:srgbClr val="FFFFFF"/>
            </a:solidFill>
            <a:round/>
          </a:ln>
        </p:spPr>
        <p:txBody>
          <a:bodyPr lIns="74160" tIns="69840" rIns="74160" bIns="69480" anchor="ctr"/>
          <a:lstStyle/>
          <a:p>
            <a:pPr algn="ctr">
              <a:lnSpc>
                <a:spcPct val="90000"/>
              </a:lnSpc>
            </a:pPr>
            <a:r>
              <a:rPr lang="es-ES" sz="2800" dirty="0">
                <a:solidFill>
                  <a:srgbClr val="FFFFFF"/>
                </a:solidFill>
                <a:latin typeface="Times New Roman" panose="02020603050405020304" pitchFamily="18" charset="0"/>
                <a:cs typeface="Times New Roman" panose="02020603050405020304" pitchFamily="18" charset="0"/>
              </a:rPr>
              <a:t>GRACIAS POR SU ATENCIÓN</a:t>
            </a:r>
          </a:p>
        </p:txBody>
      </p:sp>
      <p:sp>
        <p:nvSpPr>
          <p:cNvPr id="3" name="CuadroTexto 2">
            <a:extLst>
              <a:ext uri="{FF2B5EF4-FFF2-40B4-BE49-F238E27FC236}">
                <a16:creationId xmlns:a16="http://schemas.microsoft.com/office/drawing/2014/main" xmlns="" id="{57AA600D-E2AB-4968-A715-05D688407348}"/>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62</a:t>
            </a:fld>
            <a:endParaRPr lang="es-EC" dirty="0"/>
          </a:p>
        </p:txBody>
      </p:sp>
    </p:spTree>
    <p:extLst>
      <p:ext uri="{BB962C8B-B14F-4D97-AF65-F5344CB8AC3E}">
        <p14:creationId xmlns:p14="http://schemas.microsoft.com/office/powerpoint/2010/main" val="564570845"/>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2"/>
          <p:cNvGraphicFramePr/>
          <p:nvPr>
            <p:extLst>
              <p:ext uri="{D42A27DB-BD31-4B8C-83A1-F6EECF244321}">
                <p14:modId xmlns:p14="http://schemas.microsoft.com/office/powerpoint/2010/main" val="2254061077"/>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xmlns="" id="{827608ED-448D-4206-9935-76AA8DD75E98}"/>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7</a:t>
            </a:fld>
            <a:endParaRPr lang="es-EC" dirty="0"/>
          </a:p>
        </p:txBody>
      </p:sp>
    </p:spTree>
    <p:extLst>
      <p:ext uri="{BB962C8B-B14F-4D97-AF65-F5344CB8AC3E}">
        <p14:creationId xmlns:p14="http://schemas.microsoft.com/office/powerpoint/2010/main" val="26098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t>Objetivo General</a:t>
            </a:r>
            <a:endParaRPr lang="en-US" dirty="0"/>
          </a:p>
        </p:txBody>
      </p:sp>
      <p:graphicFrame>
        <p:nvGraphicFramePr>
          <p:cNvPr id="4" name="Diagrama 3"/>
          <p:cNvGraphicFramePr/>
          <p:nvPr>
            <p:extLst>
              <p:ext uri="{D42A27DB-BD31-4B8C-83A1-F6EECF244321}">
                <p14:modId xmlns:p14="http://schemas.microsoft.com/office/powerpoint/2010/main" val="2497909724"/>
              </p:ext>
            </p:extLst>
          </p:nvPr>
        </p:nvGraphicFramePr>
        <p:xfrm>
          <a:off x="1524000" y="1966824"/>
          <a:ext cx="6740106" cy="182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xmlns="" id="{18C28B2A-F107-4B92-914B-85EB8BC5B1DA}"/>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8</a:t>
            </a:fld>
            <a:endParaRPr lang="es-EC" dirty="0"/>
          </a:p>
        </p:txBody>
      </p:sp>
    </p:spTree>
    <p:extLst>
      <p:ext uri="{BB962C8B-B14F-4D97-AF65-F5344CB8AC3E}">
        <p14:creationId xmlns:p14="http://schemas.microsoft.com/office/powerpoint/2010/main" val="346503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anim calcmode="lin" valueType="num">
                                      <p:cBhvr>
                                        <p:cTn id="8" dur="600" fill="hold"/>
                                        <p:tgtEl>
                                          <p:spTgt spid="2"/>
                                        </p:tgtEl>
                                        <p:attrNameLst>
                                          <p:attrName>ppt_x</p:attrName>
                                        </p:attrNameLst>
                                      </p:cBhvr>
                                      <p:tavLst>
                                        <p:tav tm="0">
                                          <p:val>
                                            <p:strVal val="#ppt_x"/>
                                          </p:val>
                                        </p:tav>
                                        <p:tav tm="100000">
                                          <p:val>
                                            <p:strVal val="#ppt_x"/>
                                          </p:val>
                                        </p:tav>
                                      </p:tavLst>
                                    </p:anim>
                                    <p:anim calcmode="lin" valueType="num">
                                      <p:cBhvr>
                                        <p:cTn id="9" dur="6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08936" y="61512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t>Objetivos Específicos</a:t>
            </a:r>
            <a:endParaRPr lang="en-US" dirty="0"/>
          </a:p>
        </p:txBody>
      </p:sp>
      <p:sp>
        <p:nvSpPr>
          <p:cNvPr id="6" name="Rectángulo 5">
            <a:extLst>
              <a:ext uri="{FF2B5EF4-FFF2-40B4-BE49-F238E27FC236}">
                <a16:creationId xmlns:a16="http://schemas.microsoft.com/office/drawing/2014/main" xmlns="" id="{EF959581-A348-4A6A-B1C5-16C130C135E9}"/>
              </a:ext>
            </a:extLst>
          </p:cNvPr>
          <p:cNvSpPr/>
          <p:nvPr/>
        </p:nvSpPr>
        <p:spPr>
          <a:xfrm>
            <a:off x="1169233" y="2633392"/>
            <a:ext cx="6740106" cy="302400"/>
          </a:xfrm>
          <a:prstGeom prst="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Forma libre: forma 6">
            <a:extLst>
              <a:ext uri="{FF2B5EF4-FFF2-40B4-BE49-F238E27FC236}">
                <a16:creationId xmlns:a16="http://schemas.microsoft.com/office/drawing/2014/main" xmlns="" id="{AE395D8B-BA0C-49E3-986E-D95C475854D2}"/>
              </a:ext>
            </a:extLst>
          </p:cNvPr>
          <p:cNvSpPr/>
          <p:nvPr/>
        </p:nvSpPr>
        <p:spPr>
          <a:xfrm>
            <a:off x="1499656" y="2101027"/>
            <a:ext cx="6404439" cy="683608"/>
          </a:xfrm>
          <a:custGeom>
            <a:avLst/>
            <a:gdLst>
              <a:gd name="connsiteX0" fmla="*/ 0 w 6570309"/>
              <a:gd name="connsiteY0" fmla="*/ 113937 h 683608"/>
              <a:gd name="connsiteX1" fmla="*/ 113937 w 6570309"/>
              <a:gd name="connsiteY1" fmla="*/ 0 h 683608"/>
              <a:gd name="connsiteX2" fmla="*/ 6456372 w 6570309"/>
              <a:gd name="connsiteY2" fmla="*/ 0 h 683608"/>
              <a:gd name="connsiteX3" fmla="*/ 6570309 w 6570309"/>
              <a:gd name="connsiteY3" fmla="*/ 113937 h 683608"/>
              <a:gd name="connsiteX4" fmla="*/ 6570309 w 6570309"/>
              <a:gd name="connsiteY4" fmla="*/ 569671 h 683608"/>
              <a:gd name="connsiteX5" fmla="*/ 6456372 w 6570309"/>
              <a:gd name="connsiteY5" fmla="*/ 683608 h 683608"/>
              <a:gd name="connsiteX6" fmla="*/ 113937 w 6570309"/>
              <a:gd name="connsiteY6" fmla="*/ 683608 h 683608"/>
              <a:gd name="connsiteX7" fmla="*/ 0 w 6570309"/>
              <a:gd name="connsiteY7" fmla="*/ 569671 h 683608"/>
              <a:gd name="connsiteX8" fmla="*/ 0 w 6570309"/>
              <a:gd name="connsiteY8" fmla="*/ 113937 h 6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309" h="683608">
                <a:moveTo>
                  <a:pt x="0" y="113937"/>
                </a:moveTo>
                <a:cubicBezTo>
                  <a:pt x="0" y="51011"/>
                  <a:pt x="51011" y="0"/>
                  <a:pt x="113937" y="0"/>
                </a:cubicBezTo>
                <a:lnTo>
                  <a:pt x="6456372" y="0"/>
                </a:lnTo>
                <a:cubicBezTo>
                  <a:pt x="6519298" y="0"/>
                  <a:pt x="6570309" y="51011"/>
                  <a:pt x="6570309" y="113937"/>
                </a:cubicBezTo>
                <a:lnTo>
                  <a:pt x="6570309" y="569671"/>
                </a:lnTo>
                <a:cubicBezTo>
                  <a:pt x="6570309" y="632597"/>
                  <a:pt x="6519298" y="683608"/>
                  <a:pt x="6456372" y="683608"/>
                </a:cubicBezTo>
                <a:lnTo>
                  <a:pt x="113937" y="683608"/>
                </a:lnTo>
                <a:cubicBezTo>
                  <a:pt x="51011" y="683608"/>
                  <a:pt x="0" y="632597"/>
                  <a:pt x="0" y="569671"/>
                </a:cubicBezTo>
                <a:lnTo>
                  <a:pt x="0" y="113937"/>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1703" tIns="33371" rIns="211703" bIns="33371" numCol="1" spcCol="1270" anchor="ctr" anchorCtr="0">
            <a:noAutofit/>
          </a:bodyPr>
          <a:lstStyle/>
          <a:p>
            <a:pPr lvl="0" algn="just" defTabSz="533400">
              <a:lnSpc>
                <a:spcPct val="90000"/>
              </a:lnSpc>
              <a:spcBef>
                <a:spcPct val="0"/>
              </a:spcBef>
              <a:spcAft>
                <a:spcPct val="35000"/>
              </a:spcAft>
            </a:pPr>
            <a:r>
              <a:rPr lang="es-ES" sz="1200" dirty="0" smtClean="0"/>
              <a:t>Realizar </a:t>
            </a:r>
            <a:r>
              <a:rPr lang="es-ES" sz="1200" dirty="0"/>
              <a:t>un análisis y reparación del Hardware </a:t>
            </a:r>
            <a:r>
              <a:rPr lang="es-ES" sz="1200" dirty="0" smtClean="0"/>
              <a:t>de los manipuladores robóticos industriales de </a:t>
            </a:r>
            <a:r>
              <a:rPr lang="es-ES" sz="1200" dirty="0"/>
              <a:t>la marca CRS Robotics modelo A255.</a:t>
            </a:r>
            <a:endParaRPr lang="es-EC" sz="1200" kern="1200" dirty="0"/>
          </a:p>
        </p:txBody>
      </p:sp>
      <p:sp>
        <p:nvSpPr>
          <p:cNvPr id="8" name="Rectángulo 7">
            <a:extLst>
              <a:ext uri="{FF2B5EF4-FFF2-40B4-BE49-F238E27FC236}">
                <a16:creationId xmlns:a16="http://schemas.microsoft.com/office/drawing/2014/main" xmlns="" id="{C4518FF4-9B34-4603-9B6F-E8E59805923A}"/>
              </a:ext>
            </a:extLst>
          </p:cNvPr>
          <p:cNvSpPr/>
          <p:nvPr/>
        </p:nvSpPr>
        <p:spPr>
          <a:xfrm>
            <a:off x="1169233" y="3672921"/>
            <a:ext cx="6740106" cy="302400"/>
          </a:xfrm>
          <a:prstGeom prst="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9" name="Forma libre: forma 8">
            <a:extLst>
              <a:ext uri="{FF2B5EF4-FFF2-40B4-BE49-F238E27FC236}">
                <a16:creationId xmlns:a16="http://schemas.microsoft.com/office/drawing/2014/main" xmlns="" id="{E292547F-41CD-4EC7-A739-717724A00787}"/>
              </a:ext>
            </a:extLst>
          </p:cNvPr>
          <p:cNvSpPr/>
          <p:nvPr/>
        </p:nvSpPr>
        <p:spPr>
          <a:xfrm>
            <a:off x="1505909" y="3127535"/>
            <a:ext cx="6389575" cy="722506"/>
          </a:xfrm>
          <a:custGeom>
            <a:avLst/>
            <a:gdLst>
              <a:gd name="connsiteX0" fmla="*/ 0 w 6389575"/>
              <a:gd name="connsiteY0" fmla="*/ 134385 h 806292"/>
              <a:gd name="connsiteX1" fmla="*/ 134385 w 6389575"/>
              <a:gd name="connsiteY1" fmla="*/ 0 h 806292"/>
              <a:gd name="connsiteX2" fmla="*/ 6255190 w 6389575"/>
              <a:gd name="connsiteY2" fmla="*/ 0 h 806292"/>
              <a:gd name="connsiteX3" fmla="*/ 6389575 w 6389575"/>
              <a:gd name="connsiteY3" fmla="*/ 134385 h 806292"/>
              <a:gd name="connsiteX4" fmla="*/ 6389575 w 6389575"/>
              <a:gd name="connsiteY4" fmla="*/ 671907 h 806292"/>
              <a:gd name="connsiteX5" fmla="*/ 6255190 w 6389575"/>
              <a:gd name="connsiteY5" fmla="*/ 806292 h 806292"/>
              <a:gd name="connsiteX6" fmla="*/ 134385 w 6389575"/>
              <a:gd name="connsiteY6" fmla="*/ 806292 h 806292"/>
              <a:gd name="connsiteX7" fmla="*/ 0 w 6389575"/>
              <a:gd name="connsiteY7" fmla="*/ 671907 h 806292"/>
              <a:gd name="connsiteX8" fmla="*/ 0 w 6389575"/>
              <a:gd name="connsiteY8" fmla="*/ 134385 h 80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75" h="806292">
                <a:moveTo>
                  <a:pt x="0" y="134385"/>
                </a:moveTo>
                <a:cubicBezTo>
                  <a:pt x="0" y="60166"/>
                  <a:pt x="60166" y="0"/>
                  <a:pt x="134385" y="0"/>
                </a:cubicBezTo>
                <a:lnTo>
                  <a:pt x="6255190" y="0"/>
                </a:lnTo>
                <a:cubicBezTo>
                  <a:pt x="6329409" y="0"/>
                  <a:pt x="6389575" y="60166"/>
                  <a:pt x="6389575" y="134385"/>
                </a:cubicBezTo>
                <a:lnTo>
                  <a:pt x="6389575" y="671907"/>
                </a:lnTo>
                <a:cubicBezTo>
                  <a:pt x="6389575" y="746126"/>
                  <a:pt x="6329409" y="806292"/>
                  <a:pt x="6255190" y="806292"/>
                </a:cubicBezTo>
                <a:lnTo>
                  <a:pt x="134385" y="806292"/>
                </a:lnTo>
                <a:cubicBezTo>
                  <a:pt x="60166" y="806292"/>
                  <a:pt x="0" y="746126"/>
                  <a:pt x="0" y="671907"/>
                </a:cubicBezTo>
                <a:lnTo>
                  <a:pt x="0" y="134385"/>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7692" tIns="39360" rIns="217692" bIns="39360" numCol="1" spcCol="1270" anchor="ctr" anchorCtr="0">
            <a:noAutofit/>
          </a:bodyPr>
          <a:lstStyle/>
          <a:p>
            <a:pPr lvl="0" defTabSz="533400">
              <a:lnSpc>
                <a:spcPct val="90000"/>
              </a:lnSpc>
              <a:spcBef>
                <a:spcPct val="0"/>
              </a:spcBef>
              <a:spcAft>
                <a:spcPct val="35000"/>
              </a:spcAft>
            </a:pPr>
            <a:r>
              <a:rPr lang="es-ES" sz="1200" dirty="0" smtClean="0"/>
              <a:t>Verificar </a:t>
            </a:r>
            <a:r>
              <a:rPr lang="es-ES" sz="1200" dirty="0"/>
              <a:t>y optimizar el funcionamiento de las tarjetas de control y </a:t>
            </a:r>
            <a:r>
              <a:rPr lang="es-ES" sz="1200" dirty="0" smtClean="0"/>
              <a:t>potencia</a:t>
            </a:r>
            <a:endParaRPr lang="es-EC" sz="1200" kern="1200" dirty="0"/>
          </a:p>
        </p:txBody>
      </p:sp>
      <p:sp>
        <p:nvSpPr>
          <p:cNvPr id="10" name="Rectángulo 9">
            <a:extLst>
              <a:ext uri="{FF2B5EF4-FFF2-40B4-BE49-F238E27FC236}">
                <a16:creationId xmlns:a16="http://schemas.microsoft.com/office/drawing/2014/main" xmlns="" id="{F28A040D-08F1-4ECD-A313-88D49C80A535}"/>
              </a:ext>
            </a:extLst>
          </p:cNvPr>
          <p:cNvSpPr/>
          <p:nvPr/>
        </p:nvSpPr>
        <p:spPr>
          <a:xfrm>
            <a:off x="1169233" y="4716581"/>
            <a:ext cx="6740106" cy="302400"/>
          </a:xfrm>
          <a:prstGeom prst="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1" name="Forma libre: forma 10">
            <a:extLst>
              <a:ext uri="{FF2B5EF4-FFF2-40B4-BE49-F238E27FC236}">
                <a16:creationId xmlns:a16="http://schemas.microsoft.com/office/drawing/2014/main" xmlns="" id="{0F51D05A-F270-466E-8C12-3CA8C4B034AA}"/>
              </a:ext>
            </a:extLst>
          </p:cNvPr>
          <p:cNvSpPr/>
          <p:nvPr/>
        </p:nvSpPr>
        <p:spPr>
          <a:xfrm>
            <a:off x="1499656" y="4108011"/>
            <a:ext cx="6408246" cy="785690"/>
          </a:xfrm>
          <a:custGeom>
            <a:avLst/>
            <a:gdLst>
              <a:gd name="connsiteX0" fmla="*/ 0 w 6408246"/>
              <a:gd name="connsiteY0" fmla="*/ 130951 h 785690"/>
              <a:gd name="connsiteX1" fmla="*/ 130951 w 6408246"/>
              <a:gd name="connsiteY1" fmla="*/ 0 h 785690"/>
              <a:gd name="connsiteX2" fmla="*/ 6277295 w 6408246"/>
              <a:gd name="connsiteY2" fmla="*/ 0 h 785690"/>
              <a:gd name="connsiteX3" fmla="*/ 6408246 w 6408246"/>
              <a:gd name="connsiteY3" fmla="*/ 130951 h 785690"/>
              <a:gd name="connsiteX4" fmla="*/ 6408246 w 6408246"/>
              <a:gd name="connsiteY4" fmla="*/ 654739 h 785690"/>
              <a:gd name="connsiteX5" fmla="*/ 6277295 w 6408246"/>
              <a:gd name="connsiteY5" fmla="*/ 785690 h 785690"/>
              <a:gd name="connsiteX6" fmla="*/ 130951 w 6408246"/>
              <a:gd name="connsiteY6" fmla="*/ 785690 h 785690"/>
              <a:gd name="connsiteX7" fmla="*/ 0 w 6408246"/>
              <a:gd name="connsiteY7" fmla="*/ 654739 h 785690"/>
              <a:gd name="connsiteX8" fmla="*/ 0 w 6408246"/>
              <a:gd name="connsiteY8" fmla="*/ 130951 h 78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46" h="785690">
                <a:moveTo>
                  <a:pt x="0" y="130951"/>
                </a:moveTo>
                <a:cubicBezTo>
                  <a:pt x="0" y="58629"/>
                  <a:pt x="58629" y="0"/>
                  <a:pt x="130951" y="0"/>
                </a:cubicBezTo>
                <a:lnTo>
                  <a:pt x="6277295" y="0"/>
                </a:lnTo>
                <a:cubicBezTo>
                  <a:pt x="6349617" y="0"/>
                  <a:pt x="6408246" y="58629"/>
                  <a:pt x="6408246" y="130951"/>
                </a:cubicBezTo>
                <a:lnTo>
                  <a:pt x="6408246" y="654739"/>
                </a:lnTo>
                <a:cubicBezTo>
                  <a:pt x="6408246" y="727061"/>
                  <a:pt x="6349617" y="785690"/>
                  <a:pt x="6277295" y="785690"/>
                </a:cubicBezTo>
                <a:lnTo>
                  <a:pt x="130951" y="785690"/>
                </a:lnTo>
                <a:cubicBezTo>
                  <a:pt x="58629" y="785690"/>
                  <a:pt x="0" y="727061"/>
                  <a:pt x="0" y="654739"/>
                </a:cubicBezTo>
                <a:lnTo>
                  <a:pt x="0" y="130951"/>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6686" tIns="38354" rIns="216686" bIns="38354" numCol="1" spcCol="1270" anchor="ctr" anchorCtr="0">
            <a:noAutofit/>
          </a:bodyPr>
          <a:lstStyle/>
          <a:p>
            <a:pPr lvl="0" defTabSz="533400">
              <a:lnSpc>
                <a:spcPct val="90000"/>
              </a:lnSpc>
              <a:spcBef>
                <a:spcPct val="0"/>
              </a:spcBef>
              <a:spcAft>
                <a:spcPct val="35000"/>
              </a:spcAft>
            </a:pPr>
            <a:r>
              <a:rPr lang="es-ES" sz="1200" dirty="0" smtClean="0"/>
              <a:t>Implementar </a:t>
            </a:r>
            <a:r>
              <a:rPr lang="es-ES" sz="1200" dirty="0"/>
              <a:t>un algoritmo de control basado </a:t>
            </a:r>
            <a:r>
              <a:rPr lang="es-ES" sz="1200" dirty="0" smtClean="0"/>
              <a:t>en el sistema operativo robótico (ROS), </a:t>
            </a:r>
            <a:r>
              <a:rPr lang="es-ES" sz="1200" dirty="0"/>
              <a:t>en un computador con Sistema Operativo Linux y con comunicación hacia el entorno de simulación</a:t>
            </a:r>
            <a:endParaRPr lang="es-EC" sz="1200" kern="1200" dirty="0"/>
          </a:p>
        </p:txBody>
      </p:sp>
      <p:sp>
        <p:nvSpPr>
          <p:cNvPr id="5" name="CuadroTexto 4">
            <a:extLst>
              <a:ext uri="{FF2B5EF4-FFF2-40B4-BE49-F238E27FC236}">
                <a16:creationId xmlns:a16="http://schemas.microsoft.com/office/drawing/2014/main" xmlns="" id="{0C72F61D-27AE-4551-97A8-D2E9BFA33E7B}"/>
              </a:ext>
            </a:extLst>
          </p:cNvPr>
          <p:cNvSpPr txBox="1"/>
          <p:nvPr/>
        </p:nvSpPr>
        <p:spPr>
          <a:xfrm>
            <a:off x="209862" y="6430780"/>
            <a:ext cx="959371" cy="369332"/>
          </a:xfrm>
          <a:prstGeom prst="rect">
            <a:avLst/>
          </a:prstGeom>
          <a:noFill/>
        </p:spPr>
        <p:txBody>
          <a:bodyPr wrap="square" rtlCol="0">
            <a:spAutoFit/>
          </a:bodyPr>
          <a:lstStyle/>
          <a:p>
            <a:fld id="{A61513CD-CDF7-48F1-B6D3-02160C588199}" type="slidenum">
              <a:rPr lang="es-EC" smtClean="0"/>
              <a:t>9</a:t>
            </a:fld>
            <a:endParaRPr lang="es-EC" dirty="0"/>
          </a:p>
        </p:txBody>
      </p:sp>
    </p:spTree>
    <p:extLst>
      <p:ext uri="{BB962C8B-B14F-4D97-AF65-F5344CB8AC3E}">
        <p14:creationId xmlns:p14="http://schemas.microsoft.com/office/powerpoint/2010/main" val="52000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anim calcmode="lin" valueType="num">
                                      <p:cBhvr>
                                        <p:cTn id="8" dur="600" fill="hold"/>
                                        <p:tgtEl>
                                          <p:spTgt spid="2"/>
                                        </p:tgtEl>
                                        <p:attrNameLst>
                                          <p:attrName>ppt_x</p:attrName>
                                        </p:attrNameLst>
                                      </p:cBhvr>
                                      <p:tavLst>
                                        <p:tav tm="0">
                                          <p:val>
                                            <p:strVal val="#ppt_x"/>
                                          </p:val>
                                        </p:tav>
                                        <p:tav tm="100000">
                                          <p:val>
                                            <p:strVal val="#ppt_x"/>
                                          </p:val>
                                        </p:tav>
                                      </p:tavLst>
                                    </p:anim>
                                    <p:anim calcmode="lin" valueType="num">
                                      <p:cBhvr>
                                        <p:cTn id="9" dur="6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8967</TotalTime>
  <Words>3420</Words>
  <Application>Microsoft Office PowerPoint</Application>
  <PresentationFormat>Presentación en pantalla (4:3)</PresentationFormat>
  <Paragraphs>666</Paragraphs>
  <Slides>62</Slides>
  <Notes>47</Notes>
  <HiddenSlides>1</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62</vt:i4>
      </vt:variant>
    </vt:vector>
  </HeadingPairs>
  <TitlesOfParts>
    <vt:vector size="70" baseType="lpstr">
      <vt:lpstr>Arial</vt:lpstr>
      <vt:lpstr>Calibri</vt:lpstr>
      <vt:lpstr>DejaVu Sans</vt:lpstr>
      <vt:lpstr>Franklin Gothic Demi Cond</vt:lpstr>
      <vt:lpstr>Franklin Gothic Medium Cond</vt:lpstr>
      <vt:lpstr>StarSymbol</vt:lpstr>
      <vt:lpstr>Times New Roman</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DARWIN</dc:creator>
  <cp:lastModifiedBy>Stalin_Pc</cp:lastModifiedBy>
  <cp:revision>410</cp:revision>
  <dcterms:modified xsi:type="dcterms:W3CDTF">2018-08-27T17:12:50Z</dcterms:modified>
</cp:coreProperties>
</file>